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1524" r:id="rId2"/>
    <p:sldId id="1526" r:id="rId3"/>
    <p:sldId id="1527" r:id="rId4"/>
    <p:sldId id="1542" r:id="rId5"/>
    <p:sldId id="1543" r:id="rId6"/>
    <p:sldId id="1544" r:id="rId7"/>
    <p:sldId id="1547" r:id="rId8"/>
    <p:sldId id="1529" r:id="rId9"/>
    <p:sldId id="1538" r:id="rId10"/>
    <p:sldId id="1532" r:id="rId11"/>
    <p:sldId id="1533" r:id="rId12"/>
    <p:sldId id="1534" r:id="rId13"/>
    <p:sldId id="1530" r:id="rId14"/>
    <p:sldId id="1545" r:id="rId15"/>
    <p:sldId id="1536" r:id="rId16"/>
    <p:sldId id="1539" r:id="rId17"/>
    <p:sldId id="1540" r:id="rId18"/>
    <p:sldId id="1548" r:id="rId19"/>
    <p:sldId id="1531" r:id="rId20"/>
    <p:sldId id="1541" r:id="rId21"/>
    <p:sldId id="1537" r:id="rId22"/>
    <p:sldId id="1546" r:id="rId23"/>
    <p:sldId id="1535" r:id="rId24"/>
    <p:sldId id="1528"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9" autoAdjust="0"/>
    <p:restoredTop sz="95196" autoAdjust="0"/>
  </p:normalViewPr>
  <p:slideViewPr>
    <p:cSldViewPr>
      <p:cViewPr varScale="1">
        <p:scale>
          <a:sx n="64" d="100"/>
          <a:sy n="64" d="100"/>
        </p:scale>
        <p:origin x="264" y="72"/>
      </p:cViewPr>
      <p:guideLst>
        <p:guide orient="horz" pos="1620"/>
        <p:guide pos="2880"/>
      </p:guideLst>
    </p:cSldViewPr>
  </p:slideViewPr>
  <p:outlineViewPr>
    <p:cViewPr>
      <p:scale>
        <a:sx n="33" d="100"/>
        <a:sy n="33" d="100"/>
      </p:scale>
      <p:origin x="0" y="-1339"/>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63" d="100"/>
          <a:sy n="63" d="100"/>
        </p:scale>
        <p:origin x="3206"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2018/3/7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a:t>
            </a:fld>
            <a:endParaRPr lang="zh-CN" altLang="en-US"/>
          </a:p>
        </p:txBody>
      </p:sp>
    </p:spTree>
    <p:extLst>
      <p:ext uri="{BB962C8B-B14F-4D97-AF65-F5344CB8AC3E}">
        <p14:creationId xmlns:p14="http://schemas.microsoft.com/office/powerpoint/2010/main" val="2975618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713485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t>3</a:t>
            </a:fld>
            <a:endParaRPr lang="zh-CN" altLang="en-US"/>
          </a:p>
        </p:txBody>
      </p:sp>
    </p:spTree>
    <p:extLst>
      <p:ext uri="{BB962C8B-B14F-4D97-AF65-F5344CB8AC3E}">
        <p14:creationId xmlns:p14="http://schemas.microsoft.com/office/powerpoint/2010/main" val="3833055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4</a:t>
            </a:fld>
            <a:endParaRPr lang="zh-CN" altLang="en-US"/>
          </a:p>
        </p:txBody>
      </p:sp>
    </p:spTree>
    <p:extLst>
      <p:ext uri="{BB962C8B-B14F-4D97-AF65-F5344CB8AC3E}">
        <p14:creationId xmlns:p14="http://schemas.microsoft.com/office/powerpoint/2010/main" val="1292920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5</a:t>
            </a:fld>
            <a:endParaRPr lang="zh-CN" altLang="en-US"/>
          </a:p>
        </p:txBody>
      </p:sp>
    </p:spTree>
    <p:extLst>
      <p:ext uri="{BB962C8B-B14F-4D97-AF65-F5344CB8AC3E}">
        <p14:creationId xmlns:p14="http://schemas.microsoft.com/office/powerpoint/2010/main" val="3006652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pPr/>
              <a:t>6</a:t>
            </a:fld>
            <a:endParaRPr lang="id-ID"/>
          </a:p>
        </p:txBody>
      </p:sp>
    </p:spTree>
    <p:extLst>
      <p:ext uri="{BB962C8B-B14F-4D97-AF65-F5344CB8AC3E}">
        <p14:creationId xmlns:p14="http://schemas.microsoft.com/office/powerpoint/2010/main" val="3646410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pPr/>
              <a:t>7</a:t>
            </a:fld>
            <a:endParaRPr lang="zh-CN" altLang="en-US"/>
          </a:p>
        </p:txBody>
      </p:sp>
    </p:spTree>
    <p:extLst>
      <p:ext uri="{BB962C8B-B14F-4D97-AF65-F5344CB8AC3E}">
        <p14:creationId xmlns:p14="http://schemas.microsoft.com/office/powerpoint/2010/main" val="2826099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t>8</a:t>
            </a:fld>
            <a:endParaRPr lang="zh-CN" altLang="en-US"/>
          </a:p>
        </p:txBody>
      </p:sp>
    </p:spTree>
    <p:extLst>
      <p:ext uri="{BB962C8B-B14F-4D97-AF65-F5344CB8AC3E}">
        <p14:creationId xmlns:p14="http://schemas.microsoft.com/office/powerpoint/2010/main" val="1985770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554745-8413-4732-B5EB-1684930933F1}" type="slidenum">
              <a:rPr lang="zh-CN" altLang="en-US" smtClean="0"/>
              <a:pPr/>
              <a:t>9</a:t>
            </a:fld>
            <a:endParaRPr lang="zh-CN" altLang="en-US"/>
          </a:p>
        </p:txBody>
      </p:sp>
    </p:spTree>
    <p:extLst>
      <p:ext uri="{BB962C8B-B14F-4D97-AF65-F5344CB8AC3E}">
        <p14:creationId xmlns:p14="http://schemas.microsoft.com/office/powerpoint/2010/main" val="1097472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val="2015957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11</a:t>
            </a:fld>
            <a:endParaRPr lang="zh-CN" altLang="en-US"/>
          </a:p>
        </p:txBody>
      </p:sp>
    </p:spTree>
    <p:extLst>
      <p:ext uri="{BB962C8B-B14F-4D97-AF65-F5344CB8AC3E}">
        <p14:creationId xmlns:p14="http://schemas.microsoft.com/office/powerpoint/2010/main" val="2448062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pPr/>
              <a:t>12</a:t>
            </a:fld>
            <a:endParaRPr lang="zh-CN" altLang="en-US"/>
          </a:p>
        </p:txBody>
      </p:sp>
    </p:spTree>
    <p:extLst>
      <p:ext uri="{BB962C8B-B14F-4D97-AF65-F5344CB8AC3E}">
        <p14:creationId xmlns:p14="http://schemas.microsoft.com/office/powerpoint/2010/main" val="1131122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t>13</a:t>
            </a:fld>
            <a:endParaRPr lang="zh-CN" altLang="en-US"/>
          </a:p>
        </p:txBody>
      </p:sp>
    </p:spTree>
    <p:extLst>
      <p:ext uri="{BB962C8B-B14F-4D97-AF65-F5344CB8AC3E}">
        <p14:creationId xmlns:p14="http://schemas.microsoft.com/office/powerpoint/2010/main" val="2348079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pPr/>
              <a:t>14</a:t>
            </a:fld>
            <a:endParaRPr lang="id-ID"/>
          </a:p>
        </p:txBody>
      </p:sp>
    </p:spTree>
    <p:extLst>
      <p:ext uri="{BB962C8B-B14F-4D97-AF65-F5344CB8AC3E}">
        <p14:creationId xmlns:p14="http://schemas.microsoft.com/office/powerpoint/2010/main" val="2931441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04509D-BEB1-46BE-BA4E-82A12FF6F9BB}" type="slidenum">
              <a:rPr lang="zh-CN" altLang="en-US" smtClean="0"/>
              <a:pPr/>
              <a:t>15</a:t>
            </a:fld>
            <a:endParaRPr lang="zh-CN" altLang="en-US"/>
          </a:p>
        </p:txBody>
      </p:sp>
    </p:spTree>
    <p:extLst>
      <p:ext uri="{BB962C8B-B14F-4D97-AF65-F5344CB8AC3E}">
        <p14:creationId xmlns:p14="http://schemas.microsoft.com/office/powerpoint/2010/main" val="1081358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554745-8413-4732-B5EB-1684930933F1}" type="slidenum">
              <a:rPr lang="zh-CN" altLang="en-US" smtClean="0"/>
              <a:pPr/>
              <a:t>16</a:t>
            </a:fld>
            <a:endParaRPr lang="zh-CN" altLang="en-US"/>
          </a:p>
        </p:txBody>
      </p:sp>
    </p:spTree>
    <p:extLst>
      <p:ext uri="{BB962C8B-B14F-4D97-AF65-F5344CB8AC3E}">
        <p14:creationId xmlns:p14="http://schemas.microsoft.com/office/powerpoint/2010/main" val="2675937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554745-8413-4732-B5EB-1684930933F1}" type="slidenum">
              <a:rPr lang="zh-CN" altLang="en-US" smtClean="0"/>
              <a:pPr/>
              <a:t>17</a:t>
            </a:fld>
            <a:endParaRPr lang="zh-CN" altLang="en-US"/>
          </a:p>
        </p:txBody>
      </p:sp>
    </p:spTree>
    <p:extLst>
      <p:ext uri="{BB962C8B-B14F-4D97-AF65-F5344CB8AC3E}">
        <p14:creationId xmlns:p14="http://schemas.microsoft.com/office/powerpoint/2010/main" val="16416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18</a:t>
            </a:fld>
            <a:endParaRPr lang="zh-CN" altLang="en-US"/>
          </a:p>
        </p:txBody>
      </p:sp>
    </p:spTree>
    <p:extLst>
      <p:ext uri="{BB962C8B-B14F-4D97-AF65-F5344CB8AC3E}">
        <p14:creationId xmlns:p14="http://schemas.microsoft.com/office/powerpoint/2010/main" val="2819582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t>19</a:t>
            </a:fld>
            <a:endParaRPr lang="zh-CN" altLang="en-US"/>
          </a:p>
        </p:txBody>
      </p:sp>
    </p:spTree>
    <p:extLst>
      <p:ext uri="{BB962C8B-B14F-4D97-AF65-F5344CB8AC3E}">
        <p14:creationId xmlns:p14="http://schemas.microsoft.com/office/powerpoint/2010/main" val="2627869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20</a:t>
            </a:fld>
            <a:endParaRPr lang="zh-CN" altLang="en-US"/>
          </a:p>
        </p:txBody>
      </p:sp>
    </p:spTree>
    <p:extLst>
      <p:ext uri="{BB962C8B-B14F-4D97-AF65-F5344CB8AC3E}">
        <p14:creationId xmlns:p14="http://schemas.microsoft.com/office/powerpoint/2010/main" val="3453810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604509D-BEB1-46BE-BA4E-82A12FF6F9BB}" type="slidenum">
              <a:rPr lang="zh-CN" altLang="en-US" smtClean="0"/>
              <a:pPr/>
              <a:t>21</a:t>
            </a:fld>
            <a:endParaRPr lang="zh-CN" altLang="en-US"/>
          </a:p>
        </p:txBody>
      </p:sp>
    </p:spTree>
    <p:extLst>
      <p:ext uri="{BB962C8B-B14F-4D97-AF65-F5344CB8AC3E}">
        <p14:creationId xmlns:p14="http://schemas.microsoft.com/office/powerpoint/2010/main" val="1016213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pPr/>
              <a:t>22</a:t>
            </a:fld>
            <a:endParaRPr lang="zh-CN" altLang="en-US"/>
          </a:p>
        </p:txBody>
      </p:sp>
    </p:spTree>
    <p:extLst>
      <p:ext uri="{BB962C8B-B14F-4D97-AF65-F5344CB8AC3E}">
        <p14:creationId xmlns:p14="http://schemas.microsoft.com/office/powerpoint/2010/main" val="3574902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9088740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24</a:t>
            </a:fld>
            <a:endParaRPr lang="zh-CN" altLang="en-US"/>
          </a:p>
        </p:txBody>
      </p:sp>
    </p:spTree>
    <p:extLst>
      <p:ext uri="{BB962C8B-B14F-4D97-AF65-F5344CB8AC3E}">
        <p14:creationId xmlns:p14="http://schemas.microsoft.com/office/powerpoint/2010/main" val="206601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1" name="文本框 10">
            <a:extLst>
              <a:ext uri="{FF2B5EF4-FFF2-40B4-BE49-F238E27FC236}">
                <a16:creationId xmlns:a16="http://schemas.microsoft.com/office/drawing/2014/main" id="{CB2D64B0-89A6-4101-ADF9-860E82A66EB3}"/>
              </a:ext>
            </a:extLst>
          </p:cNvPr>
          <p:cNvSpPr txBox="1"/>
          <p:nvPr userDrawn="1"/>
        </p:nvSpPr>
        <p:spPr>
          <a:xfrm>
            <a:off x="2337795" y="267494"/>
            <a:ext cx="4468411" cy="553966"/>
          </a:xfrm>
          <a:prstGeom prst="rect">
            <a:avLst/>
          </a:prstGeom>
          <a:noFill/>
        </p:spPr>
        <p:txBody>
          <a:bodyPr wrap="square" lIns="121889" tIns="60944" rIns="121889" bIns="60944"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en-US" altLang="zh-CN" sz="1400" dirty="0">
                <a:solidFill>
                  <a:schemeClr val="accent4">
                    <a:lumMod val="75000"/>
                  </a:schemeClr>
                </a:solidFill>
                <a:effectLst/>
              </a:rPr>
              <a:t>MORE THAN TEMPLATE</a:t>
            </a:r>
          </a:p>
          <a:p>
            <a:r>
              <a:rPr lang="zh-CN" altLang="en-US" sz="1400" dirty="0">
                <a:solidFill>
                  <a:schemeClr val="accent4">
                    <a:lumMod val="75000"/>
                  </a:schemeClr>
                </a:solidFill>
                <a:effectLst/>
              </a:rPr>
              <a:t>点击此处添加副标题</a:t>
            </a:r>
          </a:p>
        </p:txBody>
      </p:sp>
    </p:spTree>
    <p:extLst>
      <p:ext uri="{BB962C8B-B14F-4D97-AF65-F5344CB8AC3E}">
        <p14:creationId xmlns:p14="http://schemas.microsoft.com/office/powerpoint/2010/main" val="29321356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2018/3/7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9379691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fld id="{9C400E00-5D83-46E2-B18B-6027595511CC}" type="datetimeFigureOut">
              <a:rPr lang="zh-CN" altLang="en-US" smtClean="0"/>
              <a:t>2018/3/7</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2705751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grpSp>
      <p:sp>
        <p:nvSpPr>
          <p:cNvPr id="6" name="文本框 12"/>
          <p:cNvSpPr txBox="1">
            <a:spLocks noChangeArrowheads="1"/>
          </p:cNvSpPr>
          <p:nvPr userDrawn="1"/>
        </p:nvSpPr>
        <p:spPr bwMode="auto">
          <a:xfrm>
            <a:off x="-1" y="370296"/>
            <a:ext cx="1796090"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8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445593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384092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2018/3/7</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72" r:id="rId2"/>
    <p:sldLayoutId id="2147483678" r:id="rId3"/>
    <p:sldLayoutId id="2147483679" r:id="rId4"/>
    <p:sldLayoutId id="2147483680" r:id="rId5"/>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3CF1D76-2E95-4654-B4A7-E9614B440254}"/>
              </a:ext>
            </a:extLst>
          </p:cNvPr>
          <p:cNvPicPr>
            <a:picLocks noChangeAspect="1"/>
          </p:cNvPicPr>
          <p:nvPr/>
        </p:nvPicPr>
        <p:blipFill rotWithShape="1">
          <a:blip r:embed="rId5">
            <a:extLst>
              <a:ext uri="{28A0092B-C50C-407E-A947-70E740481C1C}">
                <a14:useLocalDpi xmlns:a14="http://schemas.microsoft.com/office/drawing/2010/main" val="0"/>
              </a:ext>
            </a:extLst>
          </a:blip>
          <a:srcRect l="42816"/>
          <a:stretch/>
        </p:blipFill>
        <p:spPr>
          <a:xfrm>
            <a:off x="0" y="0"/>
            <a:ext cx="9144000" cy="5143500"/>
          </a:xfrm>
          <a:prstGeom prst="rect">
            <a:avLst/>
          </a:prstGeom>
        </p:spPr>
      </p:pic>
      <p:pic>
        <p:nvPicPr>
          <p:cNvPr id="2" name="水边的女孩">
            <a:hlinkClick r:id="" action="ppaction://media"/>
            <a:extLst>
              <a:ext uri="{FF2B5EF4-FFF2-40B4-BE49-F238E27FC236}">
                <a16:creationId xmlns:a16="http://schemas.microsoft.com/office/drawing/2014/main" id="{F8AD1336-665A-4E56-B1F0-D925E362CB91}"/>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540568" y="-8890"/>
            <a:ext cx="425768" cy="487363"/>
          </a:xfrm>
          <a:prstGeom prst="rect">
            <a:avLst/>
          </a:prstGeom>
        </p:spPr>
      </p:pic>
      <p:grpSp>
        <p:nvGrpSpPr>
          <p:cNvPr id="4" name="组合 3">
            <a:extLst>
              <a:ext uri="{FF2B5EF4-FFF2-40B4-BE49-F238E27FC236}">
                <a16:creationId xmlns:a16="http://schemas.microsoft.com/office/drawing/2014/main" id="{753309A5-33A3-480B-8522-026DFC4E6A3E}"/>
              </a:ext>
            </a:extLst>
          </p:cNvPr>
          <p:cNvGrpSpPr/>
          <p:nvPr/>
        </p:nvGrpSpPr>
        <p:grpSpPr>
          <a:xfrm>
            <a:off x="4014766" y="479020"/>
            <a:ext cx="1228634" cy="1228634"/>
            <a:chOff x="3237545" y="4561747"/>
            <a:chExt cx="1146960" cy="1146960"/>
          </a:xfrm>
        </p:grpSpPr>
        <p:sp>
          <p:nvSpPr>
            <p:cNvPr id="5" name="圆角矩形 24">
              <a:extLst>
                <a:ext uri="{FF2B5EF4-FFF2-40B4-BE49-F238E27FC236}">
                  <a16:creationId xmlns:a16="http://schemas.microsoft.com/office/drawing/2014/main" id="{65F4BE06-656E-4E46-B04B-AB73C52AEE67}"/>
                </a:ext>
              </a:extLst>
            </p:cNvPr>
            <p:cNvSpPr/>
            <p:nvPr/>
          </p:nvSpPr>
          <p:spPr>
            <a:xfrm>
              <a:off x="3237545" y="4561747"/>
              <a:ext cx="1146960" cy="1146960"/>
            </a:xfrm>
            <a:prstGeom prst="roundRect">
              <a:avLst>
                <a:gd name="adj" fmla="val 50000"/>
              </a:avLst>
            </a:prstGeom>
            <a:solidFill>
              <a:schemeClr val="accent3"/>
            </a:solidFill>
            <a:ln w="25400">
              <a:no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118">
                <a:solidFill>
                  <a:schemeClr val="accent3"/>
                </a:solidFill>
                <a:latin typeface="方正正准黑简体" panose="02000000000000000000" pitchFamily="2" charset="-122"/>
                <a:ea typeface="方正正准黑简体" panose="02000000000000000000" pitchFamily="2" charset="-122"/>
                <a:cs typeface="+mn-ea"/>
                <a:sym typeface="+mn-lt"/>
              </a:endParaRPr>
            </a:p>
          </p:txBody>
        </p:sp>
        <p:sp>
          <p:nvSpPr>
            <p:cNvPr id="6" name="圆角矩形 25">
              <a:extLst>
                <a:ext uri="{FF2B5EF4-FFF2-40B4-BE49-F238E27FC236}">
                  <a16:creationId xmlns:a16="http://schemas.microsoft.com/office/drawing/2014/main" id="{1E2FB562-9461-4841-8ADE-CAF78214B737}"/>
                </a:ext>
              </a:extLst>
            </p:cNvPr>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60" dirty="0">
                <a:solidFill>
                  <a:schemeClr val="accent3"/>
                </a:solidFill>
                <a:latin typeface="Arial" panose="020B0604020202020204" pitchFamily="34" charset="0"/>
                <a:ea typeface="方正正准黑简体" panose="02000000000000000000" pitchFamily="2" charset="-122"/>
                <a:cs typeface="Arial" panose="020B0604020202020204" pitchFamily="34" charset="0"/>
                <a:sym typeface="+mn-lt"/>
              </a:endParaRPr>
            </a:p>
          </p:txBody>
        </p:sp>
      </p:grpSp>
      <p:sp>
        <p:nvSpPr>
          <p:cNvPr id="7" name="TextBox 1">
            <a:extLst>
              <a:ext uri="{FF2B5EF4-FFF2-40B4-BE49-F238E27FC236}">
                <a16:creationId xmlns:a16="http://schemas.microsoft.com/office/drawing/2014/main" id="{53E4EBB1-FE35-471C-995E-D00344F8BC61}"/>
              </a:ext>
            </a:extLst>
          </p:cNvPr>
          <p:cNvSpPr txBox="1"/>
          <p:nvPr/>
        </p:nvSpPr>
        <p:spPr>
          <a:xfrm>
            <a:off x="1877855" y="1888565"/>
            <a:ext cx="5502457" cy="683185"/>
          </a:xfrm>
          <a:prstGeom prst="rect">
            <a:avLst/>
          </a:prstGeom>
          <a:noFill/>
        </p:spPr>
        <p:txBody>
          <a:bodyPr wrap="square" lIns="91362" tIns="45681" rIns="91362" bIns="45681" rtlCol="0">
            <a:spAutoFit/>
          </a:bodyPr>
          <a:lstStyle/>
          <a:p>
            <a:pPr algn="ctr"/>
            <a:r>
              <a:rPr lang="zh-CN" altLang="en-US" sz="3840" spc="427" dirty="0">
                <a:solidFill>
                  <a:schemeClr val="accent2"/>
                </a:solidFill>
                <a:latin typeface="方正正准黑简体" panose="02000000000000000000" pitchFamily="2" charset="-122"/>
                <a:ea typeface="方正正准黑简体" panose="02000000000000000000" pitchFamily="2" charset="-122"/>
                <a:cs typeface="+mn-ea"/>
                <a:sym typeface="+mn-lt"/>
              </a:rPr>
              <a:t>西式糕点</a:t>
            </a:r>
            <a:r>
              <a:rPr lang="en-US" altLang="zh-CN" sz="3840" spc="427" dirty="0">
                <a:solidFill>
                  <a:schemeClr val="accent2"/>
                </a:solidFill>
                <a:latin typeface="方正正准黑简体" panose="02000000000000000000" pitchFamily="2" charset="-122"/>
                <a:ea typeface="方正正准黑简体" panose="02000000000000000000" pitchFamily="2" charset="-122"/>
                <a:cs typeface="+mn-ea"/>
                <a:sym typeface="+mn-lt"/>
              </a:rPr>
              <a:t>PPT</a:t>
            </a:r>
            <a:endParaRPr lang="zh-CN" altLang="en-US" sz="3840" spc="427" dirty="0">
              <a:solidFill>
                <a:schemeClr val="accent2"/>
              </a:solidFill>
              <a:latin typeface="方正正准黑简体" panose="02000000000000000000" pitchFamily="2" charset="-122"/>
              <a:ea typeface="方正正准黑简体" panose="02000000000000000000" pitchFamily="2" charset="-122"/>
              <a:cs typeface="+mn-ea"/>
              <a:sym typeface="+mn-lt"/>
            </a:endParaRPr>
          </a:p>
        </p:txBody>
      </p:sp>
      <p:sp>
        <p:nvSpPr>
          <p:cNvPr id="8" name="TextBox 4">
            <a:extLst>
              <a:ext uri="{FF2B5EF4-FFF2-40B4-BE49-F238E27FC236}">
                <a16:creationId xmlns:a16="http://schemas.microsoft.com/office/drawing/2014/main" id="{D007D111-7DE6-44AE-A491-494BCE0C2CFB}"/>
              </a:ext>
            </a:extLst>
          </p:cNvPr>
          <p:cNvSpPr txBox="1"/>
          <p:nvPr/>
        </p:nvSpPr>
        <p:spPr>
          <a:xfrm>
            <a:off x="2634950" y="2620010"/>
            <a:ext cx="3988267" cy="405239"/>
          </a:xfrm>
          <a:prstGeom prst="rect">
            <a:avLst/>
          </a:prstGeom>
          <a:noFill/>
        </p:spPr>
        <p:txBody>
          <a:bodyPr wrap="square" rtlCol="0">
            <a:spAutoFit/>
          </a:bodyPr>
          <a:lstStyle/>
          <a:p>
            <a:pPr algn="ctr">
              <a:lnSpc>
                <a:spcPct val="130000"/>
              </a:lnSpc>
              <a:defRPr/>
            </a:pPr>
            <a:r>
              <a:rPr lang="en-US" altLang="zh-CN" sz="782" b="1" cap="all" spc="427" dirty="0">
                <a:solidFill>
                  <a:schemeClr val="accent2"/>
                </a:solidFill>
              </a:rPr>
              <a:t>The year-end summary report template</a:t>
            </a:r>
            <a:endParaRPr lang="zh-CN" altLang="zh-CN" sz="782" cap="all" spc="427" dirty="0">
              <a:solidFill>
                <a:schemeClr val="accent2"/>
              </a:solidFill>
              <a:cs typeface="+mn-ea"/>
              <a:sym typeface="+mn-lt"/>
            </a:endParaRPr>
          </a:p>
        </p:txBody>
      </p:sp>
      <p:grpSp>
        <p:nvGrpSpPr>
          <p:cNvPr id="9" name="组合 8">
            <a:extLst>
              <a:ext uri="{FF2B5EF4-FFF2-40B4-BE49-F238E27FC236}">
                <a16:creationId xmlns:a16="http://schemas.microsoft.com/office/drawing/2014/main" id="{3B38022C-7831-48C9-85E6-60B08F4E98D4}"/>
              </a:ext>
            </a:extLst>
          </p:cNvPr>
          <p:cNvGrpSpPr/>
          <p:nvPr/>
        </p:nvGrpSpPr>
        <p:grpSpPr>
          <a:xfrm>
            <a:off x="3074382" y="3109413"/>
            <a:ext cx="219320" cy="219320"/>
            <a:chOff x="801291" y="3535885"/>
            <a:chExt cx="219347" cy="219347"/>
          </a:xfrm>
        </p:grpSpPr>
        <p:sp>
          <p:nvSpPr>
            <p:cNvPr id="10" name="Oval 10">
              <a:extLst>
                <a:ext uri="{FF2B5EF4-FFF2-40B4-BE49-F238E27FC236}">
                  <a16:creationId xmlns:a16="http://schemas.microsoft.com/office/drawing/2014/main" id="{8045DD58-D912-4375-8CA2-07233D137448}"/>
                </a:ext>
              </a:extLst>
            </p:cNvPr>
            <p:cNvSpPr>
              <a:spLocks noChangeArrowheads="1"/>
            </p:cNvSpPr>
            <p:nvPr/>
          </p:nvSpPr>
          <p:spPr bwMode="auto">
            <a:xfrm>
              <a:off x="801291" y="3535885"/>
              <a:ext cx="219347" cy="219347"/>
            </a:xfrm>
            <a:prstGeom prst="ellipse">
              <a:avLst/>
            </a:prstGeom>
            <a:solidFill>
              <a:schemeClr val="accent3"/>
            </a:solidFill>
            <a:ln>
              <a:noFill/>
            </a:ln>
            <a:effectLst/>
            <a:extLst>
              <a:ext uri="{91240B29-F687-4F45-9708-019B960494DF}">
                <a14:hiddenLine xmlns:a14="http://schemas.microsoft.com/office/drawing/2010/main" w="6350">
                  <a:solidFill>
                    <a:srgbClr val="CBAB8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zh-CN" altLang="en-US" sz="800">
                <a:solidFill>
                  <a:schemeClr val="accent2"/>
                </a:solidFill>
                <a:latin typeface="微软雅黑" pitchFamily="34" charset="-122"/>
                <a:ea typeface="微软雅黑" pitchFamily="34" charset="-122"/>
              </a:endParaRPr>
            </a:p>
          </p:txBody>
        </p:sp>
        <p:grpSp>
          <p:nvGrpSpPr>
            <p:cNvPr id="11" name="组合 10">
              <a:extLst>
                <a:ext uri="{FF2B5EF4-FFF2-40B4-BE49-F238E27FC236}">
                  <a16:creationId xmlns:a16="http://schemas.microsoft.com/office/drawing/2014/main" id="{9BD5A965-747E-4EE5-9309-B8F683B736D0}"/>
                </a:ext>
              </a:extLst>
            </p:cNvPr>
            <p:cNvGrpSpPr/>
            <p:nvPr/>
          </p:nvGrpSpPr>
          <p:grpSpPr>
            <a:xfrm>
              <a:off x="860980" y="3583766"/>
              <a:ext cx="100336" cy="114060"/>
              <a:chOff x="860980" y="3583766"/>
              <a:chExt cx="100336" cy="114060"/>
            </a:xfrm>
          </p:grpSpPr>
          <p:sp>
            <p:nvSpPr>
              <p:cNvPr id="12" name="Freeform 12">
                <a:extLst>
                  <a:ext uri="{FF2B5EF4-FFF2-40B4-BE49-F238E27FC236}">
                    <a16:creationId xmlns:a16="http://schemas.microsoft.com/office/drawing/2014/main" id="{C84B16D8-34C3-48A0-B43C-163ED5942FB1}"/>
                  </a:ext>
                </a:extLst>
              </p:cNvPr>
              <p:cNvSpPr>
                <a:spLocks noEditPoints="1"/>
              </p:cNvSpPr>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prstTxWarp prst="textNoShape">
                  <a:avLst/>
                </a:prstTxWarp>
                <a:noAutofit/>
              </a:bodyPr>
              <a:lstStyle/>
              <a:p>
                <a:pPr algn="dist"/>
                <a:endParaRPr lang="zh-CN" altLang="en-US" sz="1600">
                  <a:solidFill>
                    <a:schemeClr val="accent2"/>
                  </a:solidFill>
                  <a:latin typeface="微软雅黑" panose="020B0503020204020204" pitchFamily="34" charset="-122"/>
                  <a:ea typeface="微软雅黑" panose="020B0503020204020204" pitchFamily="34" charset="-122"/>
                </a:endParaRPr>
              </a:p>
            </p:txBody>
          </p:sp>
          <p:sp>
            <p:nvSpPr>
              <p:cNvPr id="13" name="Freeform 13">
                <a:extLst>
                  <a:ext uri="{FF2B5EF4-FFF2-40B4-BE49-F238E27FC236}">
                    <a16:creationId xmlns:a16="http://schemas.microsoft.com/office/drawing/2014/main" id="{7638FB8A-7586-4246-839C-126963B80E4E}"/>
                  </a:ext>
                </a:extLst>
              </p:cNvPr>
              <p:cNvSpPr>
                <a:spLocks/>
              </p:cNvSpPr>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prstTxWarp prst="textNoShape">
                  <a:avLst/>
                </a:prstTxWarp>
                <a:noAutofit/>
              </a:bodyPr>
              <a:lstStyle/>
              <a:p>
                <a:pPr algn="dist"/>
                <a:endParaRPr lang="zh-CN" altLang="en-US" sz="1600">
                  <a:solidFill>
                    <a:schemeClr val="accent2"/>
                  </a:solidFill>
                  <a:latin typeface="微软雅黑" panose="020B0503020204020204" pitchFamily="34" charset="-122"/>
                  <a:ea typeface="微软雅黑" panose="020B0503020204020204" pitchFamily="34" charset="-122"/>
                </a:endParaRPr>
              </a:p>
            </p:txBody>
          </p:sp>
        </p:grpSp>
      </p:grpSp>
      <p:grpSp>
        <p:nvGrpSpPr>
          <p:cNvPr id="14" name="Group 14">
            <a:extLst>
              <a:ext uri="{FF2B5EF4-FFF2-40B4-BE49-F238E27FC236}">
                <a16:creationId xmlns:a16="http://schemas.microsoft.com/office/drawing/2014/main" id="{8EE0862C-BDA0-4B26-8756-02AFA8796FBC}"/>
              </a:ext>
            </a:extLst>
          </p:cNvPr>
          <p:cNvGrpSpPr>
            <a:grpSpLocks/>
          </p:cNvGrpSpPr>
          <p:nvPr/>
        </p:nvGrpSpPr>
        <p:grpSpPr bwMode="auto">
          <a:xfrm>
            <a:off x="4818979" y="3109413"/>
            <a:ext cx="219320" cy="219320"/>
            <a:chOff x="4248" y="3024"/>
            <a:chExt cx="600" cy="599"/>
          </a:xfrm>
        </p:grpSpPr>
        <p:sp>
          <p:nvSpPr>
            <p:cNvPr id="15" name="Oval 15">
              <a:extLst>
                <a:ext uri="{FF2B5EF4-FFF2-40B4-BE49-F238E27FC236}">
                  <a16:creationId xmlns:a16="http://schemas.microsoft.com/office/drawing/2014/main" id="{DA37B94F-BCF6-4473-8A1D-808141A43036}"/>
                </a:ext>
              </a:extLst>
            </p:cNvPr>
            <p:cNvSpPr>
              <a:spLocks noChangeArrowheads="1"/>
            </p:cNvSpPr>
            <p:nvPr/>
          </p:nvSpPr>
          <p:spPr bwMode="auto">
            <a:xfrm>
              <a:off x="4248" y="3024"/>
              <a:ext cx="600" cy="599"/>
            </a:xfrm>
            <a:prstGeom prst="ellipse">
              <a:avLst/>
            </a:prstGeom>
            <a:solidFill>
              <a:schemeClr val="accent3"/>
            </a:solidFill>
            <a:ln>
              <a:noFill/>
            </a:ln>
            <a:effectLst/>
            <a:extLst>
              <a:ext uri="{91240B29-F687-4F45-9708-019B960494DF}">
                <a14:hiddenLine xmlns:a14="http://schemas.microsoft.com/office/drawing/2010/main" w="6350">
                  <a:solidFill>
                    <a:srgbClr val="CBAB8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zh-CN" altLang="en-US" sz="800">
                <a:solidFill>
                  <a:schemeClr val="accent2"/>
                </a:solidFill>
                <a:latin typeface="微软雅黑" pitchFamily="34" charset="-122"/>
                <a:ea typeface="微软雅黑" pitchFamily="34" charset="-122"/>
              </a:endParaRPr>
            </a:p>
          </p:txBody>
        </p:sp>
        <p:grpSp>
          <p:nvGrpSpPr>
            <p:cNvPr id="16" name="Group 16">
              <a:extLst>
                <a:ext uri="{FF2B5EF4-FFF2-40B4-BE49-F238E27FC236}">
                  <a16:creationId xmlns:a16="http://schemas.microsoft.com/office/drawing/2014/main" id="{075740B5-3FDD-49DF-ACEA-BF3CA6D52981}"/>
                </a:ext>
              </a:extLst>
            </p:cNvPr>
            <p:cNvGrpSpPr>
              <a:grpSpLocks/>
            </p:cNvGrpSpPr>
            <p:nvPr/>
          </p:nvGrpSpPr>
          <p:grpSpPr bwMode="auto">
            <a:xfrm>
              <a:off x="4441" y="3144"/>
              <a:ext cx="215" cy="345"/>
              <a:chOff x="4441" y="3144"/>
              <a:chExt cx="215" cy="345"/>
            </a:xfrm>
          </p:grpSpPr>
          <p:sp>
            <p:nvSpPr>
              <p:cNvPr id="17" name="Freeform 17">
                <a:extLst>
                  <a:ext uri="{FF2B5EF4-FFF2-40B4-BE49-F238E27FC236}">
                    <a16:creationId xmlns:a16="http://schemas.microsoft.com/office/drawing/2014/main" id="{9744C671-0063-4994-A7A2-1F90579B53FB}"/>
                  </a:ext>
                </a:extLst>
              </p:cNvPr>
              <p:cNvSpPr>
                <a:spLocks noEditPoints="1"/>
              </p:cNvSpPr>
              <p:nvPr/>
            </p:nvSpPr>
            <p:spPr bwMode="auto">
              <a:xfrm>
                <a:off x="4474" y="3144"/>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prstTxWarp prst="textNoShape">
                  <a:avLst/>
                </a:prstTxWarp>
                <a:noAutofit/>
              </a:bodyPr>
              <a:lstStyle/>
              <a:p>
                <a:pPr algn="dist"/>
                <a:endParaRPr lang="zh-CN" altLang="en-US" sz="1600">
                  <a:solidFill>
                    <a:schemeClr val="accent2"/>
                  </a:solidFill>
                  <a:latin typeface="微软雅黑" panose="020B0503020204020204" pitchFamily="34" charset="-122"/>
                  <a:ea typeface="微软雅黑" panose="020B0503020204020204" pitchFamily="34" charset="-122"/>
                </a:endParaRPr>
              </a:p>
            </p:txBody>
          </p:sp>
          <p:sp>
            <p:nvSpPr>
              <p:cNvPr id="18" name="Freeform 18">
                <a:extLst>
                  <a:ext uri="{FF2B5EF4-FFF2-40B4-BE49-F238E27FC236}">
                    <a16:creationId xmlns:a16="http://schemas.microsoft.com/office/drawing/2014/main" id="{2A5D2C4B-0747-4523-A51F-77FF082CEE0C}"/>
                  </a:ext>
                </a:extLst>
              </p:cNvPr>
              <p:cNvSpPr>
                <a:spLocks/>
              </p:cNvSpPr>
              <p:nvPr/>
            </p:nvSpPr>
            <p:spPr bwMode="auto">
              <a:xfrm>
                <a:off x="4441" y="3267"/>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prstTxWarp prst="textNoShape">
                  <a:avLst/>
                </a:prstTxWarp>
                <a:noAutofit/>
              </a:bodyPr>
              <a:lstStyle/>
              <a:p>
                <a:pPr algn="dist"/>
                <a:endParaRPr lang="zh-CN" altLang="en-US" sz="1600">
                  <a:solidFill>
                    <a:schemeClr val="accent2"/>
                  </a:solidFill>
                  <a:latin typeface="微软雅黑" panose="020B0503020204020204" pitchFamily="34" charset="-122"/>
                  <a:ea typeface="微软雅黑" panose="020B0503020204020204" pitchFamily="34" charset="-122"/>
                </a:endParaRPr>
              </a:p>
            </p:txBody>
          </p:sp>
        </p:grpSp>
      </p:grpSp>
      <p:sp>
        <p:nvSpPr>
          <p:cNvPr id="19" name="Text Box 20">
            <a:extLst>
              <a:ext uri="{FF2B5EF4-FFF2-40B4-BE49-F238E27FC236}">
                <a16:creationId xmlns:a16="http://schemas.microsoft.com/office/drawing/2014/main" id="{B0A90E92-B863-4588-AC5C-098A39C3A148}"/>
              </a:ext>
            </a:extLst>
          </p:cNvPr>
          <p:cNvSpPr txBox="1">
            <a:spLocks noChangeArrowheads="1"/>
          </p:cNvSpPr>
          <p:nvPr/>
        </p:nvSpPr>
        <p:spPr bwMode="auto">
          <a:xfrm>
            <a:off x="5044646" y="3080590"/>
            <a:ext cx="134844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accent2"/>
                </a:solidFill>
                <a:latin typeface="微软雅黑" pitchFamily="34" charset="-122"/>
                <a:ea typeface="微软雅黑" pitchFamily="34" charset="-122"/>
              </a:rPr>
              <a:t>日期：</a:t>
            </a:r>
            <a:r>
              <a:rPr lang="en-US" altLang="zh-CN" sz="1200" dirty="0">
                <a:solidFill>
                  <a:schemeClr val="accent2"/>
                </a:solidFill>
                <a:latin typeface="微软雅黑" pitchFamily="34" charset="-122"/>
                <a:ea typeface="微软雅黑" pitchFamily="34" charset="-122"/>
              </a:rPr>
              <a:t>2018.7.30</a:t>
            </a:r>
          </a:p>
        </p:txBody>
      </p:sp>
      <p:sp>
        <p:nvSpPr>
          <p:cNvPr id="20" name="矩形 19">
            <a:extLst>
              <a:ext uri="{FF2B5EF4-FFF2-40B4-BE49-F238E27FC236}">
                <a16:creationId xmlns:a16="http://schemas.microsoft.com/office/drawing/2014/main" id="{80FAF91B-C488-4500-B7CE-552D1249C77C}"/>
              </a:ext>
            </a:extLst>
          </p:cNvPr>
          <p:cNvSpPr/>
          <p:nvPr/>
        </p:nvSpPr>
        <p:spPr>
          <a:xfrm>
            <a:off x="3293563" y="3086839"/>
            <a:ext cx="125226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accent2"/>
                </a:solidFill>
                <a:latin typeface="微软雅黑" pitchFamily="34" charset="-122"/>
                <a:ea typeface="微软雅黑" pitchFamily="34" charset="-122"/>
              </a:rPr>
              <a:t>汇报人：</a:t>
            </a:r>
            <a:r>
              <a:rPr lang="en-US" altLang="zh-CN" sz="1200" dirty="0">
                <a:solidFill>
                  <a:schemeClr val="accent2"/>
                </a:solidFill>
                <a:latin typeface="微软雅黑" pitchFamily="34" charset="-122"/>
                <a:ea typeface="微软雅黑" pitchFamily="34" charset="-122"/>
              </a:rPr>
              <a:t>MMM</a:t>
            </a:r>
            <a:endParaRPr lang="zh-CN" altLang="en-US" sz="1200" dirty="0">
              <a:solidFill>
                <a:schemeClr val="accent2"/>
              </a:solidFill>
              <a:latin typeface="微软雅黑" pitchFamily="34" charset="-122"/>
              <a:ea typeface="微软雅黑" pitchFamily="34" charset="-122"/>
            </a:endParaRPr>
          </a:p>
        </p:txBody>
      </p:sp>
      <p:sp>
        <p:nvSpPr>
          <p:cNvPr id="21" name="TextBox 1">
            <a:extLst>
              <a:ext uri="{FF2B5EF4-FFF2-40B4-BE49-F238E27FC236}">
                <a16:creationId xmlns:a16="http://schemas.microsoft.com/office/drawing/2014/main" id="{71A12908-BF3D-4E8C-9E8A-FF9CBADB594F}"/>
              </a:ext>
            </a:extLst>
          </p:cNvPr>
          <p:cNvSpPr txBox="1"/>
          <p:nvPr/>
        </p:nvSpPr>
        <p:spPr>
          <a:xfrm>
            <a:off x="3950819" y="826361"/>
            <a:ext cx="1356529" cy="573796"/>
          </a:xfrm>
          <a:prstGeom prst="rect">
            <a:avLst/>
          </a:prstGeom>
          <a:noFill/>
        </p:spPr>
        <p:txBody>
          <a:bodyPr wrap="square" lIns="91362" tIns="45681" rIns="91362" bIns="45681" rtlCol="0">
            <a:spAutoFit/>
          </a:bodyPr>
          <a:lstStyle/>
          <a:p>
            <a:pPr algn="ctr"/>
            <a:r>
              <a:rPr lang="en-US" altLang="zh-CN" sz="3129" smtClean="0">
                <a:solidFill>
                  <a:schemeClr val="accent3"/>
                </a:solidFill>
                <a:latin typeface="Arial" panose="020B0604020202020204" pitchFamily="34" charset="0"/>
                <a:ea typeface="方正正准黑简体" panose="02000000000000000000" pitchFamily="2" charset="-122"/>
                <a:cs typeface="Arial" panose="020B0604020202020204" pitchFamily="34" charset="0"/>
                <a:sym typeface="+mn-lt"/>
              </a:rPr>
              <a:t>2018</a:t>
            </a:r>
            <a:endParaRPr lang="zh-CN" altLang="en-US" sz="3129" dirty="0">
              <a:solidFill>
                <a:schemeClr val="accent3"/>
              </a:solidFill>
              <a:latin typeface="Arial" panose="020B0604020202020204" pitchFamily="34" charset="0"/>
              <a:ea typeface="方正正准黑简体" panose="02000000000000000000" pitchFamily="2" charset="-122"/>
              <a:cs typeface="Arial" panose="020B0604020202020204" pitchFamily="34" charset="0"/>
              <a:sym typeface="+mn-lt"/>
            </a:endParaRPr>
          </a:p>
        </p:txBody>
      </p:sp>
      <p:cxnSp>
        <p:nvCxnSpPr>
          <p:cNvPr id="22" name="直接连接符 21">
            <a:extLst>
              <a:ext uri="{FF2B5EF4-FFF2-40B4-BE49-F238E27FC236}">
                <a16:creationId xmlns:a16="http://schemas.microsoft.com/office/drawing/2014/main" id="{45E84829-70F3-4976-B29F-877B4A362664}"/>
              </a:ext>
            </a:extLst>
          </p:cNvPr>
          <p:cNvCxnSpPr>
            <a:cxnSpLocks/>
          </p:cNvCxnSpPr>
          <p:nvPr/>
        </p:nvCxnSpPr>
        <p:spPr>
          <a:xfrm>
            <a:off x="2756875" y="2571750"/>
            <a:ext cx="374441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8490486"/>
      </p:ext>
    </p:extLst>
  </p:cSld>
  <p:clrMapOvr>
    <a:masterClrMapping/>
  </p:clrMapOvr>
  <mc:AlternateContent xmlns:mc="http://schemas.openxmlformats.org/markup-compatibility/2006" xmlns:p14="http://schemas.microsoft.com/office/powerpoint/2010/main">
    <mc:Choice Requires="p14">
      <p:transition spd="slow" p14:dur="1500" advClick="0" advTm="0">
        <p:comb/>
      </p:transition>
    </mc:Choice>
    <mc:Fallback xmlns="">
      <p:transition spd="slow" advClick="0" advTm="0">
        <p:comb/>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par>
                                    <p:cTn id="12" presetID="2" presetClass="entr" presetSubtype="9" accel="40000" fill="hold" nodeType="withEffect" p14:presetBounceEnd="40000">
                                      <p:stCondLst>
                                        <p:cond delay="600"/>
                                      </p:stCondLst>
                                      <p:childTnLst>
                                        <p:set>
                                          <p:cBhvr>
                                            <p:cTn id="13" dur="1" fill="hold">
                                              <p:stCondLst>
                                                <p:cond delay="0"/>
                                              </p:stCondLst>
                                            </p:cTn>
                                            <p:tgtEl>
                                              <p:spTgt spid="4"/>
                                            </p:tgtEl>
                                            <p:attrNameLst>
                                              <p:attrName>style.visibility</p:attrName>
                                            </p:attrNameLst>
                                          </p:cBhvr>
                                          <p:to>
                                            <p:strVal val="visible"/>
                                          </p:to>
                                        </p:set>
                                        <p:anim calcmode="lin" valueType="num" p14:bounceEnd="40000">
                                          <p:cBhvr additive="base">
                                            <p:cTn id="14" dur="10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5" dur="1000" fill="hold"/>
                                            <p:tgtEl>
                                              <p:spTgt spid="4"/>
                                            </p:tgtEl>
                                            <p:attrNameLst>
                                              <p:attrName>ppt_y</p:attrName>
                                            </p:attrNameLst>
                                          </p:cBhvr>
                                          <p:tavLst>
                                            <p:tav tm="0">
                                              <p:val>
                                                <p:strVal val="0-#ppt_h/2"/>
                                              </p:val>
                                            </p:tav>
                                            <p:tav tm="100000">
                                              <p:val>
                                                <p:strVal val="#ppt_y"/>
                                              </p:val>
                                            </p:tav>
                                          </p:tavLst>
                                        </p:anim>
                                      </p:childTnLst>
                                    </p:cTn>
                                  </p:par>
                                  <p:par>
                                    <p:cTn id="16" presetID="2" presetClass="entr" presetSubtype="2" fill="hold" grpId="0" nodeType="withEffect">
                                      <p:stCondLst>
                                        <p:cond delay="600"/>
                                      </p:stCondLst>
                                      <p:iterate type="lt">
                                        <p:tmPct val="23333"/>
                                      </p:iterate>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1+#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1700"/>
                                      </p:stCondLst>
                                      <p:iterate type="lt">
                                        <p:tmPct val="23333"/>
                                      </p:iterate>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9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34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900"/>
                                </p:stCondLst>
                                <p:childTnLst>
                                  <p:par>
                                    <p:cTn id="33" presetID="53" presetClass="entr" presetSubtype="16"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par>
                              <p:cTn id="38" fill="hold">
                                <p:stCondLst>
                                  <p:cond delay="4400"/>
                                </p:stCondLst>
                                <p:childTnLst>
                                  <p:par>
                                    <p:cTn id="39" presetID="22" presetClass="entr" presetSubtype="8"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4900"/>
                                </p:stCondLst>
                                <p:childTnLst>
                                  <p:par>
                                    <p:cTn id="43" presetID="53" presetClass="entr" presetSubtype="16"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childTnLst>
                              </p:cTn>
                            </p:par>
                            <p:par>
                              <p:cTn id="48" fill="hold">
                                <p:stCondLst>
                                  <p:cond delay="5400"/>
                                </p:stCondLst>
                                <p:childTnLst>
                                  <p:par>
                                    <p:cTn id="49" presetID="2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2"/>
                    </p:tgtEl>
                  </p:cMediaNode>
                </p:audio>
              </p:childTnLst>
            </p:cTn>
          </p:par>
        </p:tnLst>
        <p:bldLst>
          <p:bldP spid="7" grpId="0"/>
          <p:bldP spid="8" grpId="0"/>
          <p:bldP spid="19" grpId="0"/>
          <p:bldP spid="20"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par>
                                    <p:cTn id="12" presetID="2" presetClass="entr" presetSubtype="9" accel="40000" fill="hold" nodeType="withEffect">
                                      <p:stCondLst>
                                        <p:cond delay="6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0-#ppt_w/2"/>
                                              </p:val>
                                            </p:tav>
                                            <p:tav tm="100000">
                                              <p:val>
                                                <p:strVal val="#ppt_x"/>
                                              </p:val>
                                            </p:tav>
                                          </p:tavLst>
                                        </p:anim>
                                        <p:anim calcmode="lin" valueType="num">
                                          <p:cBhvr additive="base">
                                            <p:cTn id="15" dur="1000" fill="hold"/>
                                            <p:tgtEl>
                                              <p:spTgt spid="4"/>
                                            </p:tgtEl>
                                            <p:attrNameLst>
                                              <p:attrName>ppt_y</p:attrName>
                                            </p:attrNameLst>
                                          </p:cBhvr>
                                          <p:tavLst>
                                            <p:tav tm="0">
                                              <p:val>
                                                <p:strVal val="0-#ppt_h/2"/>
                                              </p:val>
                                            </p:tav>
                                            <p:tav tm="100000">
                                              <p:val>
                                                <p:strVal val="#ppt_y"/>
                                              </p:val>
                                            </p:tav>
                                          </p:tavLst>
                                        </p:anim>
                                      </p:childTnLst>
                                    </p:cTn>
                                  </p:par>
                                  <p:par>
                                    <p:cTn id="16" presetID="2" presetClass="entr" presetSubtype="2" fill="hold" grpId="0" nodeType="withEffect">
                                      <p:stCondLst>
                                        <p:cond delay="600"/>
                                      </p:stCondLst>
                                      <p:iterate type="lt">
                                        <p:tmPct val="23333"/>
                                      </p:iterate>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1+#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1700"/>
                                      </p:stCondLst>
                                      <p:iterate type="lt">
                                        <p:tmPct val="23333"/>
                                      </p:iterate>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9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34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900"/>
                                </p:stCondLst>
                                <p:childTnLst>
                                  <p:par>
                                    <p:cTn id="33" presetID="53" presetClass="entr" presetSubtype="16"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par>
                              <p:cTn id="38" fill="hold">
                                <p:stCondLst>
                                  <p:cond delay="4400"/>
                                </p:stCondLst>
                                <p:childTnLst>
                                  <p:par>
                                    <p:cTn id="39" presetID="22" presetClass="entr" presetSubtype="8"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4900"/>
                                </p:stCondLst>
                                <p:childTnLst>
                                  <p:par>
                                    <p:cTn id="43" presetID="53" presetClass="entr" presetSubtype="16"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childTnLst>
                              </p:cTn>
                            </p:par>
                            <p:par>
                              <p:cTn id="48" fill="hold">
                                <p:stCondLst>
                                  <p:cond delay="5400"/>
                                </p:stCondLst>
                                <p:childTnLst>
                                  <p:par>
                                    <p:cTn id="49" presetID="2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2"/>
                    </p:tgtEl>
                  </p:cMediaNode>
                </p:audio>
              </p:childTnLst>
            </p:cTn>
          </p:par>
        </p:tnLst>
        <p:bldLst>
          <p:bldP spid="7" grpId="0"/>
          <p:bldP spid="8" grpId="0"/>
          <p:bldP spid="19" grpId="0"/>
          <p:bldP spid="20" grpId="0"/>
          <p:bldP spid="2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直接连接符 33"/>
          <p:cNvCxnSpPr/>
          <p:nvPr/>
        </p:nvCxnSpPr>
        <p:spPr>
          <a:xfrm>
            <a:off x="4227205" y="467975"/>
            <a:ext cx="0" cy="467506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4167609" y="2439024"/>
            <a:ext cx="119194" cy="119194"/>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b="1">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7" name="文本框 25"/>
          <p:cNvSpPr txBox="1">
            <a:spLocks noChangeArrowheads="1"/>
          </p:cNvSpPr>
          <p:nvPr/>
        </p:nvSpPr>
        <p:spPr bwMode="auto">
          <a:xfrm>
            <a:off x="3693397" y="2389204"/>
            <a:ext cx="385941" cy="21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22" b="1" dirty="0">
                <a:solidFill>
                  <a:schemeClr val="accent2"/>
                </a:solidFill>
                <a:latin typeface="Arial" panose="020B0604020202020204" pitchFamily="34" charset="0"/>
                <a:cs typeface="Arial" panose="020B0604020202020204" pitchFamily="34" charset="0"/>
                <a:sym typeface="Arial" panose="020B0604020202020204" pitchFamily="34" charset="0"/>
              </a:rPr>
              <a:t>01</a:t>
            </a:r>
            <a:endParaRPr lang="zh-CN" altLang="en-US" sz="1422" b="1" dirty="0">
              <a:solidFill>
                <a:schemeClr val="accent2"/>
              </a:solidFill>
              <a:latin typeface="Arial" panose="020B0604020202020204" pitchFamily="34" charset="0"/>
              <a:cs typeface="Arial" panose="020B0604020202020204" pitchFamily="34" charset="0"/>
              <a:sym typeface="Arial" panose="020B0604020202020204" pitchFamily="34" charset="0"/>
            </a:endParaRPr>
          </a:p>
        </p:txBody>
      </p:sp>
      <p:sp>
        <p:nvSpPr>
          <p:cNvPr id="38" name="文本框 37"/>
          <p:cNvSpPr txBox="1"/>
          <p:nvPr/>
        </p:nvSpPr>
        <p:spPr>
          <a:xfrm>
            <a:off x="4344650" y="2389204"/>
            <a:ext cx="2193022" cy="218842"/>
          </a:xfrm>
          <a:prstGeom prst="rect">
            <a:avLst/>
          </a:prstGeom>
          <a:noFill/>
        </p:spPr>
        <p:txBody>
          <a:bodyPr lIns="0" tIns="0" rIns="0" bIns="0">
            <a:spAutoFit/>
          </a:bodyPr>
          <a:lstStyle/>
          <a:p>
            <a:pPr>
              <a:defRPr/>
            </a:pPr>
            <a:r>
              <a:rPr lang="zh-CN" altLang="en-US" sz="1422" dirty="0">
                <a:solidFill>
                  <a:schemeClr val="accent3"/>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点击添加相关标题文字</a:t>
            </a:r>
            <a:endParaRPr lang="zh-CN" altLang="en-US" sz="1422"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4167609" y="3071318"/>
            <a:ext cx="119194" cy="119194"/>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b="1">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0" name="文本框 28"/>
          <p:cNvSpPr txBox="1">
            <a:spLocks noChangeArrowheads="1"/>
          </p:cNvSpPr>
          <p:nvPr/>
        </p:nvSpPr>
        <p:spPr bwMode="auto">
          <a:xfrm>
            <a:off x="3693397" y="3006909"/>
            <a:ext cx="385941" cy="21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22" b="1" dirty="0">
                <a:solidFill>
                  <a:schemeClr val="accent1"/>
                </a:solidFill>
                <a:latin typeface="Arial" panose="020B0604020202020204" pitchFamily="34" charset="0"/>
                <a:cs typeface="Arial" panose="020B0604020202020204" pitchFamily="34" charset="0"/>
                <a:sym typeface="Arial" panose="020B0604020202020204" pitchFamily="34" charset="0"/>
              </a:rPr>
              <a:t>02</a:t>
            </a:r>
            <a:endParaRPr lang="zh-CN" altLang="en-US" sz="1422" b="1" dirty="0">
              <a:solidFill>
                <a:schemeClr val="accent1"/>
              </a:solidFill>
              <a:latin typeface="Arial" panose="020B0604020202020204" pitchFamily="34" charset="0"/>
              <a:cs typeface="Arial" panose="020B0604020202020204" pitchFamily="34" charset="0"/>
              <a:sym typeface="Arial" panose="020B0604020202020204" pitchFamily="34" charset="0"/>
            </a:endParaRPr>
          </a:p>
        </p:txBody>
      </p:sp>
      <p:sp>
        <p:nvSpPr>
          <p:cNvPr id="41" name="文本框 40"/>
          <p:cNvSpPr txBox="1"/>
          <p:nvPr/>
        </p:nvSpPr>
        <p:spPr>
          <a:xfrm>
            <a:off x="4344650" y="3021497"/>
            <a:ext cx="2193022" cy="218842"/>
          </a:xfrm>
          <a:prstGeom prst="rect">
            <a:avLst/>
          </a:prstGeom>
          <a:noFill/>
        </p:spPr>
        <p:txBody>
          <a:bodyPr lIns="0" tIns="0" rIns="0" bIns="0">
            <a:spAutoFit/>
          </a:bodyPr>
          <a:lstStyle/>
          <a:p>
            <a:pPr>
              <a:defRPr/>
            </a:pPr>
            <a:r>
              <a:rPr lang="zh-CN" altLang="en-US" sz="1422" dirty="0">
                <a:solidFill>
                  <a:schemeClr val="accent3"/>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点击添加相关标题文字</a:t>
            </a:r>
            <a:endParaRPr lang="zh-CN" altLang="en-US" sz="1422"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4167609" y="3703612"/>
            <a:ext cx="119194" cy="119194"/>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b="1">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3" name="文本框 30"/>
          <p:cNvSpPr txBox="1">
            <a:spLocks noChangeArrowheads="1"/>
          </p:cNvSpPr>
          <p:nvPr/>
        </p:nvSpPr>
        <p:spPr bwMode="auto">
          <a:xfrm>
            <a:off x="3693397" y="3624614"/>
            <a:ext cx="385941" cy="21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22" b="1" dirty="0">
                <a:solidFill>
                  <a:schemeClr val="accent2"/>
                </a:solidFill>
                <a:latin typeface="Arial" panose="020B0604020202020204" pitchFamily="34" charset="0"/>
                <a:cs typeface="Arial" panose="020B0604020202020204" pitchFamily="34" charset="0"/>
                <a:sym typeface="Arial" panose="020B0604020202020204" pitchFamily="34" charset="0"/>
              </a:rPr>
              <a:t>03</a:t>
            </a:r>
            <a:endParaRPr lang="zh-CN" altLang="en-US" sz="1422" b="1" dirty="0">
              <a:solidFill>
                <a:schemeClr val="accent2"/>
              </a:solidFill>
              <a:latin typeface="Arial" panose="020B0604020202020204" pitchFamily="34" charset="0"/>
              <a:cs typeface="Arial" panose="020B0604020202020204" pitchFamily="34" charset="0"/>
              <a:sym typeface="Arial" panose="020B0604020202020204" pitchFamily="34" charset="0"/>
            </a:endParaRPr>
          </a:p>
        </p:txBody>
      </p:sp>
      <p:sp>
        <p:nvSpPr>
          <p:cNvPr id="44" name="文本框 43"/>
          <p:cNvSpPr txBox="1"/>
          <p:nvPr/>
        </p:nvSpPr>
        <p:spPr>
          <a:xfrm>
            <a:off x="4344650" y="3653792"/>
            <a:ext cx="2193022" cy="218842"/>
          </a:xfrm>
          <a:prstGeom prst="rect">
            <a:avLst/>
          </a:prstGeom>
          <a:noFill/>
        </p:spPr>
        <p:txBody>
          <a:bodyPr lIns="0" tIns="0" rIns="0" bIns="0">
            <a:spAutoFit/>
          </a:bodyPr>
          <a:lstStyle/>
          <a:p>
            <a:pPr>
              <a:defRPr/>
            </a:pPr>
            <a:r>
              <a:rPr lang="zh-CN" altLang="en-US" sz="1422" dirty="0">
                <a:solidFill>
                  <a:schemeClr val="accent3"/>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点击添加相关标题文字</a:t>
            </a:r>
            <a:endParaRPr lang="zh-CN" altLang="en-US" sz="1422"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4167609" y="4335906"/>
            <a:ext cx="119194" cy="119194"/>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b="1">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6" name="文本框 32"/>
          <p:cNvSpPr txBox="1">
            <a:spLocks noChangeArrowheads="1"/>
          </p:cNvSpPr>
          <p:nvPr/>
        </p:nvSpPr>
        <p:spPr bwMode="auto">
          <a:xfrm>
            <a:off x="3693397" y="4286085"/>
            <a:ext cx="385941" cy="21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22" b="1" dirty="0">
                <a:solidFill>
                  <a:schemeClr val="accent1"/>
                </a:solidFill>
                <a:latin typeface="Arial" panose="020B0604020202020204" pitchFamily="34" charset="0"/>
                <a:cs typeface="Arial" panose="020B0604020202020204" pitchFamily="34" charset="0"/>
                <a:sym typeface="Arial" panose="020B0604020202020204" pitchFamily="34" charset="0"/>
              </a:rPr>
              <a:t>04</a:t>
            </a:r>
            <a:endParaRPr lang="zh-CN" altLang="en-US" sz="1422" b="1" dirty="0">
              <a:solidFill>
                <a:schemeClr val="accent1"/>
              </a:solidFill>
              <a:latin typeface="Arial" panose="020B0604020202020204" pitchFamily="34" charset="0"/>
              <a:cs typeface="Arial" panose="020B0604020202020204" pitchFamily="34" charset="0"/>
              <a:sym typeface="Arial" panose="020B0604020202020204" pitchFamily="34" charset="0"/>
            </a:endParaRPr>
          </a:p>
        </p:txBody>
      </p:sp>
      <p:sp>
        <p:nvSpPr>
          <p:cNvPr id="47" name="文本框 46"/>
          <p:cNvSpPr txBox="1"/>
          <p:nvPr/>
        </p:nvSpPr>
        <p:spPr>
          <a:xfrm>
            <a:off x="4344650" y="4286085"/>
            <a:ext cx="2193022" cy="218842"/>
          </a:xfrm>
          <a:prstGeom prst="rect">
            <a:avLst/>
          </a:prstGeom>
          <a:noFill/>
        </p:spPr>
        <p:txBody>
          <a:bodyPr lIns="0" tIns="0" rIns="0" bIns="0">
            <a:spAutoFit/>
          </a:bodyPr>
          <a:lstStyle/>
          <a:p>
            <a:pPr>
              <a:defRPr/>
            </a:pPr>
            <a:r>
              <a:rPr lang="zh-CN" altLang="en-US" sz="1422" dirty="0">
                <a:solidFill>
                  <a:schemeClr val="accent3"/>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点击添加相关标题文字</a:t>
            </a:r>
            <a:endParaRPr lang="zh-CN" altLang="en-US" sz="1422"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3394415" y="407389"/>
            <a:ext cx="1666219" cy="1666219"/>
          </a:xfrm>
          <a:prstGeom prst="ellipse">
            <a:avLst/>
          </a:prstGeom>
          <a:solidFill>
            <a:schemeClr val="accent3"/>
          </a:solidFill>
          <a:ln>
            <a:noFill/>
          </a:ln>
          <a:effectLst>
            <a:outerShdw blurRad="355600" dist="1905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s_1"/>
          <p:cNvSpPr txBox="1"/>
          <p:nvPr>
            <p:custDataLst>
              <p:tags r:id="rId1"/>
            </p:custDataLst>
          </p:nvPr>
        </p:nvSpPr>
        <p:spPr>
          <a:xfrm>
            <a:off x="3806581" y="467972"/>
            <a:ext cx="1076133" cy="1545050"/>
          </a:xfrm>
          <a:prstGeom prst="rect">
            <a:avLst/>
          </a:prstGeom>
          <a:noFill/>
        </p:spPr>
        <p:txBody>
          <a:bodyPr wrap="square" lIns="0" tIns="0" rIns="0" bIns="0" rtlCol="0" anchor="ctr" anchorCtr="0">
            <a:noAutofit/>
          </a:bodyPr>
          <a:lstStyle/>
          <a:p>
            <a:pPr algn="ctr"/>
            <a:r>
              <a:rPr lang="zh-CN" altLang="en-US" sz="4693" b="1" dirty="0">
                <a:solidFill>
                  <a:schemeClr val="bg1"/>
                </a:solidFill>
                <a:latin typeface="Arial" panose="020B0604020202020204" pitchFamily="34" charset="0"/>
                <a:ea typeface="微软雅黑" panose="020B0503020204020204" pitchFamily="34" charset="-122"/>
                <a:sym typeface="Arial" panose="020B0604020202020204" pitchFamily="34" charset="0"/>
              </a:rPr>
              <a:t>目</a:t>
            </a:r>
            <a:endParaRPr lang="en-US" altLang="zh-CN" sz="4693"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4693" b="1" dirty="0">
                <a:solidFill>
                  <a:schemeClr val="bg1"/>
                </a:solidFill>
                <a:latin typeface="Arial" panose="020B0604020202020204" pitchFamily="34" charset="0"/>
                <a:ea typeface="微软雅黑" panose="020B0503020204020204" pitchFamily="34" charset="-122"/>
                <a:sym typeface="Arial" panose="020B0604020202020204" pitchFamily="34" charset="0"/>
              </a:rPr>
              <a:t>录</a:t>
            </a:r>
          </a:p>
        </p:txBody>
      </p:sp>
      <p:sp>
        <p:nvSpPr>
          <p:cNvPr id="17" name="MH_Others_2"/>
          <p:cNvSpPr txBox="1"/>
          <p:nvPr>
            <p:custDataLst>
              <p:tags r:id="rId2"/>
            </p:custDataLst>
          </p:nvPr>
        </p:nvSpPr>
        <p:spPr>
          <a:xfrm rot="5400000">
            <a:off x="3101994" y="1062982"/>
            <a:ext cx="1616278" cy="355034"/>
          </a:xfrm>
          <a:prstGeom prst="rect">
            <a:avLst/>
          </a:prstGeom>
          <a:noFill/>
        </p:spPr>
        <p:txBody>
          <a:bodyPr wrap="square">
            <a:spAutoFit/>
          </a:bodyPr>
          <a:lstStyle/>
          <a:p>
            <a:pPr algn="ctr">
              <a:defRPr/>
            </a:pPr>
            <a:r>
              <a:rPr lang="en-US" altLang="zh-CN" sz="1707"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70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31577340"/>
      </p:ext>
    </p:extLst>
  </p:cSld>
  <p:clrMapOvr>
    <a:masterClrMapping/>
  </p:clrMapOvr>
  <mc:AlternateContent xmlns:mc="http://schemas.openxmlformats.org/markup-compatibility/2006" xmlns:p14="http://schemas.microsoft.com/office/powerpoint/2010/main">
    <mc:Choice Requires="p14">
      <p:transition spd="slow" p14:dur="150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16"/>
                                        </p:tgtEl>
                                        <p:attrNameLst>
                                          <p:attrName>style.visibility</p:attrName>
                                        </p:attrNameLst>
                                      </p:cBhvr>
                                      <p:to>
                                        <p:strVal val="visible"/>
                                      </p:to>
                                    </p:set>
                                    <p:anim by="(-#ppt_w*2)" calcmode="lin" valueType="num">
                                      <p:cBhvr rctx="PPT">
                                        <p:cTn id="14" dur="500" autoRev="1" fill="hold">
                                          <p:stCondLst>
                                            <p:cond delay="0"/>
                                          </p:stCondLst>
                                        </p:cTn>
                                        <p:tgtEl>
                                          <p:spTgt spid="16"/>
                                        </p:tgtEl>
                                        <p:attrNameLst>
                                          <p:attrName>ppt_w</p:attrName>
                                        </p:attrNameLst>
                                      </p:cBhvr>
                                    </p:anim>
                                    <p:anim by="(#ppt_w*0.50)" calcmode="lin" valueType="num">
                                      <p:cBhvr>
                                        <p:cTn id="15" dur="500" decel="50000" autoRev="1" fill="hold">
                                          <p:stCondLst>
                                            <p:cond delay="0"/>
                                          </p:stCondLst>
                                        </p:cTn>
                                        <p:tgtEl>
                                          <p:spTgt spid="16"/>
                                        </p:tgtEl>
                                        <p:attrNameLst>
                                          <p:attrName>ppt_x</p:attrName>
                                        </p:attrNameLst>
                                      </p:cBhvr>
                                    </p:anim>
                                    <p:anim from="(-#ppt_h/2)" to="(#ppt_y)" calcmode="lin" valueType="num">
                                      <p:cBhvr>
                                        <p:cTn id="16" dur="1000" fill="hold">
                                          <p:stCondLst>
                                            <p:cond delay="0"/>
                                          </p:stCondLst>
                                        </p:cTn>
                                        <p:tgtEl>
                                          <p:spTgt spid="16"/>
                                        </p:tgtEl>
                                        <p:attrNameLst>
                                          <p:attrName>ppt_y</p:attrName>
                                        </p:attrNameLst>
                                      </p:cBhvr>
                                    </p:anim>
                                    <p:animRot by="21600000">
                                      <p:cBhvr>
                                        <p:cTn id="17" dur="1000" fill="hold">
                                          <p:stCondLst>
                                            <p:cond delay="0"/>
                                          </p:stCondLst>
                                        </p:cTn>
                                        <p:tgtEl>
                                          <p:spTgt spid="16"/>
                                        </p:tgtEl>
                                        <p:attrNameLst>
                                          <p:attrName>r</p:attrName>
                                        </p:attrNameLst>
                                      </p:cBhvr>
                                    </p:animRot>
                                  </p:childTnLst>
                                </p:cTn>
                              </p:par>
                              <p:par>
                                <p:cTn id="18" presetID="56" presetClass="entr" presetSubtype="0" fill="hold" grpId="0" nodeType="with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by="(-#ppt_w*2)" calcmode="lin" valueType="num">
                                      <p:cBhvr rctx="PPT">
                                        <p:cTn id="20" dur="500" autoRev="1" fill="hold">
                                          <p:stCondLst>
                                            <p:cond delay="0"/>
                                          </p:stCondLst>
                                        </p:cTn>
                                        <p:tgtEl>
                                          <p:spTgt spid="17"/>
                                        </p:tgtEl>
                                        <p:attrNameLst>
                                          <p:attrName>ppt_w</p:attrName>
                                        </p:attrNameLst>
                                      </p:cBhvr>
                                    </p:anim>
                                    <p:anim by="(#ppt_w*0.50)" calcmode="lin" valueType="num">
                                      <p:cBhvr>
                                        <p:cTn id="21" dur="500" decel="50000" autoRev="1" fill="hold">
                                          <p:stCondLst>
                                            <p:cond delay="0"/>
                                          </p:stCondLst>
                                        </p:cTn>
                                        <p:tgtEl>
                                          <p:spTgt spid="17"/>
                                        </p:tgtEl>
                                        <p:attrNameLst>
                                          <p:attrName>ppt_x</p:attrName>
                                        </p:attrNameLst>
                                      </p:cBhvr>
                                    </p:anim>
                                    <p:anim from="(-#ppt_h/2)" to="(#ppt_y)" calcmode="lin" valueType="num">
                                      <p:cBhvr>
                                        <p:cTn id="22" dur="1000" fill="hold">
                                          <p:stCondLst>
                                            <p:cond delay="0"/>
                                          </p:stCondLst>
                                        </p:cTn>
                                        <p:tgtEl>
                                          <p:spTgt spid="17"/>
                                        </p:tgtEl>
                                        <p:attrNameLst>
                                          <p:attrName>ppt_y</p:attrName>
                                        </p:attrNameLst>
                                      </p:cBhvr>
                                    </p:anim>
                                    <p:animRot by="21600000">
                                      <p:cBhvr>
                                        <p:cTn id="23" dur="1000" fill="hold">
                                          <p:stCondLst>
                                            <p:cond delay="0"/>
                                          </p:stCondLst>
                                        </p:cTn>
                                        <p:tgtEl>
                                          <p:spTgt spid="17"/>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fltVal val="0"/>
                                          </p:val>
                                        </p:tav>
                                        <p:tav tm="100000">
                                          <p:val>
                                            <p:strVal val="#ppt_w"/>
                                          </p:val>
                                        </p:tav>
                                      </p:tavLst>
                                    </p:anim>
                                    <p:anim calcmode="lin" valueType="num">
                                      <p:cBhvr>
                                        <p:cTn id="39" dur="500" fill="hold"/>
                                        <p:tgtEl>
                                          <p:spTgt spid="39"/>
                                        </p:tgtEl>
                                        <p:attrNameLst>
                                          <p:attrName>ppt_h</p:attrName>
                                        </p:attrNameLst>
                                      </p:cBhvr>
                                      <p:tavLst>
                                        <p:tav tm="0">
                                          <p:val>
                                            <p:fltVal val="0"/>
                                          </p:val>
                                        </p:tav>
                                        <p:tav tm="100000">
                                          <p:val>
                                            <p:strVal val="#ppt_h"/>
                                          </p:val>
                                        </p:tav>
                                      </p:tavLst>
                                    </p:anim>
                                    <p:animEffect transition="in" filter="fade">
                                      <p:cBhvr>
                                        <p:cTn id="40" dur="500"/>
                                        <p:tgtEl>
                                          <p:spTgt spid="3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Effect transition="in" filter="fade">
                                      <p:cBhvr>
                                        <p:cTn id="45" dur="500"/>
                                        <p:tgtEl>
                                          <p:spTgt spid="4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p:cTn id="48" dur="500" fill="hold"/>
                                        <p:tgtEl>
                                          <p:spTgt spid="45"/>
                                        </p:tgtEl>
                                        <p:attrNameLst>
                                          <p:attrName>ppt_w</p:attrName>
                                        </p:attrNameLst>
                                      </p:cBhvr>
                                      <p:tavLst>
                                        <p:tav tm="0">
                                          <p:val>
                                            <p:fltVal val="0"/>
                                          </p:val>
                                        </p:tav>
                                        <p:tav tm="100000">
                                          <p:val>
                                            <p:strVal val="#ppt_w"/>
                                          </p:val>
                                        </p:tav>
                                      </p:tavLst>
                                    </p:anim>
                                    <p:anim calcmode="lin" valueType="num">
                                      <p:cBhvr>
                                        <p:cTn id="49" dur="500" fill="hold"/>
                                        <p:tgtEl>
                                          <p:spTgt spid="45"/>
                                        </p:tgtEl>
                                        <p:attrNameLst>
                                          <p:attrName>ppt_h</p:attrName>
                                        </p:attrNameLst>
                                      </p:cBhvr>
                                      <p:tavLst>
                                        <p:tav tm="0">
                                          <p:val>
                                            <p:fltVal val="0"/>
                                          </p:val>
                                        </p:tav>
                                        <p:tav tm="100000">
                                          <p:val>
                                            <p:strVal val="#ppt_h"/>
                                          </p:val>
                                        </p:tav>
                                      </p:tavLst>
                                    </p:anim>
                                    <p:animEffect transition="in" filter="fade">
                                      <p:cBhvr>
                                        <p:cTn id="50" dur="500"/>
                                        <p:tgtEl>
                                          <p:spTgt spid="4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0-#ppt_w/2"/>
                                          </p:val>
                                        </p:tav>
                                        <p:tav tm="100000">
                                          <p:val>
                                            <p:strVal val="#ppt_x"/>
                                          </p:val>
                                        </p:tav>
                                      </p:tavLst>
                                    </p:anim>
                                    <p:anim calcmode="lin" valueType="num">
                                      <p:cBhvr additive="base">
                                        <p:cTn id="56" dur="5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1+#ppt_w/2"/>
                                          </p:val>
                                        </p:tav>
                                        <p:tav tm="100000">
                                          <p:val>
                                            <p:strVal val="#ppt_x"/>
                                          </p:val>
                                        </p:tav>
                                      </p:tavLst>
                                    </p:anim>
                                    <p:anim calcmode="lin" valueType="num">
                                      <p:cBhvr additive="base">
                                        <p:cTn id="60"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additive="base">
                                        <p:cTn id="65" dur="500" fill="hold"/>
                                        <p:tgtEl>
                                          <p:spTgt spid="40"/>
                                        </p:tgtEl>
                                        <p:attrNameLst>
                                          <p:attrName>ppt_x</p:attrName>
                                        </p:attrNameLst>
                                      </p:cBhvr>
                                      <p:tavLst>
                                        <p:tav tm="0">
                                          <p:val>
                                            <p:strVal val="0-#ppt_w/2"/>
                                          </p:val>
                                        </p:tav>
                                        <p:tav tm="100000">
                                          <p:val>
                                            <p:strVal val="#ppt_x"/>
                                          </p:val>
                                        </p:tav>
                                      </p:tavLst>
                                    </p:anim>
                                    <p:anim calcmode="lin" valueType="num">
                                      <p:cBhvr additive="base">
                                        <p:cTn id="66" dur="500" fill="hold"/>
                                        <p:tgtEl>
                                          <p:spTgt spid="40"/>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500" fill="hold"/>
                                        <p:tgtEl>
                                          <p:spTgt spid="41"/>
                                        </p:tgtEl>
                                        <p:attrNameLst>
                                          <p:attrName>ppt_x</p:attrName>
                                        </p:attrNameLst>
                                      </p:cBhvr>
                                      <p:tavLst>
                                        <p:tav tm="0">
                                          <p:val>
                                            <p:strVal val="1+#ppt_w/2"/>
                                          </p:val>
                                        </p:tav>
                                        <p:tav tm="100000">
                                          <p:val>
                                            <p:strVal val="#ppt_x"/>
                                          </p:val>
                                        </p:tav>
                                      </p:tavLst>
                                    </p:anim>
                                    <p:anim calcmode="lin" valueType="num">
                                      <p:cBhvr additive="base">
                                        <p:cTn id="70"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0-#ppt_w/2"/>
                                          </p:val>
                                        </p:tav>
                                        <p:tav tm="100000">
                                          <p:val>
                                            <p:strVal val="#ppt_x"/>
                                          </p:val>
                                        </p:tav>
                                      </p:tavLst>
                                    </p:anim>
                                    <p:anim calcmode="lin" valueType="num">
                                      <p:cBhvr additive="base">
                                        <p:cTn id="76" dur="500" fill="hold"/>
                                        <p:tgtEl>
                                          <p:spTgt spid="43"/>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1+#ppt_w/2"/>
                                          </p:val>
                                        </p:tav>
                                        <p:tav tm="100000">
                                          <p:val>
                                            <p:strVal val="#ppt_x"/>
                                          </p:val>
                                        </p:tav>
                                      </p:tavLst>
                                    </p:anim>
                                    <p:anim calcmode="lin" valueType="num">
                                      <p:cBhvr additive="base">
                                        <p:cTn id="80"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46"/>
                                        </p:tgtEl>
                                        <p:attrNameLst>
                                          <p:attrName>style.visibility</p:attrName>
                                        </p:attrNameLst>
                                      </p:cBhvr>
                                      <p:to>
                                        <p:strVal val="visible"/>
                                      </p:to>
                                    </p:set>
                                    <p:anim calcmode="lin" valueType="num">
                                      <p:cBhvr additive="base">
                                        <p:cTn id="85" dur="500" fill="hold"/>
                                        <p:tgtEl>
                                          <p:spTgt spid="46"/>
                                        </p:tgtEl>
                                        <p:attrNameLst>
                                          <p:attrName>ppt_x</p:attrName>
                                        </p:attrNameLst>
                                      </p:cBhvr>
                                      <p:tavLst>
                                        <p:tav tm="0">
                                          <p:val>
                                            <p:strVal val="0-#ppt_w/2"/>
                                          </p:val>
                                        </p:tav>
                                        <p:tav tm="100000">
                                          <p:val>
                                            <p:strVal val="#ppt_x"/>
                                          </p:val>
                                        </p:tav>
                                      </p:tavLst>
                                    </p:anim>
                                    <p:anim calcmode="lin" valueType="num">
                                      <p:cBhvr additive="base">
                                        <p:cTn id="86" dur="500" fill="hold"/>
                                        <p:tgtEl>
                                          <p:spTgt spid="46"/>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47"/>
                                        </p:tgtEl>
                                        <p:attrNameLst>
                                          <p:attrName>style.visibility</p:attrName>
                                        </p:attrNameLst>
                                      </p:cBhvr>
                                      <p:to>
                                        <p:strVal val="visible"/>
                                      </p:to>
                                    </p:set>
                                    <p:anim calcmode="lin" valueType="num">
                                      <p:cBhvr additive="base">
                                        <p:cTn id="89" dur="500" fill="hold"/>
                                        <p:tgtEl>
                                          <p:spTgt spid="47"/>
                                        </p:tgtEl>
                                        <p:attrNameLst>
                                          <p:attrName>ppt_x</p:attrName>
                                        </p:attrNameLst>
                                      </p:cBhvr>
                                      <p:tavLst>
                                        <p:tav tm="0">
                                          <p:val>
                                            <p:strVal val="1+#ppt_w/2"/>
                                          </p:val>
                                        </p:tav>
                                        <p:tav tm="100000">
                                          <p:val>
                                            <p:strVal val="#ppt_x"/>
                                          </p:val>
                                        </p:tav>
                                      </p:tavLst>
                                    </p:anim>
                                    <p:anim calcmode="lin" valueType="num">
                                      <p:cBhvr additive="base">
                                        <p:cTn id="90"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animBg="1"/>
      <p:bldP spid="40" grpId="0"/>
      <p:bldP spid="41" grpId="0"/>
      <p:bldP spid="42" grpId="0" animBg="1"/>
      <p:bldP spid="43" grpId="0"/>
      <p:bldP spid="44" grpId="0"/>
      <p:bldP spid="45" grpId="0" animBg="1"/>
      <p:bldP spid="46" grpId="0"/>
      <p:bldP spid="47" grpId="0"/>
      <p:bldP spid="10" grpId="0" animBg="1"/>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a:extLst>
              <a:ext uri="{FF2B5EF4-FFF2-40B4-BE49-F238E27FC236}">
                <a16:creationId xmlns:a16="http://schemas.microsoft.com/office/drawing/2014/main" id="{022057DC-D5D6-4340-9D02-662592285101}"/>
              </a:ext>
            </a:extLst>
          </p:cNvPr>
          <p:cNvPicPr>
            <a:picLocks noChangeAspect="1"/>
          </p:cNvPicPr>
          <p:nvPr/>
        </p:nvPicPr>
        <p:blipFill rotWithShape="1">
          <a:blip r:embed="rId3">
            <a:extLst>
              <a:ext uri="{28A0092B-C50C-407E-A947-70E740481C1C}">
                <a14:useLocalDpi xmlns:a14="http://schemas.microsoft.com/office/drawing/2010/main" val="0"/>
              </a:ext>
            </a:extLst>
          </a:blip>
          <a:srcRect l="42816"/>
          <a:stretch/>
        </p:blipFill>
        <p:spPr>
          <a:xfrm>
            <a:off x="0" y="0"/>
            <a:ext cx="9144000" cy="5143500"/>
          </a:xfrm>
          <a:prstGeom prst="rect">
            <a:avLst/>
          </a:prstGeom>
        </p:spPr>
      </p:pic>
      <p:sp>
        <p:nvSpPr>
          <p:cNvPr id="102" name="TextBox 1"/>
          <p:cNvSpPr txBox="1"/>
          <p:nvPr/>
        </p:nvSpPr>
        <p:spPr>
          <a:xfrm>
            <a:off x="3210407" y="1779662"/>
            <a:ext cx="2743059" cy="572336"/>
          </a:xfrm>
          <a:prstGeom prst="rect">
            <a:avLst/>
          </a:prstGeom>
          <a:noFill/>
        </p:spPr>
        <p:txBody>
          <a:bodyPr wrap="none" rtlCol="0">
            <a:spAutoFit/>
          </a:bodyPr>
          <a:lstStyle/>
          <a:p>
            <a:pPr>
              <a:lnSpc>
                <a:spcPct val="120000"/>
              </a:lnSpc>
            </a:pPr>
            <a:r>
              <a:rPr lang="zh-CN" altLang="en-US" sz="2844"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2844"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文本框 9"/>
          <p:cNvSpPr txBox="1"/>
          <p:nvPr/>
        </p:nvSpPr>
        <p:spPr>
          <a:xfrm>
            <a:off x="3049401" y="2440184"/>
            <a:ext cx="1378882"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文本框 9"/>
          <p:cNvSpPr txBox="1"/>
          <p:nvPr/>
        </p:nvSpPr>
        <p:spPr>
          <a:xfrm>
            <a:off x="3049401" y="2765503"/>
            <a:ext cx="1494483"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文本框 9"/>
          <p:cNvSpPr txBox="1"/>
          <p:nvPr/>
        </p:nvSpPr>
        <p:spPr>
          <a:xfrm>
            <a:off x="4751987" y="2440184"/>
            <a:ext cx="1378882"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文本框 9"/>
          <p:cNvSpPr txBox="1"/>
          <p:nvPr/>
        </p:nvSpPr>
        <p:spPr>
          <a:xfrm>
            <a:off x="4751989" y="2769210"/>
            <a:ext cx="1378880"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265972961"/>
      </p:ext>
    </p:extLst>
  </p:cSld>
  <p:clrMapOvr>
    <a:masterClrMapping/>
  </p:clrMapOvr>
  <mc:AlternateContent xmlns:mc="http://schemas.openxmlformats.org/markup-compatibility/2006" xmlns:p14="http://schemas.microsoft.com/office/powerpoint/2010/main">
    <mc:Choice Requires="p14">
      <p:transition spd="slow" p14:dur="1500" advClick="0" advTm="6474">
        <p:blinds dir="vert"/>
      </p:transition>
    </mc:Choice>
    <mc:Fallback xmlns="">
      <p:transition spd="slow" advClick="0" advTm="647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500" fill="hold"/>
                                        <p:tgtEl>
                                          <p:spTgt spid="106"/>
                                        </p:tgtEl>
                                        <p:attrNameLst>
                                          <p:attrName>ppt_x</p:attrName>
                                        </p:attrNameLst>
                                      </p:cBhvr>
                                      <p:tavLst>
                                        <p:tav tm="0">
                                          <p:val>
                                            <p:strVal val="#ppt_x"/>
                                          </p:val>
                                        </p:tav>
                                        <p:tav tm="100000">
                                          <p:val>
                                            <p:strVal val="#ppt_x"/>
                                          </p:val>
                                        </p:tav>
                                      </p:tavLst>
                                    </p:anim>
                                    <p:anim calcmode="lin" valueType="num">
                                      <p:cBhvr additive="base">
                                        <p:cTn id="8" dur="500" fill="hold"/>
                                        <p:tgtEl>
                                          <p:spTgt spid="106"/>
                                        </p:tgtEl>
                                        <p:attrNameLst>
                                          <p:attrName>ppt_y</p:attrName>
                                        </p:attrNameLst>
                                      </p:cBhvr>
                                      <p:tavLst>
                                        <p:tav tm="0">
                                          <p:val>
                                            <p:strVal val="1+#ppt_h/2"/>
                                          </p:val>
                                        </p:tav>
                                        <p:tav tm="100000">
                                          <p:val>
                                            <p:strVal val="#ppt_y"/>
                                          </p:val>
                                        </p:tav>
                                      </p:tavLst>
                                    </p:anim>
                                  </p:childTnLst>
                                </p:cTn>
                              </p:par>
                              <p:par>
                                <p:cTn id="9" presetID="12" presetClass="entr" presetSubtype="8" fill="hold" grpId="0" nodeType="with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p:tgtEl>
                                          <p:spTgt spid="102"/>
                                        </p:tgtEl>
                                        <p:attrNameLst>
                                          <p:attrName>ppt_x</p:attrName>
                                        </p:attrNameLst>
                                      </p:cBhvr>
                                      <p:tavLst>
                                        <p:tav tm="0">
                                          <p:val>
                                            <p:strVal val="#ppt_x-#ppt_w*1.125000"/>
                                          </p:val>
                                        </p:tav>
                                        <p:tav tm="100000">
                                          <p:val>
                                            <p:strVal val="#ppt_x"/>
                                          </p:val>
                                        </p:tav>
                                      </p:tavLst>
                                    </p:anim>
                                    <p:animEffect transition="in" filter="wipe(right)">
                                      <p:cBhvr>
                                        <p:cTn id="12" dur="500"/>
                                        <p:tgtEl>
                                          <p:spTgt spid="102"/>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500" fill="hold"/>
                                        <p:tgtEl>
                                          <p:spTgt spid="103"/>
                                        </p:tgtEl>
                                        <p:attrNameLst>
                                          <p:attrName>ppt_x</p:attrName>
                                        </p:attrNameLst>
                                      </p:cBhvr>
                                      <p:tavLst>
                                        <p:tav tm="0">
                                          <p:val>
                                            <p:strVal val="#ppt_x"/>
                                          </p:val>
                                        </p:tav>
                                        <p:tav tm="100000">
                                          <p:val>
                                            <p:strVal val="#ppt_x"/>
                                          </p:val>
                                        </p:tav>
                                      </p:tavLst>
                                    </p:anim>
                                    <p:anim calcmode="lin" valueType="num">
                                      <p:cBhvr additive="base">
                                        <p:cTn id="17" dur="500" fill="hold"/>
                                        <p:tgtEl>
                                          <p:spTgt spid="10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00"/>
                                  </p:stCondLst>
                                  <p:childTnLst>
                                    <p:set>
                                      <p:cBhvr>
                                        <p:cTn id="19" dur="1" fill="hold">
                                          <p:stCondLst>
                                            <p:cond delay="0"/>
                                          </p:stCondLst>
                                        </p:cTn>
                                        <p:tgtEl>
                                          <p:spTgt spid="104"/>
                                        </p:tgtEl>
                                        <p:attrNameLst>
                                          <p:attrName>style.visibility</p:attrName>
                                        </p:attrNameLst>
                                      </p:cBhvr>
                                      <p:to>
                                        <p:strVal val="visible"/>
                                      </p:to>
                                    </p:set>
                                    <p:anim calcmode="lin" valueType="num">
                                      <p:cBhvr additive="base">
                                        <p:cTn id="20" dur="500" fill="hold"/>
                                        <p:tgtEl>
                                          <p:spTgt spid="104"/>
                                        </p:tgtEl>
                                        <p:attrNameLst>
                                          <p:attrName>ppt_x</p:attrName>
                                        </p:attrNameLst>
                                      </p:cBhvr>
                                      <p:tavLst>
                                        <p:tav tm="0">
                                          <p:val>
                                            <p:strVal val="#ppt_x"/>
                                          </p:val>
                                        </p:tav>
                                        <p:tav tm="100000">
                                          <p:val>
                                            <p:strVal val="#ppt_x"/>
                                          </p:val>
                                        </p:tav>
                                      </p:tavLst>
                                    </p:anim>
                                    <p:anim calcmode="lin" valueType="num">
                                      <p:cBhvr additive="base">
                                        <p:cTn id="21" dur="500" fill="hold"/>
                                        <p:tgtEl>
                                          <p:spTgt spid="10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5"/>
                                        </p:tgtEl>
                                        <p:attrNameLst>
                                          <p:attrName>style.visibility</p:attrName>
                                        </p:attrNameLst>
                                      </p:cBhvr>
                                      <p:to>
                                        <p:strVal val="visible"/>
                                      </p:to>
                                    </p:set>
                                    <p:anim calcmode="lin" valueType="num">
                                      <p:cBhvr additive="base">
                                        <p:cTn id="24" dur="500" fill="hold"/>
                                        <p:tgtEl>
                                          <p:spTgt spid="105"/>
                                        </p:tgtEl>
                                        <p:attrNameLst>
                                          <p:attrName>ppt_x</p:attrName>
                                        </p:attrNameLst>
                                      </p:cBhvr>
                                      <p:tavLst>
                                        <p:tav tm="0">
                                          <p:val>
                                            <p:strVal val="#ppt_x"/>
                                          </p:val>
                                        </p:tav>
                                        <p:tav tm="100000">
                                          <p:val>
                                            <p:strVal val="#ppt_x"/>
                                          </p:val>
                                        </p:tav>
                                      </p:tavLst>
                                    </p:anim>
                                    <p:anim calcmode="lin" valueType="num">
                                      <p:cBhvr additive="base">
                                        <p:cTn id="25"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randombar(horizontal)">
                                      <p:cBhvr>
                                        <p:cTn id="3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P spid="105"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48662d7-d91f-4646-b05c-be50bde6d88a"/>
          <p:cNvGrpSpPr>
            <a:grpSpLocks noChangeAspect="1"/>
          </p:cNvGrpSpPr>
          <p:nvPr/>
        </p:nvGrpSpPr>
        <p:grpSpPr>
          <a:xfrm>
            <a:off x="-79758" y="976022"/>
            <a:ext cx="9312159" cy="3653159"/>
            <a:chOff x="-106344" y="1301362"/>
            <a:chExt cx="12416212" cy="4870879"/>
          </a:xfrm>
        </p:grpSpPr>
        <p:sp>
          <p:nvSpPr>
            <p:cNvPr id="4" name="Freeform: Shape 1"/>
            <p:cNvSpPr>
              <a:spLocks/>
            </p:cNvSpPr>
            <p:nvPr/>
          </p:nvSpPr>
          <p:spPr bwMode="auto">
            <a:xfrm>
              <a:off x="-106344" y="2331368"/>
              <a:ext cx="12416212" cy="3593960"/>
            </a:xfrm>
            <a:custGeom>
              <a:avLst/>
              <a:gdLst>
                <a:gd name="T0" fmla="*/ 6336 w 6336"/>
                <a:gd name="T1" fmla="*/ 0 h 1834"/>
                <a:gd name="T2" fmla="*/ 3168 w 6336"/>
                <a:gd name="T3" fmla="*/ 1763 h 1834"/>
                <a:gd name="T4" fmla="*/ 0 w 6336"/>
                <a:gd name="T5" fmla="*/ 0 h 1834"/>
                <a:gd name="T6" fmla="*/ 0 w 6336"/>
                <a:gd name="T7" fmla="*/ 70 h 1834"/>
                <a:gd name="T8" fmla="*/ 3168 w 6336"/>
                <a:gd name="T9" fmla="*/ 1834 h 1834"/>
                <a:gd name="T10" fmla="*/ 6336 w 6336"/>
                <a:gd name="T11" fmla="*/ 70 h 1834"/>
                <a:gd name="T12" fmla="*/ 6336 w 6336"/>
                <a:gd name="T13" fmla="*/ 0 h 1834"/>
              </a:gdLst>
              <a:ahLst/>
              <a:cxnLst>
                <a:cxn ang="0">
                  <a:pos x="T0" y="T1"/>
                </a:cxn>
                <a:cxn ang="0">
                  <a:pos x="T2" y="T3"/>
                </a:cxn>
                <a:cxn ang="0">
                  <a:pos x="T4" y="T5"/>
                </a:cxn>
                <a:cxn ang="0">
                  <a:pos x="T6" y="T7"/>
                </a:cxn>
                <a:cxn ang="0">
                  <a:pos x="T8" y="T9"/>
                </a:cxn>
                <a:cxn ang="0">
                  <a:pos x="T10" y="T11"/>
                </a:cxn>
                <a:cxn ang="0">
                  <a:pos x="T12" y="T13"/>
                </a:cxn>
              </a:cxnLst>
              <a:rect l="0" t="0" r="r" b="b"/>
              <a:pathLst>
                <a:path w="6336" h="1834">
                  <a:moveTo>
                    <a:pt x="6336" y="0"/>
                  </a:moveTo>
                  <a:lnTo>
                    <a:pt x="3168" y="1763"/>
                  </a:lnTo>
                  <a:lnTo>
                    <a:pt x="0" y="0"/>
                  </a:lnTo>
                  <a:lnTo>
                    <a:pt x="0" y="70"/>
                  </a:lnTo>
                  <a:lnTo>
                    <a:pt x="3168" y="1834"/>
                  </a:lnTo>
                  <a:lnTo>
                    <a:pt x="6336" y="70"/>
                  </a:lnTo>
                  <a:lnTo>
                    <a:pt x="63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Freeform: Shape 2"/>
            <p:cNvSpPr>
              <a:spLocks/>
            </p:cNvSpPr>
            <p:nvPr/>
          </p:nvSpPr>
          <p:spPr bwMode="auto">
            <a:xfrm>
              <a:off x="-106344" y="1859097"/>
              <a:ext cx="12416212" cy="3595920"/>
            </a:xfrm>
            <a:custGeom>
              <a:avLst/>
              <a:gdLst>
                <a:gd name="T0" fmla="*/ 6336 w 6336"/>
                <a:gd name="T1" fmla="*/ 0 h 1835"/>
                <a:gd name="T2" fmla="*/ 3168 w 6336"/>
                <a:gd name="T3" fmla="*/ 1764 h 1835"/>
                <a:gd name="T4" fmla="*/ 0 w 6336"/>
                <a:gd name="T5" fmla="*/ 0 h 1835"/>
                <a:gd name="T6" fmla="*/ 0 w 6336"/>
                <a:gd name="T7" fmla="*/ 71 h 1835"/>
                <a:gd name="T8" fmla="*/ 3168 w 6336"/>
                <a:gd name="T9" fmla="*/ 1835 h 1835"/>
                <a:gd name="T10" fmla="*/ 6336 w 6336"/>
                <a:gd name="T11" fmla="*/ 71 h 1835"/>
                <a:gd name="T12" fmla="*/ 6336 w 6336"/>
                <a:gd name="T13" fmla="*/ 0 h 1835"/>
              </a:gdLst>
              <a:ahLst/>
              <a:cxnLst>
                <a:cxn ang="0">
                  <a:pos x="T0" y="T1"/>
                </a:cxn>
                <a:cxn ang="0">
                  <a:pos x="T2" y="T3"/>
                </a:cxn>
                <a:cxn ang="0">
                  <a:pos x="T4" y="T5"/>
                </a:cxn>
                <a:cxn ang="0">
                  <a:pos x="T6" y="T7"/>
                </a:cxn>
                <a:cxn ang="0">
                  <a:pos x="T8" y="T9"/>
                </a:cxn>
                <a:cxn ang="0">
                  <a:pos x="T10" y="T11"/>
                </a:cxn>
                <a:cxn ang="0">
                  <a:pos x="T12" y="T13"/>
                </a:cxn>
              </a:cxnLst>
              <a:rect l="0" t="0" r="r" b="b"/>
              <a:pathLst>
                <a:path w="6336" h="1835">
                  <a:moveTo>
                    <a:pt x="6336" y="0"/>
                  </a:moveTo>
                  <a:lnTo>
                    <a:pt x="3168" y="1764"/>
                  </a:lnTo>
                  <a:lnTo>
                    <a:pt x="0" y="0"/>
                  </a:lnTo>
                  <a:lnTo>
                    <a:pt x="0" y="71"/>
                  </a:lnTo>
                  <a:lnTo>
                    <a:pt x="3168" y="1835"/>
                  </a:lnTo>
                  <a:lnTo>
                    <a:pt x="6336" y="71"/>
                  </a:lnTo>
                  <a:lnTo>
                    <a:pt x="63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6" name="Group 3"/>
            <p:cNvGrpSpPr/>
            <p:nvPr/>
          </p:nvGrpSpPr>
          <p:grpSpPr>
            <a:xfrm>
              <a:off x="-106344" y="1859097"/>
              <a:ext cx="12416212" cy="4066231"/>
              <a:chOff x="-106344" y="1859097"/>
              <a:chExt cx="12416212" cy="4066231"/>
            </a:xfrm>
          </p:grpSpPr>
          <p:sp>
            <p:nvSpPr>
              <p:cNvPr id="48" name="Freeform: Shape 4"/>
              <p:cNvSpPr>
                <a:spLocks/>
              </p:cNvSpPr>
              <p:nvPr/>
            </p:nvSpPr>
            <p:spPr bwMode="auto">
              <a:xfrm>
                <a:off x="-106344" y="2331368"/>
                <a:ext cx="12416212" cy="3593960"/>
              </a:xfrm>
              <a:custGeom>
                <a:avLst/>
                <a:gdLst>
                  <a:gd name="T0" fmla="*/ 6336 w 6336"/>
                  <a:gd name="T1" fmla="*/ 0 h 1834"/>
                  <a:gd name="T2" fmla="*/ 3168 w 6336"/>
                  <a:gd name="T3" fmla="*/ 1763 h 1834"/>
                  <a:gd name="T4" fmla="*/ 0 w 6336"/>
                  <a:gd name="T5" fmla="*/ 0 h 1834"/>
                  <a:gd name="T6" fmla="*/ 0 w 6336"/>
                  <a:gd name="T7" fmla="*/ 70 h 1834"/>
                  <a:gd name="T8" fmla="*/ 3168 w 6336"/>
                  <a:gd name="T9" fmla="*/ 1834 h 1834"/>
                  <a:gd name="T10" fmla="*/ 6336 w 6336"/>
                  <a:gd name="T11" fmla="*/ 70 h 1834"/>
                  <a:gd name="T12" fmla="*/ 6336 w 6336"/>
                  <a:gd name="T13" fmla="*/ 0 h 1834"/>
                </a:gdLst>
                <a:ahLst/>
                <a:cxnLst>
                  <a:cxn ang="0">
                    <a:pos x="T0" y="T1"/>
                  </a:cxn>
                  <a:cxn ang="0">
                    <a:pos x="T2" y="T3"/>
                  </a:cxn>
                  <a:cxn ang="0">
                    <a:pos x="T4" y="T5"/>
                  </a:cxn>
                  <a:cxn ang="0">
                    <a:pos x="T6" y="T7"/>
                  </a:cxn>
                  <a:cxn ang="0">
                    <a:pos x="T8" y="T9"/>
                  </a:cxn>
                  <a:cxn ang="0">
                    <a:pos x="T10" y="T11"/>
                  </a:cxn>
                  <a:cxn ang="0">
                    <a:pos x="T12" y="T13"/>
                  </a:cxn>
                </a:cxnLst>
                <a:rect l="0" t="0" r="r" b="b"/>
                <a:pathLst>
                  <a:path w="6336" h="1834">
                    <a:moveTo>
                      <a:pt x="6336" y="0"/>
                    </a:moveTo>
                    <a:lnTo>
                      <a:pt x="3168" y="1763"/>
                    </a:lnTo>
                    <a:lnTo>
                      <a:pt x="0" y="0"/>
                    </a:lnTo>
                    <a:lnTo>
                      <a:pt x="0" y="70"/>
                    </a:lnTo>
                    <a:lnTo>
                      <a:pt x="3168" y="1834"/>
                    </a:lnTo>
                    <a:lnTo>
                      <a:pt x="6336" y="70"/>
                    </a:lnTo>
                    <a:lnTo>
                      <a:pt x="6336" y="0"/>
                    </a:ln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Freeform: Shape 5"/>
              <p:cNvSpPr>
                <a:spLocks/>
              </p:cNvSpPr>
              <p:nvPr/>
            </p:nvSpPr>
            <p:spPr bwMode="auto">
              <a:xfrm>
                <a:off x="-106344" y="1859097"/>
                <a:ext cx="12416212" cy="3595920"/>
              </a:xfrm>
              <a:custGeom>
                <a:avLst/>
                <a:gdLst>
                  <a:gd name="T0" fmla="*/ 6336 w 6336"/>
                  <a:gd name="T1" fmla="*/ 0 h 1835"/>
                  <a:gd name="T2" fmla="*/ 3168 w 6336"/>
                  <a:gd name="T3" fmla="*/ 1764 h 1835"/>
                  <a:gd name="T4" fmla="*/ 0 w 6336"/>
                  <a:gd name="T5" fmla="*/ 0 h 1835"/>
                  <a:gd name="T6" fmla="*/ 0 w 6336"/>
                  <a:gd name="T7" fmla="*/ 71 h 1835"/>
                  <a:gd name="T8" fmla="*/ 3168 w 6336"/>
                  <a:gd name="T9" fmla="*/ 1835 h 1835"/>
                  <a:gd name="T10" fmla="*/ 6336 w 6336"/>
                  <a:gd name="T11" fmla="*/ 71 h 1835"/>
                  <a:gd name="T12" fmla="*/ 6336 w 6336"/>
                  <a:gd name="T13" fmla="*/ 0 h 1835"/>
                </a:gdLst>
                <a:ahLst/>
                <a:cxnLst>
                  <a:cxn ang="0">
                    <a:pos x="T0" y="T1"/>
                  </a:cxn>
                  <a:cxn ang="0">
                    <a:pos x="T2" y="T3"/>
                  </a:cxn>
                  <a:cxn ang="0">
                    <a:pos x="T4" y="T5"/>
                  </a:cxn>
                  <a:cxn ang="0">
                    <a:pos x="T6" y="T7"/>
                  </a:cxn>
                  <a:cxn ang="0">
                    <a:pos x="T8" y="T9"/>
                  </a:cxn>
                  <a:cxn ang="0">
                    <a:pos x="T10" y="T11"/>
                  </a:cxn>
                  <a:cxn ang="0">
                    <a:pos x="T12" y="T13"/>
                  </a:cxn>
                </a:cxnLst>
                <a:rect l="0" t="0" r="r" b="b"/>
                <a:pathLst>
                  <a:path w="6336" h="1835">
                    <a:moveTo>
                      <a:pt x="6336" y="0"/>
                    </a:moveTo>
                    <a:lnTo>
                      <a:pt x="3168" y="1764"/>
                    </a:lnTo>
                    <a:lnTo>
                      <a:pt x="0" y="0"/>
                    </a:lnTo>
                    <a:lnTo>
                      <a:pt x="0" y="71"/>
                    </a:lnTo>
                    <a:lnTo>
                      <a:pt x="3168" y="1835"/>
                    </a:lnTo>
                    <a:lnTo>
                      <a:pt x="6336" y="71"/>
                    </a:lnTo>
                    <a:lnTo>
                      <a:pt x="6336" y="0"/>
                    </a:lnTo>
                    <a:close/>
                  </a:path>
                </a:pathLst>
              </a:custGeom>
              <a:solidFill>
                <a:srgbClr val="F4F4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Shape 6"/>
              <p:cNvSpPr>
                <a:spLocks/>
              </p:cNvSpPr>
              <p:nvPr/>
            </p:nvSpPr>
            <p:spPr bwMode="auto">
              <a:xfrm>
                <a:off x="-106344" y="2098172"/>
                <a:ext cx="12416212" cy="3590041"/>
              </a:xfrm>
              <a:custGeom>
                <a:avLst/>
                <a:gdLst>
                  <a:gd name="T0" fmla="*/ 6336 w 6336"/>
                  <a:gd name="T1" fmla="*/ 0 h 1832"/>
                  <a:gd name="T2" fmla="*/ 3168 w 6336"/>
                  <a:gd name="T3" fmla="*/ 1761 h 1832"/>
                  <a:gd name="T4" fmla="*/ 0 w 6336"/>
                  <a:gd name="T5" fmla="*/ 0 h 1832"/>
                  <a:gd name="T6" fmla="*/ 0 w 6336"/>
                  <a:gd name="T7" fmla="*/ 70 h 1832"/>
                  <a:gd name="T8" fmla="*/ 3168 w 6336"/>
                  <a:gd name="T9" fmla="*/ 1832 h 1832"/>
                  <a:gd name="T10" fmla="*/ 6336 w 6336"/>
                  <a:gd name="T11" fmla="*/ 70 h 1832"/>
                  <a:gd name="T12" fmla="*/ 6336 w 6336"/>
                  <a:gd name="T13" fmla="*/ 0 h 1832"/>
                </a:gdLst>
                <a:ahLst/>
                <a:cxnLst>
                  <a:cxn ang="0">
                    <a:pos x="T0" y="T1"/>
                  </a:cxn>
                  <a:cxn ang="0">
                    <a:pos x="T2" y="T3"/>
                  </a:cxn>
                  <a:cxn ang="0">
                    <a:pos x="T4" y="T5"/>
                  </a:cxn>
                  <a:cxn ang="0">
                    <a:pos x="T6" y="T7"/>
                  </a:cxn>
                  <a:cxn ang="0">
                    <a:pos x="T8" y="T9"/>
                  </a:cxn>
                  <a:cxn ang="0">
                    <a:pos x="T10" y="T11"/>
                  </a:cxn>
                  <a:cxn ang="0">
                    <a:pos x="T12" y="T13"/>
                  </a:cxn>
                </a:cxnLst>
                <a:rect l="0" t="0" r="r" b="b"/>
                <a:pathLst>
                  <a:path w="6336" h="1832">
                    <a:moveTo>
                      <a:pt x="6336" y="0"/>
                    </a:moveTo>
                    <a:lnTo>
                      <a:pt x="3168" y="1761"/>
                    </a:lnTo>
                    <a:lnTo>
                      <a:pt x="0" y="0"/>
                    </a:lnTo>
                    <a:lnTo>
                      <a:pt x="0" y="70"/>
                    </a:lnTo>
                    <a:lnTo>
                      <a:pt x="3168" y="1832"/>
                    </a:lnTo>
                    <a:lnTo>
                      <a:pt x="6336" y="70"/>
                    </a:lnTo>
                    <a:lnTo>
                      <a:pt x="6336" y="0"/>
                    </a:lnTo>
                    <a:close/>
                  </a:path>
                </a:pathLst>
              </a:custGeom>
              <a:solidFill>
                <a:srgbClr val="C5C5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7" name="Freeform: Shape 7"/>
            <p:cNvSpPr>
              <a:spLocks/>
            </p:cNvSpPr>
            <p:nvPr/>
          </p:nvSpPr>
          <p:spPr bwMode="auto">
            <a:xfrm>
              <a:off x="-106344" y="2098172"/>
              <a:ext cx="12416212" cy="3590041"/>
            </a:xfrm>
            <a:custGeom>
              <a:avLst/>
              <a:gdLst>
                <a:gd name="T0" fmla="*/ 6336 w 6336"/>
                <a:gd name="T1" fmla="*/ 0 h 1832"/>
                <a:gd name="T2" fmla="*/ 3168 w 6336"/>
                <a:gd name="T3" fmla="*/ 1761 h 1832"/>
                <a:gd name="T4" fmla="*/ 0 w 6336"/>
                <a:gd name="T5" fmla="*/ 0 h 1832"/>
                <a:gd name="T6" fmla="*/ 0 w 6336"/>
                <a:gd name="T7" fmla="*/ 70 h 1832"/>
                <a:gd name="T8" fmla="*/ 3168 w 6336"/>
                <a:gd name="T9" fmla="*/ 1832 h 1832"/>
                <a:gd name="T10" fmla="*/ 6336 w 6336"/>
                <a:gd name="T11" fmla="*/ 70 h 1832"/>
                <a:gd name="T12" fmla="*/ 6336 w 6336"/>
                <a:gd name="T13" fmla="*/ 0 h 1832"/>
              </a:gdLst>
              <a:ahLst/>
              <a:cxnLst>
                <a:cxn ang="0">
                  <a:pos x="T0" y="T1"/>
                </a:cxn>
                <a:cxn ang="0">
                  <a:pos x="T2" y="T3"/>
                </a:cxn>
                <a:cxn ang="0">
                  <a:pos x="T4" y="T5"/>
                </a:cxn>
                <a:cxn ang="0">
                  <a:pos x="T6" y="T7"/>
                </a:cxn>
                <a:cxn ang="0">
                  <a:pos x="T8" y="T9"/>
                </a:cxn>
                <a:cxn ang="0">
                  <a:pos x="T10" y="T11"/>
                </a:cxn>
                <a:cxn ang="0">
                  <a:pos x="T12" y="T13"/>
                </a:cxn>
              </a:cxnLst>
              <a:rect l="0" t="0" r="r" b="b"/>
              <a:pathLst>
                <a:path w="6336" h="1832">
                  <a:moveTo>
                    <a:pt x="6336" y="0"/>
                  </a:moveTo>
                  <a:lnTo>
                    <a:pt x="3168" y="1761"/>
                  </a:lnTo>
                  <a:lnTo>
                    <a:pt x="0" y="0"/>
                  </a:lnTo>
                  <a:lnTo>
                    <a:pt x="0" y="70"/>
                  </a:lnTo>
                  <a:lnTo>
                    <a:pt x="3168" y="1832"/>
                  </a:lnTo>
                  <a:lnTo>
                    <a:pt x="6336" y="70"/>
                  </a:lnTo>
                  <a:lnTo>
                    <a:pt x="63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8" name="Group 8"/>
            <p:cNvGrpSpPr/>
            <p:nvPr/>
          </p:nvGrpSpPr>
          <p:grpSpPr>
            <a:xfrm>
              <a:off x="687306" y="2456784"/>
              <a:ext cx="2090925" cy="1309032"/>
              <a:chOff x="687306" y="2456784"/>
              <a:chExt cx="2090925" cy="1309032"/>
            </a:xfrm>
          </p:grpSpPr>
          <p:sp>
            <p:nvSpPr>
              <p:cNvPr id="46" name="Freeform: Shape 9"/>
              <p:cNvSpPr>
                <a:spLocks/>
              </p:cNvSpPr>
              <p:nvPr/>
            </p:nvSpPr>
            <p:spPr bwMode="auto">
              <a:xfrm>
                <a:off x="687306" y="2456784"/>
                <a:ext cx="2090925" cy="1162060"/>
              </a:xfrm>
              <a:custGeom>
                <a:avLst/>
                <a:gdLst>
                  <a:gd name="T0" fmla="*/ 468 w 485"/>
                  <a:gd name="T1" fmla="*/ 118 h 269"/>
                  <a:gd name="T2" fmla="*/ 468 w 485"/>
                  <a:gd name="T3" fmla="*/ 151 h 269"/>
                  <a:gd name="T4" fmla="*/ 272 w 485"/>
                  <a:gd name="T5" fmla="*/ 260 h 269"/>
                  <a:gd name="T6" fmla="*/ 213 w 485"/>
                  <a:gd name="T7" fmla="*/ 260 h 269"/>
                  <a:gd name="T8" fmla="*/ 17 w 485"/>
                  <a:gd name="T9" fmla="*/ 151 h 269"/>
                  <a:gd name="T10" fmla="*/ 17 w 485"/>
                  <a:gd name="T11" fmla="*/ 118 h 269"/>
                  <a:gd name="T12" fmla="*/ 213 w 485"/>
                  <a:gd name="T13" fmla="*/ 9 h 269"/>
                  <a:gd name="T14" fmla="*/ 272 w 485"/>
                  <a:gd name="T15" fmla="*/ 9 h 269"/>
                  <a:gd name="T16" fmla="*/ 468 w 485"/>
                  <a:gd name="T17" fmla="*/ 118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5" h="269">
                    <a:moveTo>
                      <a:pt x="468" y="118"/>
                    </a:moveTo>
                    <a:cubicBezTo>
                      <a:pt x="485" y="127"/>
                      <a:pt x="485" y="142"/>
                      <a:pt x="468" y="151"/>
                    </a:cubicBezTo>
                    <a:cubicBezTo>
                      <a:pt x="272" y="260"/>
                      <a:pt x="272" y="260"/>
                      <a:pt x="272" y="260"/>
                    </a:cubicBezTo>
                    <a:cubicBezTo>
                      <a:pt x="256" y="269"/>
                      <a:pt x="229" y="269"/>
                      <a:pt x="213" y="260"/>
                    </a:cubicBezTo>
                    <a:cubicBezTo>
                      <a:pt x="17" y="151"/>
                      <a:pt x="17" y="151"/>
                      <a:pt x="17" y="151"/>
                    </a:cubicBezTo>
                    <a:cubicBezTo>
                      <a:pt x="0" y="142"/>
                      <a:pt x="0" y="127"/>
                      <a:pt x="17" y="118"/>
                    </a:cubicBezTo>
                    <a:cubicBezTo>
                      <a:pt x="213" y="9"/>
                      <a:pt x="213" y="9"/>
                      <a:pt x="213" y="9"/>
                    </a:cubicBezTo>
                    <a:cubicBezTo>
                      <a:pt x="229" y="0"/>
                      <a:pt x="256" y="0"/>
                      <a:pt x="272" y="9"/>
                    </a:cubicBezTo>
                    <a:lnTo>
                      <a:pt x="468" y="11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Freeform: Shape 10"/>
              <p:cNvSpPr>
                <a:spLocks/>
              </p:cNvSpPr>
              <p:nvPr/>
            </p:nvSpPr>
            <p:spPr bwMode="auto">
              <a:xfrm>
                <a:off x="704943" y="3038794"/>
                <a:ext cx="2055651" cy="727022"/>
              </a:xfrm>
              <a:custGeom>
                <a:avLst/>
                <a:gdLst>
                  <a:gd name="T0" fmla="*/ 477 w 477"/>
                  <a:gd name="T1" fmla="*/ 0 h 168"/>
                  <a:gd name="T2" fmla="*/ 464 w 477"/>
                  <a:gd name="T3" fmla="*/ 16 h 168"/>
                  <a:gd name="T4" fmla="*/ 268 w 477"/>
                  <a:gd name="T5" fmla="*/ 125 h 168"/>
                  <a:gd name="T6" fmla="*/ 209 w 477"/>
                  <a:gd name="T7" fmla="*/ 125 h 168"/>
                  <a:gd name="T8" fmla="*/ 13 w 477"/>
                  <a:gd name="T9" fmla="*/ 16 h 168"/>
                  <a:gd name="T10" fmla="*/ 0 w 477"/>
                  <a:gd name="T11" fmla="*/ 0 h 168"/>
                  <a:gd name="T12" fmla="*/ 0 w 477"/>
                  <a:gd name="T13" fmla="*/ 34 h 168"/>
                  <a:gd name="T14" fmla="*/ 13 w 477"/>
                  <a:gd name="T15" fmla="*/ 50 h 168"/>
                  <a:gd name="T16" fmla="*/ 209 w 477"/>
                  <a:gd name="T17" fmla="*/ 159 h 168"/>
                  <a:gd name="T18" fmla="*/ 268 w 477"/>
                  <a:gd name="T19" fmla="*/ 159 h 168"/>
                  <a:gd name="T20" fmla="*/ 464 w 477"/>
                  <a:gd name="T21" fmla="*/ 50 h 168"/>
                  <a:gd name="T22" fmla="*/ 477 w 477"/>
                  <a:gd name="T23" fmla="*/ 34 h 168"/>
                  <a:gd name="T24" fmla="*/ 477 w 477"/>
                  <a:gd name="T2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7" h="168">
                    <a:moveTo>
                      <a:pt x="477" y="0"/>
                    </a:moveTo>
                    <a:cubicBezTo>
                      <a:pt x="477" y="6"/>
                      <a:pt x="473" y="12"/>
                      <a:pt x="464" y="16"/>
                    </a:cubicBezTo>
                    <a:cubicBezTo>
                      <a:pt x="268" y="125"/>
                      <a:pt x="268" y="125"/>
                      <a:pt x="268" y="125"/>
                    </a:cubicBezTo>
                    <a:cubicBezTo>
                      <a:pt x="252" y="134"/>
                      <a:pt x="225" y="134"/>
                      <a:pt x="209" y="125"/>
                    </a:cubicBezTo>
                    <a:cubicBezTo>
                      <a:pt x="13" y="16"/>
                      <a:pt x="13" y="16"/>
                      <a:pt x="13" y="16"/>
                    </a:cubicBezTo>
                    <a:cubicBezTo>
                      <a:pt x="5" y="12"/>
                      <a:pt x="0" y="6"/>
                      <a:pt x="0" y="0"/>
                    </a:cubicBezTo>
                    <a:cubicBezTo>
                      <a:pt x="0" y="34"/>
                      <a:pt x="0" y="34"/>
                      <a:pt x="0" y="34"/>
                    </a:cubicBezTo>
                    <a:cubicBezTo>
                      <a:pt x="0" y="40"/>
                      <a:pt x="5" y="46"/>
                      <a:pt x="13" y="50"/>
                    </a:cubicBezTo>
                    <a:cubicBezTo>
                      <a:pt x="209" y="159"/>
                      <a:pt x="209" y="159"/>
                      <a:pt x="209" y="159"/>
                    </a:cubicBezTo>
                    <a:cubicBezTo>
                      <a:pt x="225" y="168"/>
                      <a:pt x="252" y="168"/>
                      <a:pt x="268" y="159"/>
                    </a:cubicBezTo>
                    <a:cubicBezTo>
                      <a:pt x="464" y="50"/>
                      <a:pt x="464" y="50"/>
                      <a:pt x="464" y="50"/>
                    </a:cubicBezTo>
                    <a:cubicBezTo>
                      <a:pt x="473" y="46"/>
                      <a:pt x="477" y="40"/>
                      <a:pt x="477" y="34"/>
                    </a:cubicBezTo>
                    <a:lnTo>
                      <a:pt x="47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Group 11"/>
            <p:cNvGrpSpPr/>
            <p:nvPr/>
          </p:nvGrpSpPr>
          <p:grpSpPr>
            <a:xfrm>
              <a:off x="2872293" y="3661956"/>
              <a:ext cx="2087005" cy="1309033"/>
              <a:chOff x="2872293" y="3661956"/>
              <a:chExt cx="2087005" cy="1309033"/>
            </a:xfrm>
          </p:grpSpPr>
          <p:sp>
            <p:nvSpPr>
              <p:cNvPr id="44" name="Freeform: Shape 12"/>
              <p:cNvSpPr>
                <a:spLocks/>
              </p:cNvSpPr>
              <p:nvPr/>
            </p:nvSpPr>
            <p:spPr bwMode="auto">
              <a:xfrm>
                <a:off x="2872293" y="3661956"/>
                <a:ext cx="2087005" cy="1162060"/>
              </a:xfrm>
              <a:custGeom>
                <a:avLst/>
                <a:gdLst>
                  <a:gd name="T0" fmla="*/ 468 w 484"/>
                  <a:gd name="T1" fmla="*/ 118 h 269"/>
                  <a:gd name="T2" fmla="*/ 468 w 484"/>
                  <a:gd name="T3" fmla="*/ 151 h 269"/>
                  <a:gd name="T4" fmla="*/ 272 w 484"/>
                  <a:gd name="T5" fmla="*/ 260 h 269"/>
                  <a:gd name="T6" fmla="*/ 212 w 484"/>
                  <a:gd name="T7" fmla="*/ 260 h 269"/>
                  <a:gd name="T8" fmla="*/ 16 w 484"/>
                  <a:gd name="T9" fmla="*/ 151 h 269"/>
                  <a:gd name="T10" fmla="*/ 16 w 484"/>
                  <a:gd name="T11" fmla="*/ 118 h 269"/>
                  <a:gd name="T12" fmla="*/ 212 w 484"/>
                  <a:gd name="T13" fmla="*/ 9 h 269"/>
                  <a:gd name="T14" fmla="*/ 272 w 484"/>
                  <a:gd name="T15" fmla="*/ 9 h 269"/>
                  <a:gd name="T16" fmla="*/ 468 w 484"/>
                  <a:gd name="T17" fmla="*/ 118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4" h="269">
                    <a:moveTo>
                      <a:pt x="468" y="118"/>
                    </a:moveTo>
                    <a:cubicBezTo>
                      <a:pt x="484" y="127"/>
                      <a:pt x="484" y="142"/>
                      <a:pt x="468" y="151"/>
                    </a:cubicBezTo>
                    <a:cubicBezTo>
                      <a:pt x="272" y="260"/>
                      <a:pt x="272" y="260"/>
                      <a:pt x="272" y="260"/>
                    </a:cubicBezTo>
                    <a:cubicBezTo>
                      <a:pt x="256" y="269"/>
                      <a:pt x="229" y="269"/>
                      <a:pt x="212" y="260"/>
                    </a:cubicBezTo>
                    <a:cubicBezTo>
                      <a:pt x="16" y="151"/>
                      <a:pt x="16" y="151"/>
                      <a:pt x="16" y="151"/>
                    </a:cubicBezTo>
                    <a:cubicBezTo>
                      <a:pt x="0" y="142"/>
                      <a:pt x="0" y="127"/>
                      <a:pt x="16" y="118"/>
                    </a:cubicBezTo>
                    <a:cubicBezTo>
                      <a:pt x="212" y="9"/>
                      <a:pt x="212" y="9"/>
                      <a:pt x="212" y="9"/>
                    </a:cubicBezTo>
                    <a:cubicBezTo>
                      <a:pt x="229" y="0"/>
                      <a:pt x="256" y="0"/>
                      <a:pt x="272" y="9"/>
                    </a:cubicBezTo>
                    <a:lnTo>
                      <a:pt x="468" y="1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Freeform: Shape 13"/>
              <p:cNvSpPr>
                <a:spLocks/>
              </p:cNvSpPr>
              <p:nvPr/>
            </p:nvSpPr>
            <p:spPr bwMode="auto">
              <a:xfrm>
                <a:off x="2889929" y="4240047"/>
                <a:ext cx="2051732" cy="730942"/>
              </a:xfrm>
              <a:custGeom>
                <a:avLst/>
                <a:gdLst>
                  <a:gd name="T0" fmla="*/ 476 w 476"/>
                  <a:gd name="T1" fmla="*/ 0 h 169"/>
                  <a:gd name="T2" fmla="*/ 464 w 476"/>
                  <a:gd name="T3" fmla="*/ 17 h 169"/>
                  <a:gd name="T4" fmla="*/ 268 w 476"/>
                  <a:gd name="T5" fmla="*/ 126 h 169"/>
                  <a:gd name="T6" fmla="*/ 208 w 476"/>
                  <a:gd name="T7" fmla="*/ 126 h 169"/>
                  <a:gd name="T8" fmla="*/ 12 w 476"/>
                  <a:gd name="T9" fmla="*/ 17 h 169"/>
                  <a:gd name="T10" fmla="*/ 0 w 476"/>
                  <a:gd name="T11" fmla="*/ 0 h 169"/>
                  <a:gd name="T12" fmla="*/ 0 w 476"/>
                  <a:gd name="T13" fmla="*/ 34 h 169"/>
                  <a:gd name="T14" fmla="*/ 12 w 476"/>
                  <a:gd name="T15" fmla="*/ 51 h 169"/>
                  <a:gd name="T16" fmla="*/ 208 w 476"/>
                  <a:gd name="T17" fmla="*/ 160 h 169"/>
                  <a:gd name="T18" fmla="*/ 268 w 476"/>
                  <a:gd name="T19" fmla="*/ 160 h 169"/>
                  <a:gd name="T20" fmla="*/ 464 w 476"/>
                  <a:gd name="T21" fmla="*/ 51 h 169"/>
                  <a:gd name="T22" fmla="*/ 476 w 476"/>
                  <a:gd name="T23" fmla="*/ 34 h 169"/>
                  <a:gd name="T24" fmla="*/ 476 w 476"/>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6" h="169">
                    <a:moveTo>
                      <a:pt x="476" y="0"/>
                    </a:moveTo>
                    <a:cubicBezTo>
                      <a:pt x="476" y="6"/>
                      <a:pt x="472" y="12"/>
                      <a:pt x="464" y="17"/>
                    </a:cubicBezTo>
                    <a:cubicBezTo>
                      <a:pt x="268" y="126"/>
                      <a:pt x="268" y="126"/>
                      <a:pt x="268" y="126"/>
                    </a:cubicBezTo>
                    <a:cubicBezTo>
                      <a:pt x="252" y="135"/>
                      <a:pt x="225" y="135"/>
                      <a:pt x="208" y="126"/>
                    </a:cubicBezTo>
                    <a:cubicBezTo>
                      <a:pt x="12" y="17"/>
                      <a:pt x="12" y="17"/>
                      <a:pt x="12" y="17"/>
                    </a:cubicBezTo>
                    <a:cubicBezTo>
                      <a:pt x="4" y="12"/>
                      <a:pt x="0" y="6"/>
                      <a:pt x="0" y="0"/>
                    </a:cubicBezTo>
                    <a:cubicBezTo>
                      <a:pt x="0" y="34"/>
                      <a:pt x="0" y="34"/>
                      <a:pt x="0" y="34"/>
                    </a:cubicBezTo>
                    <a:cubicBezTo>
                      <a:pt x="0" y="40"/>
                      <a:pt x="4" y="46"/>
                      <a:pt x="12" y="51"/>
                    </a:cubicBezTo>
                    <a:cubicBezTo>
                      <a:pt x="208" y="160"/>
                      <a:pt x="208" y="160"/>
                      <a:pt x="208" y="160"/>
                    </a:cubicBezTo>
                    <a:cubicBezTo>
                      <a:pt x="225" y="169"/>
                      <a:pt x="252" y="169"/>
                      <a:pt x="268" y="160"/>
                    </a:cubicBezTo>
                    <a:cubicBezTo>
                      <a:pt x="464" y="51"/>
                      <a:pt x="464" y="51"/>
                      <a:pt x="464" y="51"/>
                    </a:cubicBezTo>
                    <a:cubicBezTo>
                      <a:pt x="472" y="46"/>
                      <a:pt x="476" y="40"/>
                      <a:pt x="476" y="34"/>
                    </a:cubicBezTo>
                    <a:lnTo>
                      <a:pt x="476"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Group 14"/>
            <p:cNvGrpSpPr/>
            <p:nvPr/>
          </p:nvGrpSpPr>
          <p:grpSpPr>
            <a:xfrm>
              <a:off x="5059239" y="4863209"/>
              <a:ext cx="2085046" cy="1309032"/>
              <a:chOff x="5059239" y="4863209"/>
              <a:chExt cx="2085046" cy="1309032"/>
            </a:xfrm>
          </p:grpSpPr>
          <p:sp>
            <p:nvSpPr>
              <p:cNvPr id="42" name="Freeform: Shape 15"/>
              <p:cNvSpPr>
                <a:spLocks/>
              </p:cNvSpPr>
              <p:nvPr/>
            </p:nvSpPr>
            <p:spPr bwMode="auto">
              <a:xfrm>
                <a:off x="5059239" y="4863209"/>
                <a:ext cx="2085046" cy="1162060"/>
              </a:xfrm>
              <a:custGeom>
                <a:avLst/>
                <a:gdLst>
                  <a:gd name="T0" fmla="*/ 468 w 484"/>
                  <a:gd name="T1" fmla="*/ 118 h 269"/>
                  <a:gd name="T2" fmla="*/ 468 w 484"/>
                  <a:gd name="T3" fmla="*/ 151 h 269"/>
                  <a:gd name="T4" fmla="*/ 272 w 484"/>
                  <a:gd name="T5" fmla="*/ 260 h 269"/>
                  <a:gd name="T6" fmla="*/ 212 w 484"/>
                  <a:gd name="T7" fmla="*/ 260 h 269"/>
                  <a:gd name="T8" fmla="*/ 16 w 484"/>
                  <a:gd name="T9" fmla="*/ 151 h 269"/>
                  <a:gd name="T10" fmla="*/ 16 w 484"/>
                  <a:gd name="T11" fmla="*/ 118 h 269"/>
                  <a:gd name="T12" fmla="*/ 212 w 484"/>
                  <a:gd name="T13" fmla="*/ 9 h 269"/>
                  <a:gd name="T14" fmla="*/ 272 w 484"/>
                  <a:gd name="T15" fmla="*/ 9 h 269"/>
                  <a:gd name="T16" fmla="*/ 468 w 484"/>
                  <a:gd name="T17" fmla="*/ 118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4" h="269">
                    <a:moveTo>
                      <a:pt x="468" y="118"/>
                    </a:moveTo>
                    <a:cubicBezTo>
                      <a:pt x="484" y="127"/>
                      <a:pt x="484" y="142"/>
                      <a:pt x="468" y="151"/>
                    </a:cubicBezTo>
                    <a:cubicBezTo>
                      <a:pt x="272" y="260"/>
                      <a:pt x="272" y="260"/>
                      <a:pt x="272" y="260"/>
                    </a:cubicBezTo>
                    <a:cubicBezTo>
                      <a:pt x="255" y="269"/>
                      <a:pt x="229" y="269"/>
                      <a:pt x="212" y="260"/>
                    </a:cubicBezTo>
                    <a:cubicBezTo>
                      <a:pt x="16" y="151"/>
                      <a:pt x="16" y="151"/>
                      <a:pt x="16" y="151"/>
                    </a:cubicBezTo>
                    <a:cubicBezTo>
                      <a:pt x="0" y="142"/>
                      <a:pt x="0" y="127"/>
                      <a:pt x="16" y="118"/>
                    </a:cubicBezTo>
                    <a:cubicBezTo>
                      <a:pt x="212" y="9"/>
                      <a:pt x="212" y="9"/>
                      <a:pt x="212" y="9"/>
                    </a:cubicBezTo>
                    <a:cubicBezTo>
                      <a:pt x="229" y="0"/>
                      <a:pt x="255" y="0"/>
                      <a:pt x="272" y="9"/>
                    </a:cubicBezTo>
                    <a:lnTo>
                      <a:pt x="468" y="118"/>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Freeform: Shape 16"/>
              <p:cNvSpPr>
                <a:spLocks/>
              </p:cNvSpPr>
              <p:nvPr/>
            </p:nvSpPr>
            <p:spPr bwMode="auto">
              <a:xfrm>
                <a:off x="5074916" y="5445219"/>
                <a:ext cx="2053692" cy="727022"/>
              </a:xfrm>
              <a:custGeom>
                <a:avLst/>
                <a:gdLst>
                  <a:gd name="T0" fmla="*/ 476 w 476"/>
                  <a:gd name="T1" fmla="*/ 0 h 168"/>
                  <a:gd name="T2" fmla="*/ 464 w 476"/>
                  <a:gd name="T3" fmla="*/ 16 h 168"/>
                  <a:gd name="T4" fmla="*/ 268 w 476"/>
                  <a:gd name="T5" fmla="*/ 125 h 168"/>
                  <a:gd name="T6" fmla="*/ 208 w 476"/>
                  <a:gd name="T7" fmla="*/ 125 h 168"/>
                  <a:gd name="T8" fmla="*/ 12 w 476"/>
                  <a:gd name="T9" fmla="*/ 16 h 168"/>
                  <a:gd name="T10" fmla="*/ 0 w 476"/>
                  <a:gd name="T11" fmla="*/ 0 h 168"/>
                  <a:gd name="T12" fmla="*/ 0 w 476"/>
                  <a:gd name="T13" fmla="*/ 34 h 168"/>
                  <a:gd name="T14" fmla="*/ 12 w 476"/>
                  <a:gd name="T15" fmla="*/ 50 h 168"/>
                  <a:gd name="T16" fmla="*/ 208 w 476"/>
                  <a:gd name="T17" fmla="*/ 159 h 168"/>
                  <a:gd name="T18" fmla="*/ 268 w 476"/>
                  <a:gd name="T19" fmla="*/ 159 h 168"/>
                  <a:gd name="T20" fmla="*/ 464 w 476"/>
                  <a:gd name="T21" fmla="*/ 50 h 168"/>
                  <a:gd name="T22" fmla="*/ 476 w 476"/>
                  <a:gd name="T23" fmla="*/ 34 h 168"/>
                  <a:gd name="T24" fmla="*/ 476 w 476"/>
                  <a:gd name="T2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6" h="168">
                    <a:moveTo>
                      <a:pt x="476" y="0"/>
                    </a:moveTo>
                    <a:cubicBezTo>
                      <a:pt x="476" y="6"/>
                      <a:pt x="472" y="12"/>
                      <a:pt x="464" y="16"/>
                    </a:cubicBezTo>
                    <a:cubicBezTo>
                      <a:pt x="268" y="125"/>
                      <a:pt x="268" y="125"/>
                      <a:pt x="268" y="125"/>
                    </a:cubicBezTo>
                    <a:cubicBezTo>
                      <a:pt x="251" y="134"/>
                      <a:pt x="225" y="134"/>
                      <a:pt x="208" y="125"/>
                    </a:cubicBezTo>
                    <a:cubicBezTo>
                      <a:pt x="12" y="16"/>
                      <a:pt x="12" y="16"/>
                      <a:pt x="12" y="16"/>
                    </a:cubicBezTo>
                    <a:cubicBezTo>
                      <a:pt x="4" y="12"/>
                      <a:pt x="0" y="6"/>
                      <a:pt x="0" y="0"/>
                    </a:cubicBezTo>
                    <a:cubicBezTo>
                      <a:pt x="0" y="34"/>
                      <a:pt x="0" y="34"/>
                      <a:pt x="0" y="34"/>
                    </a:cubicBezTo>
                    <a:cubicBezTo>
                      <a:pt x="0" y="40"/>
                      <a:pt x="4" y="46"/>
                      <a:pt x="12" y="50"/>
                    </a:cubicBezTo>
                    <a:cubicBezTo>
                      <a:pt x="208" y="159"/>
                      <a:pt x="208" y="159"/>
                      <a:pt x="208" y="159"/>
                    </a:cubicBezTo>
                    <a:cubicBezTo>
                      <a:pt x="225" y="168"/>
                      <a:pt x="251" y="168"/>
                      <a:pt x="268" y="159"/>
                    </a:cubicBezTo>
                    <a:cubicBezTo>
                      <a:pt x="464" y="50"/>
                      <a:pt x="464" y="50"/>
                      <a:pt x="464" y="50"/>
                    </a:cubicBezTo>
                    <a:cubicBezTo>
                      <a:pt x="472" y="46"/>
                      <a:pt x="476" y="40"/>
                      <a:pt x="476" y="34"/>
                    </a:cubicBezTo>
                    <a:lnTo>
                      <a:pt x="476" y="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Group 17"/>
            <p:cNvGrpSpPr/>
            <p:nvPr/>
          </p:nvGrpSpPr>
          <p:grpSpPr>
            <a:xfrm>
              <a:off x="7240307" y="3661956"/>
              <a:ext cx="2090925" cy="1309033"/>
              <a:chOff x="7240307" y="3661956"/>
              <a:chExt cx="2090925" cy="1309033"/>
            </a:xfrm>
          </p:grpSpPr>
          <p:sp>
            <p:nvSpPr>
              <p:cNvPr id="40" name="Freeform: Shape 18"/>
              <p:cNvSpPr>
                <a:spLocks/>
              </p:cNvSpPr>
              <p:nvPr/>
            </p:nvSpPr>
            <p:spPr bwMode="auto">
              <a:xfrm>
                <a:off x="7240307" y="3661956"/>
                <a:ext cx="2090925" cy="1162060"/>
              </a:xfrm>
              <a:custGeom>
                <a:avLst/>
                <a:gdLst>
                  <a:gd name="T0" fmla="*/ 469 w 485"/>
                  <a:gd name="T1" fmla="*/ 118 h 269"/>
                  <a:gd name="T2" fmla="*/ 469 w 485"/>
                  <a:gd name="T3" fmla="*/ 151 h 269"/>
                  <a:gd name="T4" fmla="*/ 272 w 485"/>
                  <a:gd name="T5" fmla="*/ 260 h 269"/>
                  <a:gd name="T6" fmla="*/ 213 w 485"/>
                  <a:gd name="T7" fmla="*/ 260 h 269"/>
                  <a:gd name="T8" fmla="*/ 17 w 485"/>
                  <a:gd name="T9" fmla="*/ 151 h 269"/>
                  <a:gd name="T10" fmla="*/ 17 w 485"/>
                  <a:gd name="T11" fmla="*/ 118 h 269"/>
                  <a:gd name="T12" fmla="*/ 213 w 485"/>
                  <a:gd name="T13" fmla="*/ 9 h 269"/>
                  <a:gd name="T14" fmla="*/ 272 w 485"/>
                  <a:gd name="T15" fmla="*/ 9 h 269"/>
                  <a:gd name="T16" fmla="*/ 469 w 485"/>
                  <a:gd name="T17" fmla="*/ 118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5" h="269">
                    <a:moveTo>
                      <a:pt x="469" y="118"/>
                    </a:moveTo>
                    <a:cubicBezTo>
                      <a:pt x="485" y="127"/>
                      <a:pt x="485" y="142"/>
                      <a:pt x="469" y="151"/>
                    </a:cubicBezTo>
                    <a:cubicBezTo>
                      <a:pt x="272" y="260"/>
                      <a:pt x="272" y="260"/>
                      <a:pt x="272" y="260"/>
                    </a:cubicBezTo>
                    <a:cubicBezTo>
                      <a:pt x="256" y="269"/>
                      <a:pt x="229" y="269"/>
                      <a:pt x="213" y="260"/>
                    </a:cubicBezTo>
                    <a:cubicBezTo>
                      <a:pt x="17" y="151"/>
                      <a:pt x="17" y="151"/>
                      <a:pt x="17" y="151"/>
                    </a:cubicBezTo>
                    <a:cubicBezTo>
                      <a:pt x="1" y="142"/>
                      <a:pt x="0" y="127"/>
                      <a:pt x="17" y="118"/>
                    </a:cubicBezTo>
                    <a:cubicBezTo>
                      <a:pt x="213" y="9"/>
                      <a:pt x="213" y="9"/>
                      <a:pt x="213" y="9"/>
                    </a:cubicBezTo>
                    <a:cubicBezTo>
                      <a:pt x="229" y="0"/>
                      <a:pt x="256" y="0"/>
                      <a:pt x="272" y="9"/>
                    </a:cubicBezTo>
                    <a:lnTo>
                      <a:pt x="469" y="11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Freeform: Shape 19"/>
              <p:cNvSpPr>
                <a:spLocks/>
              </p:cNvSpPr>
              <p:nvPr/>
            </p:nvSpPr>
            <p:spPr bwMode="auto">
              <a:xfrm>
                <a:off x="7261863" y="4240047"/>
                <a:ext cx="2051732" cy="730942"/>
              </a:xfrm>
              <a:custGeom>
                <a:avLst/>
                <a:gdLst>
                  <a:gd name="T0" fmla="*/ 476 w 476"/>
                  <a:gd name="T1" fmla="*/ 0 h 169"/>
                  <a:gd name="T2" fmla="*/ 464 w 476"/>
                  <a:gd name="T3" fmla="*/ 17 h 169"/>
                  <a:gd name="T4" fmla="*/ 267 w 476"/>
                  <a:gd name="T5" fmla="*/ 126 h 169"/>
                  <a:gd name="T6" fmla="*/ 208 w 476"/>
                  <a:gd name="T7" fmla="*/ 126 h 169"/>
                  <a:gd name="T8" fmla="*/ 12 w 476"/>
                  <a:gd name="T9" fmla="*/ 17 h 169"/>
                  <a:gd name="T10" fmla="*/ 0 w 476"/>
                  <a:gd name="T11" fmla="*/ 0 h 169"/>
                  <a:gd name="T12" fmla="*/ 0 w 476"/>
                  <a:gd name="T13" fmla="*/ 34 h 169"/>
                  <a:gd name="T14" fmla="*/ 12 w 476"/>
                  <a:gd name="T15" fmla="*/ 51 h 169"/>
                  <a:gd name="T16" fmla="*/ 208 w 476"/>
                  <a:gd name="T17" fmla="*/ 160 h 169"/>
                  <a:gd name="T18" fmla="*/ 267 w 476"/>
                  <a:gd name="T19" fmla="*/ 160 h 169"/>
                  <a:gd name="T20" fmla="*/ 464 w 476"/>
                  <a:gd name="T21" fmla="*/ 51 h 169"/>
                  <a:gd name="T22" fmla="*/ 476 w 476"/>
                  <a:gd name="T23" fmla="*/ 34 h 169"/>
                  <a:gd name="T24" fmla="*/ 476 w 476"/>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6" h="169">
                    <a:moveTo>
                      <a:pt x="476" y="0"/>
                    </a:moveTo>
                    <a:cubicBezTo>
                      <a:pt x="476" y="6"/>
                      <a:pt x="472" y="12"/>
                      <a:pt x="464" y="17"/>
                    </a:cubicBezTo>
                    <a:cubicBezTo>
                      <a:pt x="267" y="126"/>
                      <a:pt x="267" y="126"/>
                      <a:pt x="267" y="126"/>
                    </a:cubicBezTo>
                    <a:cubicBezTo>
                      <a:pt x="251" y="135"/>
                      <a:pt x="224" y="135"/>
                      <a:pt x="208" y="126"/>
                    </a:cubicBezTo>
                    <a:cubicBezTo>
                      <a:pt x="12" y="17"/>
                      <a:pt x="12" y="17"/>
                      <a:pt x="12" y="17"/>
                    </a:cubicBezTo>
                    <a:cubicBezTo>
                      <a:pt x="4" y="12"/>
                      <a:pt x="0" y="6"/>
                      <a:pt x="0" y="0"/>
                    </a:cubicBezTo>
                    <a:cubicBezTo>
                      <a:pt x="0" y="34"/>
                      <a:pt x="0" y="34"/>
                      <a:pt x="0" y="34"/>
                    </a:cubicBezTo>
                    <a:cubicBezTo>
                      <a:pt x="0" y="40"/>
                      <a:pt x="4" y="46"/>
                      <a:pt x="12" y="51"/>
                    </a:cubicBezTo>
                    <a:cubicBezTo>
                      <a:pt x="208" y="160"/>
                      <a:pt x="208" y="160"/>
                      <a:pt x="208" y="160"/>
                    </a:cubicBezTo>
                    <a:cubicBezTo>
                      <a:pt x="224" y="169"/>
                      <a:pt x="251" y="169"/>
                      <a:pt x="267" y="160"/>
                    </a:cubicBezTo>
                    <a:cubicBezTo>
                      <a:pt x="464" y="51"/>
                      <a:pt x="464" y="51"/>
                      <a:pt x="464" y="51"/>
                    </a:cubicBezTo>
                    <a:cubicBezTo>
                      <a:pt x="472" y="46"/>
                      <a:pt x="476" y="40"/>
                      <a:pt x="476" y="34"/>
                    </a:cubicBezTo>
                    <a:lnTo>
                      <a:pt x="476"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Group 20"/>
            <p:cNvGrpSpPr/>
            <p:nvPr/>
          </p:nvGrpSpPr>
          <p:grpSpPr>
            <a:xfrm>
              <a:off x="9425293" y="2456784"/>
              <a:ext cx="2090925" cy="1309032"/>
              <a:chOff x="9425293" y="2456784"/>
              <a:chExt cx="2090925" cy="1309032"/>
            </a:xfrm>
          </p:grpSpPr>
          <p:sp>
            <p:nvSpPr>
              <p:cNvPr id="38" name="Freeform: Shape 21"/>
              <p:cNvSpPr>
                <a:spLocks/>
              </p:cNvSpPr>
              <p:nvPr/>
            </p:nvSpPr>
            <p:spPr bwMode="auto">
              <a:xfrm>
                <a:off x="9425293" y="2456784"/>
                <a:ext cx="2090925" cy="1162060"/>
              </a:xfrm>
              <a:custGeom>
                <a:avLst/>
                <a:gdLst>
                  <a:gd name="T0" fmla="*/ 468 w 485"/>
                  <a:gd name="T1" fmla="*/ 118 h 269"/>
                  <a:gd name="T2" fmla="*/ 468 w 485"/>
                  <a:gd name="T3" fmla="*/ 151 h 269"/>
                  <a:gd name="T4" fmla="*/ 272 w 485"/>
                  <a:gd name="T5" fmla="*/ 260 h 269"/>
                  <a:gd name="T6" fmla="*/ 213 w 485"/>
                  <a:gd name="T7" fmla="*/ 260 h 269"/>
                  <a:gd name="T8" fmla="*/ 17 w 485"/>
                  <a:gd name="T9" fmla="*/ 151 h 269"/>
                  <a:gd name="T10" fmla="*/ 17 w 485"/>
                  <a:gd name="T11" fmla="*/ 118 h 269"/>
                  <a:gd name="T12" fmla="*/ 213 w 485"/>
                  <a:gd name="T13" fmla="*/ 9 h 269"/>
                  <a:gd name="T14" fmla="*/ 272 w 485"/>
                  <a:gd name="T15" fmla="*/ 9 h 269"/>
                  <a:gd name="T16" fmla="*/ 468 w 485"/>
                  <a:gd name="T17" fmla="*/ 118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5" h="269">
                    <a:moveTo>
                      <a:pt x="468" y="118"/>
                    </a:moveTo>
                    <a:cubicBezTo>
                      <a:pt x="485" y="127"/>
                      <a:pt x="485" y="142"/>
                      <a:pt x="468" y="151"/>
                    </a:cubicBezTo>
                    <a:cubicBezTo>
                      <a:pt x="272" y="260"/>
                      <a:pt x="272" y="260"/>
                      <a:pt x="272" y="260"/>
                    </a:cubicBezTo>
                    <a:cubicBezTo>
                      <a:pt x="256" y="269"/>
                      <a:pt x="229" y="269"/>
                      <a:pt x="213" y="260"/>
                    </a:cubicBezTo>
                    <a:cubicBezTo>
                      <a:pt x="17" y="151"/>
                      <a:pt x="17" y="151"/>
                      <a:pt x="17" y="151"/>
                    </a:cubicBezTo>
                    <a:cubicBezTo>
                      <a:pt x="0" y="142"/>
                      <a:pt x="0" y="127"/>
                      <a:pt x="17" y="118"/>
                    </a:cubicBezTo>
                    <a:cubicBezTo>
                      <a:pt x="213" y="9"/>
                      <a:pt x="213" y="9"/>
                      <a:pt x="213" y="9"/>
                    </a:cubicBezTo>
                    <a:cubicBezTo>
                      <a:pt x="229" y="0"/>
                      <a:pt x="256" y="0"/>
                      <a:pt x="272" y="9"/>
                    </a:cubicBezTo>
                    <a:lnTo>
                      <a:pt x="468" y="118"/>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Freeform: Shape 22"/>
              <p:cNvSpPr>
                <a:spLocks/>
              </p:cNvSpPr>
              <p:nvPr/>
            </p:nvSpPr>
            <p:spPr bwMode="auto">
              <a:xfrm>
                <a:off x="9442930" y="3038794"/>
                <a:ext cx="2055651" cy="727022"/>
              </a:xfrm>
              <a:custGeom>
                <a:avLst/>
                <a:gdLst>
                  <a:gd name="T0" fmla="*/ 477 w 477"/>
                  <a:gd name="T1" fmla="*/ 0 h 168"/>
                  <a:gd name="T2" fmla="*/ 464 w 477"/>
                  <a:gd name="T3" fmla="*/ 16 h 168"/>
                  <a:gd name="T4" fmla="*/ 268 w 477"/>
                  <a:gd name="T5" fmla="*/ 125 h 168"/>
                  <a:gd name="T6" fmla="*/ 209 w 477"/>
                  <a:gd name="T7" fmla="*/ 125 h 168"/>
                  <a:gd name="T8" fmla="*/ 13 w 477"/>
                  <a:gd name="T9" fmla="*/ 16 h 168"/>
                  <a:gd name="T10" fmla="*/ 0 w 477"/>
                  <a:gd name="T11" fmla="*/ 0 h 168"/>
                  <a:gd name="T12" fmla="*/ 0 w 477"/>
                  <a:gd name="T13" fmla="*/ 34 h 168"/>
                  <a:gd name="T14" fmla="*/ 13 w 477"/>
                  <a:gd name="T15" fmla="*/ 50 h 168"/>
                  <a:gd name="T16" fmla="*/ 209 w 477"/>
                  <a:gd name="T17" fmla="*/ 159 h 168"/>
                  <a:gd name="T18" fmla="*/ 268 w 477"/>
                  <a:gd name="T19" fmla="*/ 159 h 168"/>
                  <a:gd name="T20" fmla="*/ 464 w 477"/>
                  <a:gd name="T21" fmla="*/ 50 h 168"/>
                  <a:gd name="T22" fmla="*/ 477 w 477"/>
                  <a:gd name="T23" fmla="*/ 34 h 168"/>
                  <a:gd name="T24" fmla="*/ 477 w 477"/>
                  <a:gd name="T2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7" h="168">
                    <a:moveTo>
                      <a:pt x="477" y="0"/>
                    </a:moveTo>
                    <a:cubicBezTo>
                      <a:pt x="477" y="6"/>
                      <a:pt x="472" y="12"/>
                      <a:pt x="464" y="16"/>
                    </a:cubicBezTo>
                    <a:cubicBezTo>
                      <a:pt x="268" y="125"/>
                      <a:pt x="268" y="125"/>
                      <a:pt x="268" y="125"/>
                    </a:cubicBezTo>
                    <a:cubicBezTo>
                      <a:pt x="252" y="134"/>
                      <a:pt x="225" y="134"/>
                      <a:pt x="209" y="125"/>
                    </a:cubicBezTo>
                    <a:cubicBezTo>
                      <a:pt x="13" y="16"/>
                      <a:pt x="13" y="16"/>
                      <a:pt x="13" y="16"/>
                    </a:cubicBezTo>
                    <a:cubicBezTo>
                      <a:pt x="4" y="12"/>
                      <a:pt x="0" y="6"/>
                      <a:pt x="0" y="0"/>
                    </a:cubicBezTo>
                    <a:cubicBezTo>
                      <a:pt x="0" y="34"/>
                      <a:pt x="0" y="34"/>
                      <a:pt x="0" y="34"/>
                    </a:cubicBezTo>
                    <a:cubicBezTo>
                      <a:pt x="0" y="40"/>
                      <a:pt x="4" y="46"/>
                      <a:pt x="13" y="50"/>
                    </a:cubicBezTo>
                    <a:cubicBezTo>
                      <a:pt x="209" y="159"/>
                      <a:pt x="209" y="159"/>
                      <a:pt x="209" y="159"/>
                    </a:cubicBezTo>
                    <a:cubicBezTo>
                      <a:pt x="225" y="168"/>
                      <a:pt x="252" y="168"/>
                      <a:pt x="268" y="159"/>
                    </a:cubicBezTo>
                    <a:cubicBezTo>
                      <a:pt x="464" y="50"/>
                      <a:pt x="464" y="50"/>
                      <a:pt x="464" y="50"/>
                    </a:cubicBezTo>
                    <a:cubicBezTo>
                      <a:pt x="472" y="46"/>
                      <a:pt x="477" y="40"/>
                      <a:pt x="477" y="34"/>
                    </a:cubicBezTo>
                    <a:lnTo>
                      <a:pt x="477" y="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Group 23"/>
            <p:cNvGrpSpPr/>
            <p:nvPr/>
          </p:nvGrpSpPr>
          <p:grpSpPr>
            <a:xfrm>
              <a:off x="3364160" y="3117179"/>
              <a:ext cx="1107191" cy="1111110"/>
              <a:chOff x="3364160" y="3117179"/>
              <a:chExt cx="1107191" cy="1111110"/>
            </a:xfrm>
          </p:grpSpPr>
          <p:sp>
            <p:nvSpPr>
              <p:cNvPr id="35" name="Oval 24"/>
              <p:cNvSpPr>
                <a:spLocks/>
              </p:cNvSpPr>
              <p:nvPr/>
            </p:nvSpPr>
            <p:spPr bwMode="auto">
              <a:xfrm>
                <a:off x="3381796" y="3134816"/>
                <a:ext cx="1073877" cy="107583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Shape 25"/>
              <p:cNvSpPr>
                <a:spLocks/>
              </p:cNvSpPr>
              <p:nvPr/>
            </p:nvSpPr>
            <p:spPr bwMode="auto">
              <a:xfrm>
                <a:off x="3364160" y="3117179"/>
                <a:ext cx="1107191" cy="1111110"/>
              </a:xfrm>
              <a:custGeom>
                <a:avLst/>
                <a:gdLst>
                  <a:gd name="T0" fmla="*/ 128 w 257"/>
                  <a:gd name="T1" fmla="*/ 253 h 257"/>
                  <a:gd name="T2" fmla="*/ 128 w 257"/>
                  <a:gd name="T3" fmla="*/ 257 h 257"/>
                  <a:gd name="T4" fmla="*/ 257 w 257"/>
                  <a:gd name="T5" fmla="*/ 128 h 257"/>
                  <a:gd name="T6" fmla="*/ 128 w 257"/>
                  <a:gd name="T7" fmla="*/ 0 h 257"/>
                  <a:gd name="T8" fmla="*/ 0 w 257"/>
                  <a:gd name="T9" fmla="*/ 128 h 257"/>
                  <a:gd name="T10" fmla="*/ 128 w 257"/>
                  <a:gd name="T11" fmla="*/ 257 h 257"/>
                  <a:gd name="T12" fmla="*/ 128 w 257"/>
                  <a:gd name="T13" fmla="*/ 253 h 257"/>
                  <a:gd name="T14" fmla="*/ 128 w 257"/>
                  <a:gd name="T15" fmla="*/ 249 h 257"/>
                  <a:gd name="T16" fmla="*/ 43 w 257"/>
                  <a:gd name="T17" fmla="*/ 214 h 257"/>
                  <a:gd name="T18" fmla="*/ 8 w 257"/>
                  <a:gd name="T19" fmla="*/ 128 h 257"/>
                  <a:gd name="T20" fmla="*/ 43 w 257"/>
                  <a:gd name="T21" fmla="*/ 43 h 257"/>
                  <a:gd name="T22" fmla="*/ 128 w 257"/>
                  <a:gd name="T23" fmla="*/ 8 h 257"/>
                  <a:gd name="T24" fmla="*/ 214 w 257"/>
                  <a:gd name="T25" fmla="*/ 43 h 257"/>
                  <a:gd name="T26" fmla="*/ 249 w 257"/>
                  <a:gd name="T27" fmla="*/ 128 h 257"/>
                  <a:gd name="T28" fmla="*/ 214 w 257"/>
                  <a:gd name="T29" fmla="*/ 214 h 257"/>
                  <a:gd name="T30" fmla="*/ 128 w 257"/>
                  <a:gd name="T31" fmla="*/ 249 h 257"/>
                  <a:gd name="T32" fmla="*/ 128 w 257"/>
                  <a:gd name="T33" fmla="*/ 25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7" h="257">
                    <a:moveTo>
                      <a:pt x="128" y="253"/>
                    </a:moveTo>
                    <a:cubicBezTo>
                      <a:pt x="128" y="257"/>
                      <a:pt x="128" y="257"/>
                      <a:pt x="128" y="257"/>
                    </a:cubicBezTo>
                    <a:cubicBezTo>
                      <a:pt x="199" y="257"/>
                      <a:pt x="257" y="200"/>
                      <a:pt x="257" y="128"/>
                    </a:cubicBezTo>
                    <a:cubicBezTo>
                      <a:pt x="257" y="57"/>
                      <a:pt x="199" y="0"/>
                      <a:pt x="128" y="0"/>
                    </a:cubicBezTo>
                    <a:cubicBezTo>
                      <a:pt x="57" y="0"/>
                      <a:pt x="0" y="57"/>
                      <a:pt x="0" y="128"/>
                    </a:cubicBezTo>
                    <a:cubicBezTo>
                      <a:pt x="0" y="200"/>
                      <a:pt x="57" y="257"/>
                      <a:pt x="128" y="257"/>
                    </a:cubicBezTo>
                    <a:cubicBezTo>
                      <a:pt x="128" y="253"/>
                      <a:pt x="128" y="253"/>
                      <a:pt x="128" y="253"/>
                    </a:cubicBezTo>
                    <a:cubicBezTo>
                      <a:pt x="128" y="249"/>
                      <a:pt x="128" y="249"/>
                      <a:pt x="128" y="249"/>
                    </a:cubicBezTo>
                    <a:cubicBezTo>
                      <a:pt x="95" y="249"/>
                      <a:pt x="65" y="236"/>
                      <a:pt x="43" y="214"/>
                    </a:cubicBezTo>
                    <a:cubicBezTo>
                      <a:pt x="21" y="192"/>
                      <a:pt x="8" y="162"/>
                      <a:pt x="8" y="128"/>
                    </a:cubicBezTo>
                    <a:cubicBezTo>
                      <a:pt x="8" y="95"/>
                      <a:pt x="21" y="65"/>
                      <a:pt x="43" y="43"/>
                    </a:cubicBezTo>
                    <a:cubicBezTo>
                      <a:pt x="65" y="21"/>
                      <a:pt x="95" y="8"/>
                      <a:pt x="128" y="8"/>
                    </a:cubicBezTo>
                    <a:cubicBezTo>
                      <a:pt x="162" y="8"/>
                      <a:pt x="192" y="21"/>
                      <a:pt x="214" y="43"/>
                    </a:cubicBezTo>
                    <a:cubicBezTo>
                      <a:pt x="236" y="65"/>
                      <a:pt x="249" y="95"/>
                      <a:pt x="249" y="128"/>
                    </a:cubicBezTo>
                    <a:cubicBezTo>
                      <a:pt x="249" y="162"/>
                      <a:pt x="236" y="192"/>
                      <a:pt x="214" y="214"/>
                    </a:cubicBezTo>
                    <a:cubicBezTo>
                      <a:pt x="192" y="236"/>
                      <a:pt x="162" y="249"/>
                      <a:pt x="128" y="249"/>
                    </a:cubicBezTo>
                    <a:lnTo>
                      <a:pt x="128" y="253"/>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Freeform: Shape 26"/>
              <p:cNvSpPr/>
              <p:nvPr/>
            </p:nvSpPr>
            <p:spPr>
              <a:xfrm>
                <a:off x="3790177" y="353963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tx2"/>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Group 27"/>
            <p:cNvGrpSpPr/>
            <p:nvPr/>
          </p:nvGrpSpPr>
          <p:grpSpPr>
            <a:xfrm>
              <a:off x="1179173" y="1912007"/>
              <a:ext cx="1107191" cy="1115029"/>
              <a:chOff x="1179173" y="1912007"/>
              <a:chExt cx="1107191" cy="1115029"/>
            </a:xfrm>
          </p:grpSpPr>
          <p:sp>
            <p:nvSpPr>
              <p:cNvPr id="32" name="Oval 28"/>
              <p:cNvSpPr>
                <a:spLocks/>
              </p:cNvSpPr>
              <p:nvPr/>
            </p:nvSpPr>
            <p:spPr bwMode="auto">
              <a:xfrm>
                <a:off x="1194850" y="1929644"/>
                <a:ext cx="1073877" cy="107975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Shape 29"/>
              <p:cNvSpPr>
                <a:spLocks/>
              </p:cNvSpPr>
              <p:nvPr/>
            </p:nvSpPr>
            <p:spPr bwMode="auto">
              <a:xfrm>
                <a:off x="1179173" y="1912007"/>
                <a:ext cx="1107191" cy="1115029"/>
              </a:xfrm>
              <a:custGeom>
                <a:avLst/>
                <a:gdLst>
                  <a:gd name="T0" fmla="*/ 129 w 257"/>
                  <a:gd name="T1" fmla="*/ 254 h 258"/>
                  <a:gd name="T2" fmla="*/ 129 w 257"/>
                  <a:gd name="T3" fmla="*/ 258 h 258"/>
                  <a:gd name="T4" fmla="*/ 257 w 257"/>
                  <a:gd name="T5" fmla="*/ 129 h 258"/>
                  <a:gd name="T6" fmla="*/ 129 w 257"/>
                  <a:gd name="T7" fmla="*/ 0 h 258"/>
                  <a:gd name="T8" fmla="*/ 0 w 257"/>
                  <a:gd name="T9" fmla="*/ 129 h 258"/>
                  <a:gd name="T10" fmla="*/ 129 w 257"/>
                  <a:gd name="T11" fmla="*/ 258 h 258"/>
                  <a:gd name="T12" fmla="*/ 129 w 257"/>
                  <a:gd name="T13" fmla="*/ 254 h 258"/>
                  <a:gd name="T14" fmla="*/ 129 w 257"/>
                  <a:gd name="T15" fmla="*/ 250 h 258"/>
                  <a:gd name="T16" fmla="*/ 43 w 257"/>
                  <a:gd name="T17" fmla="*/ 214 h 258"/>
                  <a:gd name="T18" fmla="*/ 8 w 257"/>
                  <a:gd name="T19" fmla="*/ 129 h 258"/>
                  <a:gd name="T20" fmla="*/ 43 w 257"/>
                  <a:gd name="T21" fmla="*/ 44 h 258"/>
                  <a:gd name="T22" fmla="*/ 129 w 257"/>
                  <a:gd name="T23" fmla="*/ 8 h 258"/>
                  <a:gd name="T24" fmla="*/ 214 w 257"/>
                  <a:gd name="T25" fmla="*/ 44 h 258"/>
                  <a:gd name="T26" fmla="*/ 249 w 257"/>
                  <a:gd name="T27" fmla="*/ 129 h 258"/>
                  <a:gd name="T28" fmla="*/ 214 w 257"/>
                  <a:gd name="T29" fmla="*/ 214 h 258"/>
                  <a:gd name="T30" fmla="*/ 129 w 257"/>
                  <a:gd name="T31" fmla="*/ 250 h 258"/>
                  <a:gd name="T32" fmla="*/ 129 w 257"/>
                  <a:gd name="T33" fmla="*/ 254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7" h="258">
                    <a:moveTo>
                      <a:pt x="129" y="254"/>
                    </a:moveTo>
                    <a:cubicBezTo>
                      <a:pt x="129" y="258"/>
                      <a:pt x="129" y="258"/>
                      <a:pt x="129" y="258"/>
                    </a:cubicBezTo>
                    <a:cubicBezTo>
                      <a:pt x="200" y="258"/>
                      <a:pt x="257" y="200"/>
                      <a:pt x="257" y="129"/>
                    </a:cubicBezTo>
                    <a:cubicBezTo>
                      <a:pt x="257" y="58"/>
                      <a:pt x="200" y="0"/>
                      <a:pt x="129" y="0"/>
                    </a:cubicBezTo>
                    <a:cubicBezTo>
                      <a:pt x="58" y="0"/>
                      <a:pt x="0" y="58"/>
                      <a:pt x="0" y="129"/>
                    </a:cubicBezTo>
                    <a:cubicBezTo>
                      <a:pt x="0" y="200"/>
                      <a:pt x="58" y="258"/>
                      <a:pt x="129" y="258"/>
                    </a:cubicBezTo>
                    <a:cubicBezTo>
                      <a:pt x="129" y="254"/>
                      <a:pt x="129" y="254"/>
                      <a:pt x="129" y="254"/>
                    </a:cubicBezTo>
                    <a:cubicBezTo>
                      <a:pt x="129" y="250"/>
                      <a:pt x="129" y="250"/>
                      <a:pt x="129" y="250"/>
                    </a:cubicBezTo>
                    <a:cubicBezTo>
                      <a:pt x="95" y="250"/>
                      <a:pt x="65" y="236"/>
                      <a:pt x="43" y="214"/>
                    </a:cubicBezTo>
                    <a:cubicBezTo>
                      <a:pt x="21" y="192"/>
                      <a:pt x="8" y="162"/>
                      <a:pt x="8" y="129"/>
                    </a:cubicBezTo>
                    <a:cubicBezTo>
                      <a:pt x="8" y="96"/>
                      <a:pt x="21" y="65"/>
                      <a:pt x="43" y="44"/>
                    </a:cubicBezTo>
                    <a:cubicBezTo>
                      <a:pt x="65" y="22"/>
                      <a:pt x="95" y="8"/>
                      <a:pt x="129" y="8"/>
                    </a:cubicBezTo>
                    <a:cubicBezTo>
                      <a:pt x="162" y="8"/>
                      <a:pt x="192" y="22"/>
                      <a:pt x="214" y="44"/>
                    </a:cubicBezTo>
                    <a:cubicBezTo>
                      <a:pt x="236" y="65"/>
                      <a:pt x="249" y="96"/>
                      <a:pt x="249" y="129"/>
                    </a:cubicBezTo>
                    <a:cubicBezTo>
                      <a:pt x="249" y="162"/>
                      <a:pt x="236" y="192"/>
                      <a:pt x="214" y="214"/>
                    </a:cubicBezTo>
                    <a:cubicBezTo>
                      <a:pt x="192" y="236"/>
                      <a:pt x="162" y="250"/>
                      <a:pt x="129" y="250"/>
                    </a:cubicBezTo>
                    <a:lnTo>
                      <a:pt x="129" y="25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Shape 30"/>
              <p:cNvSpPr/>
              <p:nvPr/>
            </p:nvSpPr>
            <p:spPr>
              <a:xfrm>
                <a:off x="1592124" y="2309812"/>
                <a:ext cx="279328" cy="272981"/>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chemeClr val="tx2"/>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Group 31"/>
            <p:cNvGrpSpPr/>
            <p:nvPr/>
          </p:nvGrpSpPr>
          <p:grpSpPr>
            <a:xfrm>
              <a:off x="5545227" y="4318432"/>
              <a:ext cx="1113070" cy="1115029"/>
              <a:chOff x="5545227" y="4318432"/>
              <a:chExt cx="1113070" cy="1115029"/>
            </a:xfrm>
          </p:grpSpPr>
          <p:sp>
            <p:nvSpPr>
              <p:cNvPr id="29" name="Oval 32"/>
              <p:cNvSpPr>
                <a:spLocks/>
              </p:cNvSpPr>
              <p:nvPr/>
            </p:nvSpPr>
            <p:spPr bwMode="auto">
              <a:xfrm>
                <a:off x="5562864" y="4336068"/>
                <a:ext cx="1077796" cy="107975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Shape 33"/>
              <p:cNvSpPr>
                <a:spLocks/>
              </p:cNvSpPr>
              <p:nvPr/>
            </p:nvSpPr>
            <p:spPr bwMode="auto">
              <a:xfrm>
                <a:off x="5545227" y="4318432"/>
                <a:ext cx="1113070" cy="1115029"/>
              </a:xfrm>
              <a:custGeom>
                <a:avLst/>
                <a:gdLst>
                  <a:gd name="T0" fmla="*/ 129 w 258"/>
                  <a:gd name="T1" fmla="*/ 254 h 258"/>
                  <a:gd name="T2" fmla="*/ 129 w 258"/>
                  <a:gd name="T3" fmla="*/ 258 h 258"/>
                  <a:gd name="T4" fmla="*/ 258 w 258"/>
                  <a:gd name="T5" fmla="*/ 129 h 258"/>
                  <a:gd name="T6" fmla="*/ 129 w 258"/>
                  <a:gd name="T7" fmla="*/ 0 h 258"/>
                  <a:gd name="T8" fmla="*/ 0 w 258"/>
                  <a:gd name="T9" fmla="*/ 129 h 258"/>
                  <a:gd name="T10" fmla="*/ 129 w 258"/>
                  <a:gd name="T11" fmla="*/ 258 h 258"/>
                  <a:gd name="T12" fmla="*/ 129 w 258"/>
                  <a:gd name="T13" fmla="*/ 254 h 258"/>
                  <a:gd name="T14" fmla="*/ 129 w 258"/>
                  <a:gd name="T15" fmla="*/ 250 h 258"/>
                  <a:gd name="T16" fmla="*/ 44 w 258"/>
                  <a:gd name="T17" fmla="*/ 214 h 258"/>
                  <a:gd name="T18" fmla="*/ 8 w 258"/>
                  <a:gd name="T19" fmla="*/ 129 h 258"/>
                  <a:gd name="T20" fmla="*/ 44 w 258"/>
                  <a:gd name="T21" fmla="*/ 44 h 258"/>
                  <a:gd name="T22" fmla="*/ 129 w 258"/>
                  <a:gd name="T23" fmla="*/ 8 h 258"/>
                  <a:gd name="T24" fmla="*/ 214 w 258"/>
                  <a:gd name="T25" fmla="*/ 44 h 258"/>
                  <a:gd name="T26" fmla="*/ 250 w 258"/>
                  <a:gd name="T27" fmla="*/ 129 h 258"/>
                  <a:gd name="T28" fmla="*/ 214 w 258"/>
                  <a:gd name="T29" fmla="*/ 214 h 258"/>
                  <a:gd name="T30" fmla="*/ 129 w 258"/>
                  <a:gd name="T31" fmla="*/ 250 h 258"/>
                  <a:gd name="T32" fmla="*/ 129 w 258"/>
                  <a:gd name="T33" fmla="*/ 254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8" h="258">
                    <a:moveTo>
                      <a:pt x="129" y="254"/>
                    </a:moveTo>
                    <a:cubicBezTo>
                      <a:pt x="129" y="258"/>
                      <a:pt x="129" y="258"/>
                      <a:pt x="129" y="258"/>
                    </a:cubicBezTo>
                    <a:cubicBezTo>
                      <a:pt x="200" y="258"/>
                      <a:pt x="258" y="200"/>
                      <a:pt x="258" y="129"/>
                    </a:cubicBezTo>
                    <a:cubicBezTo>
                      <a:pt x="258" y="58"/>
                      <a:pt x="200" y="0"/>
                      <a:pt x="129" y="0"/>
                    </a:cubicBezTo>
                    <a:cubicBezTo>
                      <a:pt x="58" y="0"/>
                      <a:pt x="0" y="58"/>
                      <a:pt x="0" y="129"/>
                    </a:cubicBezTo>
                    <a:cubicBezTo>
                      <a:pt x="0" y="200"/>
                      <a:pt x="58" y="258"/>
                      <a:pt x="129" y="258"/>
                    </a:cubicBezTo>
                    <a:cubicBezTo>
                      <a:pt x="129" y="254"/>
                      <a:pt x="129" y="254"/>
                      <a:pt x="129" y="254"/>
                    </a:cubicBezTo>
                    <a:cubicBezTo>
                      <a:pt x="129" y="250"/>
                      <a:pt x="129" y="250"/>
                      <a:pt x="129" y="250"/>
                    </a:cubicBezTo>
                    <a:cubicBezTo>
                      <a:pt x="96" y="250"/>
                      <a:pt x="66" y="236"/>
                      <a:pt x="44" y="214"/>
                    </a:cubicBezTo>
                    <a:cubicBezTo>
                      <a:pt x="22" y="192"/>
                      <a:pt x="8" y="162"/>
                      <a:pt x="8" y="129"/>
                    </a:cubicBezTo>
                    <a:cubicBezTo>
                      <a:pt x="8" y="96"/>
                      <a:pt x="22" y="65"/>
                      <a:pt x="44" y="44"/>
                    </a:cubicBezTo>
                    <a:cubicBezTo>
                      <a:pt x="66" y="22"/>
                      <a:pt x="96" y="8"/>
                      <a:pt x="129" y="8"/>
                    </a:cubicBezTo>
                    <a:cubicBezTo>
                      <a:pt x="162" y="8"/>
                      <a:pt x="193" y="22"/>
                      <a:pt x="214" y="44"/>
                    </a:cubicBezTo>
                    <a:cubicBezTo>
                      <a:pt x="236" y="65"/>
                      <a:pt x="250" y="96"/>
                      <a:pt x="250" y="129"/>
                    </a:cubicBezTo>
                    <a:cubicBezTo>
                      <a:pt x="250" y="162"/>
                      <a:pt x="236" y="192"/>
                      <a:pt x="214" y="214"/>
                    </a:cubicBezTo>
                    <a:cubicBezTo>
                      <a:pt x="193" y="236"/>
                      <a:pt x="162" y="250"/>
                      <a:pt x="129" y="250"/>
                    </a:cubicBezTo>
                    <a:lnTo>
                      <a:pt x="129" y="254"/>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Shape 34"/>
              <p:cNvSpPr/>
              <p:nvPr/>
            </p:nvSpPr>
            <p:spPr>
              <a:xfrm>
                <a:off x="5960138" y="4737845"/>
                <a:ext cx="279328" cy="279326"/>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tx2"/>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Group 35"/>
            <p:cNvGrpSpPr/>
            <p:nvPr/>
          </p:nvGrpSpPr>
          <p:grpSpPr>
            <a:xfrm>
              <a:off x="7732174" y="3117179"/>
              <a:ext cx="1107191" cy="1111110"/>
              <a:chOff x="7732174" y="3117179"/>
              <a:chExt cx="1107191" cy="1111110"/>
            </a:xfrm>
          </p:grpSpPr>
          <p:sp>
            <p:nvSpPr>
              <p:cNvPr id="26" name="Oval 36"/>
              <p:cNvSpPr>
                <a:spLocks/>
              </p:cNvSpPr>
              <p:nvPr/>
            </p:nvSpPr>
            <p:spPr bwMode="auto">
              <a:xfrm>
                <a:off x="7747851" y="3134816"/>
                <a:ext cx="1073877" cy="107583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Freeform: Shape 37"/>
              <p:cNvSpPr>
                <a:spLocks/>
              </p:cNvSpPr>
              <p:nvPr/>
            </p:nvSpPr>
            <p:spPr bwMode="auto">
              <a:xfrm>
                <a:off x="7732174" y="3117179"/>
                <a:ext cx="1107191" cy="1111110"/>
              </a:xfrm>
              <a:custGeom>
                <a:avLst/>
                <a:gdLst>
                  <a:gd name="T0" fmla="*/ 129 w 257"/>
                  <a:gd name="T1" fmla="*/ 253 h 257"/>
                  <a:gd name="T2" fmla="*/ 129 w 257"/>
                  <a:gd name="T3" fmla="*/ 257 h 257"/>
                  <a:gd name="T4" fmla="*/ 257 w 257"/>
                  <a:gd name="T5" fmla="*/ 128 h 257"/>
                  <a:gd name="T6" fmla="*/ 129 w 257"/>
                  <a:gd name="T7" fmla="*/ 0 h 257"/>
                  <a:gd name="T8" fmla="*/ 0 w 257"/>
                  <a:gd name="T9" fmla="*/ 128 h 257"/>
                  <a:gd name="T10" fmla="*/ 129 w 257"/>
                  <a:gd name="T11" fmla="*/ 257 h 257"/>
                  <a:gd name="T12" fmla="*/ 129 w 257"/>
                  <a:gd name="T13" fmla="*/ 253 h 257"/>
                  <a:gd name="T14" fmla="*/ 129 w 257"/>
                  <a:gd name="T15" fmla="*/ 249 h 257"/>
                  <a:gd name="T16" fmla="*/ 43 w 257"/>
                  <a:gd name="T17" fmla="*/ 214 h 257"/>
                  <a:gd name="T18" fmla="*/ 8 w 257"/>
                  <a:gd name="T19" fmla="*/ 128 h 257"/>
                  <a:gd name="T20" fmla="*/ 43 w 257"/>
                  <a:gd name="T21" fmla="*/ 43 h 257"/>
                  <a:gd name="T22" fmla="*/ 129 w 257"/>
                  <a:gd name="T23" fmla="*/ 8 h 257"/>
                  <a:gd name="T24" fmla="*/ 214 w 257"/>
                  <a:gd name="T25" fmla="*/ 43 h 257"/>
                  <a:gd name="T26" fmla="*/ 249 w 257"/>
                  <a:gd name="T27" fmla="*/ 128 h 257"/>
                  <a:gd name="T28" fmla="*/ 214 w 257"/>
                  <a:gd name="T29" fmla="*/ 214 h 257"/>
                  <a:gd name="T30" fmla="*/ 129 w 257"/>
                  <a:gd name="T31" fmla="*/ 249 h 257"/>
                  <a:gd name="T32" fmla="*/ 129 w 257"/>
                  <a:gd name="T33" fmla="*/ 25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7" h="257">
                    <a:moveTo>
                      <a:pt x="129" y="253"/>
                    </a:moveTo>
                    <a:cubicBezTo>
                      <a:pt x="129" y="257"/>
                      <a:pt x="129" y="257"/>
                      <a:pt x="129" y="257"/>
                    </a:cubicBezTo>
                    <a:cubicBezTo>
                      <a:pt x="200" y="257"/>
                      <a:pt x="257" y="200"/>
                      <a:pt x="257" y="128"/>
                    </a:cubicBezTo>
                    <a:cubicBezTo>
                      <a:pt x="257" y="57"/>
                      <a:pt x="200" y="0"/>
                      <a:pt x="129" y="0"/>
                    </a:cubicBezTo>
                    <a:cubicBezTo>
                      <a:pt x="58" y="0"/>
                      <a:pt x="0" y="57"/>
                      <a:pt x="0" y="128"/>
                    </a:cubicBezTo>
                    <a:cubicBezTo>
                      <a:pt x="0" y="200"/>
                      <a:pt x="58" y="257"/>
                      <a:pt x="129" y="257"/>
                    </a:cubicBezTo>
                    <a:cubicBezTo>
                      <a:pt x="129" y="253"/>
                      <a:pt x="129" y="253"/>
                      <a:pt x="129" y="253"/>
                    </a:cubicBezTo>
                    <a:cubicBezTo>
                      <a:pt x="129" y="249"/>
                      <a:pt x="129" y="249"/>
                      <a:pt x="129" y="249"/>
                    </a:cubicBezTo>
                    <a:cubicBezTo>
                      <a:pt x="95" y="249"/>
                      <a:pt x="65" y="236"/>
                      <a:pt x="43" y="214"/>
                    </a:cubicBezTo>
                    <a:cubicBezTo>
                      <a:pt x="21" y="192"/>
                      <a:pt x="8" y="162"/>
                      <a:pt x="8" y="128"/>
                    </a:cubicBezTo>
                    <a:cubicBezTo>
                      <a:pt x="8" y="95"/>
                      <a:pt x="21" y="65"/>
                      <a:pt x="43" y="43"/>
                    </a:cubicBezTo>
                    <a:cubicBezTo>
                      <a:pt x="65" y="21"/>
                      <a:pt x="95" y="8"/>
                      <a:pt x="129" y="8"/>
                    </a:cubicBezTo>
                    <a:cubicBezTo>
                      <a:pt x="162" y="8"/>
                      <a:pt x="192" y="21"/>
                      <a:pt x="214" y="43"/>
                    </a:cubicBezTo>
                    <a:cubicBezTo>
                      <a:pt x="236" y="65"/>
                      <a:pt x="249" y="95"/>
                      <a:pt x="249" y="128"/>
                    </a:cubicBezTo>
                    <a:cubicBezTo>
                      <a:pt x="249" y="162"/>
                      <a:pt x="236" y="192"/>
                      <a:pt x="214" y="214"/>
                    </a:cubicBezTo>
                    <a:cubicBezTo>
                      <a:pt x="192" y="236"/>
                      <a:pt x="162" y="249"/>
                      <a:pt x="129" y="249"/>
                    </a:cubicBezTo>
                    <a:lnTo>
                      <a:pt x="129" y="253"/>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Freeform: Shape 38"/>
              <p:cNvSpPr/>
              <p:nvPr/>
            </p:nvSpPr>
            <p:spPr>
              <a:xfrm>
                <a:off x="8145125" y="3530041"/>
                <a:ext cx="279328" cy="254031"/>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tx2"/>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7" name="Group 39"/>
            <p:cNvGrpSpPr/>
            <p:nvPr/>
          </p:nvGrpSpPr>
          <p:grpSpPr>
            <a:xfrm>
              <a:off x="9917160" y="1912007"/>
              <a:ext cx="1107191" cy="1115029"/>
              <a:chOff x="9917160" y="1912007"/>
              <a:chExt cx="1107191" cy="1115029"/>
            </a:xfrm>
          </p:grpSpPr>
          <p:sp>
            <p:nvSpPr>
              <p:cNvPr id="23" name="Oval 40"/>
              <p:cNvSpPr>
                <a:spLocks/>
              </p:cNvSpPr>
              <p:nvPr/>
            </p:nvSpPr>
            <p:spPr bwMode="auto">
              <a:xfrm>
                <a:off x="9934797" y="1929644"/>
                <a:ext cx="1073877" cy="107975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Freeform: Shape 41"/>
              <p:cNvSpPr>
                <a:spLocks/>
              </p:cNvSpPr>
              <p:nvPr/>
            </p:nvSpPr>
            <p:spPr bwMode="auto">
              <a:xfrm>
                <a:off x="9917160" y="1912007"/>
                <a:ext cx="1107191" cy="1115029"/>
              </a:xfrm>
              <a:custGeom>
                <a:avLst/>
                <a:gdLst>
                  <a:gd name="T0" fmla="*/ 128 w 257"/>
                  <a:gd name="T1" fmla="*/ 254 h 258"/>
                  <a:gd name="T2" fmla="*/ 128 w 257"/>
                  <a:gd name="T3" fmla="*/ 258 h 258"/>
                  <a:gd name="T4" fmla="*/ 257 w 257"/>
                  <a:gd name="T5" fmla="*/ 129 h 258"/>
                  <a:gd name="T6" fmla="*/ 128 w 257"/>
                  <a:gd name="T7" fmla="*/ 0 h 258"/>
                  <a:gd name="T8" fmla="*/ 0 w 257"/>
                  <a:gd name="T9" fmla="*/ 129 h 258"/>
                  <a:gd name="T10" fmla="*/ 128 w 257"/>
                  <a:gd name="T11" fmla="*/ 258 h 258"/>
                  <a:gd name="T12" fmla="*/ 128 w 257"/>
                  <a:gd name="T13" fmla="*/ 254 h 258"/>
                  <a:gd name="T14" fmla="*/ 128 w 257"/>
                  <a:gd name="T15" fmla="*/ 250 h 258"/>
                  <a:gd name="T16" fmla="*/ 43 w 257"/>
                  <a:gd name="T17" fmla="*/ 214 h 258"/>
                  <a:gd name="T18" fmla="*/ 8 w 257"/>
                  <a:gd name="T19" fmla="*/ 129 h 258"/>
                  <a:gd name="T20" fmla="*/ 43 w 257"/>
                  <a:gd name="T21" fmla="*/ 44 h 258"/>
                  <a:gd name="T22" fmla="*/ 128 w 257"/>
                  <a:gd name="T23" fmla="*/ 8 h 258"/>
                  <a:gd name="T24" fmla="*/ 214 w 257"/>
                  <a:gd name="T25" fmla="*/ 44 h 258"/>
                  <a:gd name="T26" fmla="*/ 249 w 257"/>
                  <a:gd name="T27" fmla="*/ 129 h 258"/>
                  <a:gd name="T28" fmla="*/ 214 w 257"/>
                  <a:gd name="T29" fmla="*/ 214 h 258"/>
                  <a:gd name="T30" fmla="*/ 128 w 257"/>
                  <a:gd name="T31" fmla="*/ 250 h 258"/>
                  <a:gd name="T32" fmla="*/ 128 w 257"/>
                  <a:gd name="T33" fmla="*/ 254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7" h="258">
                    <a:moveTo>
                      <a:pt x="128" y="254"/>
                    </a:moveTo>
                    <a:cubicBezTo>
                      <a:pt x="128" y="258"/>
                      <a:pt x="128" y="258"/>
                      <a:pt x="128" y="258"/>
                    </a:cubicBezTo>
                    <a:cubicBezTo>
                      <a:pt x="200" y="258"/>
                      <a:pt x="257" y="200"/>
                      <a:pt x="257" y="129"/>
                    </a:cubicBezTo>
                    <a:cubicBezTo>
                      <a:pt x="257" y="58"/>
                      <a:pt x="200" y="0"/>
                      <a:pt x="128" y="0"/>
                    </a:cubicBezTo>
                    <a:cubicBezTo>
                      <a:pt x="57" y="0"/>
                      <a:pt x="0" y="58"/>
                      <a:pt x="0" y="129"/>
                    </a:cubicBezTo>
                    <a:cubicBezTo>
                      <a:pt x="0" y="200"/>
                      <a:pt x="57" y="258"/>
                      <a:pt x="128" y="258"/>
                    </a:cubicBezTo>
                    <a:cubicBezTo>
                      <a:pt x="128" y="254"/>
                      <a:pt x="128" y="254"/>
                      <a:pt x="128" y="254"/>
                    </a:cubicBezTo>
                    <a:cubicBezTo>
                      <a:pt x="128" y="250"/>
                      <a:pt x="128" y="250"/>
                      <a:pt x="128" y="250"/>
                    </a:cubicBezTo>
                    <a:cubicBezTo>
                      <a:pt x="95" y="250"/>
                      <a:pt x="65" y="236"/>
                      <a:pt x="43" y="214"/>
                    </a:cubicBezTo>
                    <a:cubicBezTo>
                      <a:pt x="21" y="192"/>
                      <a:pt x="8" y="162"/>
                      <a:pt x="8" y="129"/>
                    </a:cubicBezTo>
                    <a:cubicBezTo>
                      <a:pt x="8" y="96"/>
                      <a:pt x="21" y="65"/>
                      <a:pt x="43" y="44"/>
                    </a:cubicBezTo>
                    <a:cubicBezTo>
                      <a:pt x="65" y="22"/>
                      <a:pt x="95" y="8"/>
                      <a:pt x="128" y="8"/>
                    </a:cubicBezTo>
                    <a:cubicBezTo>
                      <a:pt x="162" y="8"/>
                      <a:pt x="192" y="22"/>
                      <a:pt x="214" y="44"/>
                    </a:cubicBezTo>
                    <a:cubicBezTo>
                      <a:pt x="236" y="65"/>
                      <a:pt x="249" y="96"/>
                      <a:pt x="249" y="129"/>
                    </a:cubicBezTo>
                    <a:cubicBezTo>
                      <a:pt x="249" y="162"/>
                      <a:pt x="236" y="192"/>
                      <a:pt x="214" y="214"/>
                    </a:cubicBezTo>
                    <a:cubicBezTo>
                      <a:pt x="192" y="236"/>
                      <a:pt x="162" y="250"/>
                      <a:pt x="128" y="250"/>
                    </a:cubicBezTo>
                    <a:lnTo>
                      <a:pt x="128" y="254"/>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Shape 42"/>
              <p:cNvSpPr/>
              <p:nvPr/>
            </p:nvSpPr>
            <p:spPr>
              <a:xfrm>
                <a:off x="10331091" y="230346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chemeClr val="tx2"/>
              </a:solidFill>
              <a:ln w="12700">
                <a:miter lim="400000"/>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8" name="Rectangle 43"/>
            <p:cNvSpPr/>
            <p:nvPr/>
          </p:nvSpPr>
          <p:spPr>
            <a:xfrm>
              <a:off x="704144" y="1301362"/>
              <a:ext cx="2290152" cy="532453"/>
            </a:xfrm>
            <a:prstGeom prst="rect">
              <a:avLst/>
            </a:prstGeom>
          </p:spPr>
          <p:txBody>
            <a:bodyPr wrap="square">
              <a:normAutofit fontScale="70000" lnSpcReduction="20000"/>
            </a:bodyPr>
            <a:lstStyle/>
            <a:p>
              <a:pPr algn="ctr">
                <a:lnSpc>
                  <a:spcPct val="120000"/>
                </a:lnSpc>
              </a:pPr>
              <a:r>
                <a:rPr lang="zh-CN" altLang="en-US" sz="11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100">
                  <a:solidFill>
                    <a:schemeClr val="bg1">
                      <a:lumMod val="50000"/>
                    </a:schemeClr>
                  </a:solidFill>
                  <a:latin typeface="微软雅黑" panose="020B0503020204020204" pitchFamily="34" charset="-122"/>
                  <a:ea typeface="微软雅黑" panose="020B0503020204020204" pitchFamily="34" charset="-122"/>
                </a:rPr>
              </a:br>
              <a:r>
                <a:rPr lang="zh-CN" altLang="en-US" sz="11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9" name="Rectangle 44"/>
            <p:cNvSpPr/>
            <p:nvPr/>
          </p:nvSpPr>
          <p:spPr>
            <a:xfrm>
              <a:off x="2784765" y="2479465"/>
              <a:ext cx="2290152" cy="532453"/>
            </a:xfrm>
            <a:prstGeom prst="rect">
              <a:avLst/>
            </a:prstGeom>
          </p:spPr>
          <p:txBody>
            <a:bodyPr wrap="square">
              <a:normAutofit fontScale="70000" lnSpcReduction="20000"/>
            </a:bodyPr>
            <a:lstStyle/>
            <a:p>
              <a:pPr algn="ctr">
                <a:lnSpc>
                  <a:spcPct val="120000"/>
                </a:lnSpc>
              </a:pPr>
              <a:r>
                <a:rPr lang="zh-CN" altLang="en-US" sz="11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100">
                  <a:solidFill>
                    <a:schemeClr val="bg1">
                      <a:lumMod val="50000"/>
                    </a:schemeClr>
                  </a:solidFill>
                  <a:latin typeface="微软雅黑" panose="020B0503020204020204" pitchFamily="34" charset="-122"/>
                  <a:ea typeface="微软雅黑" panose="020B0503020204020204" pitchFamily="34" charset="-122"/>
                </a:rPr>
              </a:br>
              <a:r>
                <a:rPr lang="zh-CN" altLang="en-US" sz="11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0" name="Rectangle 45"/>
            <p:cNvSpPr/>
            <p:nvPr/>
          </p:nvSpPr>
          <p:spPr>
            <a:xfrm>
              <a:off x="4962911" y="3688635"/>
              <a:ext cx="2290152" cy="532453"/>
            </a:xfrm>
            <a:prstGeom prst="rect">
              <a:avLst/>
            </a:prstGeom>
          </p:spPr>
          <p:txBody>
            <a:bodyPr wrap="square">
              <a:normAutofit fontScale="70000" lnSpcReduction="20000"/>
            </a:bodyPr>
            <a:lstStyle/>
            <a:p>
              <a:pPr algn="ctr">
                <a:lnSpc>
                  <a:spcPct val="120000"/>
                </a:lnSpc>
              </a:pPr>
              <a:r>
                <a:rPr lang="zh-CN" altLang="en-US" sz="11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100">
                  <a:solidFill>
                    <a:schemeClr val="bg1">
                      <a:lumMod val="50000"/>
                    </a:schemeClr>
                  </a:solidFill>
                  <a:latin typeface="微软雅黑" panose="020B0503020204020204" pitchFamily="34" charset="-122"/>
                  <a:ea typeface="微软雅黑" panose="020B0503020204020204" pitchFamily="34" charset="-122"/>
                </a:rPr>
              </a:br>
              <a:r>
                <a:rPr lang="zh-CN" altLang="en-US" sz="11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1" name="Rectangle 46"/>
            <p:cNvSpPr/>
            <p:nvPr/>
          </p:nvSpPr>
          <p:spPr>
            <a:xfrm>
              <a:off x="7103937" y="2473778"/>
              <a:ext cx="2290152" cy="532453"/>
            </a:xfrm>
            <a:prstGeom prst="rect">
              <a:avLst/>
            </a:prstGeom>
          </p:spPr>
          <p:txBody>
            <a:bodyPr wrap="square">
              <a:normAutofit fontScale="70000" lnSpcReduction="20000"/>
            </a:bodyPr>
            <a:lstStyle/>
            <a:p>
              <a:pPr algn="ctr">
                <a:lnSpc>
                  <a:spcPct val="120000"/>
                </a:lnSpc>
              </a:pPr>
              <a:r>
                <a:rPr lang="zh-CN" altLang="en-US" sz="11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100">
                  <a:solidFill>
                    <a:schemeClr val="bg1">
                      <a:lumMod val="50000"/>
                    </a:schemeClr>
                  </a:solidFill>
                  <a:latin typeface="微软雅黑" panose="020B0503020204020204" pitchFamily="34" charset="-122"/>
                  <a:ea typeface="微软雅黑" panose="020B0503020204020204" pitchFamily="34" charset="-122"/>
                </a:rPr>
              </a:br>
              <a:r>
                <a:rPr lang="zh-CN" altLang="en-US" sz="11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2" name="Rectangle 47"/>
            <p:cNvSpPr/>
            <p:nvPr/>
          </p:nvSpPr>
          <p:spPr>
            <a:xfrm>
              <a:off x="9210564" y="1307198"/>
              <a:ext cx="2290152" cy="532453"/>
            </a:xfrm>
            <a:prstGeom prst="rect">
              <a:avLst/>
            </a:prstGeom>
          </p:spPr>
          <p:txBody>
            <a:bodyPr wrap="square">
              <a:normAutofit fontScale="70000" lnSpcReduction="20000"/>
            </a:bodyPr>
            <a:lstStyle/>
            <a:p>
              <a:pPr algn="ctr">
                <a:lnSpc>
                  <a:spcPct val="120000"/>
                </a:lnSpc>
              </a:pPr>
              <a:r>
                <a:rPr lang="zh-CN" altLang="en-US" sz="11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100">
                  <a:solidFill>
                    <a:schemeClr val="bg1">
                      <a:lumMod val="50000"/>
                    </a:schemeClr>
                  </a:solidFill>
                  <a:latin typeface="微软雅黑" panose="020B0503020204020204" pitchFamily="34" charset="-122"/>
                  <a:ea typeface="微软雅黑" panose="020B0503020204020204" pitchFamily="34" charset="-122"/>
                </a:rPr>
              </a:br>
              <a:r>
                <a:rPr lang="zh-CN" altLang="en-US" sz="11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2994989359"/>
      </p:ext>
    </p:extLst>
  </p:cSld>
  <p:clrMapOvr>
    <a:masterClrMapping/>
  </p:clrMapOvr>
  <mc:AlternateContent xmlns:mc="http://schemas.openxmlformats.org/markup-compatibility/2006" xmlns:p14="http://schemas.microsoft.com/office/powerpoint/2010/main">
    <mc:Choice Requires="p14">
      <p:transition spd="slow" p14:dur="15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9354" y="1507564"/>
            <a:ext cx="1431160" cy="2414336"/>
            <a:chOff x="539354" y="1507564"/>
            <a:chExt cx="1431160" cy="2414336"/>
          </a:xfrm>
        </p:grpSpPr>
        <p:sp>
          <p:nvSpPr>
            <p:cNvPr id="8" name="Rectangle: Rounded Corners 4"/>
            <p:cNvSpPr/>
            <p:nvPr/>
          </p:nvSpPr>
          <p:spPr bwMode="auto">
            <a:xfrm>
              <a:off x="539354" y="1507564"/>
              <a:ext cx="1431159" cy="2414336"/>
            </a:xfrm>
            <a:prstGeom prst="roundRect">
              <a:avLst>
                <a:gd name="adj" fmla="val 6684"/>
              </a:avLst>
            </a:prstGeom>
            <a:solidFill>
              <a:schemeClr val="accent1">
                <a:lumMod val="100000"/>
              </a:schemeClr>
            </a:solidFill>
            <a:ln w="19050">
              <a:noFill/>
              <a:round/>
              <a:headEnd/>
              <a:tailEnd/>
            </a:ln>
          </p:spPr>
          <p:txBody>
            <a:bodyPr rot="0" spcFirstLastPara="0" vert="horz" wrap="none" lIns="91440" tIns="1656000" rIns="91440" bIns="45720" anchor="t" anchorCtr="1" forceAA="0" compatLnSpc="1">
              <a:prstTxWarp prst="textNoShape">
                <a:avLst/>
              </a:prstTxWarp>
              <a:normAutofit/>
            </a:bodyPr>
            <a:lstStyle/>
            <a:p>
              <a:pPr algn="ctr"/>
              <a:r>
                <a:rPr lang="zh-CN" altLang="en-US" sz="1050" b="1">
                  <a:solidFill>
                    <a:schemeClr val="bg1"/>
                  </a:solidFill>
                  <a:latin typeface="微软雅黑" panose="020B0503020204020204" pitchFamily="34" charset="-122"/>
                  <a:ea typeface="微软雅黑" panose="020B0503020204020204" pitchFamily="34" charset="-122"/>
                </a:rPr>
                <a:t>标题文本预设</a:t>
              </a:r>
            </a:p>
          </p:txBody>
        </p:sp>
        <p:sp>
          <p:nvSpPr>
            <p:cNvPr id="9" name="Freeform: Shape 14"/>
            <p:cNvSpPr/>
            <p:nvPr/>
          </p:nvSpPr>
          <p:spPr bwMode="auto">
            <a:xfrm>
              <a:off x="1035021" y="1507564"/>
              <a:ext cx="935492" cy="963684"/>
            </a:xfrm>
            <a:custGeom>
              <a:avLst/>
              <a:gdLst>
                <a:gd name="connsiteX0" fmla="*/ 5290 w 1247323"/>
                <a:gd name="connsiteY0" fmla="*/ 0 h 1638297"/>
                <a:gd name="connsiteX1" fmla="*/ 381699 w 1247323"/>
                <a:gd name="connsiteY1" fmla="*/ 0 h 1638297"/>
                <a:gd name="connsiteX2" fmla="*/ 344885 w 1247323"/>
                <a:gd name="connsiteY2" fmla="*/ 100584 h 1638297"/>
                <a:gd name="connsiteX3" fmla="*/ 293217 w 1247323"/>
                <a:gd name="connsiteY3" fmla="*/ 442333 h 1638297"/>
                <a:gd name="connsiteX4" fmla="*/ 1210847 w 1247323"/>
                <a:gd name="connsiteY4" fmla="*/ 1568226 h 1638297"/>
                <a:gd name="connsiteX5" fmla="*/ 1247323 w 1247323"/>
                <a:gd name="connsiteY5" fmla="*/ 1573793 h 1638297"/>
                <a:gd name="connsiteX6" fmla="*/ 1247323 w 1247323"/>
                <a:gd name="connsiteY6" fmla="*/ 1638297 h 1638297"/>
                <a:gd name="connsiteX7" fmla="*/ 1100442 w 1247323"/>
                <a:gd name="connsiteY7" fmla="*/ 1600530 h 1638297"/>
                <a:gd name="connsiteX8" fmla="*/ 0 w 1247323"/>
                <a:gd name="connsiteY8" fmla="*/ 104768 h 1638297"/>
                <a:gd name="connsiteX9" fmla="*/ 5290 w 1247323"/>
                <a:gd name="connsiteY9" fmla="*/ 0 h 163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323" h="1638297">
                  <a:moveTo>
                    <a:pt x="5290" y="0"/>
                  </a:moveTo>
                  <a:lnTo>
                    <a:pt x="381699" y="0"/>
                  </a:lnTo>
                  <a:lnTo>
                    <a:pt x="344885" y="100584"/>
                  </a:lnTo>
                  <a:cubicBezTo>
                    <a:pt x="311306" y="208542"/>
                    <a:pt x="293217" y="323325"/>
                    <a:pt x="293217" y="442333"/>
                  </a:cubicBezTo>
                  <a:cubicBezTo>
                    <a:pt x="293217" y="997704"/>
                    <a:pt x="687156" y="1461064"/>
                    <a:pt x="1210847" y="1568226"/>
                  </a:cubicBezTo>
                  <a:lnTo>
                    <a:pt x="1247323" y="1573793"/>
                  </a:lnTo>
                  <a:lnTo>
                    <a:pt x="1247323" y="1638297"/>
                  </a:lnTo>
                  <a:lnTo>
                    <a:pt x="1100442" y="1600530"/>
                  </a:lnTo>
                  <a:cubicBezTo>
                    <a:pt x="462902" y="1402234"/>
                    <a:pt x="0" y="807560"/>
                    <a:pt x="0" y="104768"/>
                  </a:cubicBezTo>
                  <a:lnTo>
                    <a:pt x="5290" y="0"/>
                  </a:lnTo>
                  <a:close/>
                </a:path>
              </a:pathLst>
            </a:custGeom>
            <a:solidFill>
              <a:schemeClr val="accent1">
                <a:lumMod val="60000"/>
                <a:lumOff val="40000"/>
              </a:schemeClr>
            </a:solidFill>
            <a:ln w="19050">
              <a:noFill/>
              <a:round/>
              <a:headEnd/>
              <a:tailEnd/>
            </a:ln>
          </p:spPr>
          <p:txBody>
            <a:bodyPr anchor="ctr"/>
            <a:lstStyle/>
            <a:p>
              <a:pPr algn="ctr"/>
              <a:endParaRPr sz="1050">
                <a:latin typeface="微软雅黑" panose="020B0503020204020204" pitchFamily="34" charset="-122"/>
                <a:ea typeface="微软雅黑" panose="020B0503020204020204" pitchFamily="34" charset="-122"/>
              </a:endParaRPr>
            </a:p>
          </p:txBody>
        </p:sp>
        <p:sp>
          <p:nvSpPr>
            <p:cNvPr id="10" name="Freeform: Shape 11"/>
            <p:cNvSpPr/>
            <p:nvPr/>
          </p:nvSpPr>
          <p:spPr bwMode="auto">
            <a:xfrm>
              <a:off x="1254934" y="1507564"/>
              <a:ext cx="715580" cy="925741"/>
            </a:xfrm>
            <a:custGeom>
              <a:avLst/>
              <a:gdLst>
                <a:gd name="connsiteX0" fmla="*/ 88482 w 954106"/>
                <a:gd name="connsiteY0" fmla="*/ 0 h 1573793"/>
                <a:gd name="connsiteX1" fmla="*/ 826561 w 954106"/>
                <a:gd name="connsiteY1" fmla="*/ 0 h 1573793"/>
                <a:gd name="connsiteX2" fmla="*/ 954106 w 954106"/>
                <a:gd name="connsiteY2" fmla="*/ 127545 h 1573793"/>
                <a:gd name="connsiteX3" fmla="*/ 954106 w 954106"/>
                <a:gd name="connsiteY3" fmla="*/ 1573793 h 1573793"/>
                <a:gd name="connsiteX4" fmla="*/ 917630 w 954106"/>
                <a:gd name="connsiteY4" fmla="*/ 1568226 h 1573793"/>
                <a:gd name="connsiteX5" fmla="*/ 0 w 954106"/>
                <a:gd name="connsiteY5" fmla="*/ 442333 h 1573793"/>
                <a:gd name="connsiteX6" fmla="*/ 51668 w 954106"/>
                <a:gd name="connsiteY6" fmla="*/ 100584 h 1573793"/>
                <a:gd name="connsiteX7" fmla="*/ 88482 w 954106"/>
                <a:gd name="connsiteY7" fmla="*/ 0 h 157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106" h="1573793">
                  <a:moveTo>
                    <a:pt x="88482" y="0"/>
                  </a:moveTo>
                  <a:lnTo>
                    <a:pt x="826561" y="0"/>
                  </a:lnTo>
                  <a:cubicBezTo>
                    <a:pt x="897002" y="0"/>
                    <a:pt x="954106" y="57104"/>
                    <a:pt x="954106" y="127545"/>
                  </a:cubicBezTo>
                  <a:lnTo>
                    <a:pt x="954106" y="1573793"/>
                  </a:lnTo>
                  <a:lnTo>
                    <a:pt x="917630" y="1568226"/>
                  </a:lnTo>
                  <a:cubicBezTo>
                    <a:pt x="393939" y="1461064"/>
                    <a:pt x="0" y="997704"/>
                    <a:pt x="0" y="442333"/>
                  </a:cubicBezTo>
                  <a:cubicBezTo>
                    <a:pt x="0" y="323325"/>
                    <a:pt x="18089" y="208542"/>
                    <a:pt x="51668" y="100584"/>
                  </a:cubicBezTo>
                  <a:lnTo>
                    <a:pt x="88482" y="0"/>
                  </a:lnTo>
                  <a:close/>
                </a:path>
              </a:pathLst>
            </a:custGeom>
            <a:solidFill>
              <a:schemeClr val="accent1">
                <a:lumMod val="20000"/>
                <a:lumOff val="80000"/>
              </a:schemeClr>
            </a:solidFill>
            <a:ln w="19050">
              <a:noFill/>
              <a:round/>
              <a:headEnd/>
              <a:tailEnd/>
            </a:ln>
          </p:spPr>
          <p:txBody>
            <a:bodyPr anchor="ctr"/>
            <a:lstStyle/>
            <a:p>
              <a:pPr algn="ctr"/>
              <a:endParaRPr sz="1050">
                <a:latin typeface="微软雅黑" panose="020B0503020204020204" pitchFamily="34" charset="-122"/>
                <a:ea typeface="微软雅黑" panose="020B0503020204020204" pitchFamily="34" charset="-122"/>
              </a:endParaRPr>
            </a:p>
          </p:txBody>
        </p:sp>
        <p:sp>
          <p:nvSpPr>
            <p:cNvPr id="23" name="TextBox 38"/>
            <p:cNvSpPr txBox="1"/>
            <p:nvPr/>
          </p:nvSpPr>
          <p:spPr>
            <a:xfrm>
              <a:off x="1393375" y="1515751"/>
              <a:ext cx="491962" cy="530914"/>
            </a:xfrm>
            <a:prstGeom prst="rect">
              <a:avLst/>
            </a:prstGeom>
            <a:noFill/>
          </p:spPr>
          <p:txBody>
            <a:bodyPr wrap="none" anchor="ctr">
              <a:normAutofit/>
            </a:bodyPr>
            <a:lstStyle/>
            <a:p>
              <a:r>
                <a:rPr lang="en-US" altLang="zh-CN">
                  <a:solidFill>
                    <a:schemeClr val="accent1"/>
                  </a:solidFill>
                  <a:latin typeface="微软雅黑" panose="020B0503020204020204" pitchFamily="34" charset="-122"/>
                  <a:ea typeface="微软雅黑" panose="020B0503020204020204" pitchFamily="34" charset="-122"/>
                </a:rPr>
                <a:t>01</a:t>
              </a:r>
            </a:p>
          </p:txBody>
        </p:sp>
        <p:sp>
          <p:nvSpPr>
            <p:cNvPr id="28" name="TextBox 43"/>
            <p:cNvSpPr txBox="1">
              <a:spLocks/>
            </p:cNvSpPr>
            <p:nvPr/>
          </p:nvSpPr>
          <p:spPr>
            <a:xfrm>
              <a:off x="642621" y="3192819"/>
              <a:ext cx="1224625" cy="582909"/>
            </a:xfrm>
            <a:prstGeom prst="rect">
              <a:avLst/>
            </a:prstGeom>
          </p:spPr>
          <p:txBody>
            <a:bodyPr vert="horz" wrap="square" lIns="0" tIns="0" rIns="0" bIns="0" anchor="ctr" anchorCtr="0">
              <a:normAutofit/>
            </a:bodyPr>
            <a:lstStyle/>
            <a:p>
              <a:pPr>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此部分内容作为文字</a:t>
              </a:r>
              <a:br>
                <a:rPr lang="zh-CN" altLang="en-US" sz="600" dirty="0">
                  <a:solidFill>
                    <a:schemeClr val="bg1"/>
                  </a:solidFill>
                  <a:latin typeface="微软雅黑" panose="020B0503020204020204" pitchFamily="34" charset="-122"/>
                  <a:ea typeface="微软雅黑" panose="020B0503020204020204" pitchFamily="34" charset="-122"/>
                </a:rPr>
              </a:br>
              <a:r>
                <a:rPr lang="zh-CN" altLang="en-US" sz="600" dirty="0">
                  <a:solidFill>
                    <a:schemeClr val="bg1"/>
                  </a:solidFill>
                  <a:latin typeface="微软雅黑" panose="020B0503020204020204" pitchFamily="34" charset="-122"/>
                  <a:ea typeface="微软雅黑" panose="020B0503020204020204" pitchFamily="34" charset="-122"/>
                </a:rPr>
                <a:t>排版占位显示 </a:t>
              </a:r>
              <a:br>
                <a:rPr lang="zh-CN" altLang="en-US" sz="600" dirty="0">
                  <a:solidFill>
                    <a:schemeClr val="bg1"/>
                  </a:solidFill>
                  <a:latin typeface="微软雅黑" panose="020B0503020204020204" pitchFamily="34" charset="-122"/>
                  <a:ea typeface="微软雅黑" panose="020B0503020204020204" pitchFamily="34" charset="-122"/>
                </a:rPr>
              </a:br>
              <a:r>
                <a:rPr lang="zh-CN" altLang="en-US" sz="600" dirty="0">
                  <a:solidFill>
                    <a:schemeClr val="bg1"/>
                  </a:solidFill>
                  <a:latin typeface="微软雅黑" panose="020B0503020204020204" pitchFamily="34" charset="-122"/>
                  <a:ea typeface="微软雅黑" panose="020B0503020204020204" pitchFamily="34" charset="-122"/>
                </a:rPr>
                <a:t>（建议使用主题字体）</a:t>
              </a:r>
            </a:p>
          </p:txBody>
        </p:sp>
      </p:grpSp>
      <p:grpSp>
        <p:nvGrpSpPr>
          <p:cNvPr id="3" name="组合 2"/>
          <p:cNvGrpSpPr/>
          <p:nvPr/>
        </p:nvGrpSpPr>
        <p:grpSpPr>
          <a:xfrm>
            <a:off x="2197931" y="1507564"/>
            <a:ext cx="1431160" cy="2414336"/>
            <a:chOff x="2197931" y="1507564"/>
            <a:chExt cx="1431160" cy="2414336"/>
          </a:xfrm>
        </p:grpSpPr>
        <p:sp>
          <p:nvSpPr>
            <p:cNvPr id="11" name="Rectangle: Rounded Corners 18"/>
            <p:cNvSpPr/>
            <p:nvPr/>
          </p:nvSpPr>
          <p:spPr bwMode="auto">
            <a:xfrm>
              <a:off x="2197931" y="1507564"/>
              <a:ext cx="1431159" cy="2414336"/>
            </a:xfrm>
            <a:prstGeom prst="roundRect">
              <a:avLst>
                <a:gd name="adj" fmla="val 6684"/>
              </a:avLst>
            </a:prstGeom>
            <a:solidFill>
              <a:schemeClr val="accent2"/>
            </a:solidFill>
            <a:ln w="19050">
              <a:noFill/>
              <a:round/>
              <a:headEnd/>
              <a:tailEnd/>
            </a:ln>
          </p:spPr>
          <p:txBody>
            <a:bodyPr rot="0" spcFirstLastPara="0" vert="horz" wrap="none" lIns="91440" tIns="1656000" rIns="91440" bIns="45720" anchor="t" anchorCtr="1" forceAA="0" compatLnSpc="1">
              <a:prstTxWarp prst="textNoShape">
                <a:avLst/>
              </a:prstTxWarp>
              <a:normAutofit/>
            </a:bodyPr>
            <a:lstStyle/>
            <a:p>
              <a:pPr algn="ctr"/>
              <a:r>
                <a:rPr lang="zh-CN" altLang="en-US" sz="1050" b="1">
                  <a:solidFill>
                    <a:schemeClr val="bg1"/>
                  </a:solidFill>
                  <a:latin typeface="微软雅黑" panose="020B0503020204020204" pitchFamily="34" charset="-122"/>
                  <a:ea typeface="微软雅黑" panose="020B0503020204020204" pitchFamily="34" charset="-122"/>
                </a:rPr>
                <a:t>标题文本预设</a:t>
              </a:r>
            </a:p>
          </p:txBody>
        </p:sp>
        <p:sp>
          <p:nvSpPr>
            <p:cNvPr id="12" name="Freeform: Shape 19"/>
            <p:cNvSpPr/>
            <p:nvPr/>
          </p:nvSpPr>
          <p:spPr bwMode="auto">
            <a:xfrm>
              <a:off x="2693598" y="1507564"/>
              <a:ext cx="935492" cy="963684"/>
            </a:xfrm>
            <a:custGeom>
              <a:avLst/>
              <a:gdLst>
                <a:gd name="connsiteX0" fmla="*/ 5290 w 1247323"/>
                <a:gd name="connsiteY0" fmla="*/ 0 h 1638297"/>
                <a:gd name="connsiteX1" fmla="*/ 381699 w 1247323"/>
                <a:gd name="connsiteY1" fmla="*/ 0 h 1638297"/>
                <a:gd name="connsiteX2" fmla="*/ 344885 w 1247323"/>
                <a:gd name="connsiteY2" fmla="*/ 100584 h 1638297"/>
                <a:gd name="connsiteX3" fmla="*/ 293217 w 1247323"/>
                <a:gd name="connsiteY3" fmla="*/ 442333 h 1638297"/>
                <a:gd name="connsiteX4" fmla="*/ 1210847 w 1247323"/>
                <a:gd name="connsiteY4" fmla="*/ 1568226 h 1638297"/>
                <a:gd name="connsiteX5" fmla="*/ 1247323 w 1247323"/>
                <a:gd name="connsiteY5" fmla="*/ 1573793 h 1638297"/>
                <a:gd name="connsiteX6" fmla="*/ 1247323 w 1247323"/>
                <a:gd name="connsiteY6" fmla="*/ 1638297 h 1638297"/>
                <a:gd name="connsiteX7" fmla="*/ 1100442 w 1247323"/>
                <a:gd name="connsiteY7" fmla="*/ 1600530 h 1638297"/>
                <a:gd name="connsiteX8" fmla="*/ 0 w 1247323"/>
                <a:gd name="connsiteY8" fmla="*/ 104768 h 1638297"/>
                <a:gd name="connsiteX9" fmla="*/ 5290 w 1247323"/>
                <a:gd name="connsiteY9" fmla="*/ 0 h 163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323" h="1638297">
                  <a:moveTo>
                    <a:pt x="5290" y="0"/>
                  </a:moveTo>
                  <a:lnTo>
                    <a:pt x="381699" y="0"/>
                  </a:lnTo>
                  <a:lnTo>
                    <a:pt x="344885" y="100584"/>
                  </a:lnTo>
                  <a:cubicBezTo>
                    <a:pt x="311306" y="208542"/>
                    <a:pt x="293217" y="323325"/>
                    <a:pt x="293217" y="442333"/>
                  </a:cubicBezTo>
                  <a:cubicBezTo>
                    <a:pt x="293217" y="997704"/>
                    <a:pt x="687156" y="1461064"/>
                    <a:pt x="1210847" y="1568226"/>
                  </a:cubicBezTo>
                  <a:lnTo>
                    <a:pt x="1247323" y="1573793"/>
                  </a:lnTo>
                  <a:lnTo>
                    <a:pt x="1247323" y="1638297"/>
                  </a:lnTo>
                  <a:lnTo>
                    <a:pt x="1100442" y="1600530"/>
                  </a:lnTo>
                  <a:cubicBezTo>
                    <a:pt x="462902" y="1402234"/>
                    <a:pt x="0" y="807560"/>
                    <a:pt x="0" y="104768"/>
                  </a:cubicBezTo>
                  <a:lnTo>
                    <a:pt x="5290" y="0"/>
                  </a:lnTo>
                  <a:close/>
                </a:path>
              </a:pathLst>
            </a:custGeom>
            <a:solidFill>
              <a:schemeClr val="accent2">
                <a:lumMod val="40000"/>
                <a:lumOff val="60000"/>
              </a:schemeClr>
            </a:solidFill>
            <a:ln w="19050">
              <a:noFill/>
              <a:round/>
              <a:headEnd/>
              <a:tailEnd/>
            </a:ln>
          </p:spPr>
          <p:txBody>
            <a:bodyPr anchor="ctr"/>
            <a:lstStyle/>
            <a:p>
              <a:pPr algn="ctr"/>
              <a:endParaRPr sz="1050">
                <a:latin typeface="微软雅黑" panose="020B0503020204020204" pitchFamily="34" charset="-122"/>
                <a:ea typeface="微软雅黑" panose="020B0503020204020204" pitchFamily="34" charset="-122"/>
              </a:endParaRPr>
            </a:p>
          </p:txBody>
        </p:sp>
        <p:sp>
          <p:nvSpPr>
            <p:cNvPr id="13" name="Freeform: Shape 20"/>
            <p:cNvSpPr/>
            <p:nvPr/>
          </p:nvSpPr>
          <p:spPr bwMode="auto">
            <a:xfrm>
              <a:off x="2913511" y="1507564"/>
              <a:ext cx="715580" cy="925741"/>
            </a:xfrm>
            <a:custGeom>
              <a:avLst/>
              <a:gdLst>
                <a:gd name="connsiteX0" fmla="*/ 88482 w 954106"/>
                <a:gd name="connsiteY0" fmla="*/ 0 h 1573793"/>
                <a:gd name="connsiteX1" fmla="*/ 826561 w 954106"/>
                <a:gd name="connsiteY1" fmla="*/ 0 h 1573793"/>
                <a:gd name="connsiteX2" fmla="*/ 954106 w 954106"/>
                <a:gd name="connsiteY2" fmla="*/ 127545 h 1573793"/>
                <a:gd name="connsiteX3" fmla="*/ 954106 w 954106"/>
                <a:gd name="connsiteY3" fmla="*/ 1573793 h 1573793"/>
                <a:gd name="connsiteX4" fmla="*/ 917630 w 954106"/>
                <a:gd name="connsiteY4" fmla="*/ 1568226 h 1573793"/>
                <a:gd name="connsiteX5" fmla="*/ 0 w 954106"/>
                <a:gd name="connsiteY5" fmla="*/ 442333 h 1573793"/>
                <a:gd name="connsiteX6" fmla="*/ 51668 w 954106"/>
                <a:gd name="connsiteY6" fmla="*/ 100584 h 1573793"/>
                <a:gd name="connsiteX7" fmla="*/ 88482 w 954106"/>
                <a:gd name="connsiteY7" fmla="*/ 0 h 157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106" h="1573793">
                  <a:moveTo>
                    <a:pt x="88482" y="0"/>
                  </a:moveTo>
                  <a:lnTo>
                    <a:pt x="826561" y="0"/>
                  </a:lnTo>
                  <a:cubicBezTo>
                    <a:pt x="897002" y="0"/>
                    <a:pt x="954106" y="57104"/>
                    <a:pt x="954106" y="127545"/>
                  </a:cubicBezTo>
                  <a:lnTo>
                    <a:pt x="954106" y="1573793"/>
                  </a:lnTo>
                  <a:lnTo>
                    <a:pt x="917630" y="1568226"/>
                  </a:lnTo>
                  <a:cubicBezTo>
                    <a:pt x="393939" y="1461064"/>
                    <a:pt x="0" y="997704"/>
                    <a:pt x="0" y="442333"/>
                  </a:cubicBezTo>
                  <a:cubicBezTo>
                    <a:pt x="0" y="323325"/>
                    <a:pt x="18089" y="208542"/>
                    <a:pt x="51668" y="100584"/>
                  </a:cubicBezTo>
                  <a:lnTo>
                    <a:pt x="88482" y="0"/>
                  </a:lnTo>
                  <a:close/>
                </a:path>
              </a:pathLst>
            </a:custGeom>
            <a:solidFill>
              <a:schemeClr val="accent2">
                <a:lumMod val="20000"/>
                <a:lumOff val="80000"/>
              </a:schemeClr>
            </a:solidFill>
            <a:ln w="19050">
              <a:noFill/>
              <a:round/>
              <a:headEnd/>
              <a:tailEnd/>
            </a:ln>
          </p:spPr>
          <p:txBody>
            <a:bodyPr anchor="ctr"/>
            <a:lstStyle/>
            <a:p>
              <a:pPr algn="ctr"/>
              <a:endParaRPr sz="1050">
                <a:latin typeface="微软雅黑" panose="020B0503020204020204" pitchFamily="34" charset="-122"/>
                <a:ea typeface="微软雅黑" panose="020B0503020204020204" pitchFamily="34" charset="-122"/>
              </a:endParaRPr>
            </a:p>
          </p:txBody>
        </p:sp>
        <p:sp>
          <p:nvSpPr>
            <p:cNvPr id="24" name="TextBox 39"/>
            <p:cNvSpPr txBox="1"/>
            <p:nvPr/>
          </p:nvSpPr>
          <p:spPr>
            <a:xfrm>
              <a:off x="3016412" y="1515751"/>
              <a:ext cx="538850" cy="530914"/>
            </a:xfrm>
            <a:prstGeom prst="rect">
              <a:avLst/>
            </a:prstGeom>
            <a:noFill/>
          </p:spPr>
          <p:txBody>
            <a:bodyPr wrap="none" anchor="ctr">
              <a:normAutofit/>
            </a:bodyPr>
            <a:lstStyle/>
            <a:p>
              <a:r>
                <a:rPr lang="en-US" altLang="zh-CN">
                  <a:solidFill>
                    <a:schemeClr val="accent2"/>
                  </a:solidFill>
                  <a:latin typeface="微软雅黑" panose="020B0503020204020204" pitchFamily="34" charset="-122"/>
                  <a:ea typeface="微软雅黑" panose="020B0503020204020204" pitchFamily="34" charset="-122"/>
                </a:rPr>
                <a:t>02</a:t>
              </a:r>
            </a:p>
          </p:txBody>
        </p:sp>
        <p:sp>
          <p:nvSpPr>
            <p:cNvPr id="29" name="TextBox 44"/>
            <p:cNvSpPr txBox="1">
              <a:spLocks/>
            </p:cNvSpPr>
            <p:nvPr/>
          </p:nvSpPr>
          <p:spPr>
            <a:xfrm>
              <a:off x="2301198" y="3192819"/>
              <a:ext cx="1224625" cy="582909"/>
            </a:xfrm>
            <a:prstGeom prst="rect">
              <a:avLst/>
            </a:prstGeom>
          </p:spPr>
          <p:txBody>
            <a:bodyPr vert="horz" wrap="square" lIns="0" tIns="0" rIns="0" bIns="0" anchor="ctr" anchorCtr="0">
              <a:normAutofit/>
            </a:bodyPr>
            <a:lstStyle/>
            <a:p>
              <a:pPr>
                <a:lnSpc>
                  <a:spcPct val="120000"/>
                </a:lnSpc>
              </a:pPr>
              <a:r>
                <a:rPr lang="zh-CN" altLang="en-US" sz="600">
                  <a:solidFill>
                    <a:schemeClr val="bg1"/>
                  </a:solidFill>
                  <a:latin typeface="微软雅黑" panose="020B0503020204020204" pitchFamily="34" charset="-122"/>
                  <a:ea typeface="微软雅黑" panose="020B0503020204020204" pitchFamily="34" charset="-122"/>
                </a:rPr>
                <a:t>此部分内容作为文字</a:t>
              </a:r>
              <a:br>
                <a:rPr lang="zh-CN" altLang="en-US" sz="600">
                  <a:solidFill>
                    <a:schemeClr val="bg1"/>
                  </a:solidFill>
                  <a:latin typeface="微软雅黑" panose="020B0503020204020204" pitchFamily="34" charset="-122"/>
                  <a:ea typeface="微软雅黑" panose="020B0503020204020204" pitchFamily="34" charset="-122"/>
                </a:rPr>
              </a:br>
              <a:r>
                <a:rPr lang="zh-CN" altLang="en-US" sz="600">
                  <a:solidFill>
                    <a:schemeClr val="bg1"/>
                  </a:solidFill>
                  <a:latin typeface="微软雅黑" panose="020B0503020204020204" pitchFamily="34" charset="-122"/>
                  <a:ea typeface="微软雅黑" panose="020B0503020204020204" pitchFamily="34" charset="-122"/>
                </a:rPr>
                <a:t>排版占位显示 </a:t>
              </a:r>
              <a:br>
                <a:rPr lang="zh-CN" altLang="en-US" sz="600">
                  <a:solidFill>
                    <a:schemeClr val="bg1"/>
                  </a:solidFill>
                  <a:latin typeface="微软雅黑" panose="020B0503020204020204" pitchFamily="34" charset="-122"/>
                  <a:ea typeface="微软雅黑" panose="020B0503020204020204" pitchFamily="34" charset="-122"/>
                </a:rPr>
              </a:br>
              <a:r>
                <a:rPr lang="zh-CN" altLang="en-US" sz="600">
                  <a:solidFill>
                    <a:schemeClr val="bg1"/>
                  </a:solidFill>
                  <a:latin typeface="微软雅黑" panose="020B0503020204020204" pitchFamily="34" charset="-122"/>
                  <a:ea typeface="微软雅黑" panose="020B0503020204020204" pitchFamily="34" charset="-122"/>
                </a:rPr>
                <a:t>（建议使用主题字体）</a:t>
              </a:r>
            </a:p>
          </p:txBody>
        </p:sp>
      </p:grpSp>
      <p:grpSp>
        <p:nvGrpSpPr>
          <p:cNvPr id="5" name="组合 4"/>
          <p:cNvGrpSpPr/>
          <p:nvPr/>
        </p:nvGrpSpPr>
        <p:grpSpPr>
          <a:xfrm>
            <a:off x="3856508" y="1507564"/>
            <a:ext cx="1431160" cy="2414336"/>
            <a:chOff x="3856508" y="1507564"/>
            <a:chExt cx="1431160" cy="2414336"/>
          </a:xfrm>
        </p:grpSpPr>
        <p:sp>
          <p:nvSpPr>
            <p:cNvPr id="14" name="Rectangle: Rounded Corners 22"/>
            <p:cNvSpPr/>
            <p:nvPr/>
          </p:nvSpPr>
          <p:spPr bwMode="auto">
            <a:xfrm>
              <a:off x="3856508" y="1507564"/>
              <a:ext cx="1431159" cy="2414336"/>
            </a:xfrm>
            <a:prstGeom prst="roundRect">
              <a:avLst>
                <a:gd name="adj" fmla="val 6684"/>
              </a:avLst>
            </a:prstGeom>
            <a:solidFill>
              <a:schemeClr val="accent3"/>
            </a:solidFill>
            <a:ln w="19050">
              <a:noFill/>
              <a:round/>
              <a:headEnd/>
              <a:tailEnd/>
            </a:ln>
          </p:spPr>
          <p:txBody>
            <a:bodyPr rot="0" spcFirstLastPara="0" vert="horz" wrap="none" lIns="91440" tIns="1656000" rIns="91440" bIns="45720" anchor="t" anchorCtr="1" forceAA="0" compatLnSpc="1">
              <a:prstTxWarp prst="textNoShape">
                <a:avLst/>
              </a:prstTxWarp>
              <a:normAutofit/>
            </a:bodyPr>
            <a:lstStyle/>
            <a:p>
              <a:pPr algn="ctr"/>
              <a:r>
                <a:rPr lang="zh-CN" altLang="en-US" sz="1050" b="1">
                  <a:solidFill>
                    <a:schemeClr val="bg1"/>
                  </a:solidFill>
                  <a:latin typeface="微软雅黑" panose="020B0503020204020204" pitchFamily="34" charset="-122"/>
                  <a:ea typeface="微软雅黑" panose="020B0503020204020204" pitchFamily="34" charset="-122"/>
                </a:rPr>
                <a:t>标题文本预设</a:t>
              </a:r>
            </a:p>
          </p:txBody>
        </p:sp>
        <p:sp>
          <p:nvSpPr>
            <p:cNvPr id="15" name="Freeform: Shape 23"/>
            <p:cNvSpPr/>
            <p:nvPr/>
          </p:nvSpPr>
          <p:spPr bwMode="auto">
            <a:xfrm>
              <a:off x="4352175" y="1507564"/>
              <a:ext cx="935492" cy="963684"/>
            </a:xfrm>
            <a:custGeom>
              <a:avLst/>
              <a:gdLst>
                <a:gd name="connsiteX0" fmla="*/ 5290 w 1247323"/>
                <a:gd name="connsiteY0" fmla="*/ 0 h 1638297"/>
                <a:gd name="connsiteX1" fmla="*/ 381699 w 1247323"/>
                <a:gd name="connsiteY1" fmla="*/ 0 h 1638297"/>
                <a:gd name="connsiteX2" fmla="*/ 344885 w 1247323"/>
                <a:gd name="connsiteY2" fmla="*/ 100584 h 1638297"/>
                <a:gd name="connsiteX3" fmla="*/ 293217 w 1247323"/>
                <a:gd name="connsiteY3" fmla="*/ 442333 h 1638297"/>
                <a:gd name="connsiteX4" fmla="*/ 1210847 w 1247323"/>
                <a:gd name="connsiteY4" fmla="*/ 1568226 h 1638297"/>
                <a:gd name="connsiteX5" fmla="*/ 1247323 w 1247323"/>
                <a:gd name="connsiteY5" fmla="*/ 1573793 h 1638297"/>
                <a:gd name="connsiteX6" fmla="*/ 1247323 w 1247323"/>
                <a:gd name="connsiteY6" fmla="*/ 1638297 h 1638297"/>
                <a:gd name="connsiteX7" fmla="*/ 1100442 w 1247323"/>
                <a:gd name="connsiteY7" fmla="*/ 1600530 h 1638297"/>
                <a:gd name="connsiteX8" fmla="*/ 0 w 1247323"/>
                <a:gd name="connsiteY8" fmla="*/ 104768 h 1638297"/>
                <a:gd name="connsiteX9" fmla="*/ 5290 w 1247323"/>
                <a:gd name="connsiteY9" fmla="*/ 0 h 163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323" h="1638297">
                  <a:moveTo>
                    <a:pt x="5290" y="0"/>
                  </a:moveTo>
                  <a:lnTo>
                    <a:pt x="381699" y="0"/>
                  </a:lnTo>
                  <a:lnTo>
                    <a:pt x="344885" y="100584"/>
                  </a:lnTo>
                  <a:cubicBezTo>
                    <a:pt x="311306" y="208542"/>
                    <a:pt x="293217" y="323325"/>
                    <a:pt x="293217" y="442333"/>
                  </a:cubicBezTo>
                  <a:cubicBezTo>
                    <a:pt x="293217" y="997704"/>
                    <a:pt x="687156" y="1461064"/>
                    <a:pt x="1210847" y="1568226"/>
                  </a:cubicBezTo>
                  <a:lnTo>
                    <a:pt x="1247323" y="1573793"/>
                  </a:lnTo>
                  <a:lnTo>
                    <a:pt x="1247323" y="1638297"/>
                  </a:lnTo>
                  <a:lnTo>
                    <a:pt x="1100442" y="1600530"/>
                  </a:lnTo>
                  <a:cubicBezTo>
                    <a:pt x="462902" y="1402234"/>
                    <a:pt x="0" y="807560"/>
                    <a:pt x="0" y="104768"/>
                  </a:cubicBezTo>
                  <a:lnTo>
                    <a:pt x="5290" y="0"/>
                  </a:lnTo>
                  <a:close/>
                </a:path>
              </a:pathLst>
            </a:custGeom>
            <a:solidFill>
              <a:schemeClr val="accent3">
                <a:lumMod val="60000"/>
                <a:lumOff val="40000"/>
              </a:schemeClr>
            </a:solidFill>
            <a:ln w="19050">
              <a:noFill/>
              <a:round/>
              <a:headEnd/>
              <a:tailEnd/>
            </a:ln>
          </p:spPr>
          <p:txBody>
            <a:bodyPr anchor="ctr"/>
            <a:lstStyle/>
            <a:p>
              <a:pPr algn="ctr"/>
              <a:endParaRPr sz="1050">
                <a:latin typeface="微软雅黑" panose="020B0503020204020204" pitchFamily="34" charset="-122"/>
                <a:ea typeface="微软雅黑" panose="020B0503020204020204" pitchFamily="34" charset="-122"/>
              </a:endParaRPr>
            </a:p>
          </p:txBody>
        </p:sp>
        <p:sp>
          <p:nvSpPr>
            <p:cNvPr id="16" name="Freeform: Shape 24"/>
            <p:cNvSpPr/>
            <p:nvPr/>
          </p:nvSpPr>
          <p:spPr bwMode="auto">
            <a:xfrm>
              <a:off x="4572088" y="1507564"/>
              <a:ext cx="715580" cy="925741"/>
            </a:xfrm>
            <a:custGeom>
              <a:avLst/>
              <a:gdLst>
                <a:gd name="connsiteX0" fmla="*/ 88482 w 954106"/>
                <a:gd name="connsiteY0" fmla="*/ 0 h 1573793"/>
                <a:gd name="connsiteX1" fmla="*/ 826561 w 954106"/>
                <a:gd name="connsiteY1" fmla="*/ 0 h 1573793"/>
                <a:gd name="connsiteX2" fmla="*/ 954106 w 954106"/>
                <a:gd name="connsiteY2" fmla="*/ 127545 h 1573793"/>
                <a:gd name="connsiteX3" fmla="*/ 954106 w 954106"/>
                <a:gd name="connsiteY3" fmla="*/ 1573793 h 1573793"/>
                <a:gd name="connsiteX4" fmla="*/ 917630 w 954106"/>
                <a:gd name="connsiteY4" fmla="*/ 1568226 h 1573793"/>
                <a:gd name="connsiteX5" fmla="*/ 0 w 954106"/>
                <a:gd name="connsiteY5" fmla="*/ 442333 h 1573793"/>
                <a:gd name="connsiteX6" fmla="*/ 51668 w 954106"/>
                <a:gd name="connsiteY6" fmla="*/ 100584 h 1573793"/>
                <a:gd name="connsiteX7" fmla="*/ 88482 w 954106"/>
                <a:gd name="connsiteY7" fmla="*/ 0 h 157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106" h="1573793">
                  <a:moveTo>
                    <a:pt x="88482" y="0"/>
                  </a:moveTo>
                  <a:lnTo>
                    <a:pt x="826561" y="0"/>
                  </a:lnTo>
                  <a:cubicBezTo>
                    <a:pt x="897002" y="0"/>
                    <a:pt x="954106" y="57104"/>
                    <a:pt x="954106" y="127545"/>
                  </a:cubicBezTo>
                  <a:lnTo>
                    <a:pt x="954106" y="1573793"/>
                  </a:lnTo>
                  <a:lnTo>
                    <a:pt x="917630" y="1568226"/>
                  </a:lnTo>
                  <a:cubicBezTo>
                    <a:pt x="393939" y="1461064"/>
                    <a:pt x="0" y="997704"/>
                    <a:pt x="0" y="442333"/>
                  </a:cubicBezTo>
                  <a:cubicBezTo>
                    <a:pt x="0" y="323325"/>
                    <a:pt x="18089" y="208542"/>
                    <a:pt x="51668" y="100584"/>
                  </a:cubicBezTo>
                  <a:lnTo>
                    <a:pt x="88482" y="0"/>
                  </a:lnTo>
                  <a:close/>
                </a:path>
              </a:pathLst>
            </a:custGeom>
            <a:solidFill>
              <a:schemeClr val="accent3">
                <a:lumMod val="20000"/>
                <a:lumOff val="80000"/>
              </a:schemeClr>
            </a:solidFill>
            <a:ln w="19050">
              <a:noFill/>
              <a:round/>
              <a:headEnd/>
              <a:tailEnd/>
            </a:ln>
          </p:spPr>
          <p:txBody>
            <a:bodyPr anchor="ctr"/>
            <a:lstStyle/>
            <a:p>
              <a:pPr algn="ctr"/>
              <a:endParaRPr sz="1050">
                <a:latin typeface="微软雅黑" panose="020B0503020204020204" pitchFamily="34" charset="-122"/>
                <a:ea typeface="微软雅黑" panose="020B0503020204020204" pitchFamily="34" charset="-122"/>
              </a:endParaRPr>
            </a:p>
          </p:txBody>
        </p:sp>
        <p:sp>
          <p:nvSpPr>
            <p:cNvPr id="25" name="TextBox 40"/>
            <p:cNvSpPr txBox="1"/>
            <p:nvPr/>
          </p:nvSpPr>
          <p:spPr>
            <a:xfrm>
              <a:off x="4651639" y="1515751"/>
              <a:ext cx="549670" cy="530914"/>
            </a:xfrm>
            <a:prstGeom prst="rect">
              <a:avLst/>
            </a:prstGeom>
            <a:noFill/>
          </p:spPr>
          <p:txBody>
            <a:bodyPr wrap="none" anchor="ctr">
              <a:normAutofit/>
            </a:bodyPr>
            <a:lstStyle/>
            <a:p>
              <a:r>
                <a:rPr lang="en-US" altLang="zh-CN">
                  <a:solidFill>
                    <a:schemeClr val="accent3"/>
                  </a:solidFill>
                  <a:latin typeface="微软雅黑" panose="020B0503020204020204" pitchFamily="34" charset="-122"/>
                  <a:ea typeface="微软雅黑" panose="020B0503020204020204" pitchFamily="34" charset="-122"/>
                </a:rPr>
                <a:t>03</a:t>
              </a:r>
            </a:p>
          </p:txBody>
        </p:sp>
        <p:sp>
          <p:nvSpPr>
            <p:cNvPr id="30" name="TextBox 45"/>
            <p:cNvSpPr txBox="1">
              <a:spLocks/>
            </p:cNvSpPr>
            <p:nvPr/>
          </p:nvSpPr>
          <p:spPr>
            <a:xfrm>
              <a:off x="3959775" y="3192819"/>
              <a:ext cx="1224625" cy="582909"/>
            </a:xfrm>
            <a:prstGeom prst="rect">
              <a:avLst/>
            </a:prstGeom>
          </p:spPr>
          <p:txBody>
            <a:bodyPr vert="horz" wrap="square" lIns="0" tIns="0" rIns="0" bIns="0" anchor="ctr" anchorCtr="0">
              <a:normAutofit/>
            </a:bodyPr>
            <a:lstStyle/>
            <a:p>
              <a:pPr>
                <a:lnSpc>
                  <a:spcPct val="120000"/>
                </a:lnSpc>
              </a:pPr>
              <a:r>
                <a:rPr lang="zh-CN" altLang="en-US" sz="600">
                  <a:solidFill>
                    <a:schemeClr val="bg1"/>
                  </a:solidFill>
                  <a:latin typeface="微软雅黑" panose="020B0503020204020204" pitchFamily="34" charset="-122"/>
                  <a:ea typeface="微软雅黑" panose="020B0503020204020204" pitchFamily="34" charset="-122"/>
                </a:rPr>
                <a:t>此部分内容作为文字</a:t>
              </a:r>
              <a:br>
                <a:rPr lang="zh-CN" altLang="en-US" sz="600">
                  <a:solidFill>
                    <a:schemeClr val="bg1"/>
                  </a:solidFill>
                  <a:latin typeface="微软雅黑" panose="020B0503020204020204" pitchFamily="34" charset="-122"/>
                  <a:ea typeface="微软雅黑" panose="020B0503020204020204" pitchFamily="34" charset="-122"/>
                </a:rPr>
              </a:br>
              <a:r>
                <a:rPr lang="zh-CN" altLang="en-US" sz="600">
                  <a:solidFill>
                    <a:schemeClr val="bg1"/>
                  </a:solidFill>
                  <a:latin typeface="微软雅黑" panose="020B0503020204020204" pitchFamily="34" charset="-122"/>
                  <a:ea typeface="微软雅黑" panose="020B0503020204020204" pitchFamily="34" charset="-122"/>
                </a:rPr>
                <a:t>排版占位显示 </a:t>
              </a:r>
              <a:br>
                <a:rPr lang="zh-CN" altLang="en-US" sz="600">
                  <a:solidFill>
                    <a:schemeClr val="bg1"/>
                  </a:solidFill>
                  <a:latin typeface="微软雅黑" panose="020B0503020204020204" pitchFamily="34" charset="-122"/>
                  <a:ea typeface="微软雅黑" panose="020B0503020204020204" pitchFamily="34" charset="-122"/>
                </a:rPr>
              </a:br>
              <a:r>
                <a:rPr lang="zh-CN" altLang="en-US" sz="600">
                  <a:solidFill>
                    <a:schemeClr val="bg1"/>
                  </a:solidFill>
                  <a:latin typeface="微软雅黑" panose="020B0503020204020204" pitchFamily="34" charset="-122"/>
                  <a:ea typeface="微软雅黑" panose="020B0503020204020204" pitchFamily="34" charset="-122"/>
                </a:rPr>
                <a:t>（建议使用主题字体）</a:t>
              </a:r>
            </a:p>
          </p:txBody>
        </p:sp>
      </p:grpSp>
      <p:grpSp>
        <p:nvGrpSpPr>
          <p:cNvPr id="6" name="组合 5"/>
          <p:cNvGrpSpPr/>
          <p:nvPr/>
        </p:nvGrpSpPr>
        <p:grpSpPr>
          <a:xfrm>
            <a:off x="5515085" y="1507564"/>
            <a:ext cx="1431160" cy="2414336"/>
            <a:chOff x="5515085" y="1507564"/>
            <a:chExt cx="1431160" cy="2414336"/>
          </a:xfrm>
        </p:grpSpPr>
        <p:sp>
          <p:nvSpPr>
            <p:cNvPr id="17" name="Rectangle: Rounded Corners 26"/>
            <p:cNvSpPr/>
            <p:nvPr/>
          </p:nvSpPr>
          <p:spPr bwMode="auto">
            <a:xfrm>
              <a:off x="5515085" y="1507564"/>
              <a:ext cx="1431159" cy="2414336"/>
            </a:xfrm>
            <a:prstGeom prst="roundRect">
              <a:avLst>
                <a:gd name="adj" fmla="val 6684"/>
              </a:avLst>
            </a:prstGeom>
            <a:solidFill>
              <a:schemeClr val="accent4"/>
            </a:solidFill>
            <a:ln w="19050">
              <a:noFill/>
              <a:round/>
              <a:headEnd/>
              <a:tailEnd/>
            </a:ln>
          </p:spPr>
          <p:txBody>
            <a:bodyPr rot="0" spcFirstLastPara="0" vert="horz" wrap="none" lIns="91440" tIns="1656000" rIns="91440" bIns="45720" anchor="t" anchorCtr="1" forceAA="0" compatLnSpc="1">
              <a:prstTxWarp prst="textNoShape">
                <a:avLst/>
              </a:prstTxWarp>
              <a:normAutofit/>
            </a:bodyPr>
            <a:lstStyle/>
            <a:p>
              <a:pPr algn="ctr"/>
              <a:r>
                <a:rPr lang="zh-CN" altLang="en-US" sz="1050" b="1">
                  <a:solidFill>
                    <a:schemeClr val="bg1"/>
                  </a:solidFill>
                  <a:latin typeface="微软雅黑" panose="020B0503020204020204" pitchFamily="34" charset="-122"/>
                  <a:ea typeface="微软雅黑" panose="020B0503020204020204" pitchFamily="34" charset="-122"/>
                </a:rPr>
                <a:t>标题文本预设</a:t>
              </a:r>
            </a:p>
          </p:txBody>
        </p:sp>
        <p:sp>
          <p:nvSpPr>
            <p:cNvPr id="18" name="Freeform: Shape 27"/>
            <p:cNvSpPr/>
            <p:nvPr/>
          </p:nvSpPr>
          <p:spPr bwMode="auto">
            <a:xfrm>
              <a:off x="6010752" y="1507564"/>
              <a:ext cx="935492" cy="963684"/>
            </a:xfrm>
            <a:custGeom>
              <a:avLst/>
              <a:gdLst>
                <a:gd name="connsiteX0" fmla="*/ 5290 w 1247323"/>
                <a:gd name="connsiteY0" fmla="*/ 0 h 1638297"/>
                <a:gd name="connsiteX1" fmla="*/ 381699 w 1247323"/>
                <a:gd name="connsiteY1" fmla="*/ 0 h 1638297"/>
                <a:gd name="connsiteX2" fmla="*/ 344885 w 1247323"/>
                <a:gd name="connsiteY2" fmla="*/ 100584 h 1638297"/>
                <a:gd name="connsiteX3" fmla="*/ 293217 w 1247323"/>
                <a:gd name="connsiteY3" fmla="*/ 442333 h 1638297"/>
                <a:gd name="connsiteX4" fmla="*/ 1210847 w 1247323"/>
                <a:gd name="connsiteY4" fmla="*/ 1568226 h 1638297"/>
                <a:gd name="connsiteX5" fmla="*/ 1247323 w 1247323"/>
                <a:gd name="connsiteY5" fmla="*/ 1573793 h 1638297"/>
                <a:gd name="connsiteX6" fmla="*/ 1247323 w 1247323"/>
                <a:gd name="connsiteY6" fmla="*/ 1638297 h 1638297"/>
                <a:gd name="connsiteX7" fmla="*/ 1100442 w 1247323"/>
                <a:gd name="connsiteY7" fmla="*/ 1600530 h 1638297"/>
                <a:gd name="connsiteX8" fmla="*/ 0 w 1247323"/>
                <a:gd name="connsiteY8" fmla="*/ 104768 h 1638297"/>
                <a:gd name="connsiteX9" fmla="*/ 5290 w 1247323"/>
                <a:gd name="connsiteY9" fmla="*/ 0 h 163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323" h="1638297">
                  <a:moveTo>
                    <a:pt x="5290" y="0"/>
                  </a:moveTo>
                  <a:lnTo>
                    <a:pt x="381699" y="0"/>
                  </a:lnTo>
                  <a:lnTo>
                    <a:pt x="344885" y="100584"/>
                  </a:lnTo>
                  <a:cubicBezTo>
                    <a:pt x="311306" y="208542"/>
                    <a:pt x="293217" y="323325"/>
                    <a:pt x="293217" y="442333"/>
                  </a:cubicBezTo>
                  <a:cubicBezTo>
                    <a:pt x="293217" y="997704"/>
                    <a:pt x="687156" y="1461064"/>
                    <a:pt x="1210847" y="1568226"/>
                  </a:cubicBezTo>
                  <a:lnTo>
                    <a:pt x="1247323" y="1573793"/>
                  </a:lnTo>
                  <a:lnTo>
                    <a:pt x="1247323" y="1638297"/>
                  </a:lnTo>
                  <a:lnTo>
                    <a:pt x="1100442" y="1600530"/>
                  </a:lnTo>
                  <a:cubicBezTo>
                    <a:pt x="462902" y="1402234"/>
                    <a:pt x="0" y="807560"/>
                    <a:pt x="0" y="104768"/>
                  </a:cubicBezTo>
                  <a:lnTo>
                    <a:pt x="5290" y="0"/>
                  </a:lnTo>
                  <a:close/>
                </a:path>
              </a:pathLst>
            </a:custGeom>
            <a:solidFill>
              <a:schemeClr val="accent4">
                <a:lumMod val="40000"/>
                <a:lumOff val="60000"/>
              </a:schemeClr>
            </a:solidFill>
            <a:ln w="19050">
              <a:noFill/>
              <a:round/>
              <a:headEnd/>
              <a:tailEnd/>
            </a:ln>
          </p:spPr>
          <p:txBody>
            <a:bodyPr anchor="ctr"/>
            <a:lstStyle/>
            <a:p>
              <a:pPr algn="ctr"/>
              <a:endParaRPr sz="1050">
                <a:latin typeface="微软雅黑" panose="020B0503020204020204" pitchFamily="34" charset="-122"/>
                <a:ea typeface="微软雅黑" panose="020B0503020204020204" pitchFamily="34" charset="-122"/>
              </a:endParaRPr>
            </a:p>
          </p:txBody>
        </p:sp>
        <p:sp>
          <p:nvSpPr>
            <p:cNvPr id="19" name="Freeform: Shape 28"/>
            <p:cNvSpPr/>
            <p:nvPr/>
          </p:nvSpPr>
          <p:spPr bwMode="auto">
            <a:xfrm>
              <a:off x="6230665" y="1507564"/>
              <a:ext cx="715580" cy="925741"/>
            </a:xfrm>
            <a:custGeom>
              <a:avLst/>
              <a:gdLst>
                <a:gd name="connsiteX0" fmla="*/ 88482 w 954106"/>
                <a:gd name="connsiteY0" fmla="*/ 0 h 1573793"/>
                <a:gd name="connsiteX1" fmla="*/ 826561 w 954106"/>
                <a:gd name="connsiteY1" fmla="*/ 0 h 1573793"/>
                <a:gd name="connsiteX2" fmla="*/ 954106 w 954106"/>
                <a:gd name="connsiteY2" fmla="*/ 127545 h 1573793"/>
                <a:gd name="connsiteX3" fmla="*/ 954106 w 954106"/>
                <a:gd name="connsiteY3" fmla="*/ 1573793 h 1573793"/>
                <a:gd name="connsiteX4" fmla="*/ 917630 w 954106"/>
                <a:gd name="connsiteY4" fmla="*/ 1568226 h 1573793"/>
                <a:gd name="connsiteX5" fmla="*/ 0 w 954106"/>
                <a:gd name="connsiteY5" fmla="*/ 442333 h 1573793"/>
                <a:gd name="connsiteX6" fmla="*/ 51668 w 954106"/>
                <a:gd name="connsiteY6" fmla="*/ 100584 h 1573793"/>
                <a:gd name="connsiteX7" fmla="*/ 88482 w 954106"/>
                <a:gd name="connsiteY7" fmla="*/ 0 h 157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106" h="1573793">
                  <a:moveTo>
                    <a:pt x="88482" y="0"/>
                  </a:moveTo>
                  <a:lnTo>
                    <a:pt x="826561" y="0"/>
                  </a:lnTo>
                  <a:cubicBezTo>
                    <a:pt x="897002" y="0"/>
                    <a:pt x="954106" y="57104"/>
                    <a:pt x="954106" y="127545"/>
                  </a:cubicBezTo>
                  <a:lnTo>
                    <a:pt x="954106" y="1573793"/>
                  </a:lnTo>
                  <a:lnTo>
                    <a:pt x="917630" y="1568226"/>
                  </a:lnTo>
                  <a:cubicBezTo>
                    <a:pt x="393939" y="1461064"/>
                    <a:pt x="0" y="997704"/>
                    <a:pt x="0" y="442333"/>
                  </a:cubicBezTo>
                  <a:cubicBezTo>
                    <a:pt x="0" y="323325"/>
                    <a:pt x="18089" y="208542"/>
                    <a:pt x="51668" y="100584"/>
                  </a:cubicBezTo>
                  <a:lnTo>
                    <a:pt x="88482" y="0"/>
                  </a:lnTo>
                  <a:close/>
                </a:path>
              </a:pathLst>
            </a:custGeom>
            <a:solidFill>
              <a:schemeClr val="accent4">
                <a:lumMod val="20000"/>
                <a:lumOff val="80000"/>
              </a:schemeClr>
            </a:solidFill>
            <a:ln w="19050">
              <a:noFill/>
              <a:round/>
              <a:headEnd/>
              <a:tailEnd/>
            </a:ln>
          </p:spPr>
          <p:txBody>
            <a:bodyPr anchor="ctr"/>
            <a:lstStyle/>
            <a:p>
              <a:pPr algn="ctr"/>
              <a:endParaRPr sz="1050">
                <a:latin typeface="微软雅黑" panose="020B0503020204020204" pitchFamily="34" charset="-122"/>
                <a:ea typeface="微软雅黑" panose="020B0503020204020204" pitchFamily="34" charset="-122"/>
              </a:endParaRPr>
            </a:p>
          </p:txBody>
        </p:sp>
        <p:sp>
          <p:nvSpPr>
            <p:cNvPr id="26" name="TextBox 41"/>
            <p:cNvSpPr txBox="1"/>
            <p:nvPr/>
          </p:nvSpPr>
          <p:spPr>
            <a:xfrm>
              <a:off x="6310216" y="1515751"/>
              <a:ext cx="537647" cy="530914"/>
            </a:xfrm>
            <a:prstGeom prst="rect">
              <a:avLst/>
            </a:prstGeom>
            <a:noFill/>
          </p:spPr>
          <p:txBody>
            <a:bodyPr wrap="none" anchor="ctr">
              <a:normAutofit/>
            </a:bodyPr>
            <a:lstStyle/>
            <a:p>
              <a:r>
                <a:rPr lang="en-US" altLang="zh-CN">
                  <a:solidFill>
                    <a:schemeClr val="accent4"/>
                  </a:solidFill>
                  <a:latin typeface="微软雅黑" panose="020B0503020204020204" pitchFamily="34" charset="-122"/>
                  <a:ea typeface="微软雅黑" panose="020B0503020204020204" pitchFamily="34" charset="-122"/>
                </a:rPr>
                <a:t>04</a:t>
              </a:r>
            </a:p>
          </p:txBody>
        </p:sp>
        <p:sp>
          <p:nvSpPr>
            <p:cNvPr id="31" name="TextBox 46"/>
            <p:cNvSpPr txBox="1">
              <a:spLocks/>
            </p:cNvSpPr>
            <p:nvPr/>
          </p:nvSpPr>
          <p:spPr>
            <a:xfrm>
              <a:off x="5618352" y="3192819"/>
              <a:ext cx="1224625" cy="582909"/>
            </a:xfrm>
            <a:prstGeom prst="rect">
              <a:avLst/>
            </a:prstGeom>
          </p:spPr>
          <p:txBody>
            <a:bodyPr vert="horz" wrap="square" lIns="0" tIns="0" rIns="0" bIns="0" anchor="ctr" anchorCtr="0">
              <a:normAutofit/>
            </a:bodyPr>
            <a:lstStyle/>
            <a:p>
              <a:pPr>
                <a:lnSpc>
                  <a:spcPct val="120000"/>
                </a:lnSpc>
              </a:pPr>
              <a:r>
                <a:rPr lang="zh-CN" altLang="en-US" sz="600">
                  <a:solidFill>
                    <a:schemeClr val="bg1"/>
                  </a:solidFill>
                  <a:latin typeface="微软雅黑" panose="020B0503020204020204" pitchFamily="34" charset="-122"/>
                  <a:ea typeface="微软雅黑" panose="020B0503020204020204" pitchFamily="34" charset="-122"/>
                </a:rPr>
                <a:t>此部分内容作为文字</a:t>
              </a:r>
              <a:br>
                <a:rPr lang="zh-CN" altLang="en-US" sz="600">
                  <a:solidFill>
                    <a:schemeClr val="bg1"/>
                  </a:solidFill>
                  <a:latin typeface="微软雅黑" panose="020B0503020204020204" pitchFamily="34" charset="-122"/>
                  <a:ea typeface="微软雅黑" panose="020B0503020204020204" pitchFamily="34" charset="-122"/>
                </a:rPr>
              </a:br>
              <a:r>
                <a:rPr lang="zh-CN" altLang="en-US" sz="600">
                  <a:solidFill>
                    <a:schemeClr val="bg1"/>
                  </a:solidFill>
                  <a:latin typeface="微软雅黑" panose="020B0503020204020204" pitchFamily="34" charset="-122"/>
                  <a:ea typeface="微软雅黑" panose="020B0503020204020204" pitchFamily="34" charset="-122"/>
                </a:rPr>
                <a:t>排版占位显示 </a:t>
              </a:r>
              <a:br>
                <a:rPr lang="zh-CN" altLang="en-US" sz="600">
                  <a:solidFill>
                    <a:schemeClr val="bg1"/>
                  </a:solidFill>
                  <a:latin typeface="微软雅黑" panose="020B0503020204020204" pitchFamily="34" charset="-122"/>
                  <a:ea typeface="微软雅黑" panose="020B0503020204020204" pitchFamily="34" charset="-122"/>
                </a:rPr>
              </a:br>
              <a:r>
                <a:rPr lang="zh-CN" altLang="en-US" sz="600">
                  <a:solidFill>
                    <a:schemeClr val="bg1"/>
                  </a:solidFill>
                  <a:latin typeface="微软雅黑" panose="020B0503020204020204" pitchFamily="34" charset="-122"/>
                  <a:ea typeface="微软雅黑" panose="020B0503020204020204" pitchFamily="34" charset="-122"/>
                </a:rPr>
                <a:t>（建议使用主题字体）</a:t>
              </a:r>
            </a:p>
          </p:txBody>
        </p:sp>
      </p:grpSp>
      <p:grpSp>
        <p:nvGrpSpPr>
          <p:cNvPr id="7" name="组合 6"/>
          <p:cNvGrpSpPr/>
          <p:nvPr/>
        </p:nvGrpSpPr>
        <p:grpSpPr>
          <a:xfrm>
            <a:off x="7173661" y="1507564"/>
            <a:ext cx="1431159" cy="2414336"/>
            <a:chOff x="7173661" y="1507564"/>
            <a:chExt cx="1431159" cy="2414336"/>
          </a:xfrm>
        </p:grpSpPr>
        <p:sp>
          <p:nvSpPr>
            <p:cNvPr id="20" name="Rectangle: Rounded Corners 30"/>
            <p:cNvSpPr/>
            <p:nvPr/>
          </p:nvSpPr>
          <p:spPr bwMode="auto">
            <a:xfrm>
              <a:off x="7173661" y="1507564"/>
              <a:ext cx="1431159" cy="2414336"/>
            </a:xfrm>
            <a:prstGeom prst="roundRect">
              <a:avLst>
                <a:gd name="adj" fmla="val 6684"/>
              </a:avLst>
            </a:prstGeom>
            <a:solidFill>
              <a:schemeClr val="accent5"/>
            </a:solidFill>
            <a:ln w="19050">
              <a:noFill/>
              <a:round/>
              <a:headEnd/>
              <a:tailEnd/>
            </a:ln>
          </p:spPr>
          <p:txBody>
            <a:bodyPr rot="0" spcFirstLastPara="0" vert="horz" wrap="none" lIns="91440" tIns="1656000" rIns="91440" bIns="45720" anchor="t" anchorCtr="1" forceAA="0" compatLnSpc="1">
              <a:prstTxWarp prst="textNoShape">
                <a:avLst/>
              </a:prstTxWarp>
              <a:normAutofit/>
            </a:bodyPr>
            <a:lstStyle/>
            <a:p>
              <a:pPr algn="ctr"/>
              <a:r>
                <a:rPr lang="zh-CN" altLang="en-US" sz="1050" b="1">
                  <a:solidFill>
                    <a:schemeClr val="bg1"/>
                  </a:solidFill>
                  <a:latin typeface="微软雅黑" panose="020B0503020204020204" pitchFamily="34" charset="-122"/>
                  <a:ea typeface="微软雅黑" panose="020B0503020204020204" pitchFamily="34" charset="-122"/>
                </a:rPr>
                <a:t>标题文本预设</a:t>
              </a:r>
            </a:p>
          </p:txBody>
        </p:sp>
        <p:sp>
          <p:nvSpPr>
            <p:cNvPr id="21" name="Freeform: Shape 31"/>
            <p:cNvSpPr/>
            <p:nvPr/>
          </p:nvSpPr>
          <p:spPr bwMode="auto">
            <a:xfrm>
              <a:off x="7669328" y="1507564"/>
              <a:ext cx="935492" cy="963684"/>
            </a:xfrm>
            <a:custGeom>
              <a:avLst/>
              <a:gdLst>
                <a:gd name="connsiteX0" fmla="*/ 5290 w 1247323"/>
                <a:gd name="connsiteY0" fmla="*/ 0 h 1638297"/>
                <a:gd name="connsiteX1" fmla="*/ 381699 w 1247323"/>
                <a:gd name="connsiteY1" fmla="*/ 0 h 1638297"/>
                <a:gd name="connsiteX2" fmla="*/ 344885 w 1247323"/>
                <a:gd name="connsiteY2" fmla="*/ 100584 h 1638297"/>
                <a:gd name="connsiteX3" fmla="*/ 293217 w 1247323"/>
                <a:gd name="connsiteY3" fmla="*/ 442333 h 1638297"/>
                <a:gd name="connsiteX4" fmla="*/ 1210847 w 1247323"/>
                <a:gd name="connsiteY4" fmla="*/ 1568226 h 1638297"/>
                <a:gd name="connsiteX5" fmla="*/ 1247323 w 1247323"/>
                <a:gd name="connsiteY5" fmla="*/ 1573793 h 1638297"/>
                <a:gd name="connsiteX6" fmla="*/ 1247323 w 1247323"/>
                <a:gd name="connsiteY6" fmla="*/ 1638297 h 1638297"/>
                <a:gd name="connsiteX7" fmla="*/ 1100442 w 1247323"/>
                <a:gd name="connsiteY7" fmla="*/ 1600530 h 1638297"/>
                <a:gd name="connsiteX8" fmla="*/ 0 w 1247323"/>
                <a:gd name="connsiteY8" fmla="*/ 104768 h 1638297"/>
                <a:gd name="connsiteX9" fmla="*/ 5290 w 1247323"/>
                <a:gd name="connsiteY9" fmla="*/ 0 h 163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7323" h="1638297">
                  <a:moveTo>
                    <a:pt x="5290" y="0"/>
                  </a:moveTo>
                  <a:lnTo>
                    <a:pt x="381699" y="0"/>
                  </a:lnTo>
                  <a:lnTo>
                    <a:pt x="344885" y="100584"/>
                  </a:lnTo>
                  <a:cubicBezTo>
                    <a:pt x="311306" y="208542"/>
                    <a:pt x="293217" y="323325"/>
                    <a:pt x="293217" y="442333"/>
                  </a:cubicBezTo>
                  <a:cubicBezTo>
                    <a:pt x="293217" y="997704"/>
                    <a:pt x="687156" y="1461064"/>
                    <a:pt x="1210847" y="1568226"/>
                  </a:cubicBezTo>
                  <a:lnTo>
                    <a:pt x="1247323" y="1573793"/>
                  </a:lnTo>
                  <a:lnTo>
                    <a:pt x="1247323" y="1638297"/>
                  </a:lnTo>
                  <a:lnTo>
                    <a:pt x="1100442" y="1600530"/>
                  </a:lnTo>
                  <a:cubicBezTo>
                    <a:pt x="462902" y="1402234"/>
                    <a:pt x="0" y="807560"/>
                    <a:pt x="0" y="104768"/>
                  </a:cubicBezTo>
                  <a:lnTo>
                    <a:pt x="5290" y="0"/>
                  </a:lnTo>
                  <a:close/>
                </a:path>
              </a:pathLst>
            </a:custGeom>
            <a:solidFill>
              <a:schemeClr val="accent5">
                <a:lumMod val="40000"/>
                <a:lumOff val="60000"/>
              </a:schemeClr>
            </a:solidFill>
            <a:ln w="19050">
              <a:noFill/>
              <a:round/>
              <a:headEnd/>
              <a:tailEnd/>
            </a:ln>
          </p:spPr>
          <p:txBody>
            <a:bodyPr anchor="ctr"/>
            <a:lstStyle/>
            <a:p>
              <a:pPr algn="ctr"/>
              <a:endParaRPr sz="1050">
                <a:latin typeface="微软雅黑" panose="020B0503020204020204" pitchFamily="34" charset="-122"/>
                <a:ea typeface="微软雅黑" panose="020B0503020204020204" pitchFamily="34" charset="-122"/>
              </a:endParaRPr>
            </a:p>
          </p:txBody>
        </p:sp>
        <p:sp>
          <p:nvSpPr>
            <p:cNvPr id="22" name="Freeform: Shape 32"/>
            <p:cNvSpPr/>
            <p:nvPr/>
          </p:nvSpPr>
          <p:spPr bwMode="auto">
            <a:xfrm>
              <a:off x="7889240" y="1507564"/>
              <a:ext cx="715580" cy="925741"/>
            </a:xfrm>
            <a:custGeom>
              <a:avLst/>
              <a:gdLst>
                <a:gd name="connsiteX0" fmla="*/ 88482 w 954106"/>
                <a:gd name="connsiteY0" fmla="*/ 0 h 1573793"/>
                <a:gd name="connsiteX1" fmla="*/ 826561 w 954106"/>
                <a:gd name="connsiteY1" fmla="*/ 0 h 1573793"/>
                <a:gd name="connsiteX2" fmla="*/ 954106 w 954106"/>
                <a:gd name="connsiteY2" fmla="*/ 127545 h 1573793"/>
                <a:gd name="connsiteX3" fmla="*/ 954106 w 954106"/>
                <a:gd name="connsiteY3" fmla="*/ 1573793 h 1573793"/>
                <a:gd name="connsiteX4" fmla="*/ 917630 w 954106"/>
                <a:gd name="connsiteY4" fmla="*/ 1568226 h 1573793"/>
                <a:gd name="connsiteX5" fmla="*/ 0 w 954106"/>
                <a:gd name="connsiteY5" fmla="*/ 442333 h 1573793"/>
                <a:gd name="connsiteX6" fmla="*/ 51668 w 954106"/>
                <a:gd name="connsiteY6" fmla="*/ 100584 h 1573793"/>
                <a:gd name="connsiteX7" fmla="*/ 88482 w 954106"/>
                <a:gd name="connsiteY7" fmla="*/ 0 h 1573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106" h="1573793">
                  <a:moveTo>
                    <a:pt x="88482" y="0"/>
                  </a:moveTo>
                  <a:lnTo>
                    <a:pt x="826561" y="0"/>
                  </a:lnTo>
                  <a:cubicBezTo>
                    <a:pt x="897002" y="0"/>
                    <a:pt x="954106" y="57104"/>
                    <a:pt x="954106" y="127545"/>
                  </a:cubicBezTo>
                  <a:lnTo>
                    <a:pt x="954106" y="1573793"/>
                  </a:lnTo>
                  <a:lnTo>
                    <a:pt x="917630" y="1568226"/>
                  </a:lnTo>
                  <a:cubicBezTo>
                    <a:pt x="393939" y="1461064"/>
                    <a:pt x="0" y="997704"/>
                    <a:pt x="0" y="442333"/>
                  </a:cubicBezTo>
                  <a:cubicBezTo>
                    <a:pt x="0" y="323325"/>
                    <a:pt x="18089" y="208542"/>
                    <a:pt x="51668" y="100584"/>
                  </a:cubicBezTo>
                  <a:lnTo>
                    <a:pt x="88482" y="0"/>
                  </a:lnTo>
                  <a:close/>
                </a:path>
              </a:pathLst>
            </a:custGeom>
            <a:solidFill>
              <a:schemeClr val="accent5">
                <a:lumMod val="20000"/>
                <a:lumOff val="80000"/>
              </a:schemeClr>
            </a:solidFill>
            <a:ln w="19050">
              <a:noFill/>
              <a:round/>
              <a:headEnd/>
              <a:tailEnd/>
            </a:ln>
          </p:spPr>
          <p:txBody>
            <a:bodyPr anchor="ctr"/>
            <a:lstStyle/>
            <a:p>
              <a:pPr algn="ctr"/>
              <a:endParaRPr sz="1050">
                <a:latin typeface="微软雅黑" panose="020B0503020204020204" pitchFamily="34" charset="-122"/>
                <a:ea typeface="微软雅黑" panose="020B0503020204020204" pitchFamily="34" charset="-122"/>
              </a:endParaRPr>
            </a:p>
          </p:txBody>
        </p:sp>
        <p:sp>
          <p:nvSpPr>
            <p:cNvPr id="27" name="TextBox 42"/>
            <p:cNvSpPr txBox="1"/>
            <p:nvPr/>
          </p:nvSpPr>
          <p:spPr>
            <a:xfrm>
              <a:off x="8029569" y="1515751"/>
              <a:ext cx="552074" cy="530914"/>
            </a:xfrm>
            <a:prstGeom prst="rect">
              <a:avLst/>
            </a:prstGeom>
            <a:noFill/>
          </p:spPr>
          <p:txBody>
            <a:bodyPr wrap="none" anchor="ctr">
              <a:normAutofit/>
            </a:bodyPr>
            <a:lstStyle/>
            <a:p>
              <a:r>
                <a:rPr lang="en-US" altLang="zh-CN">
                  <a:solidFill>
                    <a:schemeClr val="accent5"/>
                  </a:solidFill>
                  <a:latin typeface="微软雅黑" panose="020B0503020204020204" pitchFamily="34" charset="-122"/>
                  <a:ea typeface="微软雅黑" panose="020B0503020204020204" pitchFamily="34" charset="-122"/>
                </a:rPr>
                <a:t>05</a:t>
              </a:r>
            </a:p>
          </p:txBody>
        </p:sp>
        <p:sp>
          <p:nvSpPr>
            <p:cNvPr id="32" name="TextBox 47"/>
            <p:cNvSpPr txBox="1">
              <a:spLocks/>
            </p:cNvSpPr>
            <p:nvPr/>
          </p:nvSpPr>
          <p:spPr>
            <a:xfrm>
              <a:off x="7276928" y="3192819"/>
              <a:ext cx="1224625" cy="582909"/>
            </a:xfrm>
            <a:prstGeom prst="rect">
              <a:avLst/>
            </a:prstGeom>
          </p:spPr>
          <p:txBody>
            <a:bodyPr vert="horz" wrap="square" lIns="0" tIns="0" rIns="0" bIns="0" anchor="ctr" anchorCtr="0">
              <a:normAutofit/>
            </a:bodyPr>
            <a:lstStyle/>
            <a:p>
              <a:pPr>
                <a:lnSpc>
                  <a:spcPct val="120000"/>
                </a:lnSpc>
              </a:pPr>
              <a:r>
                <a:rPr lang="zh-CN" altLang="en-US" sz="600">
                  <a:solidFill>
                    <a:schemeClr val="bg1"/>
                  </a:solidFill>
                  <a:latin typeface="微软雅黑" panose="020B0503020204020204" pitchFamily="34" charset="-122"/>
                  <a:ea typeface="微软雅黑" panose="020B0503020204020204" pitchFamily="34" charset="-122"/>
                </a:rPr>
                <a:t>此部分内容作为文字</a:t>
              </a:r>
              <a:br>
                <a:rPr lang="zh-CN" altLang="en-US" sz="600">
                  <a:solidFill>
                    <a:schemeClr val="bg1"/>
                  </a:solidFill>
                  <a:latin typeface="微软雅黑" panose="020B0503020204020204" pitchFamily="34" charset="-122"/>
                  <a:ea typeface="微软雅黑" panose="020B0503020204020204" pitchFamily="34" charset="-122"/>
                </a:rPr>
              </a:br>
              <a:r>
                <a:rPr lang="zh-CN" altLang="en-US" sz="600">
                  <a:solidFill>
                    <a:schemeClr val="bg1"/>
                  </a:solidFill>
                  <a:latin typeface="微软雅黑" panose="020B0503020204020204" pitchFamily="34" charset="-122"/>
                  <a:ea typeface="微软雅黑" panose="020B0503020204020204" pitchFamily="34" charset="-122"/>
                </a:rPr>
                <a:t>排版占位显示 </a:t>
              </a:r>
              <a:br>
                <a:rPr lang="zh-CN" altLang="en-US" sz="600">
                  <a:solidFill>
                    <a:schemeClr val="bg1"/>
                  </a:solidFill>
                  <a:latin typeface="微软雅黑" panose="020B0503020204020204" pitchFamily="34" charset="-122"/>
                  <a:ea typeface="微软雅黑" panose="020B0503020204020204" pitchFamily="34" charset="-122"/>
                </a:rPr>
              </a:br>
              <a:r>
                <a:rPr lang="zh-CN" altLang="en-US" sz="600">
                  <a:solidFill>
                    <a:schemeClr val="bg1"/>
                  </a:solidFill>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2693885180"/>
      </p:ext>
    </p:extLst>
  </p:cSld>
  <p:clrMapOvr>
    <a:masterClrMapping/>
  </p:clrMapOvr>
  <mc:AlternateContent xmlns:mc="http://schemas.openxmlformats.org/markup-compatibility/2006" xmlns:p14="http://schemas.microsoft.com/office/powerpoint/2010/main">
    <mc:Choice Requires="p14">
      <p:transition spd="slow" p14:dur="15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3457576" y="1792213"/>
            <a:ext cx="1231127" cy="1104561"/>
          </a:xfrm>
          <a:custGeom>
            <a:avLst/>
            <a:gdLst>
              <a:gd name="T0" fmla="*/ 102 w 1498"/>
              <a:gd name="T1" fmla="*/ 1272 h 1344"/>
              <a:gd name="T2" fmla="*/ 130 w 1498"/>
              <a:gd name="T3" fmla="*/ 1220 h 1344"/>
              <a:gd name="T4" fmla="*/ 182 w 1498"/>
              <a:gd name="T5" fmla="*/ 1192 h 1344"/>
              <a:gd name="T6" fmla="*/ 224 w 1498"/>
              <a:gd name="T7" fmla="*/ 1192 h 1344"/>
              <a:gd name="T8" fmla="*/ 274 w 1498"/>
              <a:gd name="T9" fmla="*/ 1220 h 1344"/>
              <a:gd name="T10" fmla="*/ 302 w 1498"/>
              <a:gd name="T11" fmla="*/ 1272 h 1344"/>
              <a:gd name="T12" fmla="*/ 304 w 1498"/>
              <a:gd name="T13" fmla="*/ 1306 h 1344"/>
              <a:gd name="T14" fmla="*/ 290 w 1498"/>
              <a:gd name="T15" fmla="*/ 1344 h 1344"/>
              <a:gd name="T16" fmla="*/ 410 w 1498"/>
              <a:gd name="T17" fmla="*/ 1296 h 1344"/>
              <a:gd name="T18" fmla="*/ 428 w 1498"/>
              <a:gd name="T19" fmla="*/ 1156 h 1344"/>
              <a:gd name="T20" fmla="*/ 468 w 1498"/>
              <a:gd name="T21" fmla="*/ 1024 h 1344"/>
              <a:gd name="T22" fmla="*/ 524 w 1498"/>
              <a:gd name="T23" fmla="*/ 900 h 1344"/>
              <a:gd name="T24" fmla="*/ 598 w 1498"/>
              <a:gd name="T25" fmla="*/ 786 h 1344"/>
              <a:gd name="T26" fmla="*/ 686 w 1498"/>
              <a:gd name="T27" fmla="*/ 686 h 1344"/>
              <a:gd name="T28" fmla="*/ 786 w 1498"/>
              <a:gd name="T29" fmla="*/ 598 h 1344"/>
              <a:gd name="T30" fmla="*/ 900 w 1498"/>
              <a:gd name="T31" fmla="*/ 524 h 1344"/>
              <a:gd name="T32" fmla="*/ 1024 w 1498"/>
              <a:gd name="T33" fmla="*/ 468 h 1344"/>
              <a:gd name="T34" fmla="*/ 1156 w 1498"/>
              <a:gd name="T35" fmla="*/ 428 h 1344"/>
              <a:gd name="T36" fmla="*/ 1296 w 1498"/>
              <a:gd name="T37" fmla="*/ 410 h 1344"/>
              <a:gd name="T38" fmla="*/ 1344 w 1498"/>
              <a:gd name="T39" fmla="*/ 266 h 1344"/>
              <a:gd name="T40" fmla="*/ 1352 w 1498"/>
              <a:gd name="T41" fmla="*/ 256 h 1344"/>
              <a:gd name="T42" fmla="*/ 1364 w 1498"/>
              <a:gd name="T43" fmla="*/ 258 h 1344"/>
              <a:gd name="T44" fmla="*/ 1404 w 1498"/>
              <a:gd name="T45" fmla="*/ 280 h 1344"/>
              <a:gd name="T46" fmla="*/ 1436 w 1498"/>
              <a:gd name="T47" fmla="*/ 280 h 1344"/>
              <a:gd name="T48" fmla="*/ 1476 w 1498"/>
              <a:gd name="T49" fmla="*/ 258 h 1344"/>
              <a:gd name="T50" fmla="*/ 1496 w 1498"/>
              <a:gd name="T51" fmla="*/ 218 h 1344"/>
              <a:gd name="T52" fmla="*/ 1496 w 1498"/>
              <a:gd name="T53" fmla="*/ 188 h 1344"/>
              <a:gd name="T54" fmla="*/ 1476 w 1498"/>
              <a:gd name="T55" fmla="*/ 148 h 1344"/>
              <a:gd name="T56" fmla="*/ 1436 w 1498"/>
              <a:gd name="T57" fmla="*/ 126 h 1344"/>
              <a:gd name="T58" fmla="*/ 1404 w 1498"/>
              <a:gd name="T59" fmla="*/ 126 h 1344"/>
              <a:gd name="T60" fmla="*/ 1364 w 1498"/>
              <a:gd name="T61" fmla="*/ 148 h 1344"/>
              <a:gd name="T62" fmla="*/ 1352 w 1498"/>
              <a:gd name="T63" fmla="*/ 152 h 1344"/>
              <a:gd name="T64" fmla="*/ 1344 w 1498"/>
              <a:gd name="T65" fmla="*/ 140 h 1344"/>
              <a:gd name="T66" fmla="*/ 1274 w 1498"/>
              <a:gd name="T67" fmla="*/ 2 h 1344"/>
              <a:gd name="T68" fmla="*/ 1074 w 1498"/>
              <a:gd name="T69" fmla="*/ 28 h 1344"/>
              <a:gd name="T70" fmla="*/ 884 w 1498"/>
              <a:gd name="T71" fmla="*/ 84 h 1344"/>
              <a:gd name="T72" fmla="*/ 706 w 1498"/>
              <a:gd name="T73" fmla="*/ 166 h 1344"/>
              <a:gd name="T74" fmla="*/ 542 w 1498"/>
              <a:gd name="T75" fmla="*/ 270 h 1344"/>
              <a:gd name="T76" fmla="*/ 396 w 1498"/>
              <a:gd name="T77" fmla="*/ 396 h 1344"/>
              <a:gd name="T78" fmla="*/ 270 w 1498"/>
              <a:gd name="T79" fmla="*/ 542 h 1344"/>
              <a:gd name="T80" fmla="*/ 166 w 1498"/>
              <a:gd name="T81" fmla="*/ 706 h 1344"/>
              <a:gd name="T82" fmla="*/ 84 w 1498"/>
              <a:gd name="T83" fmla="*/ 884 h 1344"/>
              <a:gd name="T84" fmla="*/ 30 w 1498"/>
              <a:gd name="T85" fmla="*/ 1074 h 1344"/>
              <a:gd name="T86" fmla="*/ 2 w 1498"/>
              <a:gd name="T87" fmla="*/ 1276 h 1344"/>
              <a:gd name="T88" fmla="*/ 116 w 1498"/>
              <a:gd name="T89" fmla="*/ 1344 h 1344"/>
              <a:gd name="T90" fmla="*/ 102 w 1498"/>
              <a:gd name="T91" fmla="*/ 1306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4">
                <a:moveTo>
                  <a:pt x="100" y="1292"/>
                </a:moveTo>
                <a:lnTo>
                  <a:pt x="100" y="1292"/>
                </a:lnTo>
                <a:lnTo>
                  <a:pt x="102" y="1272"/>
                </a:lnTo>
                <a:lnTo>
                  <a:pt x="108" y="1252"/>
                </a:lnTo>
                <a:lnTo>
                  <a:pt x="118" y="1234"/>
                </a:lnTo>
                <a:lnTo>
                  <a:pt x="130" y="1220"/>
                </a:lnTo>
                <a:lnTo>
                  <a:pt x="146" y="1208"/>
                </a:lnTo>
                <a:lnTo>
                  <a:pt x="164" y="1198"/>
                </a:lnTo>
                <a:lnTo>
                  <a:pt x="182" y="1192"/>
                </a:lnTo>
                <a:lnTo>
                  <a:pt x="202" y="1190"/>
                </a:lnTo>
                <a:lnTo>
                  <a:pt x="202" y="1190"/>
                </a:lnTo>
                <a:lnTo>
                  <a:pt x="224" y="1192"/>
                </a:lnTo>
                <a:lnTo>
                  <a:pt x="242" y="1198"/>
                </a:lnTo>
                <a:lnTo>
                  <a:pt x="260" y="1208"/>
                </a:lnTo>
                <a:lnTo>
                  <a:pt x="274" y="1220"/>
                </a:lnTo>
                <a:lnTo>
                  <a:pt x="288" y="1234"/>
                </a:lnTo>
                <a:lnTo>
                  <a:pt x="296" y="1252"/>
                </a:lnTo>
                <a:lnTo>
                  <a:pt x="302" y="1272"/>
                </a:lnTo>
                <a:lnTo>
                  <a:pt x="304" y="1292"/>
                </a:lnTo>
                <a:lnTo>
                  <a:pt x="304" y="1292"/>
                </a:lnTo>
                <a:lnTo>
                  <a:pt x="304" y="1306"/>
                </a:lnTo>
                <a:lnTo>
                  <a:pt x="302" y="1320"/>
                </a:lnTo>
                <a:lnTo>
                  <a:pt x="296" y="1332"/>
                </a:lnTo>
                <a:lnTo>
                  <a:pt x="290" y="1344"/>
                </a:lnTo>
                <a:lnTo>
                  <a:pt x="408" y="1344"/>
                </a:lnTo>
                <a:lnTo>
                  <a:pt x="408" y="1344"/>
                </a:lnTo>
                <a:lnTo>
                  <a:pt x="410" y="1296"/>
                </a:lnTo>
                <a:lnTo>
                  <a:pt x="414" y="1248"/>
                </a:lnTo>
                <a:lnTo>
                  <a:pt x="420" y="1202"/>
                </a:lnTo>
                <a:lnTo>
                  <a:pt x="428" y="1156"/>
                </a:lnTo>
                <a:lnTo>
                  <a:pt x="440" y="1112"/>
                </a:lnTo>
                <a:lnTo>
                  <a:pt x="452" y="1068"/>
                </a:lnTo>
                <a:lnTo>
                  <a:pt x="468" y="1024"/>
                </a:lnTo>
                <a:lnTo>
                  <a:pt x="484" y="982"/>
                </a:lnTo>
                <a:lnTo>
                  <a:pt x="504" y="940"/>
                </a:lnTo>
                <a:lnTo>
                  <a:pt x="524" y="900"/>
                </a:lnTo>
                <a:lnTo>
                  <a:pt x="546" y="862"/>
                </a:lnTo>
                <a:lnTo>
                  <a:pt x="572" y="824"/>
                </a:lnTo>
                <a:lnTo>
                  <a:pt x="598" y="786"/>
                </a:lnTo>
                <a:lnTo>
                  <a:pt x="624" y="752"/>
                </a:lnTo>
                <a:lnTo>
                  <a:pt x="654" y="718"/>
                </a:lnTo>
                <a:lnTo>
                  <a:pt x="686" y="686"/>
                </a:lnTo>
                <a:lnTo>
                  <a:pt x="718" y="654"/>
                </a:lnTo>
                <a:lnTo>
                  <a:pt x="752" y="624"/>
                </a:lnTo>
                <a:lnTo>
                  <a:pt x="786" y="598"/>
                </a:lnTo>
                <a:lnTo>
                  <a:pt x="824" y="570"/>
                </a:lnTo>
                <a:lnTo>
                  <a:pt x="862" y="546"/>
                </a:lnTo>
                <a:lnTo>
                  <a:pt x="900" y="524"/>
                </a:lnTo>
                <a:lnTo>
                  <a:pt x="940" y="504"/>
                </a:lnTo>
                <a:lnTo>
                  <a:pt x="982" y="484"/>
                </a:lnTo>
                <a:lnTo>
                  <a:pt x="1024" y="468"/>
                </a:lnTo>
                <a:lnTo>
                  <a:pt x="1066" y="452"/>
                </a:lnTo>
                <a:lnTo>
                  <a:pt x="1112" y="440"/>
                </a:lnTo>
                <a:lnTo>
                  <a:pt x="1156" y="428"/>
                </a:lnTo>
                <a:lnTo>
                  <a:pt x="1202" y="420"/>
                </a:lnTo>
                <a:lnTo>
                  <a:pt x="1248" y="414"/>
                </a:lnTo>
                <a:lnTo>
                  <a:pt x="1296" y="410"/>
                </a:lnTo>
                <a:lnTo>
                  <a:pt x="1344" y="408"/>
                </a:lnTo>
                <a:lnTo>
                  <a:pt x="1344" y="266"/>
                </a:lnTo>
                <a:lnTo>
                  <a:pt x="1344" y="266"/>
                </a:lnTo>
                <a:lnTo>
                  <a:pt x="1346" y="260"/>
                </a:lnTo>
                <a:lnTo>
                  <a:pt x="1352" y="256"/>
                </a:lnTo>
                <a:lnTo>
                  <a:pt x="1352" y="256"/>
                </a:lnTo>
                <a:lnTo>
                  <a:pt x="1358" y="254"/>
                </a:lnTo>
                <a:lnTo>
                  <a:pt x="1364" y="258"/>
                </a:lnTo>
                <a:lnTo>
                  <a:pt x="1364" y="258"/>
                </a:lnTo>
                <a:lnTo>
                  <a:pt x="1376" y="268"/>
                </a:lnTo>
                <a:lnTo>
                  <a:pt x="1390" y="276"/>
                </a:lnTo>
                <a:lnTo>
                  <a:pt x="1404" y="280"/>
                </a:lnTo>
                <a:lnTo>
                  <a:pt x="1420" y="282"/>
                </a:lnTo>
                <a:lnTo>
                  <a:pt x="1420" y="282"/>
                </a:lnTo>
                <a:lnTo>
                  <a:pt x="1436" y="280"/>
                </a:lnTo>
                <a:lnTo>
                  <a:pt x="1450" y="276"/>
                </a:lnTo>
                <a:lnTo>
                  <a:pt x="1464" y="268"/>
                </a:lnTo>
                <a:lnTo>
                  <a:pt x="1476" y="258"/>
                </a:lnTo>
                <a:lnTo>
                  <a:pt x="1484" y="246"/>
                </a:lnTo>
                <a:lnTo>
                  <a:pt x="1492" y="234"/>
                </a:lnTo>
                <a:lnTo>
                  <a:pt x="1496" y="218"/>
                </a:lnTo>
                <a:lnTo>
                  <a:pt x="1498" y="204"/>
                </a:lnTo>
                <a:lnTo>
                  <a:pt x="1498" y="204"/>
                </a:lnTo>
                <a:lnTo>
                  <a:pt x="1496" y="188"/>
                </a:lnTo>
                <a:lnTo>
                  <a:pt x="1492" y="172"/>
                </a:lnTo>
                <a:lnTo>
                  <a:pt x="1484" y="160"/>
                </a:lnTo>
                <a:lnTo>
                  <a:pt x="1476" y="148"/>
                </a:lnTo>
                <a:lnTo>
                  <a:pt x="1464" y="138"/>
                </a:lnTo>
                <a:lnTo>
                  <a:pt x="1450" y="132"/>
                </a:lnTo>
                <a:lnTo>
                  <a:pt x="1436" y="126"/>
                </a:lnTo>
                <a:lnTo>
                  <a:pt x="1420" y="126"/>
                </a:lnTo>
                <a:lnTo>
                  <a:pt x="1420" y="126"/>
                </a:lnTo>
                <a:lnTo>
                  <a:pt x="1404" y="126"/>
                </a:lnTo>
                <a:lnTo>
                  <a:pt x="1390" y="132"/>
                </a:lnTo>
                <a:lnTo>
                  <a:pt x="1376" y="138"/>
                </a:lnTo>
                <a:lnTo>
                  <a:pt x="1364" y="148"/>
                </a:lnTo>
                <a:lnTo>
                  <a:pt x="1364" y="148"/>
                </a:lnTo>
                <a:lnTo>
                  <a:pt x="1358" y="152"/>
                </a:lnTo>
                <a:lnTo>
                  <a:pt x="1352" y="152"/>
                </a:lnTo>
                <a:lnTo>
                  <a:pt x="1352" y="152"/>
                </a:lnTo>
                <a:lnTo>
                  <a:pt x="1346" y="146"/>
                </a:lnTo>
                <a:lnTo>
                  <a:pt x="1344" y="140"/>
                </a:lnTo>
                <a:lnTo>
                  <a:pt x="1344" y="0"/>
                </a:lnTo>
                <a:lnTo>
                  <a:pt x="1344" y="0"/>
                </a:lnTo>
                <a:lnTo>
                  <a:pt x="1274" y="2"/>
                </a:lnTo>
                <a:lnTo>
                  <a:pt x="1206" y="8"/>
                </a:lnTo>
                <a:lnTo>
                  <a:pt x="1140" y="16"/>
                </a:lnTo>
                <a:lnTo>
                  <a:pt x="1074" y="28"/>
                </a:lnTo>
                <a:lnTo>
                  <a:pt x="1010" y="44"/>
                </a:lnTo>
                <a:lnTo>
                  <a:pt x="946" y="62"/>
                </a:lnTo>
                <a:lnTo>
                  <a:pt x="884" y="84"/>
                </a:lnTo>
                <a:lnTo>
                  <a:pt x="822" y="108"/>
                </a:lnTo>
                <a:lnTo>
                  <a:pt x="764" y="136"/>
                </a:lnTo>
                <a:lnTo>
                  <a:pt x="706" y="166"/>
                </a:lnTo>
                <a:lnTo>
                  <a:pt x="650" y="198"/>
                </a:lnTo>
                <a:lnTo>
                  <a:pt x="596" y="232"/>
                </a:lnTo>
                <a:lnTo>
                  <a:pt x="542" y="270"/>
                </a:lnTo>
                <a:lnTo>
                  <a:pt x="492" y="310"/>
                </a:lnTo>
                <a:lnTo>
                  <a:pt x="444" y="352"/>
                </a:lnTo>
                <a:lnTo>
                  <a:pt x="396" y="396"/>
                </a:lnTo>
                <a:lnTo>
                  <a:pt x="352" y="444"/>
                </a:lnTo>
                <a:lnTo>
                  <a:pt x="310" y="492"/>
                </a:lnTo>
                <a:lnTo>
                  <a:pt x="270" y="542"/>
                </a:lnTo>
                <a:lnTo>
                  <a:pt x="232" y="596"/>
                </a:lnTo>
                <a:lnTo>
                  <a:pt x="198" y="650"/>
                </a:lnTo>
                <a:lnTo>
                  <a:pt x="166" y="706"/>
                </a:lnTo>
                <a:lnTo>
                  <a:pt x="136" y="764"/>
                </a:lnTo>
                <a:lnTo>
                  <a:pt x="108" y="822"/>
                </a:lnTo>
                <a:lnTo>
                  <a:pt x="84" y="884"/>
                </a:lnTo>
                <a:lnTo>
                  <a:pt x="62" y="946"/>
                </a:lnTo>
                <a:lnTo>
                  <a:pt x="44" y="1010"/>
                </a:lnTo>
                <a:lnTo>
                  <a:pt x="30" y="1074"/>
                </a:lnTo>
                <a:lnTo>
                  <a:pt x="18" y="1140"/>
                </a:lnTo>
                <a:lnTo>
                  <a:pt x="8" y="1208"/>
                </a:lnTo>
                <a:lnTo>
                  <a:pt x="2" y="1276"/>
                </a:lnTo>
                <a:lnTo>
                  <a:pt x="0" y="1344"/>
                </a:lnTo>
                <a:lnTo>
                  <a:pt x="116" y="1344"/>
                </a:lnTo>
                <a:lnTo>
                  <a:pt x="116" y="1344"/>
                </a:lnTo>
                <a:lnTo>
                  <a:pt x="110" y="1332"/>
                </a:lnTo>
                <a:lnTo>
                  <a:pt x="104" y="1320"/>
                </a:lnTo>
                <a:lnTo>
                  <a:pt x="102" y="1306"/>
                </a:lnTo>
                <a:lnTo>
                  <a:pt x="100" y="1292"/>
                </a:lnTo>
                <a:lnTo>
                  <a:pt x="100" y="1292"/>
                </a:lnTo>
                <a:close/>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zh-CN" altLang="en-US" dirty="0"/>
          </a:p>
        </p:txBody>
      </p:sp>
      <p:sp>
        <p:nvSpPr>
          <p:cNvPr id="3" name="Freeform 7"/>
          <p:cNvSpPr>
            <a:spLocks/>
          </p:cNvSpPr>
          <p:nvPr/>
        </p:nvSpPr>
        <p:spPr bwMode="auto">
          <a:xfrm>
            <a:off x="4581863" y="1792213"/>
            <a:ext cx="1104562" cy="1231125"/>
          </a:xfrm>
          <a:custGeom>
            <a:avLst/>
            <a:gdLst>
              <a:gd name="T0" fmla="*/ 72 w 1344"/>
              <a:gd name="T1" fmla="*/ 104 h 1498"/>
              <a:gd name="T2" fmla="*/ 124 w 1344"/>
              <a:gd name="T3" fmla="*/ 132 h 1498"/>
              <a:gd name="T4" fmla="*/ 152 w 1344"/>
              <a:gd name="T5" fmla="*/ 182 h 1498"/>
              <a:gd name="T6" fmla="*/ 152 w 1344"/>
              <a:gd name="T7" fmla="*/ 224 h 1498"/>
              <a:gd name="T8" fmla="*/ 124 w 1344"/>
              <a:gd name="T9" fmla="*/ 276 h 1498"/>
              <a:gd name="T10" fmla="*/ 72 w 1344"/>
              <a:gd name="T11" fmla="*/ 304 h 1498"/>
              <a:gd name="T12" fmla="*/ 38 w 1344"/>
              <a:gd name="T13" fmla="*/ 304 h 1498"/>
              <a:gd name="T14" fmla="*/ 0 w 1344"/>
              <a:gd name="T15" fmla="*/ 290 h 1498"/>
              <a:gd name="T16" fmla="*/ 48 w 1344"/>
              <a:gd name="T17" fmla="*/ 410 h 1498"/>
              <a:gd name="T18" fmla="*/ 188 w 1344"/>
              <a:gd name="T19" fmla="*/ 428 h 1498"/>
              <a:gd name="T20" fmla="*/ 320 w 1344"/>
              <a:gd name="T21" fmla="*/ 468 h 1498"/>
              <a:gd name="T22" fmla="*/ 444 w 1344"/>
              <a:gd name="T23" fmla="*/ 524 h 1498"/>
              <a:gd name="T24" fmla="*/ 556 w 1344"/>
              <a:gd name="T25" fmla="*/ 598 h 1498"/>
              <a:gd name="T26" fmla="*/ 658 w 1344"/>
              <a:gd name="T27" fmla="*/ 686 h 1498"/>
              <a:gd name="T28" fmla="*/ 746 w 1344"/>
              <a:gd name="T29" fmla="*/ 786 h 1498"/>
              <a:gd name="T30" fmla="*/ 820 w 1344"/>
              <a:gd name="T31" fmla="*/ 900 h 1498"/>
              <a:gd name="T32" fmla="*/ 876 w 1344"/>
              <a:gd name="T33" fmla="*/ 1024 h 1498"/>
              <a:gd name="T34" fmla="*/ 914 w 1344"/>
              <a:gd name="T35" fmla="*/ 1156 h 1498"/>
              <a:gd name="T36" fmla="*/ 934 w 1344"/>
              <a:gd name="T37" fmla="*/ 1296 h 1498"/>
              <a:gd name="T38" fmla="*/ 1078 w 1344"/>
              <a:gd name="T39" fmla="*/ 1344 h 1498"/>
              <a:gd name="T40" fmla="*/ 1088 w 1344"/>
              <a:gd name="T41" fmla="*/ 1352 h 1498"/>
              <a:gd name="T42" fmla="*/ 1086 w 1344"/>
              <a:gd name="T43" fmla="*/ 1364 h 1498"/>
              <a:gd name="T44" fmla="*/ 1064 w 1344"/>
              <a:gd name="T45" fmla="*/ 1404 h 1498"/>
              <a:gd name="T46" fmla="*/ 1064 w 1344"/>
              <a:gd name="T47" fmla="*/ 1436 h 1498"/>
              <a:gd name="T48" fmla="*/ 1086 w 1344"/>
              <a:gd name="T49" fmla="*/ 1476 h 1498"/>
              <a:gd name="T50" fmla="*/ 1124 w 1344"/>
              <a:gd name="T51" fmla="*/ 1496 h 1498"/>
              <a:gd name="T52" fmla="*/ 1156 w 1344"/>
              <a:gd name="T53" fmla="*/ 1496 h 1498"/>
              <a:gd name="T54" fmla="*/ 1196 w 1344"/>
              <a:gd name="T55" fmla="*/ 1476 h 1498"/>
              <a:gd name="T56" fmla="*/ 1218 w 1344"/>
              <a:gd name="T57" fmla="*/ 1436 h 1498"/>
              <a:gd name="T58" fmla="*/ 1218 w 1344"/>
              <a:gd name="T59" fmla="*/ 1404 h 1498"/>
              <a:gd name="T60" fmla="*/ 1196 w 1344"/>
              <a:gd name="T61" fmla="*/ 1364 h 1498"/>
              <a:gd name="T62" fmla="*/ 1192 w 1344"/>
              <a:gd name="T63" fmla="*/ 1352 h 1498"/>
              <a:gd name="T64" fmla="*/ 1204 w 1344"/>
              <a:gd name="T65" fmla="*/ 1344 h 1498"/>
              <a:gd name="T66" fmla="*/ 1342 w 1344"/>
              <a:gd name="T67" fmla="*/ 1276 h 1498"/>
              <a:gd name="T68" fmla="*/ 1314 w 1344"/>
              <a:gd name="T69" fmla="*/ 1074 h 1498"/>
              <a:gd name="T70" fmla="*/ 1260 w 1344"/>
              <a:gd name="T71" fmla="*/ 884 h 1498"/>
              <a:gd name="T72" fmla="*/ 1178 w 1344"/>
              <a:gd name="T73" fmla="*/ 706 h 1498"/>
              <a:gd name="T74" fmla="*/ 1074 w 1344"/>
              <a:gd name="T75" fmla="*/ 542 h 1498"/>
              <a:gd name="T76" fmla="*/ 946 w 1344"/>
              <a:gd name="T77" fmla="*/ 396 h 1498"/>
              <a:gd name="T78" fmla="*/ 800 w 1344"/>
              <a:gd name="T79" fmla="*/ 270 h 1498"/>
              <a:gd name="T80" fmla="*/ 638 w 1344"/>
              <a:gd name="T81" fmla="*/ 166 h 1498"/>
              <a:gd name="T82" fmla="*/ 460 w 1344"/>
              <a:gd name="T83" fmla="*/ 84 h 1498"/>
              <a:gd name="T84" fmla="*/ 270 w 1344"/>
              <a:gd name="T85" fmla="*/ 28 h 1498"/>
              <a:gd name="T86" fmla="*/ 68 w 1344"/>
              <a:gd name="T87" fmla="*/ 2 h 1498"/>
              <a:gd name="T88" fmla="*/ 0 w 1344"/>
              <a:gd name="T89" fmla="*/ 116 h 1498"/>
              <a:gd name="T90" fmla="*/ 38 w 1344"/>
              <a:gd name="T91"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8">
                <a:moveTo>
                  <a:pt x="52" y="102"/>
                </a:moveTo>
                <a:lnTo>
                  <a:pt x="52" y="102"/>
                </a:lnTo>
                <a:lnTo>
                  <a:pt x="72" y="104"/>
                </a:lnTo>
                <a:lnTo>
                  <a:pt x="92" y="110"/>
                </a:lnTo>
                <a:lnTo>
                  <a:pt x="108" y="118"/>
                </a:lnTo>
                <a:lnTo>
                  <a:pt x="124" y="132"/>
                </a:lnTo>
                <a:lnTo>
                  <a:pt x="136" y="146"/>
                </a:lnTo>
                <a:lnTo>
                  <a:pt x="146" y="164"/>
                </a:lnTo>
                <a:lnTo>
                  <a:pt x="152" y="182"/>
                </a:lnTo>
                <a:lnTo>
                  <a:pt x="154" y="204"/>
                </a:lnTo>
                <a:lnTo>
                  <a:pt x="154" y="204"/>
                </a:lnTo>
                <a:lnTo>
                  <a:pt x="152" y="224"/>
                </a:lnTo>
                <a:lnTo>
                  <a:pt x="146" y="242"/>
                </a:lnTo>
                <a:lnTo>
                  <a:pt x="136" y="260"/>
                </a:lnTo>
                <a:lnTo>
                  <a:pt x="124" y="276"/>
                </a:lnTo>
                <a:lnTo>
                  <a:pt x="108" y="288"/>
                </a:lnTo>
                <a:lnTo>
                  <a:pt x="92" y="298"/>
                </a:lnTo>
                <a:lnTo>
                  <a:pt x="72" y="304"/>
                </a:lnTo>
                <a:lnTo>
                  <a:pt x="52" y="306"/>
                </a:lnTo>
                <a:lnTo>
                  <a:pt x="52" y="306"/>
                </a:lnTo>
                <a:lnTo>
                  <a:pt x="38" y="304"/>
                </a:lnTo>
                <a:lnTo>
                  <a:pt x="24" y="302"/>
                </a:lnTo>
                <a:lnTo>
                  <a:pt x="12" y="298"/>
                </a:lnTo>
                <a:lnTo>
                  <a:pt x="0" y="290"/>
                </a:lnTo>
                <a:lnTo>
                  <a:pt x="0" y="408"/>
                </a:lnTo>
                <a:lnTo>
                  <a:pt x="0" y="408"/>
                </a:lnTo>
                <a:lnTo>
                  <a:pt x="48" y="410"/>
                </a:lnTo>
                <a:lnTo>
                  <a:pt x="94" y="414"/>
                </a:lnTo>
                <a:lnTo>
                  <a:pt x="142" y="420"/>
                </a:lnTo>
                <a:lnTo>
                  <a:pt x="188" y="428"/>
                </a:lnTo>
                <a:lnTo>
                  <a:pt x="232" y="440"/>
                </a:lnTo>
                <a:lnTo>
                  <a:pt x="276" y="452"/>
                </a:lnTo>
                <a:lnTo>
                  <a:pt x="320" y="468"/>
                </a:lnTo>
                <a:lnTo>
                  <a:pt x="362" y="484"/>
                </a:lnTo>
                <a:lnTo>
                  <a:pt x="404" y="504"/>
                </a:lnTo>
                <a:lnTo>
                  <a:pt x="444" y="524"/>
                </a:lnTo>
                <a:lnTo>
                  <a:pt x="482" y="546"/>
                </a:lnTo>
                <a:lnTo>
                  <a:pt x="520" y="570"/>
                </a:lnTo>
                <a:lnTo>
                  <a:pt x="556" y="598"/>
                </a:lnTo>
                <a:lnTo>
                  <a:pt x="592" y="624"/>
                </a:lnTo>
                <a:lnTo>
                  <a:pt x="626" y="654"/>
                </a:lnTo>
                <a:lnTo>
                  <a:pt x="658" y="686"/>
                </a:lnTo>
                <a:lnTo>
                  <a:pt x="690" y="718"/>
                </a:lnTo>
                <a:lnTo>
                  <a:pt x="718" y="752"/>
                </a:lnTo>
                <a:lnTo>
                  <a:pt x="746" y="786"/>
                </a:lnTo>
                <a:lnTo>
                  <a:pt x="772" y="824"/>
                </a:lnTo>
                <a:lnTo>
                  <a:pt x="796" y="862"/>
                </a:lnTo>
                <a:lnTo>
                  <a:pt x="820" y="900"/>
                </a:lnTo>
                <a:lnTo>
                  <a:pt x="840" y="940"/>
                </a:lnTo>
                <a:lnTo>
                  <a:pt x="860" y="982"/>
                </a:lnTo>
                <a:lnTo>
                  <a:pt x="876" y="1024"/>
                </a:lnTo>
                <a:lnTo>
                  <a:pt x="890" y="1068"/>
                </a:lnTo>
                <a:lnTo>
                  <a:pt x="904" y="1112"/>
                </a:lnTo>
                <a:lnTo>
                  <a:pt x="914" y="1156"/>
                </a:lnTo>
                <a:lnTo>
                  <a:pt x="924" y="1202"/>
                </a:lnTo>
                <a:lnTo>
                  <a:pt x="930" y="1248"/>
                </a:lnTo>
                <a:lnTo>
                  <a:pt x="934" y="1296"/>
                </a:lnTo>
                <a:lnTo>
                  <a:pt x="936" y="1344"/>
                </a:lnTo>
                <a:lnTo>
                  <a:pt x="1078" y="1344"/>
                </a:lnTo>
                <a:lnTo>
                  <a:pt x="1078" y="1344"/>
                </a:lnTo>
                <a:lnTo>
                  <a:pt x="1084" y="1346"/>
                </a:lnTo>
                <a:lnTo>
                  <a:pt x="1088" y="1352"/>
                </a:lnTo>
                <a:lnTo>
                  <a:pt x="1088" y="1352"/>
                </a:lnTo>
                <a:lnTo>
                  <a:pt x="1090" y="1358"/>
                </a:lnTo>
                <a:lnTo>
                  <a:pt x="1086" y="1364"/>
                </a:lnTo>
                <a:lnTo>
                  <a:pt x="1086" y="1364"/>
                </a:lnTo>
                <a:lnTo>
                  <a:pt x="1076" y="1376"/>
                </a:lnTo>
                <a:lnTo>
                  <a:pt x="1068" y="1390"/>
                </a:lnTo>
                <a:lnTo>
                  <a:pt x="1064" y="1404"/>
                </a:lnTo>
                <a:lnTo>
                  <a:pt x="1062" y="1420"/>
                </a:lnTo>
                <a:lnTo>
                  <a:pt x="1062" y="1420"/>
                </a:lnTo>
                <a:lnTo>
                  <a:pt x="1064" y="1436"/>
                </a:lnTo>
                <a:lnTo>
                  <a:pt x="1068" y="1450"/>
                </a:lnTo>
                <a:lnTo>
                  <a:pt x="1076" y="1464"/>
                </a:lnTo>
                <a:lnTo>
                  <a:pt x="1086" y="1476"/>
                </a:lnTo>
                <a:lnTo>
                  <a:pt x="1098" y="1486"/>
                </a:lnTo>
                <a:lnTo>
                  <a:pt x="1110" y="1492"/>
                </a:lnTo>
                <a:lnTo>
                  <a:pt x="1124" y="1496"/>
                </a:lnTo>
                <a:lnTo>
                  <a:pt x="1140" y="1498"/>
                </a:lnTo>
                <a:lnTo>
                  <a:pt x="1140" y="1498"/>
                </a:lnTo>
                <a:lnTo>
                  <a:pt x="1156" y="1496"/>
                </a:lnTo>
                <a:lnTo>
                  <a:pt x="1170" y="1492"/>
                </a:lnTo>
                <a:lnTo>
                  <a:pt x="1184" y="1486"/>
                </a:lnTo>
                <a:lnTo>
                  <a:pt x="1196" y="1476"/>
                </a:lnTo>
                <a:lnTo>
                  <a:pt x="1206" y="1464"/>
                </a:lnTo>
                <a:lnTo>
                  <a:pt x="1212" y="1450"/>
                </a:lnTo>
                <a:lnTo>
                  <a:pt x="1218" y="1436"/>
                </a:lnTo>
                <a:lnTo>
                  <a:pt x="1218" y="1420"/>
                </a:lnTo>
                <a:lnTo>
                  <a:pt x="1218" y="1420"/>
                </a:lnTo>
                <a:lnTo>
                  <a:pt x="1218" y="1404"/>
                </a:lnTo>
                <a:lnTo>
                  <a:pt x="1212" y="1390"/>
                </a:lnTo>
                <a:lnTo>
                  <a:pt x="1206" y="1376"/>
                </a:lnTo>
                <a:lnTo>
                  <a:pt x="1196" y="1364"/>
                </a:lnTo>
                <a:lnTo>
                  <a:pt x="1196" y="1364"/>
                </a:lnTo>
                <a:lnTo>
                  <a:pt x="1192" y="1358"/>
                </a:lnTo>
                <a:lnTo>
                  <a:pt x="1192" y="1352"/>
                </a:lnTo>
                <a:lnTo>
                  <a:pt x="1192" y="1352"/>
                </a:lnTo>
                <a:lnTo>
                  <a:pt x="1196" y="1346"/>
                </a:lnTo>
                <a:lnTo>
                  <a:pt x="1204" y="1344"/>
                </a:lnTo>
                <a:lnTo>
                  <a:pt x="1344" y="1344"/>
                </a:lnTo>
                <a:lnTo>
                  <a:pt x="1344" y="1344"/>
                </a:lnTo>
                <a:lnTo>
                  <a:pt x="1342" y="1276"/>
                </a:lnTo>
                <a:lnTo>
                  <a:pt x="1336" y="1208"/>
                </a:lnTo>
                <a:lnTo>
                  <a:pt x="1326" y="1140"/>
                </a:lnTo>
                <a:lnTo>
                  <a:pt x="1314" y="1074"/>
                </a:lnTo>
                <a:lnTo>
                  <a:pt x="1298" y="1010"/>
                </a:lnTo>
                <a:lnTo>
                  <a:pt x="1280" y="946"/>
                </a:lnTo>
                <a:lnTo>
                  <a:pt x="1260" y="884"/>
                </a:lnTo>
                <a:lnTo>
                  <a:pt x="1234" y="822"/>
                </a:lnTo>
                <a:lnTo>
                  <a:pt x="1208" y="764"/>
                </a:lnTo>
                <a:lnTo>
                  <a:pt x="1178" y="706"/>
                </a:lnTo>
                <a:lnTo>
                  <a:pt x="1146" y="650"/>
                </a:lnTo>
                <a:lnTo>
                  <a:pt x="1110" y="596"/>
                </a:lnTo>
                <a:lnTo>
                  <a:pt x="1074" y="542"/>
                </a:lnTo>
                <a:lnTo>
                  <a:pt x="1034" y="492"/>
                </a:lnTo>
                <a:lnTo>
                  <a:pt x="992" y="444"/>
                </a:lnTo>
                <a:lnTo>
                  <a:pt x="946" y="396"/>
                </a:lnTo>
                <a:lnTo>
                  <a:pt x="900" y="352"/>
                </a:lnTo>
                <a:lnTo>
                  <a:pt x="852" y="310"/>
                </a:lnTo>
                <a:lnTo>
                  <a:pt x="800" y="270"/>
                </a:lnTo>
                <a:lnTo>
                  <a:pt x="748" y="232"/>
                </a:lnTo>
                <a:lnTo>
                  <a:pt x="694" y="198"/>
                </a:lnTo>
                <a:lnTo>
                  <a:pt x="638" y="166"/>
                </a:lnTo>
                <a:lnTo>
                  <a:pt x="580" y="136"/>
                </a:lnTo>
                <a:lnTo>
                  <a:pt x="520" y="108"/>
                </a:lnTo>
                <a:lnTo>
                  <a:pt x="460" y="84"/>
                </a:lnTo>
                <a:lnTo>
                  <a:pt x="398" y="62"/>
                </a:lnTo>
                <a:lnTo>
                  <a:pt x="334" y="44"/>
                </a:lnTo>
                <a:lnTo>
                  <a:pt x="270" y="28"/>
                </a:lnTo>
                <a:lnTo>
                  <a:pt x="204" y="16"/>
                </a:lnTo>
                <a:lnTo>
                  <a:pt x="136" y="8"/>
                </a:lnTo>
                <a:lnTo>
                  <a:pt x="68" y="2"/>
                </a:lnTo>
                <a:lnTo>
                  <a:pt x="0" y="0"/>
                </a:lnTo>
                <a:lnTo>
                  <a:pt x="0" y="116"/>
                </a:lnTo>
                <a:lnTo>
                  <a:pt x="0" y="116"/>
                </a:lnTo>
                <a:lnTo>
                  <a:pt x="12" y="110"/>
                </a:lnTo>
                <a:lnTo>
                  <a:pt x="24" y="104"/>
                </a:lnTo>
                <a:lnTo>
                  <a:pt x="38" y="102"/>
                </a:lnTo>
                <a:lnTo>
                  <a:pt x="52" y="102"/>
                </a:lnTo>
                <a:lnTo>
                  <a:pt x="52" y="102"/>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dirty="0"/>
          </a:p>
        </p:txBody>
      </p:sp>
      <p:sp>
        <p:nvSpPr>
          <p:cNvPr id="4" name="Freeform 8"/>
          <p:cNvSpPr>
            <a:spLocks/>
          </p:cNvSpPr>
          <p:nvPr/>
        </p:nvSpPr>
        <p:spPr bwMode="auto">
          <a:xfrm>
            <a:off x="4455298" y="2916498"/>
            <a:ext cx="1231127" cy="1102918"/>
          </a:xfrm>
          <a:custGeom>
            <a:avLst/>
            <a:gdLst>
              <a:gd name="T0" fmla="*/ 1394 w 1498"/>
              <a:gd name="T1" fmla="*/ 72 h 1342"/>
              <a:gd name="T2" fmla="*/ 1366 w 1498"/>
              <a:gd name="T3" fmla="*/ 124 h 1342"/>
              <a:gd name="T4" fmla="*/ 1316 w 1498"/>
              <a:gd name="T5" fmla="*/ 152 h 1342"/>
              <a:gd name="T6" fmla="*/ 1274 w 1498"/>
              <a:gd name="T7" fmla="*/ 152 h 1342"/>
              <a:gd name="T8" fmla="*/ 1222 w 1498"/>
              <a:gd name="T9" fmla="*/ 124 h 1342"/>
              <a:gd name="T10" fmla="*/ 1194 w 1498"/>
              <a:gd name="T11" fmla="*/ 72 h 1342"/>
              <a:gd name="T12" fmla="*/ 1194 w 1498"/>
              <a:gd name="T13" fmla="*/ 38 h 1342"/>
              <a:gd name="T14" fmla="*/ 1208 w 1498"/>
              <a:gd name="T15" fmla="*/ 0 h 1342"/>
              <a:gd name="T16" fmla="*/ 1088 w 1498"/>
              <a:gd name="T17" fmla="*/ 48 h 1342"/>
              <a:gd name="T18" fmla="*/ 1068 w 1498"/>
              <a:gd name="T19" fmla="*/ 188 h 1342"/>
              <a:gd name="T20" fmla="*/ 1030 w 1498"/>
              <a:gd name="T21" fmla="*/ 320 h 1342"/>
              <a:gd name="T22" fmla="*/ 972 w 1498"/>
              <a:gd name="T23" fmla="*/ 444 h 1342"/>
              <a:gd name="T24" fmla="*/ 900 w 1498"/>
              <a:gd name="T25" fmla="*/ 556 h 1342"/>
              <a:gd name="T26" fmla="*/ 812 w 1498"/>
              <a:gd name="T27" fmla="*/ 658 h 1342"/>
              <a:gd name="T28" fmla="*/ 710 w 1498"/>
              <a:gd name="T29" fmla="*/ 746 h 1342"/>
              <a:gd name="T30" fmla="*/ 596 w 1498"/>
              <a:gd name="T31" fmla="*/ 818 h 1342"/>
              <a:gd name="T32" fmla="*/ 474 w 1498"/>
              <a:gd name="T33" fmla="*/ 874 h 1342"/>
              <a:gd name="T34" fmla="*/ 342 w 1498"/>
              <a:gd name="T35" fmla="*/ 914 h 1342"/>
              <a:gd name="T36" fmla="*/ 202 w 1498"/>
              <a:gd name="T37" fmla="*/ 932 h 1342"/>
              <a:gd name="T38" fmla="*/ 154 w 1498"/>
              <a:gd name="T39" fmla="*/ 1078 h 1342"/>
              <a:gd name="T40" fmla="*/ 146 w 1498"/>
              <a:gd name="T41" fmla="*/ 1090 h 1342"/>
              <a:gd name="T42" fmla="*/ 134 w 1498"/>
              <a:gd name="T43" fmla="*/ 1086 h 1342"/>
              <a:gd name="T44" fmla="*/ 92 w 1498"/>
              <a:gd name="T45" fmla="*/ 1064 h 1342"/>
              <a:gd name="T46" fmla="*/ 62 w 1498"/>
              <a:gd name="T47" fmla="*/ 1064 h 1342"/>
              <a:gd name="T48" fmla="*/ 22 w 1498"/>
              <a:gd name="T49" fmla="*/ 1086 h 1342"/>
              <a:gd name="T50" fmla="*/ 2 w 1498"/>
              <a:gd name="T51" fmla="*/ 1126 h 1342"/>
              <a:gd name="T52" fmla="*/ 2 w 1498"/>
              <a:gd name="T53" fmla="*/ 1156 h 1342"/>
              <a:gd name="T54" fmla="*/ 22 w 1498"/>
              <a:gd name="T55" fmla="*/ 1196 h 1342"/>
              <a:gd name="T56" fmla="*/ 62 w 1498"/>
              <a:gd name="T57" fmla="*/ 1218 h 1342"/>
              <a:gd name="T58" fmla="*/ 92 w 1498"/>
              <a:gd name="T59" fmla="*/ 1218 h 1342"/>
              <a:gd name="T60" fmla="*/ 134 w 1498"/>
              <a:gd name="T61" fmla="*/ 1196 h 1342"/>
              <a:gd name="T62" fmla="*/ 146 w 1498"/>
              <a:gd name="T63" fmla="*/ 1192 h 1342"/>
              <a:gd name="T64" fmla="*/ 154 w 1498"/>
              <a:gd name="T65" fmla="*/ 1204 h 1342"/>
              <a:gd name="T66" fmla="*/ 222 w 1498"/>
              <a:gd name="T67" fmla="*/ 1340 h 1342"/>
              <a:gd name="T68" fmla="*/ 424 w 1498"/>
              <a:gd name="T69" fmla="*/ 1314 h 1342"/>
              <a:gd name="T70" fmla="*/ 614 w 1498"/>
              <a:gd name="T71" fmla="*/ 1258 h 1342"/>
              <a:gd name="T72" fmla="*/ 792 w 1498"/>
              <a:gd name="T73" fmla="*/ 1178 h 1342"/>
              <a:gd name="T74" fmla="*/ 954 w 1498"/>
              <a:gd name="T75" fmla="*/ 1072 h 1342"/>
              <a:gd name="T76" fmla="*/ 1100 w 1498"/>
              <a:gd name="T77" fmla="*/ 946 h 1342"/>
              <a:gd name="T78" fmla="*/ 1226 w 1498"/>
              <a:gd name="T79" fmla="*/ 800 h 1342"/>
              <a:gd name="T80" fmla="*/ 1332 w 1498"/>
              <a:gd name="T81" fmla="*/ 638 h 1342"/>
              <a:gd name="T82" fmla="*/ 1412 w 1498"/>
              <a:gd name="T83" fmla="*/ 460 h 1342"/>
              <a:gd name="T84" fmla="*/ 1468 w 1498"/>
              <a:gd name="T85" fmla="*/ 270 h 1342"/>
              <a:gd name="T86" fmla="*/ 1494 w 1498"/>
              <a:gd name="T87" fmla="*/ 68 h 1342"/>
              <a:gd name="T88" fmla="*/ 1382 w 1498"/>
              <a:gd name="T89" fmla="*/ 0 h 1342"/>
              <a:gd name="T90" fmla="*/ 1396 w 1498"/>
              <a:gd name="T91" fmla="*/ 38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2">
                <a:moveTo>
                  <a:pt x="1396" y="52"/>
                </a:moveTo>
                <a:lnTo>
                  <a:pt x="1396" y="52"/>
                </a:lnTo>
                <a:lnTo>
                  <a:pt x="1394" y="72"/>
                </a:lnTo>
                <a:lnTo>
                  <a:pt x="1388" y="92"/>
                </a:lnTo>
                <a:lnTo>
                  <a:pt x="1380" y="110"/>
                </a:lnTo>
                <a:lnTo>
                  <a:pt x="1366" y="124"/>
                </a:lnTo>
                <a:lnTo>
                  <a:pt x="1352" y="136"/>
                </a:lnTo>
                <a:lnTo>
                  <a:pt x="1334" y="146"/>
                </a:lnTo>
                <a:lnTo>
                  <a:pt x="1316" y="152"/>
                </a:lnTo>
                <a:lnTo>
                  <a:pt x="1294" y="154"/>
                </a:lnTo>
                <a:lnTo>
                  <a:pt x="1294" y="154"/>
                </a:lnTo>
                <a:lnTo>
                  <a:pt x="1274" y="152"/>
                </a:lnTo>
                <a:lnTo>
                  <a:pt x="1254" y="146"/>
                </a:lnTo>
                <a:lnTo>
                  <a:pt x="1238" y="136"/>
                </a:lnTo>
                <a:lnTo>
                  <a:pt x="1222" y="124"/>
                </a:lnTo>
                <a:lnTo>
                  <a:pt x="1210" y="110"/>
                </a:lnTo>
                <a:lnTo>
                  <a:pt x="1200" y="92"/>
                </a:lnTo>
                <a:lnTo>
                  <a:pt x="1194" y="72"/>
                </a:lnTo>
                <a:lnTo>
                  <a:pt x="1192" y="52"/>
                </a:lnTo>
                <a:lnTo>
                  <a:pt x="1192" y="52"/>
                </a:lnTo>
                <a:lnTo>
                  <a:pt x="1194" y="38"/>
                </a:lnTo>
                <a:lnTo>
                  <a:pt x="1196" y="26"/>
                </a:lnTo>
                <a:lnTo>
                  <a:pt x="1200" y="12"/>
                </a:lnTo>
                <a:lnTo>
                  <a:pt x="1208" y="0"/>
                </a:lnTo>
                <a:lnTo>
                  <a:pt x="1090" y="0"/>
                </a:lnTo>
                <a:lnTo>
                  <a:pt x="1090" y="0"/>
                </a:lnTo>
                <a:lnTo>
                  <a:pt x="1088" y="48"/>
                </a:lnTo>
                <a:lnTo>
                  <a:pt x="1084" y="96"/>
                </a:lnTo>
                <a:lnTo>
                  <a:pt x="1076" y="142"/>
                </a:lnTo>
                <a:lnTo>
                  <a:pt x="1068" y="188"/>
                </a:lnTo>
                <a:lnTo>
                  <a:pt x="1058" y="232"/>
                </a:lnTo>
                <a:lnTo>
                  <a:pt x="1044" y="276"/>
                </a:lnTo>
                <a:lnTo>
                  <a:pt x="1030" y="320"/>
                </a:lnTo>
                <a:lnTo>
                  <a:pt x="1012" y="362"/>
                </a:lnTo>
                <a:lnTo>
                  <a:pt x="994" y="402"/>
                </a:lnTo>
                <a:lnTo>
                  <a:pt x="972" y="444"/>
                </a:lnTo>
                <a:lnTo>
                  <a:pt x="950" y="482"/>
                </a:lnTo>
                <a:lnTo>
                  <a:pt x="926" y="520"/>
                </a:lnTo>
                <a:lnTo>
                  <a:pt x="900" y="556"/>
                </a:lnTo>
                <a:lnTo>
                  <a:pt x="872" y="592"/>
                </a:lnTo>
                <a:lnTo>
                  <a:pt x="842" y="626"/>
                </a:lnTo>
                <a:lnTo>
                  <a:pt x="812" y="658"/>
                </a:lnTo>
                <a:lnTo>
                  <a:pt x="780" y="688"/>
                </a:lnTo>
                <a:lnTo>
                  <a:pt x="746" y="718"/>
                </a:lnTo>
                <a:lnTo>
                  <a:pt x="710" y="746"/>
                </a:lnTo>
                <a:lnTo>
                  <a:pt x="674" y="772"/>
                </a:lnTo>
                <a:lnTo>
                  <a:pt x="636" y="796"/>
                </a:lnTo>
                <a:lnTo>
                  <a:pt x="596" y="818"/>
                </a:lnTo>
                <a:lnTo>
                  <a:pt x="556" y="840"/>
                </a:lnTo>
                <a:lnTo>
                  <a:pt x="516" y="858"/>
                </a:lnTo>
                <a:lnTo>
                  <a:pt x="474" y="874"/>
                </a:lnTo>
                <a:lnTo>
                  <a:pt x="430" y="890"/>
                </a:lnTo>
                <a:lnTo>
                  <a:pt x="386" y="902"/>
                </a:lnTo>
                <a:lnTo>
                  <a:pt x="342" y="914"/>
                </a:lnTo>
                <a:lnTo>
                  <a:pt x="296" y="922"/>
                </a:lnTo>
                <a:lnTo>
                  <a:pt x="248" y="928"/>
                </a:lnTo>
                <a:lnTo>
                  <a:pt x="202" y="932"/>
                </a:lnTo>
                <a:lnTo>
                  <a:pt x="154" y="934"/>
                </a:lnTo>
                <a:lnTo>
                  <a:pt x="154" y="1078"/>
                </a:lnTo>
                <a:lnTo>
                  <a:pt x="154" y="1078"/>
                </a:lnTo>
                <a:lnTo>
                  <a:pt x="152" y="1084"/>
                </a:lnTo>
                <a:lnTo>
                  <a:pt x="146" y="1090"/>
                </a:lnTo>
                <a:lnTo>
                  <a:pt x="146" y="1090"/>
                </a:lnTo>
                <a:lnTo>
                  <a:pt x="140" y="1090"/>
                </a:lnTo>
                <a:lnTo>
                  <a:pt x="134" y="1086"/>
                </a:lnTo>
                <a:lnTo>
                  <a:pt x="134" y="1086"/>
                </a:lnTo>
                <a:lnTo>
                  <a:pt x="122" y="1076"/>
                </a:lnTo>
                <a:lnTo>
                  <a:pt x="108" y="1070"/>
                </a:lnTo>
                <a:lnTo>
                  <a:pt x="92" y="1064"/>
                </a:lnTo>
                <a:lnTo>
                  <a:pt x="78" y="1064"/>
                </a:lnTo>
                <a:lnTo>
                  <a:pt x="78" y="1064"/>
                </a:lnTo>
                <a:lnTo>
                  <a:pt x="62" y="1064"/>
                </a:lnTo>
                <a:lnTo>
                  <a:pt x="48" y="1070"/>
                </a:lnTo>
                <a:lnTo>
                  <a:pt x="34" y="1076"/>
                </a:lnTo>
                <a:lnTo>
                  <a:pt x="22" y="1086"/>
                </a:lnTo>
                <a:lnTo>
                  <a:pt x="12" y="1098"/>
                </a:lnTo>
                <a:lnTo>
                  <a:pt x="6" y="1110"/>
                </a:lnTo>
                <a:lnTo>
                  <a:pt x="2" y="1126"/>
                </a:lnTo>
                <a:lnTo>
                  <a:pt x="0" y="1142"/>
                </a:lnTo>
                <a:lnTo>
                  <a:pt x="0" y="1142"/>
                </a:lnTo>
                <a:lnTo>
                  <a:pt x="2" y="1156"/>
                </a:lnTo>
                <a:lnTo>
                  <a:pt x="6" y="1172"/>
                </a:lnTo>
                <a:lnTo>
                  <a:pt x="12" y="1184"/>
                </a:lnTo>
                <a:lnTo>
                  <a:pt x="22" y="1196"/>
                </a:lnTo>
                <a:lnTo>
                  <a:pt x="34" y="1206"/>
                </a:lnTo>
                <a:lnTo>
                  <a:pt x="48" y="1212"/>
                </a:lnTo>
                <a:lnTo>
                  <a:pt x="62" y="1218"/>
                </a:lnTo>
                <a:lnTo>
                  <a:pt x="78" y="1220"/>
                </a:lnTo>
                <a:lnTo>
                  <a:pt x="78" y="1220"/>
                </a:lnTo>
                <a:lnTo>
                  <a:pt x="92" y="1218"/>
                </a:lnTo>
                <a:lnTo>
                  <a:pt x="108" y="1212"/>
                </a:lnTo>
                <a:lnTo>
                  <a:pt x="122" y="1206"/>
                </a:lnTo>
                <a:lnTo>
                  <a:pt x="134" y="1196"/>
                </a:lnTo>
                <a:lnTo>
                  <a:pt x="134" y="1196"/>
                </a:lnTo>
                <a:lnTo>
                  <a:pt x="140" y="1192"/>
                </a:lnTo>
                <a:lnTo>
                  <a:pt x="146" y="1192"/>
                </a:lnTo>
                <a:lnTo>
                  <a:pt x="146" y="1192"/>
                </a:lnTo>
                <a:lnTo>
                  <a:pt x="152" y="1198"/>
                </a:lnTo>
                <a:lnTo>
                  <a:pt x="154" y="1204"/>
                </a:lnTo>
                <a:lnTo>
                  <a:pt x="154" y="1342"/>
                </a:lnTo>
                <a:lnTo>
                  <a:pt x="154" y="1342"/>
                </a:lnTo>
                <a:lnTo>
                  <a:pt x="222" y="1340"/>
                </a:lnTo>
                <a:lnTo>
                  <a:pt x="290" y="1334"/>
                </a:lnTo>
                <a:lnTo>
                  <a:pt x="358" y="1326"/>
                </a:lnTo>
                <a:lnTo>
                  <a:pt x="424" y="1314"/>
                </a:lnTo>
                <a:lnTo>
                  <a:pt x="488" y="1298"/>
                </a:lnTo>
                <a:lnTo>
                  <a:pt x="552" y="1280"/>
                </a:lnTo>
                <a:lnTo>
                  <a:pt x="614" y="1258"/>
                </a:lnTo>
                <a:lnTo>
                  <a:pt x="674" y="1234"/>
                </a:lnTo>
                <a:lnTo>
                  <a:pt x="734" y="1206"/>
                </a:lnTo>
                <a:lnTo>
                  <a:pt x="792" y="1178"/>
                </a:lnTo>
                <a:lnTo>
                  <a:pt x="848" y="1144"/>
                </a:lnTo>
                <a:lnTo>
                  <a:pt x="902" y="1110"/>
                </a:lnTo>
                <a:lnTo>
                  <a:pt x="954" y="1072"/>
                </a:lnTo>
                <a:lnTo>
                  <a:pt x="1004" y="1032"/>
                </a:lnTo>
                <a:lnTo>
                  <a:pt x="1054" y="990"/>
                </a:lnTo>
                <a:lnTo>
                  <a:pt x="1100" y="946"/>
                </a:lnTo>
                <a:lnTo>
                  <a:pt x="1144" y="900"/>
                </a:lnTo>
                <a:lnTo>
                  <a:pt x="1186" y="850"/>
                </a:lnTo>
                <a:lnTo>
                  <a:pt x="1226" y="800"/>
                </a:lnTo>
                <a:lnTo>
                  <a:pt x="1264" y="748"/>
                </a:lnTo>
                <a:lnTo>
                  <a:pt x="1298" y="694"/>
                </a:lnTo>
                <a:lnTo>
                  <a:pt x="1332" y="638"/>
                </a:lnTo>
                <a:lnTo>
                  <a:pt x="1362" y="580"/>
                </a:lnTo>
                <a:lnTo>
                  <a:pt x="1388" y="520"/>
                </a:lnTo>
                <a:lnTo>
                  <a:pt x="1412" y="460"/>
                </a:lnTo>
                <a:lnTo>
                  <a:pt x="1434" y="398"/>
                </a:lnTo>
                <a:lnTo>
                  <a:pt x="1452" y="334"/>
                </a:lnTo>
                <a:lnTo>
                  <a:pt x="1468" y="270"/>
                </a:lnTo>
                <a:lnTo>
                  <a:pt x="1480" y="204"/>
                </a:lnTo>
                <a:lnTo>
                  <a:pt x="1490" y="136"/>
                </a:lnTo>
                <a:lnTo>
                  <a:pt x="1494" y="68"/>
                </a:lnTo>
                <a:lnTo>
                  <a:pt x="1498" y="0"/>
                </a:lnTo>
                <a:lnTo>
                  <a:pt x="1382" y="0"/>
                </a:lnTo>
                <a:lnTo>
                  <a:pt x="1382" y="0"/>
                </a:lnTo>
                <a:lnTo>
                  <a:pt x="1388" y="12"/>
                </a:lnTo>
                <a:lnTo>
                  <a:pt x="1392" y="26"/>
                </a:lnTo>
                <a:lnTo>
                  <a:pt x="1396" y="38"/>
                </a:lnTo>
                <a:lnTo>
                  <a:pt x="1396" y="52"/>
                </a:lnTo>
                <a:lnTo>
                  <a:pt x="1396" y="52"/>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dirty="0"/>
          </a:p>
        </p:txBody>
      </p:sp>
      <p:sp>
        <p:nvSpPr>
          <p:cNvPr id="5" name="Freeform 6"/>
          <p:cNvSpPr>
            <a:spLocks/>
          </p:cNvSpPr>
          <p:nvPr/>
        </p:nvSpPr>
        <p:spPr bwMode="auto">
          <a:xfrm>
            <a:off x="3457576" y="2789934"/>
            <a:ext cx="1104562" cy="1229482"/>
          </a:xfrm>
          <a:custGeom>
            <a:avLst/>
            <a:gdLst>
              <a:gd name="T0" fmla="*/ 1270 w 1344"/>
              <a:gd name="T1" fmla="*/ 1394 h 1496"/>
              <a:gd name="T2" fmla="*/ 1220 w 1344"/>
              <a:gd name="T3" fmla="*/ 1368 h 1496"/>
              <a:gd name="T4" fmla="*/ 1192 w 1344"/>
              <a:gd name="T5" fmla="*/ 1316 h 1496"/>
              <a:gd name="T6" fmla="*/ 1192 w 1344"/>
              <a:gd name="T7" fmla="*/ 1274 h 1496"/>
              <a:gd name="T8" fmla="*/ 1220 w 1344"/>
              <a:gd name="T9" fmla="*/ 1222 h 1496"/>
              <a:gd name="T10" fmla="*/ 1270 w 1344"/>
              <a:gd name="T11" fmla="*/ 1196 h 1496"/>
              <a:gd name="T12" fmla="*/ 1306 w 1344"/>
              <a:gd name="T13" fmla="*/ 1194 h 1496"/>
              <a:gd name="T14" fmla="*/ 1344 w 1344"/>
              <a:gd name="T15" fmla="*/ 1208 h 1496"/>
              <a:gd name="T16" fmla="*/ 1296 w 1344"/>
              <a:gd name="T17" fmla="*/ 1086 h 1496"/>
              <a:gd name="T18" fmla="*/ 1156 w 1344"/>
              <a:gd name="T19" fmla="*/ 1068 h 1496"/>
              <a:gd name="T20" fmla="*/ 1024 w 1344"/>
              <a:gd name="T21" fmla="*/ 1028 h 1496"/>
              <a:gd name="T22" fmla="*/ 900 w 1344"/>
              <a:gd name="T23" fmla="*/ 972 h 1496"/>
              <a:gd name="T24" fmla="*/ 788 w 1344"/>
              <a:gd name="T25" fmla="*/ 900 h 1496"/>
              <a:gd name="T26" fmla="*/ 686 w 1344"/>
              <a:gd name="T27" fmla="*/ 812 h 1496"/>
              <a:gd name="T28" fmla="*/ 598 w 1344"/>
              <a:gd name="T29" fmla="*/ 710 h 1496"/>
              <a:gd name="T30" fmla="*/ 524 w 1344"/>
              <a:gd name="T31" fmla="*/ 598 h 1496"/>
              <a:gd name="T32" fmla="*/ 468 w 1344"/>
              <a:gd name="T33" fmla="*/ 474 h 1496"/>
              <a:gd name="T34" fmla="*/ 430 w 1344"/>
              <a:gd name="T35" fmla="*/ 342 h 1496"/>
              <a:gd name="T36" fmla="*/ 410 w 1344"/>
              <a:gd name="T37" fmla="*/ 202 h 1496"/>
              <a:gd name="T38" fmla="*/ 266 w 1344"/>
              <a:gd name="T39" fmla="*/ 154 h 1496"/>
              <a:gd name="T40" fmla="*/ 254 w 1344"/>
              <a:gd name="T41" fmla="*/ 146 h 1496"/>
              <a:gd name="T42" fmla="*/ 258 w 1344"/>
              <a:gd name="T43" fmla="*/ 134 h 1496"/>
              <a:gd name="T44" fmla="*/ 280 w 1344"/>
              <a:gd name="T45" fmla="*/ 94 h 1496"/>
              <a:gd name="T46" fmla="*/ 280 w 1344"/>
              <a:gd name="T47" fmla="*/ 62 h 1496"/>
              <a:gd name="T48" fmla="*/ 258 w 1344"/>
              <a:gd name="T49" fmla="*/ 22 h 1496"/>
              <a:gd name="T50" fmla="*/ 218 w 1344"/>
              <a:gd name="T51" fmla="*/ 2 h 1496"/>
              <a:gd name="T52" fmla="*/ 188 w 1344"/>
              <a:gd name="T53" fmla="*/ 2 h 1496"/>
              <a:gd name="T54" fmla="*/ 148 w 1344"/>
              <a:gd name="T55" fmla="*/ 22 h 1496"/>
              <a:gd name="T56" fmla="*/ 126 w 1344"/>
              <a:gd name="T57" fmla="*/ 62 h 1496"/>
              <a:gd name="T58" fmla="*/ 126 w 1344"/>
              <a:gd name="T59" fmla="*/ 94 h 1496"/>
              <a:gd name="T60" fmla="*/ 148 w 1344"/>
              <a:gd name="T61" fmla="*/ 134 h 1496"/>
              <a:gd name="T62" fmla="*/ 150 w 1344"/>
              <a:gd name="T63" fmla="*/ 146 h 1496"/>
              <a:gd name="T64" fmla="*/ 140 w 1344"/>
              <a:gd name="T65" fmla="*/ 154 h 1496"/>
              <a:gd name="T66" fmla="*/ 2 w 1344"/>
              <a:gd name="T67" fmla="*/ 222 h 1496"/>
              <a:gd name="T68" fmla="*/ 30 w 1344"/>
              <a:gd name="T69" fmla="*/ 424 h 1496"/>
              <a:gd name="T70" fmla="*/ 84 w 1344"/>
              <a:gd name="T71" fmla="*/ 614 h 1496"/>
              <a:gd name="T72" fmla="*/ 166 w 1344"/>
              <a:gd name="T73" fmla="*/ 792 h 1496"/>
              <a:gd name="T74" fmla="*/ 272 w 1344"/>
              <a:gd name="T75" fmla="*/ 954 h 1496"/>
              <a:gd name="T76" fmla="*/ 398 w 1344"/>
              <a:gd name="T77" fmla="*/ 1100 h 1496"/>
              <a:gd name="T78" fmla="*/ 544 w 1344"/>
              <a:gd name="T79" fmla="*/ 1226 h 1496"/>
              <a:gd name="T80" fmla="*/ 706 w 1344"/>
              <a:gd name="T81" fmla="*/ 1332 h 1496"/>
              <a:gd name="T82" fmla="*/ 884 w 1344"/>
              <a:gd name="T83" fmla="*/ 1412 h 1496"/>
              <a:gd name="T84" fmla="*/ 1074 w 1344"/>
              <a:gd name="T85" fmla="*/ 1468 h 1496"/>
              <a:gd name="T86" fmla="*/ 1274 w 1344"/>
              <a:gd name="T87" fmla="*/ 1494 h 1496"/>
              <a:gd name="T88" fmla="*/ 1344 w 1344"/>
              <a:gd name="T89" fmla="*/ 1382 h 1496"/>
              <a:gd name="T90" fmla="*/ 1306 w 1344"/>
              <a:gd name="T91" fmla="*/ 1396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6">
                <a:moveTo>
                  <a:pt x="1292" y="1398"/>
                </a:moveTo>
                <a:lnTo>
                  <a:pt x="1292" y="1398"/>
                </a:lnTo>
                <a:lnTo>
                  <a:pt x="1270" y="1394"/>
                </a:lnTo>
                <a:lnTo>
                  <a:pt x="1252" y="1390"/>
                </a:lnTo>
                <a:lnTo>
                  <a:pt x="1234" y="1380"/>
                </a:lnTo>
                <a:lnTo>
                  <a:pt x="1220" y="1368"/>
                </a:lnTo>
                <a:lnTo>
                  <a:pt x="1206" y="1352"/>
                </a:lnTo>
                <a:lnTo>
                  <a:pt x="1198" y="1334"/>
                </a:lnTo>
                <a:lnTo>
                  <a:pt x="1192" y="1316"/>
                </a:lnTo>
                <a:lnTo>
                  <a:pt x="1190" y="1296"/>
                </a:lnTo>
                <a:lnTo>
                  <a:pt x="1190" y="1296"/>
                </a:lnTo>
                <a:lnTo>
                  <a:pt x="1192" y="1274"/>
                </a:lnTo>
                <a:lnTo>
                  <a:pt x="1198" y="1256"/>
                </a:lnTo>
                <a:lnTo>
                  <a:pt x="1206" y="1238"/>
                </a:lnTo>
                <a:lnTo>
                  <a:pt x="1220" y="1222"/>
                </a:lnTo>
                <a:lnTo>
                  <a:pt x="1234" y="1210"/>
                </a:lnTo>
                <a:lnTo>
                  <a:pt x="1252" y="1202"/>
                </a:lnTo>
                <a:lnTo>
                  <a:pt x="1270" y="1196"/>
                </a:lnTo>
                <a:lnTo>
                  <a:pt x="1292" y="1194"/>
                </a:lnTo>
                <a:lnTo>
                  <a:pt x="1292" y="1194"/>
                </a:lnTo>
                <a:lnTo>
                  <a:pt x="1306" y="1194"/>
                </a:lnTo>
                <a:lnTo>
                  <a:pt x="1318" y="1196"/>
                </a:lnTo>
                <a:lnTo>
                  <a:pt x="1332" y="1202"/>
                </a:lnTo>
                <a:lnTo>
                  <a:pt x="1344" y="1208"/>
                </a:lnTo>
                <a:lnTo>
                  <a:pt x="1344" y="1088"/>
                </a:lnTo>
                <a:lnTo>
                  <a:pt x="1344" y="1088"/>
                </a:lnTo>
                <a:lnTo>
                  <a:pt x="1296" y="1086"/>
                </a:lnTo>
                <a:lnTo>
                  <a:pt x="1248" y="1082"/>
                </a:lnTo>
                <a:lnTo>
                  <a:pt x="1202" y="1076"/>
                </a:lnTo>
                <a:lnTo>
                  <a:pt x="1156" y="1068"/>
                </a:lnTo>
                <a:lnTo>
                  <a:pt x="1112" y="1056"/>
                </a:lnTo>
                <a:lnTo>
                  <a:pt x="1068" y="1044"/>
                </a:lnTo>
                <a:lnTo>
                  <a:pt x="1024" y="1028"/>
                </a:lnTo>
                <a:lnTo>
                  <a:pt x="982" y="1012"/>
                </a:lnTo>
                <a:lnTo>
                  <a:pt x="940" y="994"/>
                </a:lnTo>
                <a:lnTo>
                  <a:pt x="900" y="972"/>
                </a:lnTo>
                <a:lnTo>
                  <a:pt x="862" y="950"/>
                </a:lnTo>
                <a:lnTo>
                  <a:pt x="824" y="926"/>
                </a:lnTo>
                <a:lnTo>
                  <a:pt x="788" y="900"/>
                </a:lnTo>
                <a:lnTo>
                  <a:pt x="752" y="872"/>
                </a:lnTo>
                <a:lnTo>
                  <a:pt x="718" y="842"/>
                </a:lnTo>
                <a:lnTo>
                  <a:pt x="686" y="812"/>
                </a:lnTo>
                <a:lnTo>
                  <a:pt x="656" y="780"/>
                </a:lnTo>
                <a:lnTo>
                  <a:pt x="626" y="746"/>
                </a:lnTo>
                <a:lnTo>
                  <a:pt x="598" y="710"/>
                </a:lnTo>
                <a:lnTo>
                  <a:pt x="572" y="674"/>
                </a:lnTo>
                <a:lnTo>
                  <a:pt x="548" y="636"/>
                </a:lnTo>
                <a:lnTo>
                  <a:pt x="524" y="598"/>
                </a:lnTo>
                <a:lnTo>
                  <a:pt x="504" y="556"/>
                </a:lnTo>
                <a:lnTo>
                  <a:pt x="486" y="516"/>
                </a:lnTo>
                <a:lnTo>
                  <a:pt x="468" y="474"/>
                </a:lnTo>
                <a:lnTo>
                  <a:pt x="454" y="430"/>
                </a:lnTo>
                <a:lnTo>
                  <a:pt x="440" y="386"/>
                </a:lnTo>
                <a:lnTo>
                  <a:pt x="430" y="342"/>
                </a:lnTo>
                <a:lnTo>
                  <a:pt x="420" y="296"/>
                </a:lnTo>
                <a:lnTo>
                  <a:pt x="414" y="250"/>
                </a:lnTo>
                <a:lnTo>
                  <a:pt x="410" y="202"/>
                </a:lnTo>
                <a:lnTo>
                  <a:pt x="408" y="154"/>
                </a:lnTo>
                <a:lnTo>
                  <a:pt x="266" y="154"/>
                </a:lnTo>
                <a:lnTo>
                  <a:pt x="266" y="154"/>
                </a:lnTo>
                <a:lnTo>
                  <a:pt x="260" y="152"/>
                </a:lnTo>
                <a:lnTo>
                  <a:pt x="254" y="146"/>
                </a:lnTo>
                <a:lnTo>
                  <a:pt x="254" y="146"/>
                </a:lnTo>
                <a:lnTo>
                  <a:pt x="254" y="140"/>
                </a:lnTo>
                <a:lnTo>
                  <a:pt x="258" y="134"/>
                </a:lnTo>
                <a:lnTo>
                  <a:pt x="258" y="134"/>
                </a:lnTo>
                <a:lnTo>
                  <a:pt x="268" y="122"/>
                </a:lnTo>
                <a:lnTo>
                  <a:pt x="274" y="108"/>
                </a:lnTo>
                <a:lnTo>
                  <a:pt x="280" y="94"/>
                </a:lnTo>
                <a:lnTo>
                  <a:pt x="280" y="78"/>
                </a:lnTo>
                <a:lnTo>
                  <a:pt x="280" y="78"/>
                </a:lnTo>
                <a:lnTo>
                  <a:pt x="280" y="62"/>
                </a:lnTo>
                <a:lnTo>
                  <a:pt x="274" y="48"/>
                </a:lnTo>
                <a:lnTo>
                  <a:pt x="268" y="34"/>
                </a:lnTo>
                <a:lnTo>
                  <a:pt x="258" y="22"/>
                </a:lnTo>
                <a:lnTo>
                  <a:pt x="246" y="14"/>
                </a:lnTo>
                <a:lnTo>
                  <a:pt x="234" y="6"/>
                </a:lnTo>
                <a:lnTo>
                  <a:pt x="218" y="2"/>
                </a:lnTo>
                <a:lnTo>
                  <a:pt x="202" y="0"/>
                </a:lnTo>
                <a:lnTo>
                  <a:pt x="202" y="0"/>
                </a:lnTo>
                <a:lnTo>
                  <a:pt x="188" y="2"/>
                </a:lnTo>
                <a:lnTo>
                  <a:pt x="172" y="6"/>
                </a:lnTo>
                <a:lnTo>
                  <a:pt x="160" y="14"/>
                </a:lnTo>
                <a:lnTo>
                  <a:pt x="148" y="22"/>
                </a:lnTo>
                <a:lnTo>
                  <a:pt x="138" y="34"/>
                </a:lnTo>
                <a:lnTo>
                  <a:pt x="130" y="48"/>
                </a:lnTo>
                <a:lnTo>
                  <a:pt x="126" y="62"/>
                </a:lnTo>
                <a:lnTo>
                  <a:pt x="124" y="78"/>
                </a:lnTo>
                <a:lnTo>
                  <a:pt x="124" y="78"/>
                </a:lnTo>
                <a:lnTo>
                  <a:pt x="126" y="94"/>
                </a:lnTo>
                <a:lnTo>
                  <a:pt x="130" y="108"/>
                </a:lnTo>
                <a:lnTo>
                  <a:pt x="138" y="122"/>
                </a:lnTo>
                <a:lnTo>
                  <a:pt x="148" y="134"/>
                </a:lnTo>
                <a:lnTo>
                  <a:pt x="148" y="134"/>
                </a:lnTo>
                <a:lnTo>
                  <a:pt x="152" y="140"/>
                </a:lnTo>
                <a:lnTo>
                  <a:pt x="150" y="146"/>
                </a:lnTo>
                <a:lnTo>
                  <a:pt x="150" y="146"/>
                </a:lnTo>
                <a:lnTo>
                  <a:pt x="146" y="152"/>
                </a:lnTo>
                <a:lnTo>
                  <a:pt x="140" y="154"/>
                </a:lnTo>
                <a:lnTo>
                  <a:pt x="0" y="154"/>
                </a:lnTo>
                <a:lnTo>
                  <a:pt x="0" y="154"/>
                </a:lnTo>
                <a:lnTo>
                  <a:pt x="2" y="222"/>
                </a:lnTo>
                <a:lnTo>
                  <a:pt x="8" y="290"/>
                </a:lnTo>
                <a:lnTo>
                  <a:pt x="18" y="358"/>
                </a:lnTo>
                <a:lnTo>
                  <a:pt x="30" y="424"/>
                </a:lnTo>
                <a:lnTo>
                  <a:pt x="46" y="488"/>
                </a:lnTo>
                <a:lnTo>
                  <a:pt x="64" y="552"/>
                </a:lnTo>
                <a:lnTo>
                  <a:pt x="84" y="614"/>
                </a:lnTo>
                <a:lnTo>
                  <a:pt x="110" y="674"/>
                </a:lnTo>
                <a:lnTo>
                  <a:pt x="136" y="734"/>
                </a:lnTo>
                <a:lnTo>
                  <a:pt x="166" y="792"/>
                </a:lnTo>
                <a:lnTo>
                  <a:pt x="198" y="848"/>
                </a:lnTo>
                <a:lnTo>
                  <a:pt x="234" y="902"/>
                </a:lnTo>
                <a:lnTo>
                  <a:pt x="272" y="954"/>
                </a:lnTo>
                <a:lnTo>
                  <a:pt x="310" y="1004"/>
                </a:lnTo>
                <a:lnTo>
                  <a:pt x="354" y="1054"/>
                </a:lnTo>
                <a:lnTo>
                  <a:pt x="398" y="1100"/>
                </a:lnTo>
                <a:lnTo>
                  <a:pt x="444" y="1144"/>
                </a:lnTo>
                <a:lnTo>
                  <a:pt x="492" y="1186"/>
                </a:lnTo>
                <a:lnTo>
                  <a:pt x="544" y="1226"/>
                </a:lnTo>
                <a:lnTo>
                  <a:pt x="596" y="1264"/>
                </a:lnTo>
                <a:lnTo>
                  <a:pt x="650" y="1298"/>
                </a:lnTo>
                <a:lnTo>
                  <a:pt x="706" y="1332"/>
                </a:lnTo>
                <a:lnTo>
                  <a:pt x="764" y="1360"/>
                </a:lnTo>
                <a:lnTo>
                  <a:pt x="824" y="1388"/>
                </a:lnTo>
                <a:lnTo>
                  <a:pt x="884" y="1412"/>
                </a:lnTo>
                <a:lnTo>
                  <a:pt x="946" y="1434"/>
                </a:lnTo>
                <a:lnTo>
                  <a:pt x="1010" y="1452"/>
                </a:lnTo>
                <a:lnTo>
                  <a:pt x="1074" y="1468"/>
                </a:lnTo>
                <a:lnTo>
                  <a:pt x="1140" y="1480"/>
                </a:lnTo>
                <a:lnTo>
                  <a:pt x="1206" y="1488"/>
                </a:lnTo>
                <a:lnTo>
                  <a:pt x="1274" y="1494"/>
                </a:lnTo>
                <a:lnTo>
                  <a:pt x="1344" y="1496"/>
                </a:lnTo>
                <a:lnTo>
                  <a:pt x="1344" y="1382"/>
                </a:lnTo>
                <a:lnTo>
                  <a:pt x="1344" y="1382"/>
                </a:lnTo>
                <a:lnTo>
                  <a:pt x="1332" y="1388"/>
                </a:lnTo>
                <a:lnTo>
                  <a:pt x="1318" y="1394"/>
                </a:lnTo>
                <a:lnTo>
                  <a:pt x="1306" y="1396"/>
                </a:lnTo>
                <a:lnTo>
                  <a:pt x="1292" y="1398"/>
                </a:lnTo>
                <a:lnTo>
                  <a:pt x="1292" y="1398"/>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dirty="0"/>
          </a:p>
        </p:txBody>
      </p:sp>
      <p:grpSp>
        <p:nvGrpSpPr>
          <p:cNvPr id="6" name="组合 5"/>
          <p:cNvGrpSpPr/>
          <p:nvPr/>
        </p:nvGrpSpPr>
        <p:grpSpPr>
          <a:xfrm>
            <a:off x="3599067" y="1938628"/>
            <a:ext cx="1942861" cy="1971686"/>
            <a:chOff x="4798756" y="2114937"/>
            <a:chExt cx="2590481" cy="2628914"/>
          </a:xfrm>
        </p:grpSpPr>
        <p:sp>
          <p:nvSpPr>
            <p:cNvPr id="7" name="矩形 45"/>
            <p:cNvSpPr/>
            <p:nvPr/>
          </p:nvSpPr>
          <p:spPr>
            <a:xfrm rot="19102303">
              <a:off x="4798756" y="2389667"/>
              <a:ext cx="1462907" cy="727599"/>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schemeClr val="bg1"/>
                  </a:solidFill>
                  <a:latin typeface="+mj-ea"/>
                  <a:ea typeface="+mj-ea"/>
                </a:rPr>
                <a:t>企业精神</a:t>
              </a:r>
              <a:endParaRPr lang="en-US" altLang="zh-CN" sz="1200" spc="150" dirty="0">
                <a:solidFill>
                  <a:schemeClr val="bg1"/>
                </a:solidFill>
                <a:latin typeface="+mj-ea"/>
                <a:ea typeface="+mj-ea"/>
              </a:endParaRPr>
            </a:p>
          </p:txBody>
        </p:sp>
        <p:sp>
          <p:nvSpPr>
            <p:cNvPr id="8" name="矩形 45"/>
            <p:cNvSpPr/>
            <p:nvPr/>
          </p:nvSpPr>
          <p:spPr>
            <a:xfrm rot="3015817">
              <a:off x="6044902" y="2482590"/>
              <a:ext cx="1462906"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schemeClr val="bg1"/>
                  </a:solidFill>
                  <a:latin typeface="+mj-ea"/>
                  <a:ea typeface="+mj-ea"/>
                </a:rPr>
                <a:t>企业宗旨</a:t>
              </a:r>
              <a:endParaRPr lang="en-US" altLang="zh-CN" sz="1200" spc="150" dirty="0">
                <a:solidFill>
                  <a:schemeClr val="bg1"/>
                </a:solidFill>
                <a:latin typeface="+mj-ea"/>
                <a:ea typeface="+mj-ea"/>
              </a:endParaRPr>
            </a:p>
          </p:txBody>
        </p:sp>
        <p:sp>
          <p:nvSpPr>
            <p:cNvPr id="9" name="矩形 45"/>
            <p:cNvSpPr/>
            <p:nvPr/>
          </p:nvSpPr>
          <p:spPr>
            <a:xfrm rot="8284992">
              <a:off x="5926330" y="3698643"/>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schemeClr val="bg1"/>
                  </a:solidFill>
                  <a:latin typeface="+mj-ea"/>
                  <a:ea typeface="+mj-ea"/>
                </a:rPr>
                <a:t>服务理念</a:t>
              </a:r>
              <a:endParaRPr lang="en-US" altLang="zh-CN" sz="1200" spc="150" dirty="0">
                <a:solidFill>
                  <a:schemeClr val="bg1"/>
                </a:solidFill>
                <a:latin typeface="+mj-ea"/>
                <a:ea typeface="+mj-ea"/>
              </a:endParaRPr>
            </a:p>
          </p:txBody>
        </p:sp>
        <p:sp>
          <p:nvSpPr>
            <p:cNvPr id="10" name="矩形 45"/>
            <p:cNvSpPr/>
            <p:nvPr/>
          </p:nvSpPr>
          <p:spPr>
            <a:xfrm rot="13772023">
              <a:off x="4744301" y="3648598"/>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schemeClr val="bg1"/>
                  </a:solidFill>
                  <a:latin typeface="+mj-ea"/>
                  <a:ea typeface="+mj-ea"/>
                </a:rPr>
                <a:t>经营理念</a:t>
              </a:r>
              <a:endParaRPr lang="en-US" altLang="zh-CN" sz="1200" spc="150" dirty="0">
                <a:solidFill>
                  <a:schemeClr val="bg1"/>
                </a:solidFill>
                <a:latin typeface="+mj-ea"/>
                <a:ea typeface="+mj-ea"/>
              </a:endParaRPr>
            </a:p>
          </p:txBody>
        </p:sp>
      </p:grpSp>
      <p:grpSp>
        <p:nvGrpSpPr>
          <p:cNvPr id="11" name="组合 14"/>
          <p:cNvGrpSpPr/>
          <p:nvPr/>
        </p:nvGrpSpPr>
        <p:grpSpPr>
          <a:xfrm>
            <a:off x="3866662" y="2200477"/>
            <a:ext cx="1410675" cy="1410674"/>
            <a:chOff x="5155549" y="2464069"/>
            <a:chExt cx="1880900" cy="1880899"/>
          </a:xfrm>
        </p:grpSpPr>
        <p:sp>
          <p:nvSpPr>
            <p:cNvPr id="16" name="椭圆 15"/>
            <p:cNvSpPr/>
            <p:nvPr/>
          </p:nvSpPr>
          <p:spPr>
            <a:xfrm>
              <a:off x="5155549" y="2464069"/>
              <a:ext cx="1880900" cy="18808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613818" y="2912077"/>
              <a:ext cx="964367" cy="984886"/>
            </a:xfrm>
            <a:prstGeom prst="rect">
              <a:avLst/>
            </a:prstGeom>
          </p:spPr>
          <p:txBody>
            <a:bodyPr wrap="none" anchor="ctr">
              <a:spAutoFit/>
            </a:bodyPr>
            <a:lstStyle/>
            <a:p>
              <a:pPr algn="ctr"/>
              <a:r>
                <a:rPr lang="zh-CN" altLang="en-US" sz="2100" dirty="0">
                  <a:solidFill>
                    <a:schemeClr val="bg1"/>
                  </a:solidFill>
                  <a:latin typeface="+mj-ea"/>
                  <a:ea typeface="+mj-ea"/>
                </a:rPr>
                <a:t>企业</a:t>
              </a:r>
              <a:endParaRPr lang="en-US" altLang="zh-CN" sz="2100" dirty="0">
                <a:solidFill>
                  <a:schemeClr val="bg1"/>
                </a:solidFill>
                <a:latin typeface="+mj-ea"/>
                <a:ea typeface="+mj-ea"/>
              </a:endParaRPr>
            </a:p>
            <a:p>
              <a:pPr algn="ctr"/>
              <a:r>
                <a:rPr lang="zh-CN" altLang="en-US" sz="2100" dirty="0">
                  <a:solidFill>
                    <a:schemeClr val="bg1"/>
                  </a:solidFill>
                  <a:latin typeface="+mj-ea"/>
                  <a:ea typeface="+mj-ea"/>
                </a:rPr>
                <a:t>文化</a:t>
              </a:r>
            </a:p>
          </p:txBody>
        </p:sp>
      </p:grpSp>
      <p:sp>
        <p:nvSpPr>
          <p:cNvPr id="30" name="文本框 27"/>
          <p:cNvSpPr txBox="1">
            <a:spLocks noChangeArrowheads="1"/>
          </p:cNvSpPr>
          <p:nvPr/>
        </p:nvSpPr>
        <p:spPr bwMode="auto">
          <a:xfrm>
            <a:off x="403002" y="1520976"/>
            <a:ext cx="2796654" cy="591156"/>
          </a:xfrm>
          <a:prstGeom prst="rect">
            <a:avLst/>
          </a:prstGeom>
          <a:noFill/>
          <a:ln w="9525">
            <a:noFill/>
            <a:miter lim="800000"/>
            <a:headEnd/>
            <a:tailEnd/>
          </a:ln>
        </p:spPr>
        <p:txBody>
          <a:bodyPr lIns="68574" tIns="34288" rIns="68574" bIns="34288">
            <a:spAutoFit/>
          </a:bodyPr>
          <a:lstStyle/>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p:txBody>
      </p:sp>
      <p:sp>
        <p:nvSpPr>
          <p:cNvPr id="35" name="文本框 27"/>
          <p:cNvSpPr txBox="1">
            <a:spLocks noChangeArrowheads="1"/>
          </p:cNvSpPr>
          <p:nvPr/>
        </p:nvSpPr>
        <p:spPr bwMode="auto">
          <a:xfrm>
            <a:off x="395536" y="3581703"/>
            <a:ext cx="2796655" cy="591155"/>
          </a:xfrm>
          <a:prstGeom prst="rect">
            <a:avLst/>
          </a:prstGeom>
          <a:noFill/>
          <a:ln w="9525">
            <a:noFill/>
            <a:miter lim="800000"/>
            <a:headEnd/>
            <a:tailEnd/>
          </a:ln>
        </p:spPr>
        <p:txBody>
          <a:bodyPr lIns="68574" tIns="34288" rIns="68574" bIns="34288">
            <a:spAutoFit/>
          </a:bodyPr>
          <a:lstStyle/>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p:txBody>
      </p:sp>
      <p:sp>
        <p:nvSpPr>
          <p:cNvPr id="36" name="文本框 27"/>
          <p:cNvSpPr txBox="1">
            <a:spLocks noChangeArrowheads="1"/>
          </p:cNvSpPr>
          <p:nvPr/>
        </p:nvSpPr>
        <p:spPr bwMode="auto">
          <a:xfrm>
            <a:off x="5659586" y="1563638"/>
            <a:ext cx="2796654" cy="591156"/>
          </a:xfrm>
          <a:prstGeom prst="rect">
            <a:avLst/>
          </a:prstGeom>
          <a:noFill/>
          <a:ln w="9525">
            <a:noFill/>
            <a:miter lim="800000"/>
            <a:headEnd/>
            <a:tailEnd/>
          </a:ln>
        </p:spPr>
        <p:txBody>
          <a:bodyPr lIns="68574" tIns="34288" rIns="68574" bIns="34288">
            <a:spAutoFit/>
          </a:bodyPr>
          <a:lstStyle/>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p:txBody>
      </p:sp>
      <p:sp>
        <p:nvSpPr>
          <p:cNvPr id="37" name="文本框 27"/>
          <p:cNvSpPr txBox="1">
            <a:spLocks noChangeArrowheads="1"/>
          </p:cNvSpPr>
          <p:nvPr/>
        </p:nvSpPr>
        <p:spPr bwMode="auto">
          <a:xfrm>
            <a:off x="5652120" y="3624365"/>
            <a:ext cx="2796655" cy="591155"/>
          </a:xfrm>
          <a:prstGeom prst="rect">
            <a:avLst/>
          </a:prstGeom>
          <a:noFill/>
          <a:ln w="9525">
            <a:noFill/>
            <a:miter lim="800000"/>
            <a:headEnd/>
            <a:tailEnd/>
          </a:ln>
        </p:spPr>
        <p:txBody>
          <a:bodyPr lIns="68574" tIns="34288" rIns="68574" bIns="34288">
            <a:spAutoFit/>
          </a:bodyPr>
          <a:lstStyle/>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a:p>
            <a:pPr marL="214471" indent="-214471" algn="r" defTabSz="685404">
              <a:buFont typeface="Wingdings" pitchFamily="2" charset="2"/>
              <a:buChar char="n"/>
            </a:pPr>
            <a:r>
              <a:rPr lang="zh-CN" altLang="en-US" sz="1100" dirty="0">
                <a:solidFill>
                  <a:srgbClr val="808080"/>
                </a:solidFill>
                <a:latin typeface="微软雅黑" pitchFamily="34" charset="-122"/>
              </a:rPr>
              <a:t>请在此处添加您需要的文字内容</a:t>
            </a:r>
          </a:p>
        </p:txBody>
      </p:sp>
      <p:sp>
        <p:nvSpPr>
          <p:cNvPr id="12" name="文本框 11"/>
          <p:cNvSpPr txBox="1"/>
          <p:nvPr/>
        </p:nvSpPr>
        <p:spPr>
          <a:xfrm>
            <a:off x="3549124" y="4803998"/>
            <a:ext cx="2045753" cy="246221"/>
          </a:xfrm>
          <a:prstGeom prst="rect">
            <a:avLst/>
          </a:prstGeom>
          <a:noFill/>
        </p:spPr>
        <p:txBody>
          <a:bodyPr wrap="none" rtlCol="0">
            <a:spAutoFit/>
          </a:bodyPr>
          <a:lstStyle/>
          <a:p>
            <a:r>
              <a:rPr lang="zh-CN" altLang="en-US" sz="1000" dirty="0"/>
              <a:t>小芥末素材 </a:t>
            </a:r>
            <a:r>
              <a:rPr lang="en-US" altLang="zh-CN" sz="1000" dirty="0"/>
              <a:t>rosyhouse.taobao.com</a:t>
            </a:r>
            <a:endParaRPr lang="zh-CN" altLang="en-US" sz="1000" dirty="0"/>
          </a:p>
        </p:txBody>
      </p:sp>
    </p:spTree>
    <p:extLst>
      <p:ext uri="{BB962C8B-B14F-4D97-AF65-F5344CB8AC3E}">
        <p14:creationId xmlns:p14="http://schemas.microsoft.com/office/powerpoint/2010/main" val="3869899055"/>
      </p:ext>
    </p:extLst>
  </p:cSld>
  <p:clrMapOvr>
    <a:masterClrMapping/>
  </p:clrMapOvr>
  <mc:AlternateContent xmlns:mc="http://schemas.openxmlformats.org/markup-compatibility/2006" xmlns:p14="http://schemas.microsoft.com/office/powerpoint/2010/main">
    <mc:Choice Requires="p14">
      <p:transition spd="slow" p14:dur="15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750"/>
                                        <p:tgtEl>
                                          <p:spTgt spid="30"/>
                                        </p:tgtEl>
                                      </p:cBhvr>
                                    </p:animEffect>
                                  </p:childTnLst>
                                </p:cTn>
                              </p:par>
                            </p:childTnLst>
                          </p:cTn>
                        </p:par>
                        <p:par>
                          <p:cTn id="39" fill="hold">
                            <p:stCondLst>
                              <p:cond delay="3750"/>
                            </p:stCondLst>
                            <p:childTnLst>
                              <p:par>
                                <p:cTn id="40" presetID="10" presetClass="entr" presetSubtype="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750"/>
                                        <p:tgtEl>
                                          <p:spTgt spid="35"/>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750"/>
                                        <p:tgtEl>
                                          <p:spTgt spid="36"/>
                                        </p:tgtEl>
                                      </p:cBhvr>
                                    </p:animEffect>
                                  </p:childTnLst>
                                </p:cTn>
                              </p:par>
                            </p:childTnLst>
                          </p:cTn>
                        </p:par>
                        <p:par>
                          <p:cTn id="47" fill="hold">
                            <p:stCondLst>
                              <p:cond delay="5250"/>
                            </p:stCondLst>
                            <p:childTnLst>
                              <p:par>
                                <p:cTn id="48" presetID="10" presetClass="entr" presetSubtype="0"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30"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04"/>
          <p:cNvSpPr>
            <a:spLocks noEditPoints="1"/>
          </p:cNvSpPr>
          <p:nvPr/>
        </p:nvSpPr>
        <p:spPr bwMode="auto">
          <a:xfrm>
            <a:off x="4355976" y="1094323"/>
            <a:ext cx="683118" cy="2744459"/>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id-ID" dirty="0"/>
          </a:p>
        </p:txBody>
      </p:sp>
      <p:sp>
        <p:nvSpPr>
          <p:cNvPr id="3" name="Freeform 196"/>
          <p:cNvSpPr>
            <a:spLocks noEditPoints="1"/>
          </p:cNvSpPr>
          <p:nvPr/>
        </p:nvSpPr>
        <p:spPr bwMode="auto">
          <a:xfrm>
            <a:off x="4998397" y="1306110"/>
            <a:ext cx="932864" cy="2908221"/>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id-ID" dirty="0"/>
          </a:p>
        </p:txBody>
      </p:sp>
      <p:sp>
        <p:nvSpPr>
          <p:cNvPr id="4" name="Freeform 200"/>
          <p:cNvSpPr>
            <a:spLocks noEditPoints="1"/>
          </p:cNvSpPr>
          <p:nvPr/>
        </p:nvSpPr>
        <p:spPr bwMode="auto">
          <a:xfrm>
            <a:off x="7692092" y="1094323"/>
            <a:ext cx="889858" cy="2811821"/>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id-ID" dirty="0"/>
          </a:p>
        </p:txBody>
      </p:sp>
      <p:sp>
        <p:nvSpPr>
          <p:cNvPr id="5" name="Freeform 208"/>
          <p:cNvSpPr>
            <a:spLocks noEditPoints="1"/>
          </p:cNvSpPr>
          <p:nvPr/>
        </p:nvSpPr>
        <p:spPr bwMode="auto">
          <a:xfrm>
            <a:off x="7010386" y="1306110"/>
            <a:ext cx="792615" cy="2946951"/>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id-ID" dirty="0"/>
          </a:p>
        </p:txBody>
      </p:sp>
      <p:sp>
        <p:nvSpPr>
          <p:cNvPr id="6" name="Freeform 192"/>
          <p:cNvSpPr>
            <a:spLocks noEditPoints="1"/>
          </p:cNvSpPr>
          <p:nvPr/>
        </p:nvSpPr>
        <p:spPr bwMode="auto">
          <a:xfrm>
            <a:off x="5912036" y="1372768"/>
            <a:ext cx="1308700" cy="3092081"/>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id-ID" dirty="0"/>
          </a:p>
        </p:txBody>
      </p:sp>
      <p:sp>
        <p:nvSpPr>
          <p:cNvPr id="10" name="TextBox 12"/>
          <p:cNvSpPr txBox="1"/>
          <p:nvPr/>
        </p:nvSpPr>
        <p:spPr>
          <a:xfrm>
            <a:off x="751189" y="1635646"/>
            <a:ext cx="2997038" cy="2832442"/>
          </a:xfrm>
          <a:prstGeom prst="rect">
            <a:avLst/>
          </a:prstGeom>
          <a:noFill/>
        </p:spPr>
        <p:txBody>
          <a:bodyPr wrap="square" lIns="68580" tIns="34290" rIns="68580" bIns="34290" rtlCol="0">
            <a:spAutoFit/>
          </a:body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这里输入简单的文字概述里输入简单文字概述这里简单输入简单文字这里输入简单的文字概述里输入简单文字概述这里简单输入简单文字这里输入简单的文字概述里输入简单文字概述这里简单输入简单文字</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8074809"/>
      </p:ext>
    </p:extLst>
  </p:cSld>
  <p:clrMapOvr>
    <a:masterClrMapping/>
  </p:clrMapOvr>
  <mc:AlternateContent xmlns:mc="http://schemas.openxmlformats.org/markup-compatibility/2006" xmlns:p14="http://schemas.microsoft.com/office/powerpoint/2010/main">
    <mc:Choice Requires="p14">
      <p:transition spd="slow" p14:dur="15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28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750" fill="hold"/>
                                        <p:tgtEl>
                                          <p:spTgt spid="3"/>
                                        </p:tgtEl>
                                        <p:attrNameLst>
                                          <p:attrName>ppt_x</p:attrName>
                                        </p:attrNameLst>
                                      </p:cBhvr>
                                      <p:tavLst>
                                        <p:tav tm="0">
                                          <p:val>
                                            <p:strVal val="#ppt_x"/>
                                          </p:val>
                                        </p:tav>
                                        <p:tav tm="100000">
                                          <p:val>
                                            <p:strVal val="#ppt_x"/>
                                          </p:val>
                                        </p:tav>
                                      </p:tavLst>
                                    </p:anim>
                                    <p:anim calcmode="lin" valueType="num">
                                      <p:cBhvr additive="base">
                                        <p:cTn id="13" dur="75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decel="2800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ppt_x"/>
                                          </p:val>
                                        </p:tav>
                                        <p:tav tm="100000">
                                          <p:val>
                                            <p:strVal val="#ppt_x"/>
                                          </p:val>
                                        </p:tav>
                                      </p:tavLst>
                                    </p:anim>
                                    <p:anim calcmode="lin" valueType="num">
                                      <p:cBhvr additive="base">
                                        <p:cTn id="17" dur="75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decel="2800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750" fill="hold"/>
                                        <p:tgtEl>
                                          <p:spTgt spid="2"/>
                                        </p:tgtEl>
                                        <p:attrNameLst>
                                          <p:attrName>ppt_x</p:attrName>
                                        </p:attrNameLst>
                                      </p:cBhvr>
                                      <p:tavLst>
                                        <p:tav tm="0">
                                          <p:val>
                                            <p:strVal val="#ppt_x"/>
                                          </p:val>
                                        </p:tav>
                                        <p:tav tm="100000">
                                          <p:val>
                                            <p:strVal val="#ppt_x"/>
                                          </p:val>
                                        </p:tav>
                                      </p:tavLst>
                                    </p:anim>
                                    <p:anim calcmode="lin" valueType="num">
                                      <p:cBhvr additive="base">
                                        <p:cTn id="22" dur="75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decel="2800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750" fill="hold"/>
                                        <p:tgtEl>
                                          <p:spTgt spid="4"/>
                                        </p:tgtEl>
                                        <p:attrNameLst>
                                          <p:attrName>ppt_x</p:attrName>
                                        </p:attrNameLst>
                                      </p:cBhvr>
                                      <p:tavLst>
                                        <p:tav tm="0">
                                          <p:val>
                                            <p:strVal val="#ppt_x"/>
                                          </p:val>
                                        </p:tav>
                                        <p:tav tm="100000">
                                          <p:val>
                                            <p:strVal val="#ppt_x"/>
                                          </p:val>
                                        </p:tav>
                                      </p:tavLst>
                                    </p:anim>
                                    <p:anim calcmode="lin" valueType="num">
                                      <p:cBhvr additive="base">
                                        <p:cTn id="26" dur="750" fill="hold"/>
                                        <p:tgtEl>
                                          <p:spTgt spid="4"/>
                                        </p:tgtEl>
                                        <p:attrNameLst>
                                          <p:attrName>ppt_y</p:attrName>
                                        </p:attrNameLst>
                                      </p:cBhvr>
                                      <p:tavLst>
                                        <p:tav tm="0">
                                          <p:val>
                                            <p:strVal val="1+#ppt_h/2"/>
                                          </p:val>
                                        </p:tav>
                                        <p:tav tm="100000">
                                          <p:val>
                                            <p:strVal val="#ppt_y"/>
                                          </p:val>
                                        </p:tav>
                                      </p:tavLst>
                                    </p:anim>
                                  </p:childTnLst>
                                </p:cTn>
                              </p:par>
                            </p:childTnLst>
                          </p:cTn>
                        </p:par>
                        <p:par>
                          <p:cTn id="27" fill="hold">
                            <p:stCondLst>
                              <p:cond delay="2250"/>
                            </p:stCondLst>
                            <p:childTnLst>
                              <p:par>
                                <p:cTn id="28" presetID="22" presetClass="entr" presetSubtype="1"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a:extLst>
              <a:ext uri="{FF2B5EF4-FFF2-40B4-BE49-F238E27FC236}">
                <a16:creationId xmlns:a16="http://schemas.microsoft.com/office/drawing/2014/main" id="{022057DC-D5D6-4340-9D02-662592285101}"/>
              </a:ext>
            </a:extLst>
          </p:cNvPr>
          <p:cNvPicPr>
            <a:picLocks noChangeAspect="1"/>
          </p:cNvPicPr>
          <p:nvPr/>
        </p:nvPicPr>
        <p:blipFill rotWithShape="1">
          <a:blip r:embed="rId3">
            <a:extLst>
              <a:ext uri="{28A0092B-C50C-407E-A947-70E740481C1C}">
                <a14:useLocalDpi xmlns:a14="http://schemas.microsoft.com/office/drawing/2010/main" val="0"/>
              </a:ext>
            </a:extLst>
          </a:blip>
          <a:srcRect l="42816"/>
          <a:stretch/>
        </p:blipFill>
        <p:spPr>
          <a:xfrm>
            <a:off x="0" y="0"/>
            <a:ext cx="9144000" cy="5143500"/>
          </a:xfrm>
          <a:prstGeom prst="rect">
            <a:avLst/>
          </a:prstGeom>
        </p:spPr>
      </p:pic>
      <p:sp>
        <p:nvSpPr>
          <p:cNvPr id="102" name="TextBox 1"/>
          <p:cNvSpPr txBox="1"/>
          <p:nvPr/>
        </p:nvSpPr>
        <p:spPr>
          <a:xfrm>
            <a:off x="3210407" y="1779662"/>
            <a:ext cx="2743059" cy="572336"/>
          </a:xfrm>
          <a:prstGeom prst="rect">
            <a:avLst/>
          </a:prstGeom>
          <a:noFill/>
        </p:spPr>
        <p:txBody>
          <a:bodyPr wrap="none" rtlCol="0">
            <a:spAutoFit/>
          </a:bodyPr>
          <a:lstStyle/>
          <a:p>
            <a:pPr>
              <a:lnSpc>
                <a:spcPct val="120000"/>
              </a:lnSpc>
            </a:pPr>
            <a:r>
              <a:rPr lang="zh-CN" altLang="en-US" sz="2844"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2844"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文本框 9"/>
          <p:cNvSpPr txBox="1"/>
          <p:nvPr/>
        </p:nvSpPr>
        <p:spPr>
          <a:xfrm>
            <a:off x="3049401" y="2440184"/>
            <a:ext cx="1378882"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文本框 9"/>
          <p:cNvSpPr txBox="1"/>
          <p:nvPr/>
        </p:nvSpPr>
        <p:spPr>
          <a:xfrm>
            <a:off x="3049401" y="2765503"/>
            <a:ext cx="1494483"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文本框 9"/>
          <p:cNvSpPr txBox="1"/>
          <p:nvPr/>
        </p:nvSpPr>
        <p:spPr>
          <a:xfrm>
            <a:off x="4751987" y="2440184"/>
            <a:ext cx="1378882"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文本框 9"/>
          <p:cNvSpPr txBox="1"/>
          <p:nvPr/>
        </p:nvSpPr>
        <p:spPr>
          <a:xfrm>
            <a:off x="4751989" y="2769210"/>
            <a:ext cx="1378880"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35519046"/>
      </p:ext>
    </p:extLst>
  </p:cSld>
  <p:clrMapOvr>
    <a:masterClrMapping/>
  </p:clrMapOvr>
  <mc:AlternateContent xmlns:mc="http://schemas.openxmlformats.org/markup-compatibility/2006" xmlns:p14="http://schemas.microsoft.com/office/powerpoint/2010/main">
    <mc:Choice Requires="p14">
      <p:transition spd="slow" p14:dur="1500" advClick="0" advTm="6474">
        <p14:ripple/>
      </p:transition>
    </mc:Choice>
    <mc:Fallback xmlns="">
      <p:transition spd="slow" advClick="0" advTm="64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500" fill="hold"/>
                                        <p:tgtEl>
                                          <p:spTgt spid="106"/>
                                        </p:tgtEl>
                                        <p:attrNameLst>
                                          <p:attrName>ppt_x</p:attrName>
                                        </p:attrNameLst>
                                      </p:cBhvr>
                                      <p:tavLst>
                                        <p:tav tm="0">
                                          <p:val>
                                            <p:strVal val="#ppt_x"/>
                                          </p:val>
                                        </p:tav>
                                        <p:tav tm="100000">
                                          <p:val>
                                            <p:strVal val="#ppt_x"/>
                                          </p:val>
                                        </p:tav>
                                      </p:tavLst>
                                    </p:anim>
                                    <p:anim calcmode="lin" valueType="num">
                                      <p:cBhvr additive="base">
                                        <p:cTn id="8" dur="500" fill="hold"/>
                                        <p:tgtEl>
                                          <p:spTgt spid="106"/>
                                        </p:tgtEl>
                                        <p:attrNameLst>
                                          <p:attrName>ppt_y</p:attrName>
                                        </p:attrNameLst>
                                      </p:cBhvr>
                                      <p:tavLst>
                                        <p:tav tm="0">
                                          <p:val>
                                            <p:strVal val="1+#ppt_h/2"/>
                                          </p:val>
                                        </p:tav>
                                        <p:tav tm="100000">
                                          <p:val>
                                            <p:strVal val="#ppt_y"/>
                                          </p:val>
                                        </p:tav>
                                      </p:tavLst>
                                    </p:anim>
                                  </p:childTnLst>
                                </p:cTn>
                              </p:par>
                              <p:par>
                                <p:cTn id="9" presetID="12" presetClass="entr" presetSubtype="8" fill="hold" grpId="0" nodeType="with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p:tgtEl>
                                          <p:spTgt spid="102"/>
                                        </p:tgtEl>
                                        <p:attrNameLst>
                                          <p:attrName>ppt_x</p:attrName>
                                        </p:attrNameLst>
                                      </p:cBhvr>
                                      <p:tavLst>
                                        <p:tav tm="0">
                                          <p:val>
                                            <p:strVal val="#ppt_x-#ppt_w*1.125000"/>
                                          </p:val>
                                        </p:tav>
                                        <p:tav tm="100000">
                                          <p:val>
                                            <p:strVal val="#ppt_x"/>
                                          </p:val>
                                        </p:tav>
                                      </p:tavLst>
                                    </p:anim>
                                    <p:animEffect transition="in" filter="wipe(right)">
                                      <p:cBhvr>
                                        <p:cTn id="12" dur="500"/>
                                        <p:tgtEl>
                                          <p:spTgt spid="102"/>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500" fill="hold"/>
                                        <p:tgtEl>
                                          <p:spTgt spid="103"/>
                                        </p:tgtEl>
                                        <p:attrNameLst>
                                          <p:attrName>ppt_x</p:attrName>
                                        </p:attrNameLst>
                                      </p:cBhvr>
                                      <p:tavLst>
                                        <p:tav tm="0">
                                          <p:val>
                                            <p:strVal val="#ppt_x"/>
                                          </p:val>
                                        </p:tav>
                                        <p:tav tm="100000">
                                          <p:val>
                                            <p:strVal val="#ppt_x"/>
                                          </p:val>
                                        </p:tav>
                                      </p:tavLst>
                                    </p:anim>
                                    <p:anim calcmode="lin" valueType="num">
                                      <p:cBhvr additive="base">
                                        <p:cTn id="17" dur="500" fill="hold"/>
                                        <p:tgtEl>
                                          <p:spTgt spid="10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00"/>
                                  </p:stCondLst>
                                  <p:childTnLst>
                                    <p:set>
                                      <p:cBhvr>
                                        <p:cTn id="19" dur="1" fill="hold">
                                          <p:stCondLst>
                                            <p:cond delay="0"/>
                                          </p:stCondLst>
                                        </p:cTn>
                                        <p:tgtEl>
                                          <p:spTgt spid="104"/>
                                        </p:tgtEl>
                                        <p:attrNameLst>
                                          <p:attrName>style.visibility</p:attrName>
                                        </p:attrNameLst>
                                      </p:cBhvr>
                                      <p:to>
                                        <p:strVal val="visible"/>
                                      </p:to>
                                    </p:set>
                                    <p:anim calcmode="lin" valueType="num">
                                      <p:cBhvr additive="base">
                                        <p:cTn id="20" dur="500" fill="hold"/>
                                        <p:tgtEl>
                                          <p:spTgt spid="104"/>
                                        </p:tgtEl>
                                        <p:attrNameLst>
                                          <p:attrName>ppt_x</p:attrName>
                                        </p:attrNameLst>
                                      </p:cBhvr>
                                      <p:tavLst>
                                        <p:tav tm="0">
                                          <p:val>
                                            <p:strVal val="#ppt_x"/>
                                          </p:val>
                                        </p:tav>
                                        <p:tav tm="100000">
                                          <p:val>
                                            <p:strVal val="#ppt_x"/>
                                          </p:val>
                                        </p:tav>
                                      </p:tavLst>
                                    </p:anim>
                                    <p:anim calcmode="lin" valueType="num">
                                      <p:cBhvr additive="base">
                                        <p:cTn id="21" dur="500" fill="hold"/>
                                        <p:tgtEl>
                                          <p:spTgt spid="10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5"/>
                                        </p:tgtEl>
                                        <p:attrNameLst>
                                          <p:attrName>style.visibility</p:attrName>
                                        </p:attrNameLst>
                                      </p:cBhvr>
                                      <p:to>
                                        <p:strVal val="visible"/>
                                      </p:to>
                                    </p:set>
                                    <p:anim calcmode="lin" valueType="num">
                                      <p:cBhvr additive="base">
                                        <p:cTn id="24" dur="500" fill="hold"/>
                                        <p:tgtEl>
                                          <p:spTgt spid="105"/>
                                        </p:tgtEl>
                                        <p:attrNameLst>
                                          <p:attrName>ppt_x</p:attrName>
                                        </p:attrNameLst>
                                      </p:cBhvr>
                                      <p:tavLst>
                                        <p:tav tm="0">
                                          <p:val>
                                            <p:strVal val="#ppt_x"/>
                                          </p:val>
                                        </p:tav>
                                        <p:tav tm="100000">
                                          <p:val>
                                            <p:strVal val="#ppt_x"/>
                                          </p:val>
                                        </p:tav>
                                      </p:tavLst>
                                    </p:anim>
                                    <p:anim calcmode="lin" valueType="num">
                                      <p:cBhvr additive="base">
                                        <p:cTn id="25"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randombar(horizontal)">
                                      <p:cBhvr>
                                        <p:cTn id="3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P spid="105" grpId="0"/>
      <p:bldP spid="10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nt Arrow 49"/>
          <p:cNvSpPr/>
          <p:nvPr/>
        </p:nvSpPr>
        <p:spPr>
          <a:xfrm flipH="1">
            <a:off x="-1" y="2158082"/>
            <a:ext cx="7658100" cy="579176"/>
          </a:xfrm>
          <a:prstGeom prst="bentArrow">
            <a:avLst>
              <a:gd name="adj1" fmla="val 17673"/>
              <a:gd name="adj2" fmla="val 2457"/>
              <a:gd name="adj3" fmla="val 0"/>
              <a:gd name="adj4" fmla="val 51336"/>
            </a:avLst>
          </a:prstGeom>
          <a:solidFill>
            <a:schemeClr val="tx1">
              <a:lumMod val="65000"/>
              <a:lumOff val="3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en-US" dirty="0">
              <a:solidFill>
                <a:schemeClr val="tx1"/>
              </a:solidFill>
            </a:endParaRPr>
          </a:p>
        </p:txBody>
      </p:sp>
      <p:sp>
        <p:nvSpPr>
          <p:cNvPr id="3" name="Oval 34"/>
          <p:cNvSpPr/>
          <p:nvPr/>
        </p:nvSpPr>
        <p:spPr>
          <a:xfrm>
            <a:off x="1687326" y="2063376"/>
            <a:ext cx="189413" cy="189413"/>
          </a:xfrm>
          <a:prstGeom prst="ellipse">
            <a:avLst/>
          </a:prstGeom>
          <a:solidFill>
            <a:schemeClr val="accent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en-US" dirty="0"/>
          </a:p>
        </p:txBody>
      </p:sp>
      <p:sp>
        <p:nvSpPr>
          <p:cNvPr id="4" name="Oval 34"/>
          <p:cNvSpPr/>
          <p:nvPr/>
        </p:nvSpPr>
        <p:spPr>
          <a:xfrm>
            <a:off x="3751870" y="2063376"/>
            <a:ext cx="189413" cy="189413"/>
          </a:xfrm>
          <a:prstGeom prst="ellipse">
            <a:avLst/>
          </a:prstGeom>
          <a:solidFill>
            <a:schemeClr val="accent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en-US" dirty="0"/>
          </a:p>
        </p:txBody>
      </p:sp>
      <p:sp>
        <p:nvSpPr>
          <p:cNvPr id="5" name="Oval 34"/>
          <p:cNvSpPr/>
          <p:nvPr/>
        </p:nvSpPr>
        <p:spPr>
          <a:xfrm>
            <a:off x="5837720" y="2063376"/>
            <a:ext cx="189413" cy="189413"/>
          </a:xfrm>
          <a:prstGeom prst="ellipse">
            <a:avLst/>
          </a:prstGeom>
          <a:solidFill>
            <a:schemeClr val="accent3"/>
          </a:solid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en-US" dirty="0"/>
          </a:p>
        </p:txBody>
      </p:sp>
      <p:sp>
        <p:nvSpPr>
          <p:cNvPr id="6" name="Oval 34"/>
          <p:cNvSpPr/>
          <p:nvPr/>
        </p:nvSpPr>
        <p:spPr>
          <a:xfrm>
            <a:off x="7571922" y="2635625"/>
            <a:ext cx="129494" cy="129492"/>
          </a:xfrm>
          <a:prstGeom prst="ellipse">
            <a:avLst/>
          </a:prstGeom>
          <a:solidFill>
            <a:schemeClr val="accent3"/>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en-US" dirty="0">
              <a:solidFill>
                <a:schemeClr val="bg1">
                  <a:lumMod val="50000"/>
                </a:schemeClr>
              </a:solidFill>
            </a:endParaRPr>
          </a:p>
        </p:txBody>
      </p:sp>
      <p:cxnSp>
        <p:nvCxnSpPr>
          <p:cNvPr id="7" name="Straight Connector 32"/>
          <p:cNvCxnSpPr/>
          <p:nvPr/>
        </p:nvCxnSpPr>
        <p:spPr>
          <a:xfrm flipV="1">
            <a:off x="1785047" y="2158082"/>
            <a:ext cx="0" cy="542289"/>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32"/>
          <p:cNvCxnSpPr/>
          <p:nvPr/>
        </p:nvCxnSpPr>
        <p:spPr>
          <a:xfrm flipV="1">
            <a:off x="3846575" y="2158082"/>
            <a:ext cx="0" cy="542289"/>
          </a:xfrm>
          <a:prstGeom prst="line">
            <a:avLst/>
          </a:prstGeom>
          <a:ln w="19050">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32"/>
          <p:cNvCxnSpPr/>
          <p:nvPr/>
        </p:nvCxnSpPr>
        <p:spPr>
          <a:xfrm flipV="1">
            <a:off x="5933141" y="2158082"/>
            <a:ext cx="0" cy="542289"/>
          </a:xfrm>
          <a:prstGeom prst="line">
            <a:avLst/>
          </a:prstGeom>
          <a:ln w="19050">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1055890" y="2795077"/>
            <a:ext cx="1452283" cy="31119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a:p>
        </p:txBody>
      </p:sp>
      <p:sp>
        <p:nvSpPr>
          <p:cNvPr id="11" name="圆角矩形 10"/>
          <p:cNvSpPr/>
          <p:nvPr/>
        </p:nvSpPr>
        <p:spPr>
          <a:xfrm>
            <a:off x="3120434" y="2795077"/>
            <a:ext cx="1452283" cy="311194"/>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a:p>
        </p:txBody>
      </p:sp>
      <p:sp>
        <p:nvSpPr>
          <p:cNvPr id="12" name="圆角矩形 11"/>
          <p:cNvSpPr/>
          <p:nvPr/>
        </p:nvSpPr>
        <p:spPr>
          <a:xfrm>
            <a:off x="5184978" y="2795077"/>
            <a:ext cx="1452283" cy="311194"/>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a:p>
        </p:txBody>
      </p:sp>
      <p:sp>
        <p:nvSpPr>
          <p:cNvPr id="13" name="文本框 50"/>
          <p:cNvSpPr txBox="1"/>
          <p:nvPr/>
        </p:nvSpPr>
        <p:spPr>
          <a:xfrm>
            <a:off x="1220001" y="2815669"/>
            <a:ext cx="1124061" cy="305004"/>
          </a:xfrm>
          <a:prstGeom prst="rect">
            <a:avLst/>
          </a:prstGeom>
          <a:noFill/>
        </p:spPr>
        <p:txBody>
          <a:bodyPr wrap="square" lIns="68573" tIns="34287" rIns="68573" bIns="34287"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14" name="文本框 51"/>
          <p:cNvSpPr txBox="1"/>
          <p:nvPr/>
        </p:nvSpPr>
        <p:spPr>
          <a:xfrm>
            <a:off x="1055890" y="3164091"/>
            <a:ext cx="1452283" cy="678962"/>
          </a:xfrm>
          <a:prstGeom prst="rect">
            <a:avLst/>
          </a:prstGeom>
          <a:noFill/>
        </p:spPr>
        <p:txBody>
          <a:bodyPr wrap="square" lIns="68573" tIns="34287" rIns="68573" bIns="34287" rtlCol="0">
            <a:spAutoFit/>
          </a:bodyPr>
          <a:lstStyle/>
          <a:p>
            <a:pPr algn="just">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5" name="文本框 52"/>
          <p:cNvSpPr txBox="1"/>
          <p:nvPr/>
        </p:nvSpPr>
        <p:spPr>
          <a:xfrm>
            <a:off x="3284543" y="2815669"/>
            <a:ext cx="1124061" cy="305004"/>
          </a:xfrm>
          <a:prstGeom prst="rect">
            <a:avLst/>
          </a:prstGeom>
          <a:noFill/>
        </p:spPr>
        <p:txBody>
          <a:bodyPr wrap="square" lIns="68573" tIns="34287" rIns="68573" bIns="34287"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16" name="文本框 53"/>
          <p:cNvSpPr txBox="1"/>
          <p:nvPr/>
        </p:nvSpPr>
        <p:spPr>
          <a:xfrm>
            <a:off x="3120434" y="3164091"/>
            <a:ext cx="1452283" cy="678962"/>
          </a:xfrm>
          <a:prstGeom prst="rect">
            <a:avLst/>
          </a:prstGeom>
          <a:noFill/>
        </p:spPr>
        <p:txBody>
          <a:bodyPr wrap="square" lIns="68573" tIns="34287" rIns="68573" bIns="34287" rtlCol="0">
            <a:spAutoFit/>
          </a:bodyPr>
          <a:lstStyle/>
          <a:p>
            <a:pPr algn="just">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7" name="文本框 54"/>
          <p:cNvSpPr txBox="1"/>
          <p:nvPr/>
        </p:nvSpPr>
        <p:spPr>
          <a:xfrm>
            <a:off x="5371112" y="2815669"/>
            <a:ext cx="1124061" cy="305004"/>
          </a:xfrm>
          <a:prstGeom prst="rect">
            <a:avLst/>
          </a:prstGeom>
          <a:noFill/>
        </p:spPr>
        <p:txBody>
          <a:bodyPr wrap="square" lIns="68573" tIns="34287" rIns="68573" bIns="34287"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18" name="文本框 55"/>
          <p:cNvSpPr txBox="1"/>
          <p:nvPr/>
        </p:nvSpPr>
        <p:spPr>
          <a:xfrm>
            <a:off x="5207002" y="3164091"/>
            <a:ext cx="1452283" cy="678962"/>
          </a:xfrm>
          <a:prstGeom prst="rect">
            <a:avLst/>
          </a:prstGeom>
          <a:noFill/>
        </p:spPr>
        <p:txBody>
          <a:bodyPr wrap="square" lIns="68573" tIns="34287" rIns="68573" bIns="34287" rtlCol="0">
            <a:spAutoFit/>
          </a:bodyPr>
          <a:lstStyle/>
          <a:p>
            <a:pPr algn="just">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请在此添加相关文字内容请在此添加相关文字内容</a:t>
            </a:r>
          </a:p>
        </p:txBody>
      </p:sp>
      <p:grpSp>
        <p:nvGrpSpPr>
          <p:cNvPr id="19" name="组合 18"/>
          <p:cNvGrpSpPr/>
          <p:nvPr/>
        </p:nvGrpSpPr>
        <p:grpSpPr>
          <a:xfrm>
            <a:off x="5676936" y="1497066"/>
            <a:ext cx="468371" cy="468369"/>
            <a:chOff x="7473695" y="1743073"/>
            <a:chExt cx="815598" cy="815596"/>
          </a:xfrm>
        </p:grpSpPr>
        <p:sp>
          <p:nvSpPr>
            <p:cNvPr id="20" name="Sev01"/>
            <p:cNvSpPr>
              <a:spLocks noChangeAspect="1"/>
            </p:cNvSpPr>
            <p:nvPr/>
          </p:nvSpPr>
          <p:spPr>
            <a:xfrm>
              <a:off x="7473695" y="1743073"/>
              <a:ext cx="815598" cy="815596"/>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bg1"/>
                </a:solidFill>
                <a:latin typeface="FontAwesome" pitchFamily="2" charset="0"/>
              </a:endParaRPr>
            </a:p>
          </p:txBody>
        </p:sp>
        <p:sp>
          <p:nvSpPr>
            <p:cNvPr id="21" name="Freeform 105"/>
            <p:cNvSpPr>
              <a:spLocks noEditPoints="1"/>
            </p:cNvSpPr>
            <p:nvPr/>
          </p:nvSpPr>
          <p:spPr bwMode="auto">
            <a:xfrm>
              <a:off x="7653542" y="1926222"/>
              <a:ext cx="455905" cy="44929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accent3">
                    <a:lumMod val="50000"/>
                  </a:schemeClr>
                </a:solidFill>
              </a:endParaRPr>
            </a:p>
          </p:txBody>
        </p:sp>
      </p:grpSp>
      <p:grpSp>
        <p:nvGrpSpPr>
          <p:cNvPr id="22" name="组合 21"/>
          <p:cNvGrpSpPr/>
          <p:nvPr/>
        </p:nvGrpSpPr>
        <p:grpSpPr>
          <a:xfrm>
            <a:off x="1550862" y="1497066"/>
            <a:ext cx="468371" cy="468369"/>
            <a:chOff x="1972263" y="1791342"/>
            <a:chExt cx="815598" cy="815596"/>
          </a:xfrm>
        </p:grpSpPr>
        <p:sp>
          <p:nvSpPr>
            <p:cNvPr id="23" name="Sev01"/>
            <p:cNvSpPr>
              <a:spLocks noChangeAspect="1"/>
            </p:cNvSpPr>
            <p:nvPr/>
          </p:nvSpPr>
          <p:spPr>
            <a:xfrm>
              <a:off x="1972263" y="1791342"/>
              <a:ext cx="815598" cy="815596"/>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bg1"/>
                </a:solidFill>
                <a:latin typeface="FontAwesome" pitchFamily="2" charset="0"/>
              </a:endParaRPr>
            </a:p>
          </p:txBody>
        </p:sp>
        <p:sp>
          <p:nvSpPr>
            <p:cNvPr id="24" name="Freeform 62"/>
            <p:cNvSpPr>
              <a:spLocks noEditPoints="1"/>
            </p:cNvSpPr>
            <p:nvPr/>
          </p:nvSpPr>
          <p:spPr bwMode="auto">
            <a:xfrm>
              <a:off x="2149946" y="1967184"/>
              <a:ext cx="460232" cy="46391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5" name="组合 24"/>
          <p:cNvGrpSpPr/>
          <p:nvPr/>
        </p:nvGrpSpPr>
        <p:grpSpPr>
          <a:xfrm>
            <a:off x="3613899" y="1497066"/>
            <a:ext cx="468371" cy="468369"/>
            <a:chOff x="4722979" y="1746592"/>
            <a:chExt cx="815598" cy="815596"/>
          </a:xfrm>
        </p:grpSpPr>
        <p:sp>
          <p:nvSpPr>
            <p:cNvPr id="26" name="Sev01"/>
            <p:cNvSpPr>
              <a:spLocks noChangeAspect="1"/>
            </p:cNvSpPr>
            <p:nvPr/>
          </p:nvSpPr>
          <p:spPr>
            <a:xfrm>
              <a:off x="4722979" y="1746592"/>
              <a:ext cx="815598" cy="815596"/>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bg1"/>
                </a:solidFill>
                <a:latin typeface="FontAwesome" pitchFamily="2" charset="0"/>
              </a:endParaRPr>
            </a:p>
          </p:txBody>
        </p:sp>
        <p:sp>
          <p:nvSpPr>
            <p:cNvPr id="27" name="Freeform 135"/>
            <p:cNvSpPr>
              <a:spLocks noEditPoints="1"/>
            </p:cNvSpPr>
            <p:nvPr/>
          </p:nvSpPr>
          <p:spPr bwMode="auto">
            <a:xfrm>
              <a:off x="4887193" y="1926222"/>
              <a:ext cx="487170" cy="45633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8" name="文本框 66"/>
          <p:cNvSpPr txBox="1"/>
          <p:nvPr/>
        </p:nvSpPr>
        <p:spPr>
          <a:xfrm>
            <a:off x="7326658" y="2795498"/>
            <a:ext cx="662885" cy="305004"/>
          </a:xfrm>
          <a:prstGeom prst="rect">
            <a:avLst/>
          </a:prstGeom>
          <a:noFill/>
        </p:spPr>
        <p:txBody>
          <a:bodyPr wrap="square" lIns="68573" tIns="34287" rIns="68573" bIns="34287" rtlCol="0">
            <a:spAutoFit/>
          </a:bodyPr>
          <a:lstStyle/>
          <a:p>
            <a:r>
              <a:rPr lang="en-US" altLang="zh-CN" sz="1500" b="1" dirty="0">
                <a:solidFill>
                  <a:schemeClr val="bg1">
                    <a:lumMod val="50000"/>
                  </a:schemeClr>
                </a:solidFill>
                <a:latin typeface="微软雅黑" panose="020B0503020204020204" pitchFamily="34" charset="-122"/>
                <a:ea typeface="微软雅黑" panose="020B0503020204020204" pitchFamily="34" charset="-122"/>
              </a:rPr>
              <a:t>2017</a:t>
            </a:r>
            <a:endParaRPr lang="zh-CN" altLang="en-US" sz="15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06055179"/>
      </p:ext>
    </p:extLst>
  </p:cSld>
  <p:clrMapOvr>
    <a:masterClrMapping/>
  </p:clrMapOvr>
  <mc:AlternateContent xmlns:mc="http://schemas.openxmlformats.org/markup-compatibility/2006" xmlns:p14="http://schemas.microsoft.com/office/powerpoint/2010/main">
    <mc:Choice Requires="p14">
      <p:transition spd="slow" p14:dur="1500" advClick="0" advTm="3258">
        <p14:ripple/>
      </p:transition>
    </mc:Choice>
    <mc:Fallback xmlns="">
      <p:transition spd="slow" advClick="0" advTm="32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par>
                                <p:cTn id="8" presetID="53" presetClass="entr" presetSubtype="0"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par>
                                <p:cTn id="13" presetID="53" presetClass="entr" presetSubtype="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0" fill="hold" grpId="0" nodeType="withEffect">
                                  <p:stCondLst>
                                    <p:cond delay="50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0" fill="hold" grpId="0" nodeType="withEffect">
                                  <p:stCondLst>
                                    <p:cond delay="75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2" presetClass="entr" presetSubtype="4" fill="hold" grpId="0" nodeType="withEffect">
                                  <p:stCondLst>
                                    <p:cond delay="10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1+#ppt_h/2"/>
                                          </p:val>
                                        </p:tav>
                                        <p:tav tm="100000">
                                          <p:val>
                                            <p:strVal val="#ppt_y"/>
                                          </p:val>
                                        </p:tav>
                                      </p:tavLst>
                                    </p:anim>
                                  </p:childTnLst>
                                </p:cTn>
                              </p:par>
                              <p:par>
                                <p:cTn id="32" presetID="18" presetClass="entr" presetSubtype="6" fill="hold" nodeType="withEffect">
                                  <p:stCondLst>
                                    <p:cond delay="1250"/>
                                  </p:stCondLst>
                                  <p:childTnLst>
                                    <p:set>
                                      <p:cBhvr>
                                        <p:cTn id="33" dur="1" fill="hold">
                                          <p:stCondLst>
                                            <p:cond delay="0"/>
                                          </p:stCondLst>
                                        </p:cTn>
                                        <p:tgtEl>
                                          <p:spTgt spid="7"/>
                                        </p:tgtEl>
                                        <p:attrNameLst>
                                          <p:attrName>style.visibility</p:attrName>
                                        </p:attrNameLst>
                                      </p:cBhvr>
                                      <p:to>
                                        <p:strVal val="visible"/>
                                      </p:to>
                                    </p:set>
                                    <p:animEffect transition="in" filter="strips(downRight)">
                                      <p:cBhvr>
                                        <p:cTn id="34" dur="500"/>
                                        <p:tgtEl>
                                          <p:spTgt spid="7"/>
                                        </p:tgtEl>
                                      </p:cBhvr>
                                    </p:animEffect>
                                  </p:childTnLst>
                                </p:cTn>
                              </p:par>
                              <p:par>
                                <p:cTn id="35" presetID="18" presetClass="entr" presetSubtype="6" fill="hold" nodeType="withEffect">
                                  <p:stCondLst>
                                    <p:cond delay="1500"/>
                                  </p:stCondLst>
                                  <p:childTnLst>
                                    <p:set>
                                      <p:cBhvr>
                                        <p:cTn id="36" dur="1" fill="hold">
                                          <p:stCondLst>
                                            <p:cond delay="0"/>
                                          </p:stCondLst>
                                        </p:cTn>
                                        <p:tgtEl>
                                          <p:spTgt spid="8"/>
                                        </p:tgtEl>
                                        <p:attrNameLst>
                                          <p:attrName>style.visibility</p:attrName>
                                        </p:attrNameLst>
                                      </p:cBhvr>
                                      <p:to>
                                        <p:strVal val="visible"/>
                                      </p:to>
                                    </p:set>
                                    <p:animEffect transition="in" filter="strips(downRight)">
                                      <p:cBhvr>
                                        <p:cTn id="37" dur="500"/>
                                        <p:tgtEl>
                                          <p:spTgt spid="8"/>
                                        </p:tgtEl>
                                      </p:cBhvr>
                                    </p:animEffect>
                                  </p:childTnLst>
                                </p:cTn>
                              </p:par>
                              <p:par>
                                <p:cTn id="38" presetID="18" presetClass="entr" presetSubtype="6" fill="hold" nodeType="withEffect">
                                  <p:stCondLst>
                                    <p:cond delay="1750"/>
                                  </p:stCondLst>
                                  <p:childTnLst>
                                    <p:set>
                                      <p:cBhvr>
                                        <p:cTn id="39" dur="1" fill="hold">
                                          <p:stCondLst>
                                            <p:cond delay="0"/>
                                          </p:stCondLst>
                                        </p:cTn>
                                        <p:tgtEl>
                                          <p:spTgt spid="9"/>
                                        </p:tgtEl>
                                        <p:attrNameLst>
                                          <p:attrName>style.visibility</p:attrName>
                                        </p:attrNameLst>
                                      </p:cBhvr>
                                      <p:to>
                                        <p:strVal val="visible"/>
                                      </p:to>
                                    </p:set>
                                    <p:animEffect transition="in" filter="strips(downRight)">
                                      <p:cBhvr>
                                        <p:cTn id="40" dur="500"/>
                                        <p:tgtEl>
                                          <p:spTgt spid="9"/>
                                        </p:tgtEl>
                                      </p:cBhvr>
                                    </p:animEffect>
                                  </p:childTnLst>
                                </p:cTn>
                              </p:par>
                              <p:par>
                                <p:cTn id="41" presetID="2" presetClass="entr" presetSubtype="4" fill="hold" nodeType="withEffect">
                                  <p:stCondLst>
                                    <p:cond delay="225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25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25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25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225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25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ppt_x"/>
                                          </p:val>
                                        </p:tav>
                                        <p:tav tm="100000">
                                          <p:val>
                                            <p:strVal val="#ppt_x"/>
                                          </p:val>
                                        </p:tav>
                                      </p:tavLst>
                                    </p:anim>
                                    <p:anim calcmode="lin" valueType="num">
                                      <p:cBhvr additive="base">
                                        <p:cTn id="64" dur="500" fill="hold"/>
                                        <p:tgtEl>
                                          <p:spTgt spid="1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25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25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ppt_x"/>
                                          </p:val>
                                        </p:tav>
                                        <p:tav tm="100000">
                                          <p:val>
                                            <p:strVal val="#ppt_x"/>
                                          </p:val>
                                        </p:tav>
                                      </p:tavLst>
                                    </p:anim>
                                    <p:anim calcmode="lin" valueType="num">
                                      <p:cBhvr additive="base">
                                        <p:cTn id="72" dur="500" fill="hold"/>
                                        <p:tgtEl>
                                          <p:spTgt spid="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225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225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500" fill="hold"/>
                                        <p:tgtEl>
                                          <p:spTgt spid="12"/>
                                        </p:tgtEl>
                                        <p:attrNameLst>
                                          <p:attrName>ppt_x</p:attrName>
                                        </p:attrNameLst>
                                      </p:cBhvr>
                                      <p:tavLst>
                                        <p:tav tm="0">
                                          <p:val>
                                            <p:strVal val="#ppt_x"/>
                                          </p:val>
                                        </p:tav>
                                        <p:tav tm="100000">
                                          <p:val>
                                            <p:strVal val="#ppt_x"/>
                                          </p:val>
                                        </p:tav>
                                      </p:tavLst>
                                    </p:anim>
                                    <p:anim calcmode="lin" valueType="num">
                                      <p:cBhvr additive="base">
                                        <p:cTn id="80" dur="500" fill="hold"/>
                                        <p:tgtEl>
                                          <p:spTgt spid="1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2250"/>
                                  </p:stCondLst>
                                  <p:childTnLst>
                                    <p:set>
                                      <p:cBhvr>
                                        <p:cTn id="82" dur="1" fill="hold">
                                          <p:stCondLst>
                                            <p:cond delay="0"/>
                                          </p:stCondLst>
                                        </p:cTn>
                                        <p:tgtEl>
                                          <p:spTgt spid="17"/>
                                        </p:tgtEl>
                                        <p:attrNameLst>
                                          <p:attrName>style.visibility</p:attrName>
                                        </p:attrNameLst>
                                      </p:cBhvr>
                                      <p:to>
                                        <p:strVal val="visible"/>
                                      </p:to>
                                    </p:set>
                                    <p:anim calcmode="lin" valueType="num">
                                      <p:cBhvr additive="base">
                                        <p:cTn id="83" dur="500" fill="hold"/>
                                        <p:tgtEl>
                                          <p:spTgt spid="17"/>
                                        </p:tgtEl>
                                        <p:attrNameLst>
                                          <p:attrName>ppt_x</p:attrName>
                                        </p:attrNameLst>
                                      </p:cBhvr>
                                      <p:tavLst>
                                        <p:tav tm="0">
                                          <p:val>
                                            <p:strVal val="#ppt_x"/>
                                          </p:val>
                                        </p:tav>
                                        <p:tav tm="100000">
                                          <p:val>
                                            <p:strVal val="#ppt_x"/>
                                          </p:val>
                                        </p:tav>
                                      </p:tavLst>
                                    </p:anim>
                                    <p:anim calcmode="lin" valueType="num">
                                      <p:cBhvr additive="base">
                                        <p:cTn id="84" dur="500" fill="hold"/>
                                        <p:tgtEl>
                                          <p:spTgt spid="1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225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500" fill="hold"/>
                                        <p:tgtEl>
                                          <p:spTgt spid="18"/>
                                        </p:tgtEl>
                                        <p:attrNameLst>
                                          <p:attrName>ppt_x</p:attrName>
                                        </p:attrNameLst>
                                      </p:cBhvr>
                                      <p:tavLst>
                                        <p:tav tm="0">
                                          <p:val>
                                            <p:strVal val="#ppt_x"/>
                                          </p:val>
                                        </p:tav>
                                        <p:tav tm="100000">
                                          <p:val>
                                            <p:strVal val="#ppt_x"/>
                                          </p:val>
                                        </p:tav>
                                      </p:tavLst>
                                    </p:anim>
                                    <p:anim calcmode="lin" valueType="num">
                                      <p:cBhvr additive="base">
                                        <p:cTn id="8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animBg="1"/>
      <p:bldP spid="11" grpId="0" animBg="1"/>
      <p:bldP spid="12" grpId="0" animBg="1"/>
      <p:bldP spid="13" grpId="0"/>
      <p:bldP spid="14" grpId="0"/>
      <p:bldP spid="15" grpId="0"/>
      <p:bldP spid="16" grpId="0"/>
      <p:bldP spid="17" grpId="0"/>
      <p:bldP spid="18"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p:cNvGrpSpPr/>
          <p:nvPr/>
        </p:nvGrpSpPr>
        <p:grpSpPr>
          <a:xfrm>
            <a:off x="4680020" y="1539720"/>
            <a:ext cx="3671857" cy="2949301"/>
            <a:chOff x="1003575" y="2270527"/>
            <a:chExt cx="5090734" cy="4090447"/>
          </a:xfrm>
        </p:grpSpPr>
        <p:sp>
          <p:nvSpPr>
            <p:cNvPr id="7" name="Freeform 5"/>
            <p:cNvSpPr>
              <a:spLocks/>
            </p:cNvSpPr>
            <p:nvPr/>
          </p:nvSpPr>
          <p:spPr bwMode="auto">
            <a:xfrm rot="16200000">
              <a:off x="3731596" y="2966124"/>
              <a:ext cx="2348959" cy="2376466"/>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9" name="Freeform 6"/>
            <p:cNvSpPr>
              <a:spLocks/>
            </p:cNvSpPr>
            <p:nvPr/>
          </p:nvSpPr>
          <p:spPr bwMode="auto">
            <a:xfrm rot="16200000">
              <a:off x="1009077" y="3095434"/>
              <a:ext cx="2363628" cy="2374631"/>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chemeClr val="accent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lumMod val="50000"/>
                  </a:schemeClr>
                </a:solidFill>
              </a:endParaRPr>
            </a:p>
          </p:txBody>
        </p:sp>
        <p:cxnSp>
          <p:nvCxnSpPr>
            <p:cNvPr id="10" name="直接连接符 36"/>
            <p:cNvCxnSpPr>
              <a:cxnSpLocks noChangeShapeType="1"/>
            </p:cNvCxnSpPr>
            <p:nvPr/>
          </p:nvCxnSpPr>
          <p:spPr bwMode="auto">
            <a:xfrm>
              <a:off x="1712667" y="4369219"/>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cxnSp>
          <p:nvCxnSpPr>
            <p:cNvPr id="12" name="直接连接符 44"/>
            <p:cNvCxnSpPr>
              <a:cxnSpLocks noChangeShapeType="1"/>
            </p:cNvCxnSpPr>
            <p:nvPr/>
          </p:nvCxnSpPr>
          <p:spPr bwMode="auto">
            <a:xfrm>
              <a:off x="3938769" y="4163846"/>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sp>
          <p:nvSpPr>
            <p:cNvPr id="13" name="矩形 12"/>
            <p:cNvSpPr/>
            <p:nvPr/>
          </p:nvSpPr>
          <p:spPr>
            <a:xfrm>
              <a:off x="1779912" y="4492680"/>
              <a:ext cx="1326261" cy="384176"/>
            </a:xfrm>
            <a:prstGeom prst="rect">
              <a:avLst/>
            </a:prstGeom>
          </p:spPr>
          <p:txBody>
            <a:bodyPr wrap="none">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TEMPLATE</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994445" y="4299495"/>
              <a:ext cx="1326261" cy="384176"/>
            </a:xfrm>
            <a:prstGeom prst="rect">
              <a:avLst/>
            </a:prstGeom>
          </p:spPr>
          <p:txBody>
            <a:bodyPr wrap="none">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TEMPLATE</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4" name="组合 14"/>
            <p:cNvGrpSpPr>
              <a:grpSpLocks noChangeAspect="1"/>
            </p:cNvGrpSpPr>
            <p:nvPr/>
          </p:nvGrpSpPr>
          <p:grpSpPr>
            <a:xfrm>
              <a:off x="4424307" y="3546295"/>
              <a:ext cx="442662" cy="495044"/>
              <a:chOff x="5999255" y="3275006"/>
              <a:chExt cx="402656" cy="450303"/>
            </a:xfrm>
            <a:solidFill>
              <a:schemeClr val="bg1"/>
            </a:solidFill>
            <a:effectLst/>
          </p:grpSpPr>
          <p:sp>
            <p:nvSpPr>
              <p:cNvPr id="24"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5"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6"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7"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grpSp>
        <p:grpSp>
          <p:nvGrpSpPr>
            <p:cNvPr id="6" name="组合 15"/>
            <p:cNvGrpSpPr/>
            <p:nvPr/>
          </p:nvGrpSpPr>
          <p:grpSpPr>
            <a:xfrm>
              <a:off x="2244717" y="3699270"/>
              <a:ext cx="422882" cy="455087"/>
              <a:chOff x="7005429" y="4859473"/>
              <a:chExt cx="466184" cy="501686"/>
            </a:xfrm>
            <a:effectLst/>
          </p:grpSpPr>
          <p:sp>
            <p:nvSpPr>
              <p:cNvPr id="19"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0" name="Rectangle 155"/>
              <p:cNvSpPr>
                <a:spLocks noChangeArrowheads="1"/>
              </p:cNvSpPr>
              <p:nvPr/>
            </p:nvSpPr>
            <p:spPr bwMode="auto">
              <a:xfrm>
                <a:off x="7166118" y="5278945"/>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1"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2"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sp>
            <p:nvSpPr>
              <p:cNvPr id="23"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dirty="0">
                  <a:solidFill>
                    <a:schemeClr val="bg1">
                      <a:lumMod val="50000"/>
                    </a:schemeClr>
                  </a:solidFill>
                </a:endParaRPr>
              </a:p>
            </p:txBody>
          </p:sp>
        </p:grpSp>
        <p:sp>
          <p:nvSpPr>
            <p:cNvPr id="17" name="文本框 44"/>
            <p:cNvSpPr txBox="1"/>
            <p:nvPr/>
          </p:nvSpPr>
          <p:spPr>
            <a:xfrm>
              <a:off x="1173564" y="5464564"/>
              <a:ext cx="2457664" cy="896410"/>
            </a:xfrm>
            <a:prstGeom prst="rect">
              <a:avLst/>
            </a:prstGeom>
            <a:noFill/>
            <a:effectLst/>
          </p:spPr>
          <p:txBody>
            <a:bodyPr wrap="square"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a:p>
              <a:endParaRPr lang="en-US" altLang="zh-CN" sz="9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8" name="文本框 45"/>
            <p:cNvSpPr txBox="1"/>
            <p:nvPr/>
          </p:nvSpPr>
          <p:spPr>
            <a:xfrm>
              <a:off x="3631228" y="2270527"/>
              <a:ext cx="2229252" cy="704321"/>
            </a:xfrm>
            <a:prstGeom prst="rect">
              <a:avLst/>
            </a:prstGeom>
            <a:noFill/>
            <a:effectLst/>
          </p:spPr>
          <p:txBody>
            <a:bodyPr wrap="square" rtlCol="0">
              <a:spAutoFit/>
            </a:bodyPr>
            <a:lstStyle/>
            <a:p>
              <a:pPr lvl="0" algn="just"/>
              <a:r>
                <a:rPr lang="zh-CN" altLang="en-US" sz="9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a:t>
              </a:r>
            </a:p>
          </p:txBody>
        </p:sp>
      </p:grpSp>
      <p:sp>
        <p:nvSpPr>
          <p:cNvPr id="29" name="TextBox 54"/>
          <p:cNvSpPr txBox="1"/>
          <p:nvPr/>
        </p:nvSpPr>
        <p:spPr>
          <a:xfrm>
            <a:off x="1167101" y="2139238"/>
            <a:ext cx="415277" cy="499248"/>
          </a:xfrm>
          <a:prstGeom prst="rect">
            <a:avLst/>
          </a:prstGeom>
          <a:noFill/>
        </p:spPr>
        <p:txBody>
          <a:bodyPr wrap="square" lIns="37221" tIns="18610" rIns="37221" bIns="18610" rtlCol="0">
            <a:spAutoFit/>
          </a:bodyPr>
          <a:lstStyle/>
          <a:p>
            <a:r>
              <a:rPr lang="id-ID" sz="3000" dirty="0">
                <a:solidFill>
                  <a:schemeClr val="bg1">
                    <a:lumMod val="50000"/>
                  </a:schemeClr>
                </a:solidFill>
                <a:latin typeface="+mj-lt"/>
              </a:rPr>
              <a:t>1</a:t>
            </a:r>
            <a:r>
              <a:rPr lang="en-US" sz="3000" dirty="0">
                <a:solidFill>
                  <a:schemeClr val="bg1">
                    <a:lumMod val="50000"/>
                  </a:schemeClr>
                </a:solidFill>
                <a:latin typeface="+mj-lt"/>
              </a:rPr>
              <a:t>.</a:t>
            </a:r>
            <a:endParaRPr lang="id-ID" sz="3000" dirty="0">
              <a:solidFill>
                <a:schemeClr val="bg1">
                  <a:lumMod val="50000"/>
                </a:schemeClr>
              </a:solidFill>
              <a:latin typeface="+mj-lt"/>
            </a:endParaRPr>
          </a:p>
        </p:txBody>
      </p:sp>
      <p:sp>
        <p:nvSpPr>
          <p:cNvPr id="30" name="Rectangle 19"/>
          <p:cNvSpPr/>
          <p:nvPr/>
        </p:nvSpPr>
        <p:spPr>
          <a:xfrm>
            <a:off x="1527964" y="2201042"/>
            <a:ext cx="2944215" cy="406915"/>
          </a:xfrm>
          <a:prstGeom prst="rect">
            <a:avLst/>
          </a:prstGeom>
        </p:spPr>
        <p:txBody>
          <a:bodyPr wrap="square" lIns="37221" tIns="18610" rIns="37221" bIns="1861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800" dirty="0">
              <a:solidFill>
                <a:schemeClr val="bg1">
                  <a:lumMod val="50000"/>
                </a:schemeClr>
              </a:solidFill>
              <a:latin typeface="微软雅黑" pitchFamily="34" charset="-122"/>
              <a:ea typeface="微软雅黑" pitchFamily="34" charset="-122"/>
            </a:endParaRPr>
          </a:p>
        </p:txBody>
      </p:sp>
      <p:sp>
        <p:nvSpPr>
          <p:cNvPr id="31" name="TextBox 56"/>
          <p:cNvSpPr txBox="1"/>
          <p:nvPr/>
        </p:nvSpPr>
        <p:spPr>
          <a:xfrm>
            <a:off x="1167101" y="2861308"/>
            <a:ext cx="415277" cy="499138"/>
          </a:xfrm>
          <a:prstGeom prst="rect">
            <a:avLst/>
          </a:prstGeom>
          <a:noFill/>
        </p:spPr>
        <p:txBody>
          <a:bodyPr wrap="square" lIns="37221" tIns="18610" rIns="37221" bIns="18610" rtlCol="0">
            <a:spAutoFit/>
          </a:bodyPr>
          <a:lstStyle/>
          <a:p>
            <a:r>
              <a:rPr lang="en-US" sz="3000" dirty="0">
                <a:solidFill>
                  <a:schemeClr val="bg1">
                    <a:lumMod val="50000"/>
                  </a:schemeClr>
                </a:solidFill>
                <a:latin typeface="+mj-lt"/>
              </a:rPr>
              <a:t>2.</a:t>
            </a:r>
            <a:endParaRPr lang="id-ID" sz="3000" dirty="0">
              <a:solidFill>
                <a:schemeClr val="bg1">
                  <a:lumMod val="50000"/>
                </a:schemeClr>
              </a:solidFill>
              <a:latin typeface="+mj-lt"/>
            </a:endParaRPr>
          </a:p>
        </p:txBody>
      </p:sp>
      <p:sp>
        <p:nvSpPr>
          <p:cNvPr id="32" name="Rectangle 19"/>
          <p:cNvSpPr/>
          <p:nvPr/>
        </p:nvSpPr>
        <p:spPr>
          <a:xfrm>
            <a:off x="1527964" y="2923114"/>
            <a:ext cx="2944215" cy="406915"/>
          </a:xfrm>
          <a:prstGeom prst="rect">
            <a:avLst/>
          </a:prstGeom>
        </p:spPr>
        <p:txBody>
          <a:bodyPr wrap="square" lIns="37221" tIns="18610" rIns="37221" bIns="1861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800" dirty="0">
              <a:solidFill>
                <a:schemeClr val="bg1">
                  <a:lumMod val="50000"/>
                </a:schemeClr>
              </a:solidFill>
              <a:latin typeface="微软雅黑" pitchFamily="34" charset="-122"/>
              <a:ea typeface="微软雅黑" pitchFamily="34" charset="-122"/>
            </a:endParaRPr>
          </a:p>
        </p:txBody>
      </p:sp>
      <p:sp>
        <p:nvSpPr>
          <p:cNvPr id="33" name="TextBox 58"/>
          <p:cNvSpPr txBox="1"/>
          <p:nvPr/>
        </p:nvSpPr>
        <p:spPr>
          <a:xfrm>
            <a:off x="1167101" y="3583995"/>
            <a:ext cx="415277" cy="499138"/>
          </a:xfrm>
          <a:prstGeom prst="rect">
            <a:avLst/>
          </a:prstGeom>
          <a:noFill/>
        </p:spPr>
        <p:txBody>
          <a:bodyPr wrap="square" lIns="37221" tIns="18610" rIns="37221" bIns="18610" rtlCol="0">
            <a:spAutoFit/>
          </a:bodyPr>
          <a:lstStyle/>
          <a:p>
            <a:r>
              <a:rPr lang="en-US" sz="3000" dirty="0">
                <a:solidFill>
                  <a:schemeClr val="bg1">
                    <a:lumMod val="50000"/>
                  </a:schemeClr>
                </a:solidFill>
                <a:latin typeface="+mj-lt"/>
              </a:rPr>
              <a:t>3.</a:t>
            </a:r>
            <a:endParaRPr lang="id-ID" sz="3000" dirty="0">
              <a:solidFill>
                <a:schemeClr val="bg1">
                  <a:lumMod val="50000"/>
                </a:schemeClr>
              </a:solidFill>
              <a:latin typeface="+mj-lt"/>
            </a:endParaRPr>
          </a:p>
        </p:txBody>
      </p:sp>
      <p:sp>
        <p:nvSpPr>
          <p:cNvPr id="34" name="Rectangle 19"/>
          <p:cNvSpPr/>
          <p:nvPr/>
        </p:nvSpPr>
        <p:spPr>
          <a:xfrm>
            <a:off x="1527964" y="3645800"/>
            <a:ext cx="2944215" cy="406915"/>
          </a:xfrm>
          <a:prstGeom prst="rect">
            <a:avLst/>
          </a:prstGeom>
        </p:spPr>
        <p:txBody>
          <a:bodyPr wrap="square" lIns="37221" tIns="18610" rIns="37221" bIns="1861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800" dirty="0">
              <a:solidFill>
                <a:schemeClr val="bg1">
                  <a:lumMod val="50000"/>
                </a:schemeClr>
              </a:solidFill>
              <a:latin typeface="微软雅黑" pitchFamily="34" charset="-122"/>
              <a:ea typeface="微软雅黑" pitchFamily="34" charset="-122"/>
            </a:endParaRPr>
          </a:p>
        </p:txBody>
      </p:sp>
      <p:cxnSp>
        <p:nvCxnSpPr>
          <p:cNvPr id="35" name="直接连接符 34"/>
          <p:cNvCxnSpPr/>
          <p:nvPr/>
        </p:nvCxnSpPr>
        <p:spPr>
          <a:xfrm>
            <a:off x="1277649" y="2689685"/>
            <a:ext cx="31945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277649" y="3372514"/>
            <a:ext cx="31945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圆角矩形 6"/>
          <p:cNvSpPr>
            <a:spLocks noChangeArrowheads="1"/>
          </p:cNvSpPr>
          <p:nvPr/>
        </p:nvSpPr>
        <p:spPr bwMode="auto">
          <a:xfrm>
            <a:off x="1232205" y="1633333"/>
            <a:ext cx="1854045" cy="346392"/>
          </a:xfrm>
          <a:prstGeom prst="roundRect">
            <a:avLst>
              <a:gd name="adj" fmla="val 16667"/>
            </a:avLst>
          </a:prstGeom>
          <a:solidFill>
            <a:schemeClr val="accent1"/>
          </a:solidFill>
          <a:ln>
            <a:noFill/>
          </a:ln>
          <a:extLst/>
        </p:spPr>
        <p:txBody>
          <a:bodyPr lIns="68571" tIns="34285" rIns="68571" bIns="34285"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1">
                  <a:lumMod val="50000"/>
                </a:schemeClr>
              </a:solidFill>
            </a:endParaRPr>
          </a:p>
        </p:txBody>
      </p:sp>
      <p:sp>
        <p:nvSpPr>
          <p:cNvPr id="38" name="文本框 7"/>
          <p:cNvSpPr txBox="1">
            <a:spLocks noChangeArrowheads="1"/>
          </p:cNvSpPr>
          <p:nvPr/>
        </p:nvSpPr>
        <p:spPr bwMode="auto">
          <a:xfrm>
            <a:off x="1386023" y="1669043"/>
            <a:ext cx="1545218" cy="253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9" name="直接连接符 38"/>
          <p:cNvCxnSpPr/>
          <p:nvPr/>
        </p:nvCxnSpPr>
        <p:spPr>
          <a:xfrm>
            <a:off x="1277648" y="4095199"/>
            <a:ext cx="31945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8376758"/>
      </p:ext>
    </p:extLst>
  </p:cSld>
  <p:clrMapOvr>
    <a:masterClrMapping/>
  </p:clrMapOvr>
  <mc:AlternateContent xmlns:mc="http://schemas.openxmlformats.org/markup-compatibility/2006" xmlns:p14="http://schemas.microsoft.com/office/powerpoint/2010/main">
    <mc:Choice Requires="p14">
      <p:transition spd="slow" p14:dur="1500" advClick="0" advTm="1000">
        <p14:ripple/>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randombar(horizontal)">
                                      <p:cBhvr>
                                        <p:cTn id="13" dur="250"/>
                                        <p:tgtEl>
                                          <p:spTgt spid="29"/>
                                        </p:tgtEl>
                                      </p:cBhvr>
                                    </p:animEffect>
                                  </p:childTnLst>
                                </p:cTn>
                              </p:par>
                            </p:childTnLst>
                          </p:cTn>
                        </p:par>
                        <p:par>
                          <p:cTn id="14" fill="hold">
                            <p:stCondLst>
                              <p:cond delay="1250"/>
                            </p:stCondLst>
                            <p:childTnLst>
                              <p:par>
                                <p:cTn id="15" presetID="1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50"/>
                                        <p:tgtEl>
                                          <p:spTgt spid="30"/>
                                        </p:tgtEl>
                                        <p:attrNameLst>
                                          <p:attrName>ppt_y</p:attrName>
                                        </p:attrNameLst>
                                      </p:cBhvr>
                                      <p:tavLst>
                                        <p:tav tm="0">
                                          <p:val>
                                            <p:strVal val="#ppt_y+#ppt_h*1.125000"/>
                                          </p:val>
                                        </p:tav>
                                        <p:tav tm="100000">
                                          <p:val>
                                            <p:strVal val="#ppt_y"/>
                                          </p:val>
                                        </p:tav>
                                      </p:tavLst>
                                    </p:anim>
                                    <p:animEffect transition="in" filter="wipe(up)">
                                      <p:cBhvr>
                                        <p:cTn id="18" dur="250"/>
                                        <p:tgtEl>
                                          <p:spTgt spid="30"/>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250"/>
                                        <p:tgtEl>
                                          <p:spTgt spid="35"/>
                                        </p:tgtEl>
                                        <p:attrNameLst>
                                          <p:attrName>ppt_y</p:attrName>
                                        </p:attrNameLst>
                                      </p:cBhvr>
                                      <p:tavLst>
                                        <p:tav tm="0">
                                          <p:val>
                                            <p:strVal val="#ppt_y+#ppt_h*1.125000"/>
                                          </p:val>
                                        </p:tav>
                                        <p:tav tm="100000">
                                          <p:val>
                                            <p:strVal val="#ppt_y"/>
                                          </p:val>
                                        </p:tav>
                                      </p:tavLst>
                                    </p:anim>
                                    <p:animEffect transition="in" filter="wipe(up)">
                                      <p:cBhvr>
                                        <p:cTn id="23" dur="250"/>
                                        <p:tgtEl>
                                          <p:spTgt spid="35"/>
                                        </p:tgtEl>
                                      </p:cBhvr>
                                    </p:animEffect>
                                  </p:childTnLst>
                                </p:cTn>
                              </p:par>
                            </p:childTnLst>
                          </p:cTn>
                        </p:par>
                        <p:par>
                          <p:cTn id="24" fill="hold">
                            <p:stCondLst>
                              <p:cond delay="1750"/>
                            </p:stCondLst>
                            <p:childTnLst>
                              <p:par>
                                <p:cTn id="25" presetID="14" presetClass="entr" presetSubtype="1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randombar(horizontal)">
                                      <p:cBhvr>
                                        <p:cTn id="27" dur="250"/>
                                        <p:tgtEl>
                                          <p:spTgt spid="31"/>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250"/>
                                        <p:tgtEl>
                                          <p:spTgt spid="32"/>
                                        </p:tgtEl>
                                        <p:attrNameLst>
                                          <p:attrName>ppt_y</p:attrName>
                                        </p:attrNameLst>
                                      </p:cBhvr>
                                      <p:tavLst>
                                        <p:tav tm="0">
                                          <p:val>
                                            <p:strVal val="#ppt_y+#ppt_h*1.125000"/>
                                          </p:val>
                                        </p:tav>
                                        <p:tav tm="100000">
                                          <p:val>
                                            <p:strVal val="#ppt_y"/>
                                          </p:val>
                                        </p:tav>
                                      </p:tavLst>
                                    </p:anim>
                                    <p:animEffect transition="in" filter="wipe(up)">
                                      <p:cBhvr>
                                        <p:cTn id="32" dur="250"/>
                                        <p:tgtEl>
                                          <p:spTgt spid="32"/>
                                        </p:tgtEl>
                                      </p:cBhvr>
                                    </p:animEffect>
                                  </p:childTnLst>
                                </p:cTn>
                              </p:par>
                            </p:childTnLst>
                          </p:cTn>
                        </p:par>
                        <p:par>
                          <p:cTn id="33" fill="hold">
                            <p:stCondLst>
                              <p:cond delay="2250"/>
                            </p:stCondLst>
                            <p:childTnLst>
                              <p:par>
                                <p:cTn id="34" presetID="12" presetClass="entr" presetSubtype="4"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250"/>
                                        <p:tgtEl>
                                          <p:spTgt spid="36"/>
                                        </p:tgtEl>
                                        <p:attrNameLst>
                                          <p:attrName>ppt_y</p:attrName>
                                        </p:attrNameLst>
                                      </p:cBhvr>
                                      <p:tavLst>
                                        <p:tav tm="0">
                                          <p:val>
                                            <p:strVal val="#ppt_y+#ppt_h*1.125000"/>
                                          </p:val>
                                        </p:tav>
                                        <p:tav tm="100000">
                                          <p:val>
                                            <p:strVal val="#ppt_y"/>
                                          </p:val>
                                        </p:tav>
                                      </p:tavLst>
                                    </p:anim>
                                    <p:animEffect transition="in" filter="wipe(up)">
                                      <p:cBhvr>
                                        <p:cTn id="37" dur="250"/>
                                        <p:tgtEl>
                                          <p:spTgt spid="36"/>
                                        </p:tgtEl>
                                      </p:cBhvr>
                                    </p:animEffect>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250"/>
                                        <p:tgtEl>
                                          <p:spTgt spid="33"/>
                                        </p:tgtEl>
                                      </p:cBhvr>
                                    </p:animEffect>
                                  </p:childTnLst>
                                </p:cTn>
                              </p:par>
                            </p:childTnLst>
                          </p:cTn>
                        </p:par>
                        <p:par>
                          <p:cTn id="42" fill="hold">
                            <p:stCondLst>
                              <p:cond delay="2750"/>
                            </p:stCondLst>
                            <p:childTnLst>
                              <p:par>
                                <p:cTn id="43" presetID="12" presetClass="entr" presetSubtype="4"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250"/>
                                        <p:tgtEl>
                                          <p:spTgt spid="34"/>
                                        </p:tgtEl>
                                        <p:attrNameLst>
                                          <p:attrName>ppt_y</p:attrName>
                                        </p:attrNameLst>
                                      </p:cBhvr>
                                      <p:tavLst>
                                        <p:tav tm="0">
                                          <p:val>
                                            <p:strVal val="#ppt_y+#ppt_h*1.125000"/>
                                          </p:val>
                                        </p:tav>
                                        <p:tav tm="100000">
                                          <p:val>
                                            <p:strVal val="#ppt_y"/>
                                          </p:val>
                                        </p:tav>
                                      </p:tavLst>
                                    </p:anim>
                                    <p:animEffect transition="in" filter="wipe(up)">
                                      <p:cBhvr>
                                        <p:cTn id="46" dur="250"/>
                                        <p:tgtEl>
                                          <p:spTgt spid="34"/>
                                        </p:tgtEl>
                                      </p:cBhvr>
                                    </p:animEffect>
                                  </p:childTnLst>
                                </p:cTn>
                              </p:par>
                            </p:childTnLst>
                          </p:cTn>
                        </p:par>
                        <p:par>
                          <p:cTn id="47" fill="hold">
                            <p:stCondLst>
                              <p:cond delay="3000"/>
                            </p:stCondLst>
                            <p:childTnLst>
                              <p:par>
                                <p:cTn id="48" presetID="42" presetClass="entr" presetSubtype="0"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250"/>
                                        <p:tgtEl>
                                          <p:spTgt spid="37"/>
                                        </p:tgtEl>
                                      </p:cBhvr>
                                    </p:animEffect>
                                    <p:anim calcmode="lin" valueType="num">
                                      <p:cBhvr>
                                        <p:cTn id="51" dur="250" fill="hold"/>
                                        <p:tgtEl>
                                          <p:spTgt spid="37"/>
                                        </p:tgtEl>
                                        <p:attrNameLst>
                                          <p:attrName>ppt_x</p:attrName>
                                        </p:attrNameLst>
                                      </p:cBhvr>
                                      <p:tavLst>
                                        <p:tav tm="0">
                                          <p:val>
                                            <p:strVal val="#ppt_x"/>
                                          </p:val>
                                        </p:tav>
                                        <p:tav tm="100000">
                                          <p:val>
                                            <p:strVal val="#ppt_x"/>
                                          </p:val>
                                        </p:tav>
                                      </p:tavLst>
                                    </p:anim>
                                    <p:anim calcmode="lin" valueType="num">
                                      <p:cBhvr>
                                        <p:cTn id="52" dur="250" fill="hold"/>
                                        <p:tgtEl>
                                          <p:spTgt spid="37"/>
                                        </p:tgtEl>
                                        <p:attrNameLst>
                                          <p:attrName>ppt_y</p:attrName>
                                        </p:attrNameLst>
                                      </p:cBhvr>
                                      <p:tavLst>
                                        <p:tav tm="0">
                                          <p:val>
                                            <p:strVal val="#ppt_y+.1"/>
                                          </p:val>
                                        </p:tav>
                                        <p:tav tm="100000">
                                          <p:val>
                                            <p:strVal val="#ppt_y"/>
                                          </p:val>
                                        </p:tav>
                                      </p:tavLst>
                                    </p:anim>
                                  </p:childTnLst>
                                </p:cTn>
                              </p:par>
                            </p:childTnLst>
                          </p:cTn>
                        </p:par>
                        <p:par>
                          <p:cTn id="53" fill="hold">
                            <p:stCondLst>
                              <p:cond delay="3250"/>
                            </p:stCondLst>
                            <p:childTnLst>
                              <p:par>
                                <p:cTn id="54" presetID="42" presetClass="entr" presetSubtype="0"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250"/>
                                        <p:tgtEl>
                                          <p:spTgt spid="38"/>
                                        </p:tgtEl>
                                      </p:cBhvr>
                                    </p:animEffect>
                                    <p:anim calcmode="lin" valueType="num">
                                      <p:cBhvr>
                                        <p:cTn id="57" dur="250" fill="hold"/>
                                        <p:tgtEl>
                                          <p:spTgt spid="38"/>
                                        </p:tgtEl>
                                        <p:attrNameLst>
                                          <p:attrName>ppt_x</p:attrName>
                                        </p:attrNameLst>
                                      </p:cBhvr>
                                      <p:tavLst>
                                        <p:tav tm="0">
                                          <p:val>
                                            <p:strVal val="#ppt_x"/>
                                          </p:val>
                                        </p:tav>
                                        <p:tav tm="100000">
                                          <p:val>
                                            <p:strVal val="#ppt_x"/>
                                          </p:val>
                                        </p:tav>
                                      </p:tavLst>
                                    </p:anim>
                                    <p:anim calcmode="lin" valueType="num">
                                      <p:cBhvr>
                                        <p:cTn id="58" dur="250" fill="hold"/>
                                        <p:tgtEl>
                                          <p:spTgt spid="38"/>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12" presetClass="entr" presetSubtype="4"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250"/>
                                        <p:tgtEl>
                                          <p:spTgt spid="39"/>
                                        </p:tgtEl>
                                        <p:attrNameLst>
                                          <p:attrName>ppt_y</p:attrName>
                                        </p:attrNameLst>
                                      </p:cBhvr>
                                      <p:tavLst>
                                        <p:tav tm="0">
                                          <p:val>
                                            <p:strVal val="#ppt_y+#ppt_h*1.125000"/>
                                          </p:val>
                                        </p:tav>
                                        <p:tav tm="100000">
                                          <p:val>
                                            <p:strVal val="#ppt_y"/>
                                          </p:val>
                                        </p:tav>
                                      </p:tavLst>
                                    </p:anim>
                                    <p:animEffect transition="in" filter="wipe(up)">
                                      <p:cBhvr>
                                        <p:cTn id="63" dur="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7" grpId="0" animBg="1"/>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93"/>
          <p:cNvGrpSpPr/>
          <p:nvPr/>
        </p:nvGrpSpPr>
        <p:grpSpPr>
          <a:xfrm>
            <a:off x="1158094" y="1284711"/>
            <a:ext cx="3048000" cy="2942285"/>
            <a:chOff x="1544125" y="1712948"/>
            <a:chExt cx="4064000" cy="3923046"/>
          </a:xfrm>
        </p:grpSpPr>
        <p:grpSp>
          <p:nvGrpSpPr>
            <p:cNvPr id="40" name="Group 3"/>
            <p:cNvGrpSpPr/>
            <p:nvPr/>
          </p:nvGrpSpPr>
          <p:grpSpPr>
            <a:xfrm>
              <a:off x="4130979" y="2623012"/>
              <a:ext cx="315809" cy="399615"/>
              <a:chOff x="2943440" y="2191613"/>
              <a:chExt cx="236857" cy="299711"/>
            </a:xfrm>
          </p:grpSpPr>
          <p:sp>
            <p:nvSpPr>
              <p:cNvPr id="73" name="Arrow: Right 4"/>
              <p:cNvSpPr/>
              <p:nvPr/>
            </p:nvSpPr>
            <p:spPr>
              <a:xfrm rot="2160000">
                <a:off x="2943440" y="2191613"/>
                <a:ext cx="236857" cy="299711"/>
              </a:xfrm>
              <a:prstGeom prst="rightArrow">
                <a:avLst>
                  <a:gd name="adj1" fmla="val 60000"/>
                  <a:gd name="adj2" fmla="val 50000"/>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p>
            </p:txBody>
          </p:sp>
          <p:sp>
            <p:nvSpPr>
              <p:cNvPr id="74" name="Rectangle 5"/>
              <p:cNvSpPr/>
              <p:nvPr/>
            </p:nvSpPr>
            <p:spPr>
              <a:xfrm rot="2160000">
                <a:off x="2950225" y="2230672"/>
                <a:ext cx="165800" cy="179827"/>
              </a:xfrm>
              <a:prstGeom prst="rect">
                <a:avLst/>
              </a:prstGeom>
              <a:solidFill>
                <a:schemeClr val="accent2"/>
              </a:solidFill>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41" name="Group 6"/>
            <p:cNvGrpSpPr/>
            <p:nvPr/>
          </p:nvGrpSpPr>
          <p:grpSpPr>
            <a:xfrm>
              <a:off x="4544047" y="4031171"/>
              <a:ext cx="399615" cy="315809"/>
              <a:chOff x="3253241" y="3247732"/>
              <a:chExt cx="299711" cy="236857"/>
            </a:xfrm>
          </p:grpSpPr>
          <p:sp>
            <p:nvSpPr>
              <p:cNvPr id="71" name="Arrow: Right 7"/>
              <p:cNvSpPr/>
              <p:nvPr/>
            </p:nvSpPr>
            <p:spPr>
              <a:xfrm rot="6480000">
                <a:off x="3284668" y="3216305"/>
                <a:ext cx="236857" cy="299711"/>
              </a:xfrm>
              <a:prstGeom prst="rightArrow">
                <a:avLst>
                  <a:gd name="adj1" fmla="val 60000"/>
                  <a:gd name="adj2" fmla="val 50000"/>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p>
            </p:txBody>
          </p:sp>
          <p:sp>
            <p:nvSpPr>
              <p:cNvPr id="72" name="Rectangle 8"/>
              <p:cNvSpPr/>
              <p:nvPr/>
            </p:nvSpPr>
            <p:spPr>
              <a:xfrm rot="17280000">
                <a:off x="3331176" y="3242457"/>
                <a:ext cx="165800" cy="179827"/>
              </a:xfrm>
              <a:prstGeom prst="rect">
                <a:avLst/>
              </a:prstGeom>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42" name="Group 9"/>
            <p:cNvGrpSpPr/>
            <p:nvPr/>
          </p:nvGrpSpPr>
          <p:grpSpPr>
            <a:xfrm>
              <a:off x="3427159" y="4844165"/>
              <a:ext cx="315809" cy="399615"/>
              <a:chOff x="2415575" y="3857478"/>
              <a:chExt cx="236857" cy="299711"/>
            </a:xfrm>
          </p:grpSpPr>
          <p:sp>
            <p:nvSpPr>
              <p:cNvPr id="69" name="Arrow: Right 10"/>
              <p:cNvSpPr/>
              <p:nvPr/>
            </p:nvSpPr>
            <p:spPr>
              <a:xfrm rot="10800000">
                <a:off x="2415575" y="3857478"/>
                <a:ext cx="236857" cy="299711"/>
              </a:xfrm>
              <a:prstGeom prst="rightArrow">
                <a:avLst>
                  <a:gd name="adj1" fmla="val 60000"/>
                  <a:gd name="adj2" fmla="val 50000"/>
                </a:avLst>
              </a:prstGeom>
              <a:solidFill>
                <a:schemeClr val="accent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p>
            </p:txBody>
          </p:sp>
          <p:sp>
            <p:nvSpPr>
              <p:cNvPr id="70" name="Rectangle 11"/>
              <p:cNvSpPr/>
              <p:nvPr/>
            </p:nvSpPr>
            <p:spPr>
              <a:xfrm>
                <a:off x="2486632" y="3917420"/>
                <a:ext cx="165800" cy="179827"/>
              </a:xfrm>
              <a:prstGeom prst="rect">
                <a:avLst/>
              </a:prstGeom>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43" name="Group 12"/>
            <p:cNvGrpSpPr/>
            <p:nvPr/>
          </p:nvGrpSpPr>
          <p:grpSpPr>
            <a:xfrm>
              <a:off x="2214113" y="4048171"/>
              <a:ext cx="399615" cy="315809"/>
              <a:chOff x="1505791" y="3260482"/>
              <a:chExt cx="299711" cy="236857"/>
            </a:xfrm>
          </p:grpSpPr>
          <p:sp>
            <p:nvSpPr>
              <p:cNvPr id="67" name="Arrow: Right 13"/>
              <p:cNvSpPr/>
              <p:nvPr/>
            </p:nvSpPr>
            <p:spPr>
              <a:xfrm rot="15120000">
                <a:off x="1537218" y="3229055"/>
                <a:ext cx="236857" cy="299711"/>
              </a:xfrm>
              <a:prstGeom prst="rightArrow">
                <a:avLst>
                  <a:gd name="adj1" fmla="val 60000"/>
                  <a:gd name="adj2" fmla="val 50000"/>
                </a:avLst>
              </a:prstGeom>
              <a:solidFill>
                <a:schemeClr val="accent5"/>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p>
            </p:txBody>
          </p:sp>
          <p:sp>
            <p:nvSpPr>
              <p:cNvPr id="68" name="Rectangle 14"/>
              <p:cNvSpPr/>
              <p:nvPr/>
            </p:nvSpPr>
            <p:spPr>
              <a:xfrm rot="4320000">
                <a:off x="1583726" y="3322787"/>
                <a:ext cx="165800" cy="179827"/>
              </a:xfrm>
              <a:prstGeom prst="rect">
                <a:avLst/>
              </a:prstGeom>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44" name="Group 15"/>
            <p:cNvGrpSpPr/>
            <p:nvPr/>
          </p:nvGrpSpPr>
          <p:grpSpPr>
            <a:xfrm>
              <a:off x="2691002" y="2633520"/>
              <a:ext cx="315809" cy="399615"/>
              <a:chOff x="1863457" y="2199494"/>
              <a:chExt cx="236857" cy="299711"/>
            </a:xfrm>
          </p:grpSpPr>
          <p:sp>
            <p:nvSpPr>
              <p:cNvPr id="65" name="Arrow: Right 16"/>
              <p:cNvSpPr/>
              <p:nvPr/>
            </p:nvSpPr>
            <p:spPr>
              <a:xfrm rot="19440000">
                <a:off x="1863457" y="2199494"/>
                <a:ext cx="236857" cy="299711"/>
              </a:xfrm>
              <a:prstGeom prst="rightArrow">
                <a:avLst>
                  <a:gd name="adj1" fmla="val 60000"/>
                  <a:gd name="adj2" fmla="val 50000"/>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a:p>
            </p:txBody>
          </p:sp>
          <p:sp>
            <p:nvSpPr>
              <p:cNvPr id="66" name="Rectangle 17"/>
              <p:cNvSpPr/>
              <p:nvPr/>
            </p:nvSpPr>
            <p:spPr>
              <a:xfrm rot="19440000">
                <a:off x="1870242" y="2280319"/>
                <a:ext cx="165800" cy="179827"/>
              </a:xfrm>
              <a:prstGeom prst="rect">
                <a:avLst/>
              </a:prstGeom>
            </p:spPr>
            <p:style>
              <a:lnRef idx="0">
                <a:scrgbClr r="0" g="0" b="0"/>
              </a:lnRef>
              <a:fillRef idx="0">
                <a:scrgbClr r="0" g="0" b="0"/>
              </a:fillRef>
              <a:effectRef idx="0">
                <a:scrgbClr r="0" g="0" b="0"/>
              </a:effectRef>
              <a:fontRef idx="minor">
                <a:schemeClr val="lt1"/>
              </a:fontRef>
            </p:style>
            <p:txBody>
              <a:bodyPr anchor="ctr"/>
              <a:lstStyle/>
              <a:p>
                <a:pPr algn="ctr"/>
                <a:endParaRPr/>
              </a:p>
            </p:txBody>
          </p:sp>
        </p:grpSp>
        <p:grpSp>
          <p:nvGrpSpPr>
            <p:cNvPr id="45" name="Group 18"/>
            <p:cNvGrpSpPr/>
            <p:nvPr/>
          </p:nvGrpSpPr>
          <p:grpSpPr>
            <a:xfrm>
              <a:off x="2746391" y="2980204"/>
              <a:ext cx="1659467" cy="1659467"/>
              <a:chOff x="1016000" y="1689100"/>
              <a:chExt cx="787400" cy="787400"/>
            </a:xfrm>
          </p:grpSpPr>
          <p:grpSp>
            <p:nvGrpSpPr>
              <p:cNvPr id="61" name="Group 19"/>
              <p:cNvGrpSpPr/>
              <p:nvPr/>
            </p:nvGrpSpPr>
            <p:grpSpPr>
              <a:xfrm>
                <a:off x="1016000" y="1689100"/>
                <a:ext cx="787400" cy="787400"/>
                <a:chOff x="4343400" y="1854885"/>
                <a:chExt cx="457200" cy="457200"/>
              </a:xfrm>
            </p:grpSpPr>
            <p:sp>
              <p:nvSpPr>
                <p:cNvPr id="63" name="Oval 21"/>
                <p:cNvSpPr/>
                <p:nvPr/>
              </p:nvSpPr>
              <p:spPr>
                <a:xfrm>
                  <a:off x="4343400" y="1854885"/>
                  <a:ext cx="457200" cy="457200"/>
                </a:xfrm>
                <a:prstGeom prst="ellipse">
                  <a:avLst/>
                </a:prstGeom>
                <a:solidFill>
                  <a:schemeClr val="bg1"/>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4" name="Oval 22"/>
                <p:cNvSpPr/>
                <p:nvPr/>
              </p:nvSpPr>
              <p:spPr>
                <a:xfrm>
                  <a:off x="4408030" y="1919516"/>
                  <a:ext cx="327939" cy="327939"/>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62" name="Freeform: Shape 20"/>
              <p:cNvSpPr>
                <a:spLocks/>
              </p:cNvSpPr>
              <p:nvPr/>
            </p:nvSpPr>
            <p:spPr bwMode="auto">
              <a:xfrm>
                <a:off x="1267654" y="1960311"/>
                <a:ext cx="284092" cy="244978"/>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solidFill>
                  <a:schemeClr val="tx1">
                    <a:lumMod val="50000"/>
                    <a:lumOff val="50000"/>
                  </a:schemeClr>
                </a:solidFill>
                <a:round/>
                <a:headEnd/>
                <a:tailEnd/>
              </a:ln>
            </p:spPr>
            <p:txBody>
              <a:bodyPr anchor="ctr"/>
              <a:lstStyle/>
              <a:p>
                <a:pPr algn="ctr"/>
                <a:endParaRPr/>
              </a:p>
            </p:txBody>
          </p:sp>
        </p:grpSp>
        <p:grpSp>
          <p:nvGrpSpPr>
            <p:cNvPr id="46" name="Group 23"/>
            <p:cNvGrpSpPr/>
            <p:nvPr/>
          </p:nvGrpSpPr>
          <p:grpSpPr>
            <a:xfrm>
              <a:off x="2984103" y="1712948"/>
              <a:ext cx="1184043" cy="1184043"/>
              <a:chOff x="2083284" y="1636066"/>
              <a:chExt cx="888032" cy="888032"/>
            </a:xfrm>
          </p:grpSpPr>
          <p:sp>
            <p:nvSpPr>
              <p:cNvPr id="59" name="Oval 24"/>
              <p:cNvSpPr/>
              <p:nvPr/>
            </p:nvSpPr>
            <p:spPr>
              <a:xfrm>
                <a:off x="2083284" y="1636066"/>
                <a:ext cx="888032" cy="888032"/>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60" name="Freeform: Shape 25"/>
              <p:cNvSpPr>
                <a:spLocks/>
              </p:cNvSpPr>
              <p:nvPr/>
            </p:nvSpPr>
            <p:spPr bwMode="auto">
              <a:xfrm>
                <a:off x="2357278" y="1910060"/>
                <a:ext cx="340044" cy="340044"/>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headEnd/>
                <a:tailEnd/>
              </a:ln>
            </p:spPr>
            <p:txBody>
              <a:bodyPr anchor="ctr"/>
              <a:lstStyle/>
              <a:p>
                <a:pPr algn="ctr"/>
                <a:endParaRPr/>
              </a:p>
            </p:txBody>
          </p:sp>
        </p:grpSp>
        <p:grpSp>
          <p:nvGrpSpPr>
            <p:cNvPr id="47" name="Group 26"/>
            <p:cNvGrpSpPr/>
            <p:nvPr/>
          </p:nvGrpSpPr>
          <p:grpSpPr>
            <a:xfrm>
              <a:off x="4424082" y="2759154"/>
              <a:ext cx="1184043" cy="1184043"/>
              <a:chOff x="3163268" y="2420720"/>
              <a:chExt cx="888032" cy="888032"/>
            </a:xfrm>
          </p:grpSpPr>
          <p:sp>
            <p:nvSpPr>
              <p:cNvPr id="57" name="Oval 27"/>
              <p:cNvSpPr/>
              <p:nvPr/>
            </p:nvSpPr>
            <p:spPr>
              <a:xfrm>
                <a:off x="3163268" y="2420720"/>
                <a:ext cx="888032" cy="888032"/>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58" name="Freeform: Shape 28"/>
              <p:cNvSpPr>
                <a:spLocks/>
              </p:cNvSpPr>
              <p:nvPr/>
            </p:nvSpPr>
            <p:spPr bwMode="auto">
              <a:xfrm>
                <a:off x="3430119" y="2721861"/>
                <a:ext cx="354330" cy="285750"/>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anchor="ctr"/>
              <a:lstStyle/>
              <a:p>
                <a:pPr algn="ctr"/>
                <a:endParaRPr/>
              </a:p>
            </p:txBody>
          </p:sp>
        </p:grpSp>
        <p:grpSp>
          <p:nvGrpSpPr>
            <p:cNvPr id="48" name="Group 29"/>
            <p:cNvGrpSpPr/>
            <p:nvPr/>
          </p:nvGrpSpPr>
          <p:grpSpPr>
            <a:xfrm>
              <a:off x="3874059" y="4451951"/>
              <a:ext cx="1184043" cy="1184043"/>
              <a:chOff x="2750751" y="3690318"/>
              <a:chExt cx="888032" cy="888032"/>
            </a:xfrm>
          </p:grpSpPr>
          <p:sp>
            <p:nvSpPr>
              <p:cNvPr id="55" name="Oval 30"/>
              <p:cNvSpPr/>
              <p:nvPr/>
            </p:nvSpPr>
            <p:spPr>
              <a:xfrm>
                <a:off x="2750751" y="3690318"/>
                <a:ext cx="888032" cy="888032"/>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56" name="Freeform: Shape 31"/>
              <p:cNvSpPr>
                <a:spLocks/>
              </p:cNvSpPr>
              <p:nvPr/>
            </p:nvSpPr>
            <p:spPr bwMode="auto">
              <a:xfrm>
                <a:off x="2996170" y="3978600"/>
                <a:ext cx="397194" cy="311468"/>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headEnd/>
                <a:tailEnd/>
              </a:ln>
            </p:spPr>
            <p:txBody>
              <a:bodyPr anchor="ctr"/>
              <a:lstStyle/>
              <a:p>
                <a:pPr algn="ctr"/>
                <a:endParaRPr/>
              </a:p>
            </p:txBody>
          </p:sp>
        </p:grpSp>
        <p:grpSp>
          <p:nvGrpSpPr>
            <p:cNvPr id="49" name="Group 32"/>
            <p:cNvGrpSpPr/>
            <p:nvPr/>
          </p:nvGrpSpPr>
          <p:grpSpPr>
            <a:xfrm>
              <a:off x="2094147" y="4451951"/>
              <a:ext cx="1184043" cy="1184043"/>
              <a:chOff x="1415817" y="3690318"/>
              <a:chExt cx="888032" cy="888032"/>
            </a:xfrm>
          </p:grpSpPr>
          <p:sp>
            <p:nvSpPr>
              <p:cNvPr id="53" name="Oval 33"/>
              <p:cNvSpPr/>
              <p:nvPr/>
            </p:nvSpPr>
            <p:spPr>
              <a:xfrm>
                <a:off x="1415817" y="3690318"/>
                <a:ext cx="888032" cy="888032"/>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54" name="Freeform: Shape 34"/>
              <p:cNvSpPr>
                <a:spLocks/>
              </p:cNvSpPr>
              <p:nvPr/>
            </p:nvSpPr>
            <p:spPr bwMode="auto">
              <a:xfrm>
                <a:off x="1662665" y="3991459"/>
                <a:ext cx="394336" cy="285750"/>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bg1"/>
              </a:solidFill>
              <a:ln w="9525">
                <a:noFill/>
                <a:round/>
                <a:headEnd/>
                <a:tailEnd/>
              </a:ln>
            </p:spPr>
            <p:txBody>
              <a:bodyPr anchor="ctr"/>
              <a:lstStyle/>
              <a:p>
                <a:pPr algn="ctr"/>
                <a:endParaRPr/>
              </a:p>
            </p:txBody>
          </p:sp>
        </p:grpSp>
        <p:grpSp>
          <p:nvGrpSpPr>
            <p:cNvPr id="50" name="Group 35"/>
            <p:cNvGrpSpPr/>
            <p:nvPr/>
          </p:nvGrpSpPr>
          <p:grpSpPr>
            <a:xfrm>
              <a:off x="1544125" y="2759154"/>
              <a:ext cx="1184043" cy="1184043"/>
              <a:chOff x="1003300" y="2420720"/>
              <a:chExt cx="888032" cy="888032"/>
            </a:xfrm>
          </p:grpSpPr>
          <p:sp>
            <p:nvSpPr>
              <p:cNvPr id="51" name="Oval 36"/>
              <p:cNvSpPr/>
              <p:nvPr/>
            </p:nvSpPr>
            <p:spPr>
              <a:xfrm>
                <a:off x="1003300" y="2420720"/>
                <a:ext cx="888032" cy="88803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52" name="Freeform: Shape 37"/>
              <p:cNvSpPr>
                <a:spLocks/>
              </p:cNvSpPr>
              <p:nvPr/>
            </p:nvSpPr>
            <p:spPr bwMode="auto">
              <a:xfrm>
                <a:off x="1264437" y="2694714"/>
                <a:ext cx="365758" cy="340044"/>
              </a:xfrm>
              <a:custGeom>
                <a:avLst/>
                <a:gdLst/>
                <a:ahLst/>
                <a:cxnLst>
                  <a:cxn ang="0">
                    <a:pos x="10" y="37"/>
                  </a:cxn>
                  <a:cxn ang="0">
                    <a:pos x="0" y="25"/>
                  </a:cxn>
                  <a:cxn ang="0">
                    <a:pos x="6" y="18"/>
                  </a:cxn>
                  <a:cxn ang="0">
                    <a:pos x="15" y="30"/>
                  </a:cxn>
                  <a:cxn ang="0">
                    <a:pos x="10" y="37"/>
                  </a:cxn>
                  <a:cxn ang="0">
                    <a:pos x="50" y="50"/>
                  </a:cxn>
                  <a:cxn ang="0">
                    <a:pos x="43" y="55"/>
                  </a:cxn>
                  <a:cxn ang="0">
                    <a:pos x="29" y="52"/>
                  </a:cxn>
                  <a:cxn ang="0">
                    <a:pos x="15" y="55"/>
                  </a:cxn>
                  <a:cxn ang="0">
                    <a:pos x="9" y="50"/>
                  </a:cxn>
                  <a:cxn ang="0">
                    <a:pos x="29" y="29"/>
                  </a:cxn>
                  <a:cxn ang="0">
                    <a:pos x="50" y="50"/>
                  </a:cxn>
                  <a:cxn ang="0">
                    <a:pos x="21" y="21"/>
                  </a:cxn>
                  <a:cxn ang="0">
                    <a:pos x="12" y="9"/>
                  </a:cxn>
                  <a:cxn ang="0">
                    <a:pos x="18" y="0"/>
                  </a:cxn>
                  <a:cxn ang="0">
                    <a:pos x="28" y="13"/>
                  </a:cxn>
                  <a:cxn ang="0">
                    <a:pos x="21" y="21"/>
                  </a:cxn>
                  <a:cxn ang="0">
                    <a:pos x="31" y="13"/>
                  </a:cxn>
                  <a:cxn ang="0">
                    <a:pos x="41" y="0"/>
                  </a:cxn>
                  <a:cxn ang="0">
                    <a:pos x="47" y="9"/>
                  </a:cxn>
                  <a:cxn ang="0">
                    <a:pos x="38" y="21"/>
                  </a:cxn>
                  <a:cxn ang="0">
                    <a:pos x="31" y="13"/>
                  </a:cxn>
                  <a:cxn ang="0">
                    <a:pos x="59" y="25"/>
                  </a:cxn>
                  <a:cxn ang="0">
                    <a:pos x="49" y="37"/>
                  </a:cxn>
                  <a:cxn ang="0">
                    <a:pos x="44" y="30"/>
                  </a:cxn>
                  <a:cxn ang="0">
                    <a:pos x="53" y="18"/>
                  </a:cxn>
                  <a:cxn ang="0">
                    <a:pos x="59" y="25"/>
                  </a:cxn>
                </a:cxnLst>
                <a:rect l="0" t="0" r="r" b="b"/>
                <a:pathLst>
                  <a:path w="59" h="55">
                    <a:moveTo>
                      <a:pt x="10" y="37"/>
                    </a:moveTo>
                    <a:cubicBezTo>
                      <a:pt x="4" y="37"/>
                      <a:pt x="0" y="30"/>
                      <a:pt x="0" y="25"/>
                    </a:cubicBezTo>
                    <a:cubicBezTo>
                      <a:pt x="0" y="21"/>
                      <a:pt x="2" y="18"/>
                      <a:pt x="6" y="18"/>
                    </a:cubicBezTo>
                    <a:cubicBezTo>
                      <a:pt x="11" y="18"/>
                      <a:pt x="15" y="25"/>
                      <a:pt x="15" y="30"/>
                    </a:cubicBezTo>
                    <a:cubicBezTo>
                      <a:pt x="15" y="33"/>
                      <a:pt x="14" y="37"/>
                      <a:pt x="10" y="37"/>
                    </a:cubicBezTo>
                    <a:close/>
                    <a:moveTo>
                      <a:pt x="50" y="50"/>
                    </a:moveTo>
                    <a:cubicBezTo>
                      <a:pt x="50" y="54"/>
                      <a:pt x="46" y="55"/>
                      <a:pt x="43" y="55"/>
                    </a:cubicBezTo>
                    <a:cubicBezTo>
                      <a:pt x="38" y="55"/>
                      <a:pt x="34" y="52"/>
                      <a:pt x="29" y="52"/>
                    </a:cubicBezTo>
                    <a:cubicBezTo>
                      <a:pt x="25" y="52"/>
                      <a:pt x="21" y="55"/>
                      <a:pt x="15" y="55"/>
                    </a:cubicBezTo>
                    <a:cubicBezTo>
                      <a:pt x="12" y="55"/>
                      <a:pt x="9" y="54"/>
                      <a:pt x="9" y="50"/>
                    </a:cubicBezTo>
                    <a:cubicBezTo>
                      <a:pt x="9" y="41"/>
                      <a:pt x="21" y="29"/>
                      <a:pt x="29" y="29"/>
                    </a:cubicBezTo>
                    <a:cubicBezTo>
                      <a:pt x="38" y="29"/>
                      <a:pt x="50" y="41"/>
                      <a:pt x="50" y="50"/>
                    </a:cubicBezTo>
                    <a:close/>
                    <a:moveTo>
                      <a:pt x="21" y="21"/>
                    </a:moveTo>
                    <a:cubicBezTo>
                      <a:pt x="15" y="21"/>
                      <a:pt x="12" y="14"/>
                      <a:pt x="12" y="9"/>
                    </a:cubicBezTo>
                    <a:cubicBezTo>
                      <a:pt x="12" y="5"/>
                      <a:pt x="14" y="0"/>
                      <a:pt x="18" y="0"/>
                    </a:cubicBezTo>
                    <a:cubicBezTo>
                      <a:pt x="24" y="0"/>
                      <a:pt x="28" y="8"/>
                      <a:pt x="28" y="13"/>
                    </a:cubicBezTo>
                    <a:cubicBezTo>
                      <a:pt x="28" y="17"/>
                      <a:pt x="26" y="21"/>
                      <a:pt x="21" y="21"/>
                    </a:cubicBezTo>
                    <a:close/>
                    <a:moveTo>
                      <a:pt x="31" y="13"/>
                    </a:moveTo>
                    <a:cubicBezTo>
                      <a:pt x="31" y="8"/>
                      <a:pt x="35" y="0"/>
                      <a:pt x="41" y="0"/>
                    </a:cubicBezTo>
                    <a:cubicBezTo>
                      <a:pt x="45" y="0"/>
                      <a:pt x="47" y="5"/>
                      <a:pt x="47" y="9"/>
                    </a:cubicBezTo>
                    <a:cubicBezTo>
                      <a:pt x="47" y="14"/>
                      <a:pt x="44" y="21"/>
                      <a:pt x="38" y="21"/>
                    </a:cubicBezTo>
                    <a:cubicBezTo>
                      <a:pt x="33" y="21"/>
                      <a:pt x="31" y="17"/>
                      <a:pt x="31" y="13"/>
                    </a:cubicBezTo>
                    <a:close/>
                    <a:moveTo>
                      <a:pt x="59" y="25"/>
                    </a:moveTo>
                    <a:cubicBezTo>
                      <a:pt x="59" y="30"/>
                      <a:pt x="55" y="37"/>
                      <a:pt x="49" y="37"/>
                    </a:cubicBezTo>
                    <a:cubicBezTo>
                      <a:pt x="45" y="37"/>
                      <a:pt x="44" y="33"/>
                      <a:pt x="44" y="30"/>
                    </a:cubicBezTo>
                    <a:cubicBezTo>
                      <a:pt x="44" y="25"/>
                      <a:pt x="48" y="18"/>
                      <a:pt x="53" y="18"/>
                    </a:cubicBezTo>
                    <a:cubicBezTo>
                      <a:pt x="57" y="18"/>
                      <a:pt x="59" y="21"/>
                      <a:pt x="59" y="25"/>
                    </a:cubicBezTo>
                    <a:close/>
                  </a:path>
                </a:pathLst>
              </a:custGeom>
              <a:solidFill>
                <a:schemeClr val="bg1"/>
              </a:solidFill>
              <a:ln w="9525">
                <a:noFill/>
                <a:round/>
                <a:headEnd/>
                <a:tailEnd/>
              </a:ln>
            </p:spPr>
            <p:txBody>
              <a:bodyPr anchor="ctr"/>
              <a:lstStyle/>
              <a:p>
                <a:pPr algn="ctr"/>
                <a:endParaRPr/>
              </a:p>
            </p:txBody>
          </p:sp>
        </p:grpSp>
      </p:grpSp>
      <p:grpSp>
        <p:nvGrpSpPr>
          <p:cNvPr id="5" name="Group 89"/>
          <p:cNvGrpSpPr/>
          <p:nvPr/>
        </p:nvGrpSpPr>
        <p:grpSpPr>
          <a:xfrm>
            <a:off x="4575005" y="3194623"/>
            <a:ext cx="3627928" cy="481859"/>
            <a:chOff x="5831273" y="4278292"/>
            <a:chExt cx="4837237" cy="642478"/>
          </a:xfrm>
        </p:grpSpPr>
        <p:grpSp>
          <p:nvGrpSpPr>
            <p:cNvPr id="34" name="Group 67"/>
            <p:cNvGrpSpPr/>
            <p:nvPr/>
          </p:nvGrpSpPr>
          <p:grpSpPr>
            <a:xfrm>
              <a:off x="5831273" y="4294731"/>
              <a:ext cx="609600" cy="609600"/>
              <a:chOff x="5831273" y="5140838"/>
              <a:chExt cx="609600" cy="609600"/>
            </a:xfrm>
          </p:grpSpPr>
          <p:sp>
            <p:nvSpPr>
              <p:cNvPr id="38" name="Oval 68"/>
              <p:cNvSpPr/>
              <p:nvPr/>
            </p:nvSpPr>
            <p:spPr>
              <a:xfrm>
                <a:off x="5831273" y="5140838"/>
                <a:ext cx="609600" cy="609600"/>
              </a:xfrm>
              <a:prstGeom prst="ellipse">
                <a:avLst/>
              </a:prstGeom>
              <a:solidFill>
                <a:schemeClr val="bg1"/>
              </a:solidFill>
              <a:ln w="12700" cap="flat" cmpd="sng" algn="ctr">
                <a:solidFill>
                  <a:schemeClr val="accent4">
                    <a:lumMod val="100000"/>
                  </a:schemeClr>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Oval 69"/>
              <p:cNvSpPr/>
              <p:nvPr/>
            </p:nvSpPr>
            <p:spPr>
              <a:xfrm>
                <a:off x="5917446" y="5227013"/>
                <a:ext cx="437252" cy="437252"/>
              </a:xfrm>
              <a:prstGeom prst="ellipse">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5" name="Group 70"/>
            <p:cNvGrpSpPr/>
            <p:nvPr/>
          </p:nvGrpSpPr>
          <p:grpSpPr>
            <a:xfrm>
              <a:off x="6440873" y="4278292"/>
              <a:ext cx="4227637" cy="642478"/>
              <a:chOff x="7284132" y="5074715"/>
              <a:chExt cx="2262955" cy="642478"/>
            </a:xfrm>
          </p:grpSpPr>
          <p:sp>
            <p:nvSpPr>
              <p:cNvPr id="36" name="TextBox 71"/>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cap="flat" cmpd="sng" algn="ctr">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fontScale="92500" lnSpcReduction="10000"/>
              </a:bodyPr>
              <a:lstStyle/>
              <a:p>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7" name="TextBox 72"/>
              <p:cNvSpPr txBox="1">
                <a:spLocks/>
              </p:cNvSpPr>
              <p:nvPr/>
            </p:nvSpPr>
            <p:spPr>
              <a:xfrm>
                <a:off x="7284132" y="5366119"/>
                <a:ext cx="2262955" cy="351074"/>
              </a:xfrm>
              <a:prstGeom prst="rect">
                <a:avLst/>
              </a:prstGeom>
            </p:spPr>
            <p:txBody>
              <a:bodyPr vert="horz" wrap="square" lIns="360000" tIns="0" rIns="288000" bIns="0" anchor="ctr" anchorCtr="0">
                <a:normAutofit fontScale="77500" lnSpcReduction="20000"/>
              </a:bodyPr>
              <a:lstStyle/>
              <a:p>
                <a:pPr algn="l">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grpSp>
        <p:nvGrpSpPr>
          <p:cNvPr id="6" name="Group 90"/>
          <p:cNvGrpSpPr/>
          <p:nvPr/>
        </p:nvGrpSpPr>
        <p:grpSpPr>
          <a:xfrm>
            <a:off x="4575005" y="2523838"/>
            <a:ext cx="3627928" cy="481859"/>
            <a:chOff x="5831273" y="3477735"/>
            <a:chExt cx="4837237" cy="642478"/>
          </a:xfrm>
        </p:grpSpPr>
        <p:grpSp>
          <p:nvGrpSpPr>
            <p:cNvPr id="28" name="Group 64"/>
            <p:cNvGrpSpPr/>
            <p:nvPr/>
          </p:nvGrpSpPr>
          <p:grpSpPr>
            <a:xfrm>
              <a:off x="5831273" y="3494174"/>
              <a:ext cx="609600" cy="609600"/>
              <a:chOff x="5831273" y="4138950"/>
              <a:chExt cx="609600" cy="609600"/>
            </a:xfrm>
          </p:grpSpPr>
          <p:sp>
            <p:nvSpPr>
              <p:cNvPr id="32" name="Oval 65"/>
              <p:cNvSpPr/>
              <p:nvPr/>
            </p:nvSpPr>
            <p:spPr>
              <a:xfrm>
                <a:off x="5831273" y="4138950"/>
                <a:ext cx="609600" cy="609600"/>
              </a:xfrm>
              <a:prstGeom prst="ellipse">
                <a:avLst/>
              </a:prstGeom>
              <a:solidFill>
                <a:schemeClr val="bg1"/>
              </a:solidFill>
              <a:ln w="12700" cap="flat" cmpd="sng" algn="ctr">
                <a:solidFill>
                  <a:schemeClr val="accent3">
                    <a:lumMod val="100000"/>
                  </a:schemeClr>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Oval 66"/>
              <p:cNvSpPr/>
              <p:nvPr/>
            </p:nvSpPr>
            <p:spPr>
              <a:xfrm>
                <a:off x="5917446" y="4225125"/>
                <a:ext cx="437252" cy="437252"/>
              </a:xfrm>
              <a:prstGeom prst="ellipse">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9" name="Group 73"/>
            <p:cNvGrpSpPr/>
            <p:nvPr/>
          </p:nvGrpSpPr>
          <p:grpSpPr>
            <a:xfrm>
              <a:off x="6440873" y="3477735"/>
              <a:ext cx="4227637" cy="642478"/>
              <a:chOff x="7284132" y="5074715"/>
              <a:chExt cx="2262955" cy="642478"/>
            </a:xfrm>
          </p:grpSpPr>
          <p:sp>
            <p:nvSpPr>
              <p:cNvPr id="30" name="TextBox 74"/>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cap="flat" cmpd="sng" algn="ctr">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fontScale="92500" lnSpcReduction="10000"/>
              </a:bodyPr>
              <a:lstStyle/>
              <a:p>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1" name="TextBox 75"/>
              <p:cNvSpPr txBox="1">
                <a:spLocks/>
              </p:cNvSpPr>
              <p:nvPr/>
            </p:nvSpPr>
            <p:spPr>
              <a:xfrm>
                <a:off x="7284132" y="5366119"/>
                <a:ext cx="2262955" cy="351074"/>
              </a:xfrm>
              <a:prstGeom prst="rect">
                <a:avLst/>
              </a:prstGeom>
            </p:spPr>
            <p:txBody>
              <a:bodyPr vert="horz" wrap="square" lIns="360000" tIns="0" rIns="288000" bIns="0" anchor="ctr" anchorCtr="0">
                <a:normAutofit fontScale="77500" lnSpcReduction="20000"/>
              </a:bodyPr>
              <a:lstStyle/>
              <a:p>
                <a:pPr algn="l">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grpSp>
        <p:nvGrpSpPr>
          <p:cNvPr id="7" name="Group 91"/>
          <p:cNvGrpSpPr/>
          <p:nvPr/>
        </p:nvGrpSpPr>
        <p:grpSpPr>
          <a:xfrm>
            <a:off x="4575005" y="1853053"/>
            <a:ext cx="3627928" cy="481859"/>
            <a:chOff x="5831273" y="2307867"/>
            <a:chExt cx="4837237" cy="642478"/>
          </a:xfrm>
        </p:grpSpPr>
        <p:grpSp>
          <p:nvGrpSpPr>
            <p:cNvPr id="22" name="Group 61"/>
            <p:cNvGrpSpPr/>
            <p:nvPr/>
          </p:nvGrpSpPr>
          <p:grpSpPr>
            <a:xfrm>
              <a:off x="5831273" y="2324306"/>
              <a:ext cx="609600" cy="609600"/>
              <a:chOff x="5831273" y="3137061"/>
              <a:chExt cx="609600" cy="609600"/>
            </a:xfrm>
          </p:grpSpPr>
          <p:sp>
            <p:nvSpPr>
              <p:cNvPr id="26" name="Oval 62"/>
              <p:cNvSpPr/>
              <p:nvPr/>
            </p:nvSpPr>
            <p:spPr>
              <a:xfrm>
                <a:off x="5831273" y="3137061"/>
                <a:ext cx="609600" cy="609600"/>
              </a:xfrm>
              <a:prstGeom prst="ellipse">
                <a:avLst/>
              </a:prstGeom>
              <a:noFill/>
              <a:ln w="12700" cap="flat" cmpd="sng" algn="ctr">
                <a:solidFill>
                  <a:schemeClr val="accent2">
                    <a:lumMod val="100000"/>
                  </a:schemeClr>
                </a:solidFill>
                <a:prstDash val="solid"/>
                <a:miter lim="800000"/>
                <a:headEnd type="none" w="med" len="med"/>
                <a:tailEnd type="none" w="med" len="med"/>
              </a:ln>
              <a:effectLst/>
              <a:extLst>
                <a:ext uri="{909E8E84-426E-40DD-AFC4-6F175D3DCCD1}">
                  <a14:hiddenFill xmlns:a14="http://schemas.microsoft.com/office/drawing/2010/main">
                    <a:solidFill>
                      <a:schemeClr val="bg2"/>
                    </a:solidFill>
                  </a14:hiddenFill>
                </a:ext>
              </a:ex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Oval 63"/>
              <p:cNvSpPr/>
              <p:nvPr/>
            </p:nvSpPr>
            <p:spPr>
              <a:xfrm>
                <a:off x="5917446" y="3223236"/>
                <a:ext cx="437252" cy="437252"/>
              </a:xfrm>
              <a:prstGeom prst="ellipse">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Group 76"/>
            <p:cNvGrpSpPr/>
            <p:nvPr/>
          </p:nvGrpSpPr>
          <p:grpSpPr>
            <a:xfrm>
              <a:off x="6440873" y="2307867"/>
              <a:ext cx="4227637" cy="642478"/>
              <a:chOff x="7284132" y="5074715"/>
              <a:chExt cx="2262955" cy="642478"/>
            </a:xfrm>
          </p:grpSpPr>
          <p:sp>
            <p:nvSpPr>
              <p:cNvPr id="24" name="TextBox 77"/>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cap="flat" cmpd="sng" algn="ctr">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fontScale="92500" lnSpcReduction="10000"/>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5" name="TextBox 78"/>
              <p:cNvSpPr txBox="1">
                <a:spLocks/>
              </p:cNvSpPr>
              <p:nvPr/>
            </p:nvSpPr>
            <p:spPr>
              <a:xfrm>
                <a:off x="7284132" y="5366119"/>
                <a:ext cx="2262955" cy="351074"/>
              </a:xfrm>
              <a:prstGeom prst="rect">
                <a:avLst/>
              </a:prstGeom>
            </p:spPr>
            <p:txBody>
              <a:bodyPr vert="horz" wrap="square" lIns="360000" tIns="0" rIns="288000" bIns="0" anchor="ctr" anchorCtr="0">
                <a:normAutofit fontScale="77500" lnSpcReduction="20000"/>
              </a:bodyPr>
              <a:lstStyle/>
              <a:p>
                <a:pPr algn="l">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grpSp>
        <p:nvGrpSpPr>
          <p:cNvPr id="8" name="Group 92"/>
          <p:cNvGrpSpPr/>
          <p:nvPr/>
        </p:nvGrpSpPr>
        <p:grpSpPr>
          <a:xfrm>
            <a:off x="4575005" y="1182268"/>
            <a:ext cx="3627928" cy="481859"/>
            <a:chOff x="5831273" y="1576357"/>
            <a:chExt cx="4837237" cy="642478"/>
          </a:xfrm>
        </p:grpSpPr>
        <p:grpSp>
          <p:nvGrpSpPr>
            <p:cNvPr id="16" name="Group 58"/>
            <p:cNvGrpSpPr/>
            <p:nvPr/>
          </p:nvGrpSpPr>
          <p:grpSpPr>
            <a:xfrm>
              <a:off x="5831273" y="1592796"/>
              <a:ext cx="609600" cy="609600"/>
              <a:chOff x="5831273" y="2135171"/>
              <a:chExt cx="609600" cy="609600"/>
            </a:xfrm>
          </p:grpSpPr>
          <p:sp>
            <p:nvSpPr>
              <p:cNvPr id="20" name="Oval 59"/>
              <p:cNvSpPr/>
              <p:nvPr/>
            </p:nvSpPr>
            <p:spPr>
              <a:xfrm>
                <a:off x="5831273" y="2135171"/>
                <a:ext cx="609600" cy="609600"/>
              </a:xfrm>
              <a:prstGeom prst="ellipse">
                <a:avLst/>
              </a:prstGeom>
              <a:solidFill>
                <a:schemeClr val="bg1"/>
              </a:solidFill>
              <a:ln w="12700" cap="flat" cmpd="sng" algn="ctr">
                <a:solidFill>
                  <a:schemeClr val="accent1">
                    <a:lumMod val="100000"/>
                  </a:schemeClr>
                </a:solidFill>
                <a:prstDash val="solid"/>
                <a:miter lim="800000"/>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Oval 60"/>
              <p:cNvSpPr/>
              <p:nvPr/>
            </p:nvSpPr>
            <p:spPr>
              <a:xfrm>
                <a:off x="5917446" y="2221346"/>
                <a:ext cx="437252" cy="437252"/>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7" name="Group 79"/>
            <p:cNvGrpSpPr/>
            <p:nvPr/>
          </p:nvGrpSpPr>
          <p:grpSpPr>
            <a:xfrm>
              <a:off x="6440873" y="1576357"/>
              <a:ext cx="4227637" cy="642478"/>
              <a:chOff x="7284132" y="5074715"/>
              <a:chExt cx="2262955" cy="642478"/>
            </a:xfrm>
          </p:grpSpPr>
          <p:sp>
            <p:nvSpPr>
              <p:cNvPr id="18" name="TextBox 80"/>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cap="flat" cmpd="sng" algn="ctr">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fontScale="92500" lnSpcReduction="10000"/>
              </a:bodyPr>
              <a:lstStyle/>
              <a:p>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TextBox 81"/>
              <p:cNvSpPr txBox="1">
                <a:spLocks/>
              </p:cNvSpPr>
              <p:nvPr/>
            </p:nvSpPr>
            <p:spPr>
              <a:xfrm>
                <a:off x="7284132" y="5366119"/>
                <a:ext cx="2262955" cy="351074"/>
              </a:xfrm>
              <a:prstGeom prst="rect">
                <a:avLst/>
              </a:prstGeom>
            </p:spPr>
            <p:txBody>
              <a:bodyPr vert="horz" wrap="square" lIns="360000" tIns="0" rIns="288000" bIns="0" anchor="ctr" anchorCtr="0">
                <a:normAutofit fontScale="77500" lnSpcReduction="20000"/>
              </a:bodyPr>
              <a:lstStyle/>
              <a:p>
                <a:pPr algn="l">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grpSp>
        <p:nvGrpSpPr>
          <p:cNvPr id="9" name="Group 88"/>
          <p:cNvGrpSpPr/>
          <p:nvPr/>
        </p:nvGrpSpPr>
        <p:grpSpPr>
          <a:xfrm>
            <a:off x="4575005" y="3865407"/>
            <a:ext cx="3627928" cy="481859"/>
            <a:chOff x="5831273" y="5153876"/>
            <a:chExt cx="4837237" cy="642478"/>
          </a:xfrm>
        </p:grpSpPr>
        <p:grpSp>
          <p:nvGrpSpPr>
            <p:cNvPr id="10" name="Group 82"/>
            <p:cNvGrpSpPr/>
            <p:nvPr/>
          </p:nvGrpSpPr>
          <p:grpSpPr>
            <a:xfrm>
              <a:off x="5831273" y="5170315"/>
              <a:ext cx="609600" cy="609600"/>
              <a:chOff x="5831273" y="5140838"/>
              <a:chExt cx="609600" cy="609600"/>
            </a:xfrm>
          </p:grpSpPr>
          <p:sp>
            <p:nvSpPr>
              <p:cNvPr id="14" name="Oval 83"/>
              <p:cNvSpPr/>
              <p:nvPr/>
            </p:nvSpPr>
            <p:spPr>
              <a:xfrm>
                <a:off x="5831273" y="5140838"/>
                <a:ext cx="609600" cy="609600"/>
              </a:xfrm>
              <a:prstGeom prst="ellipse">
                <a:avLst/>
              </a:prstGeom>
              <a:noFill/>
              <a:ln w="12700" cap="flat" cmpd="sng" algn="ctr">
                <a:solidFill>
                  <a:schemeClr val="accent5">
                    <a:lumMod val="100000"/>
                  </a:schemeClr>
                </a:solidFill>
                <a:prstDash val="solid"/>
                <a:miter lim="800000"/>
                <a:headEnd type="none" w="med" len="med"/>
                <a:tailEnd type="none" w="med" len="med"/>
              </a:ln>
              <a:effectLst/>
              <a:extLst>
                <a:ext uri="{909E8E84-426E-40DD-AFC4-6F175D3DCCD1}">
                  <a14:hiddenFill xmlns:a14="http://schemas.microsoft.com/office/drawing/2010/main">
                    <a:solidFill>
                      <a:schemeClr val="accent5">
                        <a:lumMod val="100000"/>
                      </a:schemeClr>
                    </a:solidFill>
                  </a14:hiddenFill>
                </a:ext>
              </a:ex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Oval 84"/>
              <p:cNvSpPr/>
              <p:nvPr/>
            </p:nvSpPr>
            <p:spPr>
              <a:xfrm>
                <a:off x="5917446" y="5227013"/>
                <a:ext cx="437252" cy="437252"/>
              </a:xfrm>
              <a:prstGeom prst="ellipse">
                <a:avLst/>
              </a:prstGeom>
              <a:solidFill>
                <a:schemeClr val="accent5">
                  <a:lumMod val="100000"/>
                </a:schemeClr>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5">
                        <a:lumMod val="100000"/>
                      </a:schemeClr>
                    </a:solidFill>
                    <a:prstDash val="solid"/>
                    <a:miter lim="800000"/>
                    <a:headEnd type="none" w="med" len="med"/>
                    <a:tailEnd type="none" w="med" len="med"/>
                  </a14:hiddenLine>
                </a:ext>
              </a:ex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Group 85"/>
            <p:cNvGrpSpPr/>
            <p:nvPr/>
          </p:nvGrpSpPr>
          <p:grpSpPr>
            <a:xfrm>
              <a:off x="6440873" y="5153876"/>
              <a:ext cx="4227637" cy="642478"/>
              <a:chOff x="7284132" y="5074715"/>
              <a:chExt cx="2262955" cy="642478"/>
            </a:xfrm>
          </p:grpSpPr>
          <p:sp>
            <p:nvSpPr>
              <p:cNvPr id="12" name="TextBox 86"/>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cap="flat" cmpd="sng" algn="ctr">
                    <a:solidFill>
                      <a:schemeClr val="accent4">
                        <a:lumMod val="100000"/>
                      </a:schemeClr>
                    </a:solidFill>
                    <a:prstDash val="solid"/>
                    <a:round/>
                    <a:headEnd type="none" w="med" len="med"/>
                    <a:tailEnd type="none" w="med" len="med"/>
                  </a14:hiddenLine>
                </a:ext>
              </a:extLst>
            </p:spPr>
            <p:txBody>
              <a:bodyPr wrap="none" lIns="360000" tIns="0" rIns="288000" bIns="0" anchor="ctr" anchorCtr="0">
                <a:normAutofit fontScale="92500" lnSpcReduction="10000"/>
              </a:bodyPr>
              <a:lstStyle/>
              <a:p>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3" name="TextBox 87"/>
              <p:cNvSpPr txBox="1">
                <a:spLocks/>
              </p:cNvSpPr>
              <p:nvPr/>
            </p:nvSpPr>
            <p:spPr>
              <a:xfrm>
                <a:off x="7284132" y="5366119"/>
                <a:ext cx="2262955" cy="351074"/>
              </a:xfrm>
              <a:prstGeom prst="rect">
                <a:avLst/>
              </a:prstGeom>
            </p:spPr>
            <p:txBody>
              <a:bodyPr vert="horz" wrap="square" lIns="360000" tIns="0" rIns="288000" bIns="0" anchor="ctr" anchorCtr="0">
                <a:normAutofit fontScale="77500" lnSpcReduction="20000"/>
              </a:bodyPr>
              <a:lstStyle/>
              <a:p>
                <a:pPr algn="l">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spTree>
    <p:extLst>
      <p:ext uri="{BB962C8B-B14F-4D97-AF65-F5344CB8AC3E}">
        <p14:creationId xmlns:p14="http://schemas.microsoft.com/office/powerpoint/2010/main" val="3983358636"/>
      </p:ext>
    </p:extLst>
  </p:cSld>
  <p:clrMapOvr>
    <a:masterClrMapping/>
  </p:clrMapOvr>
  <mc:AlternateContent xmlns:mc="http://schemas.openxmlformats.org/markup-compatibility/2006" xmlns:p14="http://schemas.microsoft.com/office/powerpoint/2010/main">
    <mc:Choice Requires="p14">
      <p:transition spd="slow" p14:dur="15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a:spLocks noChangeAspect="1"/>
          </p:cNvSpPr>
          <p:nvPr/>
        </p:nvSpPr>
        <p:spPr>
          <a:xfrm>
            <a:off x="4507721" y="3038595"/>
            <a:ext cx="1507976" cy="150797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椭圆 11"/>
          <p:cNvSpPr>
            <a:spLocks noChangeAspect="1"/>
          </p:cNvSpPr>
          <p:nvPr/>
        </p:nvSpPr>
        <p:spPr>
          <a:xfrm>
            <a:off x="3001327" y="1566349"/>
            <a:ext cx="1507976" cy="150797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a:spLocks noChangeAspect="1"/>
          </p:cNvSpPr>
          <p:nvPr/>
        </p:nvSpPr>
        <p:spPr>
          <a:xfrm>
            <a:off x="6017279" y="1566349"/>
            <a:ext cx="1507976" cy="1507975"/>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a:spLocks noChangeAspect="1"/>
          </p:cNvSpPr>
          <p:nvPr/>
        </p:nvSpPr>
        <p:spPr>
          <a:xfrm>
            <a:off x="1523377" y="3074324"/>
            <a:ext cx="1507976" cy="1507975"/>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 name="组合 14"/>
          <p:cNvGrpSpPr/>
          <p:nvPr/>
        </p:nvGrpSpPr>
        <p:grpSpPr>
          <a:xfrm>
            <a:off x="1541184" y="1566349"/>
            <a:ext cx="1778932" cy="1507976"/>
            <a:chOff x="2054912" y="1992929"/>
            <a:chExt cx="2371909" cy="2010634"/>
          </a:xfrm>
        </p:grpSpPr>
        <p:sp>
          <p:nvSpPr>
            <p:cNvPr id="16" name="任意多边形 15"/>
            <p:cNvSpPr>
              <a:spLocks noChangeAspect="1"/>
            </p:cNvSpPr>
            <p:nvPr/>
          </p:nvSpPr>
          <p:spPr>
            <a:xfrm>
              <a:off x="2054912" y="1992929"/>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
            <p:cNvSpPr>
              <a:spLocks noEditPoints="1"/>
            </p:cNvSpPr>
            <p:nvPr/>
          </p:nvSpPr>
          <p:spPr bwMode="auto">
            <a:xfrm>
              <a:off x="2795544" y="2358136"/>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矩形 47"/>
            <p:cNvSpPr>
              <a:spLocks noChangeArrowheads="1"/>
            </p:cNvSpPr>
            <p:nvPr/>
          </p:nvSpPr>
          <p:spPr bwMode="auto">
            <a:xfrm>
              <a:off x="2342279" y="3115751"/>
              <a:ext cx="1606805" cy="49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rgbClr val="FEFEFE"/>
                  </a:solidFill>
                </a:rPr>
                <a:t>输入标题</a:t>
              </a:r>
              <a:endParaRPr lang="en-US" altLang="zh-CN" sz="1800" dirty="0">
                <a:solidFill>
                  <a:srgbClr val="FEFEFE"/>
                </a:solidFill>
              </a:endParaRPr>
            </a:p>
          </p:txBody>
        </p:sp>
      </p:grpSp>
      <p:grpSp>
        <p:nvGrpSpPr>
          <p:cNvPr id="3" name="组合 18"/>
          <p:cNvGrpSpPr/>
          <p:nvPr/>
        </p:nvGrpSpPr>
        <p:grpSpPr>
          <a:xfrm>
            <a:off x="4509304" y="1566349"/>
            <a:ext cx="1507976" cy="1778932"/>
            <a:chOff x="6012405" y="1992929"/>
            <a:chExt cx="2010634" cy="2371909"/>
          </a:xfrm>
        </p:grpSpPr>
        <p:sp>
          <p:nvSpPr>
            <p:cNvPr id="20" name="任意多边形 19"/>
            <p:cNvSpPr>
              <a:spLocks noChangeAspect="1"/>
            </p:cNvSpPr>
            <p:nvPr/>
          </p:nvSpPr>
          <p:spPr>
            <a:xfrm rot="5400000">
              <a:off x="5831767" y="2173567"/>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2"/>
            <p:cNvSpPr>
              <a:spLocks noEditPoints="1"/>
            </p:cNvSpPr>
            <p:nvPr/>
          </p:nvSpPr>
          <p:spPr bwMode="auto">
            <a:xfrm>
              <a:off x="6797764" y="2358136"/>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2" name="矩形 47"/>
            <p:cNvSpPr>
              <a:spLocks noChangeArrowheads="1"/>
            </p:cNvSpPr>
            <p:nvPr/>
          </p:nvSpPr>
          <p:spPr bwMode="auto">
            <a:xfrm>
              <a:off x="6299330" y="3115752"/>
              <a:ext cx="1606805" cy="49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rgbClr val="FEFEFE"/>
                  </a:solidFill>
                </a:rPr>
                <a:t>输入标题</a:t>
              </a:r>
              <a:endParaRPr lang="en-US" altLang="zh-CN" sz="1800" dirty="0">
                <a:solidFill>
                  <a:srgbClr val="FEFEFE"/>
                </a:solidFill>
              </a:endParaRPr>
            </a:p>
          </p:txBody>
        </p:sp>
      </p:grpSp>
      <p:grpSp>
        <p:nvGrpSpPr>
          <p:cNvPr id="4" name="组合 22"/>
          <p:cNvGrpSpPr/>
          <p:nvPr/>
        </p:nvGrpSpPr>
        <p:grpSpPr>
          <a:xfrm>
            <a:off x="2710982" y="3059339"/>
            <a:ext cx="1778932" cy="1507976"/>
            <a:chOff x="3614642" y="3983583"/>
            <a:chExt cx="2371909" cy="2010634"/>
          </a:xfrm>
        </p:grpSpPr>
        <p:sp>
          <p:nvSpPr>
            <p:cNvPr id="24" name="任意多边形 23"/>
            <p:cNvSpPr>
              <a:spLocks noChangeAspect="1"/>
            </p:cNvSpPr>
            <p:nvPr/>
          </p:nvSpPr>
          <p:spPr>
            <a:xfrm flipH="1">
              <a:off x="3614642" y="3983583"/>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4"/>
            <p:cNvSpPr>
              <a:spLocks noEditPoints="1"/>
            </p:cNvSpPr>
            <p:nvPr/>
          </p:nvSpPr>
          <p:spPr bwMode="auto">
            <a:xfrm>
              <a:off x="4751514" y="4346055"/>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6" name="矩形 25"/>
            <p:cNvSpPr>
              <a:spLocks noChangeArrowheads="1"/>
            </p:cNvSpPr>
            <p:nvPr/>
          </p:nvSpPr>
          <p:spPr bwMode="auto">
            <a:xfrm>
              <a:off x="4269342" y="5081987"/>
              <a:ext cx="1606805" cy="49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rgbClr val="FEFEFE"/>
                  </a:solidFill>
                </a:rPr>
                <a:t>输入标题</a:t>
              </a:r>
              <a:endParaRPr lang="en-US" altLang="zh-CN" sz="1800" dirty="0">
                <a:solidFill>
                  <a:srgbClr val="FEFEFE"/>
                </a:solidFill>
              </a:endParaRPr>
            </a:p>
          </p:txBody>
        </p:sp>
      </p:grpSp>
      <p:grpSp>
        <p:nvGrpSpPr>
          <p:cNvPr id="5" name="组合 26"/>
          <p:cNvGrpSpPr/>
          <p:nvPr/>
        </p:nvGrpSpPr>
        <p:grpSpPr>
          <a:xfrm>
            <a:off x="6018862" y="2767637"/>
            <a:ext cx="1507976" cy="1778932"/>
            <a:chOff x="8025149" y="3594647"/>
            <a:chExt cx="2010634" cy="2371909"/>
          </a:xfrm>
        </p:grpSpPr>
        <p:sp>
          <p:nvSpPr>
            <p:cNvPr id="28" name="任意多边形 27"/>
            <p:cNvSpPr>
              <a:spLocks noChangeAspect="1"/>
            </p:cNvSpPr>
            <p:nvPr/>
          </p:nvSpPr>
          <p:spPr>
            <a:xfrm rot="16200000" flipV="1">
              <a:off x="7844511" y="3775285"/>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3"/>
            <p:cNvSpPr>
              <a:spLocks noEditPoints="1"/>
            </p:cNvSpPr>
            <p:nvPr/>
          </p:nvSpPr>
          <p:spPr bwMode="auto">
            <a:xfrm>
              <a:off x="8821025" y="4346056"/>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矩形 47"/>
            <p:cNvSpPr>
              <a:spLocks noChangeArrowheads="1"/>
            </p:cNvSpPr>
            <p:nvPr/>
          </p:nvSpPr>
          <p:spPr bwMode="auto">
            <a:xfrm>
              <a:off x="8304465" y="5081985"/>
              <a:ext cx="1606805" cy="49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a:solidFill>
                    <a:srgbClr val="FEFEFE"/>
                  </a:solidFill>
                </a:rPr>
                <a:t>输入标题</a:t>
              </a:r>
              <a:endParaRPr lang="en-US" altLang="zh-CN" sz="1800" dirty="0">
                <a:solidFill>
                  <a:srgbClr val="FEFEFE"/>
                </a:solidFill>
              </a:endParaRPr>
            </a:p>
          </p:txBody>
        </p:sp>
      </p:grpSp>
    </p:spTree>
    <p:extLst>
      <p:ext uri="{BB962C8B-B14F-4D97-AF65-F5344CB8AC3E}">
        <p14:creationId xmlns:p14="http://schemas.microsoft.com/office/powerpoint/2010/main" val="2339915628"/>
      </p:ext>
    </p:extLst>
  </p:cSld>
  <p:clrMapOvr>
    <a:masterClrMapping/>
  </p:clrMapOvr>
  <mc:AlternateContent xmlns:mc="http://schemas.openxmlformats.org/markup-compatibility/2006" xmlns:p14="http://schemas.microsoft.com/office/powerpoint/2010/main">
    <mc:Choice Requires="p14">
      <p:transition spd="slow" p14:dur="15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4"/>
                                        </p:tgtEl>
                                        <p:attrNameLst>
                                          <p:attrName>style.visibility</p:attrName>
                                        </p:attrNameLst>
                                      </p:cBhvr>
                                      <p:to>
                                        <p:strVal val="visible"/>
                                      </p:to>
                                    </p:set>
                                    <p:anim calcmode="lin" valueType="num">
                                      <p:cBhvr>
                                        <p:cTn id="12" dur="750" fill="hold"/>
                                        <p:tgtEl>
                                          <p:spTgt spid="14"/>
                                        </p:tgtEl>
                                        <p:attrNameLst>
                                          <p:attrName>ppt_w</p:attrName>
                                        </p:attrNameLst>
                                      </p:cBhvr>
                                      <p:tavLst>
                                        <p:tav tm="0">
                                          <p:val>
                                            <p:fltVal val="0"/>
                                          </p:val>
                                        </p:tav>
                                        <p:tav tm="100000">
                                          <p:val>
                                            <p:strVal val="#ppt_w"/>
                                          </p:val>
                                        </p:tav>
                                      </p:tavLst>
                                    </p:anim>
                                    <p:anim calcmode="lin" valueType="num">
                                      <p:cBhvr>
                                        <p:cTn id="13" dur="750" fill="hold"/>
                                        <p:tgtEl>
                                          <p:spTgt spid="14"/>
                                        </p:tgtEl>
                                        <p:attrNameLst>
                                          <p:attrName>ppt_h</p:attrName>
                                        </p:attrNameLst>
                                      </p:cBhvr>
                                      <p:tavLst>
                                        <p:tav tm="0">
                                          <p:val>
                                            <p:fltVal val="0"/>
                                          </p:val>
                                        </p:tav>
                                        <p:tav tm="100000">
                                          <p:val>
                                            <p:strVal val="#ppt_h"/>
                                          </p:val>
                                        </p:tav>
                                      </p:tavLst>
                                    </p:anim>
                                    <p:animEffect transition="in" filter="fade">
                                      <p:cBhvr>
                                        <p:cTn id="14" dur="750"/>
                                        <p:tgtEl>
                                          <p:spTgt spid="14"/>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750" fill="hold"/>
                                        <p:tgtEl>
                                          <p:spTgt spid="11"/>
                                        </p:tgtEl>
                                        <p:attrNameLst>
                                          <p:attrName>ppt_w</p:attrName>
                                        </p:attrNameLst>
                                      </p:cBhvr>
                                      <p:tavLst>
                                        <p:tav tm="0">
                                          <p:val>
                                            <p:fltVal val="0"/>
                                          </p:val>
                                        </p:tav>
                                        <p:tav tm="100000">
                                          <p:val>
                                            <p:strVal val="#ppt_w"/>
                                          </p:val>
                                        </p:tav>
                                      </p:tavLst>
                                    </p:anim>
                                    <p:anim calcmode="lin" valueType="num">
                                      <p:cBhvr>
                                        <p:cTn id="18" dur="750" fill="hold"/>
                                        <p:tgtEl>
                                          <p:spTgt spid="11"/>
                                        </p:tgtEl>
                                        <p:attrNameLst>
                                          <p:attrName>ppt_h</p:attrName>
                                        </p:attrNameLst>
                                      </p:cBhvr>
                                      <p:tavLst>
                                        <p:tav tm="0">
                                          <p:val>
                                            <p:fltVal val="0"/>
                                          </p:val>
                                        </p:tav>
                                        <p:tav tm="100000">
                                          <p:val>
                                            <p:strVal val="#ppt_h"/>
                                          </p:val>
                                        </p:tav>
                                      </p:tavLst>
                                    </p:anim>
                                    <p:animEffect transition="in" filter="fade">
                                      <p:cBhvr>
                                        <p:cTn id="19" dur="750"/>
                                        <p:tgtEl>
                                          <p:spTgt spid="11"/>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3"/>
                                        </p:tgtEl>
                                        <p:attrNameLst>
                                          <p:attrName>style.visibility</p:attrName>
                                        </p:attrNameLst>
                                      </p:cBhvr>
                                      <p:to>
                                        <p:strVal val="visible"/>
                                      </p:to>
                                    </p:set>
                                    <p:anim calcmode="lin" valueType="num">
                                      <p:cBhvr>
                                        <p:cTn id="22" dur="750" fill="hold"/>
                                        <p:tgtEl>
                                          <p:spTgt spid="13"/>
                                        </p:tgtEl>
                                        <p:attrNameLst>
                                          <p:attrName>ppt_w</p:attrName>
                                        </p:attrNameLst>
                                      </p:cBhvr>
                                      <p:tavLst>
                                        <p:tav tm="0">
                                          <p:val>
                                            <p:fltVal val="0"/>
                                          </p:val>
                                        </p:tav>
                                        <p:tav tm="100000">
                                          <p:val>
                                            <p:strVal val="#ppt_w"/>
                                          </p:val>
                                        </p:tav>
                                      </p:tavLst>
                                    </p:anim>
                                    <p:anim calcmode="lin" valueType="num">
                                      <p:cBhvr>
                                        <p:cTn id="23" dur="750" fill="hold"/>
                                        <p:tgtEl>
                                          <p:spTgt spid="13"/>
                                        </p:tgtEl>
                                        <p:attrNameLst>
                                          <p:attrName>ppt_h</p:attrName>
                                        </p:attrNameLst>
                                      </p:cBhvr>
                                      <p:tavLst>
                                        <p:tav tm="0">
                                          <p:val>
                                            <p:fltVal val="0"/>
                                          </p:val>
                                        </p:tav>
                                        <p:tav tm="100000">
                                          <p:val>
                                            <p:strVal val="#ppt_h"/>
                                          </p:val>
                                        </p:tav>
                                      </p:tavLst>
                                    </p:anim>
                                    <p:animEffect transition="in" filter="fade">
                                      <p:cBhvr>
                                        <p:cTn id="24" dur="750"/>
                                        <p:tgtEl>
                                          <p:spTgt spid="13"/>
                                        </p:tgtEl>
                                      </p:cBhvr>
                                    </p:animEffect>
                                  </p:childTnLst>
                                </p:cTn>
                              </p:par>
                            </p:childTnLst>
                          </p:cTn>
                        </p:par>
                        <p:par>
                          <p:cTn id="25" fill="hold">
                            <p:stCondLst>
                              <p:cond delay="1500"/>
                            </p:stCondLst>
                            <p:childTnLst>
                              <p:par>
                                <p:cTn id="26" presetID="2" presetClass="entr" presetSubtype="8" decel="42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750" fill="hold"/>
                                        <p:tgtEl>
                                          <p:spTgt spid="2"/>
                                        </p:tgtEl>
                                        <p:attrNameLst>
                                          <p:attrName>ppt_x</p:attrName>
                                        </p:attrNameLst>
                                      </p:cBhvr>
                                      <p:tavLst>
                                        <p:tav tm="0">
                                          <p:val>
                                            <p:strVal val="0-#ppt_w/2"/>
                                          </p:val>
                                        </p:tav>
                                        <p:tav tm="100000">
                                          <p:val>
                                            <p:strVal val="#ppt_x"/>
                                          </p:val>
                                        </p:tav>
                                      </p:tavLst>
                                    </p:anim>
                                    <p:anim calcmode="lin" valueType="num">
                                      <p:cBhvr additive="base">
                                        <p:cTn id="29" dur="750" fill="hold"/>
                                        <p:tgtEl>
                                          <p:spTgt spid="2"/>
                                        </p:tgtEl>
                                        <p:attrNameLst>
                                          <p:attrName>ppt_y</p:attrName>
                                        </p:attrNameLst>
                                      </p:cBhvr>
                                      <p:tavLst>
                                        <p:tav tm="0">
                                          <p:val>
                                            <p:strVal val="#ppt_y"/>
                                          </p:val>
                                        </p:tav>
                                        <p:tav tm="100000">
                                          <p:val>
                                            <p:strVal val="#ppt_y"/>
                                          </p:val>
                                        </p:tav>
                                      </p:tavLst>
                                    </p:anim>
                                  </p:childTnLst>
                                </p:cTn>
                              </p:par>
                              <p:par>
                                <p:cTn id="30" presetID="2" presetClass="entr" presetSubtype="1" decel="42000" fill="hold" nodeType="withEffect">
                                  <p:stCondLst>
                                    <p:cond delay="25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750" fill="hold"/>
                                        <p:tgtEl>
                                          <p:spTgt spid="3"/>
                                        </p:tgtEl>
                                        <p:attrNameLst>
                                          <p:attrName>ppt_x</p:attrName>
                                        </p:attrNameLst>
                                      </p:cBhvr>
                                      <p:tavLst>
                                        <p:tav tm="0">
                                          <p:val>
                                            <p:strVal val="#ppt_x"/>
                                          </p:val>
                                        </p:tav>
                                        <p:tav tm="100000">
                                          <p:val>
                                            <p:strVal val="#ppt_x"/>
                                          </p:val>
                                        </p:tav>
                                      </p:tavLst>
                                    </p:anim>
                                    <p:anim calcmode="lin" valueType="num">
                                      <p:cBhvr additive="base">
                                        <p:cTn id="33" dur="750" fill="hold"/>
                                        <p:tgtEl>
                                          <p:spTgt spid="3"/>
                                        </p:tgtEl>
                                        <p:attrNameLst>
                                          <p:attrName>ppt_y</p:attrName>
                                        </p:attrNameLst>
                                      </p:cBhvr>
                                      <p:tavLst>
                                        <p:tav tm="0">
                                          <p:val>
                                            <p:strVal val="0-#ppt_h/2"/>
                                          </p:val>
                                        </p:tav>
                                        <p:tav tm="100000">
                                          <p:val>
                                            <p:strVal val="#ppt_y"/>
                                          </p:val>
                                        </p:tav>
                                      </p:tavLst>
                                    </p:anim>
                                  </p:childTnLst>
                                </p:cTn>
                              </p:par>
                              <p:par>
                                <p:cTn id="34" presetID="2" presetClass="entr" presetSubtype="2" decel="4200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750" fill="hold"/>
                                        <p:tgtEl>
                                          <p:spTgt spid="4"/>
                                        </p:tgtEl>
                                        <p:attrNameLst>
                                          <p:attrName>ppt_x</p:attrName>
                                        </p:attrNameLst>
                                      </p:cBhvr>
                                      <p:tavLst>
                                        <p:tav tm="0">
                                          <p:val>
                                            <p:strVal val="1+#ppt_w/2"/>
                                          </p:val>
                                        </p:tav>
                                        <p:tav tm="100000">
                                          <p:val>
                                            <p:strVal val="#ppt_x"/>
                                          </p:val>
                                        </p:tav>
                                      </p:tavLst>
                                    </p:anim>
                                    <p:anim calcmode="lin" valueType="num">
                                      <p:cBhvr additive="base">
                                        <p:cTn id="37" dur="750" fill="hold"/>
                                        <p:tgtEl>
                                          <p:spTgt spid="4"/>
                                        </p:tgtEl>
                                        <p:attrNameLst>
                                          <p:attrName>ppt_y</p:attrName>
                                        </p:attrNameLst>
                                      </p:cBhvr>
                                      <p:tavLst>
                                        <p:tav tm="0">
                                          <p:val>
                                            <p:strVal val="#ppt_y"/>
                                          </p:val>
                                        </p:tav>
                                        <p:tav tm="100000">
                                          <p:val>
                                            <p:strVal val="#ppt_y"/>
                                          </p:val>
                                        </p:tav>
                                      </p:tavLst>
                                    </p:anim>
                                  </p:childTnLst>
                                </p:cTn>
                              </p:par>
                              <p:par>
                                <p:cTn id="38" presetID="2" presetClass="entr" presetSubtype="4" decel="42000" fill="hold" nodeType="withEffect">
                                  <p:stCondLst>
                                    <p:cond delay="75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750" fill="hold"/>
                                        <p:tgtEl>
                                          <p:spTgt spid="5"/>
                                        </p:tgtEl>
                                        <p:attrNameLst>
                                          <p:attrName>ppt_x</p:attrName>
                                        </p:attrNameLst>
                                      </p:cBhvr>
                                      <p:tavLst>
                                        <p:tav tm="0">
                                          <p:val>
                                            <p:strVal val="#ppt_x"/>
                                          </p:val>
                                        </p:tav>
                                        <p:tav tm="100000">
                                          <p:val>
                                            <p:strVal val="#ppt_x"/>
                                          </p:val>
                                        </p:tav>
                                      </p:tavLst>
                                    </p:anim>
                                    <p:anim calcmode="lin" valueType="num">
                                      <p:cBhvr additive="base">
                                        <p:cTn id="41"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a:extLst>
              <a:ext uri="{FF2B5EF4-FFF2-40B4-BE49-F238E27FC236}">
                <a16:creationId xmlns:a16="http://schemas.microsoft.com/office/drawing/2014/main" id="{022057DC-D5D6-4340-9D02-662592285101}"/>
              </a:ext>
            </a:extLst>
          </p:cNvPr>
          <p:cNvPicPr>
            <a:picLocks noChangeAspect="1"/>
          </p:cNvPicPr>
          <p:nvPr/>
        </p:nvPicPr>
        <p:blipFill rotWithShape="1">
          <a:blip r:embed="rId3">
            <a:extLst>
              <a:ext uri="{28A0092B-C50C-407E-A947-70E740481C1C}">
                <a14:useLocalDpi xmlns:a14="http://schemas.microsoft.com/office/drawing/2010/main" val="0"/>
              </a:ext>
            </a:extLst>
          </a:blip>
          <a:srcRect l="42816"/>
          <a:stretch/>
        </p:blipFill>
        <p:spPr>
          <a:xfrm>
            <a:off x="0" y="0"/>
            <a:ext cx="9144000" cy="5143500"/>
          </a:xfrm>
          <a:prstGeom prst="rect">
            <a:avLst/>
          </a:prstGeom>
        </p:spPr>
      </p:pic>
      <p:sp>
        <p:nvSpPr>
          <p:cNvPr id="102" name="TextBox 1"/>
          <p:cNvSpPr txBox="1"/>
          <p:nvPr/>
        </p:nvSpPr>
        <p:spPr>
          <a:xfrm>
            <a:off x="3210407" y="1779662"/>
            <a:ext cx="2743059" cy="572336"/>
          </a:xfrm>
          <a:prstGeom prst="rect">
            <a:avLst/>
          </a:prstGeom>
          <a:noFill/>
        </p:spPr>
        <p:txBody>
          <a:bodyPr wrap="none" rtlCol="0">
            <a:spAutoFit/>
          </a:bodyPr>
          <a:lstStyle/>
          <a:p>
            <a:pPr>
              <a:lnSpc>
                <a:spcPct val="120000"/>
              </a:lnSpc>
            </a:pPr>
            <a:r>
              <a:rPr lang="zh-CN" altLang="en-US" sz="2844"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2844"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文本框 9"/>
          <p:cNvSpPr txBox="1"/>
          <p:nvPr/>
        </p:nvSpPr>
        <p:spPr>
          <a:xfrm>
            <a:off x="3049401" y="2440184"/>
            <a:ext cx="1378882"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文本框 9"/>
          <p:cNvSpPr txBox="1"/>
          <p:nvPr/>
        </p:nvSpPr>
        <p:spPr>
          <a:xfrm>
            <a:off x="3049401" y="2765503"/>
            <a:ext cx="1494483"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文本框 9"/>
          <p:cNvSpPr txBox="1"/>
          <p:nvPr/>
        </p:nvSpPr>
        <p:spPr>
          <a:xfrm>
            <a:off x="4751987" y="2440184"/>
            <a:ext cx="1378882"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文本框 9"/>
          <p:cNvSpPr txBox="1"/>
          <p:nvPr/>
        </p:nvSpPr>
        <p:spPr>
          <a:xfrm>
            <a:off x="4751989" y="2769210"/>
            <a:ext cx="1378880"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994479363"/>
      </p:ext>
    </p:extLst>
  </p:cSld>
  <p:clrMapOvr>
    <a:masterClrMapping/>
  </p:clrMapOvr>
  <mc:AlternateContent xmlns:mc="http://schemas.openxmlformats.org/markup-compatibility/2006" xmlns:p14="http://schemas.microsoft.com/office/powerpoint/2010/main">
    <mc:Choice Requires="p14">
      <p:transition spd="slow" p14:dur="1500" advClick="0" advTm="6474">
        <p:randomBar dir="vert"/>
      </p:transition>
    </mc:Choice>
    <mc:Fallback xmlns="">
      <p:transition spd="slow" advClick="0" advTm="6474">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500" fill="hold"/>
                                        <p:tgtEl>
                                          <p:spTgt spid="106"/>
                                        </p:tgtEl>
                                        <p:attrNameLst>
                                          <p:attrName>ppt_x</p:attrName>
                                        </p:attrNameLst>
                                      </p:cBhvr>
                                      <p:tavLst>
                                        <p:tav tm="0">
                                          <p:val>
                                            <p:strVal val="#ppt_x"/>
                                          </p:val>
                                        </p:tav>
                                        <p:tav tm="100000">
                                          <p:val>
                                            <p:strVal val="#ppt_x"/>
                                          </p:val>
                                        </p:tav>
                                      </p:tavLst>
                                    </p:anim>
                                    <p:anim calcmode="lin" valueType="num">
                                      <p:cBhvr additive="base">
                                        <p:cTn id="8" dur="500" fill="hold"/>
                                        <p:tgtEl>
                                          <p:spTgt spid="106"/>
                                        </p:tgtEl>
                                        <p:attrNameLst>
                                          <p:attrName>ppt_y</p:attrName>
                                        </p:attrNameLst>
                                      </p:cBhvr>
                                      <p:tavLst>
                                        <p:tav tm="0">
                                          <p:val>
                                            <p:strVal val="1+#ppt_h/2"/>
                                          </p:val>
                                        </p:tav>
                                        <p:tav tm="100000">
                                          <p:val>
                                            <p:strVal val="#ppt_y"/>
                                          </p:val>
                                        </p:tav>
                                      </p:tavLst>
                                    </p:anim>
                                  </p:childTnLst>
                                </p:cTn>
                              </p:par>
                              <p:par>
                                <p:cTn id="9" presetID="12" presetClass="entr" presetSubtype="8" fill="hold" grpId="0" nodeType="with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p:tgtEl>
                                          <p:spTgt spid="102"/>
                                        </p:tgtEl>
                                        <p:attrNameLst>
                                          <p:attrName>ppt_x</p:attrName>
                                        </p:attrNameLst>
                                      </p:cBhvr>
                                      <p:tavLst>
                                        <p:tav tm="0">
                                          <p:val>
                                            <p:strVal val="#ppt_x-#ppt_w*1.125000"/>
                                          </p:val>
                                        </p:tav>
                                        <p:tav tm="100000">
                                          <p:val>
                                            <p:strVal val="#ppt_x"/>
                                          </p:val>
                                        </p:tav>
                                      </p:tavLst>
                                    </p:anim>
                                    <p:animEffect transition="in" filter="wipe(right)">
                                      <p:cBhvr>
                                        <p:cTn id="12" dur="500"/>
                                        <p:tgtEl>
                                          <p:spTgt spid="102"/>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500" fill="hold"/>
                                        <p:tgtEl>
                                          <p:spTgt spid="103"/>
                                        </p:tgtEl>
                                        <p:attrNameLst>
                                          <p:attrName>ppt_x</p:attrName>
                                        </p:attrNameLst>
                                      </p:cBhvr>
                                      <p:tavLst>
                                        <p:tav tm="0">
                                          <p:val>
                                            <p:strVal val="#ppt_x"/>
                                          </p:val>
                                        </p:tav>
                                        <p:tav tm="100000">
                                          <p:val>
                                            <p:strVal val="#ppt_x"/>
                                          </p:val>
                                        </p:tav>
                                      </p:tavLst>
                                    </p:anim>
                                    <p:anim calcmode="lin" valueType="num">
                                      <p:cBhvr additive="base">
                                        <p:cTn id="17" dur="500" fill="hold"/>
                                        <p:tgtEl>
                                          <p:spTgt spid="10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00"/>
                                  </p:stCondLst>
                                  <p:childTnLst>
                                    <p:set>
                                      <p:cBhvr>
                                        <p:cTn id="19" dur="1" fill="hold">
                                          <p:stCondLst>
                                            <p:cond delay="0"/>
                                          </p:stCondLst>
                                        </p:cTn>
                                        <p:tgtEl>
                                          <p:spTgt spid="104"/>
                                        </p:tgtEl>
                                        <p:attrNameLst>
                                          <p:attrName>style.visibility</p:attrName>
                                        </p:attrNameLst>
                                      </p:cBhvr>
                                      <p:to>
                                        <p:strVal val="visible"/>
                                      </p:to>
                                    </p:set>
                                    <p:anim calcmode="lin" valueType="num">
                                      <p:cBhvr additive="base">
                                        <p:cTn id="20" dur="500" fill="hold"/>
                                        <p:tgtEl>
                                          <p:spTgt spid="104"/>
                                        </p:tgtEl>
                                        <p:attrNameLst>
                                          <p:attrName>ppt_x</p:attrName>
                                        </p:attrNameLst>
                                      </p:cBhvr>
                                      <p:tavLst>
                                        <p:tav tm="0">
                                          <p:val>
                                            <p:strVal val="#ppt_x"/>
                                          </p:val>
                                        </p:tav>
                                        <p:tav tm="100000">
                                          <p:val>
                                            <p:strVal val="#ppt_x"/>
                                          </p:val>
                                        </p:tav>
                                      </p:tavLst>
                                    </p:anim>
                                    <p:anim calcmode="lin" valueType="num">
                                      <p:cBhvr additive="base">
                                        <p:cTn id="21" dur="500" fill="hold"/>
                                        <p:tgtEl>
                                          <p:spTgt spid="10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5"/>
                                        </p:tgtEl>
                                        <p:attrNameLst>
                                          <p:attrName>style.visibility</p:attrName>
                                        </p:attrNameLst>
                                      </p:cBhvr>
                                      <p:to>
                                        <p:strVal val="visible"/>
                                      </p:to>
                                    </p:set>
                                    <p:anim calcmode="lin" valueType="num">
                                      <p:cBhvr additive="base">
                                        <p:cTn id="24" dur="500" fill="hold"/>
                                        <p:tgtEl>
                                          <p:spTgt spid="105"/>
                                        </p:tgtEl>
                                        <p:attrNameLst>
                                          <p:attrName>ppt_x</p:attrName>
                                        </p:attrNameLst>
                                      </p:cBhvr>
                                      <p:tavLst>
                                        <p:tav tm="0">
                                          <p:val>
                                            <p:strVal val="#ppt_x"/>
                                          </p:val>
                                        </p:tav>
                                        <p:tav tm="100000">
                                          <p:val>
                                            <p:strVal val="#ppt_x"/>
                                          </p:val>
                                        </p:tav>
                                      </p:tavLst>
                                    </p:anim>
                                    <p:anim calcmode="lin" valueType="num">
                                      <p:cBhvr additive="base">
                                        <p:cTn id="25"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randombar(horizontal)">
                                      <p:cBhvr>
                                        <p:cTn id="3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P spid="105" grpId="0"/>
      <p:bldP spid="10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69244" y="2274570"/>
            <a:ext cx="1251824" cy="1251824"/>
            <a:chOff x="8758992" y="2664460"/>
            <a:chExt cx="1669098" cy="1669098"/>
          </a:xfrm>
        </p:grpSpPr>
        <p:sp>
          <p:nvSpPr>
            <p:cNvPr id="3"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18231" y="2923699"/>
              <a:ext cx="1150620" cy="1150620"/>
              <a:chOff x="9018231" y="2923699"/>
              <a:chExt cx="1150620" cy="1150620"/>
            </a:xfrm>
          </p:grpSpPr>
          <p:sp>
            <p:nvSpPr>
              <p:cNvPr id="5" name="椭圆 4"/>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7" name="组合 6"/>
          <p:cNvGrpSpPr/>
          <p:nvPr/>
        </p:nvGrpSpPr>
        <p:grpSpPr>
          <a:xfrm>
            <a:off x="1322933" y="2274570"/>
            <a:ext cx="1251824" cy="1251824"/>
            <a:chOff x="1763911" y="2664460"/>
            <a:chExt cx="1669098" cy="1669098"/>
          </a:xfrm>
        </p:grpSpPr>
        <p:sp>
          <p:nvSpPr>
            <p:cNvPr id="8"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023150" y="2923699"/>
              <a:ext cx="1150620" cy="1150620"/>
              <a:chOff x="2023150" y="2923699"/>
              <a:chExt cx="1150620" cy="1150620"/>
            </a:xfrm>
          </p:grpSpPr>
          <p:sp>
            <p:nvSpPr>
              <p:cNvPr id="10" name="椭圆 9"/>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2" name="组合 11"/>
          <p:cNvGrpSpPr/>
          <p:nvPr/>
        </p:nvGrpSpPr>
        <p:grpSpPr>
          <a:xfrm>
            <a:off x="5257666" y="2274570"/>
            <a:ext cx="1251824" cy="1251824"/>
            <a:chOff x="7010221" y="2664460"/>
            <a:chExt cx="1669098" cy="1669098"/>
          </a:xfrm>
        </p:grpSpPr>
        <p:sp>
          <p:nvSpPr>
            <p:cNvPr id="13"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269460" y="2923699"/>
              <a:ext cx="1150620" cy="1150620"/>
              <a:chOff x="7269460" y="2923699"/>
              <a:chExt cx="1150620" cy="1150620"/>
            </a:xfrm>
          </p:grpSpPr>
          <p:sp>
            <p:nvSpPr>
              <p:cNvPr id="15" name="椭圆 14"/>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7" name="组合 16"/>
          <p:cNvGrpSpPr/>
          <p:nvPr/>
        </p:nvGrpSpPr>
        <p:grpSpPr>
          <a:xfrm>
            <a:off x="2634511" y="2274570"/>
            <a:ext cx="1251824" cy="1251824"/>
            <a:chOff x="3512681" y="2664460"/>
            <a:chExt cx="1669098" cy="1669098"/>
          </a:xfrm>
        </p:grpSpPr>
        <p:sp>
          <p:nvSpPr>
            <p:cNvPr id="18"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771920" y="2923699"/>
              <a:ext cx="1150620" cy="1150620"/>
              <a:chOff x="3771920" y="2923699"/>
              <a:chExt cx="1150620" cy="1150620"/>
            </a:xfrm>
          </p:grpSpPr>
          <p:sp>
            <p:nvSpPr>
              <p:cNvPr id="20" name="椭圆 19"/>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22" name="组合 21"/>
          <p:cNvGrpSpPr/>
          <p:nvPr/>
        </p:nvGrpSpPr>
        <p:grpSpPr>
          <a:xfrm>
            <a:off x="3946088" y="2274570"/>
            <a:ext cx="1251824" cy="1251824"/>
            <a:chOff x="5261451" y="2664460"/>
            <a:chExt cx="1669098" cy="1669098"/>
          </a:xfrm>
        </p:grpSpPr>
        <p:sp>
          <p:nvSpPr>
            <p:cNvPr id="23"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20690" y="2923699"/>
              <a:ext cx="1150620" cy="1150620"/>
              <a:chOff x="5520690" y="2923699"/>
              <a:chExt cx="1150620" cy="1150620"/>
            </a:xfrm>
          </p:grpSpPr>
          <p:sp>
            <p:nvSpPr>
              <p:cNvPr id="25" name="椭圆 24"/>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sp>
        <p:nvSpPr>
          <p:cNvPr id="44" name="矩形 47"/>
          <p:cNvSpPr>
            <a:spLocks noChangeArrowheads="1"/>
          </p:cNvSpPr>
          <p:nvPr/>
        </p:nvSpPr>
        <p:spPr bwMode="auto">
          <a:xfrm>
            <a:off x="1115616" y="14916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47" name="矩形 47"/>
          <p:cNvSpPr>
            <a:spLocks noChangeArrowheads="1"/>
          </p:cNvSpPr>
          <p:nvPr/>
        </p:nvSpPr>
        <p:spPr bwMode="auto">
          <a:xfrm>
            <a:off x="2414952" y="365187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0" name="矩形 47"/>
          <p:cNvSpPr>
            <a:spLocks noChangeArrowheads="1"/>
          </p:cNvSpPr>
          <p:nvPr/>
        </p:nvSpPr>
        <p:spPr bwMode="auto">
          <a:xfrm>
            <a:off x="3639088" y="14916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1" name="矩形 47"/>
          <p:cNvSpPr>
            <a:spLocks noChangeArrowheads="1"/>
          </p:cNvSpPr>
          <p:nvPr/>
        </p:nvSpPr>
        <p:spPr bwMode="auto">
          <a:xfrm>
            <a:off x="5007240" y="365187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2" name="矩形 47"/>
          <p:cNvSpPr>
            <a:spLocks noChangeArrowheads="1"/>
          </p:cNvSpPr>
          <p:nvPr/>
        </p:nvSpPr>
        <p:spPr bwMode="auto">
          <a:xfrm>
            <a:off x="6228184" y="1491630"/>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Tree>
    <p:extLst>
      <p:ext uri="{BB962C8B-B14F-4D97-AF65-F5344CB8AC3E}">
        <p14:creationId xmlns:p14="http://schemas.microsoft.com/office/powerpoint/2010/main" val="2605787314"/>
      </p:ext>
    </p:extLst>
  </p:cSld>
  <p:clrMapOvr>
    <a:masterClrMapping/>
  </p:clrMapOvr>
  <mc:AlternateContent xmlns:mc="http://schemas.openxmlformats.org/markup-compatibility/2006" xmlns:p14="http://schemas.microsoft.com/office/powerpoint/2010/main">
    <mc:Choice Requires="p14">
      <p:transition spd="slow" p14:dur="150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
          <p:cNvSpPr/>
          <p:nvPr/>
        </p:nvSpPr>
        <p:spPr bwMode="auto">
          <a:xfrm>
            <a:off x="2917980" y="1167594"/>
            <a:ext cx="1553766" cy="2121694"/>
          </a:xfrm>
          <a:custGeom>
            <a:avLst/>
            <a:gdLst/>
            <a:ahLst/>
            <a:cxnLst/>
            <a:rect l="l" t="t" r="r" b="b"/>
            <a:pathLst>
              <a:path w="2071340" h="2828404">
                <a:moveTo>
                  <a:pt x="0" y="0"/>
                </a:moveTo>
                <a:lnTo>
                  <a:pt x="2071340" y="0"/>
                </a:lnTo>
                <a:lnTo>
                  <a:pt x="2071340" y="902778"/>
                </a:lnTo>
                <a:cubicBezTo>
                  <a:pt x="1815192" y="931760"/>
                  <a:pt x="1617104" y="1149848"/>
                  <a:pt x="1617104" y="1414202"/>
                </a:cubicBezTo>
                <a:cubicBezTo>
                  <a:pt x="1617104" y="1678556"/>
                  <a:pt x="1815192" y="1896645"/>
                  <a:pt x="2071340" y="1925626"/>
                </a:cubicBezTo>
                <a:lnTo>
                  <a:pt x="2071340" y="2828404"/>
                </a:lnTo>
                <a:lnTo>
                  <a:pt x="0" y="2828404"/>
                </a:lnTo>
                <a:lnTo>
                  <a:pt x="0" y="1925626"/>
                </a:lnTo>
                <a:cubicBezTo>
                  <a:pt x="256148" y="1896644"/>
                  <a:pt x="454235" y="1678556"/>
                  <a:pt x="454235" y="1414202"/>
                </a:cubicBezTo>
                <a:cubicBezTo>
                  <a:pt x="454235" y="1149849"/>
                  <a:pt x="256148" y="931760"/>
                  <a:pt x="0" y="902779"/>
                </a:cubicBezTo>
                <a:close/>
              </a:path>
            </a:pathLst>
          </a:custGeom>
          <a:solidFill>
            <a:srgbClr val="E2E9E9"/>
          </a:solidFill>
          <a:ln w="3175" cap="flat" cmpd="sng" algn="ctr">
            <a:solidFill>
              <a:srgbClr val="EAEAEA"/>
            </a:solidFill>
            <a:prstDash val="solid"/>
          </a:ln>
          <a:effectLst/>
        </p:spPr>
        <p:txBody>
          <a:bodyPr lIns="337465" tIns="45715" rIns="337465" bIns="45715" anchor="ctr"/>
          <a:lstStyle/>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endParaRPr lang="en-US" altLang="zh-CN"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p>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p>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p>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p>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p>
        </p:txBody>
      </p:sp>
      <p:sp>
        <p:nvSpPr>
          <p:cNvPr id="3" name="矩形 6"/>
          <p:cNvSpPr/>
          <p:nvPr/>
        </p:nvSpPr>
        <p:spPr bwMode="auto">
          <a:xfrm>
            <a:off x="6204105" y="1167594"/>
            <a:ext cx="1472804" cy="2121694"/>
          </a:xfrm>
          <a:custGeom>
            <a:avLst/>
            <a:gdLst/>
            <a:ahLst/>
            <a:cxnLst/>
            <a:rect l="l" t="t" r="r" b="b"/>
            <a:pathLst>
              <a:path w="1963712" h="2828404">
                <a:moveTo>
                  <a:pt x="0" y="0"/>
                </a:moveTo>
                <a:lnTo>
                  <a:pt x="1963712" y="0"/>
                </a:lnTo>
                <a:lnTo>
                  <a:pt x="1963712" y="2828404"/>
                </a:lnTo>
                <a:lnTo>
                  <a:pt x="0" y="2828404"/>
                </a:lnTo>
                <a:lnTo>
                  <a:pt x="0" y="1925626"/>
                </a:lnTo>
                <a:cubicBezTo>
                  <a:pt x="256149" y="1896645"/>
                  <a:pt x="454236" y="1678556"/>
                  <a:pt x="454236" y="1414202"/>
                </a:cubicBezTo>
                <a:cubicBezTo>
                  <a:pt x="454236" y="1149848"/>
                  <a:pt x="256149" y="931760"/>
                  <a:pt x="0" y="902778"/>
                </a:cubicBezTo>
                <a:close/>
              </a:path>
            </a:pathLst>
          </a:custGeom>
          <a:solidFill>
            <a:srgbClr val="E2E9E9"/>
          </a:solidFill>
          <a:ln w="3175" cap="flat" cmpd="sng" algn="ctr">
            <a:solidFill>
              <a:srgbClr val="EAEAEA"/>
            </a:solidFill>
            <a:prstDash val="solid"/>
          </a:ln>
          <a:effectLst/>
        </p:spPr>
        <p:txBody>
          <a:bodyPr lIns="404959" tIns="45715" rIns="134987" bIns="45715" anchor="ctr"/>
          <a:lstStyle/>
          <a:p>
            <a:pPr algn="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en-US" altLang="zh-CN"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en-US" altLang="zh-CN"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en-US" altLang="zh-CN"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p>
          <a:p>
            <a:pPr algn="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en-US" altLang="zh-CN"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p>
        </p:txBody>
      </p:sp>
      <p:sp>
        <p:nvSpPr>
          <p:cNvPr id="4" name="椭圆 3"/>
          <p:cNvSpPr/>
          <p:nvPr/>
        </p:nvSpPr>
        <p:spPr bwMode="auto">
          <a:xfrm>
            <a:off x="2567936" y="1926023"/>
            <a:ext cx="604838" cy="604838"/>
          </a:xfrm>
          <a:prstGeom prst="ellipse">
            <a:avLst/>
          </a:prstGeom>
          <a:solidFill>
            <a:schemeClr val="accent1"/>
          </a:solidFill>
          <a:ln w="25400" cap="flat" cmpd="sng" algn="ctr">
            <a:noFill/>
            <a:prstDash val="solid"/>
          </a:ln>
          <a:effectLst/>
        </p:spPr>
        <p:txBody>
          <a:bodyPr lIns="0" tIns="0" rIns="0" bIns="0" anchor="ctr"/>
          <a:lstStyle/>
          <a:p>
            <a:pPr algn="ctr">
              <a:lnSpc>
                <a:spcPct val="120000"/>
              </a:lnSpc>
              <a:defRPr/>
            </a:pPr>
            <a:r>
              <a:rPr lang="zh-CN" altLang="en-US" sz="1000" b="1" kern="0" dirty="0">
                <a:solidFill>
                  <a:schemeClr val="bg1"/>
                </a:solidFill>
                <a:latin typeface="Arial" panose="020B0604020202020204" pitchFamily="34" charset="0"/>
                <a:ea typeface="微软雅黑" panose="020B0503020204020204" pitchFamily="34" charset="-122"/>
                <a:sym typeface="Arial" panose="020B0604020202020204" pitchFamily="34" charset="0"/>
              </a:rPr>
              <a:t>文本</a:t>
            </a:r>
          </a:p>
        </p:txBody>
      </p:sp>
      <p:grpSp>
        <p:nvGrpSpPr>
          <p:cNvPr id="5" name="组合 4"/>
          <p:cNvGrpSpPr/>
          <p:nvPr/>
        </p:nvGrpSpPr>
        <p:grpSpPr>
          <a:xfrm>
            <a:off x="4216953" y="1167594"/>
            <a:ext cx="1891903" cy="2121694"/>
            <a:chOff x="4216952" y="1167594"/>
            <a:chExt cx="1891903" cy="2121694"/>
          </a:xfrm>
          <a:solidFill>
            <a:srgbClr val="E2E9E9"/>
          </a:solidFill>
        </p:grpSpPr>
        <p:sp>
          <p:nvSpPr>
            <p:cNvPr id="6" name="矩形 5"/>
            <p:cNvSpPr/>
            <p:nvPr/>
          </p:nvSpPr>
          <p:spPr bwMode="auto">
            <a:xfrm>
              <a:off x="4566996" y="1167594"/>
              <a:ext cx="1541859" cy="2121694"/>
            </a:xfrm>
            <a:custGeom>
              <a:avLst/>
              <a:gdLst/>
              <a:ahLst/>
              <a:cxnLst/>
              <a:rect l="l" t="t" r="r" b="b"/>
              <a:pathLst>
                <a:path w="2055564" h="2828404">
                  <a:moveTo>
                    <a:pt x="0" y="0"/>
                  </a:moveTo>
                  <a:lnTo>
                    <a:pt x="2055564" y="0"/>
                  </a:lnTo>
                  <a:lnTo>
                    <a:pt x="2055564" y="902778"/>
                  </a:lnTo>
                  <a:cubicBezTo>
                    <a:pt x="1799416" y="931760"/>
                    <a:pt x="1601328" y="1149848"/>
                    <a:pt x="1601328" y="1414202"/>
                  </a:cubicBezTo>
                  <a:cubicBezTo>
                    <a:pt x="1601328" y="1678556"/>
                    <a:pt x="1799416" y="1896645"/>
                    <a:pt x="2055564" y="1925626"/>
                  </a:cubicBezTo>
                  <a:lnTo>
                    <a:pt x="2055564" y="2828404"/>
                  </a:lnTo>
                  <a:lnTo>
                    <a:pt x="0" y="2828404"/>
                  </a:lnTo>
                  <a:lnTo>
                    <a:pt x="0" y="1925626"/>
                  </a:lnTo>
                  <a:cubicBezTo>
                    <a:pt x="256148" y="1896644"/>
                    <a:pt x="454235" y="1678556"/>
                    <a:pt x="454235" y="1414202"/>
                  </a:cubicBezTo>
                  <a:cubicBezTo>
                    <a:pt x="454235" y="1149849"/>
                    <a:pt x="256148" y="931760"/>
                    <a:pt x="0" y="902779"/>
                  </a:cubicBezTo>
                  <a:close/>
                </a:path>
              </a:pathLst>
            </a:custGeom>
            <a:grpFill/>
            <a:ln w="3175" cap="flat" cmpd="sng" algn="ctr">
              <a:solidFill>
                <a:srgbClr val="EAEAEA"/>
              </a:solidFill>
              <a:prstDash val="solid"/>
            </a:ln>
            <a:effectLst/>
          </p:spPr>
          <p:txBody>
            <a:bodyPr lIns="337500" rIns="337500" anchor="ctr"/>
            <a:lstStyle/>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endParaRPr lang="en-US" altLang="zh-CN"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p>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p>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p>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p>
            <a:p>
              <a:pPr algn="ct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添加文本</a:t>
              </a:r>
            </a:p>
          </p:txBody>
        </p:sp>
        <p:sp>
          <p:nvSpPr>
            <p:cNvPr id="7" name="椭圆 6"/>
            <p:cNvSpPr/>
            <p:nvPr/>
          </p:nvSpPr>
          <p:spPr bwMode="auto">
            <a:xfrm>
              <a:off x="4216952" y="1926023"/>
              <a:ext cx="604838" cy="604838"/>
            </a:xfrm>
            <a:prstGeom prst="ellipse">
              <a:avLst/>
            </a:prstGeom>
            <a:solidFill>
              <a:schemeClr val="accent2"/>
            </a:solidFill>
            <a:ln w="25400" cap="flat" cmpd="sng" algn="ctr">
              <a:noFill/>
              <a:prstDash val="solid"/>
            </a:ln>
            <a:effectLst/>
          </p:spPr>
          <p:txBody>
            <a:bodyPr lIns="0" tIns="0" rIns="0" bIns="0" anchor="ctr"/>
            <a:lstStyle/>
            <a:p>
              <a:pPr algn="ctr">
                <a:lnSpc>
                  <a:spcPct val="120000"/>
                </a:lnSpc>
              </a:pPr>
              <a:r>
                <a:rPr lang="zh-CN" altLang="en-US" sz="1000" b="1" kern="0" dirty="0">
                  <a:solidFill>
                    <a:schemeClr val="bg1"/>
                  </a:solidFill>
                  <a:latin typeface="Arial" panose="020B0604020202020204" pitchFamily="34" charset="0"/>
                  <a:ea typeface="微软雅黑" panose="020B0503020204020204" pitchFamily="34" charset="-122"/>
                  <a:sym typeface="Arial" panose="020B0604020202020204" pitchFamily="34" charset="0"/>
                </a:rPr>
                <a:t>文本</a:t>
              </a:r>
            </a:p>
          </p:txBody>
        </p:sp>
      </p:grpSp>
      <p:sp>
        <p:nvSpPr>
          <p:cNvPr id="8" name="椭圆 7"/>
          <p:cNvSpPr/>
          <p:nvPr/>
        </p:nvSpPr>
        <p:spPr bwMode="auto">
          <a:xfrm>
            <a:off x="5854062" y="1926023"/>
            <a:ext cx="604838" cy="604838"/>
          </a:xfrm>
          <a:prstGeom prst="ellipse">
            <a:avLst/>
          </a:prstGeom>
          <a:solidFill>
            <a:schemeClr val="accent4"/>
          </a:solidFill>
          <a:ln w="25400" cap="flat" cmpd="sng" algn="ctr">
            <a:noFill/>
            <a:prstDash val="solid"/>
          </a:ln>
          <a:effectLst/>
        </p:spPr>
        <p:txBody>
          <a:bodyPr lIns="0" tIns="0" rIns="0" bIns="0" anchor="ctr"/>
          <a:lstStyle/>
          <a:p>
            <a:pPr algn="ctr">
              <a:lnSpc>
                <a:spcPct val="120000"/>
              </a:lnSpc>
            </a:pPr>
            <a:r>
              <a:rPr lang="zh-CN" altLang="en-US" sz="1000" b="1" kern="0" dirty="0">
                <a:solidFill>
                  <a:schemeClr val="bg1"/>
                </a:solidFill>
                <a:latin typeface="Arial" panose="020B0604020202020204" pitchFamily="34" charset="0"/>
                <a:ea typeface="微软雅黑" panose="020B0503020204020204" pitchFamily="34" charset="-122"/>
                <a:sym typeface="Arial" panose="020B0604020202020204" pitchFamily="34" charset="0"/>
              </a:rPr>
              <a:t>文本</a:t>
            </a:r>
          </a:p>
        </p:txBody>
      </p:sp>
      <p:sp>
        <p:nvSpPr>
          <p:cNvPr id="9" name="矩形 3"/>
          <p:cNvSpPr/>
          <p:nvPr/>
        </p:nvSpPr>
        <p:spPr bwMode="auto">
          <a:xfrm>
            <a:off x="1385646" y="1167594"/>
            <a:ext cx="1437084" cy="2121694"/>
          </a:xfrm>
          <a:custGeom>
            <a:avLst/>
            <a:gdLst/>
            <a:ahLst/>
            <a:cxnLst/>
            <a:rect l="l" t="t" r="r" b="b"/>
            <a:pathLst>
              <a:path w="1915864" h="2828404">
                <a:moveTo>
                  <a:pt x="0" y="0"/>
                </a:moveTo>
                <a:lnTo>
                  <a:pt x="1915864" y="0"/>
                </a:lnTo>
                <a:lnTo>
                  <a:pt x="1915864" y="902778"/>
                </a:lnTo>
                <a:cubicBezTo>
                  <a:pt x="1659716" y="931760"/>
                  <a:pt x="1461628" y="1149848"/>
                  <a:pt x="1461628" y="1414202"/>
                </a:cubicBezTo>
                <a:cubicBezTo>
                  <a:pt x="1461628" y="1678556"/>
                  <a:pt x="1659716" y="1896645"/>
                  <a:pt x="1915864" y="1925626"/>
                </a:cubicBezTo>
                <a:lnTo>
                  <a:pt x="1915864" y="2828404"/>
                </a:lnTo>
                <a:lnTo>
                  <a:pt x="0" y="2828404"/>
                </a:lnTo>
                <a:close/>
              </a:path>
            </a:pathLst>
          </a:custGeom>
          <a:solidFill>
            <a:srgbClr val="E2E9E9"/>
          </a:solidFill>
          <a:ln w="3175" cap="flat" cmpd="sng" algn="ctr">
            <a:noFill/>
            <a:prstDash val="solid"/>
          </a:ln>
          <a:effectLst/>
        </p:spPr>
        <p:txBody>
          <a:bodyPr lIns="134987" tIns="45715" rIns="337465" bIns="45715" anchor="ctr"/>
          <a:lstStyle/>
          <a:p>
            <a:pP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单击此处添加文本单击此处添加文本单击此处添加文本单击此处添加文本</a:t>
            </a:r>
          </a:p>
          <a:p>
            <a:pPr>
              <a:lnSpc>
                <a:spcPct val="150000"/>
              </a:lnSpc>
              <a:defRPr/>
            </a:pPr>
            <a:r>
              <a:rPr lang="zh-CN" altLang="en-US" sz="9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单击此处添加文本单击此处添加文本</a:t>
            </a:r>
          </a:p>
        </p:txBody>
      </p:sp>
      <p:sp>
        <p:nvSpPr>
          <p:cNvPr id="10" name="矩形 9"/>
          <p:cNvSpPr/>
          <p:nvPr/>
        </p:nvSpPr>
        <p:spPr>
          <a:xfrm>
            <a:off x="1385647" y="3597864"/>
            <a:ext cx="6291263" cy="810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9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a:off x="1385647" y="3721990"/>
            <a:ext cx="7361675" cy="606706"/>
            <a:chOff x="1385646" y="3721991"/>
            <a:chExt cx="7361675" cy="606706"/>
          </a:xfrm>
        </p:grpSpPr>
        <p:sp>
          <p:nvSpPr>
            <p:cNvPr id="12" name="文本框 19"/>
            <p:cNvSpPr txBox="1"/>
            <p:nvPr/>
          </p:nvSpPr>
          <p:spPr>
            <a:xfrm>
              <a:off x="1385646" y="3721991"/>
              <a:ext cx="2538282" cy="282670"/>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请输入您需要的文字</a:t>
              </a:r>
            </a:p>
          </p:txBody>
        </p:sp>
        <p:sp>
          <p:nvSpPr>
            <p:cNvPr id="13" name="文本框 20"/>
            <p:cNvSpPr txBox="1"/>
            <p:nvPr/>
          </p:nvSpPr>
          <p:spPr>
            <a:xfrm>
              <a:off x="2947811" y="3721991"/>
              <a:ext cx="2538282" cy="282670"/>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请输入您需要的文字</a:t>
              </a:r>
            </a:p>
          </p:txBody>
        </p:sp>
        <p:sp>
          <p:nvSpPr>
            <p:cNvPr id="14" name="文本框 21"/>
            <p:cNvSpPr txBox="1"/>
            <p:nvPr/>
          </p:nvSpPr>
          <p:spPr>
            <a:xfrm>
              <a:off x="4584920" y="3721991"/>
              <a:ext cx="2538282" cy="282670"/>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请输入您需要的文字</a:t>
              </a:r>
            </a:p>
          </p:txBody>
        </p:sp>
        <p:sp>
          <p:nvSpPr>
            <p:cNvPr id="15" name="文本框 22"/>
            <p:cNvSpPr txBox="1"/>
            <p:nvPr/>
          </p:nvSpPr>
          <p:spPr>
            <a:xfrm>
              <a:off x="6209039" y="3721991"/>
              <a:ext cx="2538282" cy="282670"/>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请输入您需要的文字</a:t>
              </a:r>
            </a:p>
          </p:txBody>
        </p:sp>
        <p:sp>
          <p:nvSpPr>
            <p:cNvPr id="16" name="文本框 23"/>
            <p:cNvSpPr txBox="1"/>
            <p:nvPr/>
          </p:nvSpPr>
          <p:spPr>
            <a:xfrm>
              <a:off x="1385646" y="4046027"/>
              <a:ext cx="2538282" cy="282670"/>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请输入您需要的文字</a:t>
              </a:r>
            </a:p>
          </p:txBody>
        </p:sp>
        <p:sp>
          <p:nvSpPr>
            <p:cNvPr id="17" name="文本框 24"/>
            <p:cNvSpPr txBox="1"/>
            <p:nvPr/>
          </p:nvSpPr>
          <p:spPr>
            <a:xfrm>
              <a:off x="2947811" y="4046027"/>
              <a:ext cx="2538282" cy="282670"/>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请输入您需要的文字</a:t>
              </a:r>
            </a:p>
          </p:txBody>
        </p:sp>
        <p:sp>
          <p:nvSpPr>
            <p:cNvPr id="18" name="文本框 25"/>
            <p:cNvSpPr txBox="1"/>
            <p:nvPr/>
          </p:nvSpPr>
          <p:spPr>
            <a:xfrm>
              <a:off x="4584920" y="4046027"/>
              <a:ext cx="2538282" cy="282670"/>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请输入您需要的文字</a:t>
              </a:r>
            </a:p>
          </p:txBody>
        </p:sp>
        <p:sp>
          <p:nvSpPr>
            <p:cNvPr id="19" name="文本框 26"/>
            <p:cNvSpPr txBox="1"/>
            <p:nvPr/>
          </p:nvSpPr>
          <p:spPr>
            <a:xfrm>
              <a:off x="6209039" y="4046027"/>
              <a:ext cx="2538282" cy="282670"/>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请输入您需要的文字</a:t>
              </a:r>
            </a:p>
          </p:txBody>
        </p:sp>
      </p:grpSp>
    </p:spTree>
    <p:extLst>
      <p:ext uri="{BB962C8B-B14F-4D97-AF65-F5344CB8AC3E}">
        <p14:creationId xmlns:p14="http://schemas.microsoft.com/office/powerpoint/2010/main" val="1455204777"/>
      </p:ext>
    </p:extLst>
  </p:cSld>
  <p:clrMapOvr>
    <a:masterClrMapping/>
  </p:clrMapOvr>
  <mc:AlternateContent xmlns:mc="http://schemas.openxmlformats.org/markup-compatibility/2006" xmlns:p14="http://schemas.microsoft.com/office/powerpoint/2010/main">
    <mc:Choice Requires="p14">
      <p:transition spd="slow" p14:dur="1500" advClick="0" advTm="6184">
        <p:randomBar dir="vert"/>
      </p:transition>
    </mc:Choice>
    <mc:Fallback xmlns="">
      <p:transition spd="slow" advClick="0" advTm="6184">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3000"/>
                            </p:stCondLst>
                            <p:childTnLst>
                              <p:par>
                                <p:cTn id="29" presetID="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4"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4"/>
          <p:cNvGrpSpPr>
            <a:grpSpLocks/>
          </p:cNvGrpSpPr>
          <p:nvPr/>
        </p:nvGrpSpPr>
        <p:grpSpPr bwMode="auto">
          <a:xfrm>
            <a:off x="2928798" y="1358446"/>
            <a:ext cx="2950448" cy="3085797"/>
            <a:chOff x="2109" y="2948"/>
            <a:chExt cx="1769" cy="1827"/>
          </a:xfrm>
          <a:solidFill>
            <a:schemeClr val="tx1">
              <a:lumMod val="65000"/>
              <a:lumOff val="35000"/>
            </a:schemeClr>
          </a:solidFill>
        </p:grpSpPr>
        <p:grpSp>
          <p:nvGrpSpPr>
            <p:cNvPr id="3" name="Group 69"/>
            <p:cNvGrpSpPr>
              <a:grpSpLocks/>
            </p:cNvGrpSpPr>
            <p:nvPr/>
          </p:nvGrpSpPr>
          <p:grpSpPr bwMode="auto">
            <a:xfrm>
              <a:off x="2109" y="2948"/>
              <a:ext cx="1769" cy="975"/>
              <a:chOff x="2109" y="2948"/>
              <a:chExt cx="1769" cy="975"/>
            </a:xfrm>
            <a:grpFill/>
          </p:grpSpPr>
          <p:sp>
            <p:nvSpPr>
              <p:cNvPr id="8" name="AutoShape 52"/>
              <p:cNvSpPr>
                <a:spLocks noChangeArrowheads="1"/>
              </p:cNvSpPr>
              <p:nvPr/>
            </p:nvSpPr>
            <p:spPr bwMode="auto">
              <a:xfrm>
                <a:off x="2699" y="2948"/>
                <a:ext cx="589" cy="907"/>
              </a:xfrm>
              <a:prstGeom prst="hexagon">
                <a:avLst>
                  <a:gd name="adj" fmla="val 25000"/>
                  <a:gd name="vf" fmla="val 115470"/>
                </a:avLst>
              </a:prstGeom>
              <a:solidFill>
                <a:schemeClr val="accent1"/>
              </a:solidFill>
              <a:ln w="9525">
                <a:noFill/>
                <a:miter lim="800000"/>
                <a:headEnd/>
                <a:tailEnd/>
              </a:ln>
            </p:spPr>
            <p:txBody>
              <a:bodyPr wrap="none" anchor="ctr"/>
              <a:lstStyle/>
              <a:p>
                <a:endParaRPr lang="zh-CN" altLang="en-US" b="0">
                  <a:ea typeface="宋体" charset="-122"/>
                </a:endParaRPr>
              </a:p>
            </p:txBody>
          </p:sp>
          <p:sp>
            <p:nvSpPr>
              <p:cNvPr id="9" name="AutoShape 67"/>
              <p:cNvSpPr>
                <a:spLocks noChangeArrowheads="1"/>
              </p:cNvSpPr>
              <p:nvPr/>
            </p:nvSpPr>
            <p:spPr bwMode="auto">
              <a:xfrm rot="3569258">
                <a:off x="3130" y="3175"/>
                <a:ext cx="589" cy="907"/>
              </a:xfrm>
              <a:prstGeom prst="hexagon">
                <a:avLst>
                  <a:gd name="adj" fmla="val 25000"/>
                  <a:gd name="vf" fmla="val 115470"/>
                </a:avLst>
              </a:prstGeom>
              <a:solidFill>
                <a:schemeClr val="accent2"/>
              </a:solidFill>
              <a:ln w="9525">
                <a:noFill/>
                <a:miter lim="800000"/>
                <a:headEnd/>
                <a:tailEnd/>
              </a:ln>
            </p:spPr>
            <p:txBody>
              <a:bodyPr wrap="none" anchor="ctr"/>
              <a:lstStyle/>
              <a:p>
                <a:endParaRPr lang="zh-CN" altLang="en-US" b="0">
                  <a:ea typeface="宋体" charset="-122"/>
                </a:endParaRPr>
              </a:p>
            </p:txBody>
          </p:sp>
          <p:sp>
            <p:nvSpPr>
              <p:cNvPr id="10" name="AutoShape 68"/>
              <p:cNvSpPr>
                <a:spLocks noChangeArrowheads="1"/>
              </p:cNvSpPr>
              <p:nvPr/>
            </p:nvSpPr>
            <p:spPr bwMode="auto">
              <a:xfrm rot="-3390276">
                <a:off x="2268" y="3175"/>
                <a:ext cx="589" cy="907"/>
              </a:xfrm>
              <a:prstGeom prst="hexagon">
                <a:avLst>
                  <a:gd name="adj" fmla="val 25000"/>
                  <a:gd name="vf" fmla="val 115470"/>
                </a:avLst>
              </a:prstGeom>
              <a:solidFill>
                <a:schemeClr val="accent2"/>
              </a:solidFill>
              <a:ln w="9525">
                <a:noFill/>
                <a:miter lim="800000"/>
                <a:headEnd/>
                <a:tailEnd/>
              </a:ln>
            </p:spPr>
            <p:txBody>
              <a:bodyPr wrap="none" anchor="ctr"/>
              <a:lstStyle/>
              <a:p>
                <a:endParaRPr lang="zh-CN" altLang="en-US" b="0">
                  <a:ea typeface="宋体" charset="-122"/>
                </a:endParaRPr>
              </a:p>
            </p:txBody>
          </p:sp>
        </p:grpSp>
        <p:grpSp>
          <p:nvGrpSpPr>
            <p:cNvPr id="4" name="Group 70"/>
            <p:cNvGrpSpPr>
              <a:grpSpLocks/>
            </p:cNvGrpSpPr>
            <p:nvPr/>
          </p:nvGrpSpPr>
          <p:grpSpPr bwMode="auto">
            <a:xfrm flipV="1">
              <a:off x="2109" y="3788"/>
              <a:ext cx="1769" cy="987"/>
              <a:chOff x="2109" y="2948"/>
              <a:chExt cx="1769" cy="975"/>
            </a:xfrm>
            <a:grpFill/>
          </p:grpSpPr>
          <p:sp>
            <p:nvSpPr>
              <p:cNvPr id="5" name="AutoShape 71"/>
              <p:cNvSpPr>
                <a:spLocks noChangeArrowheads="1"/>
              </p:cNvSpPr>
              <p:nvPr/>
            </p:nvSpPr>
            <p:spPr bwMode="auto">
              <a:xfrm>
                <a:off x="2699" y="2948"/>
                <a:ext cx="589" cy="907"/>
              </a:xfrm>
              <a:prstGeom prst="hexagon">
                <a:avLst>
                  <a:gd name="adj" fmla="val 25000"/>
                  <a:gd name="vf" fmla="val 115470"/>
                </a:avLst>
              </a:prstGeom>
              <a:solidFill>
                <a:schemeClr val="accent4"/>
              </a:solidFill>
              <a:ln w="9525">
                <a:noFill/>
                <a:miter lim="800000"/>
                <a:headEnd/>
                <a:tailEnd/>
              </a:ln>
            </p:spPr>
            <p:txBody>
              <a:bodyPr wrap="none" anchor="ctr"/>
              <a:lstStyle/>
              <a:p>
                <a:endParaRPr lang="zh-CN" altLang="en-US" b="0">
                  <a:ea typeface="宋体" charset="-122"/>
                </a:endParaRPr>
              </a:p>
            </p:txBody>
          </p:sp>
          <p:sp>
            <p:nvSpPr>
              <p:cNvPr id="6" name="AutoShape 72"/>
              <p:cNvSpPr>
                <a:spLocks noChangeArrowheads="1"/>
              </p:cNvSpPr>
              <p:nvPr/>
            </p:nvSpPr>
            <p:spPr bwMode="auto">
              <a:xfrm rot="3569258">
                <a:off x="3130" y="3175"/>
                <a:ext cx="589" cy="907"/>
              </a:xfrm>
              <a:prstGeom prst="hexagon">
                <a:avLst>
                  <a:gd name="adj" fmla="val 25000"/>
                  <a:gd name="vf" fmla="val 115470"/>
                </a:avLst>
              </a:prstGeom>
              <a:solidFill>
                <a:schemeClr val="accent3"/>
              </a:solidFill>
              <a:ln w="9525">
                <a:noFill/>
                <a:miter lim="800000"/>
                <a:headEnd/>
                <a:tailEnd/>
              </a:ln>
            </p:spPr>
            <p:txBody>
              <a:bodyPr wrap="none" anchor="ctr"/>
              <a:lstStyle/>
              <a:p>
                <a:endParaRPr lang="zh-CN" altLang="en-US" b="0">
                  <a:ea typeface="宋体" charset="-122"/>
                </a:endParaRPr>
              </a:p>
            </p:txBody>
          </p:sp>
          <p:sp>
            <p:nvSpPr>
              <p:cNvPr id="7" name="AutoShape 73"/>
              <p:cNvSpPr>
                <a:spLocks noChangeArrowheads="1"/>
              </p:cNvSpPr>
              <p:nvPr/>
            </p:nvSpPr>
            <p:spPr bwMode="auto">
              <a:xfrm rot="-3390276">
                <a:off x="2268" y="3175"/>
                <a:ext cx="589" cy="907"/>
              </a:xfrm>
              <a:prstGeom prst="hexagon">
                <a:avLst>
                  <a:gd name="adj" fmla="val 25000"/>
                  <a:gd name="vf" fmla="val 115470"/>
                </a:avLst>
              </a:prstGeom>
              <a:solidFill>
                <a:schemeClr val="accent1"/>
              </a:solidFill>
              <a:ln w="9525">
                <a:noFill/>
                <a:miter lim="800000"/>
                <a:headEnd/>
                <a:tailEnd/>
              </a:ln>
            </p:spPr>
            <p:txBody>
              <a:bodyPr wrap="none" anchor="ctr"/>
              <a:lstStyle/>
              <a:p>
                <a:endParaRPr lang="zh-CN" altLang="en-US" b="0">
                  <a:ea typeface="宋体" charset="-122"/>
                </a:endParaRPr>
              </a:p>
            </p:txBody>
          </p:sp>
        </p:grpSp>
      </p:grpSp>
      <p:sp>
        <p:nvSpPr>
          <p:cNvPr id="11" name="TextBox 16"/>
          <p:cNvSpPr txBox="1">
            <a:spLocks noChangeArrowheads="1"/>
          </p:cNvSpPr>
          <p:nvPr/>
        </p:nvSpPr>
        <p:spPr bwMode="auto">
          <a:xfrm>
            <a:off x="4301743" y="1663095"/>
            <a:ext cx="335956" cy="298374"/>
          </a:xfrm>
          <a:prstGeom prst="rect">
            <a:avLst/>
          </a:prstGeom>
          <a:noFill/>
          <a:ln w="9525">
            <a:noFill/>
            <a:miter lim="800000"/>
            <a:headEnd/>
            <a:tailEnd/>
          </a:ln>
        </p:spPr>
        <p:txBody>
          <a:bodyPr lIns="0" tIns="0" rIns="0" bIns="0">
            <a:spAutoFit/>
          </a:bodyPr>
          <a:lstStyle/>
          <a:p>
            <a:pPr algn="ctr"/>
            <a:r>
              <a:rPr lang="en-US" altLang="zh-CN" sz="1900" dirty="0">
                <a:solidFill>
                  <a:schemeClr val="bg1"/>
                </a:solidFill>
                <a:latin typeface="微软雅黑" pitchFamily="34" charset="-122"/>
              </a:rPr>
              <a:t>1</a:t>
            </a:r>
            <a:endParaRPr lang="zh-CN" altLang="en-US" sz="1900" dirty="0">
              <a:solidFill>
                <a:schemeClr val="bg1"/>
              </a:solidFill>
              <a:latin typeface="微软雅黑" pitchFamily="34" charset="-122"/>
            </a:endParaRPr>
          </a:p>
        </p:txBody>
      </p:sp>
      <p:sp>
        <p:nvSpPr>
          <p:cNvPr id="12" name="TextBox 17"/>
          <p:cNvSpPr txBox="1">
            <a:spLocks noChangeArrowheads="1"/>
          </p:cNvSpPr>
          <p:nvPr/>
        </p:nvSpPr>
        <p:spPr bwMode="auto">
          <a:xfrm>
            <a:off x="5249887" y="2143881"/>
            <a:ext cx="335957" cy="298374"/>
          </a:xfrm>
          <a:prstGeom prst="rect">
            <a:avLst/>
          </a:prstGeom>
          <a:noFill/>
          <a:ln w="9525">
            <a:noFill/>
            <a:miter lim="800000"/>
            <a:headEnd/>
            <a:tailEnd/>
          </a:ln>
        </p:spPr>
        <p:txBody>
          <a:bodyPr lIns="0" tIns="0" rIns="0" bIns="0">
            <a:spAutoFit/>
          </a:bodyPr>
          <a:lstStyle/>
          <a:p>
            <a:pPr algn="ctr"/>
            <a:r>
              <a:rPr lang="en-US" altLang="zh-CN" sz="1900" dirty="0">
                <a:solidFill>
                  <a:schemeClr val="bg1"/>
                </a:solidFill>
                <a:latin typeface="微软雅黑" pitchFamily="34" charset="-122"/>
              </a:rPr>
              <a:t>6</a:t>
            </a:r>
            <a:endParaRPr lang="zh-CN" altLang="en-US" sz="1900" dirty="0">
              <a:solidFill>
                <a:schemeClr val="bg1"/>
              </a:solidFill>
              <a:latin typeface="微软雅黑" pitchFamily="34" charset="-122"/>
            </a:endParaRPr>
          </a:p>
        </p:txBody>
      </p:sp>
      <p:sp>
        <p:nvSpPr>
          <p:cNvPr id="13" name="TextBox 18"/>
          <p:cNvSpPr txBox="1">
            <a:spLocks noChangeArrowheads="1"/>
          </p:cNvSpPr>
          <p:nvPr/>
        </p:nvSpPr>
        <p:spPr bwMode="auto">
          <a:xfrm>
            <a:off x="5320066" y="3309560"/>
            <a:ext cx="335956" cy="298374"/>
          </a:xfrm>
          <a:prstGeom prst="rect">
            <a:avLst/>
          </a:prstGeom>
          <a:noFill/>
          <a:ln w="9525">
            <a:noFill/>
            <a:miter lim="800000"/>
            <a:headEnd/>
            <a:tailEnd/>
          </a:ln>
        </p:spPr>
        <p:txBody>
          <a:bodyPr lIns="0" tIns="0" rIns="0" bIns="0">
            <a:spAutoFit/>
          </a:bodyPr>
          <a:lstStyle/>
          <a:p>
            <a:pPr algn="ctr"/>
            <a:r>
              <a:rPr lang="en-US" altLang="zh-CN" sz="1900" dirty="0">
                <a:solidFill>
                  <a:schemeClr val="bg1"/>
                </a:solidFill>
                <a:latin typeface="微软雅黑" pitchFamily="34" charset="-122"/>
              </a:rPr>
              <a:t>5</a:t>
            </a:r>
            <a:endParaRPr lang="zh-CN" altLang="en-US" sz="1900" dirty="0">
              <a:solidFill>
                <a:schemeClr val="bg1"/>
              </a:solidFill>
              <a:latin typeface="微软雅黑" pitchFamily="34" charset="-122"/>
            </a:endParaRPr>
          </a:p>
        </p:txBody>
      </p:sp>
      <p:sp>
        <p:nvSpPr>
          <p:cNvPr id="14" name="TextBox 19"/>
          <p:cNvSpPr txBox="1">
            <a:spLocks noChangeArrowheads="1"/>
          </p:cNvSpPr>
          <p:nvPr/>
        </p:nvSpPr>
        <p:spPr bwMode="auto">
          <a:xfrm>
            <a:off x="4236045" y="3927929"/>
            <a:ext cx="335956" cy="298374"/>
          </a:xfrm>
          <a:prstGeom prst="rect">
            <a:avLst/>
          </a:prstGeom>
          <a:noFill/>
          <a:ln w="9525">
            <a:noFill/>
            <a:miter lim="800000"/>
            <a:headEnd/>
            <a:tailEnd/>
          </a:ln>
        </p:spPr>
        <p:txBody>
          <a:bodyPr lIns="0" tIns="0" rIns="0" bIns="0">
            <a:spAutoFit/>
          </a:bodyPr>
          <a:lstStyle/>
          <a:p>
            <a:pPr algn="ctr"/>
            <a:r>
              <a:rPr lang="en-US" altLang="zh-CN" sz="1900" dirty="0">
                <a:solidFill>
                  <a:schemeClr val="bg1"/>
                </a:solidFill>
                <a:latin typeface="微软雅黑" pitchFamily="34" charset="-122"/>
              </a:rPr>
              <a:t>4</a:t>
            </a:r>
            <a:endParaRPr lang="zh-CN" altLang="en-US" sz="1900" dirty="0">
              <a:solidFill>
                <a:schemeClr val="bg1"/>
              </a:solidFill>
              <a:latin typeface="微软雅黑" pitchFamily="34" charset="-122"/>
            </a:endParaRPr>
          </a:p>
        </p:txBody>
      </p:sp>
      <p:sp>
        <p:nvSpPr>
          <p:cNvPr id="15" name="TextBox 20"/>
          <p:cNvSpPr txBox="1">
            <a:spLocks noChangeArrowheads="1"/>
          </p:cNvSpPr>
          <p:nvPr/>
        </p:nvSpPr>
        <p:spPr bwMode="auto">
          <a:xfrm>
            <a:off x="3284912" y="3309560"/>
            <a:ext cx="335957" cy="298374"/>
          </a:xfrm>
          <a:prstGeom prst="rect">
            <a:avLst/>
          </a:prstGeom>
          <a:noFill/>
          <a:ln w="9525">
            <a:noFill/>
            <a:miter lim="800000"/>
            <a:headEnd/>
            <a:tailEnd/>
          </a:ln>
        </p:spPr>
        <p:txBody>
          <a:bodyPr lIns="0" tIns="0" rIns="0" bIns="0">
            <a:spAutoFit/>
          </a:bodyPr>
          <a:lstStyle/>
          <a:p>
            <a:pPr algn="ctr"/>
            <a:r>
              <a:rPr lang="en-US" altLang="zh-CN" sz="1900" dirty="0">
                <a:solidFill>
                  <a:schemeClr val="bg1"/>
                </a:solidFill>
                <a:latin typeface="微软雅黑" pitchFamily="34" charset="-122"/>
              </a:rPr>
              <a:t>3</a:t>
            </a:r>
            <a:endParaRPr lang="zh-CN" altLang="en-US" sz="1900" dirty="0">
              <a:solidFill>
                <a:schemeClr val="bg1"/>
              </a:solidFill>
              <a:latin typeface="微软雅黑" pitchFamily="34" charset="-122"/>
            </a:endParaRPr>
          </a:p>
        </p:txBody>
      </p:sp>
      <p:sp>
        <p:nvSpPr>
          <p:cNvPr id="16" name="TextBox 21"/>
          <p:cNvSpPr txBox="1">
            <a:spLocks noChangeArrowheads="1"/>
          </p:cNvSpPr>
          <p:nvPr/>
        </p:nvSpPr>
        <p:spPr bwMode="auto">
          <a:xfrm>
            <a:off x="3284912" y="2143881"/>
            <a:ext cx="335957" cy="298374"/>
          </a:xfrm>
          <a:prstGeom prst="rect">
            <a:avLst/>
          </a:prstGeom>
          <a:noFill/>
          <a:ln w="9525">
            <a:noFill/>
            <a:miter lim="800000"/>
            <a:headEnd/>
            <a:tailEnd/>
          </a:ln>
        </p:spPr>
        <p:txBody>
          <a:bodyPr lIns="0" tIns="0" rIns="0" bIns="0">
            <a:spAutoFit/>
          </a:bodyPr>
          <a:lstStyle/>
          <a:p>
            <a:pPr algn="ctr"/>
            <a:r>
              <a:rPr lang="en-US" altLang="zh-CN" sz="1900" dirty="0">
                <a:solidFill>
                  <a:schemeClr val="bg1"/>
                </a:solidFill>
                <a:latin typeface="微软雅黑" pitchFamily="34" charset="-122"/>
              </a:rPr>
              <a:t>2</a:t>
            </a:r>
            <a:endParaRPr lang="zh-CN" altLang="en-US" sz="1900" dirty="0">
              <a:solidFill>
                <a:schemeClr val="bg1"/>
              </a:solidFill>
              <a:latin typeface="微软雅黑" pitchFamily="34" charset="-122"/>
            </a:endParaRPr>
          </a:p>
        </p:txBody>
      </p:sp>
      <p:sp>
        <p:nvSpPr>
          <p:cNvPr id="17" name="TextBox 16"/>
          <p:cNvSpPr txBox="1">
            <a:spLocks noChangeArrowheads="1"/>
          </p:cNvSpPr>
          <p:nvPr/>
        </p:nvSpPr>
        <p:spPr bwMode="auto">
          <a:xfrm>
            <a:off x="6299566" y="1312334"/>
            <a:ext cx="2126233" cy="202595"/>
          </a:xfrm>
          <a:prstGeom prst="rect">
            <a:avLst/>
          </a:prstGeom>
          <a:noFill/>
          <a:ln w="9525">
            <a:noFill/>
            <a:miter lim="800000"/>
            <a:headEnd/>
            <a:tailEnd/>
          </a:ln>
        </p:spPr>
        <p:txBody>
          <a:bodyPr lIns="0" tIns="0" rIns="0" bIns="0">
            <a:spAutoFit/>
          </a:bodyPr>
          <a:lstStyle/>
          <a:p>
            <a:r>
              <a:rPr lang="zh-CN" altLang="en-US" sz="1300" dirty="0">
                <a:solidFill>
                  <a:schemeClr val="tx2"/>
                </a:solidFill>
              </a:rPr>
              <a:t>请添加文字内容</a:t>
            </a:r>
          </a:p>
        </p:txBody>
      </p:sp>
      <p:sp>
        <p:nvSpPr>
          <p:cNvPr id="18" name="TextBox 17"/>
          <p:cNvSpPr txBox="1">
            <a:spLocks noChangeArrowheads="1"/>
          </p:cNvSpPr>
          <p:nvPr/>
        </p:nvSpPr>
        <p:spPr bwMode="auto">
          <a:xfrm>
            <a:off x="6299566" y="1620763"/>
            <a:ext cx="2088905" cy="415498"/>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p:txBody>
      </p:sp>
      <p:sp>
        <p:nvSpPr>
          <p:cNvPr id="19" name="TextBox 18"/>
          <p:cNvSpPr txBox="1">
            <a:spLocks noChangeArrowheads="1"/>
          </p:cNvSpPr>
          <p:nvPr/>
        </p:nvSpPr>
        <p:spPr bwMode="auto">
          <a:xfrm>
            <a:off x="6299566" y="2375204"/>
            <a:ext cx="2126233" cy="202595"/>
          </a:xfrm>
          <a:prstGeom prst="rect">
            <a:avLst/>
          </a:prstGeom>
          <a:noFill/>
          <a:ln w="9525">
            <a:noFill/>
            <a:miter lim="800000"/>
            <a:headEnd/>
            <a:tailEnd/>
          </a:ln>
        </p:spPr>
        <p:txBody>
          <a:bodyPr lIns="0" tIns="0" rIns="0" bIns="0">
            <a:spAutoFit/>
          </a:bodyPr>
          <a:lstStyle/>
          <a:p>
            <a:r>
              <a:rPr lang="zh-CN" altLang="en-US" sz="1300" dirty="0">
                <a:solidFill>
                  <a:schemeClr val="tx2"/>
                </a:solidFill>
              </a:rPr>
              <a:t>请添加文字内容</a:t>
            </a:r>
          </a:p>
        </p:txBody>
      </p:sp>
      <p:sp>
        <p:nvSpPr>
          <p:cNvPr id="20" name="TextBox 19"/>
          <p:cNvSpPr txBox="1">
            <a:spLocks noChangeArrowheads="1"/>
          </p:cNvSpPr>
          <p:nvPr/>
        </p:nvSpPr>
        <p:spPr bwMode="auto">
          <a:xfrm>
            <a:off x="6299566" y="2683632"/>
            <a:ext cx="2088905" cy="415498"/>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p:txBody>
      </p:sp>
      <p:sp>
        <p:nvSpPr>
          <p:cNvPr id="21" name="TextBox 20"/>
          <p:cNvSpPr txBox="1">
            <a:spLocks noChangeArrowheads="1"/>
          </p:cNvSpPr>
          <p:nvPr/>
        </p:nvSpPr>
        <p:spPr bwMode="auto">
          <a:xfrm>
            <a:off x="6299566" y="3484942"/>
            <a:ext cx="2126233" cy="202595"/>
          </a:xfrm>
          <a:prstGeom prst="rect">
            <a:avLst/>
          </a:prstGeom>
          <a:noFill/>
          <a:ln w="9525">
            <a:noFill/>
            <a:miter lim="800000"/>
            <a:headEnd/>
            <a:tailEnd/>
          </a:ln>
        </p:spPr>
        <p:txBody>
          <a:bodyPr lIns="0" tIns="0" rIns="0" bIns="0">
            <a:spAutoFit/>
          </a:bodyPr>
          <a:lstStyle/>
          <a:p>
            <a:r>
              <a:rPr lang="zh-CN" altLang="en-US" sz="1300" dirty="0">
                <a:solidFill>
                  <a:schemeClr val="tx2"/>
                </a:solidFill>
              </a:rPr>
              <a:t>请添加文字内容</a:t>
            </a:r>
          </a:p>
        </p:txBody>
      </p:sp>
      <p:sp>
        <p:nvSpPr>
          <p:cNvPr id="22" name="TextBox 21"/>
          <p:cNvSpPr txBox="1">
            <a:spLocks noChangeArrowheads="1"/>
          </p:cNvSpPr>
          <p:nvPr/>
        </p:nvSpPr>
        <p:spPr bwMode="auto">
          <a:xfrm>
            <a:off x="6299566" y="3791857"/>
            <a:ext cx="2088905" cy="553998"/>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a:p>
            <a:pPr algn="just"/>
            <a:endParaRPr lang="en-US" altLang="zh-CN" sz="900" dirty="0">
              <a:solidFill>
                <a:srgbClr val="808080"/>
              </a:solidFill>
              <a:latin typeface="微软雅黑" pitchFamily="34" charset="-122"/>
            </a:endParaRPr>
          </a:p>
        </p:txBody>
      </p:sp>
      <p:sp>
        <p:nvSpPr>
          <p:cNvPr id="23" name="TextBox 22"/>
          <p:cNvSpPr txBox="1">
            <a:spLocks noChangeArrowheads="1"/>
          </p:cNvSpPr>
          <p:nvPr/>
        </p:nvSpPr>
        <p:spPr bwMode="auto">
          <a:xfrm>
            <a:off x="718203" y="1312334"/>
            <a:ext cx="2126233" cy="202595"/>
          </a:xfrm>
          <a:prstGeom prst="rect">
            <a:avLst/>
          </a:prstGeom>
          <a:noFill/>
          <a:ln w="9525">
            <a:noFill/>
            <a:miter lim="800000"/>
            <a:headEnd/>
            <a:tailEnd/>
          </a:ln>
        </p:spPr>
        <p:txBody>
          <a:bodyPr lIns="0" tIns="0" rIns="0" bIns="0">
            <a:spAutoFit/>
          </a:bodyPr>
          <a:lstStyle/>
          <a:p>
            <a:r>
              <a:rPr lang="zh-CN" altLang="en-US" sz="1300" dirty="0">
                <a:solidFill>
                  <a:schemeClr val="tx2"/>
                </a:solidFill>
                <a:latin typeface="微软雅黑" pitchFamily="34" charset="-122"/>
              </a:rPr>
              <a:t>请添加文字内容</a:t>
            </a:r>
          </a:p>
        </p:txBody>
      </p:sp>
      <p:sp>
        <p:nvSpPr>
          <p:cNvPr id="24" name="TextBox 23"/>
          <p:cNvSpPr txBox="1">
            <a:spLocks noChangeArrowheads="1"/>
          </p:cNvSpPr>
          <p:nvPr/>
        </p:nvSpPr>
        <p:spPr bwMode="auto">
          <a:xfrm>
            <a:off x="718202" y="1620763"/>
            <a:ext cx="2087412" cy="415498"/>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p:txBody>
      </p:sp>
      <p:sp>
        <p:nvSpPr>
          <p:cNvPr id="25" name="TextBox 24"/>
          <p:cNvSpPr txBox="1">
            <a:spLocks noChangeArrowheads="1"/>
          </p:cNvSpPr>
          <p:nvPr/>
        </p:nvSpPr>
        <p:spPr bwMode="auto">
          <a:xfrm>
            <a:off x="718203" y="2375202"/>
            <a:ext cx="2126233" cy="405191"/>
          </a:xfrm>
          <a:prstGeom prst="rect">
            <a:avLst/>
          </a:prstGeom>
          <a:noFill/>
          <a:ln w="9525">
            <a:noFill/>
            <a:miter lim="800000"/>
            <a:headEnd/>
            <a:tailEnd/>
          </a:ln>
        </p:spPr>
        <p:txBody>
          <a:bodyPr lIns="0" tIns="0" rIns="0" bIns="0">
            <a:spAutoFit/>
          </a:bodyPr>
          <a:lstStyle/>
          <a:p>
            <a:r>
              <a:rPr lang="zh-CN" altLang="en-US" sz="1300" dirty="0">
                <a:solidFill>
                  <a:schemeClr val="tx2"/>
                </a:solidFill>
              </a:rPr>
              <a:t>请添加文字内容</a:t>
            </a:r>
          </a:p>
          <a:p>
            <a:endParaRPr lang="zh-CN" altLang="en-US" sz="1300" dirty="0">
              <a:solidFill>
                <a:schemeClr val="tx2"/>
              </a:solidFill>
              <a:latin typeface="微软雅黑" pitchFamily="34" charset="-122"/>
            </a:endParaRPr>
          </a:p>
        </p:txBody>
      </p:sp>
      <p:sp>
        <p:nvSpPr>
          <p:cNvPr id="26" name="TextBox 25"/>
          <p:cNvSpPr txBox="1">
            <a:spLocks noChangeArrowheads="1"/>
          </p:cNvSpPr>
          <p:nvPr/>
        </p:nvSpPr>
        <p:spPr bwMode="auto">
          <a:xfrm>
            <a:off x="718202" y="2683632"/>
            <a:ext cx="2087412" cy="553998"/>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a:p>
            <a:pPr algn="just"/>
            <a:endParaRPr lang="en-US" altLang="zh-CN" sz="900" dirty="0">
              <a:solidFill>
                <a:srgbClr val="808080"/>
              </a:solidFill>
              <a:latin typeface="微软雅黑" pitchFamily="34" charset="-122"/>
            </a:endParaRPr>
          </a:p>
        </p:txBody>
      </p:sp>
      <p:sp>
        <p:nvSpPr>
          <p:cNvPr id="27" name="TextBox 26"/>
          <p:cNvSpPr txBox="1">
            <a:spLocks noChangeArrowheads="1"/>
          </p:cNvSpPr>
          <p:nvPr/>
        </p:nvSpPr>
        <p:spPr bwMode="auto">
          <a:xfrm>
            <a:off x="718203" y="3484940"/>
            <a:ext cx="2126233" cy="405191"/>
          </a:xfrm>
          <a:prstGeom prst="rect">
            <a:avLst/>
          </a:prstGeom>
          <a:noFill/>
          <a:ln w="9525">
            <a:noFill/>
            <a:miter lim="800000"/>
            <a:headEnd/>
            <a:tailEnd/>
          </a:ln>
        </p:spPr>
        <p:txBody>
          <a:bodyPr lIns="0" tIns="0" rIns="0" bIns="0">
            <a:spAutoFit/>
          </a:bodyPr>
          <a:lstStyle/>
          <a:p>
            <a:r>
              <a:rPr lang="zh-CN" altLang="en-US" sz="1300" dirty="0">
                <a:solidFill>
                  <a:schemeClr val="tx2"/>
                </a:solidFill>
              </a:rPr>
              <a:t>请添加文字内容</a:t>
            </a:r>
          </a:p>
          <a:p>
            <a:endParaRPr lang="zh-CN" altLang="en-US" sz="1300" dirty="0">
              <a:solidFill>
                <a:schemeClr val="tx2"/>
              </a:solidFill>
              <a:latin typeface="微软雅黑" pitchFamily="34" charset="-122"/>
            </a:endParaRPr>
          </a:p>
        </p:txBody>
      </p:sp>
      <p:sp>
        <p:nvSpPr>
          <p:cNvPr id="28" name="TextBox 27"/>
          <p:cNvSpPr txBox="1">
            <a:spLocks noChangeArrowheads="1"/>
          </p:cNvSpPr>
          <p:nvPr/>
        </p:nvSpPr>
        <p:spPr bwMode="auto">
          <a:xfrm>
            <a:off x="718202" y="3791858"/>
            <a:ext cx="2087412" cy="415498"/>
          </a:xfrm>
          <a:prstGeom prst="rect">
            <a:avLst/>
          </a:prstGeom>
          <a:noFill/>
          <a:ln w="9525">
            <a:noFill/>
            <a:miter lim="800000"/>
            <a:headEnd/>
            <a:tailEnd/>
          </a:ln>
        </p:spPr>
        <p:txBody>
          <a:bodyPr lIns="0" tIns="0" rIns="0" bIns="0">
            <a:spAutoFit/>
          </a:bodyPr>
          <a:lstStyle/>
          <a:p>
            <a:pPr algn="just"/>
            <a:r>
              <a:rPr lang="zh-CN" altLang="en-US" sz="900" dirty="0">
                <a:solidFill>
                  <a:srgbClr val="808080"/>
                </a:solidFill>
              </a:rPr>
              <a:t>请在此处插入你需要的文字内容请在此处插入你需要的文字内容请在此处插入你需要的文字内容</a:t>
            </a:r>
            <a:endParaRPr lang="en-US" altLang="zh-CN" sz="900" dirty="0">
              <a:solidFill>
                <a:srgbClr val="808080"/>
              </a:solidFill>
            </a:endParaRPr>
          </a:p>
        </p:txBody>
      </p:sp>
      <p:grpSp>
        <p:nvGrpSpPr>
          <p:cNvPr id="29" name="组合 28"/>
          <p:cNvGrpSpPr>
            <a:grpSpLocks/>
          </p:cNvGrpSpPr>
          <p:nvPr/>
        </p:nvGrpSpPr>
        <p:grpSpPr bwMode="auto">
          <a:xfrm>
            <a:off x="4639193" y="3583214"/>
            <a:ext cx="1603634" cy="497417"/>
            <a:chOff x="4476081" y="3981586"/>
            <a:chExt cx="1766090" cy="539330"/>
          </a:xfrm>
        </p:grpSpPr>
        <p:cxnSp>
          <p:nvCxnSpPr>
            <p:cNvPr id="30" name="直接连接符 29"/>
            <p:cNvCxnSpPr/>
            <p:nvPr/>
          </p:nvCxnSpPr>
          <p:spPr>
            <a:xfrm flipV="1">
              <a:off x="4476081" y="4520916"/>
              <a:ext cx="1465164" cy="0"/>
            </a:xfrm>
            <a:prstGeom prst="line">
              <a:avLst/>
            </a:prstGeom>
            <a:ln w="6350">
              <a:solidFill>
                <a:schemeClr val="tx1">
                  <a:lumMod val="65000"/>
                  <a:lumOff val="35000"/>
                </a:schemeClr>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941245" y="3981586"/>
              <a:ext cx="300926"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5941245" y="3981586"/>
              <a:ext cx="0" cy="539330"/>
            </a:xfrm>
            <a:prstGeom prst="line">
              <a:avLst/>
            </a:prstGeom>
            <a:ln w="6350">
              <a:solidFill>
                <a:schemeClr val="tx1">
                  <a:lumMod val="65000"/>
                  <a:lumOff val="3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grpSp>
      <p:grpSp>
        <p:nvGrpSpPr>
          <p:cNvPr id="33" name="组合 32"/>
          <p:cNvGrpSpPr>
            <a:grpSpLocks/>
          </p:cNvGrpSpPr>
          <p:nvPr/>
        </p:nvGrpSpPr>
        <p:grpSpPr bwMode="auto">
          <a:xfrm>
            <a:off x="5651543" y="1422704"/>
            <a:ext cx="591284" cy="789214"/>
            <a:chOff x="5652120" y="1579986"/>
            <a:chExt cx="590051" cy="878275"/>
          </a:xfrm>
        </p:grpSpPr>
        <p:cxnSp>
          <p:nvCxnSpPr>
            <p:cNvPr id="34" name="直接连接符 33"/>
            <p:cNvCxnSpPr/>
            <p:nvPr/>
          </p:nvCxnSpPr>
          <p:spPr>
            <a:xfrm>
              <a:off x="5939695" y="1579986"/>
              <a:ext cx="302476"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5652120" y="2458261"/>
              <a:ext cx="287575" cy="0"/>
            </a:xfrm>
            <a:prstGeom prst="line">
              <a:avLst/>
            </a:prstGeom>
            <a:ln w="6350">
              <a:solidFill>
                <a:schemeClr val="tx1">
                  <a:lumMod val="65000"/>
                  <a:lumOff val="35000"/>
                </a:schemeClr>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939695" y="1579986"/>
              <a:ext cx="0" cy="878275"/>
            </a:xfrm>
            <a:prstGeom prst="line">
              <a:avLst/>
            </a:prstGeom>
            <a:ln w="6350">
              <a:solidFill>
                <a:schemeClr val="tx1">
                  <a:lumMod val="65000"/>
                  <a:lumOff val="3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grpSp>
      <p:grpSp>
        <p:nvGrpSpPr>
          <p:cNvPr id="37" name="组合 36"/>
          <p:cNvGrpSpPr>
            <a:grpSpLocks/>
          </p:cNvGrpSpPr>
          <p:nvPr/>
        </p:nvGrpSpPr>
        <p:grpSpPr bwMode="auto">
          <a:xfrm>
            <a:off x="2123248" y="1410608"/>
            <a:ext cx="2353192" cy="188987"/>
            <a:chOff x="2123729" y="1566590"/>
            <a:chExt cx="2352352" cy="210375"/>
          </a:xfrm>
        </p:grpSpPr>
        <p:cxnSp>
          <p:nvCxnSpPr>
            <p:cNvPr id="38" name="直接连接符 37"/>
            <p:cNvCxnSpPr/>
            <p:nvPr/>
          </p:nvCxnSpPr>
          <p:spPr>
            <a:xfrm flipH="1" flipV="1">
              <a:off x="2987950" y="1776965"/>
              <a:ext cx="1488131" cy="0"/>
            </a:xfrm>
            <a:prstGeom prst="line">
              <a:avLst/>
            </a:prstGeom>
            <a:ln w="6350">
              <a:solidFill>
                <a:schemeClr val="tx1">
                  <a:lumMod val="65000"/>
                  <a:lumOff val="35000"/>
                </a:schemeClr>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2123729" y="1566590"/>
              <a:ext cx="864221"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2987950" y="1580054"/>
              <a:ext cx="0" cy="196911"/>
            </a:xfrm>
            <a:prstGeom prst="line">
              <a:avLst/>
            </a:prstGeom>
            <a:ln w="6350">
              <a:solidFill>
                <a:schemeClr val="tx1">
                  <a:lumMod val="65000"/>
                  <a:lumOff val="3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grpSp>
      <p:grpSp>
        <p:nvGrpSpPr>
          <p:cNvPr id="41" name="组合 40"/>
          <p:cNvGrpSpPr>
            <a:grpSpLocks/>
          </p:cNvGrpSpPr>
          <p:nvPr/>
        </p:nvGrpSpPr>
        <p:grpSpPr bwMode="auto">
          <a:xfrm>
            <a:off x="2123248" y="2211918"/>
            <a:ext cx="1176595" cy="261559"/>
            <a:chOff x="2123731" y="2458260"/>
            <a:chExt cx="1176175" cy="289336"/>
          </a:xfrm>
        </p:grpSpPr>
        <p:cxnSp>
          <p:nvCxnSpPr>
            <p:cNvPr id="42" name="直接连接符 41"/>
            <p:cNvCxnSpPr/>
            <p:nvPr/>
          </p:nvCxnSpPr>
          <p:spPr>
            <a:xfrm flipH="1">
              <a:off x="2987951" y="2458260"/>
              <a:ext cx="311955" cy="0"/>
            </a:xfrm>
            <a:prstGeom prst="line">
              <a:avLst/>
            </a:prstGeom>
            <a:ln w="6350">
              <a:solidFill>
                <a:schemeClr val="tx1">
                  <a:lumMod val="65000"/>
                  <a:lumOff val="35000"/>
                </a:schemeClr>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123731" y="2747596"/>
              <a:ext cx="864220"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2987951" y="2458260"/>
              <a:ext cx="0" cy="289336"/>
            </a:xfrm>
            <a:prstGeom prst="line">
              <a:avLst/>
            </a:prstGeom>
            <a:ln w="6350">
              <a:solidFill>
                <a:schemeClr val="tx1">
                  <a:lumMod val="65000"/>
                  <a:lumOff val="3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grpSp>
      <p:grpSp>
        <p:nvGrpSpPr>
          <p:cNvPr id="45" name="组合 44"/>
          <p:cNvGrpSpPr>
            <a:grpSpLocks/>
          </p:cNvGrpSpPr>
          <p:nvPr/>
        </p:nvGrpSpPr>
        <p:grpSpPr bwMode="auto">
          <a:xfrm>
            <a:off x="2123248" y="3459240"/>
            <a:ext cx="1176595" cy="123976"/>
            <a:chOff x="2123731" y="3843303"/>
            <a:chExt cx="1176175" cy="138283"/>
          </a:xfrm>
        </p:grpSpPr>
        <p:cxnSp>
          <p:nvCxnSpPr>
            <p:cNvPr id="46" name="直接连接符 45"/>
            <p:cNvCxnSpPr/>
            <p:nvPr/>
          </p:nvCxnSpPr>
          <p:spPr>
            <a:xfrm flipH="1">
              <a:off x="2987951" y="3843303"/>
              <a:ext cx="311955" cy="0"/>
            </a:xfrm>
            <a:prstGeom prst="line">
              <a:avLst/>
            </a:prstGeom>
            <a:ln w="6350">
              <a:solidFill>
                <a:schemeClr val="tx1">
                  <a:lumMod val="65000"/>
                  <a:lumOff val="35000"/>
                </a:schemeClr>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2123731" y="3979900"/>
              <a:ext cx="864220"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987951" y="3843303"/>
              <a:ext cx="0" cy="138283"/>
            </a:xfrm>
            <a:prstGeom prst="line">
              <a:avLst/>
            </a:prstGeom>
            <a:ln w="6350">
              <a:solidFill>
                <a:schemeClr val="tx1">
                  <a:lumMod val="65000"/>
                  <a:lumOff val="3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grpSp>
      <p:grpSp>
        <p:nvGrpSpPr>
          <p:cNvPr id="49" name="组合 48"/>
          <p:cNvGrpSpPr>
            <a:grpSpLocks/>
          </p:cNvGrpSpPr>
          <p:nvPr/>
        </p:nvGrpSpPr>
        <p:grpSpPr bwMode="auto">
          <a:xfrm>
            <a:off x="5653035" y="2473476"/>
            <a:ext cx="589791" cy="985762"/>
            <a:chOff x="5652665" y="2747596"/>
            <a:chExt cx="590051" cy="1095708"/>
          </a:xfrm>
        </p:grpSpPr>
        <p:cxnSp>
          <p:nvCxnSpPr>
            <p:cNvPr id="50" name="直接连接符 49"/>
            <p:cNvCxnSpPr/>
            <p:nvPr/>
          </p:nvCxnSpPr>
          <p:spPr>
            <a:xfrm>
              <a:off x="5940969" y="2747596"/>
              <a:ext cx="301747" cy="0"/>
            </a:xfrm>
            <a:prstGeom prst="line">
              <a:avLst/>
            </a:prstGeom>
            <a:ln w="6350">
              <a:solidFill>
                <a:schemeClr val="tx1">
                  <a:lumMod val="65000"/>
                  <a:lumOff val="3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5652665" y="3843304"/>
              <a:ext cx="288304" cy="0"/>
            </a:xfrm>
            <a:prstGeom prst="line">
              <a:avLst/>
            </a:prstGeom>
            <a:ln w="6350">
              <a:solidFill>
                <a:schemeClr val="tx1">
                  <a:lumMod val="65000"/>
                  <a:lumOff val="35000"/>
                </a:schemeClr>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5940969" y="2747596"/>
              <a:ext cx="0" cy="1095708"/>
            </a:xfrm>
            <a:prstGeom prst="line">
              <a:avLst/>
            </a:prstGeom>
            <a:ln w="6350">
              <a:solidFill>
                <a:schemeClr val="tx1">
                  <a:lumMod val="65000"/>
                  <a:lumOff val="3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grpSp>
      <p:sp>
        <p:nvSpPr>
          <p:cNvPr id="55" name="椭圆 54"/>
          <p:cNvSpPr/>
          <p:nvPr/>
        </p:nvSpPr>
        <p:spPr>
          <a:xfrm>
            <a:off x="3779912" y="2139702"/>
            <a:ext cx="1296144" cy="12961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a:spLocks noChangeArrowheads="1"/>
          </p:cNvSpPr>
          <p:nvPr/>
        </p:nvSpPr>
        <p:spPr bwMode="auto">
          <a:xfrm>
            <a:off x="3894113" y="2526393"/>
            <a:ext cx="1048186" cy="638024"/>
          </a:xfrm>
          <a:prstGeom prst="rect">
            <a:avLst/>
          </a:prstGeom>
          <a:noFill/>
          <a:ln w="9525">
            <a:noFill/>
            <a:miter lim="800000"/>
            <a:headEnd/>
            <a:tailEnd/>
          </a:ln>
        </p:spPr>
        <p:txBody>
          <a:bodyPr lIns="0" tIns="0" rIns="0" bIns="0">
            <a:spAutoFit/>
          </a:bodyPr>
          <a:lstStyle/>
          <a:p>
            <a:pPr algn="ctr"/>
            <a:r>
              <a:rPr lang="zh-CN" altLang="en-US" sz="2000" dirty="0">
                <a:solidFill>
                  <a:schemeClr val="bg1">
                    <a:lumMod val="50000"/>
                  </a:schemeClr>
                </a:solidFill>
                <a:latin typeface="微软雅黑" pitchFamily="34" charset="-122"/>
              </a:rPr>
              <a:t>点击输入标题</a:t>
            </a:r>
          </a:p>
        </p:txBody>
      </p:sp>
    </p:spTree>
    <p:extLst>
      <p:ext uri="{BB962C8B-B14F-4D97-AF65-F5344CB8AC3E}">
        <p14:creationId xmlns:p14="http://schemas.microsoft.com/office/powerpoint/2010/main" val="3181815775"/>
      </p:ext>
    </p:extLst>
  </p:cSld>
  <p:clrMapOvr>
    <a:masterClrMapping/>
  </p:clrMapOvr>
  <mc:AlternateContent xmlns:mc="http://schemas.openxmlformats.org/markup-compatibility/2006" xmlns:p14="http://schemas.microsoft.com/office/powerpoint/2010/main">
    <mc:Choice Requires="p14">
      <p:transition spd="slow" p14:dur="1500" advClick="0" advTm="3906">
        <p:randomBar dir="vert"/>
      </p:transition>
    </mc:Choice>
    <mc:Fallback xmlns="">
      <p:transition spd="slow" advClick="0" advTm="3906">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360"/>
                                          </p:val>
                                        </p:tav>
                                        <p:tav tm="100000">
                                          <p:val>
                                            <p:fltVal val="0"/>
                                          </p:val>
                                        </p:tav>
                                      </p:tavLst>
                                    </p:anim>
                                    <p:animEffect transition="in" filter="fade">
                                      <p:cBhvr>
                                        <p:cTn id="16" dur="1000"/>
                                        <p:tgtEl>
                                          <p:spTgt spid="2"/>
                                        </p:tgtEl>
                                      </p:cBhvr>
                                    </p:animEffect>
                                  </p:childTnLst>
                                </p:cTn>
                              </p:par>
                            </p:childTnLst>
                          </p:cTn>
                        </p:par>
                        <p:par>
                          <p:cTn id="17" fill="hold">
                            <p:stCondLst>
                              <p:cond delay="2000"/>
                            </p:stCondLst>
                            <p:childTnLst>
                              <p:par>
                                <p:cTn id="18" presetID="31" presetClass="entr" presetSubtype="0" fill="hold" grpId="0" nodeType="afterEffect">
                                  <p:stCondLst>
                                    <p:cond delay="0"/>
                                  </p:stCondLst>
                                  <p:iterate type="lt">
                                    <p:tmPct val="5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 calcmode="lin" valueType="num">
                                      <p:cBhvr>
                                        <p:cTn id="22" dur="500" fill="hold"/>
                                        <p:tgtEl>
                                          <p:spTgt spid="11"/>
                                        </p:tgtEl>
                                        <p:attrNameLst>
                                          <p:attrName>style.rotation</p:attrName>
                                        </p:attrNameLst>
                                      </p:cBhvr>
                                      <p:tavLst>
                                        <p:tav tm="0">
                                          <p:val>
                                            <p:fltVal val="90"/>
                                          </p:val>
                                        </p:tav>
                                        <p:tav tm="100000">
                                          <p:val>
                                            <p:fltVal val="0"/>
                                          </p:val>
                                        </p:tav>
                                      </p:tavLst>
                                    </p:anim>
                                    <p:animEffect transition="in" filter="fade">
                                      <p:cBhvr>
                                        <p:cTn id="23" dur="500"/>
                                        <p:tgtEl>
                                          <p:spTgt spid="11"/>
                                        </p:tgtEl>
                                      </p:cBhvr>
                                    </p:animEffect>
                                  </p:childTnLst>
                                </p:cTn>
                              </p:par>
                              <p:par>
                                <p:cTn id="24" presetID="31" presetClass="entr" presetSubtype="0" fill="hold" grpId="0" nodeType="withEffect">
                                  <p:stCondLst>
                                    <p:cond delay="0"/>
                                  </p:stCondLst>
                                  <p:iterate type="lt">
                                    <p:tmPct val="5000"/>
                                  </p:iterate>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 calcmode="lin" valueType="num">
                                      <p:cBhvr>
                                        <p:cTn id="28" dur="500" fill="hold"/>
                                        <p:tgtEl>
                                          <p:spTgt spid="16"/>
                                        </p:tgtEl>
                                        <p:attrNameLst>
                                          <p:attrName>style.rotation</p:attrName>
                                        </p:attrNameLst>
                                      </p:cBhvr>
                                      <p:tavLst>
                                        <p:tav tm="0">
                                          <p:val>
                                            <p:fltVal val="90"/>
                                          </p:val>
                                        </p:tav>
                                        <p:tav tm="100000">
                                          <p:val>
                                            <p:fltVal val="0"/>
                                          </p:val>
                                        </p:tav>
                                      </p:tavLst>
                                    </p:anim>
                                    <p:animEffect transition="in" filter="fade">
                                      <p:cBhvr>
                                        <p:cTn id="29" dur="500"/>
                                        <p:tgtEl>
                                          <p:spTgt spid="16"/>
                                        </p:tgtEl>
                                      </p:cBhvr>
                                    </p:animEffect>
                                  </p:childTnLst>
                                </p:cTn>
                              </p:par>
                              <p:par>
                                <p:cTn id="30" presetID="31" presetClass="entr" presetSubtype="0" fill="hold" grpId="0" nodeType="withEffect">
                                  <p:stCondLst>
                                    <p:cond delay="0"/>
                                  </p:stCondLst>
                                  <p:iterate type="lt">
                                    <p:tmPct val="5000"/>
                                  </p:iterate>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 calcmode="lin" valueType="num">
                                      <p:cBhvr>
                                        <p:cTn id="34" dur="500" fill="hold"/>
                                        <p:tgtEl>
                                          <p:spTgt spid="15"/>
                                        </p:tgtEl>
                                        <p:attrNameLst>
                                          <p:attrName>style.rotation</p:attrName>
                                        </p:attrNameLst>
                                      </p:cBhvr>
                                      <p:tavLst>
                                        <p:tav tm="0">
                                          <p:val>
                                            <p:fltVal val="90"/>
                                          </p:val>
                                        </p:tav>
                                        <p:tav tm="100000">
                                          <p:val>
                                            <p:fltVal val="0"/>
                                          </p:val>
                                        </p:tav>
                                      </p:tavLst>
                                    </p:anim>
                                    <p:animEffect transition="in" filter="fade">
                                      <p:cBhvr>
                                        <p:cTn id="35" dur="500"/>
                                        <p:tgtEl>
                                          <p:spTgt spid="15"/>
                                        </p:tgtEl>
                                      </p:cBhvr>
                                    </p:animEffect>
                                  </p:childTnLst>
                                </p:cTn>
                              </p:par>
                              <p:par>
                                <p:cTn id="36" presetID="31" presetClass="entr" presetSubtype="0" fill="hold" grpId="0" nodeType="withEffect">
                                  <p:stCondLst>
                                    <p:cond delay="0"/>
                                  </p:stCondLst>
                                  <p:iterate type="lt">
                                    <p:tmPct val="5000"/>
                                  </p:iterate>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 calcmode="lin" valueType="num">
                                      <p:cBhvr>
                                        <p:cTn id="40" dur="500" fill="hold"/>
                                        <p:tgtEl>
                                          <p:spTgt spid="14"/>
                                        </p:tgtEl>
                                        <p:attrNameLst>
                                          <p:attrName>style.rotation</p:attrName>
                                        </p:attrNameLst>
                                      </p:cBhvr>
                                      <p:tavLst>
                                        <p:tav tm="0">
                                          <p:val>
                                            <p:fltVal val="90"/>
                                          </p:val>
                                        </p:tav>
                                        <p:tav tm="100000">
                                          <p:val>
                                            <p:fltVal val="0"/>
                                          </p:val>
                                        </p:tav>
                                      </p:tavLst>
                                    </p:anim>
                                    <p:animEffect transition="in" filter="fade">
                                      <p:cBhvr>
                                        <p:cTn id="41" dur="500"/>
                                        <p:tgtEl>
                                          <p:spTgt spid="14"/>
                                        </p:tgtEl>
                                      </p:cBhvr>
                                    </p:animEffect>
                                  </p:childTnLst>
                                </p:cTn>
                              </p:par>
                              <p:par>
                                <p:cTn id="42" presetID="31" presetClass="entr" presetSubtype="0" fill="hold" grpId="0" nodeType="withEffect">
                                  <p:stCondLst>
                                    <p:cond delay="0"/>
                                  </p:stCondLst>
                                  <p:iterate type="lt">
                                    <p:tmPct val="5000"/>
                                  </p:iterate>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 calcmode="lin" valueType="num">
                                      <p:cBhvr>
                                        <p:cTn id="46" dur="500" fill="hold"/>
                                        <p:tgtEl>
                                          <p:spTgt spid="13"/>
                                        </p:tgtEl>
                                        <p:attrNameLst>
                                          <p:attrName>style.rotation</p:attrName>
                                        </p:attrNameLst>
                                      </p:cBhvr>
                                      <p:tavLst>
                                        <p:tav tm="0">
                                          <p:val>
                                            <p:fltVal val="90"/>
                                          </p:val>
                                        </p:tav>
                                        <p:tav tm="100000">
                                          <p:val>
                                            <p:fltVal val="0"/>
                                          </p:val>
                                        </p:tav>
                                      </p:tavLst>
                                    </p:anim>
                                    <p:animEffect transition="in" filter="fade">
                                      <p:cBhvr>
                                        <p:cTn id="47" dur="500"/>
                                        <p:tgtEl>
                                          <p:spTgt spid="13"/>
                                        </p:tgtEl>
                                      </p:cBhvr>
                                    </p:animEffect>
                                  </p:childTnLst>
                                </p:cTn>
                              </p:par>
                              <p:par>
                                <p:cTn id="48" presetID="31" presetClass="entr" presetSubtype="0" fill="hold" grpId="0" nodeType="withEffect">
                                  <p:stCondLst>
                                    <p:cond delay="0"/>
                                  </p:stCondLst>
                                  <p:iterate type="lt">
                                    <p:tmPct val="5000"/>
                                  </p:iterate>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 calcmode="lin" valueType="num">
                                      <p:cBhvr>
                                        <p:cTn id="52" dur="500" fill="hold"/>
                                        <p:tgtEl>
                                          <p:spTgt spid="12"/>
                                        </p:tgtEl>
                                        <p:attrNameLst>
                                          <p:attrName>style.rotation</p:attrName>
                                        </p:attrNameLst>
                                      </p:cBhvr>
                                      <p:tavLst>
                                        <p:tav tm="0">
                                          <p:val>
                                            <p:fltVal val="90"/>
                                          </p:val>
                                        </p:tav>
                                        <p:tav tm="100000">
                                          <p:val>
                                            <p:fltVal val="0"/>
                                          </p:val>
                                        </p:tav>
                                      </p:tavLst>
                                    </p:anim>
                                    <p:animEffect transition="in" filter="fade">
                                      <p:cBhvr>
                                        <p:cTn id="53" dur="500"/>
                                        <p:tgtEl>
                                          <p:spTgt spid="12"/>
                                        </p:tgtEl>
                                      </p:cBhvr>
                                    </p:animEffect>
                                  </p:childTnLst>
                                </p:cTn>
                              </p:par>
                            </p:childTnLst>
                          </p:cTn>
                        </p:par>
                        <p:par>
                          <p:cTn id="54" fill="hold">
                            <p:stCondLst>
                              <p:cond delay="2500"/>
                            </p:stCondLst>
                            <p:childTnLst>
                              <p:par>
                                <p:cTn id="55" presetID="53" presetClass="entr" presetSubtype="16"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p:cTn id="57" dur="500" fill="hold"/>
                                        <p:tgtEl>
                                          <p:spTgt spid="54"/>
                                        </p:tgtEl>
                                        <p:attrNameLst>
                                          <p:attrName>ppt_w</p:attrName>
                                        </p:attrNameLst>
                                      </p:cBhvr>
                                      <p:tavLst>
                                        <p:tav tm="0">
                                          <p:val>
                                            <p:fltVal val="0"/>
                                          </p:val>
                                        </p:tav>
                                        <p:tav tm="100000">
                                          <p:val>
                                            <p:strVal val="#ppt_w"/>
                                          </p:val>
                                        </p:tav>
                                      </p:tavLst>
                                    </p:anim>
                                    <p:anim calcmode="lin" valueType="num">
                                      <p:cBhvr>
                                        <p:cTn id="58" dur="500" fill="hold"/>
                                        <p:tgtEl>
                                          <p:spTgt spid="54"/>
                                        </p:tgtEl>
                                        <p:attrNameLst>
                                          <p:attrName>ppt_h</p:attrName>
                                        </p:attrNameLst>
                                      </p:cBhvr>
                                      <p:tavLst>
                                        <p:tav tm="0">
                                          <p:val>
                                            <p:fltVal val="0"/>
                                          </p:val>
                                        </p:tav>
                                        <p:tav tm="100000">
                                          <p:val>
                                            <p:strVal val="#ppt_h"/>
                                          </p:val>
                                        </p:tav>
                                      </p:tavLst>
                                    </p:anim>
                                    <p:animEffect transition="in" filter="fade">
                                      <p:cBhvr>
                                        <p:cTn id="59" dur="500"/>
                                        <p:tgtEl>
                                          <p:spTgt spid="54"/>
                                        </p:tgtEl>
                                      </p:cBhvr>
                                    </p:animEffect>
                                  </p:childTnLst>
                                </p:cTn>
                              </p:par>
                            </p:childTnLst>
                          </p:cTn>
                        </p:par>
                        <p:par>
                          <p:cTn id="60" fill="hold">
                            <p:stCondLst>
                              <p:cond delay="3000"/>
                            </p:stCondLst>
                            <p:childTnLst>
                              <p:par>
                                <p:cTn id="61" presetID="22" presetClass="entr" presetSubtype="2" fill="hold"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right)">
                                      <p:cBhvr>
                                        <p:cTn id="63" dur="500"/>
                                        <p:tgtEl>
                                          <p:spTgt spid="37"/>
                                        </p:tgtEl>
                                      </p:cBhvr>
                                    </p:animEffect>
                                  </p:childTnLst>
                                </p:cTn>
                              </p:par>
                              <p:par>
                                <p:cTn id="64" presetID="22" presetClass="entr" presetSubtype="2" fill="hold"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wipe(right)">
                                      <p:cBhvr>
                                        <p:cTn id="66" dur="500"/>
                                        <p:tgtEl>
                                          <p:spTgt spid="41"/>
                                        </p:tgtEl>
                                      </p:cBhvr>
                                    </p:animEffect>
                                  </p:childTnLst>
                                </p:cTn>
                              </p:par>
                              <p:par>
                                <p:cTn id="67" presetID="22" presetClass="entr" presetSubtype="2" fill="hold"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right)">
                                      <p:cBhvr>
                                        <p:cTn id="69" dur="500"/>
                                        <p:tgtEl>
                                          <p:spTgt spid="45"/>
                                        </p:tgtEl>
                                      </p:cBhvr>
                                    </p:animEffect>
                                  </p:childTnLst>
                                </p:cTn>
                              </p:par>
                              <p:par>
                                <p:cTn id="70" presetID="22" presetClass="entr" presetSubtype="8"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left)">
                                      <p:cBhvr>
                                        <p:cTn id="72" dur="500"/>
                                        <p:tgtEl>
                                          <p:spTgt spid="29"/>
                                        </p:tgtEl>
                                      </p:cBhvr>
                                    </p:animEffect>
                                  </p:childTnLst>
                                </p:cTn>
                              </p:par>
                              <p:par>
                                <p:cTn id="73" presetID="22" presetClass="entr" presetSubtype="8" fill="hold" nodeType="with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par>
                                <p:cTn id="76" presetID="22" presetClass="entr" presetSubtype="8" fill="hold"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left)">
                                      <p:cBhvr>
                                        <p:cTn id="78" dur="500"/>
                                        <p:tgtEl>
                                          <p:spTgt spid="33"/>
                                        </p:tgtEl>
                                      </p:cBhvr>
                                    </p:animEffect>
                                  </p:childTnLst>
                                </p:cTn>
                              </p:par>
                            </p:childTnLst>
                          </p:cTn>
                        </p:par>
                        <p:par>
                          <p:cTn id="79" fill="hold">
                            <p:stCondLst>
                              <p:cond delay="3500"/>
                            </p:stCondLst>
                            <p:childTnLst>
                              <p:par>
                                <p:cTn id="80" presetID="22" presetClass="entr" presetSubtype="8"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wipe(left)">
                                      <p:cBhvr>
                                        <p:cTn id="82" dur="500"/>
                                        <p:tgtEl>
                                          <p:spTgt spid="17"/>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left)">
                                      <p:cBhvr>
                                        <p:cTn id="85" dur="500"/>
                                        <p:tgtEl>
                                          <p:spTgt spid="18"/>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wipe(left)">
                                      <p:cBhvr>
                                        <p:cTn id="88" dur="500"/>
                                        <p:tgtEl>
                                          <p:spTgt spid="19"/>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wipe(left)">
                                      <p:cBhvr>
                                        <p:cTn id="91" dur="500"/>
                                        <p:tgtEl>
                                          <p:spTgt spid="20"/>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wipe(left)">
                                      <p:cBhvr>
                                        <p:cTn id="97" dur="500"/>
                                        <p:tgtEl>
                                          <p:spTgt spid="22"/>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23"/>
                                        </p:tgtEl>
                                        <p:attrNameLst>
                                          <p:attrName>style.visibility</p:attrName>
                                        </p:attrNameLst>
                                      </p:cBhvr>
                                      <p:to>
                                        <p:strVal val="visible"/>
                                      </p:to>
                                    </p:set>
                                    <p:animEffect transition="in" filter="wipe(right)">
                                      <p:cBhvr>
                                        <p:cTn id="100" dur="500"/>
                                        <p:tgtEl>
                                          <p:spTgt spid="23"/>
                                        </p:tgtEl>
                                      </p:cBhvr>
                                    </p:animEffect>
                                  </p:childTnLst>
                                </p:cTn>
                              </p:par>
                              <p:par>
                                <p:cTn id="101" presetID="22" presetClass="entr" presetSubtype="2" fill="hold" grpId="0" nodeType="with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wipe(right)">
                                      <p:cBhvr>
                                        <p:cTn id="109" dur="500"/>
                                        <p:tgtEl>
                                          <p:spTgt spid="26"/>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wipe(right)">
                                      <p:cBhvr>
                                        <p:cTn id="112" dur="500"/>
                                        <p:tgtEl>
                                          <p:spTgt spid="27"/>
                                        </p:tgtEl>
                                      </p:cBhvr>
                                    </p:animEffect>
                                  </p:childTnLst>
                                </p:cTn>
                              </p:par>
                              <p:par>
                                <p:cTn id="113" presetID="22" presetClass="entr" presetSubtype="2" fill="hold" grpId="0" nodeType="with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wipe(right)">
                                      <p:cBhvr>
                                        <p:cTn id="1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55" grpId="0" animBg="1"/>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2547951" y="1236277"/>
            <a:ext cx="2555674" cy="1695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3040" tIns="46520" rIns="93040" bIns="46520" rtlCol="0" anchor="ctr"/>
          <a:lstStyle/>
          <a:p>
            <a:pPr algn="ctr"/>
            <a:endParaRPr lang="zh-CN" altLang="en-US" sz="1100" dirty="0"/>
          </a:p>
        </p:txBody>
      </p:sp>
      <p:sp>
        <p:nvSpPr>
          <p:cNvPr id="2" name="矩形 1"/>
          <p:cNvSpPr/>
          <p:nvPr/>
        </p:nvSpPr>
        <p:spPr>
          <a:xfrm>
            <a:off x="1243008" y="1248967"/>
            <a:ext cx="1640205" cy="2769394"/>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sz="1100" dirty="0"/>
          </a:p>
        </p:txBody>
      </p:sp>
      <p:sp>
        <p:nvSpPr>
          <p:cNvPr id="3" name="矩形 2"/>
          <p:cNvSpPr/>
          <p:nvPr/>
        </p:nvSpPr>
        <p:spPr>
          <a:xfrm>
            <a:off x="2883213" y="1248967"/>
            <a:ext cx="1640205" cy="2769394"/>
          </a:xfrm>
          <a:prstGeom prst="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sz="1100" dirty="0"/>
          </a:p>
        </p:txBody>
      </p:sp>
      <p:sp>
        <p:nvSpPr>
          <p:cNvPr id="4" name="矩形 3"/>
          <p:cNvSpPr/>
          <p:nvPr/>
        </p:nvSpPr>
        <p:spPr>
          <a:xfrm>
            <a:off x="6163623" y="1248967"/>
            <a:ext cx="1640205" cy="2769394"/>
          </a:xfrm>
          <a:prstGeom prst="rect">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sz="1100" dirty="0"/>
          </a:p>
        </p:txBody>
      </p:sp>
      <p:sp>
        <p:nvSpPr>
          <p:cNvPr id="5" name="矩形 4"/>
          <p:cNvSpPr/>
          <p:nvPr/>
        </p:nvSpPr>
        <p:spPr>
          <a:xfrm>
            <a:off x="1457325" y="3386137"/>
            <a:ext cx="1200150" cy="396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rPr>
              <a:t>直接转为</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flash</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pPr algn="ctr"/>
            <a:endParaRPr lang="zh-CN" altLang="en-US" sz="1100" dirty="0">
              <a:solidFill>
                <a:schemeClr val="bg1">
                  <a:lumMod val="50000"/>
                </a:schemeClr>
              </a:solidFill>
            </a:endParaRPr>
          </a:p>
        </p:txBody>
      </p:sp>
      <p:sp>
        <p:nvSpPr>
          <p:cNvPr id="6" name="矩形 5"/>
          <p:cNvSpPr/>
          <p:nvPr/>
        </p:nvSpPr>
        <p:spPr>
          <a:xfrm>
            <a:off x="3108950" y="3386137"/>
            <a:ext cx="1200150" cy="396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rPr>
              <a:t>动画、声音完美保留</a:t>
            </a:r>
          </a:p>
          <a:p>
            <a:pPr algn="ctr"/>
            <a:endParaRPr lang="zh-CN" altLang="en-US" sz="1100" dirty="0">
              <a:solidFill>
                <a:schemeClr val="bg1">
                  <a:lumMod val="50000"/>
                </a:schemeClr>
              </a:solidFill>
            </a:endParaRPr>
          </a:p>
        </p:txBody>
      </p:sp>
      <p:sp>
        <p:nvSpPr>
          <p:cNvPr id="7" name="矩形 6"/>
          <p:cNvSpPr/>
          <p:nvPr/>
        </p:nvSpPr>
        <p:spPr>
          <a:xfrm>
            <a:off x="6389360" y="3386137"/>
            <a:ext cx="1200150" cy="396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rPr>
              <a:t>省心、省钱、省事</a:t>
            </a:r>
          </a:p>
        </p:txBody>
      </p:sp>
      <p:sp>
        <p:nvSpPr>
          <p:cNvPr id="8" name="矩形 7"/>
          <p:cNvSpPr/>
          <p:nvPr/>
        </p:nvSpPr>
        <p:spPr>
          <a:xfrm>
            <a:off x="4523418" y="1103710"/>
            <a:ext cx="1640205" cy="3059907"/>
          </a:xfrm>
          <a:prstGeom prst="rect">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zh-CN" altLang="en-US" sz="1100" dirty="0"/>
          </a:p>
        </p:txBody>
      </p:sp>
      <p:sp>
        <p:nvSpPr>
          <p:cNvPr id="9" name="矩形 8"/>
          <p:cNvSpPr/>
          <p:nvPr/>
        </p:nvSpPr>
        <p:spPr>
          <a:xfrm>
            <a:off x="4749155" y="3386139"/>
            <a:ext cx="1200150" cy="517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gn="ctr"/>
            <a:r>
              <a:rPr lang="en-US" altLang="zh-CN" sz="1100" dirty="0">
                <a:solidFill>
                  <a:schemeClr val="bg1">
                    <a:lumMod val="50000"/>
                  </a:schemeClr>
                </a:solidFill>
                <a:latin typeface="微软雅黑" panose="020B0503020204020204" pitchFamily="34" charset="-122"/>
                <a:ea typeface="微软雅黑" panose="020B0503020204020204" pitchFamily="34" charset="-122"/>
              </a:rPr>
              <a:t>7*24</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小时全天候</a:t>
            </a:r>
          </a:p>
          <a:p>
            <a:pPr algn="ctr"/>
            <a:endParaRPr lang="zh-CN" altLang="en-US" sz="1100" dirty="0">
              <a:solidFill>
                <a:schemeClr val="bg1">
                  <a:lumMod val="50000"/>
                </a:schemeClr>
              </a:solidFill>
            </a:endParaRPr>
          </a:p>
        </p:txBody>
      </p:sp>
      <p:cxnSp>
        <p:nvCxnSpPr>
          <p:cNvPr id="10" name="直接连接符 9"/>
          <p:cNvCxnSpPr/>
          <p:nvPr/>
        </p:nvCxnSpPr>
        <p:spPr>
          <a:xfrm>
            <a:off x="1350170" y="1960972"/>
            <a:ext cx="139303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033237" y="1960972"/>
            <a:ext cx="139303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662013" y="1960972"/>
            <a:ext cx="139303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320653" y="1960972"/>
            <a:ext cx="139303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文本框 31"/>
          <p:cNvSpPr txBox="1"/>
          <p:nvPr/>
        </p:nvSpPr>
        <p:spPr>
          <a:xfrm>
            <a:off x="1634701" y="1360882"/>
            <a:ext cx="703330" cy="242186"/>
          </a:xfrm>
          <a:prstGeom prst="rect">
            <a:avLst/>
          </a:prstGeom>
          <a:noFill/>
        </p:spPr>
        <p:txBody>
          <a:bodyPr wrap="none" lIns="68570" tIns="34286" rIns="68570" bIns="34286"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PPT</a:t>
            </a:r>
            <a:r>
              <a:rPr lang="zh-CN" altLang="en-US" sz="1100" b="1" dirty="0">
                <a:solidFill>
                  <a:schemeClr val="bg1"/>
                </a:solidFill>
                <a:latin typeface="微软雅黑" panose="020B0503020204020204" pitchFamily="34" charset="-122"/>
                <a:ea typeface="微软雅黑" panose="020B0503020204020204" pitchFamily="34" charset="-122"/>
              </a:rPr>
              <a:t>模板</a:t>
            </a:r>
          </a:p>
        </p:txBody>
      </p:sp>
      <p:sp>
        <p:nvSpPr>
          <p:cNvPr id="20" name="文本框 32"/>
          <p:cNvSpPr txBox="1"/>
          <p:nvPr/>
        </p:nvSpPr>
        <p:spPr>
          <a:xfrm>
            <a:off x="1522603" y="1660922"/>
            <a:ext cx="854776" cy="242186"/>
          </a:xfrm>
          <a:prstGeom prst="rect">
            <a:avLst/>
          </a:prstGeom>
          <a:noFill/>
        </p:spPr>
        <p:txBody>
          <a:bodyPr wrap="none" lIns="68570" tIns="34286" rIns="68570" bIns="34286"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谁都能开店</a:t>
            </a:r>
          </a:p>
        </p:txBody>
      </p:sp>
      <p:sp>
        <p:nvSpPr>
          <p:cNvPr id="21" name="文本框 33"/>
          <p:cNvSpPr txBox="1"/>
          <p:nvPr/>
        </p:nvSpPr>
        <p:spPr>
          <a:xfrm>
            <a:off x="3351799" y="1360882"/>
            <a:ext cx="703330" cy="242186"/>
          </a:xfrm>
          <a:prstGeom prst="rect">
            <a:avLst/>
          </a:prstGeom>
          <a:noFill/>
        </p:spPr>
        <p:txBody>
          <a:bodyPr wrap="none" lIns="68570" tIns="34286" rIns="68570" bIns="34286"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PPT</a:t>
            </a:r>
            <a:r>
              <a:rPr lang="zh-CN" altLang="en-US" sz="1100" b="1" dirty="0">
                <a:solidFill>
                  <a:schemeClr val="bg1"/>
                </a:solidFill>
                <a:latin typeface="微软雅黑" panose="020B0503020204020204" pitchFamily="34" charset="-122"/>
                <a:ea typeface="微软雅黑" panose="020B0503020204020204" pitchFamily="34" charset="-122"/>
              </a:rPr>
              <a:t>图表</a:t>
            </a:r>
          </a:p>
        </p:txBody>
      </p:sp>
      <p:sp>
        <p:nvSpPr>
          <p:cNvPr id="22" name="文本框 34"/>
          <p:cNvSpPr txBox="1"/>
          <p:nvPr/>
        </p:nvSpPr>
        <p:spPr>
          <a:xfrm>
            <a:off x="3239700" y="1660922"/>
            <a:ext cx="854776" cy="242186"/>
          </a:xfrm>
          <a:prstGeom prst="rect">
            <a:avLst/>
          </a:prstGeom>
          <a:noFill/>
        </p:spPr>
        <p:txBody>
          <a:bodyPr wrap="none" lIns="68570" tIns="34286" rIns="68570" bIns="34286"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上传即所见</a:t>
            </a:r>
          </a:p>
        </p:txBody>
      </p:sp>
      <p:sp>
        <p:nvSpPr>
          <p:cNvPr id="23" name="文本框 35"/>
          <p:cNvSpPr txBox="1"/>
          <p:nvPr/>
        </p:nvSpPr>
        <p:spPr>
          <a:xfrm>
            <a:off x="4906358" y="1360882"/>
            <a:ext cx="703330" cy="242186"/>
          </a:xfrm>
          <a:prstGeom prst="rect">
            <a:avLst/>
          </a:prstGeom>
          <a:noFill/>
        </p:spPr>
        <p:txBody>
          <a:bodyPr wrap="none" lIns="68570" tIns="34286" rIns="68570" bIns="34286"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PPT</a:t>
            </a:r>
            <a:r>
              <a:rPr lang="zh-CN" altLang="en-US" sz="1100" b="1" dirty="0">
                <a:solidFill>
                  <a:schemeClr val="bg1"/>
                </a:solidFill>
                <a:latin typeface="微软雅黑" panose="020B0503020204020204" pitchFamily="34" charset="-122"/>
                <a:ea typeface="微软雅黑" panose="020B0503020204020204" pitchFamily="34" charset="-122"/>
              </a:rPr>
              <a:t>动画</a:t>
            </a:r>
          </a:p>
        </p:txBody>
      </p:sp>
      <p:sp>
        <p:nvSpPr>
          <p:cNvPr id="24" name="文本框 36"/>
          <p:cNvSpPr txBox="1"/>
          <p:nvPr/>
        </p:nvSpPr>
        <p:spPr>
          <a:xfrm>
            <a:off x="4794259" y="1660922"/>
            <a:ext cx="854776" cy="242186"/>
          </a:xfrm>
          <a:prstGeom prst="rect">
            <a:avLst/>
          </a:prstGeom>
          <a:noFill/>
        </p:spPr>
        <p:txBody>
          <a:bodyPr wrap="none" lIns="68570" tIns="34286" rIns="68570" bIns="34286"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下单即下载</a:t>
            </a:r>
          </a:p>
        </p:txBody>
      </p:sp>
      <p:sp>
        <p:nvSpPr>
          <p:cNvPr id="25" name="文本框 37"/>
          <p:cNvSpPr txBox="1"/>
          <p:nvPr/>
        </p:nvSpPr>
        <p:spPr>
          <a:xfrm>
            <a:off x="6604537" y="1360882"/>
            <a:ext cx="703330" cy="242186"/>
          </a:xfrm>
          <a:prstGeom prst="rect">
            <a:avLst/>
          </a:prstGeom>
          <a:noFill/>
        </p:spPr>
        <p:txBody>
          <a:bodyPr wrap="none" lIns="68570" tIns="34286" rIns="68570" bIns="34286"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PPT</a:t>
            </a:r>
            <a:r>
              <a:rPr lang="zh-CN" altLang="en-US" sz="1100" b="1" dirty="0">
                <a:solidFill>
                  <a:schemeClr val="bg1"/>
                </a:solidFill>
                <a:latin typeface="微软雅黑" panose="020B0503020204020204" pitchFamily="34" charset="-122"/>
                <a:ea typeface="微软雅黑" panose="020B0503020204020204" pitchFamily="34" charset="-122"/>
              </a:rPr>
              <a:t>作品</a:t>
            </a:r>
          </a:p>
        </p:txBody>
      </p:sp>
      <p:sp>
        <p:nvSpPr>
          <p:cNvPr id="26" name="文本框 38"/>
          <p:cNvSpPr txBox="1"/>
          <p:nvPr/>
        </p:nvSpPr>
        <p:spPr>
          <a:xfrm>
            <a:off x="6492438" y="1660922"/>
            <a:ext cx="854776" cy="242186"/>
          </a:xfrm>
          <a:prstGeom prst="rect">
            <a:avLst/>
          </a:prstGeom>
          <a:noFill/>
        </p:spPr>
        <p:txBody>
          <a:bodyPr wrap="none" lIns="68570" tIns="34286" rIns="68570" bIns="34286"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中国最专业</a:t>
            </a:r>
          </a:p>
        </p:txBody>
      </p:sp>
      <p:sp>
        <p:nvSpPr>
          <p:cNvPr id="27" name="文本框 44"/>
          <p:cNvSpPr txBox="1"/>
          <p:nvPr/>
        </p:nvSpPr>
        <p:spPr>
          <a:xfrm>
            <a:off x="1350697" y="2250148"/>
            <a:ext cx="1367913" cy="587671"/>
          </a:xfrm>
          <a:prstGeom prst="rect">
            <a:avLst/>
          </a:prstGeom>
          <a:noFill/>
        </p:spPr>
        <p:txBody>
          <a:bodyPr wrap="square" lIns="68570" tIns="34286" rIns="68570" bIns="34286"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添加相关文字添加相关文字添加相关文字</a:t>
            </a:r>
          </a:p>
        </p:txBody>
      </p:sp>
      <p:sp>
        <p:nvSpPr>
          <p:cNvPr id="28" name="文本框 45"/>
          <p:cNvSpPr txBox="1"/>
          <p:nvPr/>
        </p:nvSpPr>
        <p:spPr>
          <a:xfrm>
            <a:off x="3075098" y="2250148"/>
            <a:ext cx="1367913" cy="587671"/>
          </a:xfrm>
          <a:prstGeom prst="rect">
            <a:avLst/>
          </a:prstGeom>
          <a:noFill/>
        </p:spPr>
        <p:txBody>
          <a:bodyPr wrap="square" lIns="68570" tIns="34286" rIns="68570" bIns="34286"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添加相关文字添加相关文字添加相关文字</a:t>
            </a:r>
          </a:p>
        </p:txBody>
      </p:sp>
      <p:sp>
        <p:nvSpPr>
          <p:cNvPr id="29" name="文本框 49"/>
          <p:cNvSpPr txBox="1"/>
          <p:nvPr/>
        </p:nvSpPr>
        <p:spPr>
          <a:xfrm>
            <a:off x="4663430" y="2250148"/>
            <a:ext cx="1367913" cy="587671"/>
          </a:xfrm>
          <a:prstGeom prst="rect">
            <a:avLst/>
          </a:prstGeom>
          <a:noFill/>
        </p:spPr>
        <p:txBody>
          <a:bodyPr wrap="square" lIns="68570" tIns="34286" rIns="68570" bIns="34286"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添加相关文字添加相关文字添加相关文字</a:t>
            </a:r>
          </a:p>
        </p:txBody>
      </p:sp>
      <p:sp>
        <p:nvSpPr>
          <p:cNvPr id="30" name="文本框 50"/>
          <p:cNvSpPr txBox="1"/>
          <p:nvPr/>
        </p:nvSpPr>
        <p:spPr>
          <a:xfrm>
            <a:off x="6311291" y="2250148"/>
            <a:ext cx="1367913" cy="587671"/>
          </a:xfrm>
          <a:prstGeom prst="rect">
            <a:avLst/>
          </a:prstGeom>
          <a:noFill/>
        </p:spPr>
        <p:txBody>
          <a:bodyPr wrap="square" lIns="68570" tIns="34286" rIns="68570" bIns="34286"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添加相关文字添加相关文字添加相关文字</a:t>
            </a:r>
          </a:p>
        </p:txBody>
      </p:sp>
    </p:spTree>
    <p:custDataLst>
      <p:tags r:id="rId1"/>
    </p:custDataLst>
    <p:extLst>
      <p:ext uri="{BB962C8B-B14F-4D97-AF65-F5344CB8AC3E}">
        <p14:creationId xmlns:p14="http://schemas.microsoft.com/office/powerpoint/2010/main" val="819997819"/>
      </p:ext>
    </p:extLst>
  </p:cSld>
  <p:clrMapOvr>
    <a:masterClrMapping/>
  </p:clrMapOvr>
  <mc:AlternateContent xmlns:mc="http://schemas.openxmlformats.org/markup-compatibility/2006" xmlns:p14="http://schemas.microsoft.com/office/powerpoint/2010/main">
    <mc:Choice Requires="p14">
      <p:transition spd="slow" p14:dur="1500" advClick="0" advTm="13495">
        <p:randomBar dir="vert"/>
      </p:transition>
    </mc:Choice>
    <mc:Fallback xmlns="">
      <p:transition spd="slow" advClick="0" advTm="13495">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
                                        </p:tgtEl>
                                        <p:attrNameLst>
                                          <p:attrName>style.color</p:attrName>
                                        </p:attrNameLst>
                                      </p:cBhvr>
                                      <p:to>
                                        <a:schemeClr val="bg1"/>
                                      </p:to>
                                    </p:animClr>
                                    <p:animClr clrSpc="rgb" dir="cw">
                                      <p:cBhvr>
                                        <p:cTn id="7" dur="250" autoRev="1" fill="remove"/>
                                        <p:tgtEl>
                                          <p:spTgt spid="2"/>
                                        </p:tgtEl>
                                        <p:attrNameLst>
                                          <p:attrName>fillcolor</p:attrName>
                                        </p:attrNameLst>
                                      </p:cBhvr>
                                      <p:to>
                                        <a:schemeClr val="bg1"/>
                                      </p:to>
                                    </p:animClr>
                                    <p:set>
                                      <p:cBhvr>
                                        <p:cTn id="8" dur="250" autoRev="1" fill="remove"/>
                                        <p:tgtEl>
                                          <p:spTgt spid="2"/>
                                        </p:tgtEl>
                                        <p:attrNameLst>
                                          <p:attrName>fill.type</p:attrName>
                                        </p:attrNameLst>
                                      </p:cBhvr>
                                      <p:to>
                                        <p:strVal val="solid"/>
                                      </p:to>
                                    </p:set>
                                    <p:set>
                                      <p:cBhvr>
                                        <p:cTn id="9" dur="250" autoRev="1" fill="remove"/>
                                        <p:tgtEl>
                                          <p:spTgt spid="2"/>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250" autoRev="1" fill="remove"/>
                                        <p:tgtEl>
                                          <p:spTgt spid="3"/>
                                        </p:tgtEl>
                                        <p:attrNameLst>
                                          <p:attrName>style.color</p:attrName>
                                        </p:attrNameLst>
                                      </p:cBhvr>
                                      <p:to>
                                        <a:schemeClr val="bg1"/>
                                      </p:to>
                                    </p:animClr>
                                    <p:animClr clrSpc="rgb" dir="cw">
                                      <p:cBhvr>
                                        <p:cTn id="12" dur="250" autoRev="1" fill="remove"/>
                                        <p:tgtEl>
                                          <p:spTgt spid="3"/>
                                        </p:tgtEl>
                                        <p:attrNameLst>
                                          <p:attrName>fillcolor</p:attrName>
                                        </p:attrNameLst>
                                      </p:cBhvr>
                                      <p:to>
                                        <a:schemeClr val="bg1"/>
                                      </p:to>
                                    </p:animClr>
                                    <p:set>
                                      <p:cBhvr>
                                        <p:cTn id="13" dur="250" autoRev="1" fill="remove"/>
                                        <p:tgtEl>
                                          <p:spTgt spid="3"/>
                                        </p:tgtEl>
                                        <p:attrNameLst>
                                          <p:attrName>fill.type</p:attrName>
                                        </p:attrNameLst>
                                      </p:cBhvr>
                                      <p:to>
                                        <p:strVal val="solid"/>
                                      </p:to>
                                    </p:set>
                                    <p:set>
                                      <p:cBhvr>
                                        <p:cTn id="14" dur="250" autoRev="1" fill="remove"/>
                                        <p:tgtEl>
                                          <p:spTgt spid="3"/>
                                        </p:tgtEl>
                                        <p:attrNameLst>
                                          <p:attrName>fill.on</p:attrName>
                                        </p:attrNameLst>
                                      </p:cBhvr>
                                      <p:to>
                                        <p:strVal val="true"/>
                                      </p:to>
                                    </p:set>
                                  </p:childTnLst>
                                </p:cTn>
                              </p:par>
                              <p:par>
                                <p:cTn id="15" presetID="27" presetClass="emph" presetSubtype="0" fill="remove" grpId="0" nodeType="withEffect">
                                  <p:stCondLst>
                                    <p:cond delay="0"/>
                                  </p:stCondLst>
                                  <p:childTnLst>
                                    <p:animClr clrSpc="rgb" dir="cw">
                                      <p:cBhvr override="childStyle">
                                        <p:cTn id="16" dur="250" autoRev="1" fill="remove"/>
                                        <p:tgtEl>
                                          <p:spTgt spid="8"/>
                                        </p:tgtEl>
                                        <p:attrNameLst>
                                          <p:attrName>style.color</p:attrName>
                                        </p:attrNameLst>
                                      </p:cBhvr>
                                      <p:to>
                                        <a:schemeClr val="bg1"/>
                                      </p:to>
                                    </p:animClr>
                                    <p:animClr clrSpc="rgb" dir="cw">
                                      <p:cBhvr>
                                        <p:cTn id="17" dur="250" autoRev="1" fill="remove"/>
                                        <p:tgtEl>
                                          <p:spTgt spid="8"/>
                                        </p:tgtEl>
                                        <p:attrNameLst>
                                          <p:attrName>fillcolor</p:attrName>
                                        </p:attrNameLst>
                                      </p:cBhvr>
                                      <p:to>
                                        <a:schemeClr val="bg1"/>
                                      </p:to>
                                    </p:animClr>
                                    <p:set>
                                      <p:cBhvr>
                                        <p:cTn id="18" dur="250" autoRev="1" fill="remove"/>
                                        <p:tgtEl>
                                          <p:spTgt spid="8"/>
                                        </p:tgtEl>
                                        <p:attrNameLst>
                                          <p:attrName>fill.type</p:attrName>
                                        </p:attrNameLst>
                                      </p:cBhvr>
                                      <p:to>
                                        <p:strVal val="solid"/>
                                      </p:to>
                                    </p:set>
                                    <p:set>
                                      <p:cBhvr>
                                        <p:cTn id="19" dur="250" autoRev="1" fill="remove"/>
                                        <p:tgtEl>
                                          <p:spTgt spid="8"/>
                                        </p:tgtEl>
                                        <p:attrNameLst>
                                          <p:attrName>fill.on</p:attrName>
                                        </p:attrNameLst>
                                      </p:cBhvr>
                                      <p:to>
                                        <p:strVal val="true"/>
                                      </p:to>
                                    </p:set>
                                  </p:childTnLst>
                                </p:cTn>
                              </p:par>
                              <p:par>
                                <p:cTn id="20" presetID="27" presetClass="emph" presetSubtype="0" fill="remove" grpId="0" nodeType="withEffect">
                                  <p:stCondLst>
                                    <p:cond delay="0"/>
                                  </p:stCondLst>
                                  <p:childTnLst>
                                    <p:animClr clrSpc="rgb" dir="cw">
                                      <p:cBhvr override="childStyle">
                                        <p:cTn id="21" dur="250" autoRev="1" fill="remove"/>
                                        <p:tgtEl>
                                          <p:spTgt spid="4"/>
                                        </p:tgtEl>
                                        <p:attrNameLst>
                                          <p:attrName>style.color</p:attrName>
                                        </p:attrNameLst>
                                      </p:cBhvr>
                                      <p:to>
                                        <a:schemeClr val="bg1"/>
                                      </p:to>
                                    </p:animClr>
                                    <p:animClr clrSpc="rgb" dir="cw">
                                      <p:cBhvr>
                                        <p:cTn id="22" dur="250" autoRev="1" fill="remove"/>
                                        <p:tgtEl>
                                          <p:spTgt spid="4"/>
                                        </p:tgtEl>
                                        <p:attrNameLst>
                                          <p:attrName>fillcolor</p:attrName>
                                        </p:attrNameLst>
                                      </p:cBhvr>
                                      <p:to>
                                        <a:schemeClr val="bg1"/>
                                      </p:to>
                                    </p:animClr>
                                    <p:set>
                                      <p:cBhvr>
                                        <p:cTn id="23" dur="250" autoRev="1" fill="remove"/>
                                        <p:tgtEl>
                                          <p:spTgt spid="4"/>
                                        </p:tgtEl>
                                        <p:attrNameLst>
                                          <p:attrName>fill.type</p:attrName>
                                        </p:attrNameLst>
                                      </p:cBhvr>
                                      <p:to>
                                        <p:strVal val="solid"/>
                                      </p:to>
                                    </p:set>
                                    <p:set>
                                      <p:cBhvr>
                                        <p:cTn id="24" dur="250" autoRev="1" fill="remove"/>
                                        <p:tgtEl>
                                          <p:spTgt spid="4"/>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down)">
                                      <p:cBhvr>
                                        <p:cTn id="34" dur="500"/>
                                        <p:tgtEl>
                                          <p:spTgt spid="20"/>
                                        </p:tgtEl>
                                      </p:cBhvr>
                                    </p:animEffect>
                                  </p:childTnLst>
                                </p:cTn>
                              </p:par>
                              <p:par>
                                <p:cTn id="35" presetID="22" presetClass="entr" presetSubtype="4"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26" presetClass="emph" presetSubtype="0" fill="hold" grpId="0" nodeType="clickEffect">
                                  <p:stCondLst>
                                    <p:cond delay="0"/>
                                  </p:stCondLst>
                                  <p:childTnLst>
                                    <p:animEffect transition="out" filter="fade">
                                      <p:cBhvr>
                                        <p:cTn id="46" dur="500" tmFilter="0, 0; .2, .5; .8, .5; 1, 0"/>
                                        <p:tgtEl>
                                          <p:spTgt spid="5"/>
                                        </p:tgtEl>
                                      </p:cBhvr>
                                    </p:animEffect>
                                    <p:animScale>
                                      <p:cBhvr>
                                        <p:cTn id="47" dur="250" autoRev="1" fill="hold"/>
                                        <p:tgtEl>
                                          <p:spTgt spid="5"/>
                                        </p:tgtEl>
                                      </p:cBhvr>
                                      <p:by x="105000" y="105000"/>
                                    </p:animScale>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barn(inVertical)">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down)">
                                      <p:cBhvr>
                                        <p:cTn id="57" dur="500"/>
                                        <p:tgtEl>
                                          <p:spTgt spid="22"/>
                                        </p:tgtEl>
                                      </p:cBhvr>
                                    </p:animEffect>
                                  </p:childTnLst>
                                </p:cTn>
                              </p:par>
                              <p:par>
                                <p:cTn id="58" presetID="22" presetClass="entr" presetSubtype="4"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down)">
                                      <p:cBhvr>
                                        <p:cTn id="60" dur="500"/>
                                        <p:tgtEl>
                                          <p:spTgt spid="1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26" presetClass="emph" presetSubtype="0" fill="hold" grpId="0" nodeType="clickEffect">
                                  <p:stCondLst>
                                    <p:cond delay="0"/>
                                  </p:stCondLst>
                                  <p:childTnLst>
                                    <p:animEffect transition="out" filter="fade">
                                      <p:cBhvr>
                                        <p:cTn id="69" dur="500" tmFilter="0, 0; .2, .5; .8, .5; 1, 0"/>
                                        <p:tgtEl>
                                          <p:spTgt spid="6"/>
                                        </p:tgtEl>
                                      </p:cBhvr>
                                    </p:animEffect>
                                    <p:animScale>
                                      <p:cBhvr>
                                        <p:cTn id="70" dur="250" autoRev="1" fill="hold"/>
                                        <p:tgtEl>
                                          <p:spTgt spid="6"/>
                                        </p:tgtEl>
                                      </p:cBhvr>
                                      <p:by x="105000" y="105000"/>
                                    </p:animScale>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barn(inVertical)">
                                      <p:cBhvr>
                                        <p:cTn id="75" dur="500"/>
                                        <p:tgtEl>
                                          <p:spTgt spid="2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down)">
                                      <p:cBhvr>
                                        <p:cTn id="80" dur="500"/>
                                        <p:tgtEl>
                                          <p:spTgt spid="24"/>
                                        </p:tgtEl>
                                      </p:cBhvr>
                                    </p:animEffect>
                                  </p:childTnLst>
                                </p:cTn>
                              </p:par>
                              <p:par>
                                <p:cTn id="81" presetID="22" presetClass="entr" presetSubtype="4" fill="hold"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down)">
                                      <p:cBhvr>
                                        <p:cTn id="83" dur="500"/>
                                        <p:tgtEl>
                                          <p:spTgt spid="12"/>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childTnLst>
                          </p:cTn>
                        </p:par>
                      </p:childTnLst>
                    </p:cTn>
                  </p:par>
                  <p:par>
                    <p:cTn id="89" fill="hold">
                      <p:stCondLst>
                        <p:cond delay="indefinite"/>
                      </p:stCondLst>
                      <p:childTnLst>
                        <p:par>
                          <p:cTn id="90" fill="hold">
                            <p:stCondLst>
                              <p:cond delay="0"/>
                            </p:stCondLst>
                            <p:childTnLst>
                              <p:par>
                                <p:cTn id="91" presetID="26" presetClass="emph" presetSubtype="0" fill="hold" grpId="0" nodeType="clickEffect">
                                  <p:stCondLst>
                                    <p:cond delay="0"/>
                                  </p:stCondLst>
                                  <p:childTnLst>
                                    <p:animEffect transition="out" filter="fade">
                                      <p:cBhvr>
                                        <p:cTn id="92" dur="500" tmFilter="0, 0; .2, .5; .8, .5; 1, 0"/>
                                        <p:tgtEl>
                                          <p:spTgt spid="9"/>
                                        </p:tgtEl>
                                      </p:cBhvr>
                                    </p:animEffect>
                                    <p:animScale>
                                      <p:cBhvr>
                                        <p:cTn id="93" dur="250" autoRev="1" fill="hold"/>
                                        <p:tgtEl>
                                          <p:spTgt spid="9"/>
                                        </p:tgtEl>
                                      </p:cBhvr>
                                      <p:by x="105000" y="105000"/>
                                    </p:animScale>
                                  </p:childTnLst>
                                </p:cTn>
                              </p:par>
                            </p:childTnLst>
                          </p:cTn>
                        </p:par>
                      </p:childTnLst>
                    </p:cTn>
                  </p:par>
                  <p:par>
                    <p:cTn id="94" fill="hold">
                      <p:stCondLst>
                        <p:cond delay="indefinite"/>
                      </p:stCondLst>
                      <p:childTnLst>
                        <p:par>
                          <p:cTn id="95" fill="hold">
                            <p:stCondLst>
                              <p:cond delay="0"/>
                            </p:stCondLst>
                            <p:childTnLst>
                              <p:par>
                                <p:cTn id="96" presetID="16" presetClass="entr" presetSubtype="21" fill="hold" grpId="0" nodeType="click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barn(inVertical)">
                                      <p:cBhvr>
                                        <p:cTn id="98" dur="500"/>
                                        <p:tgtEl>
                                          <p:spTgt spid="25"/>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down)">
                                      <p:cBhvr>
                                        <p:cTn id="103" dur="500"/>
                                        <p:tgtEl>
                                          <p:spTgt spid="26"/>
                                        </p:tgtEl>
                                      </p:cBhvr>
                                    </p:animEffect>
                                  </p:childTnLst>
                                </p:cTn>
                              </p:par>
                              <p:par>
                                <p:cTn id="104" presetID="22" presetClass="entr" presetSubtype="4" fill="hold" nodeType="withEffect">
                                  <p:stCondLst>
                                    <p:cond delay="0"/>
                                  </p:stCondLst>
                                  <p:childTnLst>
                                    <p:set>
                                      <p:cBhvr>
                                        <p:cTn id="105" dur="1" fill="hold">
                                          <p:stCondLst>
                                            <p:cond delay="0"/>
                                          </p:stCondLst>
                                        </p:cTn>
                                        <p:tgtEl>
                                          <p:spTgt spid="13"/>
                                        </p:tgtEl>
                                        <p:attrNameLst>
                                          <p:attrName>style.visibility</p:attrName>
                                        </p:attrNameLst>
                                      </p:cBhvr>
                                      <p:to>
                                        <p:strVal val="visible"/>
                                      </p:to>
                                    </p:set>
                                    <p:animEffect transition="in" filter="wipe(down)">
                                      <p:cBhvr>
                                        <p:cTn id="106" dur="500"/>
                                        <p:tgtEl>
                                          <p:spTgt spid="13"/>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fade">
                                      <p:cBhvr>
                                        <p:cTn id="111" dur="500"/>
                                        <p:tgtEl>
                                          <p:spTgt spid="30"/>
                                        </p:tgtEl>
                                      </p:cBhvr>
                                    </p:animEffect>
                                  </p:childTnLst>
                                </p:cTn>
                              </p:par>
                            </p:childTnLst>
                          </p:cTn>
                        </p:par>
                      </p:childTnLst>
                    </p:cTn>
                  </p:par>
                  <p:par>
                    <p:cTn id="112" fill="hold">
                      <p:stCondLst>
                        <p:cond delay="indefinite"/>
                      </p:stCondLst>
                      <p:childTnLst>
                        <p:par>
                          <p:cTn id="113" fill="hold">
                            <p:stCondLst>
                              <p:cond delay="0"/>
                            </p:stCondLst>
                            <p:childTnLst>
                              <p:par>
                                <p:cTn id="114" presetID="26" presetClass="emph" presetSubtype="0" fill="hold" grpId="0" nodeType="clickEffect">
                                  <p:stCondLst>
                                    <p:cond delay="0"/>
                                  </p:stCondLst>
                                  <p:childTnLst>
                                    <p:animEffect transition="out" filter="fade">
                                      <p:cBhvr>
                                        <p:cTn id="115" dur="500" tmFilter="0, 0; .2, .5; .8, .5; 1, 0"/>
                                        <p:tgtEl>
                                          <p:spTgt spid="7"/>
                                        </p:tgtEl>
                                      </p:cBhvr>
                                    </p:animEffect>
                                    <p:animScale>
                                      <p:cBhvr>
                                        <p:cTn id="116"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肘形连接符 7"/>
          <p:cNvCxnSpPr>
            <a:stCxn id="12" idx="6"/>
            <a:endCxn id="40" idx="2"/>
          </p:cNvCxnSpPr>
          <p:nvPr/>
        </p:nvCxnSpPr>
        <p:spPr>
          <a:xfrm>
            <a:off x="3477551" y="1880800"/>
            <a:ext cx="4019972" cy="822728"/>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9"/>
          <p:cNvGrpSpPr/>
          <p:nvPr/>
        </p:nvGrpSpPr>
        <p:grpSpPr>
          <a:xfrm>
            <a:off x="2910551" y="1597301"/>
            <a:ext cx="567000" cy="567000"/>
            <a:chOff x="4534974" y="2492893"/>
            <a:chExt cx="756000" cy="756000"/>
          </a:xfrm>
        </p:grpSpPr>
        <p:sp>
          <p:nvSpPr>
            <p:cNvPr id="12" name="椭圆 11"/>
            <p:cNvSpPr/>
            <p:nvPr/>
          </p:nvSpPr>
          <p:spPr>
            <a:xfrm>
              <a:off x="4534974" y="2492893"/>
              <a:ext cx="756000" cy="75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13"/>
            <p:cNvGrpSpPr/>
            <p:nvPr/>
          </p:nvGrpSpPr>
          <p:grpSpPr>
            <a:xfrm>
              <a:off x="4687974" y="2629656"/>
              <a:ext cx="450000" cy="434596"/>
              <a:chOff x="5512720" y="2152017"/>
              <a:chExt cx="583915" cy="496874"/>
            </a:xfrm>
          </p:grpSpPr>
          <p:sp>
            <p:nvSpPr>
              <p:cNvPr id="15"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dirty="0"/>
              </a:p>
            </p:txBody>
          </p:sp>
          <p:sp>
            <p:nvSpPr>
              <p:cNvPr id="16"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dirty="0"/>
              </a:p>
            </p:txBody>
          </p:sp>
        </p:grpSp>
      </p:grpSp>
      <p:cxnSp>
        <p:nvCxnSpPr>
          <p:cNvPr id="17" name="肘形连接符 16"/>
          <p:cNvCxnSpPr>
            <a:stCxn id="19" idx="6"/>
            <a:endCxn id="42" idx="2"/>
          </p:cNvCxnSpPr>
          <p:nvPr/>
        </p:nvCxnSpPr>
        <p:spPr>
          <a:xfrm>
            <a:off x="3477551" y="3520775"/>
            <a:ext cx="2168946" cy="398798"/>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 name="组合 17"/>
          <p:cNvGrpSpPr/>
          <p:nvPr/>
        </p:nvGrpSpPr>
        <p:grpSpPr>
          <a:xfrm>
            <a:off x="2910551" y="3237275"/>
            <a:ext cx="567000" cy="567000"/>
            <a:chOff x="4534974" y="4368345"/>
            <a:chExt cx="756000" cy="756000"/>
          </a:xfrm>
        </p:grpSpPr>
        <p:sp>
          <p:nvSpPr>
            <p:cNvPr id="19" name="椭圆 18"/>
            <p:cNvSpPr/>
            <p:nvPr/>
          </p:nvSpPr>
          <p:spPr>
            <a:xfrm>
              <a:off x="4534974" y="4368345"/>
              <a:ext cx="756000" cy="75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1900" dirty="0">
                <a:latin typeface="Arial" panose="020B0604020202020204" pitchFamily="34" charset="0"/>
                <a:cs typeface="Arial" panose="020B0604020202020204" pitchFamily="34" charset="0"/>
              </a:endParaRPr>
            </a:p>
          </p:txBody>
        </p:sp>
      </p:grpSp>
      <p:cxnSp>
        <p:nvCxnSpPr>
          <p:cNvPr id="21" name="肘形连接符 20"/>
          <p:cNvCxnSpPr>
            <a:stCxn id="23" idx="6"/>
            <a:endCxn id="41" idx="2"/>
          </p:cNvCxnSpPr>
          <p:nvPr/>
        </p:nvCxnSpPr>
        <p:spPr>
          <a:xfrm>
            <a:off x="3477551" y="2700788"/>
            <a:ext cx="3094460" cy="738805"/>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21"/>
          <p:cNvGrpSpPr/>
          <p:nvPr/>
        </p:nvGrpSpPr>
        <p:grpSpPr>
          <a:xfrm>
            <a:off x="2910551" y="2417288"/>
            <a:ext cx="567000" cy="567000"/>
            <a:chOff x="4534974" y="3430619"/>
            <a:chExt cx="756000" cy="756000"/>
          </a:xfrm>
        </p:grpSpPr>
        <p:sp>
          <p:nvSpPr>
            <p:cNvPr id="23" name="椭圆 22"/>
            <p:cNvSpPr/>
            <p:nvPr/>
          </p:nvSpPr>
          <p:spPr>
            <a:xfrm>
              <a:off x="4534974" y="3430619"/>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Group 92"/>
            <p:cNvGrpSpPr/>
            <p:nvPr/>
          </p:nvGrpSpPr>
          <p:grpSpPr>
            <a:xfrm>
              <a:off x="4688410" y="3660828"/>
              <a:ext cx="474528" cy="295582"/>
              <a:chOff x="5172076" y="1938338"/>
              <a:chExt cx="471488" cy="293688"/>
            </a:xfrm>
            <a:solidFill>
              <a:schemeClr val="bg1"/>
            </a:solidFill>
          </p:grpSpPr>
          <p:sp>
            <p:nvSpPr>
              <p:cNvPr id="25"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900" dirty="0"/>
              </a:p>
            </p:txBody>
          </p:sp>
          <p:sp>
            <p:nvSpPr>
              <p:cNvPr id="26" name="Rectangle 9"/>
              <p:cNvSpPr>
                <a:spLocks noChangeArrowheads="1"/>
              </p:cNvSpPr>
              <p:nvPr/>
            </p:nvSpPr>
            <p:spPr bwMode="auto">
              <a:xfrm>
                <a:off x="5235576" y="2001838"/>
                <a:ext cx="90488" cy="1666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1900" dirty="0"/>
              </a:p>
            </p:txBody>
          </p:sp>
          <p:sp>
            <p:nvSpPr>
              <p:cNvPr id="27" name="Rectangle 10"/>
              <p:cNvSpPr>
                <a:spLocks noChangeArrowheads="1"/>
              </p:cNvSpPr>
              <p:nvPr/>
            </p:nvSpPr>
            <p:spPr bwMode="auto">
              <a:xfrm>
                <a:off x="5341938" y="2001838"/>
                <a:ext cx="85725" cy="1666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1900" dirty="0"/>
              </a:p>
            </p:txBody>
          </p:sp>
        </p:grpSp>
      </p:grpSp>
      <p:cxnSp>
        <p:nvCxnSpPr>
          <p:cNvPr id="28" name="直接连接符 27"/>
          <p:cNvCxnSpPr>
            <a:endCxn id="30" idx="6"/>
          </p:cNvCxnSpPr>
          <p:nvPr/>
        </p:nvCxnSpPr>
        <p:spPr>
          <a:xfrm flipH="1" flipV="1">
            <a:off x="3477551" y="4340761"/>
            <a:ext cx="960065"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 name="组合 28"/>
          <p:cNvGrpSpPr/>
          <p:nvPr/>
        </p:nvGrpSpPr>
        <p:grpSpPr>
          <a:xfrm>
            <a:off x="2910551" y="4057261"/>
            <a:ext cx="567000" cy="567000"/>
            <a:chOff x="4534974" y="5306072"/>
            <a:chExt cx="756000" cy="756000"/>
          </a:xfrm>
        </p:grpSpPr>
        <p:sp>
          <p:nvSpPr>
            <p:cNvPr id="30" name="椭圆 29"/>
            <p:cNvSpPr/>
            <p:nvPr/>
          </p:nvSpPr>
          <p:spPr>
            <a:xfrm>
              <a:off x="4534974" y="5306072"/>
              <a:ext cx="756000" cy="75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Group 9"/>
            <p:cNvGrpSpPr/>
            <p:nvPr/>
          </p:nvGrpSpPr>
          <p:grpSpPr>
            <a:xfrm>
              <a:off x="4659950" y="5504420"/>
              <a:ext cx="516045" cy="382660"/>
              <a:chOff x="4572000" y="3414713"/>
              <a:chExt cx="374651" cy="277813"/>
            </a:xfrm>
            <a:solidFill>
              <a:schemeClr val="bg1"/>
            </a:solidFill>
          </p:grpSpPr>
          <p:sp>
            <p:nvSpPr>
              <p:cNvPr id="32"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latin typeface="+mn-lt"/>
                  <a:cs typeface="+mn-cs"/>
                </a:endParaRPr>
              </a:p>
            </p:txBody>
          </p:sp>
          <p:sp>
            <p:nvSpPr>
              <p:cNvPr id="33"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latin typeface="+mn-lt"/>
                  <a:cs typeface="+mn-cs"/>
                </a:endParaRPr>
              </a:p>
            </p:txBody>
          </p:sp>
        </p:grpSp>
      </p:grpSp>
      <p:sp>
        <p:nvSpPr>
          <p:cNvPr id="34" name="任意多边形 33"/>
          <p:cNvSpPr/>
          <p:nvPr/>
        </p:nvSpPr>
        <p:spPr>
          <a:xfrm>
            <a:off x="7162610" y="1817897"/>
            <a:ext cx="885825"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任意多边形 34"/>
          <p:cNvSpPr/>
          <p:nvPr/>
        </p:nvSpPr>
        <p:spPr>
          <a:xfrm>
            <a:off x="6237098" y="3150661"/>
            <a:ext cx="885825" cy="1441391"/>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任意多边形 35"/>
          <p:cNvSpPr/>
          <p:nvPr/>
        </p:nvSpPr>
        <p:spPr>
          <a:xfrm>
            <a:off x="5311584" y="3720737"/>
            <a:ext cx="885825" cy="871316"/>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任意多边形 36"/>
          <p:cNvSpPr/>
          <p:nvPr/>
        </p:nvSpPr>
        <p:spPr>
          <a:xfrm>
            <a:off x="3819335" y="4124741"/>
            <a:ext cx="1452561" cy="46731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0" name="椭圆 39"/>
          <p:cNvSpPr/>
          <p:nvPr/>
        </p:nvSpPr>
        <p:spPr>
          <a:xfrm>
            <a:off x="7497523" y="2595528"/>
            <a:ext cx="216000" cy="21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1" name="椭圆 40"/>
          <p:cNvSpPr/>
          <p:nvPr/>
        </p:nvSpPr>
        <p:spPr>
          <a:xfrm>
            <a:off x="6572011" y="3331592"/>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椭圆 41"/>
          <p:cNvSpPr/>
          <p:nvPr/>
        </p:nvSpPr>
        <p:spPr>
          <a:xfrm>
            <a:off x="5646497" y="3811573"/>
            <a:ext cx="216000" cy="21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3" name="椭圆 42"/>
          <p:cNvSpPr/>
          <p:nvPr/>
        </p:nvSpPr>
        <p:spPr>
          <a:xfrm>
            <a:off x="4437616" y="4236836"/>
            <a:ext cx="216000" cy="21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4" name="矩形 43"/>
          <p:cNvSpPr/>
          <p:nvPr/>
        </p:nvSpPr>
        <p:spPr>
          <a:xfrm>
            <a:off x="1918400" y="1538293"/>
            <a:ext cx="959223" cy="315465"/>
          </a:xfrm>
          <a:prstGeom prst="rect">
            <a:avLst/>
          </a:prstGeom>
        </p:spPr>
        <p:txBody>
          <a:bodyPr wrap="none" lIns="68573" tIns="34287" rIns="68573" bIns="34287">
            <a:spAutoFit/>
          </a:bodyPr>
          <a:lstStyle/>
          <a:p>
            <a:pPr algn="r"/>
            <a:r>
              <a:rPr lang="zh-CN" altLang="en-US" sz="1600" b="1" dirty="0">
                <a:solidFill>
                  <a:schemeClr val="bg1">
                    <a:lumMod val="50000"/>
                  </a:schemeClr>
                </a:solidFill>
                <a:latin typeface="微软雅黑" pitchFamily="34" charset="-122"/>
                <a:ea typeface="微软雅黑" pitchFamily="34" charset="-122"/>
              </a:rPr>
              <a:t>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45" name="矩形 44"/>
          <p:cNvSpPr/>
          <p:nvPr/>
        </p:nvSpPr>
        <p:spPr>
          <a:xfrm>
            <a:off x="955353" y="1823276"/>
            <a:ext cx="1922270" cy="407804"/>
          </a:xfrm>
          <a:prstGeom prst="rect">
            <a:avLst/>
          </a:prstGeom>
        </p:spPr>
        <p:txBody>
          <a:bodyPr wrap="square" lIns="68580" tIns="34290" rIns="68580" bIns="34290">
            <a:spAutoFit/>
          </a:bodyPr>
          <a:lstStyle/>
          <a:p>
            <a:pPr algn="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1918400" y="2364659"/>
            <a:ext cx="959223" cy="315465"/>
          </a:xfrm>
          <a:prstGeom prst="rect">
            <a:avLst/>
          </a:prstGeom>
        </p:spPr>
        <p:txBody>
          <a:bodyPr wrap="none" lIns="68573" tIns="34287" rIns="68573" bIns="34287">
            <a:spAutoFit/>
          </a:bodyPr>
          <a:lstStyle/>
          <a:p>
            <a:pPr algn="r"/>
            <a:r>
              <a:rPr lang="zh-CN" altLang="en-US" sz="1600" b="1" dirty="0">
                <a:solidFill>
                  <a:schemeClr val="bg1">
                    <a:lumMod val="50000"/>
                  </a:schemeClr>
                </a:solidFill>
                <a:latin typeface="微软雅黑" pitchFamily="34" charset="-122"/>
                <a:ea typeface="微软雅黑" pitchFamily="34" charset="-122"/>
              </a:rPr>
              <a:t>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47" name="矩形 46"/>
          <p:cNvSpPr/>
          <p:nvPr/>
        </p:nvSpPr>
        <p:spPr>
          <a:xfrm>
            <a:off x="955353" y="2649641"/>
            <a:ext cx="1922270" cy="407804"/>
          </a:xfrm>
          <a:prstGeom prst="rect">
            <a:avLst/>
          </a:prstGeom>
        </p:spPr>
        <p:txBody>
          <a:bodyPr wrap="square" lIns="68580" tIns="34290" rIns="68580" bIns="34290">
            <a:spAutoFit/>
          </a:bodyPr>
          <a:lstStyle/>
          <a:p>
            <a:pPr algn="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1918400" y="3191024"/>
            <a:ext cx="959223" cy="315465"/>
          </a:xfrm>
          <a:prstGeom prst="rect">
            <a:avLst/>
          </a:prstGeom>
        </p:spPr>
        <p:txBody>
          <a:bodyPr wrap="none" lIns="68573" tIns="34287" rIns="68573" bIns="34287">
            <a:spAutoFit/>
          </a:bodyPr>
          <a:lstStyle/>
          <a:p>
            <a:pPr algn="r"/>
            <a:r>
              <a:rPr lang="zh-CN" altLang="en-US" sz="1600" b="1" dirty="0">
                <a:solidFill>
                  <a:schemeClr val="bg1">
                    <a:lumMod val="50000"/>
                  </a:schemeClr>
                </a:solidFill>
                <a:latin typeface="微软雅黑" pitchFamily="34" charset="-122"/>
                <a:ea typeface="微软雅黑" pitchFamily="34" charset="-122"/>
              </a:rPr>
              <a:t>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49" name="矩形 48"/>
          <p:cNvSpPr/>
          <p:nvPr/>
        </p:nvSpPr>
        <p:spPr>
          <a:xfrm>
            <a:off x="955353" y="3476007"/>
            <a:ext cx="1922270" cy="407804"/>
          </a:xfrm>
          <a:prstGeom prst="rect">
            <a:avLst/>
          </a:prstGeom>
        </p:spPr>
        <p:txBody>
          <a:bodyPr wrap="square" lIns="68580" tIns="34290" rIns="68580" bIns="34290">
            <a:spAutoFit/>
          </a:bodyPr>
          <a:lstStyle/>
          <a:p>
            <a:pPr algn="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918400" y="4017390"/>
            <a:ext cx="959223" cy="315465"/>
          </a:xfrm>
          <a:prstGeom prst="rect">
            <a:avLst/>
          </a:prstGeom>
        </p:spPr>
        <p:txBody>
          <a:bodyPr wrap="none" lIns="68573" tIns="34287" rIns="68573" bIns="34287">
            <a:spAutoFit/>
          </a:bodyPr>
          <a:lstStyle/>
          <a:p>
            <a:pPr algn="r"/>
            <a:r>
              <a:rPr lang="zh-CN" altLang="en-US" sz="1600" b="1" dirty="0">
                <a:solidFill>
                  <a:schemeClr val="bg1">
                    <a:lumMod val="50000"/>
                  </a:schemeClr>
                </a:solidFill>
                <a:latin typeface="微软雅黑" pitchFamily="34" charset="-122"/>
                <a:ea typeface="微软雅黑" pitchFamily="34" charset="-122"/>
              </a:rPr>
              <a:t>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51" name="矩形 50"/>
          <p:cNvSpPr/>
          <p:nvPr/>
        </p:nvSpPr>
        <p:spPr>
          <a:xfrm>
            <a:off x="955353" y="4302373"/>
            <a:ext cx="1922270" cy="407804"/>
          </a:xfrm>
          <a:prstGeom prst="rect">
            <a:avLst/>
          </a:prstGeom>
        </p:spPr>
        <p:txBody>
          <a:bodyPr wrap="square" lIns="68580" tIns="34290" rIns="68580" bIns="34290">
            <a:spAutoFit/>
          </a:bodyPr>
          <a:lstStyle/>
          <a:p>
            <a:pPr algn="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20093670"/>
      </p:ext>
    </p:extLst>
  </p:cSld>
  <p:clrMapOvr>
    <a:masterClrMapping/>
  </p:clrMapOvr>
  <mc:AlternateContent xmlns:mc="http://schemas.openxmlformats.org/markup-compatibility/2006" xmlns:p14="http://schemas.microsoft.com/office/powerpoint/2010/main">
    <mc:Choice Requires="p14">
      <p:transition spd="slow" p14:dur="150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200"/>
                                        <p:tgtEl>
                                          <p:spTgt spid="3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400"/>
                                        <p:tgtEl>
                                          <p:spTgt spid="3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down)">
                                      <p:cBhvr>
                                        <p:cTn id="13" dur="600"/>
                                        <p:tgtEl>
                                          <p:spTgt spid="3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900"/>
                                        <p:tgtEl>
                                          <p:spTgt spid="34"/>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250"/>
                                        <p:tgtEl>
                                          <p:spTgt spid="43"/>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250"/>
                                        <p:tgtEl>
                                          <p:spTgt spid="42"/>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250"/>
                                        <p:tgtEl>
                                          <p:spTgt spid="41"/>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43"/>
                                        </p:tgtEl>
                                      </p:cBhvr>
                                    </p:animEffect>
                                    <p:animScale>
                                      <p:cBhvr>
                                        <p:cTn id="32" dur="250" autoRev="1" fill="hold"/>
                                        <p:tgtEl>
                                          <p:spTgt spid="43"/>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right)">
                                      <p:cBhvr>
                                        <p:cTn id="36" dur="250"/>
                                        <p:tgtEl>
                                          <p:spTgt spid="28"/>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randombar(horizontal)">
                                      <p:cBhvr>
                                        <p:cTn id="44" dur="500"/>
                                        <p:tgtEl>
                                          <p:spTgt spid="50"/>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randombar(horizontal)">
                                      <p:cBhvr>
                                        <p:cTn id="47" dur="500"/>
                                        <p:tgtEl>
                                          <p:spTgt spid="51"/>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42"/>
                                        </p:tgtEl>
                                      </p:cBhvr>
                                    </p:animEffect>
                                    <p:animScale>
                                      <p:cBhvr>
                                        <p:cTn id="51" dur="250" autoRev="1" fill="hold"/>
                                        <p:tgtEl>
                                          <p:spTgt spid="42"/>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right)">
                                      <p:cBhvr>
                                        <p:cTn id="55" dur="500"/>
                                        <p:tgtEl>
                                          <p:spTgt spid="17"/>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500"/>
                                        <p:tgtEl>
                                          <p:spTgt spid="4"/>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randombar(horizontal)">
                                      <p:cBhvr>
                                        <p:cTn id="63" dur="500"/>
                                        <p:tgtEl>
                                          <p:spTgt spid="49"/>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randombar(horizontal)">
                                      <p:cBhvr>
                                        <p:cTn id="66" dur="500"/>
                                        <p:tgtEl>
                                          <p:spTgt spid="48"/>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41"/>
                                        </p:tgtEl>
                                      </p:cBhvr>
                                    </p:animEffect>
                                    <p:animScale>
                                      <p:cBhvr>
                                        <p:cTn id="70" dur="250" autoRev="1" fill="hold"/>
                                        <p:tgtEl>
                                          <p:spTgt spid="41"/>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right)">
                                      <p:cBhvr>
                                        <p:cTn id="74" dur="600"/>
                                        <p:tgtEl>
                                          <p:spTgt spid="21"/>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500"/>
                                        <p:tgtEl>
                                          <p:spTgt spid="5"/>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randombar(horizontal)">
                                      <p:cBhvr>
                                        <p:cTn id="82" dur="500"/>
                                        <p:tgtEl>
                                          <p:spTgt spid="46"/>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randombar(horizontal)">
                                      <p:cBhvr>
                                        <p:cTn id="85" dur="500"/>
                                        <p:tgtEl>
                                          <p:spTgt spid="47"/>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40"/>
                                        </p:tgtEl>
                                      </p:cBhvr>
                                    </p:animEffect>
                                    <p:animScale>
                                      <p:cBhvr>
                                        <p:cTn id="89" dur="250" autoRev="1" fill="hold"/>
                                        <p:tgtEl>
                                          <p:spTgt spid="40"/>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right)">
                                      <p:cBhvr>
                                        <p:cTn id="93" dur="750"/>
                                        <p:tgtEl>
                                          <p:spTgt spid="8"/>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500"/>
                                        <p:tgtEl>
                                          <p:spTgt spid="2"/>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randombar(horizontal)">
                                      <p:cBhvr>
                                        <p:cTn id="101" dur="500"/>
                                        <p:tgtEl>
                                          <p:spTgt spid="44"/>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5"/>
                                        </p:tgtEl>
                                        <p:attrNameLst>
                                          <p:attrName>style.visibility</p:attrName>
                                        </p:attrNameLst>
                                      </p:cBhvr>
                                      <p:to>
                                        <p:strVal val="visible"/>
                                      </p:to>
                                    </p:set>
                                    <p:animEffect transition="in" filter="randombar(horizontal)">
                                      <p:cBhvr>
                                        <p:cTn id="10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40" grpId="0" animBg="1"/>
      <p:bldP spid="40" grpId="1" animBg="1"/>
      <p:bldP spid="41" grpId="0" animBg="1"/>
      <p:bldP spid="41" grpId="1" animBg="1"/>
      <p:bldP spid="42" grpId="0" animBg="1"/>
      <p:bldP spid="42" grpId="1" animBg="1"/>
      <p:bldP spid="43" grpId="0" animBg="1"/>
      <p:bldP spid="43" grpId="1" animBg="1"/>
      <p:bldP spid="44" grpId="0"/>
      <p:bldP spid="45" grpId="0"/>
      <p:bldP spid="46" grpId="0"/>
      <p:bldP spid="47" grpId="0"/>
      <p:bldP spid="48" grpId="0"/>
      <p:bldP spid="49" grpId="0"/>
      <p:bldP spid="50"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a:extLst>
              <a:ext uri="{FF2B5EF4-FFF2-40B4-BE49-F238E27FC236}">
                <a16:creationId xmlns:a16="http://schemas.microsoft.com/office/drawing/2014/main" id="{022057DC-D5D6-4340-9D02-662592285101}"/>
              </a:ext>
            </a:extLst>
          </p:cNvPr>
          <p:cNvPicPr>
            <a:picLocks noChangeAspect="1"/>
          </p:cNvPicPr>
          <p:nvPr/>
        </p:nvPicPr>
        <p:blipFill rotWithShape="1">
          <a:blip r:embed="rId3">
            <a:extLst>
              <a:ext uri="{28A0092B-C50C-407E-A947-70E740481C1C}">
                <a14:useLocalDpi xmlns:a14="http://schemas.microsoft.com/office/drawing/2010/main" val="0"/>
              </a:ext>
            </a:extLst>
          </a:blip>
          <a:srcRect l="42816"/>
          <a:stretch/>
        </p:blipFill>
        <p:spPr>
          <a:xfrm>
            <a:off x="0" y="0"/>
            <a:ext cx="9144000" cy="5143500"/>
          </a:xfrm>
          <a:prstGeom prst="rect">
            <a:avLst/>
          </a:prstGeom>
        </p:spPr>
      </p:pic>
      <p:sp>
        <p:nvSpPr>
          <p:cNvPr id="102" name="TextBox 1"/>
          <p:cNvSpPr txBox="1"/>
          <p:nvPr/>
        </p:nvSpPr>
        <p:spPr>
          <a:xfrm>
            <a:off x="3210407" y="1779662"/>
            <a:ext cx="2743059" cy="572336"/>
          </a:xfrm>
          <a:prstGeom prst="rect">
            <a:avLst/>
          </a:prstGeom>
          <a:noFill/>
        </p:spPr>
        <p:txBody>
          <a:bodyPr wrap="none" rtlCol="0">
            <a:spAutoFit/>
          </a:bodyPr>
          <a:lstStyle/>
          <a:p>
            <a:pPr>
              <a:lnSpc>
                <a:spcPct val="120000"/>
              </a:lnSpc>
            </a:pPr>
            <a:r>
              <a:rPr lang="zh-CN" altLang="en-US" sz="2844"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2844"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文本框 9"/>
          <p:cNvSpPr txBox="1"/>
          <p:nvPr/>
        </p:nvSpPr>
        <p:spPr>
          <a:xfrm>
            <a:off x="3049401" y="2440184"/>
            <a:ext cx="1378882"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文本框 9"/>
          <p:cNvSpPr txBox="1"/>
          <p:nvPr/>
        </p:nvSpPr>
        <p:spPr>
          <a:xfrm>
            <a:off x="3049401" y="2765503"/>
            <a:ext cx="1494483"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文本框 9"/>
          <p:cNvSpPr txBox="1"/>
          <p:nvPr/>
        </p:nvSpPr>
        <p:spPr>
          <a:xfrm>
            <a:off x="4751987" y="2440184"/>
            <a:ext cx="1378882"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文本框 9"/>
          <p:cNvSpPr txBox="1"/>
          <p:nvPr/>
        </p:nvSpPr>
        <p:spPr>
          <a:xfrm>
            <a:off x="4751989" y="2769210"/>
            <a:ext cx="1378880" cy="240002"/>
          </a:xfrm>
          <a:prstGeom prst="rect">
            <a:avLst/>
          </a:prstGeom>
          <a:noFill/>
        </p:spPr>
        <p:txBody>
          <a:bodyPr wrap="square" lIns="0" tIns="0" rIns="0" bIns="0" rtlCol="0">
            <a:spAutoFit/>
          </a:bodyPr>
          <a:lstStyle/>
          <a:p>
            <a:pPr>
              <a:lnSpc>
                <a:spcPct val="120000"/>
              </a:lnSpc>
            </a:pPr>
            <a:r>
              <a:rPr lang="zh-CN" altLang="en-US"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22"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217221424"/>
      </p:ext>
    </p:extLst>
  </p:cSld>
  <p:clrMapOvr>
    <a:masterClrMapping/>
  </p:clrMapOvr>
  <mc:AlternateContent xmlns:mc="http://schemas.openxmlformats.org/markup-compatibility/2006" xmlns:p14="http://schemas.microsoft.com/office/powerpoint/2010/main">
    <mc:Choice Requires="p14">
      <p:transition spd="slow" p14:dur="1500" advClick="0" advTm="6474">
        <p:randomBar dir="vert"/>
      </p:transition>
    </mc:Choice>
    <mc:Fallback xmlns="">
      <p:transition spd="slow" advClick="0" advTm="6474">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500" fill="hold"/>
                                        <p:tgtEl>
                                          <p:spTgt spid="106"/>
                                        </p:tgtEl>
                                        <p:attrNameLst>
                                          <p:attrName>ppt_x</p:attrName>
                                        </p:attrNameLst>
                                      </p:cBhvr>
                                      <p:tavLst>
                                        <p:tav tm="0">
                                          <p:val>
                                            <p:strVal val="#ppt_x"/>
                                          </p:val>
                                        </p:tav>
                                        <p:tav tm="100000">
                                          <p:val>
                                            <p:strVal val="#ppt_x"/>
                                          </p:val>
                                        </p:tav>
                                      </p:tavLst>
                                    </p:anim>
                                    <p:anim calcmode="lin" valueType="num">
                                      <p:cBhvr additive="base">
                                        <p:cTn id="8" dur="500" fill="hold"/>
                                        <p:tgtEl>
                                          <p:spTgt spid="106"/>
                                        </p:tgtEl>
                                        <p:attrNameLst>
                                          <p:attrName>ppt_y</p:attrName>
                                        </p:attrNameLst>
                                      </p:cBhvr>
                                      <p:tavLst>
                                        <p:tav tm="0">
                                          <p:val>
                                            <p:strVal val="1+#ppt_h/2"/>
                                          </p:val>
                                        </p:tav>
                                        <p:tav tm="100000">
                                          <p:val>
                                            <p:strVal val="#ppt_y"/>
                                          </p:val>
                                        </p:tav>
                                      </p:tavLst>
                                    </p:anim>
                                  </p:childTnLst>
                                </p:cTn>
                              </p:par>
                              <p:par>
                                <p:cTn id="9" presetID="12" presetClass="entr" presetSubtype="8" fill="hold" grpId="0" nodeType="with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p:tgtEl>
                                          <p:spTgt spid="102"/>
                                        </p:tgtEl>
                                        <p:attrNameLst>
                                          <p:attrName>ppt_x</p:attrName>
                                        </p:attrNameLst>
                                      </p:cBhvr>
                                      <p:tavLst>
                                        <p:tav tm="0">
                                          <p:val>
                                            <p:strVal val="#ppt_x-#ppt_w*1.125000"/>
                                          </p:val>
                                        </p:tav>
                                        <p:tav tm="100000">
                                          <p:val>
                                            <p:strVal val="#ppt_x"/>
                                          </p:val>
                                        </p:tav>
                                      </p:tavLst>
                                    </p:anim>
                                    <p:animEffect transition="in" filter="wipe(right)">
                                      <p:cBhvr>
                                        <p:cTn id="12" dur="500"/>
                                        <p:tgtEl>
                                          <p:spTgt spid="102"/>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500" fill="hold"/>
                                        <p:tgtEl>
                                          <p:spTgt spid="103"/>
                                        </p:tgtEl>
                                        <p:attrNameLst>
                                          <p:attrName>ppt_x</p:attrName>
                                        </p:attrNameLst>
                                      </p:cBhvr>
                                      <p:tavLst>
                                        <p:tav tm="0">
                                          <p:val>
                                            <p:strVal val="#ppt_x"/>
                                          </p:val>
                                        </p:tav>
                                        <p:tav tm="100000">
                                          <p:val>
                                            <p:strVal val="#ppt_x"/>
                                          </p:val>
                                        </p:tav>
                                      </p:tavLst>
                                    </p:anim>
                                    <p:anim calcmode="lin" valueType="num">
                                      <p:cBhvr additive="base">
                                        <p:cTn id="17" dur="500" fill="hold"/>
                                        <p:tgtEl>
                                          <p:spTgt spid="10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00"/>
                                  </p:stCondLst>
                                  <p:childTnLst>
                                    <p:set>
                                      <p:cBhvr>
                                        <p:cTn id="19" dur="1" fill="hold">
                                          <p:stCondLst>
                                            <p:cond delay="0"/>
                                          </p:stCondLst>
                                        </p:cTn>
                                        <p:tgtEl>
                                          <p:spTgt spid="104"/>
                                        </p:tgtEl>
                                        <p:attrNameLst>
                                          <p:attrName>style.visibility</p:attrName>
                                        </p:attrNameLst>
                                      </p:cBhvr>
                                      <p:to>
                                        <p:strVal val="visible"/>
                                      </p:to>
                                    </p:set>
                                    <p:anim calcmode="lin" valueType="num">
                                      <p:cBhvr additive="base">
                                        <p:cTn id="20" dur="500" fill="hold"/>
                                        <p:tgtEl>
                                          <p:spTgt spid="104"/>
                                        </p:tgtEl>
                                        <p:attrNameLst>
                                          <p:attrName>ppt_x</p:attrName>
                                        </p:attrNameLst>
                                      </p:cBhvr>
                                      <p:tavLst>
                                        <p:tav tm="0">
                                          <p:val>
                                            <p:strVal val="#ppt_x"/>
                                          </p:val>
                                        </p:tav>
                                        <p:tav tm="100000">
                                          <p:val>
                                            <p:strVal val="#ppt_x"/>
                                          </p:val>
                                        </p:tav>
                                      </p:tavLst>
                                    </p:anim>
                                    <p:anim calcmode="lin" valueType="num">
                                      <p:cBhvr additive="base">
                                        <p:cTn id="21" dur="500" fill="hold"/>
                                        <p:tgtEl>
                                          <p:spTgt spid="10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105"/>
                                        </p:tgtEl>
                                        <p:attrNameLst>
                                          <p:attrName>style.visibility</p:attrName>
                                        </p:attrNameLst>
                                      </p:cBhvr>
                                      <p:to>
                                        <p:strVal val="visible"/>
                                      </p:to>
                                    </p:set>
                                    <p:anim calcmode="lin" valueType="num">
                                      <p:cBhvr additive="base">
                                        <p:cTn id="24" dur="500" fill="hold"/>
                                        <p:tgtEl>
                                          <p:spTgt spid="105"/>
                                        </p:tgtEl>
                                        <p:attrNameLst>
                                          <p:attrName>ppt_x</p:attrName>
                                        </p:attrNameLst>
                                      </p:cBhvr>
                                      <p:tavLst>
                                        <p:tav tm="0">
                                          <p:val>
                                            <p:strVal val="#ppt_x"/>
                                          </p:val>
                                        </p:tav>
                                        <p:tav tm="100000">
                                          <p:val>
                                            <p:strVal val="#ppt_x"/>
                                          </p:val>
                                        </p:tav>
                                      </p:tavLst>
                                    </p:anim>
                                    <p:anim calcmode="lin" valueType="num">
                                      <p:cBhvr additive="base">
                                        <p:cTn id="25"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randombar(horizontal)">
                                      <p:cBhvr>
                                        <p:cTn id="3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P spid="105" grpId="0"/>
      <p:bldP spid="10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Right 21"/>
          <p:cNvSpPr/>
          <p:nvPr/>
        </p:nvSpPr>
        <p:spPr>
          <a:xfrm rot="20223228">
            <a:off x="2849105" y="1436576"/>
            <a:ext cx="774115" cy="435428"/>
          </a:xfrm>
          <a:prstGeom prst="rightArrow">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Arrow: Right 22"/>
          <p:cNvSpPr/>
          <p:nvPr/>
        </p:nvSpPr>
        <p:spPr>
          <a:xfrm rot="1376772" flipH="1">
            <a:off x="5550953" y="1436576"/>
            <a:ext cx="774115" cy="435428"/>
          </a:xfrm>
          <a:prstGeom prst="rightArrow">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291799" y="1679549"/>
            <a:ext cx="1541539" cy="2452825"/>
            <a:chOff x="1291799" y="1679549"/>
            <a:chExt cx="1541539" cy="2452825"/>
          </a:xfrm>
        </p:grpSpPr>
        <p:grpSp>
          <p:nvGrpSpPr>
            <p:cNvPr id="6" name="Group 20"/>
            <p:cNvGrpSpPr/>
            <p:nvPr/>
          </p:nvGrpSpPr>
          <p:grpSpPr>
            <a:xfrm>
              <a:off x="1291799" y="1679549"/>
              <a:ext cx="1298525" cy="1379154"/>
              <a:chOff x="2023013" y="2210161"/>
              <a:chExt cx="1731367" cy="1838872"/>
            </a:xfrm>
          </p:grpSpPr>
          <p:sp>
            <p:nvSpPr>
              <p:cNvPr id="21" name="Isosceles Triangle 15"/>
              <p:cNvSpPr/>
              <p:nvPr/>
            </p:nvSpPr>
            <p:spPr>
              <a:xfrm rot="17590688">
                <a:off x="2366542" y="2980819"/>
                <a:ext cx="503678" cy="1190736"/>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Isosceles Triangle 16"/>
              <p:cNvSpPr/>
              <p:nvPr/>
            </p:nvSpPr>
            <p:spPr>
              <a:xfrm flipV="1">
                <a:off x="2381441" y="2451548"/>
                <a:ext cx="1372939" cy="1597485"/>
              </a:xfrm>
              <a:prstGeom prst="triangl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Oval 17"/>
              <p:cNvSpPr/>
              <p:nvPr/>
            </p:nvSpPr>
            <p:spPr>
              <a:xfrm>
                <a:off x="2381441" y="2210161"/>
                <a:ext cx="1372939" cy="482774"/>
              </a:xfrm>
              <a:prstGeom prst="ellipse">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Group 29"/>
            <p:cNvGrpSpPr/>
            <p:nvPr/>
          </p:nvGrpSpPr>
          <p:grpSpPr>
            <a:xfrm>
              <a:off x="1317606" y="3436569"/>
              <a:ext cx="1515732" cy="695805"/>
              <a:chOff x="5122025" y="525814"/>
              <a:chExt cx="2020976" cy="927740"/>
            </a:xfrm>
          </p:grpSpPr>
          <p:sp>
            <p:nvSpPr>
              <p:cNvPr id="15" name="TextBox 30"/>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16" name="Rectangle 31"/>
              <p:cNvSpPr/>
              <p:nvPr/>
            </p:nvSpPr>
            <p:spPr>
              <a:xfrm>
                <a:off x="5122025" y="525814"/>
                <a:ext cx="2020976" cy="325410"/>
              </a:xfrm>
              <a:prstGeom prst="rect">
                <a:avLst/>
              </a:prstGeom>
            </p:spPr>
            <p:txBody>
              <a:bodyPr wrap="none" lIns="0" tIns="0" rIns="0" bIns="0" anchor="ctr" anchorCtr="1">
                <a:normAutofit/>
              </a:bodyPr>
              <a:lstStyle/>
              <a:p>
                <a:pPr lvl="0" algn="ctr" defTabSz="914378">
                  <a:spcBef>
                    <a:spcPct val="0"/>
                  </a:spcBef>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sp>
          <p:nvSpPr>
            <p:cNvPr id="12" name="Freeform: Shape 35"/>
            <p:cNvSpPr>
              <a:spLocks/>
            </p:cNvSpPr>
            <p:nvPr/>
          </p:nvSpPr>
          <p:spPr bwMode="auto">
            <a:xfrm>
              <a:off x="1896714" y="2083042"/>
              <a:ext cx="373321" cy="433967"/>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6303333" y="1679549"/>
            <a:ext cx="1548869" cy="2452825"/>
            <a:chOff x="6303333" y="1679549"/>
            <a:chExt cx="1548869" cy="2452825"/>
          </a:xfrm>
        </p:grpSpPr>
        <p:grpSp>
          <p:nvGrpSpPr>
            <p:cNvPr id="5" name="Group 18"/>
            <p:cNvGrpSpPr/>
            <p:nvPr/>
          </p:nvGrpSpPr>
          <p:grpSpPr>
            <a:xfrm>
              <a:off x="6303333" y="1679549"/>
              <a:ext cx="1298525" cy="1379154"/>
              <a:chOff x="8574433" y="2210161"/>
              <a:chExt cx="1731367" cy="1838872"/>
            </a:xfrm>
          </p:grpSpPr>
          <p:sp>
            <p:nvSpPr>
              <p:cNvPr id="24" name="Isosceles Triangle 11"/>
              <p:cNvSpPr/>
              <p:nvPr/>
            </p:nvSpPr>
            <p:spPr>
              <a:xfrm rot="17590688">
                <a:off x="8917962" y="2980819"/>
                <a:ext cx="503678" cy="1190736"/>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Isosceles Triangle 12"/>
              <p:cNvSpPr/>
              <p:nvPr/>
            </p:nvSpPr>
            <p:spPr>
              <a:xfrm flipV="1">
                <a:off x="8932861" y="2451548"/>
                <a:ext cx="1372939" cy="1597485"/>
              </a:xfrm>
              <a:prstGeom prst="triangl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Oval 13"/>
              <p:cNvSpPr/>
              <p:nvPr/>
            </p:nvSpPr>
            <p:spPr>
              <a:xfrm>
                <a:off x="8932861" y="2210161"/>
                <a:ext cx="1372939" cy="482774"/>
              </a:xfrm>
              <a:prstGeom prst="ellipse">
                <a:avLst/>
              </a:pr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Group 26"/>
            <p:cNvGrpSpPr/>
            <p:nvPr/>
          </p:nvGrpSpPr>
          <p:grpSpPr>
            <a:xfrm>
              <a:off x="6336470" y="3436569"/>
              <a:ext cx="1515732" cy="695805"/>
              <a:chOff x="5122025" y="525814"/>
              <a:chExt cx="2020976" cy="927740"/>
            </a:xfrm>
          </p:grpSpPr>
          <p:sp>
            <p:nvSpPr>
              <p:cNvPr id="17" name="TextBox 27"/>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18" name="Rectangle 28"/>
              <p:cNvSpPr/>
              <p:nvPr/>
            </p:nvSpPr>
            <p:spPr>
              <a:xfrm>
                <a:off x="5122025" y="525814"/>
                <a:ext cx="2020976" cy="325410"/>
              </a:xfrm>
              <a:prstGeom prst="rect">
                <a:avLst/>
              </a:prstGeom>
            </p:spPr>
            <p:txBody>
              <a:bodyPr wrap="none" lIns="0" tIns="0" rIns="0" bIns="0" anchor="ctr" anchorCtr="1">
                <a:normAutofit/>
              </a:bodyPr>
              <a:lstStyle/>
              <a:p>
                <a:pPr lvl="0" algn="ctr" defTabSz="914378">
                  <a:spcBef>
                    <a:spcPct val="0"/>
                  </a:spcBef>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sp>
          <p:nvSpPr>
            <p:cNvPr id="13" name="Freeform: Shape 39"/>
            <p:cNvSpPr>
              <a:spLocks/>
            </p:cNvSpPr>
            <p:nvPr/>
          </p:nvSpPr>
          <p:spPr bwMode="auto">
            <a:xfrm>
              <a:off x="6952405" y="2091765"/>
              <a:ext cx="287349" cy="452182"/>
            </a:xfrm>
            <a:custGeom>
              <a:avLst/>
              <a:gdLst>
                <a:gd name="connsiteX0" fmla="*/ 175847 w 210842"/>
                <a:gd name="connsiteY0" fmla="*/ 180300 h 331788"/>
                <a:gd name="connsiteX1" fmla="*/ 177686 w 210842"/>
                <a:gd name="connsiteY1" fmla="*/ 180300 h 331788"/>
                <a:gd name="connsiteX2" fmla="*/ 177281 w 210842"/>
                <a:gd name="connsiteY2" fmla="*/ 181354 h 331788"/>
                <a:gd name="connsiteX3" fmla="*/ 175847 w 210842"/>
                <a:gd name="connsiteY3" fmla="*/ 182053 h 331788"/>
                <a:gd name="connsiteX4" fmla="*/ 176997 w 210842"/>
                <a:gd name="connsiteY4" fmla="*/ 149225 h 331788"/>
                <a:gd name="connsiteX5" fmla="*/ 181031 w 210842"/>
                <a:gd name="connsiteY5" fmla="*/ 149225 h 331788"/>
                <a:gd name="connsiteX6" fmla="*/ 203065 w 210842"/>
                <a:gd name="connsiteY6" fmla="*/ 164762 h 331788"/>
                <a:gd name="connsiteX7" fmla="*/ 181031 w 210842"/>
                <a:gd name="connsiteY7" fmla="*/ 180300 h 331788"/>
                <a:gd name="connsiteX8" fmla="*/ 180383 w 210842"/>
                <a:gd name="connsiteY8" fmla="*/ 180300 h 331788"/>
                <a:gd name="connsiteX9" fmla="*/ 177686 w 210842"/>
                <a:gd name="connsiteY9" fmla="*/ 180300 h 331788"/>
                <a:gd name="connsiteX10" fmla="*/ 180680 w 210842"/>
                <a:gd name="connsiteY10" fmla="*/ 172499 h 331788"/>
                <a:gd name="connsiteX11" fmla="*/ 97756 w 210842"/>
                <a:gd name="connsiteY11" fmla="*/ 149225 h 331788"/>
                <a:gd name="connsiteX12" fmla="*/ 114341 w 210842"/>
                <a:gd name="connsiteY12" fmla="*/ 149225 h 331788"/>
                <a:gd name="connsiteX13" fmla="*/ 121742 w 210842"/>
                <a:gd name="connsiteY13" fmla="*/ 149225 h 331788"/>
                <a:gd name="connsiteX14" fmla="*/ 122577 w 210842"/>
                <a:gd name="connsiteY14" fmla="*/ 158009 h 331788"/>
                <a:gd name="connsiteX15" fmla="*/ 123710 w 210842"/>
                <a:gd name="connsiteY15" fmla="*/ 169923 h 331788"/>
                <a:gd name="connsiteX16" fmla="*/ 110762 w 210842"/>
                <a:gd name="connsiteY16" fmla="*/ 185379 h 331788"/>
                <a:gd name="connsiteX17" fmla="*/ 95225 w 210842"/>
                <a:gd name="connsiteY17" fmla="*/ 169923 h 331788"/>
                <a:gd name="connsiteX18" fmla="*/ 33273 w 210842"/>
                <a:gd name="connsiteY18" fmla="*/ 149225 h 331788"/>
                <a:gd name="connsiteX19" fmla="*/ 65676 w 210842"/>
                <a:gd name="connsiteY19" fmla="*/ 149225 h 331788"/>
                <a:gd name="connsiteX20" fmla="*/ 67478 w 210842"/>
                <a:gd name="connsiteY20" fmla="*/ 149225 h 331788"/>
                <a:gd name="connsiteX21" fmla="*/ 77777 w 210842"/>
                <a:gd name="connsiteY21" fmla="*/ 149225 h 331788"/>
                <a:gd name="connsiteX22" fmla="*/ 77746 w 210842"/>
                <a:gd name="connsiteY22" fmla="*/ 149798 h 331788"/>
                <a:gd name="connsiteX23" fmla="*/ 75804 w 210842"/>
                <a:gd name="connsiteY23" fmla="*/ 195682 h 331788"/>
                <a:gd name="connsiteX24" fmla="*/ 91341 w 210842"/>
                <a:gd name="connsiteY24" fmla="*/ 209850 h 331788"/>
                <a:gd name="connsiteX25" fmla="*/ 110762 w 210842"/>
                <a:gd name="connsiteY25" fmla="*/ 205986 h 331788"/>
                <a:gd name="connsiteX26" fmla="*/ 132774 w 210842"/>
                <a:gd name="connsiteY26" fmla="*/ 208562 h 331788"/>
                <a:gd name="connsiteX27" fmla="*/ 144426 w 210842"/>
                <a:gd name="connsiteY27" fmla="*/ 199546 h 331788"/>
                <a:gd name="connsiteX28" fmla="*/ 144426 w 210842"/>
                <a:gd name="connsiteY28" fmla="*/ 161873 h 331788"/>
                <a:gd name="connsiteX29" fmla="*/ 143531 w 210842"/>
                <a:gd name="connsiteY29" fmla="*/ 149225 h 331788"/>
                <a:gd name="connsiteX30" fmla="*/ 152712 w 210842"/>
                <a:gd name="connsiteY30" fmla="*/ 149225 h 331788"/>
                <a:gd name="connsiteX31" fmla="*/ 156079 w 210842"/>
                <a:gd name="connsiteY31" fmla="*/ 173787 h 331788"/>
                <a:gd name="connsiteX32" fmla="*/ 167732 w 210842"/>
                <a:gd name="connsiteY32" fmla="*/ 185379 h 331788"/>
                <a:gd name="connsiteX33" fmla="*/ 169027 w 210842"/>
                <a:gd name="connsiteY33" fmla="*/ 185379 h 331788"/>
                <a:gd name="connsiteX34" fmla="*/ 175847 w 210842"/>
                <a:gd name="connsiteY34" fmla="*/ 182053 h 331788"/>
                <a:gd name="connsiteX35" fmla="*/ 175847 w 210842"/>
                <a:gd name="connsiteY35" fmla="*/ 296829 h 331788"/>
                <a:gd name="connsiteX36" fmla="*/ 210842 w 210842"/>
                <a:gd name="connsiteY36" fmla="*/ 296829 h 331788"/>
                <a:gd name="connsiteX37" fmla="*/ 210842 w 210842"/>
                <a:gd name="connsiteY37" fmla="*/ 331788 h 331788"/>
                <a:gd name="connsiteX38" fmla="*/ 6054 w 210842"/>
                <a:gd name="connsiteY38" fmla="*/ 331788 h 331788"/>
                <a:gd name="connsiteX39" fmla="*/ 6054 w 210842"/>
                <a:gd name="connsiteY39" fmla="*/ 296829 h 331788"/>
                <a:gd name="connsiteX40" fmla="*/ 44938 w 210842"/>
                <a:gd name="connsiteY40" fmla="*/ 296829 h 331788"/>
                <a:gd name="connsiteX41" fmla="*/ 44938 w 210842"/>
                <a:gd name="connsiteY41" fmla="*/ 180300 h 331788"/>
                <a:gd name="connsiteX42" fmla="*/ 33273 w 210842"/>
                <a:gd name="connsiteY42" fmla="*/ 180300 h 331788"/>
                <a:gd name="connsiteX43" fmla="*/ 12535 w 210842"/>
                <a:gd name="connsiteY43" fmla="*/ 164762 h 331788"/>
                <a:gd name="connsiteX44" fmla="*/ 33273 w 210842"/>
                <a:gd name="connsiteY44" fmla="*/ 149225 h 331788"/>
                <a:gd name="connsiteX45" fmla="*/ 114647 w 210842"/>
                <a:gd name="connsiteY45" fmla="*/ 74613 h 331788"/>
                <a:gd name="connsiteX46" fmla="*/ 131479 w 210842"/>
                <a:gd name="connsiteY46" fmla="*/ 78477 h 331788"/>
                <a:gd name="connsiteX47" fmla="*/ 139247 w 210842"/>
                <a:gd name="connsiteY47" fmla="*/ 81053 h 331788"/>
                <a:gd name="connsiteX48" fmla="*/ 149606 w 210842"/>
                <a:gd name="connsiteY48" fmla="*/ 87493 h 331788"/>
                <a:gd name="connsiteX49" fmla="*/ 172426 w 210842"/>
                <a:gd name="connsiteY49" fmla="*/ 120336 h 331788"/>
                <a:gd name="connsiteX50" fmla="*/ 176997 w 210842"/>
                <a:gd name="connsiteY50" fmla="*/ 149225 h 331788"/>
                <a:gd name="connsiteX51" fmla="*/ 152712 w 210842"/>
                <a:gd name="connsiteY51" fmla="*/ 149225 h 331788"/>
                <a:gd name="connsiteX52" fmla="*/ 151224 w 210842"/>
                <a:gd name="connsiteY52" fmla="*/ 138367 h 331788"/>
                <a:gd name="connsiteX53" fmla="*/ 140542 w 210842"/>
                <a:gd name="connsiteY53" fmla="*/ 114540 h 331788"/>
                <a:gd name="connsiteX54" fmla="*/ 142606 w 210842"/>
                <a:gd name="connsiteY54" fmla="*/ 136154 h 331788"/>
                <a:gd name="connsiteX55" fmla="*/ 143531 w 210842"/>
                <a:gd name="connsiteY55" fmla="*/ 149225 h 331788"/>
                <a:gd name="connsiteX56" fmla="*/ 142955 w 210842"/>
                <a:gd name="connsiteY56" fmla="*/ 149225 h 331788"/>
                <a:gd name="connsiteX57" fmla="*/ 121742 w 210842"/>
                <a:gd name="connsiteY57" fmla="*/ 149225 h 331788"/>
                <a:gd name="connsiteX58" fmla="*/ 119886 w 210842"/>
                <a:gd name="connsiteY58" fmla="*/ 129714 h 331788"/>
                <a:gd name="connsiteX59" fmla="*/ 114647 w 210842"/>
                <a:gd name="connsiteY59" fmla="*/ 74613 h 331788"/>
                <a:gd name="connsiteX60" fmla="*/ 106878 w 210842"/>
                <a:gd name="connsiteY60" fmla="*/ 74613 h 331788"/>
                <a:gd name="connsiteX61" fmla="*/ 101962 w 210842"/>
                <a:gd name="connsiteY61" fmla="*/ 114822 h 331788"/>
                <a:gd name="connsiteX62" fmla="*/ 97756 w 210842"/>
                <a:gd name="connsiteY62" fmla="*/ 149225 h 331788"/>
                <a:gd name="connsiteX63" fmla="*/ 93839 w 210842"/>
                <a:gd name="connsiteY63" fmla="*/ 149225 h 331788"/>
                <a:gd name="connsiteX64" fmla="*/ 80095 w 210842"/>
                <a:gd name="connsiteY64" fmla="*/ 149225 h 331788"/>
                <a:gd name="connsiteX65" fmla="*/ 77777 w 210842"/>
                <a:gd name="connsiteY65" fmla="*/ 149225 h 331788"/>
                <a:gd name="connsiteX66" fmla="*/ 79688 w 210842"/>
                <a:gd name="connsiteY66" fmla="*/ 114540 h 331788"/>
                <a:gd name="connsiteX67" fmla="*/ 75804 w 210842"/>
                <a:gd name="connsiteY67" fmla="*/ 118404 h 331788"/>
                <a:gd name="connsiteX68" fmla="*/ 73214 w 210842"/>
                <a:gd name="connsiteY68" fmla="*/ 123556 h 331788"/>
                <a:gd name="connsiteX69" fmla="*/ 43434 w 210842"/>
                <a:gd name="connsiteY69" fmla="*/ 142875 h 331788"/>
                <a:gd name="connsiteX70" fmla="*/ 39550 w 210842"/>
                <a:gd name="connsiteY70" fmla="*/ 142875 h 331788"/>
                <a:gd name="connsiteX71" fmla="*/ 4591 w 210842"/>
                <a:gd name="connsiteY71" fmla="*/ 123556 h 331788"/>
                <a:gd name="connsiteX72" fmla="*/ 3296 w 210842"/>
                <a:gd name="connsiteY72" fmla="*/ 106812 h 331788"/>
                <a:gd name="connsiteX73" fmla="*/ 21423 w 210842"/>
                <a:gd name="connsiteY73" fmla="*/ 105524 h 331788"/>
                <a:gd name="connsiteX74" fmla="*/ 43434 w 210842"/>
                <a:gd name="connsiteY74" fmla="*/ 118404 h 331788"/>
                <a:gd name="connsiteX75" fmla="*/ 52498 w 210842"/>
                <a:gd name="connsiteY75" fmla="*/ 109388 h 331788"/>
                <a:gd name="connsiteX76" fmla="*/ 55087 w 210842"/>
                <a:gd name="connsiteY76" fmla="*/ 104236 h 331788"/>
                <a:gd name="connsiteX77" fmla="*/ 78393 w 210842"/>
                <a:gd name="connsiteY77" fmla="*/ 81053 h 331788"/>
                <a:gd name="connsiteX78" fmla="*/ 95225 w 210842"/>
                <a:gd name="connsiteY78" fmla="*/ 75901 h 331788"/>
                <a:gd name="connsiteX79" fmla="*/ 106878 w 210842"/>
                <a:gd name="connsiteY79" fmla="*/ 74613 h 331788"/>
                <a:gd name="connsiteX80" fmla="*/ 110036 w 210842"/>
                <a:gd name="connsiteY80" fmla="*/ 0 h 331788"/>
                <a:gd name="connsiteX81" fmla="*/ 145755 w 210842"/>
                <a:gd name="connsiteY81" fmla="*/ 34925 h 331788"/>
                <a:gd name="connsiteX82" fmla="*/ 110036 w 210842"/>
                <a:gd name="connsiteY82" fmla="*/ 69850 h 331788"/>
                <a:gd name="connsiteX83" fmla="*/ 74317 w 210842"/>
                <a:gd name="connsiteY83" fmla="*/ 34925 h 331788"/>
                <a:gd name="connsiteX84" fmla="*/ 110036 w 210842"/>
                <a:gd name="connsiteY8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10842" h="331788">
                  <a:moveTo>
                    <a:pt x="175847" y="180300"/>
                  </a:moveTo>
                  <a:lnTo>
                    <a:pt x="177686" y="180300"/>
                  </a:lnTo>
                  <a:lnTo>
                    <a:pt x="177281" y="181354"/>
                  </a:lnTo>
                  <a:lnTo>
                    <a:pt x="175847" y="182053"/>
                  </a:lnTo>
                  <a:close/>
                  <a:moveTo>
                    <a:pt x="176997" y="149225"/>
                  </a:moveTo>
                  <a:lnTo>
                    <a:pt x="181031" y="149225"/>
                  </a:lnTo>
                  <a:cubicBezTo>
                    <a:pt x="193992" y="149225"/>
                    <a:pt x="203065" y="155699"/>
                    <a:pt x="203065" y="164762"/>
                  </a:cubicBezTo>
                  <a:cubicBezTo>
                    <a:pt x="203065" y="173826"/>
                    <a:pt x="193992" y="180300"/>
                    <a:pt x="181031" y="180300"/>
                  </a:cubicBezTo>
                  <a:cubicBezTo>
                    <a:pt x="181031" y="180300"/>
                    <a:pt x="181031" y="180300"/>
                    <a:pt x="180383" y="180300"/>
                  </a:cubicBezTo>
                  <a:lnTo>
                    <a:pt x="177686" y="180300"/>
                  </a:lnTo>
                  <a:lnTo>
                    <a:pt x="180680" y="172499"/>
                  </a:lnTo>
                  <a:close/>
                  <a:moveTo>
                    <a:pt x="97756" y="149225"/>
                  </a:moveTo>
                  <a:lnTo>
                    <a:pt x="114341" y="149225"/>
                  </a:lnTo>
                  <a:lnTo>
                    <a:pt x="121742" y="149225"/>
                  </a:lnTo>
                  <a:lnTo>
                    <a:pt x="122577" y="158009"/>
                  </a:lnTo>
                  <a:cubicBezTo>
                    <a:pt x="123710" y="169923"/>
                    <a:pt x="123710" y="169923"/>
                    <a:pt x="123710" y="169923"/>
                  </a:cubicBezTo>
                  <a:cubicBezTo>
                    <a:pt x="110762" y="185379"/>
                    <a:pt x="110762" y="185379"/>
                    <a:pt x="110762" y="185379"/>
                  </a:cubicBezTo>
                  <a:cubicBezTo>
                    <a:pt x="95225" y="169923"/>
                    <a:pt x="95225" y="169923"/>
                    <a:pt x="95225" y="169923"/>
                  </a:cubicBezTo>
                  <a:close/>
                  <a:moveTo>
                    <a:pt x="33273" y="149225"/>
                  </a:moveTo>
                  <a:cubicBezTo>
                    <a:pt x="33273" y="149225"/>
                    <a:pt x="33273" y="149225"/>
                    <a:pt x="65676" y="149225"/>
                  </a:cubicBezTo>
                  <a:cubicBezTo>
                    <a:pt x="65676" y="149225"/>
                    <a:pt x="65676" y="149225"/>
                    <a:pt x="67478" y="149225"/>
                  </a:cubicBezTo>
                  <a:lnTo>
                    <a:pt x="77777" y="149225"/>
                  </a:lnTo>
                  <a:lnTo>
                    <a:pt x="77746" y="149798"/>
                  </a:lnTo>
                  <a:cubicBezTo>
                    <a:pt x="77098" y="164449"/>
                    <a:pt x="76451" y="180871"/>
                    <a:pt x="75804" y="195682"/>
                  </a:cubicBezTo>
                  <a:cubicBezTo>
                    <a:pt x="75804" y="204698"/>
                    <a:pt x="82277" y="209850"/>
                    <a:pt x="91341" y="209850"/>
                  </a:cubicBezTo>
                  <a:cubicBezTo>
                    <a:pt x="97815" y="211138"/>
                    <a:pt x="105583" y="205986"/>
                    <a:pt x="110762" y="205986"/>
                  </a:cubicBezTo>
                  <a:cubicBezTo>
                    <a:pt x="118531" y="205986"/>
                    <a:pt x="127594" y="209850"/>
                    <a:pt x="132774" y="208562"/>
                  </a:cubicBezTo>
                  <a:cubicBezTo>
                    <a:pt x="140542" y="208562"/>
                    <a:pt x="144426" y="203410"/>
                    <a:pt x="144426" y="199546"/>
                  </a:cubicBezTo>
                  <a:cubicBezTo>
                    <a:pt x="145721" y="194395"/>
                    <a:pt x="145398" y="178939"/>
                    <a:pt x="144426" y="161873"/>
                  </a:cubicBezTo>
                  <a:lnTo>
                    <a:pt x="143531" y="149225"/>
                  </a:lnTo>
                  <a:lnTo>
                    <a:pt x="152712" y="149225"/>
                  </a:lnTo>
                  <a:lnTo>
                    <a:pt x="156079" y="173787"/>
                  </a:lnTo>
                  <a:cubicBezTo>
                    <a:pt x="156079" y="180227"/>
                    <a:pt x="161259" y="185379"/>
                    <a:pt x="167732" y="185379"/>
                  </a:cubicBezTo>
                  <a:cubicBezTo>
                    <a:pt x="169027" y="185379"/>
                    <a:pt x="169027" y="185379"/>
                    <a:pt x="169027" y="185379"/>
                  </a:cubicBezTo>
                  <a:lnTo>
                    <a:pt x="175847" y="182053"/>
                  </a:lnTo>
                  <a:lnTo>
                    <a:pt x="175847" y="296829"/>
                  </a:lnTo>
                  <a:cubicBezTo>
                    <a:pt x="175847" y="296829"/>
                    <a:pt x="175847" y="296829"/>
                    <a:pt x="210842" y="296829"/>
                  </a:cubicBezTo>
                  <a:cubicBezTo>
                    <a:pt x="210842" y="296829"/>
                    <a:pt x="210842" y="296829"/>
                    <a:pt x="210842" y="331788"/>
                  </a:cubicBezTo>
                  <a:cubicBezTo>
                    <a:pt x="210842" y="331788"/>
                    <a:pt x="210842" y="331788"/>
                    <a:pt x="6054" y="331788"/>
                  </a:cubicBezTo>
                  <a:cubicBezTo>
                    <a:pt x="6054" y="331788"/>
                    <a:pt x="6054" y="331788"/>
                    <a:pt x="6054" y="296829"/>
                  </a:cubicBezTo>
                  <a:cubicBezTo>
                    <a:pt x="6054" y="296829"/>
                    <a:pt x="6054" y="296829"/>
                    <a:pt x="44938" y="296829"/>
                  </a:cubicBezTo>
                  <a:cubicBezTo>
                    <a:pt x="44938" y="296829"/>
                    <a:pt x="44938" y="296829"/>
                    <a:pt x="44938" y="180300"/>
                  </a:cubicBezTo>
                  <a:cubicBezTo>
                    <a:pt x="44938" y="180300"/>
                    <a:pt x="44938" y="180300"/>
                    <a:pt x="33273" y="180300"/>
                  </a:cubicBezTo>
                  <a:cubicBezTo>
                    <a:pt x="21608" y="180300"/>
                    <a:pt x="12535" y="173826"/>
                    <a:pt x="12535" y="164762"/>
                  </a:cubicBezTo>
                  <a:cubicBezTo>
                    <a:pt x="12535" y="155699"/>
                    <a:pt x="21608" y="149225"/>
                    <a:pt x="33273" y="149225"/>
                  </a:cubicBezTo>
                  <a:close/>
                  <a:moveTo>
                    <a:pt x="114647" y="74613"/>
                  </a:moveTo>
                  <a:cubicBezTo>
                    <a:pt x="121121" y="75901"/>
                    <a:pt x="126300" y="75901"/>
                    <a:pt x="131479" y="78477"/>
                  </a:cubicBezTo>
                  <a:cubicBezTo>
                    <a:pt x="134068" y="78477"/>
                    <a:pt x="136658" y="79765"/>
                    <a:pt x="139247" y="81053"/>
                  </a:cubicBezTo>
                  <a:cubicBezTo>
                    <a:pt x="143132" y="82341"/>
                    <a:pt x="145721" y="84917"/>
                    <a:pt x="149606" y="87493"/>
                  </a:cubicBezTo>
                  <a:cubicBezTo>
                    <a:pt x="159316" y="95221"/>
                    <a:pt x="167085" y="106168"/>
                    <a:pt x="172426" y="120336"/>
                  </a:cubicBezTo>
                  <a:lnTo>
                    <a:pt x="176997" y="149225"/>
                  </a:lnTo>
                  <a:lnTo>
                    <a:pt x="152712" y="149225"/>
                  </a:lnTo>
                  <a:lnTo>
                    <a:pt x="151224" y="138367"/>
                  </a:lnTo>
                  <a:cubicBezTo>
                    <a:pt x="148635" y="128386"/>
                    <a:pt x="145074" y="120336"/>
                    <a:pt x="140542" y="114540"/>
                  </a:cubicBezTo>
                  <a:cubicBezTo>
                    <a:pt x="141190" y="120336"/>
                    <a:pt x="141918" y="127903"/>
                    <a:pt x="142606" y="136154"/>
                  </a:cubicBezTo>
                  <a:lnTo>
                    <a:pt x="143531" y="149225"/>
                  </a:lnTo>
                  <a:lnTo>
                    <a:pt x="142955" y="149225"/>
                  </a:lnTo>
                  <a:lnTo>
                    <a:pt x="121742" y="149225"/>
                  </a:lnTo>
                  <a:lnTo>
                    <a:pt x="119886" y="129714"/>
                  </a:lnTo>
                  <a:cubicBezTo>
                    <a:pt x="118612" y="116311"/>
                    <a:pt x="116913" y="98440"/>
                    <a:pt x="114647" y="74613"/>
                  </a:cubicBezTo>
                  <a:close/>
                  <a:moveTo>
                    <a:pt x="106878" y="74613"/>
                  </a:moveTo>
                  <a:cubicBezTo>
                    <a:pt x="106878" y="74613"/>
                    <a:pt x="106878" y="74613"/>
                    <a:pt x="101962" y="114822"/>
                  </a:cubicBezTo>
                  <a:lnTo>
                    <a:pt x="97756" y="149225"/>
                  </a:lnTo>
                  <a:lnTo>
                    <a:pt x="93839" y="149225"/>
                  </a:lnTo>
                  <a:cubicBezTo>
                    <a:pt x="88206" y="149225"/>
                    <a:pt x="83700" y="149225"/>
                    <a:pt x="80095" y="149225"/>
                  </a:cubicBezTo>
                  <a:lnTo>
                    <a:pt x="77777" y="149225"/>
                  </a:lnTo>
                  <a:lnTo>
                    <a:pt x="79688" y="114540"/>
                  </a:lnTo>
                  <a:cubicBezTo>
                    <a:pt x="78393" y="115828"/>
                    <a:pt x="77098" y="117116"/>
                    <a:pt x="75804" y="118404"/>
                  </a:cubicBezTo>
                  <a:cubicBezTo>
                    <a:pt x="74509" y="120980"/>
                    <a:pt x="74509" y="122268"/>
                    <a:pt x="73214" y="123556"/>
                  </a:cubicBezTo>
                  <a:cubicBezTo>
                    <a:pt x="66740" y="131284"/>
                    <a:pt x="58971" y="142875"/>
                    <a:pt x="43434" y="142875"/>
                  </a:cubicBezTo>
                  <a:cubicBezTo>
                    <a:pt x="42139" y="142875"/>
                    <a:pt x="40845" y="142875"/>
                    <a:pt x="39550" y="142875"/>
                  </a:cubicBezTo>
                  <a:cubicBezTo>
                    <a:pt x="24013" y="140299"/>
                    <a:pt x="5886" y="126132"/>
                    <a:pt x="4591" y="123556"/>
                  </a:cubicBezTo>
                  <a:cubicBezTo>
                    <a:pt x="-588" y="119692"/>
                    <a:pt x="-1883" y="111964"/>
                    <a:pt x="3296" y="106812"/>
                  </a:cubicBezTo>
                  <a:cubicBezTo>
                    <a:pt x="7181" y="101660"/>
                    <a:pt x="14949" y="100372"/>
                    <a:pt x="21423" y="105524"/>
                  </a:cubicBezTo>
                  <a:cubicBezTo>
                    <a:pt x="27897" y="111964"/>
                    <a:pt x="38255" y="117116"/>
                    <a:pt x="43434" y="118404"/>
                  </a:cubicBezTo>
                  <a:cubicBezTo>
                    <a:pt x="44729" y="118404"/>
                    <a:pt x="48613" y="114540"/>
                    <a:pt x="52498" y="109388"/>
                  </a:cubicBezTo>
                  <a:cubicBezTo>
                    <a:pt x="53792" y="108100"/>
                    <a:pt x="53792" y="105524"/>
                    <a:pt x="55087" y="104236"/>
                  </a:cubicBezTo>
                  <a:cubicBezTo>
                    <a:pt x="60266" y="96508"/>
                    <a:pt x="68035" y="87493"/>
                    <a:pt x="78393" y="81053"/>
                  </a:cubicBezTo>
                  <a:cubicBezTo>
                    <a:pt x="84867" y="78477"/>
                    <a:pt x="90046" y="77189"/>
                    <a:pt x="95225" y="75901"/>
                  </a:cubicBezTo>
                  <a:cubicBezTo>
                    <a:pt x="99109" y="75901"/>
                    <a:pt x="102994" y="74613"/>
                    <a:pt x="106878" y="74613"/>
                  </a:cubicBezTo>
                  <a:close/>
                  <a:moveTo>
                    <a:pt x="110036" y="0"/>
                  </a:moveTo>
                  <a:cubicBezTo>
                    <a:pt x="129763" y="0"/>
                    <a:pt x="145755" y="15636"/>
                    <a:pt x="145755" y="34925"/>
                  </a:cubicBezTo>
                  <a:cubicBezTo>
                    <a:pt x="145755" y="54214"/>
                    <a:pt x="129763" y="69850"/>
                    <a:pt x="110036" y="69850"/>
                  </a:cubicBezTo>
                  <a:cubicBezTo>
                    <a:pt x="90309" y="69850"/>
                    <a:pt x="74317" y="54214"/>
                    <a:pt x="74317" y="34925"/>
                  </a:cubicBezTo>
                  <a:cubicBezTo>
                    <a:pt x="74317" y="15636"/>
                    <a:pt x="90309" y="0"/>
                    <a:pt x="110036" y="0"/>
                  </a:cubicBezTo>
                  <a:close/>
                </a:path>
              </a:pathLst>
            </a:custGeom>
            <a:solidFill>
              <a:schemeClr val="bg1"/>
            </a:solidFill>
            <a:ln>
              <a:noFill/>
            </a:ln>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482893" y="1011125"/>
            <a:ext cx="1927871" cy="3121249"/>
            <a:chOff x="3482893" y="1011125"/>
            <a:chExt cx="1927871" cy="3121249"/>
          </a:xfrm>
        </p:grpSpPr>
        <p:grpSp>
          <p:nvGrpSpPr>
            <p:cNvPr id="4" name="Group 19"/>
            <p:cNvGrpSpPr/>
            <p:nvPr/>
          </p:nvGrpSpPr>
          <p:grpSpPr>
            <a:xfrm>
              <a:off x="3482893" y="1011125"/>
              <a:ext cx="1927871" cy="2047577"/>
              <a:chOff x="4810752" y="1318929"/>
              <a:chExt cx="2570495" cy="2730103"/>
            </a:xfrm>
          </p:grpSpPr>
          <p:sp>
            <p:nvSpPr>
              <p:cNvPr id="27" name="Isosceles Triangle 8"/>
              <p:cNvSpPr/>
              <p:nvPr/>
            </p:nvSpPr>
            <p:spPr>
              <a:xfrm rot="17590688">
                <a:off x="5320776" y="2463096"/>
                <a:ext cx="747792" cy="1767840"/>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Isosceles Triangle 1"/>
              <p:cNvSpPr/>
              <p:nvPr/>
            </p:nvSpPr>
            <p:spPr>
              <a:xfrm flipV="1">
                <a:off x="5342897" y="1677307"/>
                <a:ext cx="2038350" cy="2371725"/>
              </a:xfrm>
              <a:prstGeom prst="triangl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Oval 2"/>
              <p:cNvSpPr/>
              <p:nvPr/>
            </p:nvSpPr>
            <p:spPr>
              <a:xfrm>
                <a:off x="5342897" y="1318929"/>
                <a:ext cx="2038350" cy="716756"/>
              </a:xfrm>
              <a:prstGeom prst="ellipse">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Group 23"/>
            <p:cNvGrpSpPr/>
            <p:nvPr/>
          </p:nvGrpSpPr>
          <p:grpSpPr>
            <a:xfrm>
              <a:off x="3895032" y="3436569"/>
              <a:ext cx="1515732" cy="695805"/>
              <a:chOff x="5122025" y="525814"/>
              <a:chExt cx="2020976" cy="927740"/>
            </a:xfrm>
          </p:grpSpPr>
          <p:sp>
            <p:nvSpPr>
              <p:cNvPr id="19" name="TextBox 24"/>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20" name="Rectangle 25"/>
              <p:cNvSpPr/>
              <p:nvPr/>
            </p:nvSpPr>
            <p:spPr>
              <a:xfrm>
                <a:off x="5122025" y="525814"/>
                <a:ext cx="2020976" cy="325410"/>
              </a:xfrm>
              <a:prstGeom prst="rect">
                <a:avLst/>
              </a:prstGeom>
            </p:spPr>
            <p:txBody>
              <a:bodyPr wrap="none" lIns="0" tIns="0" rIns="0" bIns="0" anchor="ctr" anchorCtr="1">
                <a:normAutofit/>
              </a:bodyPr>
              <a:lstStyle/>
              <a:p>
                <a:pPr lvl="0" algn="ctr" defTabSz="914378">
                  <a:spcBef>
                    <a:spcPct val="0"/>
                  </a:spcBef>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sp>
          <p:nvSpPr>
            <p:cNvPr id="14" name="Freeform: Shape 38"/>
            <p:cNvSpPr>
              <a:spLocks/>
            </p:cNvSpPr>
            <p:nvPr/>
          </p:nvSpPr>
          <p:spPr bwMode="auto">
            <a:xfrm>
              <a:off x="4448136" y="1731591"/>
              <a:ext cx="343333" cy="438120"/>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48838768"/>
      </p:ext>
    </p:extLst>
  </p:cSld>
  <p:clrMapOvr>
    <a:masterClrMapping/>
  </p:clrMapOvr>
  <mc:AlternateContent xmlns:mc="http://schemas.openxmlformats.org/markup-compatibility/2006" xmlns:p14="http://schemas.microsoft.com/office/powerpoint/2010/main">
    <mc:Choice Requires="p14">
      <p:transition spd="slow" p14:dur="150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1000"/>
                                        <p:tgtEl>
                                          <p:spTgt spid="32"/>
                                        </p:tgtEl>
                                      </p:cBhvr>
                                    </p:animEffect>
                                    <p:anim calcmode="lin" valueType="num">
                                      <p:cBhvr>
                                        <p:cTn id="24" dur="1000" fill="hold"/>
                                        <p:tgtEl>
                                          <p:spTgt spid="32"/>
                                        </p:tgtEl>
                                        <p:attrNameLst>
                                          <p:attrName>ppt_x</p:attrName>
                                        </p:attrNameLst>
                                      </p:cBhvr>
                                      <p:tavLst>
                                        <p:tav tm="0">
                                          <p:val>
                                            <p:strVal val="#ppt_x"/>
                                          </p:val>
                                        </p:tav>
                                        <p:tav tm="100000">
                                          <p:val>
                                            <p:strVal val="#ppt_x"/>
                                          </p:val>
                                        </p:tav>
                                      </p:tavLst>
                                    </p:anim>
                                    <p:anim calcmode="lin" valueType="num">
                                      <p:cBhvr>
                                        <p:cTn id="25" dur="1000" fill="hold"/>
                                        <p:tgtEl>
                                          <p:spTgt spid="3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11718" y="1102107"/>
            <a:ext cx="1933575" cy="1296590"/>
            <a:chOff x="2033718" y="1221601"/>
            <a:chExt cx="1933575" cy="1296590"/>
          </a:xfrm>
        </p:grpSpPr>
        <p:sp>
          <p:nvSpPr>
            <p:cNvPr id="3" name="AutoShape 3"/>
            <p:cNvSpPr>
              <a:spLocks noChangeArrowheads="1"/>
            </p:cNvSpPr>
            <p:nvPr/>
          </p:nvSpPr>
          <p:spPr bwMode="auto">
            <a:xfrm rot="5400000">
              <a:off x="2352211" y="903108"/>
              <a:ext cx="1296590" cy="1933575"/>
            </a:xfrm>
            <a:prstGeom prst="upArrowCallout">
              <a:avLst>
                <a:gd name="adj1" fmla="val 33824"/>
                <a:gd name="adj2" fmla="val 25000"/>
                <a:gd name="adj3" fmla="val 20477"/>
                <a:gd name="adj4" fmla="val 86269"/>
              </a:avLst>
            </a:prstGeom>
            <a:solidFill>
              <a:schemeClr val="accent1"/>
            </a:solidFill>
            <a:ln>
              <a:noFill/>
            </a:ln>
            <a:effectLst/>
            <a:extLst/>
          </p:spPr>
          <p:txBody>
            <a:bodyPr wrap="none" anchor="ctr"/>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13"/>
            <p:cNvSpPr txBox="1"/>
            <p:nvPr/>
          </p:nvSpPr>
          <p:spPr>
            <a:xfrm>
              <a:off x="2033718" y="1338972"/>
              <a:ext cx="1885873" cy="251262"/>
            </a:xfrm>
            <a:prstGeom prst="rect">
              <a:avLst/>
            </a:prstGeom>
            <a:noFill/>
          </p:spPr>
          <p:txBody>
            <a:bodyPr wrap="square"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5" name="文本框 14"/>
            <p:cNvSpPr txBox="1"/>
            <p:nvPr/>
          </p:nvSpPr>
          <p:spPr>
            <a:xfrm>
              <a:off x="2033718" y="1579490"/>
              <a:ext cx="1885873" cy="251262"/>
            </a:xfrm>
            <a:prstGeom prst="rect">
              <a:avLst/>
            </a:prstGeom>
            <a:noFill/>
          </p:spPr>
          <p:txBody>
            <a:bodyPr wrap="square"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6" name="文本框 15"/>
            <p:cNvSpPr txBox="1"/>
            <p:nvPr/>
          </p:nvSpPr>
          <p:spPr>
            <a:xfrm>
              <a:off x="2033718" y="1841355"/>
              <a:ext cx="1885873" cy="251262"/>
            </a:xfrm>
            <a:prstGeom prst="rect">
              <a:avLst/>
            </a:prstGeom>
            <a:noFill/>
          </p:spPr>
          <p:txBody>
            <a:bodyPr wrap="square"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7" name="文本框 16"/>
            <p:cNvSpPr txBox="1"/>
            <p:nvPr/>
          </p:nvSpPr>
          <p:spPr>
            <a:xfrm>
              <a:off x="2033718" y="2078727"/>
              <a:ext cx="1885873" cy="251262"/>
            </a:xfrm>
            <a:prstGeom prst="rect">
              <a:avLst/>
            </a:prstGeom>
            <a:noFill/>
          </p:spPr>
          <p:txBody>
            <a:bodyPr wrap="square"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grpSp>
      <p:grpSp>
        <p:nvGrpSpPr>
          <p:cNvPr id="8" name="组合 7"/>
          <p:cNvGrpSpPr/>
          <p:nvPr/>
        </p:nvGrpSpPr>
        <p:grpSpPr>
          <a:xfrm>
            <a:off x="5306175" y="1102107"/>
            <a:ext cx="2155810" cy="1296590"/>
            <a:chOff x="5328177" y="1221601"/>
            <a:chExt cx="2155810" cy="1296590"/>
          </a:xfrm>
        </p:grpSpPr>
        <p:sp>
          <p:nvSpPr>
            <p:cNvPr id="9" name="AutoShape 5"/>
            <p:cNvSpPr>
              <a:spLocks noChangeArrowheads="1"/>
            </p:cNvSpPr>
            <p:nvPr/>
          </p:nvSpPr>
          <p:spPr bwMode="auto">
            <a:xfrm rot="16200000">
              <a:off x="5652028" y="897750"/>
              <a:ext cx="1296590" cy="1944291"/>
            </a:xfrm>
            <a:prstGeom prst="upArrowCallout">
              <a:avLst>
                <a:gd name="adj1" fmla="val 33824"/>
                <a:gd name="adj2" fmla="val 25000"/>
                <a:gd name="adj3" fmla="val 20591"/>
                <a:gd name="adj4" fmla="val 86269"/>
              </a:avLst>
            </a:prstGeom>
            <a:solidFill>
              <a:schemeClr val="accent3"/>
            </a:solidFill>
            <a:ln>
              <a:noFill/>
            </a:ln>
            <a:effectLst/>
            <a:extLst/>
          </p:spPr>
          <p:txBody>
            <a:bodyPr wrap="none" anchor="ctr"/>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17"/>
            <p:cNvSpPr txBox="1"/>
            <p:nvPr/>
          </p:nvSpPr>
          <p:spPr>
            <a:xfrm>
              <a:off x="5598114" y="1338972"/>
              <a:ext cx="1885873" cy="251262"/>
            </a:xfrm>
            <a:prstGeom prst="rect">
              <a:avLst/>
            </a:prstGeom>
            <a:noFill/>
          </p:spPr>
          <p:txBody>
            <a:bodyPr wrap="square"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11" name="文本框 18"/>
            <p:cNvSpPr txBox="1"/>
            <p:nvPr/>
          </p:nvSpPr>
          <p:spPr>
            <a:xfrm>
              <a:off x="5598114" y="1579490"/>
              <a:ext cx="1885873" cy="251262"/>
            </a:xfrm>
            <a:prstGeom prst="rect">
              <a:avLst/>
            </a:prstGeom>
            <a:noFill/>
          </p:spPr>
          <p:txBody>
            <a:bodyPr wrap="square"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12" name="文本框 19"/>
            <p:cNvSpPr txBox="1"/>
            <p:nvPr/>
          </p:nvSpPr>
          <p:spPr>
            <a:xfrm>
              <a:off x="5598114" y="1841355"/>
              <a:ext cx="1885873" cy="251262"/>
            </a:xfrm>
            <a:prstGeom prst="rect">
              <a:avLst/>
            </a:prstGeom>
            <a:noFill/>
          </p:spPr>
          <p:txBody>
            <a:bodyPr wrap="square"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13" name="文本框 20"/>
            <p:cNvSpPr txBox="1"/>
            <p:nvPr/>
          </p:nvSpPr>
          <p:spPr>
            <a:xfrm>
              <a:off x="5598114" y="2078727"/>
              <a:ext cx="1885873" cy="251262"/>
            </a:xfrm>
            <a:prstGeom prst="rect">
              <a:avLst/>
            </a:prstGeom>
            <a:noFill/>
          </p:spPr>
          <p:txBody>
            <a:bodyPr wrap="square"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grpSp>
      <p:grpSp>
        <p:nvGrpSpPr>
          <p:cNvPr id="14" name="组合 13"/>
          <p:cNvGrpSpPr/>
          <p:nvPr/>
        </p:nvGrpSpPr>
        <p:grpSpPr>
          <a:xfrm>
            <a:off x="3956008" y="1102107"/>
            <a:ext cx="2131534" cy="1512094"/>
            <a:chOff x="3978009" y="1221600"/>
            <a:chExt cx="2131534" cy="1512094"/>
          </a:xfrm>
        </p:grpSpPr>
        <p:sp>
          <p:nvSpPr>
            <p:cNvPr id="15" name="AutoShape 4"/>
            <p:cNvSpPr>
              <a:spLocks noChangeArrowheads="1"/>
            </p:cNvSpPr>
            <p:nvPr/>
          </p:nvSpPr>
          <p:spPr bwMode="auto">
            <a:xfrm rot="10800000">
              <a:off x="3978009" y="1221600"/>
              <a:ext cx="1322785" cy="1512094"/>
            </a:xfrm>
            <a:prstGeom prst="upArrowCallout">
              <a:avLst>
                <a:gd name="adj1" fmla="val 33824"/>
                <a:gd name="adj2" fmla="val 25000"/>
                <a:gd name="adj3" fmla="val 15697"/>
                <a:gd name="adj4" fmla="val 86269"/>
              </a:avLst>
            </a:prstGeom>
            <a:solidFill>
              <a:schemeClr val="accent2"/>
            </a:solidFill>
            <a:ln>
              <a:noFill/>
            </a:ln>
            <a:effectLst/>
            <a:extLst/>
          </p:spPr>
          <p:txBody>
            <a:bodyPr wrap="none" anchor="ctr"/>
            <a:lstStyle/>
            <a:p>
              <a:pPr>
                <a:defRPr/>
              </a:pPr>
              <a:endParaRPr lang="zh-CN" altLang="en-US"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21"/>
            <p:cNvSpPr txBox="1"/>
            <p:nvPr/>
          </p:nvSpPr>
          <p:spPr>
            <a:xfrm>
              <a:off x="4223670" y="1455479"/>
              <a:ext cx="1885873" cy="942233"/>
            </a:xfrm>
            <a:prstGeom prst="rect">
              <a:avLst/>
            </a:prstGeom>
            <a:noFill/>
          </p:spPr>
          <p:txBody>
            <a:bodyPr wrap="square" rtlCol="0">
              <a:spAutoFit/>
            </a:bodyPr>
            <a:lstStyle/>
            <a:p>
              <a:r>
                <a:rPr lang="zh-CN" altLang="en-US" sz="27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a:t>
              </a:r>
              <a:endParaRPr lang="en-US" altLang="zh-CN" sz="27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zh-CN" altLang="en-US" sz="27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p>
          </p:txBody>
        </p:sp>
      </p:grpSp>
      <p:grpSp>
        <p:nvGrpSpPr>
          <p:cNvPr id="17" name="组合 16"/>
          <p:cNvGrpSpPr/>
          <p:nvPr/>
        </p:nvGrpSpPr>
        <p:grpSpPr>
          <a:xfrm>
            <a:off x="2011715" y="2843122"/>
            <a:ext cx="5394320" cy="418493"/>
            <a:chOff x="2033717" y="2962615"/>
            <a:chExt cx="5394320" cy="418493"/>
          </a:xfrm>
        </p:grpSpPr>
        <p:grpSp>
          <p:nvGrpSpPr>
            <p:cNvPr id="18" name="Group 11"/>
            <p:cNvGrpSpPr>
              <a:grpSpLocks/>
            </p:cNvGrpSpPr>
            <p:nvPr/>
          </p:nvGrpSpPr>
          <p:grpSpPr bwMode="auto">
            <a:xfrm>
              <a:off x="2033717" y="2962615"/>
              <a:ext cx="5232797" cy="418493"/>
              <a:chOff x="0" y="0"/>
              <a:chExt cx="4354" cy="809"/>
            </a:xfrm>
            <a:solidFill>
              <a:srgbClr val="2B2E30"/>
            </a:solidFill>
          </p:grpSpPr>
          <p:sp>
            <p:nvSpPr>
              <p:cNvPr id="22" name="Rectangle 12"/>
              <p:cNvSpPr>
                <a:spLocks noChangeArrowheads="1"/>
              </p:cNvSpPr>
              <p:nvPr/>
            </p:nvSpPr>
            <p:spPr bwMode="auto">
              <a:xfrm>
                <a:off x="0" y="0"/>
                <a:ext cx="4354" cy="809"/>
              </a:xfrm>
              <a:prstGeom prst="rect">
                <a:avLst/>
              </a:prstGeom>
              <a:solidFill>
                <a:srgbClr val="E2E9E9"/>
              </a:solidFill>
              <a:ln w="3175" cmpd="sng">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Line 13"/>
              <p:cNvSpPr>
                <a:spLocks noChangeShapeType="1"/>
              </p:cNvSpPr>
              <p:nvPr/>
            </p:nvSpPr>
            <p:spPr bwMode="auto">
              <a:xfrm>
                <a:off x="0" y="809"/>
                <a:ext cx="4354" cy="0"/>
              </a:xfrm>
              <a:prstGeom prst="line">
                <a:avLst/>
              </a:prstGeom>
              <a:grp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文本框 22"/>
            <p:cNvSpPr txBox="1"/>
            <p:nvPr/>
          </p:nvSpPr>
          <p:spPr>
            <a:xfrm>
              <a:off x="2092136" y="3046305"/>
              <a:ext cx="1885873" cy="251262"/>
            </a:xfrm>
            <a:prstGeom prst="rect">
              <a:avLst/>
            </a:prstGeom>
            <a:noFill/>
          </p:spPr>
          <p:txBody>
            <a:bodyPr wrap="square" rtlCol="0">
              <a:spAutoFit/>
            </a:bodyPr>
            <a:lstStyle/>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20" name="文本框 23"/>
            <p:cNvSpPr txBox="1"/>
            <p:nvPr/>
          </p:nvSpPr>
          <p:spPr>
            <a:xfrm>
              <a:off x="3805167" y="3045508"/>
              <a:ext cx="1885873" cy="251262"/>
            </a:xfrm>
            <a:prstGeom prst="rect">
              <a:avLst/>
            </a:prstGeom>
            <a:noFill/>
          </p:spPr>
          <p:txBody>
            <a:bodyPr wrap="square" rtlCol="0">
              <a:spAutoFit/>
            </a:bodyPr>
            <a:lstStyle/>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21" name="文本框 24"/>
            <p:cNvSpPr txBox="1"/>
            <p:nvPr/>
          </p:nvSpPr>
          <p:spPr>
            <a:xfrm>
              <a:off x="5542164" y="3044163"/>
              <a:ext cx="1885873" cy="251262"/>
            </a:xfrm>
            <a:prstGeom prst="rect">
              <a:avLst/>
            </a:prstGeom>
            <a:noFill/>
          </p:spPr>
          <p:txBody>
            <a:bodyPr wrap="square" rtlCol="0">
              <a:spAutoFit/>
            </a:bodyPr>
            <a:lstStyle/>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grpSp>
      <p:grpSp>
        <p:nvGrpSpPr>
          <p:cNvPr id="24" name="组合 23"/>
          <p:cNvGrpSpPr/>
          <p:nvPr/>
        </p:nvGrpSpPr>
        <p:grpSpPr>
          <a:xfrm>
            <a:off x="2017670" y="3356281"/>
            <a:ext cx="5383955" cy="418493"/>
            <a:chOff x="2039671" y="3475774"/>
            <a:chExt cx="5383955" cy="418493"/>
          </a:xfrm>
        </p:grpSpPr>
        <p:grpSp>
          <p:nvGrpSpPr>
            <p:cNvPr id="25" name="Group 15"/>
            <p:cNvGrpSpPr>
              <a:grpSpLocks/>
            </p:cNvGrpSpPr>
            <p:nvPr/>
          </p:nvGrpSpPr>
          <p:grpSpPr bwMode="auto">
            <a:xfrm>
              <a:off x="2039671" y="3475774"/>
              <a:ext cx="5232797" cy="418493"/>
              <a:chOff x="0" y="0"/>
              <a:chExt cx="4354" cy="809"/>
            </a:xfrm>
            <a:solidFill>
              <a:srgbClr val="2B2E30"/>
            </a:solidFill>
          </p:grpSpPr>
          <p:sp>
            <p:nvSpPr>
              <p:cNvPr id="29" name="Rectangle 16"/>
              <p:cNvSpPr>
                <a:spLocks noChangeArrowheads="1"/>
              </p:cNvSpPr>
              <p:nvPr/>
            </p:nvSpPr>
            <p:spPr bwMode="auto">
              <a:xfrm>
                <a:off x="0" y="0"/>
                <a:ext cx="4354" cy="809"/>
              </a:xfrm>
              <a:prstGeom prst="rect">
                <a:avLst/>
              </a:prstGeom>
              <a:solidFill>
                <a:srgbClr val="E2E9E9"/>
              </a:solidFill>
              <a:ln w="3175" cmpd="sng">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Line 17"/>
              <p:cNvSpPr>
                <a:spLocks noChangeShapeType="1"/>
              </p:cNvSpPr>
              <p:nvPr/>
            </p:nvSpPr>
            <p:spPr bwMode="auto">
              <a:xfrm>
                <a:off x="0" y="809"/>
                <a:ext cx="4354" cy="0"/>
              </a:xfrm>
              <a:prstGeom prst="line">
                <a:avLst/>
              </a:prstGeom>
              <a:grp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文本框 25"/>
            <p:cNvSpPr txBox="1"/>
            <p:nvPr/>
          </p:nvSpPr>
          <p:spPr>
            <a:xfrm>
              <a:off x="2087724" y="3556118"/>
              <a:ext cx="1885873" cy="251262"/>
            </a:xfrm>
            <a:prstGeom prst="rect">
              <a:avLst/>
            </a:prstGeom>
            <a:noFill/>
          </p:spPr>
          <p:txBody>
            <a:bodyPr wrap="square" rtlCol="0">
              <a:spAutoFit/>
            </a:bodyPr>
            <a:lstStyle/>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27" name="文本框 26"/>
            <p:cNvSpPr txBox="1"/>
            <p:nvPr/>
          </p:nvSpPr>
          <p:spPr>
            <a:xfrm>
              <a:off x="3800755" y="3555321"/>
              <a:ext cx="1885873" cy="251262"/>
            </a:xfrm>
            <a:prstGeom prst="rect">
              <a:avLst/>
            </a:prstGeom>
            <a:noFill/>
          </p:spPr>
          <p:txBody>
            <a:bodyPr wrap="square" rtlCol="0">
              <a:spAutoFit/>
            </a:bodyPr>
            <a:lstStyle/>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28" name="文本框 27"/>
            <p:cNvSpPr txBox="1"/>
            <p:nvPr/>
          </p:nvSpPr>
          <p:spPr>
            <a:xfrm>
              <a:off x="5537753" y="3553976"/>
              <a:ext cx="1885873" cy="251262"/>
            </a:xfrm>
            <a:prstGeom prst="rect">
              <a:avLst/>
            </a:prstGeom>
            <a:noFill/>
          </p:spPr>
          <p:txBody>
            <a:bodyPr wrap="square" rtlCol="0">
              <a:spAutoFit/>
            </a:bodyPr>
            <a:lstStyle/>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grpSp>
      <p:grpSp>
        <p:nvGrpSpPr>
          <p:cNvPr id="31" name="组合 30"/>
          <p:cNvGrpSpPr/>
          <p:nvPr/>
        </p:nvGrpSpPr>
        <p:grpSpPr>
          <a:xfrm>
            <a:off x="2017670" y="3868405"/>
            <a:ext cx="5383955" cy="418493"/>
            <a:chOff x="2039671" y="3987898"/>
            <a:chExt cx="5383955" cy="418493"/>
          </a:xfrm>
        </p:grpSpPr>
        <p:grpSp>
          <p:nvGrpSpPr>
            <p:cNvPr id="32" name="Group 15"/>
            <p:cNvGrpSpPr>
              <a:grpSpLocks/>
            </p:cNvGrpSpPr>
            <p:nvPr/>
          </p:nvGrpSpPr>
          <p:grpSpPr bwMode="auto">
            <a:xfrm>
              <a:off x="2039671" y="3987898"/>
              <a:ext cx="5232797" cy="418493"/>
              <a:chOff x="0" y="0"/>
              <a:chExt cx="4354" cy="809"/>
            </a:xfrm>
            <a:solidFill>
              <a:srgbClr val="2B2E30"/>
            </a:solidFill>
          </p:grpSpPr>
          <p:sp>
            <p:nvSpPr>
              <p:cNvPr id="36" name="Rectangle 16"/>
              <p:cNvSpPr>
                <a:spLocks noChangeArrowheads="1"/>
              </p:cNvSpPr>
              <p:nvPr/>
            </p:nvSpPr>
            <p:spPr bwMode="auto">
              <a:xfrm>
                <a:off x="0" y="0"/>
                <a:ext cx="4354" cy="809"/>
              </a:xfrm>
              <a:prstGeom prst="rect">
                <a:avLst/>
              </a:prstGeom>
              <a:solidFill>
                <a:srgbClr val="E2E9E9"/>
              </a:solidFill>
              <a:ln w="3175" cmpd="sng">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Line 17"/>
              <p:cNvSpPr>
                <a:spLocks noChangeShapeType="1"/>
              </p:cNvSpPr>
              <p:nvPr/>
            </p:nvSpPr>
            <p:spPr bwMode="auto">
              <a:xfrm>
                <a:off x="0" y="809"/>
                <a:ext cx="4354" cy="0"/>
              </a:xfrm>
              <a:prstGeom prst="line">
                <a:avLst/>
              </a:prstGeom>
              <a:grp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28"/>
            <p:cNvSpPr txBox="1"/>
            <p:nvPr/>
          </p:nvSpPr>
          <p:spPr>
            <a:xfrm>
              <a:off x="2087724" y="4061400"/>
              <a:ext cx="1885873" cy="251262"/>
            </a:xfrm>
            <a:prstGeom prst="rect">
              <a:avLst/>
            </a:prstGeom>
            <a:noFill/>
          </p:spPr>
          <p:txBody>
            <a:bodyPr wrap="square" rtlCol="0">
              <a:spAutoFit/>
            </a:bodyPr>
            <a:lstStyle/>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34" name="文本框 29"/>
            <p:cNvSpPr txBox="1"/>
            <p:nvPr/>
          </p:nvSpPr>
          <p:spPr>
            <a:xfrm>
              <a:off x="3800755" y="4060604"/>
              <a:ext cx="1885873" cy="251262"/>
            </a:xfrm>
            <a:prstGeom prst="rect">
              <a:avLst/>
            </a:prstGeom>
            <a:noFill/>
          </p:spPr>
          <p:txBody>
            <a:bodyPr wrap="square" rtlCol="0">
              <a:spAutoFit/>
            </a:bodyPr>
            <a:lstStyle/>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sp>
          <p:nvSpPr>
            <p:cNvPr id="35" name="文本框 30"/>
            <p:cNvSpPr txBox="1"/>
            <p:nvPr/>
          </p:nvSpPr>
          <p:spPr>
            <a:xfrm>
              <a:off x="5537753" y="4059258"/>
              <a:ext cx="1885873" cy="251262"/>
            </a:xfrm>
            <a:prstGeom prst="rect">
              <a:avLst/>
            </a:prstGeom>
            <a:noFill/>
          </p:spPr>
          <p:txBody>
            <a:bodyPr wrap="square" rtlCol="0">
              <a:spAutoFit/>
            </a:bodyPr>
            <a:lstStyle/>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请输入您想要的文字</a:t>
              </a:r>
            </a:p>
          </p:txBody>
        </p:sp>
      </p:grpSp>
    </p:spTree>
    <p:extLst>
      <p:ext uri="{BB962C8B-B14F-4D97-AF65-F5344CB8AC3E}">
        <p14:creationId xmlns:p14="http://schemas.microsoft.com/office/powerpoint/2010/main" val="1419165349"/>
      </p:ext>
    </p:extLst>
  </p:cSld>
  <p:clrMapOvr>
    <a:masterClrMapping/>
  </p:clrMapOvr>
  <mc:AlternateContent xmlns:mc="http://schemas.openxmlformats.org/markup-compatibility/2006" xmlns:p14="http://schemas.microsoft.com/office/powerpoint/2010/main">
    <mc:Choice Requires="p14">
      <p:transition spd="slow" p14:dur="1500" advClick="0" advTm="8095">
        <p:wipe/>
      </p:transition>
    </mc:Choice>
    <mc:Fallback xmlns="">
      <p:transition spd="slow" advClick="0" advTm="8095">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right)">
                                      <p:cBhvr>
                                        <p:cTn id="14" dur="500"/>
                                        <p:tgtEl>
                                          <p:spTgt spid="2"/>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2000"/>
                            </p:stCondLst>
                            <p:childTnLst>
                              <p:par>
                                <p:cTn id="20" presetID="2" presetClass="entr" presetSubtype="4"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ppt_x"/>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4"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03225" y="2716685"/>
            <a:ext cx="3419860" cy="1856913"/>
          </a:xfrm>
          <a:prstGeom prst="rect">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gradFill>
                <a:gsLst>
                  <a:gs pos="83000">
                    <a:srgbClr val="C00000"/>
                  </a:gs>
                  <a:gs pos="100000">
                    <a:srgbClr val="C00000"/>
                  </a:gs>
                </a:gsLst>
                <a:lin ang="5400000" scaled="1"/>
              </a:gradFill>
            </a:endParaRPr>
          </a:p>
        </p:txBody>
      </p:sp>
      <p:grpSp>
        <p:nvGrpSpPr>
          <p:cNvPr id="2" name="组合 9"/>
          <p:cNvGrpSpPr/>
          <p:nvPr/>
        </p:nvGrpSpPr>
        <p:grpSpPr>
          <a:xfrm>
            <a:off x="1835655" y="2448094"/>
            <a:ext cx="1354999" cy="508459"/>
            <a:chOff x="3123788" y="1995506"/>
            <a:chExt cx="1806665" cy="677945"/>
          </a:xfrm>
        </p:grpSpPr>
        <p:sp>
          <p:nvSpPr>
            <p:cNvPr id="11" name="圆角矩形 10"/>
            <p:cNvSpPr/>
            <p:nvPr/>
          </p:nvSpPr>
          <p:spPr>
            <a:xfrm>
              <a:off x="3123788" y="1995506"/>
              <a:ext cx="1806665" cy="6779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2" name="矩形 11"/>
            <p:cNvSpPr/>
            <p:nvPr/>
          </p:nvSpPr>
          <p:spPr>
            <a:xfrm>
              <a:off x="3345331" y="2086010"/>
              <a:ext cx="1363580" cy="492442"/>
            </a:xfrm>
            <a:prstGeom prst="rect">
              <a:avLst/>
            </a:prstGeom>
          </p:spPr>
          <p:txBody>
            <a:bodyPr wrap="square">
              <a:spAutoFit/>
            </a:bodyPr>
            <a:lstStyle/>
            <a:p>
              <a:pPr algn="ctr"/>
              <a:r>
                <a:rPr lang="zh-CN" altLang="en-US"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成 绩</a:t>
              </a:r>
            </a:p>
          </p:txBody>
        </p:sp>
      </p:grpSp>
      <p:sp>
        <p:nvSpPr>
          <p:cNvPr id="13" name="矩形 1"/>
          <p:cNvSpPr>
            <a:spLocks noChangeArrowheads="1"/>
          </p:cNvSpPr>
          <p:nvPr/>
        </p:nvSpPr>
        <p:spPr bwMode="auto">
          <a:xfrm>
            <a:off x="979128" y="3038053"/>
            <a:ext cx="3068053" cy="111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100"/>
              </a:lnSpc>
            </a:pPr>
            <a:r>
              <a:rPr lang="zh-CN" altLang="en-US" sz="1400" dirty="0">
                <a:solidFill>
                  <a:schemeClr val="bg1">
                    <a:lumMod val="50000"/>
                  </a:schemeClr>
                </a:solidFill>
              </a:rPr>
              <a:t>　</a:t>
            </a:r>
            <a:r>
              <a:rPr lang="zh-CN" altLang="en-US" sz="1050" dirty="0">
                <a:solidFill>
                  <a:schemeClr val="bg1">
                    <a:lumMod val="50000"/>
                  </a:schemeClr>
                </a:solidFill>
                <a:latin typeface="微软雅黑" pitchFamily="34" charset="-122"/>
              </a:rPr>
              <a:t>这里输入简单的文字概述这里输入简单文字概述这里输入简单的文字概述这里入简单的文字概述这里输入述简单的文字概述这里输入简单的文字概述这里输入简单文字概述这里输入简单的文</a:t>
            </a:r>
          </a:p>
        </p:txBody>
      </p:sp>
      <p:sp>
        <p:nvSpPr>
          <p:cNvPr id="14" name="矩形 13"/>
          <p:cNvSpPr/>
          <p:nvPr/>
        </p:nvSpPr>
        <p:spPr>
          <a:xfrm>
            <a:off x="4785678" y="2716685"/>
            <a:ext cx="3419860" cy="1856913"/>
          </a:xfrm>
          <a:prstGeom prst="rect">
            <a:avLst/>
          </a:prstGeom>
          <a:noFill/>
          <a:ln w="1905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gradFill>
                <a:gsLst>
                  <a:gs pos="83000">
                    <a:srgbClr val="C00000"/>
                  </a:gs>
                  <a:gs pos="100000">
                    <a:srgbClr val="C00000"/>
                  </a:gs>
                </a:gsLst>
                <a:lin ang="5400000" scaled="1"/>
              </a:gradFill>
            </a:endParaRPr>
          </a:p>
        </p:txBody>
      </p:sp>
      <p:grpSp>
        <p:nvGrpSpPr>
          <p:cNvPr id="3" name="组合 14"/>
          <p:cNvGrpSpPr/>
          <p:nvPr/>
        </p:nvGrpSpPr>
        <p:grpSpPr>
          <a:xfrm>
            <a:off x="5836156" y="2448094"/>
            <a:ext cx="1318904" cy="508459"/>
            <a:chOff x="3123788" y="1995506"/>
            <a:chExt cx="1758539" cy="677945"/>
          </a:xfrm>
        </p:grpSpPr>
        <p:sp>
          <p:nvSpPr>
            <p:cNvPr id="16" name="圆角矩形 15"/>
            <p:cNvSpPr/>
            <p:nvPr/>
          </p:nvSpPr>
          <p:spPr>
            <a:xfrm>
              <a:off x="3123788" y="1995506"/>
              <a:ext cx="1758539" cy="67794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7" name="矩形 16"/>
            <p:cNvSpPr/>
            <p:nvPr/>
          </p:nvSpPr>
          <p:spPr>
            <a:xfrm>
              <a:off x="3384836" y="2102217"/>
              <a:ext cx="1363580" cy="492442"/>
            </a:xfrm>
            <a:prstGeom prst="rect">
              <a:avLst/>
            </a:prstGeom>
          </p:spPr>
          <p:txBody>
            <a:bodyPr wrap="square">
              <a:spAutoFit/>
            </a:bodyPr>
            <a:lstStyle/>
            <a:p>
              <a:pPr algn="ctr"/>
              <a:r>
                <a:rPr lang="zh-CN" altLang="en-US"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经 验</a:t>
              </a:r>
            </a:p>
          </p:txBody>
        </p:sp>
      </p:grpSp>
      <p:sp>
        <p:nvSpPr>
          <p:cNvPr id="18" name="矩形 1"/>
          <p:cNvSpPr>
            <a:spLocks noChangeArrowheads="1"/>
          </p:cNvSpPr>
          <p:nvPr/>
        </p:nvSpPr>
        <p:spPr bwMode="auto">
          <a:xfrm>
            <a:off x="4961581" y="3038053"/>
            <a:ext cx="3068053" cy="111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100"/>
              </a:lnSpc>
            </a:pPr>
            <a:r>
              <a:rPr lang="zh-CN" altLang="en-US" sz="1400" dirty="0">
                <a:solidFill>
                  <a:schemeClr val="bg1">
                    <a:lumMod val="50000"/>
                  </a:schemeClr>
                </a:solidFill>
              </a:rPr>
              <a:t>　</a:t>
            </a:r>
            <a:r>
              <a:rPr lang="zh-CN" altLang="en-US" sz="1050" dirty="0">
                <a:solidFill>
                  <a:schemeClr val="bg1">
                    <a:lumMod val="50000"/>
                  </a:schemeClr>
                </a:solidFill>
                <a:latin typeface="微软雅黑" pitchFamily="34" charset="-122"/>
              </a:rPr>
              <a:t>这里输入简单的文字概述这里输入简单文字概述这里输入简单的文字概述这里入简单的文字概述这里输入述简单的文字概述这里输入简单的文字概述这里输入简单文字概述这里输入简单的文</a:t>
            </a:r>
          </a:p>
        </p:txBody>
      </p:sp>
      <p:sp>
        <p:nvSpPr>
          <p:cNvPr id="19" name="TextBox 45"/>
          <p:cNvSpPr txBox="1"/>
          <p:nvPr/>
        </p:nvSpPr>
        <p:spPr>
          <a:xfrm>
            <a:off x="986590" y="1315133"/>
            <a:ext cx="7267073" cy="631840"/>
          </a:xfrm>
          <a:prstGeom prst="rect">
            <a:avLst/>
          </a:prstGeom>
          <a:noFill/>
        </p:spPr>
        <p:txBody>
          <a:bodyPr wrap="square" lIns="68580" tIns="34290" rIns="68580" bIns="34290" rtlCol="0">
            <a:spAutoFit/>
          </a:bodyPr>
          <a:lstStyle/>
          <a:p>
            <a:pPr defTabSz="1031600">
              <a:lnSpc>
                <a:spcPts val="15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4376402"/>
      </p:ext>
    </p:extLst>
  </p:cSld>
  <p:clrMapOvr>
    <a:masterClrMapping/>
  </p:clrMapOvr>
  <mc:AlternateContent xmlns:mc="http://schemas.openxmlformats.org/markup-compatibility/2006" xmlns:p14="http://schemas.microsoft.com/office/powerpoint/2010/main">
    <mc:Choice Requires="p14">
      <p:transition spd="slow" p14:dur="150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1500"/>
                                        <p:tgtEl>
                                          <p:spTgt spid="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1500"/>
                                        <p:tgtEl>
                                          <p:spTgt spid="14"/>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utoUpdateAnimBg="0"/>
      <p:bldP spid="14" grpId="0" animBg="1"/>
      <p:bldP spid="1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AutoShape 7"/>
          <p:cNvSpPr>
            <a:spLocks noChangeArrowheads="1"/>
          </p:cNvSpPr>
          <p:nvPr/>
        </p:nvSpPr>
        <p:spPr bwMode="auto">
          <a:xfrm>
            <a:off x="1247958" y="1573599"/>
            <a:ext cx="1670356" cy="1670356"/>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200" dirty="0">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31751" name="AutoShape 8"/>
          <p:cNvSpPr>
            <a:spLocks noChangeArrowheads="1"/>
          </p:cNvSpPr>
          <p:nvPr/>
        </p:nvSpPr>
        <p:spPr bwMode="auto">
          <a:xfrm>
            <a:off x="2918314" y="1573599"/>
            <a:ext cx="1671545" cy="1670356"/>
          </a:xfrm>
          <a:prstGeom prst="diamond">
            <a:avLst/>
          </a:prstGeom>
          <a:solidFill>
            <a:schemeClr val="accent2"/>
          </a:solidFill>
          <a:ln>
            <a:noFill/>
          </a:ln>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200" dirty="0">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31752" name="AutoShape 9"/>
          <p:cNvSpPr>
            <a:spLocks noChangeArrowheads="1"/>
          </p:cNvSpPr>
          <p:nvPr/>
        </p:nvSpPr>
        <p:spPr bwMode="auto">
          <a:xfrm>
            <a:off x="4577955" y="1573599"/>
            <a:ext cx="1671545" cy="1670356"/>
          </a:xfrm>
          <a:prstGeom prst="diamond">
            <a:avLst/>
          </a:prstGeom>
          <a:solidFill>
            <a:schemeClr val="accent3"/>
          </a:solidFill>
          <a:ln w="25400" cap="flat" cmpd="sng" algn="ctr">
            <a:noFill/>
            <a:prstDash val="solid"/>
          </a:ln>
          <a:effectLst/>
          <a:extLst/>
        </p:spPr>
        <p:txBody>
          <a:bodyPr rot="0" spcFirstLastPara="0" vertOverflow="overflow" horzOverflow="overflow" vert="horz" wrap="square" lIns="68564" tIns="34281" rIns="68564" bIns="34281" numCol="1" spcCol="0" rtlCol="0" fromWordArt="0" anchor="ctr" anchorCtr="0" forceAA="0" compatLnSpc="1">
            <a:prstTxWarp prst="textNoShape">
              <a:avLst/>
            </a:prstTxWarp>
            <a:noAutofit/>
          </a:bodyPr>
          <a:lstStyle/>
          <a:p>
            <a:pPr algn="ctr">
              <a:lnSpc>
                <a:spcPct val="130000"/>
              </a:lnSpc>
            </a:pPr>
            <a:endParaRPr lang="es-ES"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753" name="AutoShape 10"/>
          <p:cNvSpPr>
            <a:spLocks noChangeArrowheads="1"/>
          </p:cNvSpPr>
          <p:nvPr/>
        </p:nvSpPr>
        <p:spPr bwMode="auto">
          <a:xfrm>
            <a:off x="6249500" y="1562885"/>
            <a:ext cx="1670354" cy="1670354"/>
          </a:xfrm>
          <a:prstGeom prst="diamond">
            <a:avLst/>
          </a:pr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200" dirty="0">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31754" name="AutoShape 11"/>
          <p:cNvSpPr>
            <a:spLocks noChangeArrowheads="1"/>
          </p:cNvSpPr>
          <p:nvPr/>
        </p:nvSpPr>
        <p:spPr bwMode="auto">
          <a:xfrm>
            <a:off x="2076588" y="2545097"/>
            <a:ext cx="1670356" cy="1670356"/>
          </a:xfrm>
          <a:prstGeom prst="diamond">
            <a:avLst/>
          </a:prstGeom>
          <a:solidFill>
            <a:schemeClr val="accent1"/>
          </a:solidFill>
          <a:ln w="25400" cap="flat" cmpd="sng" algn="ctr">
            <a:noFill/>
            <a:prstDash val="solid"/>
          </a:ln>
          <a:effectLst/>
          <a:extLst/>
        </p:spPr>
        <p:txBody>
          <a:bodyPr rot="0" spcFirstLastPara="0" vertOverflow="overflow" horzOverflow="overflow" vert="horz" wrap="square" lIns="68564" tIns="34281" rIns="68564" bIns="34281" numCol="1" spcCol="0" rtlCol="0" fromWordArt="0" anchor="ctr" anchorCtr="0" forceAA="0" compatLnSpc="1">
            <a:prstTxWarp prst="textNoShape">
              <a:avLst/>
            </a:prstTxWarp>
            <a:noAutofit/>
          </a:bodyPr>
          <a:lstStyle/>
          <a:p>
            <a:pPr algn="ctr">
              <a:lnSpc>
                <a:spcPct val="130000"/>
              </a:lnSpc>
            </a:pPr>
            <a:endParaRPr lang="es-ES"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755" name="AutoShape 12"/>
          <p:cNvSpPr>
            <a:spLocks noChangeArrowheads="1"/>
          </p:cNvSpPr>
          <p:nvPr/>
        </p:nvSpPr>
        <p:spPr bwMode="auto">
          <a:xfrm>
            <a:off x="3746944" y="2545097"/>
            <a:ext cx="1671545" cy="1670356"/>
          </a:xfrm>
          <a:prstGeom prst="diamond">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200" dirty="0">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31756" name="AutoShape 13"/>
          <p:cNvSpPr>
            <a:spLocks noChangeArrowheads="1"/>
          </p:cNvSpPr>
          <p:nvPr/>
        </p:nvSpPr>
        <p:spPr bwMode="auto">
          <a:xfrm>
            <a:off x="5406584" y="2545097"/>
            <a:ext cx="1671545" cy="1670356"/>
          </a:xfrm>
          <a:prstGeom prst="diamond">
            <a:avLst/>
          </a:prstGeom>
          <a:solidFill>
            <a:schemeClr val="accent4"/>
          </a:solidFill>
          <a:ln>
            <a:noFill/>
          </a:ln>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200" dirty="0">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31760" name="AutoShape 10"/>
          <p:cNvSpPr>
            <a:spLocks/>
          </p:cNvSpPr>
          <p:nvPr/>
        </p:nvSpPr>
        <p:spPr bwMode="auto">
          <a:xfrm>
            <a:off x="2748064" y="2956611"/>
            <a:ext cx="350024" cy="291688"/>
          </a:xfrm>
          <a:custGeom>
            <a:avLst/>
            <a:gdLst>
              <a:gd name="T0" fmla="*/ 466725 w 21600"/>
              <a:gd name="T1" fmla="*/ 169263 h 21579"/>
              <a:gd name="T2" fmla="*/ 458471 w 21600"/>
              <a:gd name="T3" fmla="*/ 192802 h 21579"/>
              <a:gd name="T4" fmla="*/ 437836 w 21600"/>
              <a:gd name="T5" fmla="*/ 205977 h 21579"/>
              <a:gd name="T6" fmla="*/ 437836 w 21600"/>
              <a:gd name="T7" fmla="*/ 299395 h 21579"/>
              <a:gd name="T8" fmla="*/ 426319 w 21600"/>
              <a:gd name="T9" fmla="*/ 326737 h 21579"/>
              <a:gd name="T10" fmla="*/ 398855 w 21600"/>
              <a:gd name="T11" fmla="*/ 338111 h 21579"/>
              <a:gd name="T12" fmla="*/ 357326 w 21600"/>
              <a:gd name="T13" fmla="*/ 304676 h 21579"/>
              <a:gd name="T14" fmla="*/ 305013 w 21600"/>
              <a:gd name="T15" fmla="*/ 274955 h 21579"/>
              <a:gd name="T16" fmla="*/ 247407 w 21600"/>
              <a:gd name="T17" fmla="*/ 251776 h 21579"/>
              <a:gd name="T18" fmla="*/ 189910 w 21600"/>
              <a:gd name="T19" fmla="*/ 239141 h 21579"/>
              <a:gd name="T20" fmla="*/ 172191 w 21600"/>
              <a:gd name="T21" fmla="*/ 249253 h 21579"/>
              <a:gd name="T22" fmla="*/ 162814 w 21600"/>
              <a:gd name="T23" fmla="*/ 265060 h 21579"/>
              <a:gd name="T24" fmla="*/ 162295 w 21600"/>
              <a:gd name="T25" fmla="*/ 282939 h 21579"/>
              <a:gd name="T26" fmla="*/ 171716 w 21600"/>
              <a:gd name="T27" fmla="*/ 299395 h 21579"/>
              <a:gd name="T28" fmla="*/ 165882 w 21600"/>
              <a:gd name="T29" fmla="*/ 318537 h 21579"/>
              <a:gd name="T30" fmla="*/ 171068 w 21600"/>
              <a:gd name="T31" fmla="*/ 335353 h 21579"/>
              <a:gd name="T32" fmla="*/ 183622 w 21600"/>
              <a:gd name="T33" fmla="*/ 350908 h 21579"/>
              <a:gd name="T34" fmla="*/ 200324 w 21600"/>
              <a:gd name="T35" fmla="*/ 365723 h 21579"/>
              <a:gd name="T36" fmla="*/ 182714 w 21600"/>
              <a:gd name="T37" fmla="*/ 382341 h 21579"/>
              <a:gd name="T38" fmla="*/ 155834 w 21600"/>
              <a:gd name="T39" fmla="*/ 388794 h 21579"/>
              <a:gd name="T40" fmla="*/ 127852 w 21600"/>
              <a:gd name="T41" fmla="*/ 386144 h 21579"/>
              <a:gd name="T42" fmla="*/ 106374 w 21600"/>
              <a:gd name="T43" fmla="*/ 375096 h 21579"/>
              <a:gd name="T44" fmla="*/ 96219 w 21600"/>
              <a:gd name="T45" fmla="*/ 343464 h 21579"/>
              <a:gd name="T46" fmla="*/ 87122 w 21600"/>
              <a:gd name="T47" fmla="*/ 310444 h 21579"/>
              <a:gd name="T48" fmla="*/ 83578 w 21600"/>
              <a:gd name="T49" fmla="*/ 275423 h 21579"/>
              <a:gd name="T50" fmla="*/ 89672 w 21600"/>
              <a:gd name="T51" fmla="*/ 237087 h 21579"/>
              <a:gd name="T52" fmla="*/ 38980 w 21600"/>
              <a:gd name="T53" fmla="*/ 237087 h 21579"/>
              <a:gd name="T54" fmla="*/ 11538 w 21600"/>
              <a:gd name="T55" fmla="*/ 225713 h 21579"/>
              <a:gd name="T56" fmla="*/ 0 w 21600"/>
              <a:gd name="T57" fmla="*/ 198101 h 21579"/>
              <a:gd name="T58" fmla="*/ 0 w 21600"/>
              <a:gd name="T59" fmla="*/ 140118 h 21579"/>
              <a:gd name="T60" fmla="*/ 11366 w 21600"/>
              <a:gd name="T61" fmla="*/ 112559 h 21579"/>
              <a:gd name="T62" fmla="*/ 38980 w 21600"/>
              <a:gd name="T63" fmla="*/ 101024 h 21579"/>
              <a:gd name="T64" fmla="*/ 165363 w 21600"/>
              <a:gd name="T65" fmla="*/ 101024 h 21579"/>
              <a:gd name="T66" fmla="*/ 227420 w 21600"/>
              <a:gd name="T67" fmla="*/ 92571 h 21579"/>
              <a:gd name="T68" fmla="*/ 291941 w 21600"/>
              <a:gd name="T69" fmla="*/ 69825 h 21579"/>
              <a:gd name="T70" fmla="*/ 351621 w 21600"/>
              <a:gd name="T71" fmla="*/ 37346 h 21579"/>
              <a:gd name="T72" fmla="*/ 398855 w 21600"/>
              <a:gd name="T73" fmla="*/ 0 h 21579"/>
              <a:gd name="T74" fmla="*/ 426319 w 21600"/>
              <a:gd name="T75" fmla="*/ 11427 h 21579"/>
              <a:gd name="T76" fmla="*/ 437836 w 21600"/>
              <a:gd name="T77" fmla="*/ 39040 h 21579"/>
              <a:gd name="T78" fmla="*/ 437836 w 21600"/>
              <a:gd name="T79" fmla="*/ 132187 h 21579"/>
              <a:gd name="T80" fmla="*/ 458471 w 21600"/>
              <a:gd name="T81" fmla="*/ 145471 h 21579"/>
              <a:gd name="T82" fmla="*/ 466725 w 21600"/>
              <a:gd name="T83" fmla="*/ 169263 h 21579"/>
              <a:gd name="T84" fmla="*/ 398855 w 21600"/>
              <a:gd name="T85" fmla="*/ 51458 h 21579"/>
              <a:gd name="T86" fmla="*/ 356807 w 21600"/>
              <a:gd name="T87" fmla="*/ 80242 h 21579"/>
              <a:gd name="T88" fmla="*/ 308557 w 21600"/>
              <a:gd name="T89" fmla="*/ 105152 h 21579"/>
              <a:gd name="T90" fmla="*/ 256656 w 21600"/>
              <a:gd name="T91" fmla="*/ 124780 h 21579"/>
              <a:gd name="T92" fmla="*/ 204343 w 21600"/>
              <a:gd name="T93" fmla="*/ 137054 h 21579"/>
              <a:gd name="T94" fmla="*/ 204343 w 21600"/>
              <a:gd name="T95" fmla="*/ 201381 h 21579"/>
              <a:gd name="T96" fmla="*/ 256656 w 21600"/>
              <a:gd name="T97" fmla="*/ 213800 h 21579"/>
              <a:gd name="T98" fmla="*/ 308557 w 21600"/>
              <a:gd name="T99" fmla="*/ 233536 h 21579"/>
              <a:gd name="T100" fmla="*/ 357066 w 21600"/>
              <a:gd name="T101" fmla="*/ 258607 h 21579"/>
              <a:gd name="T102" fmla="*/ 398855 w 21600"/>
              <a:gd name="T103" fmla="*/ 286959 h 21579"/>
              <a:gd name="T104" fmla="*/ 398855 w 21600"/>
              <a:gd name="T105" fmla="*/ 51458 h 21579"/>
              <a:gd name="T106" fmla="*/ 398855 w 21600"/>
              <a:gd name="T107" fmla="*/ 51458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4"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nSpc>
                <a:spcPct val="13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1761" name="Rectangle 21"/>
          <p:cNvSpPr>
            <a:spLocks noChangeArrowheads="1"/>
          </p:cNvSpPr>
          <p:nvPr/>
        </p:nvSpPr>
        <p:spPr bwMode="auto">
          <a:xfrm>
            <a:off x="2554947" y="3332796"/>
            <a:ext cx="712447" cy="375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US" sz="20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762" name="AutoShape 8"/>
          <p:cNvSpPr>
            <a:spLocks/>
          </p:cNvSpPr>
          <p:nvPr/>
        </p:nvSpPr>
        <p:spPr bwMode="auto">
          <a:xfrm>
            <a:off x="3567168" y="2080360"/>
            <a:ext cx="391694" cy="266685"/>
          </a:xfrm>
          <a:custGeom>
            <a:avLst/>
            <a:gdLst>
              <a:gd name="T0" fmla="*/ 449095 w 21600"/>
              <a:gd name="T1" fmla="*/ 156201 h 21600"/>
              <a:gd name="T2" fmla="*/ 455745 w 21600"/>
              <a:gd name="T3" fmla="*/ 122962 h 21600"/>
              <a:gd name="T4" fmla="*/ 332668 w 21600"/>
              <a:gd name="T5" fmla="*/ 0 h 21600"/>
              <a:gd name="T6" fmla="*/ 242840 w 21600"/>
              <a:gd name="T7" fmla="*/ 59826 h 21600"/>
              <a:gd name="T8" fmla="*/ 153035 w 21600"/>
              <a:gd name="T9" fmla="*/ 26588 h 21600"/>
              <a:gd name="T10" fmla="*/ 66543 w 21600"/>
              <a:gd name="T11" fmla="*/ 132938 h 21600"/>
              <a:gd name="T12" fmla="*/ 69856 w 21600"/>
              <a:gd name="T13" fmla="*/ 156201 h 21600"/>
              <a:gd name="T14" fmla="*/ 0 w 21600"/>
              <a:gd name="T15" fmla="*/ 252575 h 21600"/>
              <a:gd name="T16" fmla="*/ 103128 w 21600"/>
              <a:gd name="T17" fmla="*/ 355600 h 21600"/>
              <a:gd name="T18" fmla="*/ 419160 w 21600"/>
              <a:gd name="T19" fmla="*/ 355600 h 21600"/>
              <a:gd name="T20" fmla="*/ 522288 w 21600"/>
              <a:gd name="T21" fmla="*/ 252575 h 21600"/>
              <a:gd name="T22" fmla="*/ 449095 w 21600"/>
              <a:gd name="T23" fmla="*/ 156201 h 21600"/>
              <a:gd name="T24" fmla="*/ 399212 w 21600"/>
              <a:gd name="T25" fmla="*/ 335663 h 21600"/>
              <a:gd name="T26" fmla="*/ 262812 w 21600"/>
              <a:gd name="T27" fmla="*/ 335663 h 21600"/>
              <a:gd name="T28" fmla="*/ 345967 w 21600"/>
              <a:gd name="T29" fmla="*/ 252575 h 21600"/>
              <a:gd name="T30" fmla="*/ 342655 w 21600"/>
              <a:gd name="T31" fmla="*/ 242598 h 21600"/>
              <a:gd name="T32" fmla="*/ 306046 w 21600"/>
              <a:gd name="T33" fmla="*/ 242598 h 21600"/>
              <a:gd name="T34" fmla="*/ 306046 w 21600"/>
              <a:gd name="T35" fmla="*/ 225987 h 21600"/>
              <a:gd name="T36" fmla="*/ 306046 w 21600"/>
              <a:gd name="T37" fmla="*/ 122962 h 21600"/>
              <a:gd name="T38" fmla="*/ 299397 w 21600"/>
              <a:gd name="T39" fmla="*/ 119636 h 21600"/>
              <a:gd name="T40" fmla="*/ 212905 w 21600"/>
              <a:gd name="T41" fmla="*/ 119636 h 21600"/>
              <a:gd name="T42" fmla="*/ 206255 w 21600"/>
              <a:gd name="T43" fmla="*/ 126287 h 21600"/>
              <a:gd name="T44" fmla="*/ 206255 w 21600"/>
              <a:gd name="T45" fmla="*/ 225987 h 21600"/>
              <a:gd name="T46" fmla="*/ 206255 w 21600"/>
              <a:gd name="T47" fmla="*/ 242598 h 21600"/>
              <a:gd name="T48" fmla="*/ 169671 w 21600"/>
              <a:gd name="T49" fmla="*/ 242598 h 21600"/>
              <a:gd name="T50" fmla="*/ 169671 w 21600"/>
              <a:gd name="T51" fmla="*/ 252575 h 21600"/>
              <a:gd name="T52" fmla="*/ 252826 w 21600"/>
              <a:gd name="T53" fmla="*/ 335663 h 21600"/>
              <a:gd name="T54" fmla="*/ 126413 w 21600"/>
              <a:gd name="T55" fmla="*/ 335663 h 21600"/>
              <a:gd name="T56" fmla="*/ 36584 w 21600"/>
              <a:gd name="T57" fmla="*/ 249249 h 21600"/>
              <a:gd name="T58" fmla="*/ 96478 w 21600"/>
              <a:gd name="T59" fmla="*/ 166161 h 21600"/>
              <a:gd name="T60" fmla="*/ 93141 w 21600"/>
              <a:gd name="T61" fmla="*/ 146224 h 21600"/>
              <a:gd name="T62" fmla="*/ 169671 w 21600"/>
              <a:gd name="T63" fmla="*/ 56501 h 21600"/>
              <a:gd name="T64" fmla="*/ 249489 w 21600"/>
              <a:gd name="T65" fmla="*/ 99700 h 21600"/>
              <a:gd name="T66" fmla="*/ 326019 w 21600"/>
              <a:gd name="T67" fmla="*/ 36564 h 21600"/>
              <a:gd name="T68" fmla="*/ 425810 w 21600"/>
              <a:gd name="T69" fmla="*/ 139573 h 21600"/>
              <a:gd name="T70" fmla="*/ 422497 w 21600"/>
              <a:gd name="T71" fmla="*/ 166161 h 21600"/>
              <a:gd name="T72" fmla="*/ 489016 w 21600"/>
              <a:gd name="T73" fmla="*/ 249249 h 21600"/>
              <a:gd name="T74" fmla="*/ 399212 w 21600"/>
              <a:gd name="T75" fmla="*/ 335663 h 21600"/>
              <a:gd name="T76" fmla="*/ 399212 w 21600"/>
              <a:gd name="T77" fmla="*/ 335663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nSpc>
                <a:spcPct val="13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1763" name="Rectangle 21"/>
          <p:cNvSpPr>
            <a:spLocks noChangeArrowheads="1"/>
          </p:cNvSpPr>
          <p:nvPr/>
        </p:nvSpPr>
        <p:spPr bwMode="auto">
          <a:xfrm>
            <a:off x="3376433" y="2399397"/>
            <a:ext cx="712447" cy="375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en-US" sz="20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766" name="AutoShape 21"/>
          <p:cNvSpPr>
            <a:spLocks/>
          </p:cNvSpPr>
          <p:nvPr/>
        </p:nvSpPr>
        <p:spPr bwMode="auto">
          <a:xfrm>
            <a:off x="5287526" y="2098219"/>
            <a:ext cx="328595" cy="273829"/>
          </a:xfrm>
          <a:custGeom>
            <a:avLst/>
            <a:gdLst>
              <a:gd name="T0" fmla="*/ 432795 w 21600"/>
              <a:gd name="T1" fmla="*/ 242301 h 21600"/>
              <a:gd name="T2" fmla="*/ 438150 w 21600"/>
              <a:gd name="T3" fmla="*/ 346598 h 21600"/>
              <a:gd name="T4" fmla="*/ 420076 w 21600"/>
              <a:gd name="T5" fmla="*/ 365125 h 21600"/>
              <a:gd name="T6" fmla="*/ 315711 w 21600"/>
              <a:gd name="T7" fmla="*/ 359817 h 21600"/>
              <a:gd name="T8" fmla="*/ 310681 w 21600"/>
              <a:gd name="T9" fmla="*/ 255520 h 21600"/>
              <a:gd name="T10" fmla="*/ 328572 w 21600"/>
              <a:gd name="T11" fmla="*/ 236993 h 21600"/>
              <a:gd name="T12" fmla="*/ 360845 w 21600"/>
              <a:gd name="T13" fmla="*/ 200633 h 21600"/>
              <a:gd name="T14" fmla="*/ 232727 w 21600"/>
              <a:gd name="T15" fmla="*/ 196119 h 21600"/>
              <a:gd name="T16" fmla="*/ 264797 w 21600"/>
              <a:gd name="T17" fmla="*/ 236993 h 21600"/>
              <a:gd name="T18" fmla="*/ 282870 w 21600"/>
              <a:gd name="T19" fmla="*/ 255520 h 21600"/>
              <a:gd name="T20" fmla="*/ 277515 w 21600"/>
              <a:gd name="T21" fmla="*/ 359817 h 21600"/>
              <a:gd name="T22" fmla="*/ 173292 w 21600"/>
              <a:gd name="T23" fmla="*/ 365125 h 21600"/>
              <a:gd name="T24" fmla="*/ 155219 w 21600"/>
              <a:gd name="T25" fmla="*/ 346598 h 21600"/>
              <a:gd name="T26" fmla="*/ 160533 w 21600"/>
              <a:gd name="T27" fmla="*/ 242301 h 21600"/>
              <a:gd name="T28" fmla="*/ 205363 w 21600"/>
              <a:gd name="T29" fmla="*/ 236993 h 21600"/>
              <a:gd name="T30" fmla="*/ 82275 w 21600"/>
              <a:gd name="T31" fmla="*/ 196119 h 21600"/>
              <a:gd name="T32" fmla="*/ 77508 w 21600"/>
              <a:gd name="T33" fmla="*/ 236993 h 21600"/>
              <a:gd name="T34" fmla="*/ 122804 w 21600"/>
              <a:gd name="T35" fmla="*/ 242301 h 21600"/>
              <a:gd name="T36" fmla="*/ 128118 w 21600"/>
              <a:gd name="T37" fmla="*/ 346598 h 21600"/>
              <a:gd name="T38" fmla="*/ 109578 w 21600"/>
              <a:gd name="T39" fmla="*/ 365125 h 21600"/>
              <a:gd name="T40" fmla="*/ 5315 w 21600"/>
              <a:gd name="T41" fmla="*/ 359817 h 21600"/>
              <a:gd name="T42" fmla="*/ 0 w 21600"/>
              <a:gd name="T43" fmla="*/ 255520 h 21600"/>
              <a:gd name="T44" fmla="*/ 18520 w 21600"/>
              <a:gd name="T45" fmla="*/ 236993 h 21600"/>
              <a:gd name="T46" fmla="*/ 50144 w 21600"/>
              <a:gd name="T47" fmla="*/ 200633 h 21600"/>
              <a:gd name="T48" fmla="*/ 82234 w 21600"/>
              <a:gd name="T49" fmla="*/ 169006 h 21600"/>
              <a:gd name="T50" fmla="*/ 205322 w 21600"/>
              <a:gd name="T51" fmla="*/ 127642 h 21600"/>
              <a:gd name="T52" fmla="*/ 160493 w 21600"/>
              <a:gd name="T53" fmla="*/ 122520 h 21600"/>
              <a:gd name="T54" fmla="*/ 155178 w 21600"/>
              <a:gd name="T55" fmla="*/ 18020 h 21600"/>
              <a:gd name="T56" fmla="*/ 173252 w 21600"/>
              <a:gd name="T57" fmla="*/ 0 h 21600"/>
              <a:gd name="T58" fmla="*/ 277475 w 21600"/>
              <a:gd name="T59" fmla="*/ 5308 h 21600"/>
              <a:gd name="T60" fmla="*/ 282830 w 21600"/>
              <a:gd name="T61" fmla="*/ 109605 h 21600"/>
              <a:gd name="T62" fmla="*/ 264756 w 21600"/>
              <a:gd name="T63" fmla="*/ 127642 h 21600"/>
              <a:gd name="T64" fmla="*/ 232686 w 21600"/>
              <a:gd name="T65" fmla="*/ 169006 h 21600"/>
              <a:gd name="T66" fmla="*/ 378371 w 21600"/>
              <a:gd name="T67" fmla="*/ 178151 h 21600"/>
              <a:gd name="T68" fmla="*/ 387905 w 21600"/>
              <a:gd name="T69" fmla="*/ 236993 h 21600"/>
              <a:gd name="T70" fmla="*/ 420076 w 21600"/>
              <a:gd name="T71" fmla="*/ 236993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nSpc>
                <a:spcPct val="13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1767" name="AutoShape 16"/>
          <p:cNvSpPr>
            <a:spLocks/>
          </p:cNvSpPr>
          <p:nvPr/>
        </p:nvSpPr>
        <p:spPr bwMode="auto">
          <a:xfrm>
            <a:off x="6123301" y="3088186"/>
            <a:ext cx="302402" cy="292877"/>
          </a:xfrm>
          <a:custGeom>
            <a:avLst/>
            <a:gdLst>
              <a:gd name="T0" fmla="*/ 375933 w 21600"/>
              <a:gd name="T1" fmla="*/ 0 h 21600"/>
              <a:gd name="T2" fmla="*/ 27292 w 21600"/>
              <a:gd name="T3" fmla="*/ 0 h 21600"/>
              <a:gd name="T4" fmla="*/ 0 w 21600"/>
              <a:gd name="T5" fmla="*/ 27680 h 21600"/>
              <a:gd name="T6" fmla="*/ 0 w 21600"/>
              <a:gd name="T7" fmla="*/ 279822 h 21600"/>
              <a:gd name="T8" fmla="*/ 27292 w 21600"/>
              <a:gd name="T9" fmla="*/ 307502 h 21600"/>
              <a:gd name="T10" fmla="*/ 160693 w 21600"/>
              <a:gd name="T11" fmla="*/ 307502 h 21600"/>
              <a:gd name="T12" fmla="*/ 118242 w 21600"/>
              <a:gd name="T13" fmla="*/ 362845 h 21600"/>
              <a:gd name="T14" fmla="*/ 118242 w 21600"/>
              <a:gd name="T15" fmla="*/ 390525 h 21600"/>
              <a:gd name="T16" fmla="*/ 160693 w 21600"/>
              <a:gd name="T17" fmla="*/ 390525 h 21600"/>
              <a:gd name="T18" fmla="*/ 242532 w 21600"/>
              <a:gd name="T19" fmla="*/ 390525 h 21600"/>
              <a:gd name="T20" fmla="*/ 281959 w 21600"/>
              <a:gd name="T21" fmla="*/ 390525 h 21600"/>
              <a:gd name="T22" fmla="*/ 281959 w 21600"/>
              <a:gd name="T23" fmla="*/ 362845 h 21600"/>
              <a:gd name="T24" fmla="*/ 242532 w 21600"/>
              <a:gd name="T25" fmla="*/ 307502 h 21600"/>
              <a:gd name="T26" fmla="*/ 375933 w 21600"/>
              <a:gd name="T27" fmla="*/ 307502 h 21600"/>
              <a:gd name="T28" fmla="*/ 403225 w 21600"/>
              <a:gd name="T29" fmla="*/ 279822 h 21600"/>
              <a:gd name="T30" fmla="*/ 403225 w 21600"/>
              <a:gd name="T31" fmla="*/ 27680 h 21600"/>
              <a:gd name="T32" fmla="*/ 375933 w 21600"/>
              <a:gd name="T33" fmla="*/ 0 h 21600"/>
              <a:gd name="T34" fmla="*/ 178875 w 21600"/>
              <a:gd name="T35" fmla="*/ 273675 h 21600"/>
              <a:gd name="T36" fmla="*/ 203125 w 21600"/>
              <a:gd name="T37" fmla="*/ 252142 h 21600"/>
              <a:gd name="T38" fmla="*/ 227374 w 21600"/>
              <a:gd name="T39" fmla="*/ 273675 h 21600"/>
              <a:gd name="T40" fmla="*/ 203125 w 21600"/>
              <a:gd name="T41" fmla="*/ 298282 h 21600"/>
              <a:gd name="T42" fmla="*/ 178875 w 21600"/>
              <a:gd name="T43" fmla="*/ 273675 h 21600"/>
              <a:gd name="T44" fmla="*/ 372908 w 21600"/>
              <a:gd name="T45" fmla="*/ 242921 h 21600"/>
              <a:gd name="T46" fmla="*/ 27292 w 21600"/>
              <a:gd name="T47" fmla="*/ 242921 h 21600"/>
              <a:gd name="T48" fmla="*/ 27292 w 21600"/>
              <a:gd name="T49" fmla="*/ 30754 h 21600"/>
              <a:gd name="T50" fmla="*/ 372908 w 21600"/>
              <a:gd name="T51" fmla="*/ 30754 h 21600"/>
              <a:gd name="T52" fmla="*/ 372908 w 21600"/>
              <a:gd name="T53" fmla="*/ 242921 h 21600"/>
              <a:gd name="T54" fmla="*/ 372908 w 21600"/>
              <a:gd name="T55" fmla="*/ 242921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nSpc>
                <a:spcPct val="13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1769" name="Rectangle 21"/>
          <p:cNvSpPr>
            <a:spLocks noChangeArrowheads="1"/>
          </p:cNvSpPr>
          <p:nvPr/>
        </p:nvSpPr>
        <p:spPr bwMode="auto">
          <a:xfrm>
            <a:off x="5099378" y="2399397"/>
            <a:ext cx="713225" cy="375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20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771" name="Rectangle 21"/>
          <p:cNvSpPr>
            <a:spLocks noChangeArrowheads="1"/>
          </p:cNvSpPr>
          <p:nvPr/>
        </p:nvSpPr>
        <p:spPr bwMode="auto">
          <a:xfrm>
            <a:off x="5925420" y="3367933"/>
            <a:ext cx="712447" cy="375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000" b="1" dirty="0">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en-US" sz="20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3"/>
          <p:cNvSpPr txBox="1"/>
          <p:nvPr/>
        </p:nvSpPr>
        <p:spPr>
          <a:xfrm>
            <a:off x="815896" y="4086022"/>
            <a:ext cx="1963217" cy="553998"/>
          </a:xfrm>
          <a:prstGeom prst="rect">
            <a:avLst/>
          </a:prstGeom>
          <a:noFill/>
        </p:spPr>
        <p:txBody>
          <a:bodyPr wrap="square" lIns="68580" tIns="34290" rIns="68580" bIns="34290"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4" name="TextBox 24"/>
          <p:cNvSpPr txBox="1"/>
          <p:nvPr/>
        </p:nvSpPr>
        <p:spPr>
          <a:xfrm>
            <a:off x="815896" y="3860772"/>
            <a:ext cx="1156808" cy="244346"/>
          </a:xfrm>
          <a:prstGeom prst="rect">
            <a:avLst/>
          </a:prstGeom>
          <a:noFill/>
        </p:spPr>
        <p:txBody>
          <a:bodyPr wrap="none" lIns="68580" tIns="34290" rIns="68580" bIns="34290" rtlCol="0">
            <a:spAutoFit/>
          </a:bodyPr>
          <a:lstStyle/>
          <a:p>
            <a:r>
              <a:rPr lang="zh-CN" altLang="en-US" sz="1100" dirty="0">
                <a:solidFill>
                  <a:schemeClr val="bg1">
                    <a:lumMod val="50000"/>
                  </a:schemeClr>
                </a:solidFill>
                <a:ea typeface="微软雅黑" panose="020B0503020204020204" pitchFamily="34" charset="-122"/>
              </a:rPr>
              <a:t>请替换文字内容</a:t>
            </a:r>
          </a:p>
        </p:txBody>
      </p:sp>
      <p:sp>
        <p:nvSpPr>
          <p:cNvPr id="25" name="TextBox 23"/>
          <p:cNvSpPr txBox="1"/>
          <p:nvPr/>
        </p:nvSpPr>
        <p:spPr>
          <a:xfrm>
            <a:off x="2231339" y="1177257"/>
            <a:ext cx="1963217" cy="553998"/>
          </a:xfrm>
          <a:prstGeom prst="rect">
            <a:avLst/>
          </a:prstGeom>
          <a:noFill/>
        </p:spPr>
        <p:txBody>
          <a:bodyPr wrap="square" lIns="68580" tIns="34290" rIns="68580" bIns="34290"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24"/>
          <p:cNvSpPr txBox="1"/>
          <p:nvPr/>
        </p:nvSpPr>
        <p:spPr>
          <a:xfrm>
            <a:off x="2231338" y="952008"/>
            <a:ext cx="1156808" cy="244346"/>
          </a:xfrm>
          <a:prstGeom prst="rect">
            <a:avLst/>
          </a:prstGeom>
          <a:noFill/>
        </p:spPr>
        <p:txBody>
          <a:bodyPr wrap="none" lIns="68580" tIns="34290" rIns="68580" bIns="34290" rtlCol="0">
            <a:spAutoFit/>
          </a:bodyPr>
          <a:lstStyle/>
          <a:p>
            <a:r>
              <a:rPr lang="zh-CN" altLang="en-US" sz="1100" dirty="0">
                <a:solidFill>
                  <a:schemeClr val="bg1">
                    <a:lumMod val="50000"/>
                  </a:schemeClr>
                </a:solidFill>
                <a:ea typeface="微软雅黑" panose="020B0503020204020204" pitchFamily="34" charset="-122"/>
              </a:rPr>
              <a:t>请替换文字内容</a:t>
            </a:r>
          </a:p>
        </p:txBody>
      </p:sp>
      <p:sp>
        <p:nvSpPr>
          <p:cNvPr id="27" name="TextBox 23"/>
          <p:cNvSpPr txBox="1"/>
          <p:nvPr/>
        </p:nvSpPr>
        <p:spPr>
          <a:xfrm>
            <a:off x="4674650" y="1150164"/>
            <a:ext cx="1963217" cy="553998"/>
          </a:xfrm>
          <a:prstGeom prst="rect">
            <a:avLst/>
          </a:prstGeom>
          <a:noFill/>
        </p:spPr>
        <p:txBody>
          <a:bodyPr wrap="square" lIns="68580" tIns="34290" rIns="68580" bIns="34290"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TextBox 24"/>
          <p:cNvSpPr txBox="1"/>
          <p:nvPr/>
        </p:nvSpPr>
        <p:spPr>
          <a:xfrm>
            <a:off x="4709545" y="941880"/>
            <a:ext cx="1156808" cy="244346"/>
          </a:xfrm>
          <a:prstGeom prst="rect">
            <a:avLst/>
          </a:prstGeom>
          <a:noFill/>
        </p:spPr>
        <p:txBody>
          <a:bodyPr wrap="none" lIns="68580" tIns="34290" rIns="68580" bIns="34290" rtlCol="0">
            <a:spAutoFit/>
          </a:bodyPr>
          <a:lstStyle/>
          <a:p>
            <a:r>
              <a:rPr lang="zh-CN" altLang="en-US" sz="1100" dirty="0">
                <a:solidFill>
                  <a:schemeClr val="bg1">
                    <a:lumMod val="50000"/>
                  </a:schemeClr>
                </a:solidFill>
                <a:ea typeface="微软雅黑" panose="020B0503020204020204" pitchFamily="34" charset="-122"/>
              </a:rPr>
              <a:t>请替换文字内容</a:t>
            </a:r>
          </a:p>
        </p:txBody>
      </p:sp>
      <p:sp>
        <p:nvSpPr>
          <p:cNvPr id="29" name="TextBox 23"/>
          <p:cNvSpPr txBox="1"/>
          <p:nvPr/>
        </p:nvSpPr>
        <p:spPr>
          <a:xfrm>
            <a:off x="6532590" y="4126662"/>
            <a:ext cx="1963217" cy="553998"/>
          </a:xfrm>
          <a:prstGeom prst="rect">
            <a:avLst/>
          </a:prstGeom>
          <a:noFill/>
        </p:spPr>
        <p:txBody>
          <a:bodyPr wrap="square" lIns="68580" tIns="34290" rIns="68580" bIns="34290"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TextBox 24"/>
          <p:cNvSpPr txBox="1"/>
          <p:nvPr/>
        </p:nvSpPr>
        <p:spPr>
          <a:xfrm>
            <a:off x="6567484" y="3918378"/>
            <a:ext cx="1156808" cy="244346"/>
          </a:xfrm>
          <a:prstGeom prst="rect">
            <a:avLst/>
          </a:prstGeom>
          <a:noFill/>
        </p:spPr>
        <p:txBody>
          <a:bodyPr wrap="none" lIns="68580" tIns="34290" rIns="68580" bIns="34290" rtlCol="0">
            <a:spAutoFit/>
          </a:bodyPr>
          <a:lstStyle/>
          <a:p>
            <a:r>
              <a:rPr lang="zh-CN" altLang="en-US" sz="1100" dirty="0">
                <a:solidFill>
                  <a:schemeClr val="bg1">
                    <a:lumMod val="50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3364545643"/>
      </p:ext>
    </p:extLst>
  </p:cSld>
  <p:clrMapOvr>
    <a:masterClrMapping/>
  </p:clrMapOvr>
  <mc:AlternateContent xmlns:mc="http://schemas.openxmlformats.org/markup-compatibility/2006" xmlns:p14="http://schemas.microsoft.com/office/powerpoint/2010/main">
    <mc:Choice Requires="p14">
      <p:transition spd="slow" p14:dur="150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31754"/>
                                        </p:tgtEl>
                                        <p:attrNameLst>
                                          <p:attrName>style.visibility</p:attrName>
                                        </p:attrNameLst>
                                      </p:cBhvr>
                                      <p:to>
                                        <p:strVal val="visible"/>
                                      </p:to>
                                    </p:set>
                                    <p:animEffect transition="in" filter="fade">
                                      <p:cBhvr>
                                        <p:cTn id="7" dur="800" decel="100000"/>
                                        <p:tgtEl>
                                          <p:spTgt spid="31754"/>
                                        </p:tgtEl>
                                      </p:cBhvr>
                                    </p:animEffect>
                                    <p:anim calcmode="lin" valueType="num">
                                      <p:cBhvr>
                                        <p:cTn id="8" dur="800" decel="100000" fill="hold"/>
                                        <p:tgtEl>
                                          <p:spTgt spid="31754"/>
                                        </p:tgtEl>
                                        <p:attrNameLst>
                                          <p:attrName>style.rotation</p:attrName>
                                        </p:attrNameLst>
                                      </p:cBhvr>
                                      <p:tavLst>
                                        <p:tav tm="0">
                                          <p:val>
                                            <p:fltVal val="-90"/>
                                          </p:val>
                                        </p:tav>
                                        <p:tav tm="100000">
                                          <p:val>
                                            <p:fltVal val="0"/>
                                          </p:val>
                                        </p:tav>
                                      </p:tavLst>
                                    </p:anim>
                                    <p:anim calcmode="lin" valueType="num">
                                      <p:cBhvr>
                                        <p:cTn id="9" dur="800" decel="100000" fill="hold"/>
                                        <p:tgtEl>
                                          <p:spTgt spid="31754"/>
                                        </p:tgtEl>
                                        <p:attrNameLst>
                                          <p:attrName>ppt_x</p:attrName>
                                        </p:attrNameLst>
                                      </p:cBhvr>
                                      <p:tavLst>
                                        <p:tav tm="0">
                                          <p:val>
                                            <p:strVal val="#ppt_x+0.4"/>
                                          </p:val>
                                        </p:tav>
                                        <p:tav tm="100000">
                                          <p:val>
                                            <p:strVal val="#ppt_x-0.05"/>
                                          </p:val>
                                        </p:tav>
                                      </p:tavLst>
                                    </p:anim>
                                    <p:anim calcmode="lin" valueType="num">
                                      <p:cBhvr>
                                        <p:cTn id="10" dur="800" decel="100000" fill="hold"/>
                                        <p:tgtEl>
                                          <p:spTgt spid="3175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175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1754"/>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31760"/>
                                        </p:tgtEl>
                                        <p:attrNameLst>
                                          <p:attrName>style.visibility</p:attrName>
                                        </p:attrNameLst>
                                      </p:cBhvr>
                                      <p:to>
                                        <p:strVal val="visible"/>
                                      </p:to>
                                    </p:set>
                                    <p:animEffect transition="in" filter="fade">
                                      <p:cBhvr>
                                        <p:cTn id="15" dur="800" decel="100000"/>
                                        <p:tgtEl>
                                          <p:spTgt spid="31760"/>
                                        </p:tgtEl>
                                      </p:cBhvr>
                                    </p:animEffect>
                                    <p:anim calcmode="lin" valueType="num">
                                      <p:cBhvr>
                                        <p:cTn id="16" dur="800" decel="100000" fill="hold"/>
                                        <p:tgtEl>
                                          <p:spTgt spid="31760"/>
                                        </p:tgtEl>
                                        <p:attrNameLst>
                                          <p:attrName>style.rotation</p:attrName>
                                        </p:attrNameLst>
                                      </p:cBhvr>
                                      <p:tavLst>
                                        <p:tav tm="0">
                                          <p:val>
                                            <p:fltVal val="-90"/>
                                          </p:val>
                                        </p:tav>
                                        <p:tav tm="100000">
                                          <p:val>
                                            <p:fltVal val="0"/>
                                          </p:val>
                                        </p:tav>
                                      </p:tavLst>
                                    </p:anim>
                                    <p:anim calcmode="lin" valueType="num">
                                      <p:cBhvr>
                                        <p:cTn id="17" dur="800" decel="100000" fill="hold"/>
                                        <p:tgtEl>
                                          <p:spTgt spid="31760"/>
                                        </p:tgtEl>
                                        <p:attrNameLst>
                                          <p:attrName>ppt_x</p:attrName>
                                        </p:attrNameLst>
                                      </p:cBhvr>
                                      <p:tavLst>
                                        <p:tav tm="0">
                                          <p:val>
                                            <p:strVal val="#ppt_x+0.4"/>
                                          </p:val>
                                        </p:tav>
                                        <p:tav tm="100000">
                                          <p:val>
                                            <p:strVal val="#ppt_x-0.05"/>
                                          </p:val>
                                        </p:tav>
                                      </p:tavLst>
                                    </p:anim>
                                    <p:anim calcmode="lin" valueType="num">
                                      <p:cBhvr>
                                        <p:cTn id="18" dur="800" decel="100000" fill="hold"/>
                                        <p:tgtEl>
                                          <p:spTgt spid="31760"/>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1760"/>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1760"/>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31761"/>
                                        </p:tgtEl>
                                        <p:attrNameLst>
                                          <p:attrName>style.visibility</p:attrName>
                                        </p:attrNameLst>
                                      </p:cBhvr>
                                      <p:to>
                                        <p:strVal val="visible"/>
                                      </p:to>
                                    </p:set>
                                    <p:animEffect transition="in" filter="fade">
                                      <p:cBhvr>
                                        <p:cTn id="23" dur="800" decel="100000"/>
                                        <p:tgtEl>
                                          <p:spTgt spid="31761"/>
                                        </p:tgtEl>
                                      </p:cBhvr>
                                    </p:animEffect>
                                    <p:anim calcmode="lin" valueType="num">
                                      <p:cBhvr>
                                        <p:cTn id="24" dur="800" decel="100000" fill="hold"/>
                                        <p:tgtEl>
                                          <p:spTgt spid="31761"/>
                                        </p:tgtEl>
                                        <p:attrNameLst>
                                          <p:attrName>style.rotation</p:attrName>
                                        </p:attrNameLst>
                                      </p:cBhvr>
                                      <p:tavLst>
                                        <p:tav tm="0">
                                          <p:val>
                                            <p:fltVal val="-90"/>
                                          </p:val>
                                        </p:tav>
                                        <p:tav tm="100000">
                                          <p:val>
                                            <p:fltVal val="0"/>
                                          </p:val>
                                        </p:tav>
                                      </p:tavLst>
                                    </p:anim>
                                    <p:anim calcmode="lin" valueType="num">
                                      <p:cBhvr>
                                        <p:cTn id="25" dur="800" decel="100000" fill="hold"/>
                                        <p:tgtEl>
                                          <p:spTgt spid="31761"/>
                                        </p:tgtEl>
                                        <p:attrNameLst>
                                          <p:attrName>ppt_x</p:attrName>
                                        </p:attrNameLst>
                                      </p:cBhvr>
                                      <p:tavLst>
                                        <p:tav tm="0">
                                          <p:val>
                                            <p:strVal val="#ppt_x+0.4"/>
                                          </p:val>
                                        </p:tav>
                                        <p:tav tm="100000">
                                          <p:val>
                                            <p:strVal val="#ppt_x-0.05"/>
                                          </p:val>
                                        </p:tav>
                                      </p:tavLst>
                                    </p:anim>
                                    <p:anim calcmode="lin" valueType="num">
                                      <p:cBhvr>
                                        <p:cTn id="26" dur="800" decel="100000" fill="hold"/>
                                        <p:tgtEl>
                                          <p:spTgt spid="31761"/>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31761"/>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31761"/>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31751"/>
                                        </p:tgtEl>
                                        <p:attrNameLst>
                                          <p:attrName>style.visibility</p:attrName>
                                        </p:attrNameLst>
                                      </p:cBhvr>
                                      <p:to>
                                        <p:strVal val="visible"/>
                                      </p:to>
                                    </p:set>
                                    <p:animEffect transition="in" filter="fade">
                                      <p:cBhvr>
                                        <p:cTn id="31" dur="800" decel="100000"/>
                                        <p:tgtEl>
                                          <p:spTgt spid="31751"/>
                                        </p:tgtEl>
                                      </p:cBhvr>
                                    </p:animEffect>
                                    <p:anim calcmode="lin" valueType="num">
                                      <p:cBhvr>
                                        <p:cTn id="32" dur="800" decel="100000" fill="hold"/>
                                        <p:tgtEl>
                                          <p:spTgt spid="31751"/>
                                        </p:tgtEl>
                                        <p:attrNameLst>
                                          <p:attrName>style.rotation</p:attrName>
                                        </p:attrNameLst>
                                      </p:cBhvr>
                                      <p:tavLst>
                                        <p:tav tm="0">
                                          <p:val>
                                            <p:fltVal val="-90"/>
                                          </p:val>
                                        </p:tav>
                                        <p:tav tm="100000">
                                          <p:val>
                                            <p:fltVal val="0"/>
                                          </p:val>
                                        </p:tav>
                                      </p:tavLst>
                                    </p:anim>
                                    <p:anim calcmode="lin" valueType="num">
                                      <p:cBhvr>
                                        <p:cTn id="33" dur="800" decel="100000" fill="hold"/>
                                        <p:tgtEl>
                                          <p:spTgt spid="31751"/>
                                        </p:tgtEl>
                                        <p:attrNameLst>
                                          <p:attrName>ppt_x</p:attrName>
                                        </p:attrNameLst>
                                      </p:cBhvr>
                                      <p:tavLst>
                                        <p:tav tm="0">
                                          <p:val>
                                            <p:strVal val="#ppt_x+0.4"/>
                                          </p:val>
                                        </p:tav>
                                        <p:tav tm="100000">
                                          <p:val>
                                            <p:strVal val="#ppt_x-0.05"/>
                                          </p:val>
                                        </p:tav>
                                      </p:tavLst>
                                    </p:anim>
                                    <p:anim calcmode="lin" valueType="num">
                                      <p:cBhvr>
                                        <p:cTn id="34" dur="800" decel="100000" fill="hold"/>
                                        <p:tgtEl>
                                          <p:spTgt spid="31751"/>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31751"/>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31751"/>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31762"/>
                                        </p:tgtEl>
                                        <p:attrNameLst>
                                          <p:attrName>style.visibility</p:attrName>
                                        </p:attrNameLst>
                                      </p:cBhvr>
                                      <p:to>
                                        <p:strVal val="visible"/>
                                      </p:to>
                                    </p:set>
                                    <p:animEffect transition="in" filter="fade">
                                      <p:cBhvr>
                                        <p:cTn id="39" dur="800" decel="100000"/>
                                        <p:tgtEl>
                                          <p:spTgt spid="31762"/>
                                        </p:tgtEl>
                                      </p:cBhvr>
                                    </p:animEffect>
                                    <p:anim calcmode="lin" valueType="num">
                                      <p:cBhvr>
                                        <p:cTn id="40" dur="800" decel="100000" fill="hold"/>
                                        <p:tgtEl>
                                          <p:spTgt spid="31762"/>
                                        </p:tgtEl>
                                        <p:attrNameLst>
                                          <p:attrName>style.rotation</p:attrName>
                                        </p:attrNameLst>
                                      </p:cBhvr>
                                      <p:tavLst>
                                        <p:tav tm="0">
                                          <p:val>
                                            <p:fltVal val="-90"/>
                                          </p:val>
                                        </p:tav>
                                        <p:tav tm="100000">
                                          <p:val>
                                            <p:fltVal val="0"/>
                                          </p:val>
                                        </p:tav>
                                      </p:tavLst>
                                    </p:anim>
                                    <p:anim calcmode="lin" valueType="num">
                                      <p:cBhvr>
                                        <p:cTn id="41" dur="800" decel="100000" fill="hold"/>
                                        <p:tgtEl>
                                          <p:spTgt spid="31762"/>
                                        </p:tgtEl>
                                        <p:attrNameLst>
                                          <p:attrName>ppt_x</p:attrName>
                                        </p:attrNameLst>
                                      </p:cBhvr>
                                      <p:tavLst>
                                        <p:tav tm="0">
                                          <p:val>
                                            <p:strVal val="#ppt_x+0.4"/>
                                          </p:val>
                                        </p:tav>
                                        <p:tav tm="100000">
                                          <p:val>
                                            <p:strVal val="#ppt_x-0.05"/>
                                          </p:val>
                                        </p:tav>
                                      </p:tavLst>
                                    </p:anim>
                                    <p:anim calcmode="lin" valueType="num">
                                      <p:cBhvr>
                                        <p:cTn id="42" dur="800" decel="100000" fill="hold"/>
                                        <p:tgtEl>
                                          <p:spTgt spid="31762"/>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31762"/>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31762"/>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31763"/>
                                        </p:tgtEl>
                                        <p:attrNameLst>
                                          <p:attrName>style.visibility</p:attrName>
                                        </p:attrNameLst>
                                      </p:cBhvr>
                                      <p:to>
                                        <p:strVal val="visible"/>
                                      </p:to>
                                    </p:set>
                                    <p:animEffect transition="in" filter="fade">
                                      <p:cBhvr>
                                        <p:cTn id="47" dur="800" decel="100000"/>
                                        <p:tgtEl>
                                          <p:spTgt spid="31763"/>
                                        </p:tgtEl>
                                      </p:cBhvr>
                                    </p:animEffect>
                                    <p:anim calcmode="lin" valueType="num">
                                      <p:cBhvr>
                                        <p:cTn id="48" dur="800" decel="100000" fill="hold"/>
                                        <p:tgtEl>
                                          <p:spTgt spid="31763"/>
                                        </p:tgtEl>
                                        <p:attrNameLst>
                                          <p:attrName>style.rotation</p:attrName>
                                        </p:attrNameLst>
                                      </p:cBhvr>
                                      <p:tavLst>
                                        <p:tav tm="0">
                                          <p:val>
                                            <p:fltVal val="-90"/>
                                          </p:val>
                                        </p:tav>
                                        <p:tav tm="100000">
                                          <p:val>
                                            <p:fltVal val="0"/>
                                          </p:val>
                                        </p:tav>
                                      </p:tavLst>
                                    </p:anim>
                                    <p:anim calcmode="lin" valueType="num">
                                      <p:cBhvr>
                                        <p:cTn id="49" dur="800" decel="100000" fill="hold"/>
                                        <p:tgtEl>
                                          <p:spTgt spid="31763"/>
                                        </p:tgtEl>
                                        <p:attrNameLst>
                                          <p:attrName>ppt_x</p:attrName>
                                        </p:attrNameLst>
                                      </p:cBhvr>
                                      <p:tavLst>
                                        <p:tav tm="0">
                                          <p:val>
                                            <p:strVal val="#ppt_x+0.4"/>
                                          </p:val>
                                        </p:tav>
                                        <p:tav tm="100000">
                                          <p:val>
                                            <p:strVal val="#ppt_x-0.05"/>
                                          </p:val>
                                        </p:tav>
                                      </p:tavLst>
                                    </p:anim>
                                    <p:anim calcmode="lin" valueType="num">
                                      <p:cBhvr>
                                        <p:cTn id="50" dur="800" decel="100000" fill="hold"/>
                                        <p:tgtEl>
                                          <p:spTgt spid="31763"/>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31763"/>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31763"/>
                                        </p:tgtEl>
                                        <p:attrNameLst>
                                          <p:attrName>ppt_y</p:attrName>
                                        </p:attrNameLst>
                                      </p:cBhvr>
                                      <p:tavLst>
                                        <p:tav tm="0">
                                          <p:val>
                                            <p:strVal val="#ppt_y+0.1"/>
                                          </p:val>
                                        </p:tav>
                                        <p:tav tm="100000">
                                          <p:val>
                                            <p:strVal val="#ppt_y"/>
                                          </p:val>
                                        </p:tav>
                                      </p:tavLst>
                                    </p:anim>
                                  </p:childTnLst>
                                </p:cTn>
                              </p:par>
                              <p:par>
                                <p:cTn id="53" presetID="30" presetClass="entr" presetSubtype="0" fill="hold" grpId="0" nodeType="withEffect">
                                  <p:stCondLst>
                                    <p:cond delay="0"/>
                                  </p:stCondLst>
                                  <p:childTnLst>
                                    <p:set>
                                      <p:cBhvr>
                                        <p:cTn id="54" dur="1" fill="hold">
                                          <p:stCondLst>
                                            <p:cond delay="0"/>
                                          </p:stCondLst>
                                        </p:cTn>
                                        <p:tgtEl>
                                          <p:spTgt spid="31752"/>
                                        </p:tgtEl>
                                        <p:attrNameLst>
                                          <p:attrName>style.visibility</p:attrName>
                                        </p:attrNameLst>
                                      </p:cBhvr>
                                      <p:to>
                                        <p:strVal val="visible"/>
                                      </p:to>
                                    </p:set>
                                    <p:animEffect transition="in" filter="fade">
                                      <p:cBhvr>
                                        <p:cTn id="55" dur="800" decel="100000"/>
                                        <p:tgtEl>
                                          <p:spTgt spid="31752"/>
                                        </p:tgtEl>
                                      </p:cBhvr>
                                    </p:animEffect>
                                    <p:anim calcmode="lin" valueType="num">
                                      <p:cBhvr>
                                        <p:cTn id="56" dur="800" decel="100000" fill="hold"/>
                                        <p:tgtEl>
                                          <p:spTgt spid="31752"/>
                                        </p:tgtEl>
                                        <p:attrNameLst>
                                          <p:attrName>style.rotation</p:attrName>
                                        </p:attrNameLst>
                                      </p:cBhvr>
                                      <p:tavLst>
                                        <p:tav tm="0">
                                          <p:val>
                                            <p:fltVal val="-90"/>
                                          </p:val>
                                        </p:tav>
                                        <p:tav tm="100000">
                                          <p:val>
                                            <p:fltVal val="0"/>
                                          </p:val>
                                        </p:tav>
                                      </p:tavLst>
                                    </p:anim>
                                    <p:anim calcmode="lin" valueType="num">
                                      <p:cBhvr>
                                        <p:cTn id="57" dur="800" decel="100000" fill="hold"/>
                                        <p:tgtEl>
                                          <p:spTgt spid="31752"/>
                                        </p:tgtEl>
                                        <p:attrNameLst>
                                          <p:attrName>ppt_x</p:attrName>
                                        </p:attrNameLst>
                                      </p:cBhvr>
                                      <p:tavLst>
                                        <p:tav tm="0">
                                          <p:val>
                                            <p:strVal val="#ppt_x+0.4"/>
                                          </p:val>
                                        </p:tav>
                                        <p:tav tm="100000">
                                          <p:val>
                                            <p:strVal val="#ppt_x-0.05"/>
                                          </p:val>
                                        </p:tav>
                                      </p:tavLst>
                                    </p:anim>
                                    <p:anim calcmode="lin" valueType="num">
                                      <p:cBhvr>
                                        <p:cTn id="58" dur="800" decel="100000" fill="hold"/>
                                        <p:tgtEl>
                                          <p:spTgt spid="31752"/>
                                        </p:tgtEl>
                                        <p:attrNameLst>
                                          <p:attrName>ppt_y</p:attrName>
                                        </p:attrNameLst>
                                      </p:cBhvr>
                                      <p:tavLst>
                                        <p:tav tm="0">
                                          <p:val>
                                            <p:strVal val="#ppt_y-0.4"/>
                                          </p:val>
                                        </p:tav>
                                        <p:tav tm="100000">
                                          <p:val>
                                            <p:strVal val="#ppt_y+0.1"/>
                                          </p:val>
                                        </p:tav>
                                      </p:tavLst>
                                    </p:anim>
                                    <p:anim calcmode="lin" valueType="num">
                                      <p:cBhvr>
                                        <p:cTn id="59" dur="200" accel="100000" fill="hold">
                                          <p:stCondLst>
                                            <p:cond delay="800"/>
                                          </p:stCondLst>
                                        </p:cTn>
                                        <p:tgtEl>
                                          <p:spTgt spid="31752"/>
                                        </p:tgtEl>
                                        <p:attrNameLst>
                                          <p:attrName>ppt_x</p:attrName>
                                        </p:attrNameLst>
                                      </p:cBhvr>
                                      <p:tavLst>
                                        <p:tav tm="0">
                                          <p:val>
                                            <p:strVal val="#ppt_x-0.05"/>
                                          </p:val>
                                        </p:tav>
                                        <p:tav tm="100000">
                                          <p:val>
                                            <p:strVal val="#ppt_x"/>
                                          </p:val>
                                        </p:tav>
                                      </p:tavLst>
                                    </p:anim>
                                    <p:anim calcmode="lin" valueType="num">
                                      <p:cBhvr>
                                        <p:cTn id="60" dur="200" accel="100000" fill="hold">
                                          <p:stCondLst>
                                            <p:cond delay="800"/>
                                          </p:stCondLst>
                                        </p:cTn>
                                        <p:tgtEl>
                                          <p:spTgt spid="31752"/>
                                        </p:tgtEl>
                                        <p:attrNameLst>
                                          <p:attrName>ppt_y</p:attrName>
                                        </p:attrNameLst>
                                      </p:cBhvr>
                                      <p:tavLst>
                                        <p:tav tm="0">
                                          <p:val>
                                            <p:strVal val="#ppt_y+0.1"/>
                                          </p:val>
                                        </p:tav>
                                        <p:tav tm="100000">
                                          <p:val>
                                            <p:strVal val="#ppt_y"/>
                                          </p:val>
                                        </p:tav>
                                      </p:tavLst>
                                    </p:anim>
                                  </p:childTnLst>
                                </p:cTn>
                              </p:par>
                              <p:par>
                                <p:cTn id="61" presetID="30" presetClass="entr" presetSubtype="0" fill="hold" grpId="0" nodeType="withEffect">
                                  <p:stCondLst>
                                    <p:cond delay="0"/>
                                  </p:stCondLst>
                                  <p:childTnLst>
                                    <p:set>
                                      <p:cBhvr>
                                        <p:cTn id="62" dur="1" fill="hold">
                                          <p:stCondLst>
                                            <p:cond delay="0"/>
                                          </p:stCondLst>
                                        </p:cTn>
                                        <p:tgtEl>
                                          <p:spTgt spid="31766"/>
                                        </p:tgtEl>
                                        <p:attrNameLst>
                                          <p:attrName>style.visibility</p:attrName>
                                        </p:attrNameLst>
                                      </p:cBhvr>
                                      <p:to>
                                        <p:strVal val="visible"/>
                                      </p:to>
                                    </p:set>
                                    <p:animEffect transition="in" filter="fade">
                                      <p:cBhvr>
                                        <p:cTn id="63" dur="800" decel="100000"/>
                                        <p:tgtEl>
                                          <p:spTgt spid="31766"/>
                                        </p:tgtEl>
                                      </p:cBhvr>
                                    </p:animEffect>
                                    <p:anim calcmode="lin" valueType="num">
                                      <p:cBhvr>
                                        <p:cTn id="64" dur="800" decel="100000" fill="hold"/>
                                        <p:tgtEl>
                                          <p:spTgt spid="31766"/>
                                        </p:tgtEl>
                                        <p:attrNameLst>
                                          <p:attrName>style.rotation</p:attrName>
                                        </p:attrNameLst>
                                      </p:cBhvr>
                                      <p:tavLst>
                                        <p:tav tm="0">
                                          <p:val>
                                            <p:fltVal val="-90"/>
                                          </p:val>
                                        </p:tav>
                                        <p:tav tm="100000">
                                          <p:val>
                                            <p:fltVal val="0"/>
                                          </p:val>
                                        </p:tav>
                                      </p:tavLst>
                                    </p:anim>
                                    <p:anim calcmode="lin" valueType="num">
                                      <p:cBhvr>
                                        <p:cTn id="65" dur="800" decel="100000" fill="hold"/>
                                        <p:tgtEl>
                                          <p:spTgt spid="31766"/>
                                        </p:tgtEl>
                                        <p:attrNameLst>
                                          <p:attrName>ppt_x</p:attrName>
                                        </p:attrNameLst>
                                      </p:cBhvr>
                                      <p:tavLst>
                                        <p:tav tm="0">
                                          <p:val>
                                            <p:strVal val="#ppt_x+0.4"/>
                                          </p:val>
                                        </p:tav>
                                        <p:tav tm="100000">
                                          <p:val>
                                            <p:strVal val="#ppt_x-0.05"/>
                                          </p:val>
                                        </p:tav>
                                      </p:tavLst>
                                    </p:anim>
                                    <p:anim calcmode="lin" valueType="num">
                                      <p:cBhvr>
                                        <p:cTn id="66" dur="800" decel="100000" fill="hold"/>
                                        <p:tgtEl>
                                          <p:spTgt spid="31766"/>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31766"/>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31766"/>
                                        </p:tgtEl>
                                        <p:attrNameLst>
                                          <p:attrName>ppt_y</p:attrName>
                                        </p:attrNameLst>
                                      </p:cBhvr>
                                      <p:tavLst>
                                        <p:tav tm="0">
                                          <p:val>
                                            <p:strVal val="#ppt_y+0.1"/>
                                          </p:val>
                                        </p:tav>
                                        <p:tav tm="100000">
                                          <p:val>
                                            <p:strVal val="#ppt_y"/>
                                          </p:val>
                                        </p:tav>
                                      </p:tavLst>
                                    </p:anim>
                                  </p:childTnLst>
                                </p:cTn>
                              </p:par>
                              <p:par>
                                <p:cTn id="69" presetID="30" presetClass="entr" presetSubtype="0" fill="hold" grpId="0" nodeType="withEffect">
                                  <p:stCondLst>
                                    <p:cond delay="0"/>
                                  </p:stCondLst>
                                  <p:childTnLst>
                                    <p:set>
                                      <p:cBhvr>
                                        <p:cTn id="70" dur="1" fill="hold">
                                          <p:stCondLst>
                                            <p:cond delay="0"/>
                                          </p:stCondLst>
                                        </p:cTn>
                                        <p:tgtEl>
                                          <p:spTgt spid="31769"/>
                                        </p:tgtEl>
                                        <p:attrNameLst>
                                          <p:attrName>style.visibility</p:attrName>
                                        </p:attrNameLst>
                                      </p:cBhvr>
                                      <p:to>
                                        <p:strVal val="visible"/>
                                      </p:to>
                                    </p:set>
                                    <p:animEffect transition="in" filter="fade">
                                      <p:cBhvr>
                                        <p:cTn id="71" dur="800" decel="100000"/>
                                        <p:tgtEl>
                                          <p:spTgt spid="31769"/>
                                        </p:tgtEl>
                                      </p:cBhvr>
                                    </p:animEffect>
                                    <p:anim calcmode="lin" valueType="num">
                                      <p:cBhvr>
                                        <p:cTn id="72" dur="800" decel="100000" fill="hold"/>
                                        <p:tgtEl>
                                          <p:spTgt spid="31769"/>
                                        </p:tgtEl>
                                        <p:attrNameLst>
                                          <p:attrName>style.rotation</p:attrName>
                                        </p:attrNameLst>
                                      </p:cBhvr>
                                      <p:tavLst>
                                        <p:tav tm="0">
                                          <p:val>
                                            <p:fltVal val="-90"/>
                                          </p:val>
                                        </p:tav>
                                        <p:tav tm="100000">
                                          <p:val>
                                            <p:fltVal val="0"/>
                                          </p:val>
                                        </p:tav>
                                      </p:tavLst>
                                    </p:anim>
                                    <p:anim calcmode="lin" valueType="num">
                                      <p:cBhvr>
                                        <p:cTn id="73" dur="800" decel="100000" fill="hold"/>
                                        <p:tgtEl>
                                          <p:spTgt spid="31769"/>
                                        </p:tgtEl>
                                        <p:attrNameLst>
                                          <p:attrName>ppt_x</p:attrName>
                                        </p:attrNameLst>
                                      </p:cBhvr>
                                      <p:tavLst>
                                        <p:tav tm="0">
                                          <p:val>
                                            <p:strVal val="#ppt_x+0.4"/>
                                          </p:val>
                                        </p:tav>
                                        <p:tav tm="100000">
                                          <p:val>
                                            <p:strVal val="#ppt_x-0.05"/>
                                          </p:val>
                                        </p:tav>
                                      </p:tavLst>
                                    </p:anim>
                                    <p:anim calcmode="lin" valueType="num">
                                      <p:cBhvr>
                                        <p:cTn id="74" dur="800" decel="100000" fill="hold"/>
                                        <p:tgtEl>
                                          <p:spTgt spid="31769"/>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31769"/>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31769"/>
                                        </p:tgtEl>
                                        <p:attrNameLst>
                                          <p:attrName>ppt_y</p:attrName>
                                        </p:attrNameLst>
                                      </p:cBhvr>
                                      <p:tavLst>
                                        <p:tav tm="0">
                                          <p:val>
                                            <p:strVal val="#ppt_y+0.1"/>
                                          </p:val>
                                        </p:tav>
                                        <p:tav tm="100000">
                                          <p:val>
                                            <p:strVal val="#ppt_y"/>
                                          </p:val>
                                        </p:tav>
                                      </p:tavLst>
                                    </p:anim>
                                  </p:childTnLst>
                                </p:cTn>
                              </p:par>
                              <p:par>
                                <p:cTn id="77" presetID="30" presetClass="entr" presetSubtype="0" fill="hold" grpId="0" nodeType="withEffect">
                                  <p:stCondLst>
                                    <p:cond delay="0"/>
                                  </p:stCondLst>
                                  <p:childTnLst>
                                    <p:set>
                                      <p:cBhvr>
                                        <p:cTn id="78" dur="1" fill="hold">
                                          <p:stCondLst>
                                            <p:cond delay="0"/>
                                          </p:stCondLst>
                                        </p:cTn>
                                        <p:tgtEl>
                                          <p:spTgt spid="31756"/>
                                        </p:tgtEl>
                                        <p:attrNameLst>
                                          <p:attrName>style.visibility</p:attrName>
                                        </p:attrNameLst>
                                      </p:cBhvr>
                                      <p:to>
                                        <p:strVal val="visible"/>
                                      </p:to>
                                    </p:set>
                                    <p:animEffect transition="in" filter="fade">
                                      <p:cBhvr>
                                        <p:cTn id="79" dur="800" decel="100000"/>
                                        <p:tgtEl>
                                          <p:spTgt spid="31756"/>
                                        </p:tgtEl>
                                      </p:cBhvr>
                                    </p:animEffect>
                                    <p:anim calcmode="lin" valueType="num">
                                      <p:cBhvr>
                                        <p:cTn id="80" dur="800" decel="100000" fill="hold"/>
                                        <p:tgtEl>
                                          <p:spTgt spid="31756"/>
                                        </p:tgtEl>
                                        <p:attrNameLst>
                                          <p:attrName>style.rotation</p:attrName>
                                        </p:attrNameLst>
                                      </p:cBhvr>
                                      <p:tavLst>
                                        <p:tav tm="0">
                                          <p:val>
                                            <p:fltVal val="-90"/>
                                          </p:val>
                                        </p:tav>
                                        <p:tav tm="100000">
                                          <p:val>
                                            <p:fltVal val="0"/>
                                          </p:val>
                                        </p:tav>
                                      </p:tavLst>
                                    </p:anim>
                                    <p:anim calcmode="lin" valueType="num">
                                      <p:cBhvr>
                                        <p:cTn id="81" dur="800" decel="100000" fill="hold"/>
                                        <p:tgtEl>
                                          <p:spTgt spid="31756"/>
                                        </p:tgtEl>
                                        <p:attrNameLst>
                                          <p:attrName>ppt_x</p:attrName>
                                        </p:attrNameLst>
                                      </p:cBhvr>
                                      <p:tavLst>
                                        <p:tav tm="0">
                                          <p:val>
                                            <p:strVal val="#ppt_x+0.4"/>
                                          </p:val>
                                        </p:tav>
                                        <p:tav tm="100000">
                                          <p:val>
                                            <p:strVal val="#ppt_x-0.05"/>
                                          </p:val>
                                        </p:tav>
                                      </p:tavLst>
                                    </p:anim>
                                    <p:anim calcmode="lin" valueType="num">
                                      <p:cBhvr>
                                        <p:cTn id="82" dur="800" decel="100000" fill="hold"/>
                                        <p:tgtEl>
                                          <p:spTgt spid="31756"/>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31756"/>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31756"/>
                                        </p:tgtEl>
                                        <p:attrNameLst>
                                          <p:attrName>ppt_y</p:attrName>
                                        </p:attrNameLst>
                                      </p:cBhvr>
                                      <p:tavLst>
                                        <p:tav tm="0">
                                          <p:val>
                                            <p:strVal val="#ppt_y+0.1"/>
                                          </p:val>
                                        </p:tav>
                                        <p:tav tm="100000">
                                          <p:val>
                                            <p:strVal val="#ppt_y"/>
                                          </p:val>
                                        </p:tav>
                                      </p:tavLst>
                                    </p:anim>
                                  </p:childTnLst>
                                </p:cTn>
                              </p:par>
                              <p:par>
                                <p:cTn id="85" presetID="30" presetClass="entr" presetSubtype="0" fill="hold" grpId="0" nodeType="withEffect">
                                  <p:stCondLst>
                                    <p:cond delay="0"/>
                                  </p:stCondLst>
                                  <p:childTnLst>
                                    <p:set>
                                      <p:cBhvr>
                                        <p:cTn id="86" dur="1" fill="hold">
                                          <p:stCondLst>
                                            <p:cond delay="0"/>
                                          </p:stCondLst>
                                        </p:cTn>
                                        <p:tgtEl>
                                          <p:spTgt spid="31767"/>
                                        </p:tgtEl>
                                        <p:attrNameLst>
                                          <p:attrName>style.visibility</p:attrName>
                                        </p:attrNameLst>
                                      </p:cBhvr>
                                      <p:to>
                                        <p:strVal val="visible"/>
                                      </p:to>
                                    </p:set>
                                    <p:animEffect transition="in" filter="fade">
                                      <p:cBhvr>
                                        <p:cTn id="87" dur="800" decel="100000"/>
                                        <p:tgtEl>
                                          <p:spTgt spid="31767"/>
                                        </p:tgtEl>
                                      </p:cBhvr>
                                    </p:animEffect>
                                    <p:anim calcmode="lin" valueType="num">
                                      <p:cBhvr>
                                        <p:cTn id="88" dur="800" decel="100000" fill="hold"/>
                                        <p:tgtEl>
                                          <p:spTgt spid="31767"/>
                                        </p:tgtEl>
                                        <p:attrNameLst>
                                          <p:attrName>style.rotation</p:attrName>
                                        </p:attrNameLst>
                                      </p:cBhvr>
                                      <p:tavLst>
                                        <p:tav tm="0">
                                          <p:val>
                                            <p:fltVal val="-90"/>
                                          </p:val>
                                        </p:tav>
                                        <p:tav tm="100000">
                                          <p:val>
                                            <p:fltVal val="0"/>
                                          </p:val>
                                        </p:tav>
                                      </p:tavLst>
                                    </p:anim>
                                    <p:anim calcmode="lin" valueType="num">
                                      <p:cBhvr>
                                        <p:cTn id="89" dur="800" decel="100000" fill="hold"/>
                                        <p:tgtEl>
                                          <p:spTgt spid="31767"/>
                                        </p:tgtEl>
                                        <p:attrNameLst>
                                          <p:attrName>ppt_x</p:attrName>
                                        </p:attrNameLst>
                                      </p:cBhvr>
                                      <p:tavLst>
                                        <p:tav tm="0">
                                          <p:val>
                                            <p:strVal val="#ppt_x+0.4"/>
                                          </p:val>
                                        </p:tav>
                                        <p:tav tm="100000">
                                          <p:val>
                                            <p:strVal val="#ppt_x-0.05"/>
                                          </p:val>
                                        </p:tav>
                                      </p:tavLst>
                                    </p:anim>
                                    <p:anim calcmode="lin" valueType="num">
                                      <p:cBhvr>
                                        <p:cTn id="90" dur="800" decel="100000" fill="hold"/>
                                        <p:tgtEl>
                                          <p:spTgt spid="31767"/>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31767"/>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31767"/>
                                        </p:tgtEl>
                                        <p:attrNameLst>
                                          <p:attrName>ppt_y</p:attrName>
                                        </p:attrNameLst>
                                      </p:cBhvr>
                                      <p:tavLst>
                                        <p:tav tm="0">
                                          <p:val>
                                            <p:strVal val="#ppt_y+0.1"/>
                                          </p:val>
                                        </p:tav>
                                        <p:tav tm="100000">
                                          <p:val>
                                            <p:strVal val="#ppt_y"/>
                                          </p:val>
                                        </p:tav>
                                      </p:tavLst>
                                    </p:anim>
                                  </p:childTnLst>
                                </p:cTn>
                              </p:par>
                              <p:par>
                                <p:cTn id="93" presetID="30" presetClass="entr" presetSubtype="0" fill="hold" grpId="0" nodeType="withEffect">
                                  <p:stCondLst>
                                    <p:cond delay="0"/>
                                  </p:stCondLst>
                                  <p:childTnLst>
                                    <p:set>
                                      <p:cBhvr>
                                        <p:cTn id="94" dur="1" fill="hold">
                                          <p:stCondLst>
                                            <p:cond delay="0"/>
                                          </p:stCondLst>
                                        </p:cTn>
                                        <p:tgtEl>
                                          <p:spTgt spid="31771"/>
                                        </p:tgtEl>
                                        <p:attrNameLst>
                                          <p:attrName>style.visibility</p:attrName>
                                        </p:attrNameLst>
                                      </p:cBhvr>
                                      <p:to>
                                        <p:strVal val="visible"/>
                                      </p:to>
                                    </p:set>
                                    <p:animEffect transition="in" filter="fade">
                                      <p:cBhvr>
                                        <p:cTn id="95" dur="800" decel="100000"/>
                                        <p:tgtEl>
                                          <p:spTgt spid="31771"/>
                                        </p:tgtEl>
                                      </p:cBhvr>
                                    </p:animEffect>
                                    <p:anim calcmode="lin" valueType="num">
                                      <p:cBhvr>
                                        <p:cTn id="96" dur="800" decel="100000" fill="hold"/>
                                        <p:tgtEl>
                                          <p:spTgt spid="31771"/>
                                        </p:tgtEl>
                                        <p:attrNameLst>
                                          <p:attrName>style.rotation</p:attrName>
                                        </p:attrNameLst>
                                      </p:cBhvr>
                                      <p:tavLst>
                                        <p:tav tm="0">
                                          <p:val>
                                            <p:fltVal val="-90"/>
                                          </p:val>
                                        </p:tav>
                                        <p:tav tm="100000">
                                          <p:val>
                                            <p:fltVal val="0"/>
                                          </p:val>
                                        </p:tav>
                                      </p:tavLst>
                                    </p:anim>
                                    <p:anim calcmode="lin" valueType="num">
                                      <p:cBhvr>
                                        <p:cTn id="97" dur="800" decel="100000" fill="hold"/>
                                        <p:tgtEl>
                                          <p:spTgt spid="31771"/>
                                        </p:tgtEl>
                                        <p:attrNameLst>
                                          <p:attrName>ppt_x</p:attrName>
                                        </p:attrNameLst>
                                      </p:cBhvr>
                                      <p:tavLst>
                                        <p:tav tm="0">
                                          <p:val>
                                            <p:strVal val="#ppt_x+0.4"/>
                                          </p:val>
                                        </p:tav>
                                        <p:tav tm="100000">
                                          <p:val>
                                            <p:strVal val="#ppt_x-0.05"/>
                                          </p:val>
                                        </p:tav>
                                      </p:tavLst>
                                    </p:anim>
                                    <p:anim calcmode="lin" valueType="num">
                                      <p:cBhvr>
                                        <p:cTn id="98" dur="800" decel="100000" fill="hold"/>
                                        <p:tgtEl>
                                          <p:spTgt spid="31771"/>
                                        </p:tgtEl>
                                        <p:attrNameLst>
                                          <p:attrName>ppt_y</p:attrName>
                                        </p:attrNameLst>
                                      </p:cBhvr>
                                      <p:tavLst>
                                        <p:tav tm="0">
                                          <p:val>
                                            <p:strVal val="#ppt_y-0.4"/>
                                          </p:val>
                                        </p:tav>
                                        <p:tav tm="100000">
                                          <p:val>
                                            <p:strVal val="#ppt_y+0.1"/>
                                          </p:val>
                                        </p:tav>
                                      </p:tavLst>
                                    </p:anim>
                                    <p:anim calcmode="lin" valueType="num">
                                      <p:cBhvr>
                                        <p:cTn id="99" dur="200" accel="100000" fill="hold">
                                          <p:stCondLst>
                                            <p:cond delay="800"/>
                                          </p:stCondLst>
                                        </p:cTn>
                                        <p:tgtEl>
                                          <p:spTgt spid="31771"/>
                                        </p:tgtEl>
                                        <p:attrNameLst>
                                          <p:attrName>ppt_x</p:attrName>
                                        </p:attrNameLst>
                                      </p:cBhvr>
                                      <p:tavLst>
                                        <p:tav tm="0">
                                          <p:val>
                                            <p:strVal val="#ppt_x-0.05"/>
                                          </p:val>
                                        </p:tav>
                                        <p:tav tm="100000">
                                          <p:val>
                                            <p:strVal val="#ppt_x"/>
                                          </p:val>
                                        </p:tav>
                                      </p:tavLst>
                                    </p:anim>
                                    <p:anim calcmode="lin" valueType="num">
                                      <p:cBhvr>
                                        <p:cTn id="100" dur="200" accel="100000" fill="hold">
                                          <p:stCondLst>
                                            <p:cond delay="800"/>
                                          </p:stCondLst>
                                        </p:cTn>
                                        <p:tgtEl>
                                          <p:spTgt spid="31771"/>
                                        </p:tgtEl>
                                        <p:attrNameLst>
                                          <p:attrName>ppt_y</p:attrName>
                                        </p:attrNameLst>
                                      </p:cBhvr>
                                      <p:tavLst>
                                        <p:tav tm="0">
                                          <p:val>
                                            <p:strVal val="#ppt_y+0.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1750"/>
                                        </p:tgtEl>
                                        <p:attrNameLst>
                                          <p:attrName>style.visibility</p:attrName>
                                        </p:attrNameLst>
                                      </p:cBhvr>
                                      <p:to>
                                        <p:strVal val="visible"/>
                                      </p:to>
                                    </p:set>
                                    <p:animEffect transition="in" filter="fade">
                                      <p:cBhvr>
                                        <p:cTn id="103" dur="1000"/>
                                        <p:tgtEl>
                                          <p:spTgt spid="31750"/>
                                        </p:tgtEl>
                                      </p:cBhvr>
                                    </p:animEffect>
                                    <p:anim calcmode="lin" valueType="num">
                                      <p:cBhvr>
                                        <p:cTn id="104" dur="1000" fill="hold"/>
                                        <p:tgtEl>
                                          <p:spTgt spid="31750"/>
                                        </p:tgtEl>
                                        <p:attrNameLst>
                                          <p:attrName>ppt_x</p:attrName>
                                        </p:attrNameLst>
                                      </p:cBhvr>
                                      <p:tavLst>
                                        <p:tav tm="0">
                                          <p:val>
                                            <p:strVal val="#ppt_x"/>
                                          </p:val>
                                        </p:tav>
                                        <p:tav tm="100000">
                                          <p:val>
                                            <p:strVal val="#ppt_x"/>
                                          </p:val>
                                        </p:tav>
                                      </p:tavLst>
                                    </p:anim>
                                    <p:anim calcmode="lin" valueType="num">
                                      <p:cBhvr>
                                        <p:cTn id="105" dur="1000" fill="hold"/>
                                        <p:tgtEl>
                                          <p:spTgt spid="31750"/>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1755"/>
                                        </p:tgtEl>
                                        <p:attrNameLst>
                                          <p:attrName>style.visibility</p:attrName>
                                        </p:attrNameLst>
                                      </p:cBhvr>
                                      <p:to>
                                        <p:strVal val="visible"/>
                                      </p:to>
                                    </p:set>
                                    <p:animEffect transition="in" filter="fade">
                                      <p:cBhvr>
                                        <p:cTn id="108" dur="1000"/>
                                        <p:tgtEl>
                                          <p:spTgt spid="31755"/>
                                        </p:tgtEl>
                                      </p:cBhvr>
                                    </p:animEffect>
                                    <p:anim calcmode="lin" valueType="num">
                                      <p:cBhvr>
                                        <p:cTn id="109" dur="1000" fill="hold"/>
                                        <p:tgtEl>
                                          <p:spTgt spid="31755"/>
                                        </p:tgtEl>
                                        <p:attrNameLst>
                                          <p:attrName>ppt_x</p:attrName>
                                        </p:attrNameLst>
                                      </p:cBhvr>
                                      <p:tavLst>
                                        <p:tav tm="0">
                                          <p:val>
                                            <p:strVal val="#ppt_x"/>
                                          </p:val>
                                        </p:tav>
                                        <p:tav tm="100000">
                                          <p:val>
                                            <p:strVal val="#ppt_x"/>
                                          </p:val>
                                        </p:tav>
                                      </p:tavLst>
                                    </p:anim>
                                    <p:anim calcmode="lin" valueType="num">
                                      <p:cBhvr>
                                        <p:cTn id="110" dur="1000" fill="hold"/>
                                        <p:tgtEl>
                                          <p:spTgt spid="3175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1753"/>
                                        </p:tgtEl>
                                        <p:attrNameLst>
                                          <p:attrName>style.visibility</p:attrName>
                                        </p:attrNameLst>
                                      </p:cBhvr>
                                      <p:to>
                                        <p:strVal val="visible"/>
                                      </p:to>
                                    </p:set>
                                    <p:animEffect transition="in" filter="fade">
                                      <p:cBhvr>
                                        <p:cTn id="113" dur="1000"/>
                                        <p:tgtEl>
                                          <p:spTgt spid="31753"/>
                                        </p:tgtEl>
                                      </p:cBhvr>
                                    </p:animEffect>
                                    <p:anim calcmode="lin" valueType="num">
                                      <p:cBhvr>
                                        <p:cTn id="114" dur="1000" fill="hold"/>
                                        <p:tgtEl>
                                          <p:spTgt spid="31753"/>
                                        </p:tgtEl>
                                        <p:attrNameLst>
                                          <p:attrName>ppt_x</p:attrName>
                                        </p:attrNameLst>
                                      </p:cBhvr>
                                      <p:tavLst>
                                        <p:tav tm="0">
                                          <p:val>
                                            <p:strVal val="#ppt_x"/>
                                          </p:val>
                                        </p:tav>
                                        <p:tav tm="100000">
                                          <p:val>
                                            <p:strVal val="#ppt_x"/>
                                          </p:val>
                                        </p:tav>
                                      </p:tavLst>
                                    </p:anim>
                                    <p:anim calcmode="lin" valueType="num">
                                      <p:cBhvr>
                                        <p:cTn id="115" dur="1000" fill="hold"/>
                                        <p:tgtEl>
                                          <p:spTgt spid="31753"/>
                                        </p:tgtEl>
                                        <p:attrNameLst>
                                          <p:attrName>ppt_y</p:attrName>
                                        </p:attrNameLst>
                                      </p:cBhvr>
                                      <p:tavLst>
                                        <p:tav tm="0">
                                          <p:val>
                                            <p:strVal val="#ppt_y+.1"/>
                                          </p:val>
                                        </p:tav>
                                        <p:tav tm="100000">
                                          <p:val>
                                            <p:strVal val="#ppt_y"/>
                                          </p:val>
                                        </p:tav>
                                      </p:tavLst>
                                    </p:anim>
                                  </p:childTnLst>
                                </p:cTn>
                              </p:par>
                            </p:childTnLst>
                          </p:cTn>
                        </p:par>
                        <p:par>
                          <p:cTn id="116" fill="hold">
                            <p:stCondLst>
                              <p:cond delay="1000"/>
                            </p:stCondLst>
                            <p:childTnLst>
                              <p:par>
                                <p:cTn id="117" presetID="2" presetClass="entr" presetSubtype="9" fill="hold" grpId="0" nodeType="afterEffect">
                                  <p:stCondLst>
                                    <p:cond delay="0"/>
                                  </p:stCondLst>
                                  <p:iterate type="lt">
                                    <p:tmPct val="10000"/>
                                  </p:iterate>
                                  <p:childTnLst>
                                    <p:set>
                                      <p:cBhvr>
                                        <p:cTn id="118" dur="1" fill="hold">
                                          <p:stCondLst>
                                            <p:cond delay="0"/>
                                          </p:stCondLst>
                                        </p:cTn>
                                        <p:tgtEl>
                                          <p:spTgt spid="23">
                                            <p:txEl>
                                              <p:pRg st="0" end="0"/>
                                            </p:txEl>
                                          </p:spTgt>
                                        </p:tgtEl>
                                        <p:attrNameLst>
                                          <p:attrName>style.visibility</p:attrName>
                                        </p:attrNameLst>
                                      </p:cBhvr>
                                      <p:to>
                                        <p:strVal val="visible"/>
                                      </p:to>
                                    </p:set>
                                    <p:anim calcmode="lin" valueType="num">
                                      <p:cBhvr additive="base">
                                        <p:cTn id="119" dur="5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120" dur="500" fill="hold"/>
                                        <p:tgtEl>
                                          <p:spTgt spid="23">
                                            <p:txEl>
                                              <p:pRg st="0" end="0"/>
                                            </p:txEl>
                                          </p:spTgt>
                                        </p:tgtEl>
                                        <p:attrNameLst>
                                          <p:attrName>ppt_y</p:attrName>
                                        </p:attrNameLst>
                                      </p:cBhvr>
                                      <p:tavLst>
                                        <p:tav tm="0">
                                          <p:val>
                                            <p:strVal val="0-#ppt_h/2"/>
                                          </p:val>
                                        </p:tav>
                                        <p:tav tm="100000">
                                          <p:val>
                                            <p:strVal val="#ppt_y"/>
                                          </p:val>
                                        </p:tav>
                                      </p:tavLst>
                                    </p:anim>
                                  </p:childTnLst>
                                </p:cTn>
                              </p:par>
                              <p:par>
                                <p:cTn id="121" presetID="2" presetClass="entr" presetSubtype="9" fill="hold" grpId="0" nodeType="withEffect">
                                  <p:stCondLst>
                                    <p:cond delay="0"/>
                                  </p:stCondLst>
                                  <p:iterate type="lt">
                                    <p:tmPct val="10000"/>
                                  </p:iterate>
                                  <p:childTnLst>
                                    <p:set>
                                      <p:cBhvr>
                                        <p:cTn id="122" dur="1" fill="hold">
                                          <p:stCondLst>
                                            <p:cond delay="0"/>
                                          </p:stCondLst>
                                        </p:cTn>
                                        <p:tgtEl>
                                          <p:spTgt spid="24">
                                            <p:txEl>
                                              <p:pRg st="0" end="0"/>
                                            </p:txEl>
                                          </p:spTgt>
                                        </p:tgtEl>
                                        <p:attrNameLst>
                                          <p:attrName>style.visibility</p:attrName>
                                        </p:attrNameLst>
                                      </p:cBhvr>
                                      <p:to>
                                        <p:strVal val="visible"/>
                                      </p:to>
                                    </p:set>
                                    <p:anim calcmode="lin" valueType="num">
                                      <p:cBhvr additive="base">
                                        <p:cTn id="123" dur="5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124" dur="500" fill="hold"/>
                                        <p:tgtEl>
                                          <p:spTgt spid="24">
                                            <p:txEl>
                                              <p:pRg st="0" end="0"/>
                                            </p:txEl>
                                          </p:spTgt>
                                        </p:tgtEl>
                                        <p:attrNameLst>
                                          <p:attrName>ppt_y</p:attrName>
                                        </p:attrNameLst>
                                      </p:cBhvr>
                                      <p:tavLst>
                                        <p:tav tm="0">
                                          <p:val>
                                            <p:strVal val="0-#ppt_h/2"/>
                                          </p:val>
                                        </p:tav>
                                        <p:tav tm="100000">
                                          <p:val>
                                            <p:strVal val="#ppt_y"/>
                                          </p:val>
                                        </p:tav>
                                      </p:tavLst>
                                    </p:anim>
                                  </p:childTnLst>
                                </p:cTn>
                              </p:par>
                            </p:childTnLst>
                          </p:cTn>
                        </p:par>
                        <p:par>
                          <p:cTn id="125" fill="hold">
                            <p:stCondLst>
                              <p:cond delay="3650"/>
                            </p:stCondLst>
                            <p:childTnLst>
                              <p:par>
                                <p:cTn id="126" presetID="2" presetClass="entr" presetSubtype="9" fill="hold" grpId="0" nodeType="afterEffect">
                                  <p:stCondLst>
                                    <p:cond delay="0"/>
                                  </p:stCondLst>
                                  <p:iterate type="lt">
                                    <p:tmPct val="10000"/>
                                  </p:iterate>
                                  <p:childTnLst>
                                    <p:set>
                                      <p:cBhvr>
                                        <p:cTn id="127" dur="1" fill="hold">
                                          <p:stCondLst>
                                            <p:cond delay="0"/>
                                          </p:stCondLst>
                                        </p:cTn>
                                        <p:tgtEl>
                                          <p:spTgt spid="25">
                                            <p:txEl>
                                              <p:pRg st="0" end="0"/>
                                            </p:txEl>
                                          </p:spTgt>
                                        </p:tgtEl>
                                        <p:attrNameLst>
                                          <p:attrName>style.visibility</p:attrName>
                                        </p:attrNameLst>
                                      </p:cBhvr>
                                      <p:to>
                                        <p:strVal val="visible"/>
                                      </p:to>
                                    </p:set>
                                    <p:anim calcmode="lin" valueType="num">
                                      <p:cBhvr additive="base">
                                        <p:cTn id="128" dur="5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129" dur="500" fill="hold"/>
                                        <p:tgtEl>
                                          <p:spTgt spid="25">
                                            <p:txEl>
                                              <p:pRg st="0" end="0"/>
                                            </p:txEl>
                                          </p:spTgt>
                                        </p:tgtEl>
                                        <p:attrNameLst>
                                          <p:attrName>ppt_y</p:attrName>
                                        </p:attrNameLst>
                                      </p:cBhvr>
                                      <p:tavLst>
                                        <p:tav tm="0">
                                          <p:val>
                                            <p:strVal val="0-#ppt_h/2"/>
                                          </p:val>
                                        </p:tav>
                                        <p:tav tm="100000">
                                          <p:val>
                                            <p:strVal val="#ppt_y"/>
                                          </p:val>
                                        </p:tav>
                                      </p:tavLst>
                                    </p:anim>
                                  </p:childTnLst>
                                </p:cTn>
                              </p:par>
                              <p:par>
                                <p:cTn id="130" presetID="2" presetClass="entr" presetSubtype="9" fill="hold" grpId="0" nodeType="withEffect">
                                  <p:stCondLst>
                                    <p:cond delay="0"/>
                                  </p:stCondLst>
                                  <p:iterate type="lt">
                                    <p:tmPct val="10000"/>
                                  </p:iterate>
                                  <p:childTnLst>
                                    <p:set>
                                      <p:cBhvr>
                                        <p:cTn id="131" dur="1" fill="hold">
                                          <p:stCondLst>
                                            <p:cond delay="0"/>
                                          </p:stCondLst>
                                        </p:cTn>
                                        <p:tgtEl>
                                          <p:spTgt spid="26">
                                            <p:txEl>
                                              <p:pRg st="0" end="0"/>
                                            </p:txEl>
                                          </p:spTgt>
                                        </p:tgtEl>
                                        <p:attrNameLst>
                                          <p:attrName>style.visibility</p:attrName>
                                        </p:attrNameLst>
                                      </p:cBhvr>
                                      <p:to>
                                        <p:strVal val="visible"/>
                                      </p:to>
                                    </p:set>
                                    <p:anim calcmode="lin" valueType="num">
                                      <p:cBhvr additive="base">
                                        <p:cTn id="132" dur="50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133" dur="500" fill="hold"/>
                                        <p:tgtEl>
                                          <p:spTgt spid="26">
                                            <p:txEl>
                                              <p:pRg st="0" end="0"/>
                                            </p:txEl>
                                          </p:spTgt>
                                        </p:tgtEl>
                                        <p:attrNameLst>
                                          <p:attrName>ppt_y</p:attrName>
                                        </p:attrNameLst>
                                      </p:cBhvr>
                                      <p:tavLst>
                                        <p:tav tm="0">
                                          <p:val>
                                            <p:strVal val="0-#ppt_h/2"/>
                                          </p:val>
                                        </p:tav>
                                        <p:tav tm="100000">
                                          <p:val>
                                            <p:strVal val="#ppt_y"/>
                                          </p:val>
                                        </p:tav>
                                      </p:tavLst>
                                    </p:anim>
                                  </p:childTnLst>
                                </p:cTn>
                              </p:par>
                            </p:childTnLst>
                          </p:cTn>
                        </p:par>
                        <p:par>
                          <p:cTn id="134" fill="hold">
                            <p:stCondLst>
                              <p:cond delay="6300"/>
                            </p:stCondLst>
                            <p:childTnLst>
                              <p:par>
                                <p:cTn id="135" presetID="2" presetClass="entr" presetSubtype="9" fill="hold" grpId="0" nodeType="afterEffect">
                                  <p:stCondLst>
                                    <p:cond delay="0"/>
                                  </p:stCondLst>
                                  <p:iterate type="lt">
                                    <p:tmPct val="10000"/>
                                  </p:iterate>
                                  <p:childTnLst>
                                    <p:set>
                                      <p:cBhvr>
                                        <p:cTn id="136" dur="1" fill="hold">
                                          <p:stCondLst>
                                            <p:cond delay="0"/>
                                          </p:stCondLst>
                                        </p:cTn>
                                        <p:tgtEl>
                                          <p:spTgt spid="27">
                                            <p:txEl>
                                              <p:pRg st="0" end="0"/>
                                            </p:txEl>
                                          </p:spTgt>
                                        </p:tgtEl>
                                        <p:attrNameLst>
                                          <p:attrName>style.visibility</p:attrName>
                                        </p:attrNameLst>
                                      </p:cBhvr>
                                      <p:to>
                                        <p:strVal val="visible"/>
                                      </p:to>
                                    </p:set>
                                    <p:anim calcmode="lin" valueType="num">
                                      <p:cBhvr additive="base">
                                        <p:cTn id="137" dur="500" fill="hold"/>
                                        <p:tgtEl>
                                          <p:spTgt spid="27">
                                            <p:txEl>
                                              <p:pRg st="0" end="0"/>
                                            </p:txEl>
                                          </p:spTgt>
                                        </p:tgtEl>
                                        <p:attrNameLst>
                                          <p:attrName>ppt_x</p:attrName>
                                        </p:attrNameLst>
                                      </p:cBhvr>
                                      <p:tavLst>
                                        <p:tav tm="0">
                                          <p:val>
                                            <p:strVal val="0-#ppt_w/2"/>
                                          </p:val>
                                        </p:tav>
                                        <p:tav tm="100000">
                                          <p:val>
                                            <p:strVal val="#ppt_x"/>
                                          </p:val>
                                        </p:tav>
                                      </p:tavLst>
                                    </p:anim>
                                    <p:anim calcmode="lin" valueType="num">
                                      <p:cBhvr additive="base">
                                        <p:cTn id="138" dur="500" fill="hold"/>
                                        <p:tgtEl>
                                          <p:spTgt spid="27">
                                            <p:txEl>
                                              <p:pRg st="0" end="0"/>
                                            </p:txEl>
                                          </p:spTgt>
                                        </p:tgtEl>
                                        <p:attrNameLst>
                                          <p:attrName>ppt_y</p:attrName>
                                        </p:attrNameLst>
                                      </p:cBhvr>
                                      <p:tavLst>
                                        <p:tav tm="0">
                                          <p:val>
                                            <p:strVal val="0-#ppt_h/2"/>
                                          </p:val>
                                        </p:tav>
                                        <p:tav tm="100000">
                                          <p:val>
                                            <p:strVal val="#ppt_y"/>
                                          </p:val>
                                        </p:tav>
                                      </p:tavLst>
                                    </p:anim>
                                  </p:childTnLst>
                                </p:cTn>
                              </p:par>
                              <p:par>
                                <p:cTn id="139" presetID="2" presetClass="entr" presetSubtype="9" fill="hold" grpId="0" nodeType="withEffect">
                                  <p:stCondLst>
                                    <p:cond delay="0"/>
                                  </p:stCondLst>
                                  <p:iterate type="lt">
                                    <p:tmPct val="10000"/>
                                  </p:iterate>
                                  <p:childTnLst>
                                    <p:set>
                                      <p:cBhvr>
                                        <p:cTn id="140" dur="1" fill="hold">
                                          <p:stCondLst>
                                            <p:cond delay="0"/>
                                          </p:stCondLst>
                                        </p:cTn>
                                        <p:tgtEl>
                                          <p:spTgt spid="28">
                                            <p:txEl>
                                              <p:pRg st="0" end="0"/>
                                            </p:txEl>
                                          </p:spTgt>
                                        </p:tgtEl>
                                        <p:attrNameLst>
                                          <p:attrName>style.visibility</p:attrName>
                                        </p:attrNameLst>
                                      </p:cBhvr>
                                      <p:to>
                                        <p:strVal val="visible"/>
                                      </p:to>
                                    </p:set>
                                    <p:anim calcmode="lin" valueType="num">
                                      <p:cBhvr additive="base">
                                        <p:cTn id="141" dur="5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42" dur="500" fill="hold"/>
                                        <p:tgtEl>
                                          <p:spTgt spid="28">
                                            <p:txEl>
                                              <p:pRg st="0" end="0"/>
                                            </p:txEl>
                                          </p:spTgt>
                                        </p:tgtEl>
                                        <p:attrNameLst>
                                          <p:attrName>ppt_y</p:attrName>
                                        </p:attrNameLst>
                                      </p:cBhvr>
                                      <p:tavLst>
                                        <p:tav tm="0">
                                          <p:val>
                                            <p:strVal val="0-#ppt_h/2"/>
                                          </p:val>
                                        </p:tav>
                                        <p:tav tm="100000">
                                          <p:val>
                                            <p:strVal val="#ppt_y"/>
                                          </p:val>
                                        </p:tav>
                                      </p:tavLst>
                                    </p:anim>
                                  </p:childTnLst>
                                </p:cTn>
                              </p:par>
                            </p:childTnLst>
                          </p:cTn>
                        </p:par>
                        <p:par>
                          <p:cTn id="143" fill="hold">
                            <p:stCondLst>
                              <p:cond delay="8950"/>
                            </p:stCondLst>
                            <p:childTnLst>
                              <p:par>
                                <p:cTn id="144" presetID="2" presetClass="entr" presetSubtype="9" fill="hold" grpId="0" nodeType="afterEffect">
                                  <p:stCondLst>
                                    <p:cond delay="0"/>
                                  </p:stCondLst>
                                  <p:iterate type="lt">
                                    <p:tmPct val="10000"/>
                                  </p:iterate>
                                  <p:childTnLst>
                                    <p:set>
                                      <p:cBhvr>
                                        <p:cTn id="145" dur="1" fill="hold">
                                          <p:stCondLst>
                                            <p:cond delay="0"/>
                                          </p:stCondLst>
                                        </p:cTn>
                                        <p:tgtEl>
                                          <p:spTgt spid="29">
                                            <p:txEl>
                                              <p:pRg st="0" end="0"/>
                                            </p:txEl>
                                          </p:spTgt>
                                        </p:tgtEl>
                                        <p:attrNameLst>
                                          <p:attrName>style.visibility</p:attrName>
                                        </p:attrNameLst>
                                      </p:cBhvr>
                                      <p:to>
                                        <p:strVal val="visible"/>
                                      </p:to>
                                    </p:set>
                                    <p:anim calcmode="lin" valueType="num">
                                      <p:cBhvr additive="base">
                                        <p:cTn id="146" dur="500" fill="hold"/>
                                        <p:tgtEl>
                                          <p:spTgt spid="29">
                                            <p:txEl>
                                              <p:pRg st="0" end="0"/>
                                            </p:txEl>
                                          </p:spTgt>
                                        </p:tgtEl>
                                        <p:attrNameLst>
                                          <p:attrName>ppt_x</p:attrName>
                                        </p:attrNameLst>
                                      </p:cBhvr>
                                      <p:tavLst>
                                        <p:tav tm="0">
                                          <p:val>
                                            <p:strVal val="0-#ppt_w/2"/>
                                          </p:val>
                                        </p:tav>
                                        <p:tav tm="100000">
                                          <p:val>
                                            <p:strVal val="#ppt_x"/>
                                          </p:val>
                                        </p:tav>
                                      </p:tavLst>
                                    </p:anim>
                                    <p:anim calcmode="lin" valueType="num">
                                      <p:cBhvr additive="base">
                                        <p:cTn id="147" dur="500" fill="hold"/>
                                        <p:tgtEl>
                                          <p:spTgt spid="29">
                                            <p:txEl>
                                              <p:pRg st="0" end="0"/>
                                            </p:txEl>
                                          </p:spTgt>
                                        </p:tgtEl>
                                        <p:attrNameLst>
                                          <p:attrName>ppt_y</p:attrName>
                                        </p:attrNameLst>
                                      </p:cBhvr>
                                      <p:tavLst>
                                        <p:tav tm="0">
                                          <p:val>
                                            <p:strVal val="0-#ppt_h/2"/>
                                          </p:val>
                                        </p:tav>
                                        <p:tav tm="100000">
                                          <p:val>
                                            <p:strVal val="#ppt_y"/>
                                          </p:val>
                                        </p:tav>
                                      </p:tavLst>
                                    </p:anim>
                                  </p:childTnLst>
                                </p:cTn>
                              </p:par>
                              <p:par>
                                <p:cTn id="148" presetID="2" presetClass="entr" presetSubtype="9" fill="hold" grpId="0" nodeType="withEffect">
                                  <p:stCondLst>
                                    <p:cond delay="0"/>
                                  </p:stCondLst>
                                  <p:iterate type="lt">
                                    <p:tmPct val="10000"/>
                                  </p:iterate>
                                  <p:childTnLst>
                                    <p:set>
                                      <p:cBhvr>
                                        <p:cTn id="149" dur="1" fill="hold">
                                          <p:stCondLst>
                                            <p:cond delay="0"/>
                                          </p:stCondLst>
                                        </p:cTn>
                                        <p:tgtEl>
                                          <p:spTgt spid="30">
                                            <p:txEl>
                                              <p:pRg st="0" end="0"/>
                                            </p:txEl>
                                          </p:spTgt>
                                        </p:tgtEl>
                                        <p:attrNameLst>
                                          <p:attrName>style.visibility</p:attrName>
                                        </p:attrNameLst>
                                      </p:cBhvr>
                                      <p:to>
                                        <p:strVal val="visible"/>
                                      </p:to>
                                    </p:set>
                                    <p:anim calcmode="lin" valueType="num">
                                      <p:cBhvr additive="base">
                                        <p:cTn id="150" dur="500" fill="hold"/>
                                        <p:tgtEl>
                                          <p:spTgt spid="30">
                                            <p:txEl>
                                              <p:pRg st="0" end="0"/>
                                            </p:txEl>
                                          </p:spTgt>
                                        </p:tgtEl>
                                        <p:attrNameLst>
                                          <p:attrName>ppt_x</p:attrName>
                                        </p:attrNameLst>
                                      </p:cBhvr>
                                      <p:tavLst>
                                        <p:tav tm="0">
                                          <p:val>
                                            <p:strVal val="0-#ppt_w/2"/>
                                          </p:val>
                                        </p:tav>
                                        <p:tav tm="100000">
                                          <p:val>
                                            <p:strVal val="#ppt_x"/>
                                          </p:val>
                                        </p:tav>
                                      </p:tavLst>
                                    </p:anim>
                                    <p:anim calcmode="lin" valueType="num">
                                      <p:cBhvr additive="base">
                                        <p:cTn id="151" dur="500" fill="hold"/>
                                        <p:tgtEl>
                                          <p:spTgt spid="30">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animBg="1"/>
      <p:bldP spid="31751" grpId="0" animBg="1"/>
      <p:bldP spid="31752" grpId="0" animBg="1"/>
      <p:bldP spid="31753" grpId="0" animBg="1"/>
      <p:bldP spid="31754" grpId="0" animBg="1"/>
      <p:bldP spid="31755" grpId="0" animBg="1"/>
      <p:bldP spid="31756" grpId="0" animBg="1"/>
      <p:bldP spid="31760" grpId="0" animBg="1"/>
      <p:bldP spid="31761" grpId="0"/>
      <p:bldP spid="31762" grpId="0" animBg="1"/>
      <p:bldP spid="31763" grpId="0"/>
      <p:bldP spid="31766" grpId="0" animBg="1"/>
      <p:bldP spid="31767" grpId="0" animBg="1"/>
      <p:bldP spid="31769" grpId="0"/>
      <p:bldP spid="31771" grpId="0"/>
      <p:bldP spid="23" grpId="0" build="p"/>
      <p:bldP spid="24" grpId="0" build="p"/>
      <p:bldP spid="25" grpId="0" build="p"/>
      <p:bldP spid="26" grpId="0" build="p"/>
      <p:bldP spid="27" grpId="0" build="p"/>
      <p:bldP spid="28" grpId="0" build="p"/>
      <p:bldP spid="29" grpId="0" build="p"/>
      <p:bldP spid="3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3CF1D76-2E95-4654-B4A7-E9614B440254}"/>
              </a:ext>
            </a:extLst>
          </p:cNvPr>
          <p:cNvPicPr>
            <a:picLocks noChangeAspect="1"/>
          </p:cNvPicPr>
          <p:nvPr/>
        </p:nvPicPr>
        <p:blipFill rotWithShape="1">
          <a:blip r:embed="rId3">
            <a:extLst>
              <a:ext uri="{28A0092B-C50C-407E-A947-70E740481C1C}">
                <a14:useLocalDpi xmlns:a14="http://schemas.microsoft.com/office/drawing/2010/main" val="0"/>
              </a:ext>
            </a:extLst>
          </a:blip>
          <a:srcRect l="42816"/>
          <a:stretch/>
        </p:blipFill>
        <p:spPr>
          <a:xfrm>
            <a:off x="0" y="0"/>
            <a:ext cx="9144000" cy="5143500"/>
          </a:xfrm>
          <a:prstGeom prst="rect">
            <a:avLst/>
          </a:prstGeom>
        </p:spPr>
      </p:pic>
      <p:grpSp>
        <p:nvGrpSpPr>
          <p:cNvPr id="4" name="组合 3">
            <a:extLst>
              <a:ext uri="{FF2B5EF4-FFF2-40B4-BE49-F238E27FC236}">
                <a16:creationId xmlns:a16="http://schemas.microsoft.com/office/drawing/2014/main" id="{753309A5-33A3-480B-8522-026DFC4E6A3E}"/>
              </a:ext>
            </a:extLst>
          </p:cNvPr>
          <p:cNvGrpSpPr/>
          <p:nvPr/>
        </p:nvGrpSpPr>
        <p:grpSpPr>
          <a:xfrm>
            <a:off x="4014766" y="479020"/>
            <a:ext cx="1228634" cy="1228634"/>
            <a:chOff x="3237545" y="4561747"/>
            <a:chExt cx="1146960" cy="1146960"/>
          </a:xfrm>
        </p:grpSpPr>
        <p:sp>
          <p:nvSpPr>
            <p:cNvPr id="5" name="圆角矩形 24">
              <a:extLst>
                <a:ext uri="{FF2B5EF4-FFF2-40B4-BE49-F238E27FC236}">
                  <a16:creationId xmlns:a16="http://schemas.microsoft.com/office/drawing/2014/main" id="{65F4BE06-656E-4E46-B04B-AB73C52AEE67}"/>
                </a:ext>
              </a:extLst>
            </p:cNvPr>
            <p:cNvSpPr/>
            <p:nvPr/>
          </p:nvSpPr>
          <p:spPr>
            <a:xfrm>
              <a:off x="3237545" y="4561747"/>
              <a:ext cx="1146960" cy="1146960"/>
            </a:xfrm>
            <a:prstGeom prst="roundRect">
              <a:avLst>
                <a:gd name="adj" fmla="val 50000"/>
              </a:avLst>
            </a:prstGeom>
            <a:solidFill>
              <a:schemeClr val="accent3"/>
            </a:solidFill>
            <a:ln w="25400">
              <a:no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118">
                <a:solidFill>
                  <a:schemeClr val="accent3"/>
                </a:solidFill>
                <a:latin typeface="方正正准黑简体" panose="02000000000000000000" pitchFamily="2" charset="-122"/>
                <a:ea typeface="方正正准黑简体" panose="02000000000000000000" pitchFamily="2" charset="-122"/>
                <a:cs typeface="+mn-ea"/>
                <a:sym typeface="+mn-lt"/>
              </a:endParaRPr>
            </a:p>
          </p:txBody>
        </p:sp>
        <p:sp>
          <p:nvSpPr>
            <p:cNvPr id="6" name="圆角矩形 25">
              <a:extLst>
                <a:ext uri="{FF2B5EF4-FFF2-40B4-BE49-F238E27FC236}">
                  <a16:creationId xmlns:a16="http://schemas.microsoft.com/office/drawing/2014/main" id="{1E2FB562-9461-4841-8ADE-CAF78214B737}"/>
                </a:ext>
              </a:extLst>
            </p:cNvPr>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60" dirty="0">
                <a:solidFill>
                  <a:schemeClr val="accent3"/>
                </a:solidFill>
                <a:latin typeface="Arial" panose="020B0604020202020204" pitchFamily="34" charset="0"/>
                <a:ea typeface="方正正准黑简体" panose="02000000000000000000" pitchFamily="2" charset="-122"/>
                <a:cs typeface="Arial" panose="020B0604020202020204" pitchFamily="34" charset="0"/>
                <a:sym typeface="+mn-lt"/>
              </a:endParaRPr>
            </a:p>
          </p:txBody>
        </p:sp>
      </p:grpSp>
      <p:sp>
        <p:nvSpPr>
          <p:cNvPr id="7" name="TextBox 1">
            <a:extLst>
              <a:ext uri="{FF2B5EF4-FFF2-40B4-BE49-F238E27FC236}">
                <a16:creationId xmlns:a16="http://schemas.microsoft.com/office/drawing/2014/main" id="{53E4EBB1-FE35-471C-995E-D00344F8BC61}"/>
              </a:ext>
            </a:extLst>
          </p:cNvPr>
          <p:cNvSpPr txBox="1"/>
          <p:nvPr/>
        </p:nvSpPr>
        <p:spPr>
          <a:xfrm>
            <a:off x="1877855" y="1888565"/>
            <a:ext cx="5502457" cy="683185"/>
          </a:xfrm>
          <a:prstGeom prst="rect">
            <a:avLst/>
          </a:prstGeom>
          <a:noFill/>
        </p:spPr>
        <p:txBody>
          <a:bodyPr wrap="square" lIns="91362" tIns="45681" rIns="91362" bIns="45681" rtlCol="0">
            <a:spAutoFit/>
          </a:bodyPr>
          <a:lstStyle/>
          <a:p>
            <a:pPr algn="ctr"/>
            <a:r>
              <a:rPr lang="zh-CN" altLang="en-US" sz="3840" spc="427" dirty="0">
                <a:solidFill>
                  <a:schemeClr val="accent2"/>
                </a:solidFill>
                <a:latin typeface="方正正准黑简体" panose="02000000000000000000" pitchFamily="2" charset="-122"/>
                <a:ea typeface="方正正准黑简体" panose="02000000000000000000" pitchFamily="2" charset="-122"/>
                <a:cs typeface="+mn-ea"/>
                <a:sym typeface="+mn-lt"/>
              </a:rPr>
              <a:t>谢谢您的观看</a:t>
            </a:r>
          </a:p>
        </p:txBody>
      </p:sp>
      <p:sp>
        <p:nvSpPr>
          <p:cNvPr id="8" name="TextBox 4">
            <a:extLst>
              <a:ext uri="{FF2B5EF4-FFF2-40B4-BE49-F238E27FC236}">
                <a16:creationId xmlns:a16="http://schemas.microsoft.com/office/drawing/2014/main" id="{D007D111-7DE6-44AE-A491-494BCE0C2CFB}"/>
              </a:ext>
            </a:extLst>
          </p:cNvPr>
          <p:cNvSpPr txBox="1"/>
          <p:nvPr/>
        </p:nvSpPr>
        <p:spPr>
          <a:xfrm>
            <a:off x="2634950" y="2620010"/>
            <a:ext cx="3988267" cy="405239"/>
          </a:xfrm>
          <a:prstGeom prst="rect">
            <a:avLst/>
          </a:prstGeom>
          <a:noFill/>
        </p:spPr>
        <p:txBody>
          <a:bodyPr wrap="square" rtlCol="0">
            <a:spAutoFit/>
          </a:bodyPr>
          <a:lstStyle/>
          <a:p>
            <a:pPr algn="ctr">
              <a:lnSpc>
                <a:spcPct val="130000"/>
              </a:lnSpc>
              <a:defRPr/>
            </a:pPr>
            <a:r>
              <a:rPr lang="en-US" altLang="zh-CN" sz="782" b="1" cap="all" spc="427" dirty="0">
                <a:solidFill>
                  <a:schemeClr val="accent2"/>
                </a:solidFill>
              </a:rPr>
              <a:t>The year-end summary report template</a:t>
            </a:r>
            <a:endParaRPr lang="zh-CN" altLang="zh-CN" sz="782" cap="all" spc="427" dirty="0">
              <a:solidFill>
                <a:schemeClr val="accent2"/>
              </a:solidFill>
              <a:cs typeface="+mn-ea"/>
              <a:sym typeface="+mn-lt"/>
            </a:endParaRPr>
          </a:p>
        </p:txBody>
      </p:sp>
      <p:grpSp>
        <p:nvGrpSpPr>
          <p:cNvPr id="9" name="组合 8">
            <a:extLst>
              <a:ext uri="{FF2B5EF4-FFF2-40B4-BE49-F238E27FC236}">
                <a16:creationId xmlns:a16="http://schemas.microsoft.com/office/drawing/2014/main" id="{3B38022C-7831-48C9-85E6-60B08F4E98D4}"/>
              </a:ext>
            </a:extLst>
          </p:cNvPr>
          <p:cNvGrpSpPr/>
          <p:nvPr/>
        </p:nvGrpSpPr>
        <p:grpSpPr>
          <a:xfrm>
            <a:off x="3074382" y="3109413"/>
            <a:ext cx="219320" cy="219320"/>
            <a:chOff x="801291" y="3535885"/>
            <a:chExt cx="219347" cy="219347"/>
          </a:xfrm>
        </p:grpSpPr>
        <p:sp>
          <p:nvSpPr>
            <p:cNvPr id="10" name="Oval 10">
              <a:extLst>
                <a:ext uri="{FF2B5EF4-FFF2-40B4-BE49-F238E27FC236}">
                  <a16:creationId xmlns:a16="http://schemas.microsoft.com/office/drawing/2014/main" id="{8045DD58-D912-4375-8CA2-07233D137448}"/>
                </a:ext>
              </a:extLst>
            </p:cNvPr>
            <p:cNvSpPr>
              <a:spLocks noChangeArrowheads="1"/>
            </p:cNvSpPr>
            <p:nvPr/>
          </p:nvSpPr>
          <p:spPr bwMode="auto">
            <a:xfrm>
              <a:off x="801291" y="3535885"/>
              <a:ext cx="219347" cy="219347"/>
            </a:xfrm>
            <a:prstGeom prst="ellipse">
              <a:avLst/>
            </a:prstGeom>
            <a:solidFill>
              <a:schemeClr val="accent3"/>
            </a:solidFill>
            <a:ln>
              <a:noFill/>
            </a:ln>
            <a:effectLst/>
            <a:extLst>
              <a:ext uri="{91240B29-F687-4F45-9708-019B960494DF}">
                <a14:hiddenLine xmlns:a14="http://schemas.microsoft.com/office/drawing/2010/main" w="6350">
                  <a:solidFill>
                    <a:srgbClr val="CBAB8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zh-CN" altLang="en-US" sz="800">
                <a:solidFill>
                  <a:schemeClr val="accent2"/>
                </a:solidFill>
                <a:latin typeface="微软雅黑" pitchFamily="34" charset="-122"/>
                <a:ea typeface="微软雅黑" pitchFamily="34" charset="-122"/>
              </a:endParaRPr>
            </a:p>
          </p:txBody>
        </p:sp>
        <p:grpSp>
          <p:nvGrpSpPr>
            <p:cNvPr id="11" name="组合 10">
              <a:extLst>
                <a:ext uri="{FF2B5EF4-FFF2-40B4-BE49-F238E27FC236}">
                  <a16:creationId xmlns:a16="http://schemas.microsoft.com/office/drawing/2014/main" id="{9BD5A965-747E-4EE5-9309-B8F683B736D0}"/>
                </a:ext>
              </a:extLst>
            </p:cNvPr>
            <p:cNvGrpSpPr/>
            <p:nvPr/>
          </p:nvGrpSpPr>
          <p:grpSpPr>
            <a:xfrm>
              <a:off x="860980" y="3583766"/>
              <a:ext cx="100336" cy="114060"/>
              <a:chOff x="860980" y="3583766"/>
              <a:chExt cx="100336" cy="114060"/>
            </a:xfrm>
          </p:grpSpPr>
          <p:sp>
            <p:nvSpPr>
              <p:cNvPr id="12" name="Freeform 12">
                <a:extLst>
                  <a:ext uri="{FF2B5EF4-FFF2-40B4-BE49-F238E27FC236}">
                    <a16:creationId xmlns:a16="http://schemas.microsoft.com/office/drawing/2014/main" id="{C84B16D8-34C3-48A0-B43C-163ED5942FB1}"/>
                  </a:ext>
                </a:extLst>
              </p:cNvPr>
              <p:cNvSpPr>
                <a:spLocks noEditPoints="1"/>
              </p:cNvSpPr>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prstTxWarp prst="textNoShape">
                  <a:avLst/>
                </a:prstTxWarp>
                <a:noAutofit/>
              </a:bodyPr>
              <a:lstStyle/>
              <a:p>
                <a:pPr algn="dist"/>
                <a:endParaRPr lang="zh-CN" altLang="en-US" sz="1600">
                  <a:solidFill>
                    <a:schemeClr val="accent2"/>
                  </a:solidFill>
                  <a:latin typeface="微软雅黑" panose="020B0503020204020204" pitchFamily="34" charset="-122"/>
                  <a:ea typeface="微软雅黑" panose="020B0503020204020204" pitchFamily="34" charset="-122"/>
                </a:endParaRPr>
              </a:p>
            </p:txBody>
          </p:sp>
          <p:sp>
            <p:nvSpPr>
              <p:cNvPr id="13" name="Freeform 13">
                <a:extLst>
                  <a:ext uri="{FF2B5EF4-FFF2-40B4-BE49-F238E27FC236}">
                    <a16:creationId xmlns:a16="http://schemas.microsoft.com/office/drawing/2014/main" id="{7638FB8A-7586-4246-839C-126963B80E4E}"/>
                  </a:ext>
                </a:extLst>
              </p:cNvPr>
              <p:cNvSpPr>
                <a:spLocks/>
              </p:cNvSpPr>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prstTxWarp prst="textNoShape">
                  <a:avLst/>
                </a:prstTxWarp>
                <a:noAutofit/>
              </a:bodyPr>
              <a:lstStyle/>
              <a:p>
                <a:pPr algn="dist"/>
                <a:endParaRPr lang="zh-CN" altLang="en-US" sz="1600">
                  <a:solidFill>
                    <a:schemeClr val="accent2"/>
                  </a:solidFill>
                  <a:latin typeface="微软雅黑" panose="020B0503020204020204" pitchFamily="34" charset="-122"/>
                  <a:ea typeface="微软雅黑" panose="020B0503020204020204" pitchFamily="34" charset="-122"/>
                </a:endParaRPr>
              </a:p>
            </p:txBody>
          </p:sp>
        </p:grpSp>
      </p:grpSp>
      <p:grpSp>
        <p:nvGrpSpPr>
          <p:cNvPr id="14" name="Group 14">
            <a:extLst>
              <a:ext uri="{FF2B5EF4-FFF2-40B4-BE49-F238E27FC236}">
                <a16:creationId xmlns:a16="http://schemas.microsoft.com/office/drawing/2014/main" id="{8EE0862C-BDA0-4B26-8756-02AFA8796FBC}"/>
              </a:ext>
            </a:extLst>
          </p:cNvPr>
          <p:cNvGrpSpPr>
            <a:grpSpLocks/>
          </p:cNvGrpSpPr>
          <p:nvPr/>
        </p:nvGrpSpPr>
        <p:grpSpPr bwMode="auto">
          <a:xfrm>
            <a:off x="4818979" y="3109413"/>
            <a:ext cx="219320" cy="219320"/>
            <a:chOff x="4248" y="3024"/>
            <a:chExt cx="600" cy="599"/>
          </a:xfrm>
        </p:grpSpPr>
        <p:sp>
          <p:nvSpPr>
            <p:cNvPr id="15" name="Oval 15">
              <a:extLst>
                <a:ext uri="{FF2B5EF4-FFF2-40B4-BE49-F238E27FC236}">
                  <a16:creationId xmlns:a16="http://schemas.microsoft.com/office/drawing/2014/main" id="{DA37B94F-BCF6-4473-8A1D-808141A43036}"/>
                </a:ext>
              </a:extLst>
            </p:cNvPr>
            <p:cNvSpPr>
              <a:spLocks noChangeArrowheads="1"/>
            </p:cNvSpPr>
            <p:nvPr/>
          </p:nvSpPr>
          <p:spPr bwMode="auto">
            <a:xfrm>
              <a:off x="4248" y="3024"/>
              <a:ext cx="600" cy="599"/>
            </a:xfrm>
            <a:prstGeom prst="ellipse">
              <a:avLst/>
            </a:prstGeom>
            <a:solidFill>
              <a:schemeClr val="accent3"/>
            </a:solidFill>
            <a:ln>
              <a:noFill/>
            </a:ln>
            <a:effectLst/>
            <a:extLst>
              <a:ext uri="{91240B29-F687-4F45-9708-019B960494DF}">
                <a14:hiddenLine xmlns:a14="http://schemas.microsoft.com/office/drawing/2010/main" w="6350">
                  <a:solidFill>
                    <a:srgbClr val="CBAB8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zh-CN" altLang="en-US" sz="800">
                <a:solidFill>
                  <a:schemeClr val="accent2"/>
                </a:solidFill>
                <a:latin typeface="微软雅黑" pitchFamily="34" charset="-122"/>
                <a:ea typeface="微软雅黑" pitchFamily="34" charset="-122"/>
              </a:endParaRPr>
            </a:p>
          </p:txBody>
        </p:sp>
        <p:grpSp>
          <p:nvGrpSpPr>
            <p:cNvPr id="16" name="Group 16">
              <a:extLst>
                <a:ext uri="{FF2B5EF4-FFF2-40B4-BE49-F238E27FC236}">
                  <a16:creationId xmlns:a16="http://schemas.microsoft.com/office/drawing/2014/main" id="{075740B5-3FDD-49DF-ACEA-BF3CA6D52981}"/>
                </a:ext>
              </a:extLst>
            </p:cNvPr>
            <p:cNvGrpSpPr>
              <a:grpSpLocks/>
            </p:cNvGrpSpPr>
            <p:nvPr/>
          </p:nvGrpSpPr>
          <p:grpSpPr bwMode="auto">
            <a:xfrm>
              <a:off x="4441" y="3144"/>
              <a:ext cx="215" cy="345"/>
              <a:chOff x="4441" y="3144"/>
              <a:chExt cx="215" cy="345"/>
            </a:xfrm>
          </p:grpSpPr>
          <p:sp>
            <p:nvSpPr>
              <p:cNvPr id="17" name="Freeform 17">
                <a:extLst>
                  <a:ext uri="{FF2B5EF4-FFF2-40B4-BE49-F238E27FC236}">
                    <a16:creationId xmlns:a16="http://schemas.microsoft.com/office/drawing/2014/main" id="{9744C671-0063-4994-A7A2-1F90579B53FB}"/>
                  </a:ext>
                </a:extLst>
              </p:cNvPr>
              <p:cNvSpPr>
                <a:spLocks noEditPoints="1"/>
              </p:cNvSpPr>
              <p:nvPr/>
            </p:nvSpPr>
            <p:spPr bwMode="auto">
              <a:xfrm>
                <a:off x="4474" y="3144"/>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prstTxWarp prst="textNoShape">
                  <a:avLst/>
                </a:prstTxWarp>
                <a:noAutofit/>
              </a:bodyPr>
              <a:lstStyle/>
              <a:p>
                <a:pPr algn="dist"/>
                <a:endParaRPr lang="zh-CN" altLang="en-US" sz="1600">
                  <a:solidFill>
                    <a:schemeClr val="accent2"/>
                  </a:solidFill>
                  <a:latin typeface="微软雅黑" panose="020B0503020204020204" pitchFamily="34" charset="-122"/>
                  <a:ea typeface="微软雅黑" panose="020B0503020204020204" pitchFamily="34" charset="-122"/>
                </a:endParaRPr>
              </a:p>
            </p:txBody>
          </p:sp>
          <p:sp>
            <p:nvSpPr>
              <p:cNvPr id="18" name="Freeform 18">
                <a:extLst>
                  <a:ext uri="{FF2B5EF4-FFF2-40B4-BE49-F238E27FC236}">
                    <a16:creationId xmlns:a16="http://schemas.microsoft.com/office/drawing/2014/main" id="{2A5D2C4B-0747-4523-A51F-77FF082CEE0C}"/>
                  </a:ext>
                </a:extLst>
              </p:cNvPr>
              <p:cNvSpPr>
                <a:spLocks/>
              </p:cNvSpPr>
              <p:nvPr/>
            </p:nvSpPr>
            <p:spPr bwMode="auto">
              <a:xfrm>
                <a:off x="4441" y="3267"/>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prstTxWarp prst="textNoShape">
                  <a:avLst/>
                </a:prstTxWarp>
                <a:noAutofit/>
              </a:bodyPr>
              <a:lstStyle/>
              <a:p>
                <a:pPr algn="dist"/>
                <a:endParaRPr lang="zh-CN" altLang="en-US" sz="1600">
                  <a:solidFill>
                    <a:schemeClr val="accent2"/>
                  </a:solidFill>
                  <a:latin typeface="微软雅黑" panose="020B0503020204020204" pitchFamily="34" charset="-122"/>
                  <a:ea typeface="微软雅黑" panose="020B0503020204020204" pitchFamily="34" charset="-122"/>
                </a:endParaRPr>
              </a:p>
            </p:txBody>
          </p:sp>
        </p:grpSp>
      </p:grpSp>
      <p:sp>
        <p:nvSpPr>
          <p:cNvPr id="19" name="Text Box 20">
            <a:extLst>
              <a:ext uri="{FF2B5EF4-FFF2-40B4-BE49-F238E27FC236}">
                <a16:creationId xmlns:a16="http://schemas.microsoft.com/office/drawing/2014/main" id="{B0A90E92-B863-4588-AC5C-098A39C3A148}"/>
              </a:ext>
            </a:extLst>
          </p:cNvPr>
          <p:cNvSpPr txBox="1">
            <a:spLocks noChangeArrowheads="1"/>
          </p:cNvSpPr>
          <p:nvPr/>
        </p:nvSpPr>
        <p:spPr bwMode="auto">
          <a:xfrm>
            <a:off x="5044646" y="3080590"/>
            <a:ext cx="134844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accent2"/>
                </a:solidFill>
                <a:latin typeface="微软雅黑" pitchFamily="34" charset="-122"/>
                <a:ea typeface="微软雅黑" pitchFamily="34" charset="-122"/>
              </a:rPr>
              <a:t>日期：</a:t>
            </a:r>
            <a:r>
              <a:rPr lang="en-US" altLang="zh-CN" sz="1200" dirty="0">
                <a:solidFill>
                  <a:schemeClr val="accent2"/>
                </a:solidFill>
                <a:latin typeface="微软雅黑" pitchFamily="34" charset="-122"/>
                <a:ea typeface="微软雅黑" pitchFamily="34" charset="-122"/>
              </a:rPr>
              <a:t>2018.7.30</a:t>
            </a:r>
          </a:p>
        </p:txBody>
      </p:sp>
      <p:sp>
        <p:nvSpPr>
          <p:cNvPr id="20" name="矩形 19">
            <a:extLst>
              <a:ext uri="{FF2B5EF4-FFF2-40B4-BE49-F238E27FC236}">
                <a16:creationId xmlns:a16="http://schemas.microsoft.com/office/drawing/2014/main" id="{80FAF91B-C488-4500-B7CE-552D1249C77C}"/>
              </a:ext>
            </a:extLst>
          </p:cNvPr>
          <p:cNvSpPr/>
          <p:nvPr/>
        </p:nvSpPr>
        <p:spPr>
          <a:xfrm>
            <a:off x="3293563" y="3086839"/>
            <a:ext cx="125226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accent2"/>
                </a:solidFill>
                <a:latin typeface="微软雅黑" pitchFamily="34" charset="-122"/>
                <a:ea typeface="微软雅黑" pitchFamily="34" charset="-122"/>
              </a:rPr>
              <a:t>汇报人：</a:t>
            </a:r>
            <a:r>
              <a:rPr lang="en-US" altLang="zh-CN" sz="1200" dirty="0">
                <a:solidFill>
                  <a:schemeClr val="accent2"/>
                </a:solidFill>
                <a:latin typeface="微软雅黑" pitchFamily="34" charset="-122"/>
                <a:ea typeface="微软雅黑" pitchFamily="34" charset="-122"/>
              </a:rPr>
              <a:t>MMM</a:t>
            </a:r>
            <a:endParaRPr lang="zh-CN" altLang="en-US" sz="1200" dirty="0">
              <a:solidFill>
                <a:schemeClr val="accent2"/>
              </a:solidFill>
              <a:latin typeface="微软雅黑" pitchFamily="34" charset="-122"/>
              <a:ea typeface="微软雅黑" pitchFamily="34" charset="-122"/>
            </a:endParaRPr>
          </a:p>
        </p:txBody>
      </p:sp>
      <p:sp>
        <p:nvSpPr>
          <p:cNvPr id="21" name="TextBox 1">
            <a:extLst>
              <a:ext uri="{FF2B5EF4-FFF2-40B4-BE49-F238E27FC236}">
                <a16:creationId xmlns:a16="http://schemas.microsoft.com/office/drawing/2014/main" id="{71A12908-BF3D-4E8C-9E8A-FF9CBADB594F}"/>
              </a:ext>
            </a:extLst>
          </p:cNvPr>
          <p:cNvSpPr txBox="1"/>
          <p:nvPr/>
        </p:nvSpPr>
        <p:spPr>
          <a:xfrm>
            <a:off x="3950819" y="826361"/>
            <a:ext cx="1356529" cy="573796"/>
          </a:xfrm>
          <a:prstGeom prst="rect">
            <a:avLst/>
          </a:prstGeom>
          <a:noFill/>
        </p:spPr>
        <p:txBody>
          <a:bodyPr wrap="square" lIns="91362" tIns="45681" rIns="91362" bIns="45681" rtlCol="0">
            <a:spAutoFit/>
          </a:bodyPr>
          <a:lstStyle/>
          <a:p>
            <a:pPr algn="ctr"/>
            <a:r>
              <a:rPr lang="en-US" altLang="zh-CN" sz="3129" smtClean="0">
                <a:solidFill>
                  <a:schemeClr val="accent3"/>
                </a:solidFill>
                <a:latin typeface="Arial" panose="020B0604020202020204" pitchFamily="34" charset="0"/>
                <a:ea typeface="方正正准黑简体" panose="02000000000000000000" pitchFamily="2" charset="-122"/>
                <a:cs typeface="Arial" panose="020B0604020202020204" pitchFamily="34" charset="0"/>
                <a:sym typeface="+mn-lt"/>
              </a:rPr>
              <a:t>2018</a:t>
            </a:r>
            <a:endParaRPr lang="zh-CN" altLang="en-US" sz="3129" dirty="0">
              <a:solidFill>
                <a:schemeClr val="accent3"/>
              </a:solidFill>
              <a:latin typeface="Arial" panose="020B0604020202020204" pitchFamily="34" charset="0"/>
              <a:ea typeface="方正正准黑简体" panose="02000000000000000000" pitchFamily="2" charset="-122"/>
              <a:cs typeface="Arial" panose="020B0604020202020204" pitchFamily="34" charset="0"/>
              <a:sym typeface="+mn-lt"/>
            </a:endParaRPr>
          </a:p>
        </p:txBody>
      </p:sp>
      <p:cxnSp>
        <p:nvCxnSpPr>
          <p:cNvPr id="22" name="直接连接符 21">
            <a:extLst>
              <a:ext uri="{FF2B5EF4-FFF2-40B4-BE49-F238E27FC236}">
                <a16:creationId xmlns:a16="http://schemas.microsoft.com/office/drawing/2014/main" id="{45E84829-70F3-4976-B29F-877B4A362664}"/>
              </a:ext>
            </a:extLst>
          </p:cNvPr>
          <p:cNvCxnSpPr>
            <a:cxnSpLocks/>
          </p:cNvCxnSpPr>
          <p:nvPr/>
        </p:nvCxnSpPr>
        <p:spPr>
          <a:xfrm>
            <a:off x="2756875" y="2571750"/>
            <a:ext cx="374441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2242953"/>
      </p:ext>
    </p:extLst>
  </p:cSld>
  <p:clrMapOvr>
    <a:masterClrMapping/>
  </p:clrMapOvr>
  <mc:AlternateContent xmlns:mc="http://schemas.openxmlformats.org/markup-compatibility/2006" xmlns:p14="http://schemas.microsoft.com/office/powerpoint/2010/main">
    <mc:Choice Requires="p14">
      <p:transition spd="slow" p14:dur="1500" advClick="0" advTm="0">
        <p:wipe/>
      </p:transition>
    </mc:Choice>
    <mc:Fallback xmlns="">
      <p:transition spd="slow" advClick="0" advTm="0">
        <p:wip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9" accel="40000" fill="hold" nodeType="withEffect" p14:presetBounceEnd="40000">
                                      <p:stCondLst>
                                        <p:cond delay="600"/>
                                      </p:stCondLst>
                                      <p:childTnLst>
                                        <p:set>
                                          <p:cBhvr>
                                            <p:cTn id="9" dur="1" fill="hold">
                                              <p:stCondLst>
                                                <p:cond delay="0"/>
                                              </p:stCondLst>
                                            </p:cTn>
                                            <p:tgtEl>
                                              <p:spTgt spid="4"/>
                                            </p:tgtEl>
                                            <p:attrNameLst>
                                              <p:attrName>style.visibility</p:attrName>
                                            </p:attrNameLst>
                                          </p:cBhvr>
                                          <p:to>
                                            <p:strVal val="visible"/>
                                          </p:to>
                                        </p:set>
                                        <p:anim calcmode="lin" valueType="num" p14:bounceEnd="40000">
                                          <p:cBhvr additive="base">
                                            <p:cTn id="10" dur="10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1" dur="1000" fill="hold"/>
                                            <p:tgtEl>
                                              <p:spTgt spid="4"/>
                                            </p:tgtEl>
                                            <p:attrNameLst>
                                              <p:attrName>ppt_y</p:attrName>
                                            </p:attrNameLst>
                                          </p:cBhvr>
                                          <p:tavLst>
                                            <p:tav tm="0">
                                              <p:val>
                                                <p:strVal val="0-#ppt_h/2"/>
                                              </p:val>
                                            </p:tav>
                                            <p:tav tm="100000">
                                              <p:val>
                                                <p:strVal val="#ppt_y"/>
                                              </p:val>
                                            </p:tav>
                                          </p:tavLst>
                                        </p:anim>
                                      </p:childTnLst>
                                    </p:cTn>
                                  </p:par>
                                  <p:par>
                                    <p:cTn id="12" presetID="2" presetClass="entr" presetSubtype="2" fill="hold" grpId="0" nodeType="withEffect">
                                      <p:stCondLst>
                                        <p:cond delay="600"/>
                                      </p:stCondLst>
                                      <p:iterate type="lt">
                                        <p:tmPct val="23333"/>
                                      </p:iterate>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1+#ppt_w/2"/>
                                              </p:val>
                                            </p:tav>
                                            <p:tav tm="100000">
                                              <p:val>
                                                <p:strVal val="#ppt_x"/>
                                              </p:val>
                                            </p:tav>
                                          </p:tavLst>
                                        </p:anim>
                                        <p:anim calcmode="lin" valueType="num">
                                          <p:cBhvr additive="base">
                                            <p:cTn id="15" dur="500" fill="hold"/>
                                            <p:tgtEl>
                                              <p:spTgt spid="21"/>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1700"/>
                                      </p:stCondLst>
                                      <p:iterate type="lt">
                                        <p:tmPct val="23333"/>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2783"/>
                                </p:stCondLst>
                                <p:childTnLst>
                                  <p:par>
                                    <p:cTn id="21" presetID="22" presetClass="entr" presetSubtype="8"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par>
                              <p:cTn id="24" fill="hold">
                                <p:stCondLst>
                                  <p:cond delay="3283"/>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783"/>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4283"/>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4783"/>
                                </p:stCondLst>
                                <p:childTnLst>
                                  <p:par>
                                    <p:cTn id="39" presetID="53" presetClass="entr" presetSubtype="16"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childTnLst>
                              </p:cTn>
                            </p:par>
                            <p:par>
                              <p:cTn id="44" fill="hold">
                                <p:stCondLst>
                                  <p:cond delay="5283"/>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9" grpId="0"/>
          <p:bldP spid="20"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9" accel="40000" fill="hold" nodeType="withEffect">
                                      <p:stCondLst>
                                        <p:cond delay="60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1000" fill="hold"/>
                                            <p:tgtEl>
                                              <p:spTgt spid="4"/>
                                            </p:tgtEl>
                                            <p:attrNameLst>
                                              <p:attrName>ppt_x</p:attrName>
                                            </p:attrNameLst>
                                          </p:cBhvr>
                                          <p:tavLst>
                                            <p:tav tm="0">
                                              <p:val>
                                                <p:strVal val="0-#ppt_w/2"/>
                                              </p:val>
                                            </p:tav>
                                            <p:tav tm="100000">
                                              <p:val>
                                                <p:strVal val="#ppt_x"/>
                                              </p:val>
                                            </p:tav>
                                          </p:tavLst>
                                        </p:anim>
                                        <p:anim calcmode="lin" valueType="num">
                                          <p:cBhvr additive="base">
                                            <p:cTn id="11" dur="1000" fill="hold"/>
                                            <p:tgtEl>
                                              <p:spTgt spid="4"/>
                                            </p:tgtEl>
                                            <p:attrNameLst>
                                              <p:attrName>ppt_y</p:attrName>
                                            </p:attrNameLst>
                                          </p:cBhvr>
                                          <p:tavLst>
                                            <p:tav tm="0">
                                              <p:val>
                                                <p:strVal val="0-#ppt_h/2"/>
                                              </p:val>
                                            </p:tav>
                                            <p:tav tm="100000">
                                              <p:val>
                                                <p:strVal val="#ppt_y"/>
                                              </p:val>
                                            </p:tav>
                                          </p:tavLst>
                                        </p:anim>
                                      </p:childTnLst>
                                    </p:cTn>
                                  </p:par>
                                  <p:par>
                                    <p:cTn id="12" presetID="2" presetClass="entr" presetSubtype="2" fill="hold" grpId="0" nodeType="withEffect">
                                      <p:stCondLst>
                                        <p:cond delay="600"/>
                                      </p:stCondLst>
                                      <p:iterate type="lt">
                                        <p:tmPct val="23333"/>
                                      </p:iterate>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1+#ppt_w/2"/>
                                              </p:val>
                                            </p:tav>
                                            <p:tav tm="100000">
                                              <p:val>
                                                <p:strVal val="#ppt_x"/>
                                              </p:val>
                                            </p:tav>
                                          </p:tavLst>
                                        </p:anim>
                                        <p:anim calcmode="lin" valueType="num">
                                          <p:cBhvr additive="base">
                                            <p:cTn id="15" dur="500" fill="hold"/>
                                            <p:tgtEl>
                                              <p:spTgt spid="21"/>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1700"/>
                                      </p:stCondLst>
                                      <p:iterate type="lt">
                                        <p:tmPct val="23333"/>
                                      </p:iterate>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2783"/>
                                </p:stCondLst>
                                <p:childTnLst>
                                  <p:par>
                                    <p:cTn id="21" presetID="22" presetClass="entr" presetSubtype="8"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par>
                              <p:cTn id="24" fill="hold">
                                <p:stCondLst>
                                  <p:cond delay="3283"/>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783"/>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4283"/>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4783"/>
                                </p:stCondLst>
                                <p:childTnLst>
                                  <p:par>
                                    <p:cTn id="39" presetID="53" presetClass="entr" presetSubtype="16"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childTnLst>
                              </p:cTn>
                            </p:par>
                            <p:par>
                              <p:cTn id="44" fill="hold">
                                <p:stCondLst>
                                  <p:cond delay="5283"/>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9" grpId="0"/>
          <p:bldP spid="20" grpId="0"/>
          <p:bldP spid="21"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TIMING" val="|1.3|0.8|0.9|0.5|0.7|0.7|0.9|0.6|0.5|0.7|0.5|0.4|0.4|0.8|0.9|1|0.4"/>
</p:tagLst>
</file>

<file path=ppt/theme/theme1.xml><?xml version="1.0" encoding="utf-8"?>
<a:theme xmlns:a="http://schemas.openxmlformats.org/drawingml/2006/main" name="Office 主题​​">
  <a:themeElements>
    <a:clrScheme name="自定义 126">
      <a:dk1>
        <a:sysClr val="windowText" lastClr="000000"/>
      </a:dk1>
      <a:lt1>
        <a:sysClr val="window" lastClr="FFFFFF"/>
      </a:lt1>
      <a:dk2>
        <a:srgbClr val="455F51"/>
      </a:dk2>
      <a:lt2>
        <a:srgbClr val="E3DED1"/>
      </a:lt2>
      <a:accent1>
        <a:srgbClr val="8A5750"/>
      </a:accent1>
      <a:accent2>
        <a:srgbClr val="F06A87"/>
      </a:accent2>
      <a:accent3>
        <a:srgbClr val="8A5750"/>
      </a:accent3>
      <a:accent4>
        <a:srgbClr val="F06A87"/>
      </a:accent4>
      <a:accent5>
        <a:srgbClr val="8A5750"/>
      </a:accent5>
      <a:accent6>
        <a:srgbClr val="F06A87"/>
      </a:accent6>
      <a:hlink>
        <a:srgbClr val="6B9F25"/>
      </a:hlink>
      <a:folHlink>
        <a:srgbClr val="BA690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4410</TotalTime>
  <Words>2804</Words>
  <Application>Microsoft Office PowerPoint</Application>
  <PresentationFormat>全屏显示(16:9)</PresentationFormat>
  <Paragraphs>273</Paragraphs>
  <Slides>24</Slides>
  <Notes>24</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FontAwesome</vt:lpstr>
      <vt:lpstr>Yuanti SC</vt:lpstr>
      <vt:lpstr>ヒラギノ角ゴ ProN W3</vt:lpstr>
      <vt:lpstr>方正姚体</vt:lpstr>
      <vt:lpstr>方正正准黑简体</vt: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029</dc:title>
  <dc:creator>USER</dc:creator>
  <cp:lastModifiedBy>Administrator</cp:lastModifiedBy>
  <cp:revision>474</cp:revision>
  <dcterms:created xsi:type="dcterms:W3CDTF">2014-11-09T01:07:25Z</dcterms:created>
  <dcterms:modified xsi:type="dcterms:W3CDTF">2018-03-07T02:52:10Z</dcterms:modified>
</cp:coreProperties>
</file>