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4"/>
  </p:notesMasterIdLst>
  <p:handoutMasterIdLst>
    <p:handoutMasterId r:id="rId25"/>
  </p:handoutMasterIdLst>
  <p:sldIdLst>
    <p:sldId id="3170" r:id="rId2"/>
    <p:sldId id="3172" r:id="rId3"/>
    <p:sldId id="3173" r:id="rId4"/>
    <p:sldId id="3174" r:id="rId5"/>
    <p:sldId id="3181" r:id="rId6"/>
    <p:sldId id="3184" r:id="rId7"/>
    <p:sldId id="3191" r:id="rId8"/>
    <p:sldId id="3178" r:id="rId9"/>
    <p:sldId id="3180" r:id="rId10"/>
    <p:sldId id="3176" r:id="rId11"/>
    <p:sldId id="3177" r:id="rId12"/>
    <p:sldId id="3190" r:id="rId13"/>
    <p:sldId id="3183" r:id="rId14"/>
    <p:sldId id="3187" r:id="rId15"/>
    <p:sldId id="3175" r:id="rId16"/>
    <p:sldId id="3179" r:id="rId17"/>
    <p:sldId id="3186" r:id="rId18"/>
    <p:sldId id="3188" r:id="rId19"/>
    <p:sldId id="3182" r:id="rId20"/>
    <p:sldId id="3189" r:id="rId21"/>
    <p:sldId id="3185" r:id="rId22"/>
    <p:sldId id="3192"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B2CC"/>
    <a:srgbClr val="29ABE2"/>
    <a:srgbClr val="4EC1D6"/>
    <a:srgbClr val="5D6FA7"/>
    <a:srgbClr val="53BDD5"/>
    <a:srgbClr val="FF8486"/>
    <a:srgbClr val="133857"/>
    <a:srgbClr val="00A1E1"/>
    <a:srgbClr val="166CA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9" autoAdjust="0"/>
    <p:restoredTop sz="95317" autoAdjust="0"/>
  </p:normalViewPr>
  <p:slideViewPr>
    <p:cSldViewPr>
      <p:cViewPr varScale="1">
        <p:scale>
          <a:sx n="87" d="100"/>
          <a:sy n="87" d="100"/>
        </p:scale>
        <p:origin x="420" y="90"/>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2019/5/7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2019/5/7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07813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611361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3095124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4266424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1531869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443089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587284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8</a:t>
            </a:fld>
            <a:endParaRPr lang="en-US" dirty="0"/>
          </a:p>
        </p:txBody>
      </p:sp>
    </p:spTree>
    <p:extLst>
      <p:ext uri="{BB962C8B-B14F-4D97-AF65-F5344CB8AC3E}">
        <p14:creationId xmlns:p14="http://schemas.microsoft.com/office/powerpoint/2010/main" val="1880961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9</a:t>
            </a:fld>
            <a:endParaRPr lang="en-GB"/>
          </a:p>
        </p:txBody>
      </p:sp>
    </p:spTree>
    <p:extLst>
      <p:ext uri="{BB962C8B-B14F-4D97-AF65-F5344CB8AC3E}">
        <p14:creationId xmlns:p14="http://schemas.microsoft.com/office/powerpoint/2010/main" val="3272532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464289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616443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757124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13</a:t>
            </a:fld>
            <a:endParaRPr lang="en-US" dirty="0"/>
          </a:p>
        </p:txBody>
      </p:sp>
    </p:spTree>
    <p:extLst>
      <p:ext uri="{BB962C8B-B14F-4D97-AF65-F5344CB8AC3E}">
        <p14:creationId xmlns:p14="http://schemas.microsoft.com/office/powerpoint/2010/main" val="340574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44141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4027726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2731557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642969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18</a:t>
            </a:fld>
            <a:endParaRPr lang="en-US" dirty="0"/>
          </a:p>
        </p:txBody>
      </p:sp>
    </p:spTree>
    <p:extLst>
      <p:ext uri="{BB962C8B-B14F-4D97-AF65-F5344CB8AC3E}">
        <p14:creationId xmlns:p14="http://schemas.microsoft.com/office/powerpoint/2010/main" val="2585872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19</a:t>
            </a:fld>
            <a:endParaRPr lang="en-GB"/>
          </a:p>
        </p:txBody>
      </p:sp>
    </p:spTree>
    <p:extLst>
      <p:ext uri="{BB962C8B-B14F-4D97-AF65-F5344CB8AC3E}">
        <p14:creationId xmlns:p14="http://schemas.microsoft.com/office/powerpoint/2010/main" val="3383227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213153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3327567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05030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2019/5/7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5045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t>2019/5/7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7" name="矩形 6"/>
          <p:cNvSpPr/>
          <p:nvPr userDrawn="1"/>
        </p:nvSpPr>
        <p:spPr>
          <a:xfrm>
            <a:off x="9182631" y="6784677"/>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2017579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2019/5/7</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 y="0"/>
            <a:ext cx="12858749" cy="7232649"/>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259"/>
          <p:cNvSpPr>
            <a:spLocks noChangeArrowheads="1"/>
          </p:cNvSpPr>
          <p:nvPr/>
        </p:nvSpPr>
        <p:spPr bwMode="auto">
          <a:xfrm>
            <a:off x="4341143" y="2392189"/>
            <a:ext cx="69127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BLUE CREATIVE FINANCING PLAN PPT</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矩形 259"/>
          <p:cNvSpPr>
            <a:spLocks noChangeArrowheads="1"/>
          </p:cNvSpPr>
          <p:nvPr/>
        </p:nvSpPr>
        <p:spPr bwMode="auto">
          <a:xfrm>
            <a:off x="4341143" y="2858399"/>
            <a:ext cx="77048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solidFill>
                  <a:schemeClr val="bg1"/>
                </a:solidFill>
                <a:effectLst>
                  <a:outerShdw blurRad="38100" dist="38100" dir="2700000" algn="tl">
                    <a:srgbClr val="000000">
                      <a:alpha val="43137"/>
                    </a:srgbClr>
                  </a:outerShdw>
                </a:effectLst>
                <a:cs typeface="Arial" panose="020B0604020202020204" pitchFamily="34" charset="0"/>
              </a:rPr>
              <a:t>食用材料商品展示</a:t>
            </a:r>
            <a:r>
              <a:rPr lang="en-US" altLang="zh-CN" sz="4800" b="1" dirty="0" err="1">
                <a:solidFill>
                  <a:schemeClr val="bg1"/>
                </a:solidFill>
                <a:effectLst>
                  <a:outerShdw blurRad="38100" dist="38100" dir="2700000" algn="tl">
                    <a:srgbClr val="000000">
                      <a:alpha val="43137"/>
                    </a:srgbClr>
                  </a:outerShdw>
                </a:effectLst>
                <a:cs typeface="Arial" panose="020B0604020202020204" pitchFamily="34" charset="0"/>
              </a:rPr>
              <a:t>ppt</a:t>
            </a:r>
            <a:r>
              <a:rPr lang="zh-CN" altLang="en-US" sz="4800" b="1" dirty="0">
                <a:solidFill>
                  <a:schemeClr val="bg1"/>
                </a:solidFill>
                <a:effectLst>
                  <a:outerShdw blurRad="38100" dist="38100" dir="2700000" algn="tl">
                    <a:srgbClr val="000000">
                      <a:alpha val="43137"/>
                    </a:srgbClr>
                  </a:outerShdw>
                </a:effectLst>
                <a:cs typeface="Arial" panose="020B0604020202020204" pitchFamily="34" charset="0"/>
              </a:rPr>
              <a:t>模板</a:t>
            </a:r>
            <a:endParaRPr lang="zh-CN" altLang="en-US" sz="36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5" name="矩形 259"/>
          <p:cNvSpPr>
            <a:spLocks noChangeArrowheads="1"/>
          </p:cNvSpPr>
          <p:nvPr/>
        </p:nvSpPr>
        <p:spPr bwMode="auto">
          <a:xfrm>
            <a:off x="4341143" y="3857371"/>
            <a:ext cx="77048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900" b="1" dirty="0">
                <a:solidFill>
                  <a:schemeClr val="bg1"/>
                </a:solidFill>
                <a:effectLst>
                  <a:outerShdw blurRad="38100" dist="38100" dir="2700000" algn="tl">
                    <a:srgbClr val="000000">
                      <a:alpha val="43137"/>
                    </a:srgbClr>
                  </a:outerShdw>
                </a:effectLst>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9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9" name="矩形 259"/>
          <p:cNvSpPr>
            <a:spLocks noChangeArrowheads="1"/>
          </p:cNvSpPr>
          <p:nvPr/>
        </p:nvSpPr>
        <p:spPr bwMode="auto">
          <a:xfrm>
            <a:off x="4341142" y="5478448"/>
            <a:ext cx="2199235" cy="288147"/>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endParaRPr lang="en-US" altLang="zh-CN"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Arial" panose="020B0604020202020204" pitchFamily="34" charset="0"/>
            </a:endParaRPr>
          </a:p>
        </p:txBody>
      </p:sp>
      <p:sp>
        <p:nvSpPr>
          <p:cNvPr id="20" name="矩形 259"/>
          <p:cNvSpPr>
            <a:spLocks noChangeArrowheads="1"/>
          </p:cNvSpPr>
          <p:nvPr/>
        </p:nvSpPr>
        <p:spPr bwMode="auto">
          <a:xfrm>
            <a:off x="7316713" y="5478448"/>
            <a:ext cx="2345804" cy="288147"/>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endParaRPr lang="en-US" altLang="zh-CN"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78970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par>
                          <p:cTn id="16" fill="hold">
                            <p:stCondLst>
                              <p:cond delay="23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3"/>
                                        </p:tgtEl>
                                      </p:cBhvr>
                                    </p:animEffect>
                                    <p:animScale>
                                      <p:cBhvr>
                                        <p:cTn id="19" dur="250" autoRev="1" fill="hold"/>
                                        <p:tgtEl>
                                          <p:spTgt spid="13"/>
                                        </p:tgtEl>
                                      </p:cBhvr>
                                      <p:by x="105000" y="105000"/>
                                    </p:animScale>
                                  </p:childTnLst>
                                </p:cTn>
                              </p:par>
                            </p:childTnLst>
                          </p:cTn>
                        </p:par>
                        <p:par>
                          <p:cTn id="20" fill="hold">
                            <p:stCondLst>
                              <p:cond delay="28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par>
                          <p:cTn id="28" fill="hold">
                            <p:stCondLst>
                              <p:cond delay="39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4"/>
                                        </p:tgtEl>
                                      </p:cBhvr>
                                    </p:animEffect>
                                    <p:animScale>
                                      <p:cBhvr>
                                        <p:cTn id="31" dur="250" autoRev="1" fill="hold"/>
                                        <p:tgtEl>
                                          <p:spTgt spid="14"/>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3" grpId="1"/>
      <p:bldP spid="14" grpId="0"/>
      <p:bldP spid="14" grpId="1"/>
      <p:bldP spid="15" grpId="0"/>
      <p:bldP spid="19" grpId="0" animBg="1"/>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Number_1"/>
          <p:cNvSpPr/>
          <p:nvPr>
            <p:custDataLst>
              <p:tags r:id="rId1"/>
            </p:custDataLst>
          </p:nvPr>
        </p:nvSpPr>
        <p:spPr>
          <a:xfrm>
            <a:off x="6768681" y="1844083"/>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473677" y="1783598"/>
            <a:ext cx="2251181"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768681" y="3107299"/>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473677" y="3046814"/>
            <a:ext cx="2251181"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768681" y="4370515"/>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473677" y="4310030"/>
            <a:ext cx="2251181"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768681" y="5633731"/>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473677" y="5573246"/>
            <a:ext cx="2251181"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3549055" y="1210003"/>
            <a:ext cx="1769715" cy="3794592"/>
          </a:xfrm>
          <a:prstGeom prst="rect">
            <a:avLst/>
          </a:prstGeom>
          <a:noFill/>
        </p:spPr>
        <p:txBody>
          <a:bodyPr vert="eaVert" wrap="square" lIns="0" tIns="0" rIns="0" bIns="0" rtlCol="0" anchor="ctr" anchorCtr="0">
            <a:spAutoFit/>
          </a:bodyPr>
          <a:lstStyle/>
          <a:p>
            <a:pPr algn="ctr"/>
            <a:r>
              <a:rPr lang="zh-CN" altLang="en-US" sz="115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115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s_2"/>
          <p:cNvSpPr txBox="1"/>
          <p:nvPr>
            <p:custDataLst>
              <p:tags r:id="rId10"/>
            </p:custDataLst>
          </p:nvPr>
        </p:nvSpPr>
        <p:spPr>
          <a:xfrm rot="5400000">
            <a:off x="1701273" y="2768745"/>
            <a:ext cx="3299296" cy="677108"/>
          </a:xfrm>
          <a:prstGeom prst="rect">
            <a:avLst/>
          </a:prstGeom>
          <a:noFill/>
        </p:spPr>
        <p:txBody>
          <a:bodyPr wrap="square" lIns="0" tIns="0" rIns="0" bIns="0">
            <a:spAutoFit/>
          </a:bodyPr>
          <a:lstStyle/>
          <a:p>
            <a:pPr algn="ctr">
              <a:defRPr/>
            </a:pPr>
            <a:r>
              <a:rPr lang="en-US" altLang="zh-CN"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05484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by="(-#ppt_w*2)" calcmode="lin" valueType="num">
                                      <p:cBhvr rctx="PPT">
                                        <p:cTn id="13" dur="500" autoRev="1" fill="hold">
                                          <p:stCondLst>
                                            <p:cond delay="0"/>
                                          </p:stCondLst>
                                        </p:cTn>
                                        <p:tgtEl>
                                          <p:spTgt spid="20"/>
                                        </p:tgtEl>
                                        <p:attrNameLst>
                                          <p:attrName>ppt_w</p:attrName>
                                        </p:attrNameLst>
                                      </p:cBhvr>
                                    </p:anim>
                                    <p:anim by="(#ppt_w*0.50)" calcmode="lin" valueType="num">
                                      <p:cBhvr>
                                        <p:cTn id="14" dur="500" decel="50000" autoRev="1" fill="hold">
                                          <p:stCondLst>
                                            <p:cond delay="0"/>
                                          </p:stCondLst>
                                        </p:cTn>
                                        <p:tgtEl>
                                          <p:spTgt spid="20"/>
                                        </p:tgtEl>
                                        <p:attrNameLst>
                                          <p:attrName>ppt_x</p:attrName>
                                        </p:attrNameLst>
                                      </p:cBhvr>
                                    </p:anim>
                                    <p:anim from="(-#ppt_h/2)" to="(#ppt_y)" calcmode="lin" valueType="num">
                                      <p:cBhvr>
                                        <p:cTn id="15" dur="1000" fill="hold">
                                          <p:stCondLst>
                                            <p:cond delay="0"/>
                                          </p:stCondLst>
                                        </p:cTn>
                                        <p:tgtEl>
                                          <p:spTgt spid="20"/>
                                        </p:tgtEl>
                                        <p:attrNameLst>
                                          <p:attrName>ppt_y</p:attrName>
                                        </p:attrNameLst>
                                      </p:cBhvr>
                                    </p:anim>
                                    <p:animRot by="21600000">
                                      <p:cBhvr>
                                        <p:cTn id="16" dur="1000" fill="hold">
                                          <p:stCondLst>
                                            <p:cond delay="0"/>
                                          </p:stCondLst>
                                        </p:cTn>
                                        <p:tgtEl>
                                          <p:spTgt spid="20"/>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684959" y="1600101"/>
            <a:ext cx="3341438" cy="39489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3247158" y="5006216"/>
            <a:ext cx="2217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3130692" y="4221373"/>
            <a:ext cx="244997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endPar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8"/>
          <p:cNvSpPr txBox="1"/>
          <p:nvPr/>
        </p:nvSpPr>
        <p:spPr>
          <a:xfrm>
            <a:off x="6933431" y="3040261"/>
            <a:ext cx="4320480" cy="738664"/>
          </a:xfrm>
          <a:prstGeom prst="rect">
            <a:avLst/>
          </a:prstGeom>
          <a:noFill/>
        </p:spPr>
        <p:txBody>
          <a:bodyPr wrap="square" lIns="0" tIns="0" rIns="0" bIns="0" rtlCol="0">
            <a:spAutoFit/>
          </a:bodyPr>
          <a:lstStyle/>
          <a:p>
            <a:r>
              <a:rPr lang="zh-CN" altLang="en-US" sz="48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GB" altLang="zh-CN"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3263056" y="2011757"/>
            <a:ext cx="218524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800" cap="all" spc="300" dirty="0" smtClean="0">
                <a:solidFill>
                  <a:schemeClr val="bg1"/>
                </a:solidFill>
                <a:latin typeface="Impact" panose="020B0806030902050204" pitchFamily="34" charset="0"/>
                <a:cs typeface="Arial" panose="020B0604020202020204" pitchFamily="34" charset="0"/>
                <a:sym typeface="Arial" panose="020B0604020202020204" pitchFamily="34" charset="0"/>
              </a:rPr>
              <a:t>01</a:t>
            </a:r>
            <a:endParaRPr lang="zh-CN" altLang="en-US" sz="13800"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6879479"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939842"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879479"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939842"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73525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
                                        </p:tgtEl>
                                        <p:attrNameLst>
                                          <p:attrName>style.visibility</p:attrName>
                                        </p:attrNameLst>
                                      </p:cBhvr>
                                      <p:to>
                                        <p:strVal val="visible"/>
                                      </p:to>
                                    </p:set>
                                    <p:animEffect transition="in" filter="wipe(left)">
                                      <p:cBhvr>
                                        <p:cTn id="33" dur="200"/>
                                        <p:tgtEl>
                                          <p:spTgt spid="11"/>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11"/>
                                        </p:tgtEl>
                                      </p:cBhvr>
                                      <p:to x="80000" y="100000"/>
                                    </p:animScale>
                                    <p:anim by="(#ppt_w*0.10)" calcmode="lin" valueType="num">
                                      <p:cBhvr>
                                        <p:cTn id="36" dur="50" autoRev="1" fill="hold">
                                          <p:stCondLst>
                                            <p:cond delay="0"/>
                                          </p:stCondLst>
                                        </p:cTn>
                                        <p:tgtEl>
                                          <p:spTgt spid="11"/>
                                        </p:tgtEl>
                                        <p:attrNameLst>
                                          <p:attrName>ppt_x</p:attrName>
                                        </p:attrNameLst>
                                      </p:cBhvr>
                                    </p:anim>
                                    <p:anim by="(-#ppt_w*0.10)" calcmode="lin" valueType="num">
                                      <p:cBhvr>
                                        <p:cTn id="37" dur="50" autoRev="1" fill="hold">
                                          <p:stCondLst>
                                            <p:cond delay="0"/>
                                          </p:stCondLst>
                                        </p:cTn>
                                        <p:tgtEl>
                                          <p:spTgt spid="11"/>
                                        </p:tgtEl>
                                        <p:attrNameLst>
                                          <p:attrName>ppt_y</p:attrName>
                                        </p:attrNameLst>
                                      </p:cBhvr>
                                    </p:anim>
                                    <p:animRot by="-480000">
                                      <p:cBhvr>
                                        <p:cTn id="38" dur="50" autoRev="1" fill="hold">
                                          <p:stCondLst>
                                            <p:cond delay="0"/>
                                          </p:stCondLst>
                                        </p:cTn>
                                        <p:tgtEl>
                                          <p:spTgt spid="11"/>
                                        </p:tgtEl>
                                        <p:attrNameLst>
                                          <p:attrName>r</p:attrName>
                                        </p:attrNameLst>
                                      </p:cBhvr>
                                    </p:animRot>
                                  </p:childTnLst>
                                </p:cTn>
                              </p:par>
                            </p:childTnLst>
                          </p:cTn>
                        </p:par>
                        <p:par>
                          <p:cTn id="39" fill="hold">
                            <p:stCondLst>
                              <p:cond delay="10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15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par>
                          <p:cTn id="49" fill="hold">
                            <p:stCondLst>
                              <p:cond delay="2000"/>
                            </p:stCondLst>
                            <p:childTnLst>
                              <p:par>
                                <p:cTn id="50" presetID="1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ppt_x</p:attrName>
                                        </p:attrNameLst>
                                      </p:cBhvr>
                                      <p:tavLst>
                                        <p:tav tm="0">
                                          <p:val>
                                            <p:strVal val="#ppt_x-#ppt_w*1.125000"/>
                                          </p:val>
                                        </p:tav>
                                        <p:tav tm="100000">
                                          <p:val>
                                            <p:strVal val="#ppt_x"/>
                                          </p:val>
                                        </p:tav>
                                      </p:tavLst>
                                    </p:anim>
                                    <p:animEffect transition="in" filter="wipe(right)">
                                      <p:cBhvr>
                                        <p:cTn id="53" dur="500"/>
                                        <p:tgtEl>
                                          <p:spTgt spid="15"/>
                                        </p:tgtEl>
                                      </p:cBhvr>
                                    </p:animEffect>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ppt_x</p:attrName>
                                        </p:attrNameLst>
                                      </p:cBhvr>
                                      <p:tavLst>
                                        <p:tav tm="0">
                                          <p:val>
                                            <p:strVal val="#ppt_x-#ppt_w*1.125000"/>
                                          </p:val>
                                        </p:tav>
                                        <p:tav tm="100000">
                                          <p:val>
                                            <p:strVal val="#ppt_x"/>
                                          </p:val>
                                        </p:tav>
                                      </p:tavLst>
                                    </p:anim>
                                    <p:animEffect transition="in" filter="wipe(righ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77830" y="1336677"/>
            <a:ext cx="8280920" cy="517545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800" y="1328566"/>
            <a:ext cx="5245872" cy="1711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799" y="4482475"/>
            <a:ext cx="3384327" cy="4987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a:spLocks/>
          </p:cNvSpPr>
          <p:nvPr/>
        </p:nvSpPr>
        <p:spPr>
          <a:xfrm>
            <a:off x="812799" y="5034806"/>
            <a:ext cx="3384328" cy="129266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1162176" y="1630415"/>
            <a:ext cx="4608512"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8568834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2500"/>
                            </p:stCondLst>
                            <p:childTnLst>
                              <p:par>
                                <p:cTn id="13" presetID="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par>
                          <p:cTn id="17" fill="hold">
                            <p:stCondLst>
                              <p:cond delay="3000"/>
                            </p:stCondLst>
                            <p:childTnLst>
                              <p:par>
                                <p:cTn id="18" presetID="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1563" y="1636615"/>
            <a:ext cx="10601230" cy="4639424"/>
            <a:chOff x="1100786" y="1551735"/>
            <a:chExt cx="10052640" cy="4399344"/>
          </a:xfrm>
        </p:grpSpPr>
        <p:sp>
          <p:nvSpPr>
            <p:cNvPr id="22"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8" name="Straight Arrow Connector 37"/>
          <p:cNvCxnSpPr/>
          <p:nvPr/>
        </p:nvCxnSpPr>
        <p:spPr>
          <a:xfrm>
            <a:off x="3474579" y="3956327"/>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54235" y="3956327"/>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9440759" y="294349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476570" y="294349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205729" y="5176348"/>
            <a:ext cx="2537702" cy="824682"/>
            <a:chOff x="1929542" y="4908274"/>
            <a:chExt cx="2729132" cy="782003"/>
          </a:xfrm>
        </p:grpSpPr>
        <p:sp>
          <p:nvSpPr>
            <p:cNvPr id="44" name="TextBox 43"/>
            <p:cNvSpPr txBox="1"/>
            <p:nvPr/>
          </p:nvSpPr>
          <p:spPr>
            <a:xfrm>
              <a:off x="2519031" y="4908274"/>
              <a:ext cx="1550153" cy="311548"/>
            </a:xfrm>
            <a:prstGeom prst="rect">
              <a:avLst/>
            </a:prstGeom>
            <a:noFill/>
          </p:spPr>
          <p:txBody>
            <a:bodyPr wrap="none" rtlCol="0">
              <a:spAutoFit/>
            </a:bodyPr>
            <a:lstStyle/>
            <a:p>
              <a:pPr algn="ct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929542" y="5195350"/>
              <a:ext cx="2729132" cy="494927"/>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6185385" y="5201374"/>
            <a:ext cx="2537702" cy="799656"/>
            <a:chOff x="5703260" y="4932005"/>
            <a:chExt cx="2729132" cy="758272"/>
          </a:xfrm>
        </p:grpSpPr>
        <p:sp>
          <p:nvSpPr>
            <p:cNvPr id="48" name="TextBox 47"/>
            <p:cNvSpPr txBox="1"/>
            <p:nvPr/>
          </p:nvSpPr>
          <p:spPr>
            <a:xfrm>
              <a:off x="6292750" y="4932005"/>
              <a:ext cx="1550153" cy="311548"/>
            </a:xfrm>
            <a:prstGeom prst="rect">
              <a:avLst/>
            </a:prstGeom>
            <a:noFill/>
          </p:spPr>
          <p:txBody>
            <a:bodyPr wrap="none" rtlCol="0">
              <a:spAutoFit/>
            </a:bodyPr>
            <a:lstStyle/>
            <a:p>
              <a:pPr algn="ct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48"/>
            <p:cNvSpPr/>
            <p:nvPr/>
          </p:nvSpPr>
          <p:spPr>
            <a:xfrm>
              <a:off x="5703260" y="5195350"/>
              <a:ext cx="2729132" cy="494927"/>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4168723" y="1709795"/>
            <a:ext cx="2611174" cy="815016"/>
            <a:chOff x="4038291" y="1621125"/>
            <a:chExt cx="2304129" cy="772840"/>
          </a:xfrm>
        </p:grpSpPr>
        <p:sp>
          <p:nvSpPr>
            <p:cNvPr id="50" name="TextBox 49"/>
            <p:cNvSpPr txBox="1"/>
            <p:nvPr/>
          </p:nvSpPr>
          <p:spPr>
            <a:xfrm>
              <a:off x="4554393" y="1621125"/>
              <a:ext cx="1271925" cy="311549"/>
            </a:xfrm>
            <a:prstGeom prst="rect">
              <a:avLst/>
            </a:prstGeom>
            <a:noFill/>
          </p:spPr>
          <p:txBody>
            <a:bodyPr wrap="none" rtlCol="0">
              <a:spAutoFit/>
            </a:bodyPr>
            <a:lstStyle/>
            <a:p>
              <a:pPr algn="ct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038291" y="1899037"/>
              <a:ext cx="2304129"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8114883" y="1721694"/>
            <a:ext cx="2611174" cy="803111"/>
            <a:chOff x="7780247" y="1632414"/>
            <a:chExt cx="2304129" cy="761553"/>
          </a:xfrm>
        </p:grpSpPr>
        <p:sp>
          <p:nvSpPr>
            <p:cNvPr id="52" name="TextBox 51"/>
            <p:cNvSpPr txBox="1"/>
            <p:nvPr/>
          </p:nvSpPr>
          <p:spPr>
            <a:xfrm>
              <a:off x="8296348" y="1632414"/>
              <a:ext cx="1271925" cy="311550"/>
            </a:xfrm>
            <a:prstGeom prst="rect">
              <a:avLst/>
            </a:prstGeom>
            <a:noFill/>
          </p:spPr>
          <p:txBody>
            <a:bodyPr wrap="none" rtlCol="0">
              <a:spAutoFit/>
            </a:bodyPr>
            <a:lstStyle/>
            <a:p>
              <a:pPr algn="ct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7780247" y="1899037"/>
              <a:ext cx="2304129" cy="494930"/>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049564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down)">
                                      <p:cBhvr>
                                        <p:cTn id="35" dur="500"/>
                                        <p:tgtEl>
                                          <p:spTgt spid="4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6243926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47093" y="2807005"/>
            <a:ext cx="3964564" cy="2552816"/>
            <a:chOff x="4368418" y="2523549"/>
            <a:chExt cx="3626941" cy="2335418"/>
          </a:xfrm>
        </p:grpSpPr>
        <p:sp>
          <p:nvSpPr>
            <p:cNvPr id="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672555" y="2929373"/>
            <a:ext cx="2308531"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72555" y="2650487"/>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672555" y="4785629"/>
            <a:ext cx="2308531"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672555" y="4506743"/>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755706" y="2125461"/>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755707" y="1846574"/>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5706" y="5740306"/>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755707" y="5461420"/>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755706" y="3869317"/>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755707" y="3590431"/>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35603" y="2806055"/>
            <a:ext cx="834769" cy="762468"/>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773079" y="4718355"/>
            <a:ext cx="1588294" cy="29256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22358" y="1939728"/>
            <a:ext cx="1931960" cy="96801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882937" y="3435358"/>
            <a:ext cx="824223" cy="2954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27317" y="5248562"/>
            <a:ext cx="1728391" cy="37713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401777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684959" y="1600101"/>
            <a:ext cx="3341438" cy="39489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3247158" y="5006216"/>
            <a:ext cx="2217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3130692" y="4221373"/>
            <a:ext cx="244997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endPar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8"/>
          <p:cNvSpPr txBox="1"/>
          <p:nvPr/>
        </p:nvSpPr>
        <p:spPr>
          <a:xfrm>
            <a:off x="6933431" y="3040261"/>
            <a:ext cx="4320480" cy="738664"/>
          </a:xfrm>
          <a:prstGeom prst="rect">
            <a:avLst/>
          </a:prstGeom>
          <a:noFill/>
        </p:spPr>
        <p:txBody>
          <a:bodyPr wrap="square" lIns="0" tIns="0" rIns="0" bIns="0" rtlCol="0">
            <a:spAutoFit/>
          </a:bodyPr>
          <a:lstStyle/>
          <a:p>
            <a:r>
              <a:rPr lang="zh-CN" altLang="en-US"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en-GB" altLang="zh-CN"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3072556" y="2011757"/>
            <a:ext cx="256624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800" cap="all" spc="300" dirty="0" smtClean="0">
                <a:solidFill>
                  <a:schemeClr val="bg1"/>
                </a:solidFill>
                <a:latin typeface="Impact" panose="020B0806030902050204" pitchFamily="34" charset="0"/>
                <a:cs typeface="Arial" panose="020B0604020202020204" pitchFamily="34" charset="0"/>
                <a:sym typeface="Arial" panose="020B0604020202020204" pitchFamily="34" charset="0"/>
              </a:rPr>
              <a:t>02</a:t>
            </a:r>
            <a:endParaRPr lang="zh-CN" altLang="en-US" sz="13800"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6879479"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939842"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879479"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939842"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65023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
                                        </p:tgtEl>
                                        <p:attrNameLst>
                                          <p:attrName>style.visibility</p:attrName>
                                        </p:attrNameLst>
                                      </p:cBhvr>
                                      <p:to>
                                        <p:strVal val="visible"/>
                                      </p:to>
                                    </p:set>
                                    <p:animEffect transition="in" filter="wipe(left)">
                                      <p:cBhvr>
                                        <p:cTn id="33" dur="200"/>
                                        <p:tgtEl>
                                          <p:spTgt spid="11"/>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11"/>
                                        </p:tgtEl>
                                      </p:cBhvr>
                                      <p:to x="80000" y="100000"/>
                                    </p:animScale>
                                    <p:anim by="(#ppt_w*0.10)" calcmode="lin" valueType="num">
                                      <p:cBhvr>
                                        <p:cTn id="36" dur="50" autoRev="1" fill="hold">
                                          <p:stCondLst>
                                            <p:cond delay="0"/>
                                          </p:stCondLst>
                                        </p:cTn>
                                        <p:tgtEl>
                                          <p:spTgt spid="11"/>
                                        </p:tgtEl>
                                        <p:attrNameLst>
                                          <p:attrName>ppt_x</p:attrName>
                                        </p:attrNameLst>
                                      </p:cBhvr>
                                    </p:anim>
                                    <p:anim by="(-#ppt_w*0.10)" calcmode="lin" valueType="num">
                                      <p:cBhvr>
                                        <p:cTn id="37" dur="50" autoRev="1" fill="hold">
                                          <p:stCondLst>
                                            <p:cond delay="0"/>
                                          </p:stCondLst>
                                        </p:cTn>
                                        <p:tgtEl>
                                          <p:spTgt spid="11"/>
                                        </p:tgtEl>
                                        <p:attrNameLst>
                                          <p:attrName>ppt_y</p:attrName>
                                        </p:attrNameLst>
                                      </p:cBhvr>
                                    </p:anim>
                                    <p:animRot by="-480000">
                                      <p:cBhvr>
                                        <p:cTn id="38" dur="50" autoRev="1" fill="hold">
                                          <p:stCondLst>
                                            <p:cond delay="0"/>
                                          </p:stCondLst>
                                        </p:cTn>
                                        <p:tgtEl>
                                          <p:spTgt spid="11"/>
                                        </p:tgtEl>
                                        <p:attrNameLst>
                                          <p:attrName>r</p:attrName>
                                        </p:attrNameLst>
                                      </p:cBhvr>
                                    </p:animRot>
                                  </p:childTnLst>
                                </p:cTn>
                              </p:par>
                            </p:childTnLst>
                          </p:cTn>
                        </p:par>
                        <p:par>
                          <p:cTn id="39" fill="hold">
                            <p:stCondLst>
                              <p:cond delay="10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15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par>
                          <p:cTn id="49" fill="hold">
                            <p:stCondLst>
                              <p:cond delay="2000"/>
                            </p:stCondLst>
                            <p:childTnLst>
                              <p:par>
                                <p:cTn id="50" presetID="1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ppt_x</p:attrName>
                                        </p:attrNameLst>
                                      </p:cBhvr>
                                      <p:tavLst>
                                        <p:tav tm="0">
                                          <p:val>
                                            <p:strVal val="#ppt_x-#ppt_w*1.125000"/>
                                          </p:val>
                                        </p:tav>
                                        <p:tav tm="100000">
                                          <p:val>
                                            <p:strVal val="#ppt_x"/>
                                          </p:val>
                                        </p:tav>
                                      </p:tavLst>
                                    </p:anim>
                                    <p:animEffect transition="in" filter="wipe(right)">
                                      <p:cBhvr>
                                        <p:cTn id="53" dur="500"/>
                                        <p:tgtEl>
                                          <p:spTgt spid="15"/>
                                        </p:tgtEl>
                                      </p:cBhvr>
                                    </p:animEffect>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ppt_x</p:attrName>
                                        </p:attrNameLst>
                                      </p:cBhvr>
                                      <p:tavLst>
                                        <p:tav tm="0">
                                          <p:val>
                                            <p:strVal val="#ppt_x-#ppt_w*1.125000"/>
                                          </p:val>
                                        </p:tav>
                                        <p:tav tm="100000">
                                          <p:val>
                                            <p:strVal val="#ppt_x"/>
                                          </p:val>
                                        </p:tav>
                                      </p:tavLst>
                                    </p:anim>
                                    <p:animEffect transition="in" filter="wipe(righ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410611" y="2968253"/>
            <a:ext cx="1708318" cy="1708316"/>
            <a:chOff x="1336945" y="2133708"/>
            <a:chExt cx="1619916" cy="1619915"/>
          </a:xfrm>
        </p:grpSpPr>
        <p:grpSp>
          <p:nvGrpSpPr>
            <p:cNvPr id="6" name="Group 5"/>
            <p:cNvGrpSpPr/>
            <p:nvPr/>
          </p:nvGrpSpPr>
          <p:grpSpPr>
            <a:xfrm>
              <a:off x="1336945" y="2133708"/>
              <a:ext cx="1619916" cy="1619915"/>
              <a:chOff x="2488916" y="3076243"/>
              <a:chExt cx="1619916" cy="1619915"/>
            </a:xfrm>
          </p:grpSpPr>
          <p:sp>
            <p:nvSpPr>
              <p:cNvPr id="4" name="Rectangle 3"/>
              <p:cNvSpPr/>
              <p:nvPr/>
            </p:nvSpPr>
            <p:spPr>
              <a:xfrm>
                <a:off x="2488917" y="3076243"/>
                <a:ext cx="1619915" cy="161991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4"/>
              <p:cNvSpPr/>
              <p:nvPr/>
            </p:nvSpPr>
            <p:spPr>
              <a:xfrm>
                <a:off x="2488916" y="4220308"/>
                <a:ext cx="1619915" cy="4758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 name="TextBox 7"/>
            <p:cNvSpPr txBox="1"/>
            <p:nvPr/>
          </p:nvSpPr>
          <p:spPr>
            <a:xfrm>
              <a:off x="1718094" y="2272332"/>
              <a:ext cx="857613" cy="532809"/>
            </a:xfrm>
            <a:prstGeom prst="rect">
              <a:avLst/>
            </a:prstGeom>
            <a:noFill/>
          </p:spPr>
          <p:txBody>
            <a:bodyPr wrap="none" rtlCol="0">
              <a:spAutoFit/>
            </a:bodyPr>
            <a:lstStyle/>
            <a:p>
              <a:pPr algn="ctr">
                <a:lnSpc>
                  <a:spcPct val="120000"/>
                </a:lnSpc>
              </a:pPr>
              <a:r>
                <a:rPr 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54%</a:t>
              </a:r>
              <a:endParaRPr lang="en-GB"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187015" y="2965780"/>
            <a:ext cx="1708318" cy="1708316"/>
            <a:chOff x="3972681" y="2131362"/>
            <a:chExt cx="1619916" cy="1619915"/>
          </a:xfrm>
        </p:grpSpPr>
        <p:grpSp>
          <p:nvGrpSpPr>
            <p:cNvPr id="12" name="Group 11"/>
            <p:cNvGrpSpPr/>
            <p:nvPr/>
          </p:nvGrpSpPr>
          <p:grpSpPr>
            <a:xfrm>
              <a:off x="3972681" y="2131362"/>
              <a:ext cx="1619916" cy="1619915"/>
              <a:chOff x="2488916" y="3076243"/>
              <a:chExt cx="1619916" cy="1619915"/>
            </a:xfrm>
          </p:grpSpPr>
          <p:sp>
            <p:nvSpPr>
              <p:cNvPr id="14" name="Rectangle 13"/>
              <p:cNvSpPr/>
              <p:nvPr/>
            </p:nvSpPr>
            <p:spPr>
              <a:xfrm>
                <a:off x="2488917" y="3076243"/>
                <a:ext cx="1619915" cy="161991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488916" y="4220308"/>
                <a:ext cx="1619915" cy="47584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TextBox 12"/>
            <p:cNvSpPr txBox="1"/>
            <p:nvPr/>
          </p:nvSpPr>
          <p:spPr>
            <a:xfrm>
              <a:off x="4353828" y="2269986"/>
              <a:ext cx="857613" cy="532809"/>
            </a:xfrm>
            <a:prstGeom prst="rect">
              <a:avLst/>
            </a:prstGeom>
            <a:noFill/>
          </p:spPr>
          <p:txBody>
            <a:bodyPr wrap="none" rtlCol="0">
              <a:spAutoFit/>
            </a:bodyPr>
            <a:lstStyle/>
            <a:p>
              <a:pPr algn="ctr">
                <a:lnSpc>
                  <a:spcPct val="120000"/>
                </a:lnSpc>
              </a:pPr>
              <a:r>
                <a:rPr 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68%</a:t>
              </a:r>
              <a:endParaRPr lang="en-GB"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6953304" y="2974393"/>
            <a:ext cx="1718430" cy="1708316"/>
            <a:chOff x="6594320" y="2139530"/>
            <a:chExt cx="1629505" cy="1619915"/>
          </a:xfrm>
        </p:grpSpPr>
        <p:grpSp>
          <p:nvGrpSpPr>
            <p:cNvPr id="17" name="Group 16"/>
            <p:cNvGrpSpPr/>
            <p:nvPr/>
          </p:nvGrpSpPr>
          <p:grpSpPr>
            <a:xfrm>
              <a:off x="6594320" y="2139530"/>
              <a:ext cx="1629505" cy="1619915"/>
              <a:chOff x="2479326" y="3076243"/>
              <a:chExt cx="1629505" cy="1619915"/>
            </a:xfrm>
          </p:grpSpPr>
          <p:sp>
            <p:nvSpPr>
              <p:cNvPr id="19" name="Rectangle 18"/>
              <p:cNvSpPr/>
              <p:nvPr/>
            </p:nvSpPr>
            <p:spPr>
              <a:xfrm>
                <a:off x="2479326" y="3076243"/>
                <a:ext cx="1619915" cy="161991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2488916" y="4220308"/>
                <a:ext cx="1619915" cy="47584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TextBox 17"/>
            <p:cNvSpPr txBox="1"/>
            <p:nvPr/>
          </p:nvSpPr>
          <p:spPr>
            <a:xfrm>
              <a:off x="6985059" y="2278154"/>
              <a:ext cx="857613" cy="532809"/>
            </a:xfrm>
            <a:prstGeom prst="rect">
              <a:avLst/>
            </a:prstGeom>
            <a:noFill/>
          </p:spPr>
          <p:txBody>
            <a:bodyPr wrap="none" rtlCol="0">
              <a:spAutoFit/>
            </a:bodyPr>
            <a:lstStyle/>
            <a:p>
              <a:pPr algn="ctr">
                <a:lnSpc>
                  <a:spcPct val="120000"/>
                </a:lnSpc>
              </a:pPr>
              <a:r>
                <a:rPr 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72%</a:t>
              </a:r>
              <a:endParaRPr lang="en-GB"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a:off x="9739823" y="2965779"/>
            <a:ext cx="1708318" cy="1708316"/>
            <a:chOff x="9235139" y="2131361"/>
            <a:chExt cx="1619916" cy="1619915"/>
          </a:xfrm>
        </p:grpSpPr>
        <p:grpSp>
          <p:nvGrpSpPr>
            <p:cNvPr id="22" name="Group 21"/>
            <p:cNvGrpSpPr/>
            <p:nvPr/>
          </p:nvGrpSpPr>
          <p:grpSpPr>
            <a:xfrm>
              <a:off x="9235139" y="2131361"/>
              <a:ext cx="1619916" cy="1619915"/>
              <a:chOff x="2488916" y="3076243"/>
              <a:chExt cx="1619916" cy="1619915"/>
            </a:xfrm>
          </p:grpSpPr>
          <p:sp>
            <p:nvSpPr>
              <p:cNvPr id="24" name="Rectangle 23"/>
              <p:cNvSpPr/>
              <p:nvPr/>
            </p:nvSpPr>
            <p:spPr>
              <a:xfrm>
                <a:off x="2488917" y="3076243"/>
                <a:ext cx="1619915" cy="161991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2488916" y="4220308"/>
                <a:ext cx="1619915" cy="47584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TextBox 22"/>
            <p:cNvSpPr txBox="1"/>
            <p:nvPr/>
          </p:nvSpPr>
          <p:spPr>
            <a:xfrm>
              <a:off x="9616288" y="2269985"/>
              <a:ext cx="857613" cy="532809"/>
            </a:xfrm>
            <a:prstGeom prst="rect">
              <a:avLst/>
            </a:prstGeom>
            <a:noFill/>
          </p:spPr>
          <p:txBody>
            <a:bodyPr wrap="none" rtlCol="0">
              <a:spAutoFit/>
            </a:bodyPr>
            <a:lstStyle/>
            <a:p>
              <a:pPr algn="ctr">
                <a:lnSpc>
                  <a:spcPct val="120000"/>
                </a:lnSpc>
              </a:pPr>
              <a:r>
                <a:rPr 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90%</a:t>
              </a:r>
              <a:endParaRPr lang="en-GB"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Rectangle 23"/>
          <p:cNvSpPr/>
          <p:nvPr/>
        </p:nvSpPr>
        <p:spPr>
          <a:xfrm>
            <a:off x="1321802" y="5089877"/>
            <a:ext cx="1872208" cy="669671"/>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Rectangle 24"/>
          <p:cNvSpPr/>
          <p:nvPr/>
        </p:nvSpPr>
        <p:spPr>
          <a:xfrm>
            <a:off x="4054801" y="2315925"/>
            <a:ext cx="1872208" cy="669671"/>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ectangle 25"/>
          <p:cNvSpPr/>
          <p:nvPr/>
        </p:nvSpPr>
        <p:spPr>
          <a:xfrm>
            <a:off x="6906656" y="5089877"/>
            <a:ext cx="1872208" cy="669671"/>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26"/>
          <p:cNvSpPr/>
          <p:nvPr/>
        </p:nvSpPr>
        <p:spPr>
          <a:xfrm>
            <a:off x="9671425" y="2315925"/>
            <a:ext cx="1872208" cy="669671"/>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27"/>
          <p:cNvSpPr txBox="1"/>
          <p:nvPr/>
        </p:nvSpPr>
        <p:spPr>
          <a:xfrm>
            <a:off x="1332448" y="483953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28"/>
          <p:cNvSpPr txBox="1"/>
          <p:nvPr/>
        </p:nvSpPr>
        <p:spPr>
          <a:xfrm>
            <a:off x="4065448" y="2065585"/>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29"/>
          <p:cNvSpPr txBox="1"/>
          <p:nvPr/>
        </p:nvSpPr>
        <p:spPr>
          <a:xfrm>
            <a:off x="6917303" y="483953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30"/>
          <p:cNvSpPr txBox="1"/>
          <p:nvPr/>
        </p:nvSpPr>
        <p:spPr>
          <a:xfrm>
            <a:off x="9682072" y="2065585"/>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339973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ppt_y</p:attrName>
                                        </p:attrNameLst>
                                      </p:cBhvr>
                                      <p:tavLst>
                                        <p:tav tm="0">
                                          <p:val>
                                            <p:strVal val="#ppt_y+#ppt_h*1.125000"/>
                                          </p:val>
                                        </p:tav>
                                        <p:tav tm="100000">
                                          <p:val>
                                            <p:strVal val="#ppt_y"/>
                                          </p:val>
                                        </p:tav>
                                      </p:tavLst>
                                    </p:anim>
                                    <p:animEffect transition="in" filter="wipe(up)">
                                      <p:cBhvr>
                                        <p:cTn id="28" dur="500"/>
                                        <p:tgtEl>
                                          <p:spTgt spid="45"/>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down)">
                                      <p:cBhvr>
                                        <p:cTn id="32" dur="500"/>
                                        <p:tgtEl>
                                          <p:spTgt spid="41"/>
                                        </p:tgtEl>
                                      </p:cBhvr>
                                    </p:animEffect>
                                  </p:childTnLst>
                                </p:cTn>
                              </p:par>
                            </p:childTnLst>
                          </p:cTn>
                        </p:par>
                        <p:par>
                          <p:cTn id="33" fill="hold">
                            <p:stCondLst>
                              <p:cond delay="2500"/>
                            </p:stCondLst>
                            <p:childTnLst>
                              <p:par>
                                <p:cTn id="34" presetID="12" presetClass="entr" presetSubtype="4"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p:tgtEl>
                                          <p:spTgt spid="46"/>
                                        </p:tgtEl>
                                        <p:attrNameLst>
                                          <p:attrName>ppt_y</p:attrName>
                                        </p:attrNameLst>
                                      </p:cBhvr>
                                      <p:tavLst>
                                        <p:tav tm="0">
                                          <p:val>
                                            <p:strVal val="#ppt_y+#ppt_h*1.125000"/>
                                          </p:val>
                                        </p:tav>
                                        <p:tav tm="100000">
                                          <p:val>
                                            <p:strVal val="#ppt_y"/>
                                          </p:val>
                                        </p:tav>
                                      </p:tavLst>
                                    </p:anim>
                                    <p:animEffect transition="in" filter="wipe(up)">
                                      <p:cBhvr>
                                        <p:cTn id="37" dur="500"/>
                                        <p:tgtEl>
                                          <p:spTgt spid="46"/>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ppt_y</p:attrName>
                                        </p:attrNameLst>
                                      </p:cBhvr>
                                      <p:tavLst>
                                        <p:tav tm="0">
                                          <p:val>
                                            <p:strVal val="#ppt_y-#ppt_h*1.125000"/>
                                          </p:val>
                                        </p:tav>
                                        <p:tav tm="100000">
                                          <p:val>
                                            <p:strVal val="#ppt_y"/>
                                          </p:val>
                                        </p:tav>
                                      </p:tavLst>
                                    </p:anim>
                                    <p:animEffect transition="in" filter="wipe(down)">
                                      <p:cBhvr>
                                        <p:cTn id="41" dur="500"/>
                                        <p:tgtEl>
                                          <p:spTgt spid="42"/>
                                        </p:tgtEl>
                                      </p:cBhvr>
                                    </p:animEffect>
                                  </p:childTnLst>
                                </p:cTn>
                              </p:par>
                            </p:childTnLst>
                          </p:cTn>
                        </p:par>
                        <p:par>
                          <p:cTn id="42" fill="hold">
                            <p:stCondLst>
                              <p:cond delay="3000"/>
                            </p:stCondLst>
                            <p:childTnLst>
                              <p:par>
                                <p:cTn id="43" presetID="12" presetClass="entr" presetSubtype="4"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p:tgtEl>
                                          <p:spTgt spid="47"/>
                                        </p:tgtEl>
                                        <p:attrNameLst>
                                          <p:attrName>ppt_y</p:attrName>
                                        </p:attrNameLst>
                                      </p:cBhvr>
                                      <p:tavLst>
                                        <p:tav tm="0">
                                          <p:val>
                                            <p:strVal val="#ppt_y+#ppt_h*1.125000"/>
                                          </p:val>
                                        </p:tav>
                                        <p:tav tm="100000">
                                          <p:val>
                                            <p:strVal val="#ppt_y"/>
                                          </p:val>
                                        </p:tav>
                                      </p:tavLst>
                                    </p:anim>
                                    <p:animEffect transition="in" filter="wipe(up)">
                                      <p:cBhvr>
                                        <p:cTn id="46" dur="500"/>
                                        <p:tgtEl>
                                          <p:spTgt spid="47"/>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p:tgtEl>
                                          <p:spTgt spid="43"/>
                                        </p:tgtEl>
                                        <p:attrNameLst>
                                          <p:attrName>ppt_y</p:attrName>
                                        </p:attrNameLst>
                                      </p:cBhvr>
                                      <p:tavLst>
                                        <p:tav tm="0">
                                          <p:val>
                                            <p:strVal val="#ppt_y-#ppt_h*1.125000"/>
                                          </p:val>
                                        </p:tav>
                                        <p:tav tm="100000">
                                          <p:val>
                                            <p:strVal val="#ppt_y"/>
                                          </p:val>
                                        </p:tav>
                                      </p:tavLst>
                                    </p:anim>
                                    <p:animEffect transition="in" filter="wipe(down)">
                                      <p:cBhvr>
                                        <p:cTn id="50" dur="500"/>
                                        <p:tgtEl>
                                          <p:spTgt spid="43"/>
                                        </p:tgtEl>
                                      </p:cBhvr>
                                    </p:animEffect>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 calcmode="lin" valueType="num">
                                      <p:cBhvr additive="base">
                                        <p:cTn id="54" dur="500"/>
                                        <p:tgtEl>
                                          <p:spTgt spid="48"/>
                                        </p:tgtEl>
                                        <p:attrNameLst>
                                          <p:attrName>ppt_y</p:attrName>
                                        </p:attrNameLst>
                                      </p:cBhvr>
                                      <p:tavLst>
                                        <p:tav tm="0">
                                          <p:val>
                                            <p:strVal val="#ppt_y+#ppt_h*1.125000"/>
                                          </p:val>
                                        </p:tav>
                                        <p:tav tm="100000">
                                          <p:val>
                                            <p:strVal val="#ppt_y"/>
                                          </p:val>
                                        </p:tav>
                                      </p:tavLst>
                                    </p:anim>
                                    <p:animEffect transition="in" filter="wipe(up)">
                                      <p:cBhvr>
                                        <p:cTn id="55" dur="500"/>
                                        <p:tgtEl>
                                          <p:spTgt spid="48"/>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p:tgtEl>
                                          <p:spTgt spid="44"/>
                                        </p:tgtEl>
                                        <p:attrNameLst>
                                          <p:attrName>ppt_y</p:attrName>
                                        </p:attrNameLst>
                                      </p:cBhvr>
                                      <p:tavLst>
                                        <p:tav tm="0">
                                          <p:val>
                                            <p:strVal val="#ppt_y-#ppt_h*1.125000"/>
                                          </p:val>
                                        </p:tav>
                                        <p:tav tm="100000">
                                          <p:val>
                                            <p:strVal val="#ppt_y"/>
                                          </p:val>
                                        </p:tav>
                                      </p:tavLst>
                                    </p:anim>
                                    <p:animEffect transition="in" filter="wipe(down)">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103730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308026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rot="4351113">
            <a:off x="5467143" y="2247983"/>
            <a:ext cx="4707118" cy="3246798"/>
            <a:chOff x="940378" y="1114346"/>
            <a:chExt cx="7056438" cy="4867275"/>
          </a:xfrm>
        </p:grpSpPr>
        <p:sp>
          <p:nvSpPr>
            <p:cNvPr id="6"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dirty="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3"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a:spLocks/>
          </p:cNvSpPr>
          <p:nvPr/>
        </p:nvSpPr>
        <p:spPr>
          <a:xfrm>
            <a:off x="9044131" y="2350980"/>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8691733" y="577799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a:spLocks/>
          </p:cNvSpPr>
          <p:nvPr/>
        </p:nvSpPr>
        <p:spPr>
          <a:xfrm>
            <a:off x="5884612" y="412047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281977" y="5411695"/>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279899" y="2314089"/>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228261" y="4171444"/>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a:spLocks/>
          </p:cNvSpPr>
          <p:nvPr/>
        </p:nvSpPr>
        <p:spPr>
          <a:xfrm>
            <a:off x="2679991" y="217783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2679988" y="3337794"/>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2679991" y="449775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2709422" y="5657712"/>
            <a:ext cx="3014825" cy="370870"/>
          </a:xfrm>
          <a:prstGeom prst="rect">
            <a:avLst/>
          </a:prstGeom>
          <a:noFill/>
        </p:spPr>
        <p:txBody>
          <a:bodyPr wrap="square" rIns="166115" bIns="41528" numCol="1" spcCol="360000">
            <a:spAutoFit/>
          </a:bodyPr>
          <a:lstStyle/>
          <a:p>
            <a:pPr marL="0" indent="0" algn="just">
              <a:lnSpc>
                <a:spcPct val="120000"/>
              </a:lnSpc>
              <a:spcBef>
                <a:spcPts val="0"/>
              </a:spcBef>
              <a:spcAft>
                <a:spcPts val="0"/>
              </a:spcAft>
              <a:buNone/>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2725534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684959" y="1600101"/>
            <a:ext cx="3341438" cy="39489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3247158" y="5006216"/>
            <a:ext cx="2217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3130692" y="4221373"/>
            <a:ext cx="244997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endPar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8"/>
          <p:cNvSpPr txBox="1"/>
          <p:nvPr/>
        </p:nvSpPr>
        <p:spPr>
          <a:xfrm>
            <a:off x="6933431" y="3040261"/>
            <a:ext cx="4320480" cy="738664"/>
          </a:xfrm>
          <a:prstGeom prst="rect">
            <a:avLst/>
          </a:prstGeom>
          <a:noFill/>
        </p:spPr>
        <p:txBody>
          <a:bodyPr wrap="square" lIns="0" tIns="0" rIns="0" bIns="0" rtlCol="0">
            <a:spAutoFit/>
          </a:bodyPr>
          <a:lstStyle/>
          <a:p>
            <a:r>
              <a:rPr lang="zh-CN" altLang="en-US"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成功项目展示</a:t>
            </a:r>
            <a:endParaRPr lang="en-GB" altLang="zh-CN"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901106" y="2011757"/>
            <a:ext cx="290914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800" cap="all" spc="300" dirty="0" smtClean="0">
                <a:solidFill>
                  <a:schemeClr val="bg1"/>
                </a:solidFill>
                <a:latin typeface="Impact" panose="020B0806030902050204" pitchFamily="34" charset="0"/>
                <a:cs typeface="Arial" panose="020B0604020202020204" pitchFamily="34" charset="0"/>
                <a:sym typeface="Arial" panose="020B0604020202020204" pitchFamily="34" charset="0"/>
              </a:rPr>
              <a:t>03</a:t>
            </a:r>
            <a:endParaRPr lang="zh-CN" altLang="en-US" sz="13800"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6879479"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939842"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879479"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939842"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8015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
                                        </p:tgtEl>
                                        <p:attrNameLst>
                                          <p:attrName>style.visibility</p:attrName>
                                        </p:attrNameLst>
                                      </p:cBhvr>
                                      <p:to>
                                        <p:strVal val="visible"/>
                                      </p:to>
                                    </p:set>
                                    <p:animEffect transition="in" filter="wipe(left)">
                                      <p:cBhvr>
                                        <p:cTn id="33" dur="200"/>
                                        <p:tgtEl>
                                          <p:spTgt spid="11"/>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11"/>
                                        </p:tgtEl>
                                      </p:cBhvr>
                                      <p:to x="80000" y="100000"/>
                                    </p:animScale>
                                    <p:anim by="(#ppt_w*0.10)" calcmode="lin" valueType="num">
                                      <p:cBhvr>
                                        <p:cTn id="36" dur="50" autoRev="1" fill="hold">
                                          <p:stCondLst>
                                            <p:cond delay="0"/>
                                          </p:stCondLst>
                                        </p:cTn>
                                        <p:tgtEl>
                                          <p:spTgt spid="11"/>
                                        </p:tgtEl>
                                        <p:attrNameLst>
                                          <p:attrName>ppt_x</p:attrName>
                                        </p:attrNameLst>
                                      </p:cBhvr>
                                    </p:anim>
                                    <p:anim by="(-#ppt_w*0.10)" calcmode="lin" valueType="num">
                                      <p:cBhvr>
                                        <p:cTn id="37" dur="50" autoRev="1" fill="hold">
                                          <p:stCondLst>
                                            <p:cond delay="0"/>
                                          </p:stCondLst>
                                        </p:cTn>
                                        <p:tgtEl>
                                          <p:spTgt spid="11"/>
                                        </p:tgtEl>
                                        <p:attrNameLst>
                                          <p:attrName>ppt_y</p:attrName>
                                        </p:attrNameLst>
                                      </p:cBhvr>
                                    </p:anim>
                                    <p:animRot by="-480000">
                                      <p:cBhvr>
                                        <p:cTn id="38" dur="50" autoRev="1" fill="hold">
                                          <p:stCondLst>
                                            <p:cond delay="0"/>
                                          </p:stCondLst>
                                        </p:cTn>
                                        <p:tgtEl>
                                          <p:spTgt spid="11"/>
                                        </p:tgtEl>
                                        <p:attrNameLst>
                                          <p:attrName>r</p:attrName>
                                        </p:attrNameLst>
                                      </p:cBhvr>
                                    </p:animRot>
                                  </p:childTnLst>
                                </p:cTn>
                              </p:par>
                            </p:childTnLst>
                          </p:cTn>
                        </p:par>
                        <p:par>
                          <p:cTn id="39" fill="hold">
                            <p:stCondLst>
                              <p:cond delay="10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15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par>
                          <p:cTn id="49" fill="hold">
                            <p:stCondLst>
                              <p:cond delay="2000"/>
                            </p:stCondLst>
                            <p:childTnLst>
                              <p:par>
                                <p:cTn id="50" presetID="1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ppt_x</p:attrName>
                                        </p:attrNameLst>
                                      </p:cBhvr>
                                      <p:tavLst>
                                        <p:tav tm="0">
                                          <p:val>
                                            <p:strVal val="#ppt_x-#ppt_w*1.125000"/>
                                          </p:val>
                                        </p:tav>
                                        <p:tav tm="100000">
                                          <p:val>
                                            <p:strVal val="#ppt_x"/>
                                          </p:val>
                                        </p:tav>
                                      </p:tavLst>
                                    </p:anim>
                                    <p:animEffect transition="in" filter="wipe(right)">
                                      <p:cBhvr>
                                        <p:cTn id="53" dur="500"/>
                                        <p:tgtEl>
                                          <p:spTgt spid="15"/>
                                        </p:tgtEl>
                                      </p:cBhvr>
                                    </p:animEffect>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ppt_x</p:attrName>
                                        </p:attrNameLst>
                                      </p:cBhvr>
                                      <p:tavLst>
                                        <p:tav tm="0">
                                          <p:val>
                                            <p:strVal val="#ppt_x-#ppt_w*1.125000"/>
                                          </p:val>
                                        </p:tav>
                                        <p:tav tm="100000">
                                          <p:val>
                                            <p:strVal val="#ppt_x"/>
                                          </p:val>
                                        </p:tav>
                                      </p:tavLst>
                                    </p:anim>
                                    <p:animEffect transition="in" filter="wipe(righ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a:xfrm>
            <a:off x="4429024" y="1960141"/>
            <a:ext cx="4101964" cy="4101964"/>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AU"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5540262" y="2301904"/>
            <a:ext cx="1879488" cy="3418438"/>
            <a:chOff x="2777030" y="1276350"/>
            <a:chExt cx="1871170" cy="3403312"/>
          </a:xfrm>
          <a:effectLst>
            <a:outerShdw blurRad="50800" dist="38100" dir="2700000" algn="tl" rotWithShape="0">
              <a:prstClr val="black">
                <a:alpha val="40000"/>
              </a:prstClr>
            </a:outerShdw>
          </a:effectLst>
        </p:grpSpPr>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7030" y="1276350"/>
              <a:ext cx="1871170" cy="3403312"/>
            </a:xfrm>
            <a:prstGeom prst="rect">
              <a:avLst/>
            </a:prstGeom>
          </p:spPr>
        </p:pic>
        <p:sp>
          <p:nvSpPr>
            <p:cNvPr id="20" name="Rectangle 19"/>
            <p:cNvSpPr/>
            <p:nvPr/>
          </p:nvSpPr>
          <p:spPr>
            <a:xfrm>
              <a:off x="2961703" y="1874759"/>
              <a:ext cx="1501824" cy="221146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644771" y="2208822"/>
            <a:ext cx="904654" cy="904657"/>
            <a:chOff x="8197836" y="1898395"/>
            <a:chExt cx="1017919" cy="1017922"/>
          </a:xfrm>
        </p:grpSpPr>
        <p:sp>
          <p:nvSpPr>
            <p:cNvPr id="27" name="Shape 255"/>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76200" cap="flat">
              <a:solidFill>
                <a:schemeClr val="bg1"/>
              </a:solidFill>
              <a:miter lim="400000"/>
            </a:ln>
            <a:effectLst/>
          </p:spPr>
          <p:txBody>
            <a:bodyPr wrap="square" lIns="40181" tIns="40181" rIns="40181" bIns="4018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256"/>
            <p:cNvSpPr/>
            <p:nvPr/>
          </p:nvSpPr>
          <p:spPr>
            <a:xfrm>
              <a:off x="8505560" y="2180961"/>
              <a:ext cx="402470" cy="452790"/>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6041" tIns="46041" rIns="46041" bIns="4604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4390335" y="2211918"/>
            <a:ext cx="904654" cy="904657"/>
            <a:chOff x="8197836" y="1898395"/>
            <a:chExt cx="1017919" cy="1017922"/>
          </a:xfrm>
        </p:grpSpPr>
        <p:sp>
          <p:nvSpPr>
            <p:cNvPr id="32" name="Shape 255"/>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76200" cap="flat">
              <a:solidFill>
                <a:schemeClr val="bg1"/>
              </a:solidFill>
              <a:miter lim="400000"/>
            </a:ln>
            <a:effectLst/>
          </p:spPr>
          <p:txBody>
            <a:bodyPr wrap="square" lIns="40181" tIns="40181" rIns="40181" bIns="4018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Shape 256"/>
            <p:cNvSpPr/>
            <p:nvPr/>
          </p:nvSpPr>
          <p:spPr>
            <a:xfrm flipH="1">
              <a:off x="8505560" y="2180961"/>
              <a:ext cx="402470" cy="452790"/>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6041" tIns="46041" rIns="46041" bIns="4604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640402" y="4900513"/>
            <a:ext cx="904654" cy="904657"/>
            <a:chOff x="8197836" y="1898395"/>
            <a:chExt cx="1017919" cy="1017922"/>
          </a:xfrm>
        </p:grpSpPr>
        <p:sp>
          <p:nvSpPr>
            <p:cNvPr id="41" name="Shape 255"/>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5"/>
            </a:solidFill>
            <a:ln w="76200" cap="flat">
              <a:solidFill>
                <a:schemeClr val="bg1"/>
              </a:solidFill>
              <a:miter lim="400000"/>
            </a:ln>
            <a:effectLst/>
          </p:spPr>
          <p:txBody>
            <a:bodyPr wrap="square" lIns="40181" tIns="40181" rIns="40181" bIns="4018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Shape 256"/>
            <p:cNvSpPr/>
            <p:nvPr/>
          </p:nvSpPr>
          <p:spPr>
            <a:xfrm>
              <a:off x="8505560" y="2180961"/>
              <a:ext cx="402470" cy="452790"/>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6041" tIns="46041" rIns="46041" bIns="4604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4422891" y="4904695"/>
            <a:ext cx="904654" cy="904657"/>
            <a:chOff x="8197836" y="1898395"/>
            <a:chExt cx="1017919" cy="1017922"/>
          </a:xfrm>
        </p:grpSpPr>
        <p:sp>
          <p:nvSpPr>
            <p:cNvPr id="44" name="Shape 255"/>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4"/>
            </a:solidFill>
            <a:ln w="76200" cap="flat">
              <a:solidFill>
                <a:schemeClr val="bg1"/>
              </a:solidFill>
              <a:miter lim="400000"/>
            </a:ln>
            <a:effectLst/>
          </p:spPr>
          <p:txBody>
            <a:bodyPr wrap="square" lIns="40181" tIns="40181" rIns="40181" bIns="4018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Shape 256"/>
            <p:cNvSpPr/>
            <p:nvPr/>
          </p:nvSpPr>
          <p:spPr>
            <a:xfrm flipH="1">
              <a:off x="8505560" y="2180961"/>
              <a:ext cx="402470" cy="452790"/>
            </a:xfrm>
            <a:custGeom>
              <a:avLst/>
              <a:gdLst/>
              <a:ahLst/>
              <a:cxnLst>
                <a:cxn ang="0">
                  <a:pos x="wd2" y="hd2"/>
                </a:cxn>
                <a:cxn ang="5400000">
                  <a:pos x="wd2" y="hd2"/>
                </a:cxn>
                <a:cxn ang="10800000">
                  <a:pos x="wd2" y="hd2"/>
                </a:cxn>
                <a:cxn ang="16200000">
                  <a:pos x="wd2" y="hd2"/>
                </a:cxn>
              </a:cxnLst>
              <a:rect l="0" t="0" r="r" b="b"/>
              <a:pathLst>
                <a:path w="21600" h="20960" extrusionOk="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w="12700" cap="flat">
              <a:noFill/>
              <a:miter lim="400000"/>
            </a:ln>
            <a:effectLst/>
          </p:spPr>
          <p:txBody>
            <a:bodyPr wrap="square" lIns="46041" tIns="46041" rIns="46041" bIns="46041" numCol="1" anchor="ctr">
              <a:noAutofit/>
            </a:bodyPr>
            <a:lstStyle/>
            <a:p>
              <a:pPr algn="just">
                <a:lnSpc>
                  <a:spcPct val="120000"/>
                </a:lnSpc>
                <a:spcBef>
                  <a:spcPts val="0"/>
                </a:spcBef>
                <a:spcAft>
                  <a:spcPts val="0"/>
                </a:spcAft>
                <a:defRPr sz="3200">
                  <a:solidFill>
                    <a:srgbClr val="FFFFFF"/>
                  </a:solidFill>
                  <a:latin typeface="+mn-lt"/>
                  <a:ea typeface="+mn-ea"/>
                  <a:cs typeface="+mn-cs"/>
                  <a:sym typeface="Helvetica Light"/>
                </a:defRPr>
              </a:pPr>
              <a:endParaRPr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 Placeholder 8"/>
          <p:cNvSpPr txBox="1">
            <a:spLocks/>
          </p:cNvSpPr>
          <p:nvPr/>
        </p:nvSpPr>
        <p:spPr>
          <a:xfrm>
            <a:off x="2454434" y="2295525"/>
            <a:ext cx="1770063" cy="298450"/>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9"/>
          <p:cNvSpPr txBox="1">
            <a:spLocks/>
          </p:cNvSpPr>
          <p:nvPr/>
        </p:nvSpPr>
        <p:spPr>
          <a:xfrm>
            <a:off x="1949609" y="2547938"/>
            <a:ext cx="2274888" cy="708347"/>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8"/>
          <p:cNvSpPr txBox="1">
            <a:spLocks/>
          </p:cNvSpPr>
          <p:nvPr/>
        </p:nvSpPr>
        <p:spPr>
          <a:xfrm>
            <a:off x="8756809" y="2295525"/>
            <a:ext cx="1770063" cy="298450"/>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9"/>
          <p:cNvSpPr txBox="1">
            <a:spLocks/>
          </p:cNvSpPr>
          <p:nvPr/>
        </p:nvSpPr>
        <p:spPr>
          <a:xfrm>
            <a:off x="8756809" y="2547938"/>
            <a:ext cx="2274888" cy="708347"/>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8"/>
          <p:cNvSpPr txBox="1">
            <a:spLocks/>
          </p:cNvSpPr>
          <p:nvPr/>
        </p:nvSpPr>
        <p:spPr>
          <a:xfrm>
            <a:off x="2454434" y="4966153"/>
            <a:ext cx="1770063" cy="298450"/>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9"/>
          <p:cNvSpPr txBox="1">
            <a:spLocks/>
          </p:cNvSpPr>
          <p:nvPr/>
        </p:nvSpPr>
        <p:spPr>
          <a:xfrm>
            <a:off x="1949609" y="5218566"/>
            <a:ext cx="2274888" cy="708347"/>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auto">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8"/>
          <p:cNvSpPr txBox="1">
            <a:spLocks/>
          </p:cNvSpPr>
          <p:nvPr/>
        </p:nvSpPr>
        <p:spPr>
          <a:xfrm>
            <a:off x="8756809" y="4966153"/>
            <a:ext cx="1770063" cy="298450"/>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9"/>
          <p:cNvSpPr txBox="1">
            <a:spLocks/>
          </p:cNvSpPr>
          <p:nvPr/>
        </p:nvSpPr>
        <p:spPr>
          <a:xfrm>
            <a:off x="8756809" y="5218566"/>
            <a:ext cx="2274888" cy="708347"/>
          </a:xfrm>
          <a:prstGeom prst="rect">
            <a:avLst/>
          </a:prstGeom>
        </p:spPr>
        <p:txBody>
          <a:bodyPr>
            <a:no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4963457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 calcmode="lin" valueType="num">
                                      <p:cBhvr>
                                        <p:cTn id="20" dur="500" fill="hold"/>
                                        <p:tgtEl>
                                          <p:spTgt spid="31"/>
                                        </p:tgtEl>
                                        <p:attrNameLst>
                                          <p:attrName>style.rotation</p:attrName>
                                        </p:attrNameLst>
                                      </p:cBhvr>
                                      <p:tavLst>
                                        <p:tav tm="0">
                                          <p:val>
                                            <p:fltVal val="360"/>
                                          </p:val>
                                        </p:tav>
                                        <p:tav tm="100000">
                                          <p:val>
                                            <p:fltVal val="0"/>
                                          </p:val>
                                        </p:tav>
                                      </p:tavLst>
                                    </p:anim>
                                    <p:animEffect transition="in" filter="fade">
                                      <p:cBhvr>
                                        <p:cTn id="21" dur="500"/>
                                        <p:tgtEl>
                                          <p:spTgt spid="31"/>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 calcmode="lin" valueType="num">
                                      <p:cBhvr>
                                        <p:cTn id="34" dur="500" fill="hold"/>
                                        <p:tgtEl>
                                          <p:spTgt spid="43"/>
                                        </p:tgtEl>
                                        <p:attrNameLst>
                                          <p:attrName>style.rotation</p:attrName>
                                        </p:attrNameLst>
                                      </p:cBhvr>
                                      <p:tavLst>
                                        <p:tav tm="0">
                                          <p:val>
                                            <p:fltVal val="360"/>
                                          </p:val>
                                        </p:tav>
                                        <p:tav tm="100000">
                                          <p:val>
                                            <p:fltVal val="0"/>
                                          </p:val>
                                        </p:tav>
                                      </p:tavLst>
                                    </p:anim>
                                    <p:animEffect transition="in" filter="fade">
                                      <p:cBhvr>
                                        <p:cTn id="35" dur="500"/>
                                        <p:tgtEl>
                                          <p:spTgt spid="43"/>
                                        </p:tgtEl>
                                      </p:cBhvr>
                                    </p:animEffect>
                                  </p:childTnLst>
                                </p:cTn>
                              </p:par>
                            </p:childTnLst>
                          </p:cTn>
                        </p:par>
                        <p:par>
                          <p:cTn id="36" fill="hold">
                            <p:stCondLst>
                              <p:cond delay="2500"/>
                            </p:stCondLst>
                            <p:childTnLst>
                              <p:par>
                                <p:cTn id="37" presetID="49" presetClass="entr" presetSubtype="0" decel="10000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 calcmode="lin" valueType="num">
                                      <p:cBhvr>
                                        <p:cTn id="41" dur="500" fill="hold"/>
                                        <p:tgtEl>
                                          <p:spTgt spid="40"/>
                                        </p:tgtEl>
                                        <p:attrNameLst>
                                          <p:attrName>style.rotation</p:attrName>
                                        </p:attrNameLst>
                                      </p:cBhvr>
                                      <p:tavLst>
                                        <p:tav tm="0">
                                          <p:val>
                                            <p:fltVal val="360"/>
                                          </p:val>
                                        </p:tav>
                                        <p:tav tm="100000">
                                          <p:val>
                                            <p:fltVal val="0"/>
                                          </p:val>
                                        </p:tav>
                                      </p:tavLst>
                                    </p:anim>
                                    <p:animEffect transition="in" filter="fade">
                                      <p:cBhvr>
                                        <p:cTn id="42" dur="500"/>
                                        <p:tgtEl>
                                          <p:spTgt spid="40"/>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 calcmode="lin" valueType="num">
                                      <p:cBhvr>
                                        <p:cTn id="46"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8" dur="500"/>
                                        <p:tgtEl>
                                          <p:spTgt spid="21">
                                            <p:txEl>
                                              <p:pRg st="0" end="0"/>
                                            </p:txEl>
                                          </p:spTgt>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22">
                                            <p:txEl>
                                              <p:pRg st="0" end="0"/>
                                            </p:txEl>
                                          </p:spTgt>
                                        </p:tgtEl>
                                        <p:attrNameLst>
                                          <p:attrName>style.visibility</p:attrName>
                                        </p:attrNameLst>
                                      </p:cBhvr>
                                      <p:to>
                                        <p:strVal val="visible"/>
                                      </p:to>
                                    </p:set>
                                    <p:animEffect transition="in" filter="wipe(down)">
                                      <p:cBhvr>
                                        <p:cTn id="52" dur="500"/>
                                        <p:tgtEl>
                                          <p:spTgt spid="22">
                                            <p:txEl>
                                              <p:pRg st="0" end="0"/>
                                            </p:txEl>
                                          </p:spTgt>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23">
                                            <p:txEl>
                                              <p:pRg st="0" end="0"/>
                                            </p:txEl>
                                          </p:spTgt>
                                        </p:tgtEl>
                                        <p:attrNameLst>
                                          <p:attrName>style.visibility</p:attrName>
                                        </p:attrNameLst>
                                      </p:cBhvr>
                                      <p:to>
                                        <p:strVal val="visible"/>
                                      </p:to>
                                    </p:set>
                                    <p:anim calcmode="lin" valueType="num">
                                      <p:cBhvr>
                                        <p:cTn id="56"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23">
                                            <p:txEl>
                                              <p:pRg st="0" end="0"/>
                                            </p:txEl>
                                          </p:spTgt>
                                        </p:tgtEl>
                                      </p:cBhvr>
                                    </p:animEffect>
                                  </p:childTnLst>
                                </p:cTn>
                              </p:par>
                            </p:childTnLst>
                          </p:cTn>
                        </p:par>
                        <p:par>
                          <p:cTn id="59" fill="hold">
                            <p:stCondLst>
                              <p:cond delay="4500"/>
                            </p:stCondLst>
                            <p:childTnLst>
                              <p:par>
                                <p:cTn id="60" presetID="22" presetClass="entr" presetSubtype="4" fill="hold" grpId="0" nodeType="afterEffect">
                                  <p:stCondLst>
                                    <p:cond delay="0"/>
                                  </p:stCondLst>
                                  <p:childTnLst>
                                    <p:set>
                                      <p:cBhvr>
                                        <p:cTn id="61" dur="1" fill="hold">
                                          <p:stCondLst>
                                            <p:cond delay="0"/>
                                          </p:stCondLst>
                                        </p:cTn>
                                        <p:tgtEl>
                                          <p:spTgt spid="24">
                                            <p:txEl>
                                              <p:pRg st="0" end="0"/>
                                            </p:txEl>
                                          </p:spTgt>
                                        </p:tgtEl>
                                        <p:attrNameLst>
                                          <p:attrName>style.visibility</p:attrName>
                                        </p:attrNameLst>
                                      </p:cBhvr>
                                      <p:to>
                                        <p:strVal val="visible"/>
                                      </p:to>
                                    </p:set>
                                    <p:animEffect transition="in" filter="wipe(down)">
                                      <p:cBhvr>
                                        <p:cTn id="62" dur="500"/>
                                        <p:tgtEl>
                                          <p:spTgt spid="24">
                                            <p:txEl>
                                              <p:pRg st="0" end="0"/>
                                            </p:txEl>
                                          </p:spTgt>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25">
                                            <p:txEl>
                                              <p:pRg st="0" end="0"/>
                                            </p:txEl>
                                          </p:spTgt>
                                        </p:tgtEl>
                                        <p:attrNameLst>
                                          <p:attrName>style.visibility</p:attrName>
                                        </p:attrNameLst>
                                      </p:cBhvr>
                                      <p:to>
                                        <p:strVal val="visible"/>
                                      </p:to>
                                    </p:set>
                                    <p:anim calcmode="lin" valueType="num">
                                      <p:cBhvr>
                                        <p:cTn id="66"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67"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68" dur="500"/>
                                        <p:tgtEl>
                                          <p:spTgt spid="25">
                                            <p:txEl>
                                              <p:pRg st="0" end="0"/>
                                            </p:txEl>
                                          </p:spTgt>
                                        </p:tgtEl>
                                      </p:cBhvr>
                                    </p:animEffect>
                                  </p:childTnLst>
                                </p:cTn>
                              </p:par>
                            </p:childTnLst>
                          </p:cTn>
                        </p:par>
                        <p:par>
                          <p:cTn id="69" fill="hold">
                            <p:stCondLst>
                              <p:cond delay="5500"/>
                            </p:stCondLst>
                            <p:childTnLst>
                              <p:par>
                                <p:cTn id="70" presetID="22" presetClass="entr" presetSubtype="4" fill="hold" grpId="0" nodeType="afterEffect">
                                  <p:stCondLst>
                                    <p:cond delay="0"/>
                                  </p:stCondLst>
                                  <p:childTnLst>
                                    <p:set>
                                      <p:cBhvr>
                                        <p:cTn id="71" dur="1" fill="hold">
                                          <p:stCondLst>
                                            <p:cond delay="0"/>
                                          </p:stCondLst>
                                        </p:cTn>
                                        <p:tgtEl>
                                          <p:spTgt spid="30">
                                            <p:txEl>
                                              <p:pRg st="0" end="0"/>
                                            </p:txEl>
                                          </p:spTgt>
                                        </p:tgtEl>
                                        <p:attrNameLst>
                                          <p:attrName>style.visibility</p:attrName>
                                        </p:attrNameLst>
                                      </p:cBhvr>
                                      <p:to>
                                        <p:strVal val="visible"/>
                                      </p:to>
                                    </p:set>
                                    <p:animEffect transition="in" filter="wipe(down)">
                                      <p:cBhvr>
                                        <p:cTn id="72" dur="500"/>
                                        <p:tgtEl>
                                          <p:spTgt spid="30">
                                            <p:txEl>
                                              <p:pRg st="0" end="0"/>
                                            </p:txEl>
                                          </p:spTgt>
                                        </p:tgtEl>
                                      </p:cBhvr>
                                    </p:animEffect>
                                  </p:childTnLst>
                                </p:cTn>
                              </p:par>
                            </p:childTnLst>
                          </p:cTn>
                        </p:par>
                        <p:par>
                          <p:cTn id="73" fill="hold">
                            <p:stCondLst>
                              <p:cond delay="6000"/>
                            </p:stCondLst>
                            <p:childTnLst>
                              <p:par>
                                <p:cTn id="74" presetID="53" presetClass="entr" presetSubtype="16" fill="hold" grpId="0" nodeType="afterEffect">
                                  <p:stCondLst>
                                    <p:cond delay="0"/>
                                  </p:stCondLst>
                                  <p:childTnLst>
                                    <p:set>
                                      <p:cBhvr>
                                        <p:cTn id="75" dur="1" fill="hold">
                                          <p:stCondLst>
                                            <p:cond delay="0"/>
                                          </p:stCondLst>
                                        </p:cTn>
                                        <p:tgtEl>
                                          <p:spTgt spid="34">
                                            <p:txEl>
                                              <p:pRg st="0" end="0"/>
                                            </p:txEl>
                                          </p:spTgt>
                                        </p:tgtEl>
                                        <p:attrNameLst>
                                          <p:attrName>style.visibility</p:attrName>
                                        </p:attrNameLst>
                                      </p:cBhvr>
                                      <p:to>
                                        <p:strVal val="visible"/>
                                      </p:to>
                                    </p:set>
                                    <p:anim calcmode="lin" valueType="num">
                                      <p:cBhvr>
                                        <p:cTn id="76"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34">
                                            <p:txEl>
                                              <p:pRg st="0" end="0"/>
                                            </p:txEl>
                                          </p:spTgt>
                                        </p:tgtEl>
                                      </p:cBhvr>
                                    </p:animEffect>
                                  </p:childTnLst>
                                </p:cTn>
                              </p:par>
                            </p:childTnLst>
                          </p:cTn>
                        </p:par>
                        <p:par>
                          <p:cTn id="79" fill="hold">
                            <p:stCondLst>
                              <p:cond delay="6500"/>
                            </p:stCondLst>
                            <p:childTnLst>
                              <p:par>
                                <p:cTn id="80" presetID="22" presetClass="entr" presetSubtype="4" fill="hold" grpId="0" nodeType="afterEffect">
                                  <p:stCondLst>
                                    <p:cond delay="0"/>
                                  </p:stCondLst>
                                  <p:childTnLst>
                                    <p:set>
                                      <p:cBhvr>
                                        <p:cTn id="81" dur="1" fill="hold">
                                          <p:stCondLst>
                                            <p:cond delay="0"/>
                                          </p:stCondLst>
                                        </p:cTn>
                                        <p:tgtEl>
                                          <p:spTgt spid="35">
                                            <p:txEl>
                                              <p:pRg st="0" end="0"/>
                                            </p:txEl>
                                          </p:spTgt>
                                        </p:tgtEl>
                                        <p:attrNameLst>
                                          <p:attrName>style.visibility</p:attrName>
                                        </p:attrNameLst>
                                      </p:cBhvr>
                                      <p:to>
                                        <p:strVal val="visible"/>
                                      </p:to>
                                    </p:set>
                                    <p:animEffect transition="in" filter="wipe(down)">
                                      <p:cBhvr>
                                        <p:cTn id="82"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1" grpId="0" build="p"/>
      <p:bldP spid="22" grpId="0" build="p"/>
      <p:bldP spid="23" grpId="0" build="p"/>
      <p:bldP spid="24" grpId="0" build="p"/>
      <p:bldP spid="25" grpId="0" build="p"/>
      <p:bldP spid="30" grpId="0" build="p"/>
      <p:bldP spid="34" grpId="0" build="p"/>
      <p:bldP spid="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012219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64369" y="2680221"/>
            <a:ext cx="2316294" cy="151449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181743" y="26802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5248957" y="2680221"/>
            <a:ext cx="2316294" cy="151449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299143" y="26802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9378091" y="2680221"/>
            <a:ext cx="2316291" cy="151449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2098263" y="3978266"/>
            <a:ext cx="448507" cy="448507"/>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4119893" y="39782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6182851" y="3978266"/>
            <a:ext cx="448507" cy="448507"/>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8233035" y="3978266"/>
            <a:ext cx="448507" cy="448507"/>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311984" y="3978266"/>
            <a:ext cx="448507" cy="448507"/>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9364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45462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479631"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56990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630886"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419609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nimBg="1" advAuto="0"/>
      <p:bldP spid="12" grpId="0" advAuto="0"/>
      <p:bldP spid="17" grpId="0" animBg="1" advAuto="0"/>
      <p:bldP spid="22" grpId="0" advAuto="0"/>
      <p:bldP spid="27" grpId="0" advAuto="0"/>
      <p:bldP spid="30" grpId="0" animBg="1" advAuto="0"/>
      <p:bldP spid="33" grpId="0" advAuto="0"/>
      <p:bldP spid="36" grpId="0" animBg="1" advAuto="0"/>
      <p:bldP spid="39" grpId="0" advAuto="0"/>
      <p:bldP spid="43" grpId="0"/>
      <p:bldP spid="46" grpId="0"/>
      <p:bldP spid="49" grpId="0"/>
      <p:bldP spid="52"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595052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684959" y="1600101"/>
            <a:ext cx="3341438" cy="39489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9">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3247158" y="5006216"/>
            <a:ext cx="2217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3130692" y="4221373"/>
            <a:ext cx="244997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endPar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48"/>
          <p:cNvSpPr txBox="1"/>
          <p:nvPr/>
        </p:nvSpPr>
        <p:spPr>
          <a:xfrm>
            <a:off x="6933431" y="3040261"/>
            <a:ext cx="4320480" cy="738664"/>
          </a:xfrm>
          <a:prstGeom prst="rect">
            <a:avLst/>
          </a:prstGeom>
          <a:noFill/>
        </p:spPr>
        <p:txBody>
          <a:bodyPr wrap="square" lIns="0" tIns="0" rIns="0" bIns="0" rtlCol="0">
            <a:spAutoFit/>
          </a:bodyPr>
          <a:lstStyle/>
          <a:p>
            <a:r>
              <a:rPr lang="zh-CN" altLang="en-US"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明年工作计划</a:t>
            </a:r>
            <a:endParaRPr lang="en-GB" altLang="zh-CN" sz="4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3186856" y="2011757"/>
            <a:ext cx="233764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800" cap="all" spc="300" dirty="0" smtClean="0">
                <a:solidFill>
                  <a:schemeClr val="bg1"/>
                </a:solidFill>
                <a:latin typeface="Impact" panose="020B0806030902050204" pitchFamily="34" charset="0"/>
                <a:cs typeface="Arial" panose="020B0604020202020204" pitchFamily="34" charset="0"/>
                <a:sym typeface="Arial" panose="020B0604020202020204" pitchFamily="34" charset="0"/>
              </a:rPr>
              <a:t>04</a:t>
            </a:r>
            <a:endParaRPr lang="zh-CN" altLang="en-US" sz="13800"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6879479"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939842" y="3992900"/>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879479"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939842" y="4303831"/>
            <a:ext cx="1837447" cy="215444"/>
          </a:xfrm>
          <a:prstGeom prst="rect">
            <a:avLst/>
          </a:prstGeom>
          <a:noFill/>
        </p:spPr>
        <p:txBody>
          <a:bodyPr wrap="square" lIns="0" tIns="0" rIns="0" bIns="0" rtlCol="0">
            <a:spAutoFit/>
          </a:bodyPr>
          <a:lstStyle/>
          <a:p>
            <a:pPr marL="171450" lvl="1" indent="-171450">
              <a:buFont typeface="Arial" panose="020B0604020202020204" pitchFamily="34" charset="0"/>
              <a:buChar char="•"/>
            </a:pPr>
            <a:r>
              <a:rPr lang="zh-CN" altLang="en-US" sz="14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868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
                                        </p:tgtEl>
                                        <p:attrNameLst>
                                          <p:attrName>style.visibility</p:attrName>
                                        </p:attrNameLst>
                                      </p:cBhvr>
                                      <p:to>
                                        <p:strVal val="visible"/>
                                      </p:to>
                                    </p:set>
                                    <p:animEffect transition="in" filter="wipe(left)">
                                      <p:cBhvr>
                                        <p:cTn id="33" dur="200"/>
                                        <p:tgtEl>
                                          <p:spTgt spid="11"/>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11"/>
                                        </p:tgtEl>
                                      </p:cBhvr>
                                      <p:to x="80000" y="100000"/>
                                    </p:animScale>
                                    <p:anim by="(#ppt_w*0.10)" calcmode="lin" valueType="num">
                                      <p:cBhvr>
                                        <p:cTn id="36" dur="50" autoRev="1" fill="hold">
                                          <p:stCondLst>
                                            <p:cond delay="0"/>
                                          </p:stCondLst>
                                        </p:cTn>
                                        <p:tgtEl>
                                          <p:spTgt spid="11"/>
                                        </p:tgtEl>
                                        <p:attrNameLst>
                                          <p:attrName>ppt_x</p:attrName>
                                        </p:attrNameLst>
                                      </p:cBhvr>
                                    </p:anim>
                                    <p:anim by="(-#ppt_w*0.10)" calcmode="lin" valueType="num">
                                      <p:cBhvr>
                                        <p:cTn id="37" dur="50" autoRev="1" fill="hold">
                                          <p:stCondLst>
                                            <p:cond delay="0"/>
                                          </p:stCondLst>
                                        </p:cTn>
                                        <p:tgtEl>
                                          <p:spTgt spid="11"/>
                                        </p:tgtEl>
                                        <p:attrNameLst>
                                          <p:attrName>ppt_y</p:attrName>
                                        </p:attrNameLst>
                                      </p:cBhvr>
                                    </p:anim>
                                    <p:animRot by="-480000">
                                      <p:cBhvr>
                                        <p:cTn id="38" dur="50" autoRev="1" fill="hold">
                                          <p:stCondLst>
                                            <p:cond delay="0"/>
                                          </p:stCondLst>
                                        </p:cTn>
                                        <p:tgtEl>
                                          <p:spTgt spid="11"/>
                                        </p:tgtEl>
                                        <p:attrNameLst>
                                          <p:attrName>r</p:attrName>
                                        </p:attrNameLst>
                                      </p:cBhvr>
                                    </p:animRot>
                                  </p:childTnLst>
                                </p:cTn>
                              </p:par>
                            </p:childTnLst>
                          </p:cTn>
                        </p:par>
                        <p:par>
                          <p:cTn id="39" fill="hold">
                            <p:stCondLst>
                              <p:cond delay="10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15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par>
                          <p:cTn id="49" fill="hold">
                            <p:stCondLst>
                              <p:cond delay="2000"/>
                            </p:stCondLst>
                            <p:childTnLst>
                              <p:par>
                                <p:cTn id="50" presetID="1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p:tgtEl>
                                          <p:spTgt spid="15"/>
                                        </p:tgtEl>
                                        <p:attrNameLst>
                                          <p:attrName>ppt_x</p:attrName>
                                        </p:attrNameLst>
                                      </p:cBhvr>
                                      <p:tavLst>
                                        <p:tav tm="0">
                                          <p:val>
                                            <p:strVal val="#ppt_x-#ppt_w*1.125000"/>
                                          </p:val>
                                        </p:tav>
                                        <p:tav tm="100000">
                                          <p:val>
                                            <p:strVal val="#ppt_x"/>
                                          </p:val>
                                        </p:tav>
                                      </p:tavLst>
                                    </p:anim>
                                    <p:animEffect transition="in" filter="wipe(right)">
                                      <p:cBhvr>
                                        <p:cTn id="53" dur="500"/>
                                        <p:tgtEl>
                                          <p:spTgt spid="15"/>
                                        </p:tgtEl>
                                      </p:cBhvr>
                                    </p:animEffect>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ppt_x</p:attrName>
                                        </p:attrNameLst>
                                      </p:cBhvr>
                                      <p:tavLst>
                                        <p:tav tm="0">
                                          <p:val>
                                            <p:strVal val="#ppt_x-#ppt_w*1.125000"/>
                                          </p:val>
                                        </p:tav>
                                        <p:tav tm="100000">
                                          <p:val>
                                            <p:strVal val="#ppt_x"/>
                                          </p:val>
                                        </p:tav>
                                      </p:tavLst>
                                    </p:anim>
                                    <p:animEffect transition="in" filter="wipe(righ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5408617" y="1765611"/>
            <a:ext cx="489569" cy="546684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5408619" y="2379507"/>
            <a:ext cx="3451700" cy="543268"/>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5408619" y="3264225"/>
            <a:ext cx="3451700" cy="543268"/>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408619" y="4148941"/>
            <a:ext cx="3451700" cy="543268"/>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5408618" y="5033658"/>
            <a:ext cx="3451701" cy="543269"/>
            <a:chOff x="5128064" y="4772988"/>
            <a:chExt cx="3273084" cy="515156"/>
          </a:xfrm>
        </p:grpSpPr>
        <p:sp>
          <p:nvSpPr>
            <p:cNvPr id="8"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9057322" y="2233528"/>
            <a:ext cx="2541032" cy="870320"/>
            <a:chOff x="8451509" y="2034687"/>
            <a:chExt cx="3254568" cy="825279"/>
          </a:xfrm>
        </p:grpSpPr>
        <p:sp>
          <p:nvSpPr>
            <p:cNvPr id="13" name="TextBox 12"/>
            <p:cNvSpPr txBox="1"/>
            <p:nvPr/>
          </p:nvSpPr>
          <p:spPr>
            <a:xfrm>
              <a:off x="8451509" y="2034687"/>
              <a:ext cx="1846179"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9057322" y="3118243"/>
            <a:ext cx="2496908" cy="870320"/>
            <a:chOff x="8508022" y="2034687"/>
            <a:chExt cx="3198055" cy="825279"/>
          </a:xfrm>
        </p:grpSpPr>
        <p:sp>
          <p:nvSpPr>
            <p:cNvPr id="17" name="TextBox 16"/>
            <p:cNvSpPr txBox="1"/>
            <p:nvPr/>
          </p:nvSpPr>
          <p:spPr>
            <a:xfrm>
              <a:off x="8514715" y="2034687"/>
              <a:ext cx="1846180"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9057322" y="4887675"/>
            <a:ext cx="2496909" cy="870319"/>
            <a:chOff x="8508022" y="2034687"/>
            <a:chExt cx="3198055" cy="825280"/>
          </a:xfrm>
        </p:grpSpPr>
        <p:sp>
          <p:nvSpPr>
            <p:cNvPr id="20" name="TextBox 19"/>
            <p:cNvSpPr txBox="1"/>
            <p:nvPr/>
          </p:nvSpPr>
          <p:spPr>
            <a:xfrm>
              <a:off x="8514343" y="2034687"/>
              <a:ext cx="184617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8508022" y="2365039"/>
              <a:ext cx="3198055" cy="49492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057322" y="4002958"/>
            <a:ext cx="2522171" cy="870320"/>
            <a:chOff x="8475665" y="2034687"/>
            <a:chExt cx="3230412" cy="825279"/>
          </a:xfrm>
        </p:grpSpPr>
        <p:sp>
          <p:nvSpPr>
            <p:cNvPr id="23" name="TextBox 22"/>
            <p:cNvSpPr txBox="1"/>
            <p:nvPr/>
          </p:nvSpPr>
          <p:spPr>
            <a:xfrm>
              <a:off x="8475665" y="2034687"/>
              <a:ext cx="1909828"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1341397" y="2379505"/>
            <a:ext cx="4064898" cy="3197420"/>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103992" y="2777120"/>
              <a:ext cx="1455026" cy="311549"/>
            </a:xfrm>
            <a:prstGeom prst="rect">
              <a:avLst/>
            </a:prstGeom>
            <a:noFill/>
          </p:spPr>
          <p:txBody>
            <a:bodyPr wrap="squar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1129140" y="3077845"/>
              <a:ext cx="3004396" cy="35569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1129140" y="4123237"/>
              <a:ext cx="3004396" cy="355692"/>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843312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5584708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017817" y="1538566"/>
            <a:ext cx="3284566" cy="4853182"/>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Pentagon 9"/>
            <p:cNvSpPr/>
            <p:nvPr/>
          </p:nvSpPr>
          <p:spPr>
            <a:xfrm>
              <a:off x="1912729" y="2359899"/>
              <a:ext cx="3510756" cy="607219"/>
            </a:xfrm>
            <a:prstGeom prst="homePlate">
              <a:avLst>
                <a:gd name="adj" fmla="val 36274"/>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entagon 10"/>
            <p:cNvSpPr/>
            <p:nvPr/>
          </p:nvSpPr>
          <p:spPr>
            <a:xfrm>
              <a:off x="1912729" y="3262198"/>
              <a:ext cx="3510756" cy="607219"/>
            </a:xfrm>
            <a:prstGeom prst="homePlate">
              <a:avLst>
                <a:gd name="adj" fmla="val 36274"/>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Pentagon 11"/>
            <p:cNvSpPr/>
            <p:nvPr/>
          </p:nvSpPr>
          <p:spPr>
            <a:xfrm>
              <a:off x="1912729" y="4164497"/>
              <a:ext cx="3510756" cy="607219"/>
            </a:xfrm>
            <a:prstGeom prst="homePlate">
              <a:avLst>
                <a:gd name="adj" fmla="val 36274"/>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Pentagon 12"/>
            <p:cNvSpPr/>
            <p:nvPr/>
          </p:nvSpPr>
          <p:spPr>
            <a:xfrm>
              <a:off x="1912729" y="5066795"/>
              <a:ext cx="3510756" cy="607219"/>
            </a:xfrm>
            <a:prstGeom prst="homePlate">
              <a:avLst>
                <a:gd name="adj" fmla="val 36274"/>
              </a:avLst>
            </a:pr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2679704" y="2509740"/>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8"/>
            <p:cNvSpPr txBox="1"/>
            <p:nvPr/>
          </p:nvSpPr>
          <p:spPr>
            <a:xfrm>
              <a:off x="1944843" y="2478964"/>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36" name="TextBox 191"/>
            <p:cNvSpPr txBox="1"/>
            <p:nvPr/>
          </p:nvSpPr>
          <p:spPr>
            <a:xfrm>
              <a:off x="1944843" y="3381429"/>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37" name="TextBox 192"/>
            <p:cNvSpPr txBox="1"/>
            <p:nvPr/>
          </p:nvSpPr>
          <p:spPr>
            <a:xfrm>
              <a:off x="1944843" y="4283895"/>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sp>
          <p:nvSpPr>
            <p:cNvPr id="38" name="TextBox 193"/>
            <p:cNvSpPr txBox="1"/>
            <p:nvPr/>
          </p:nvSpPr>
          <p:spPr>
            <a:xfrm>
              <a:off x="1944843" y="5186362"/>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sp>
          <p:nvSpPr>
            <p:cNvPr id="39" name="Rectangle 38"/>
            <p:cNvSpPr/>
            <p:nvPr/>
          </p:nvSpPr>
          <p:spPr>
            <a:xfrm>
              <a:off x="2679704" y="3412206"/>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Rectangle 39"/>
            <p:cNvSpPr/>
            <p:nvPr/>
          </p:nvSpPr>
          <p:spPr>
            <a:xfrm>
              <a:off x="2679704" y="4314672"/>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679704" y="5214753"/>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42"/>
          <p:cNvSpPr txBox="1"/>
          <p:nvPr/>
        </p:nvSpPr>
        <p:spPr>
          <a:xfrm>
            <a:off x="5868972" y="2011869"/>
            <a:ext cx="1441420" cy="328551"/>
          </a:xfrm>
          <a:prstGeom prst="rect">
            <a:avLst/>
          </a:prstGeom>
          <a:noFill/>
        </p:spPr>
        <p:txBody>
          <a:bodyPr wrap="none" rtlCol="0">
            <a:spAutoFit/>
          </a:bodyPr>
          <a:lstStyle/>
          <a:p>
            <a:pPr algn="just">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43"/>
          <p:cNvSpPr/>
          <p:nvPr/>
        </p:nvSpPr>
        <p:spPr>
          <a:xfrm>
            <a:off x="5868972" y="2354521"/>
            <a:ext cx="4377747" cy="38779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Donut 44"/>
          <p:cNvSpPr/>
          <p:nvPr/>
        </p:nvSpPr>
        <p:spPr>
          <a:xfrm>
            <a:off x="5937233" y="330177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6142990" y="349921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6114638" y="5024359"/>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a:spLocks noEditPoints="1"/>
          </p:cNvSpPr>
          <p:nvPr/>
        </p:nvSpPr>
        <p:spPr bwMode="auto">
          <a:xfrm>
            <a:off x="8854192" y="502183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noEditPoints="1"/>
          </p:cNvSpPr>
          <p:nvPr/>
        </p:nvSpPr>
        <p:spPr bwMode="auto">
          <a:xfrm>
            <a:off x="8844060" y="351207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Donut 49"/>
          <p:cNvSpPr/>
          <p:nvPr/>
        </p:nvSpPr>
        <p:spPr>
          <a:xfrm>
            <a:off x="8610636" y="4818814"/>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Donut 50"/>
          <p:cNvSpPr/>
          <p:nvPr/>
        </p:nvSpPr>
        <p:spPr>
          <a:xfrm>
            <a:off x="5931813" y="4818967"/>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Donut 51"/>
          <p:cNvSpPr/>
          <p:nvPr/>
        </p:nvSpPr>
        <p:spPr>
          <a:xfrm>
            <a:off x="8604931" y="330177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6654485" y="3609779"/>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596777" y="3340555"/>
            <a:ext cx="543739" cy="327077"/>
          </a:xfrm>
          <a:prstGeom prst="rect">
            <a:avLst/>
          </a:prstGeom>
          <a:noFill/>
        </p:spPr>
        <p:txBody>
          <a:bodyPr wrap="none" rtlCol="0">
            <a:spAutoFit/>
          </a:bodyPr>
          <a:lstStyle/>
          <a:p>
            <a:pPr algn="just">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9283439" y="3609779"/>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9282082" y="3340555"/>
            <a:ext cx="543739" cy="327077"/>
          </a:xfrm>
          <a:prstGeom prst="rect">
            <a:avLst/>
          </a:prstGeom>
          <a:noFill/>
        </p:spPr>
        <p:txBody>
          <a:bodyPr wrap="none" rtlCol="0">
            <a:spAutoFit/>
          </a:bodyPr>
          <a:lstStyle/>
          <a:p>
            <a:pPr algn="just">
              <a:lnSpc>
                <a:spcPct val="120000"/>
              </a:lnSpc>
            </a:pPr>
            <a:r>
              <a:rPr lang="en-US" sz="140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654485" y="513572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596777" y="4849926"/>
            <a:ext cx="543739" cy="327077"/>
          </a:xfrm>
          <a:prstGeom prst="rect">
            <a:avLst/>
          </a:prstGeom>
          <a:noFill/>
        </p:spPr>
        <p:txBody>
          <a:bodyPr wrap="none" rtlCol="0">
            <a:spAutoFit/>
          </a:bodyPr>
          <a:lstStyle/>
          <a:p>
            <a:pPr algn="just">
              <a:lnSpc>
                <a:spcPct val="120000"/>
              </a:lnSpc>
            </a:pPr>
            <a:r>
              <a:rPr lang="en-US" sz="1400" b="1">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340944" y="513572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9284396" y="4849926"/>
            <a:ext cx="543739" cy="327077"/>
          </a:xfrm>
          <a:prstGeom prst="rect">
            <a:avLst/>
          </a:prstGeom>
          <a:noFill/>
        </p:spPr>
        <p:txBody>
          <a:bodyPr wrap="none" rtlCol="0">
            <a:spAutoFit/>
          </a:bodyPr>
          <a:lstStyle/>
          <a:p>
            <a:pPr algn="just">
              <a:lnSpc>
                <a:spcPct val="120000"/>
              </a:lnSpc>
            </a:pPr>
            <a:r>
              <a:rPr lang="en-US" sz="140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5884114" y="4036579"/>
            <a:ext cx="2400274" cy="52193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884114" y="5560125"/>
            <a:ext cx="2400274" cy="52193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8548425" y="4036579"/>
            <a:ext cx="2400274" cy="52193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8542297" y="5560125"/>
            <a:ext cx="2400274" cy="52193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824035" y="233568"/>
            <a:ext cx="3949155" cy="492443"/>
          </a:xfrm>
          <a:prstGeom prst="rect">
            <a:avLst/>
          </a:prstGeom>
          <a:noFill/>
        </p:spPr>
        <p:txBody>
          <a:bodyPr wrap="square" lIns="0" tIns="0" rIns="0" bIns="0" rtlCol="0" anchor="ctr">
            <a:spAutoFit/>
          </a:body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475365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 calcmode="lin" valueType="num">
                                      <p:cBhvr>
                                        <p:cTn id="23" dur="500" fill="hold"/>
                                        <p:tgtEl>
                                          <p:spTgt spid="45"/>
                                        </p:tgtEl>
                                        <p:attrNameLst>
                                          <p:attrName>style.rotation</p:attrName>
                                        </p:attrNameLst>
                                      </p:cBhvr>
                                      <p:tavLst>
                                        <p:tav tm="0">
                                          <p:val>
                                            <p:fltVal val="360"/>
                                          </p:val>
                                        </p:tav>
                                        <p:tav tm="100000">
                                          <p:val>
                                            <p:fltVal val="0"/>
                                          </p:val>
                                        </p:tav>
                                      </p:tavLst>
                                    </p:anim>
                                    <p:animEffect transition="in" filter="fade">
                                      <p:cBhvr>
                                        <p:cTn id="24" dur="500"/>
                                        <p:tgtEl>
                                          <p:spTgt spid="45"/>
                                        </p:tgtEl>
                                      </p:cBhvr>
                                    </p:animEffect>
                                  </p:childTnLst>
                                </p:cTn>
                              </p:par>
                            </p:childTnLst>
                          </p:cTn>
                        </p:par>
                        <p:par>
                          <p:cTn id="25" fill="hold">
                            <p:stCondLst>
                              <p:cond delay="2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style.rotation</p:attrName>
                                        </p:attrNameLst>
                                      </p:cBhvr>
                                      <p:tavLst>
                                        <p:tav tm="0">
                                          <p:val>
                                            <p:fltVal val="360"/>
                                          </p:val>
                                        </p:tav>
                                        <p:tav tm="100000">
                                          <p:val>
                                            <p:fltVal val="0"/>
                                          </p:val>
                                        </p:tav>
                                      </p:tavLst>
                                    </p:anim>
                                    <p:animEffect transition="in" filter="fade">
                                      <p:cBhvr>
                                        <p:cTn id="59" dur="500"/>
                                        <p:tgtEl>
                                          <p:spTgt spid="49"/>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p:cTn id="71" dur="500" fill="hold"/>
                                        <p:tgtEl>
                                          <p:spTgt spid="63"/>
                                        </p:tgtEl>
                                        <p:attrNameLst>
                                          <p:attrName>ppt_w</p:attrName>
                                        </p:attrNameLst>
                                      </p:cBhvr>
                                      <p:tavLst>
                                        <p:tav tm="0">
                                          <p:val>
                                            <p:fltVal val="0"/>
                                          </p:val>
                                        </p:tav>
                                        <p:tav tm="100000">
                                          <p:val>
                                            <p:strVal val="#ppt_w"/>
                                          </p:val>
                                        </p:tav>
                                      </p:tavLst>
                                    </p:anim>
                                    <p:anim calcmode="lin" valueType="num">
                                      <p:cBhvr>
                                        <p:cTn id="72" dur="500" fill="hold"/>
                                        <p:tgtEl>
                                          <p:spTgt spid="63"/>
                                        </p:tgtEl>
                                        <p:attrNameLst>
                                          <p:attrName>ppt_h</p:attrName>
                                        </p:attrNameLst>
                                      </p:cBhvr>
                                      <p:tavLst>
                                        <p:tav tm="0">
                                          <p:val>
                                            <p:fltVal val="0"/>
                                          </p:val>
                                        </p:tav>
                                        <p:tav tm="100000">
                                          <p:val>
                                            <p:strVal val="#ppt_h"/>
                                          </p:val>
                                        </p:tav>
                                      </p:tavLst>
                                    </p:anim>
                                    <p:animEffect transition="in" filter="fade">
                                      <p:cBhvr>
                                        <p:cTn id="73" dur="500"/>
                                        <p:tgtEl>
                                          <p:spTgt spid="63"/>
                                        </p:tgtEl>
                                      </p:cBhvr>
                                    </p:animEffect>
                                  </p:childTnLst>
                                </p:cTn>
                              </p:par>
                            </p:childTnLst>
                          </p:cTn>
                        </p:par>
                        <p:par>
                          <p:cTn id="74" fill="hold">
                            <p:stCondLst>
                              <p:cond delay="7000"/>
                            </p:stCondLst>
                            <p:childTnLst>
                              <p:par>
                                <p:cTn id="75" presetID="49" presetClass="entr" presetSubtype="0" decel="10000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7500"/>
                            </p:stCondLst>
                            <p:childTnLst>
                              <p:par>
                                <p:cTn id="82" presetID="49" presetClass="entr" presetSubtype="0" decel="100000"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 calcmode="lin" valueType="num">
                                      <p:cBhvr>
                                        <p:cTn id="86" dur="500" fill="hold"/>
                                        <p:tgtEl>
                                          <p:spTgt spid="47"/>
                                        </p:tgtEl>
                                        <p:attrNameLst>
                                          <p:attrName>style.rotation</p:attrName>
                                        </p:attrNameLst>
                                      </p:cBhvr>
                                      <p:tavLst>
                                        <p:tav tm="0">
                                          <p:val>
                                            <p:fltVal val="360"/>
                                          </p:val>
                                        </p:tav>
                                        <p:tav tm="100000">
                                          <p:val>
                                            <p:fltVal val="0"/>
                                          </p:val>
                                        </p:tav>
                                      </p:tavLst>
                                    </p:anim>
                                    <p:animEffect transition="in" filter="fade">
                                      <p:cBhvr>
                                        <p:cTn id="87" dur="500"/>
                                        <p:tgtEl>
                                          <p:spTgt spid="47"/>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ppt_w</p:attrName>
                                        </p:attrNameLst>
                                      </p:cBhvr>
                                      <p:tavLst>
                                        <p:tav tm="0">
                                          <p:val>
                                            <p:fltVal val="0"/>
                                          </p:val>
                                        </p:tav>
                                        <p:tav tm="100000">
                                          <p:val>
                                            <p:strVal val="#ppt_w"/>
                                          </p:val>
                                        </p:tav>
                                      </p:tavLst>
                                    </p:anim>
                                    <p:anim calcmode="lin" valueType="num">
                                      <p:cBhvr>
                                        <p:cTn id="100" dur="500" fill="hold"/>
                                        <p:tgtEl>
                                          <p:spTgt spid="62"/>
                                        </p:tgtEl>
                                        <p:attrNameLst>
                                          <p:attrName>ppt_h</p:attrName>
                                        </p:attrNameLst>
                                      </p:cBhvr>
                                      <p:tavLst>
                                        <p:tav tm="0">
                                          <p:val>
                                            <p:fltVal val="0"/>
                                          </p:val>
                                        </p:tav>
                                        <p:tav tm="100000">
                                          <p:val>
                                            <p:strVal val="#ppt_h"/>
                                          </p:val>
                                        </p:tav>
                                      </p:tavLst>
                                    </p:anim>
                                    <p:animEffect transition="in" filter="fade">
                                      <p:cBhvr>
                                        <p:cTn id="101" dur="500"/>
                                        <p:tgtEl>
                                          <p:spTgt spid="62"/>
                                        </p:tgtEl>
                                      </p:cBhvr>
                                    </p:animEffect>
                                  </p:childTnLst>
                                </p:cTn>
                              </p:par>
                            </p:childTnLst>
                          </p:cTn>
                        </p:par>
                        <p:par>
                          <p:cTn id="102" fill="hold">
                            <p:stCondLst>
                              <p:cond delay="9500"/>
                            </p:stCondLst>
                            <p:childTnLst>
                              <p:par>
                                <p:cTn id="103" presetID="49" presetClass="entr" presetSubtype="0" decel="100000"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 calcmode="lin" valueType="num">
                                      <p:cBhvr>
                                        <p:cTn id="107" dur="500" fill="hold"/>
                                        <p:tgtEl>
                                          <p:spTgt spid="50"/>
                                        </p:tgtEl>
                                        <p:attrNameLst>
                                          <p:attrName>style.rotation</p:attrName>
                                        </p:attrNameLst>
                                      </p:cBhvr>
                                      <p:tavLst>
                                        <p:tav tm="0">
                                          <p:val>
                                            <p:fltVal val="360"/>
                                          </p:val>
                                        </p:tav>
                                        <p:tav tm="100000">
                                          <p:val>
                                            <p:fltVal val="0"/>
                                          </p:val>
                                        </p:tav>
                                      </p:tavLst>
                                    </p:anim>
                                    <p:animEffect transition="in" filter="fade">
                                      <p:cBhvr>
                                        <p:cTn id="108" dur="500"/>
                                        <p:tgtEl>
                                          <p:spTgt spid="50"/>
                                        </p:tgtEl>
                                      </p:cBhvr>
                                    </p:animEffect>
                                  </p:childTnLst>
                                </p:cTn>
                              </p:par>
                            </p:childTnLst>
                          </p:cTn>
                        </p:par>
                        <p:par>
                          <p:cTn id="109" fill="hold">
                            <p:stCondLst>
                              <p:cond delay="10000"/>
                            </p:stCondLst>
                            <p:childTnLst>
                              <p:par>
                                <p:cTn id="110" presetID="49" presetClass="entr" presetSubtype="0" decel="100000"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anim calcmode="lin" valueType="num">
                                      <p:cBhvr>
                                        <p:cTn id="114" dur="500" fill="hold"/>
                                        <p:tgtEl>
                                          <p:spTgt spid="48"/>
                                        </p:tgtEl>
                                        <p:attrNameLst>
                                          <p:attrName>style.rotation</p:attrName>
                                        </p:attrNameLst>
                                      </p:cBhvr>
                                      <p:tavLst>
                                        <p:tav tm="0">
                                          <p:val>
                                            <p:fltVal val="360"/>
                                          </p:val>
                                        </p:tav>
                                        <p:tav tm="100000">
                                          <p:val>
                                            <p:fltVal val="0"/>
                                          </p:val>
                                        </p:tav>
                                      </p:tavLst>
                                    </p:anim>
                                    <p:animEffect transition="in" filter="fade">
                                      <p:cBhvr>
                                        <p:cTn id="115" dur="500"/>
                                        <p:tgtEl>
                                          <p:spTgt spid="48"/>
                                        </p:tgtEl>
                                      </p:cBhvr>
                                    </p:animEffect>
                                  </p:childTnLst>
                                </p:cTn>
                              </p:par>
                            </p:childTnLst>
                          </p:cTn>
                        </p:par>
                        <p:par>
                          <p:cTn id="116" fill="hold">
                            <p:stCondLst>
                              <p:cond delay="105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childTnLst>
                          </p:cTn>
                        </p:par>
                        <p:par>
                          <p:cTn id="120" fill="hold">
                            <p:stCondLst>
                              <p:cond delay="1100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childTnLst>
                                </p:cTn>
                              </p:par>
                            </p:childTnLst>
                          </p:cTn>
                        </p:par>
                        <p:par>
                          <p:cTn id="124" fill="hold">
                            <p:stCondLst>
                              <p:cond delay="11500"/>
                            </p:stCondLst>
                            <p:childTnLst>
                              <p:par>
                                <p:cTn id="125" presetID="53" presetClass="entr" presetSubtype="16" fill="hold" grpId="0" nodeType="after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 y="0"/>
            <a:ext cx="12858749" cy="7232649"/>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259"/>
          <p:cNvSpPr>
            <a:spLocks noChangeArrowheads="1"/>
          </p:cNvSpPr>
          <p:nvPr/>
        </p:nvSpPr>
        <p:spPr bwMode="auto">
          <a:xfrm>
            <a:off x="4341143" y="2392189"/>
            <a:ext cx="69127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 To Listen To Criticism Guidance</a:t>
            </a:r>
            <a:endPar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矩形 259"/>
          <p:cNvSpPr>
            <a:spLocks noChangeArrowheads="1"/>
          </p:cNvSpPr>
          <p:nvPr/>
        </p:nvSpPr>
        <p:spPr bwMode="auto">
          <a:xfrm>
            <a:off x="4341143" y="2858399"/>
            <a:ext cx="77048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dirty="0">
                <a:solidFill>
                  <a:schemeClr val="bg1"/>
                </a:solidFill>
                <a:effectLst>
                  <a:outerShdw blurRad="38100" dist="38100" dir="2700000" algn="tl">
                    <a:srgbClr val="000000">
                      <a:alpha val="43137"/>
                    </a:srgbClr>
                  </a:outerShdw>
                </a:effectLst>
                <a:cs typeface="Arial" panose="020B0604020202020204" pitchFamily="34" charset="0"/>
              </a:rPr>
              <a:t>感谢聆听，批评指导</a:t>
            </a:r>
            <a:endParaRPr lang="zh-CN" altLang="en-US" sz="48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5" name="矩形 259"/>
          <p:cNvSpPr>
            <a:spLocks noChangeArrowheads="1"/>
          </p:cNvSpPr>
          <p:nvPr/>
        </p:nvSpPr>
        <p:spPr bwMode="auto">
          <a:xfrm>
            <a:off x="4341143" y="3857371"/>
            <a:ext cx="77048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900" b="1" dirty="0">
                <a:solidFill>
                  <a:schemeClr val="bg1"/>
                </a:solidFill>
                <a:effectLst>
                  <a:outerShdw blurRad="38100" dist="38100" dir="2700000" algn="tl">
                    <a:srgbClr val="000000">
                      <a:alpha val="43137"/>
                    </a:srgbClr>
                  </a:outerShdw>
                </a:effectLst>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9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19" name="矩形 259"/>
          <p:cNvSpPr>
            <a:spLocks noChangeArrowheads="1"/>
          </p:cNvSpPr>
          <p:nvPr/>
        </p:nvSpPr>
        <p:spPr bwMode="auto">
          <a:xfrm>
            <a:off x="4341142" y="5478448"/>
            <a:ext cx="2199235" cy="288147"/>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endParaRPr lang="en-US" altLang="zh-CN"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Arial" panose="020B0604020202020204" pitchFamily="34" charset="0"/>
            </a:endParaRPr>
          </a:p>
        </p:txBody>
      </p:sp>
      <p:sp>
        <p:nvSpPr>
          <p:cNvPr id="20" name="矩形 259"/>
          <p:cNvSpPr>
            <a:spLocks noChangeArrowheads="1"/>
          </p:cNvSpPr>
          <p:nvPr/>
        </p:nvSpPr>
        <p:spPr bwMode="auto">
          <a:xfrm>
            <a:off x="7316713" y="5478448"/>
            <a:ext cx="2345804" cy="288147"/>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endParaRPr lang="en-US" altLang="zh-CN" sz="1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628102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par>
                          <p:cTn id="16" fill="hold">
                            <p:stCondLst>
                              <p:cond delay="27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3"/>
                                        </p:tgtEl>
                                      </p:cBhvr>
                                    </p:animEffect>
                                    <p:animScale>
                                      <p:cBhvr>
                                        <p:cTn id="19" dur="250" autoRev="1" fill="hold"/>
                                        <p:tgtEl>
                                          <p:spTgt spid="13"/>
                                        </p:tgtEl>
                                      </p:cBhvr>
                                      <p:by x="105000" y="105000"/>
                                    </p:animScale>
                                  </p:childTnLst>
                                </p:cTn>
                              </p:par>
                            </p:childTnLst>
                          </p:cTn>
                        </p:par>
                        <p:par>
                          <p:cTn id="20" fill="hold">
                            <p:stCondLst>
                              <p:cond delay="32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par>
                          <p:cTn id="28" fill="hold">
                            <p:stCondLst>
                              <p:cond delay="41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4"/>
                                        </p:tgtEl>
                                      </p:cBhvr>
                                    </p:animEffect>
                                    <p:animScale>
                                      <p:cBhvr>
                                        <p:cTn id="31" dur="250" autoRev="1" fill="hold"/>
                                        <p:tgtEl>
                                          <p:spTgt spid="14"/>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3" grpId="1"/>
      <p:bldP spid="14" grpId="0"/>
      <p:bldP spid="14" grpId="1"/>
      <p:bldP spid="15" grpId="0"/>
      <p:bldP spid="19" grpId="0" animBg="1"/>
      <p:bldP spid="2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工作计划"/>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第一PPT，www.1ppt.com">
  <a:themeElements>
    <a:clrScheme name="自定义 115">
      <a:dk1>
        <a:sysClr val="windowText" lastClr="000000"/>
      </a:dk1>
      <a:lt1>
        <a:sysClr val="window" lastClr="FFFFFF"/>
      </a:lt1>
      <a:dk2>
        <a:srgbClr val="44546A"/>
      </a:dk2>
      <a:lt2>
        <a:srgbClr val="E7E6E6"/>
      </a:lt2>
      <a:accent1>
        <a:srgbClr val="166CA3"/>
      </a:accent1>
      <a:accent2>
        <a:srgbClr val="46B9D0"/>
      </a:accent2>
      <a:accent3>
        <a:srgbClr val="166CA3"/>
      </a:accent3>
      <a:accent4>
        <a:srgbClr val="46B9D0"/>
      </a:accent4>
      <a:accent5>
        <a:srgbClr val="166CA3"/>
      </a:accent5>
      <a:accent6>
        <a:srgbClr val="46B9D0"/>
      </a:accent6>
      <a:hlink>
        <a:srgbClr val="166CA3"/>
      </a:hlink>
      <a:folHlink>
        <a:srgbClr val="46B9D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2700</Words>
  <Application>Microsoft Office PowerPoint</Application>
  <PresentationFormat>自定义</PresentationFormat>
  <Paragraphs>283</Paragraphs>
  <Slides>22</Slides>
  <Notes>22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맑은 고딕</vt:lpstr>
      <vt:lpstr>Oxygen</vt:lpstr>
      <vt:lpstr>Source Sans Pro ExtraLight</vt:lpstr>
      <vt:lpstr>宋体</vt:lpstr>
      <vt:lpstr>微软雅黑</vt:lpstr>
      <vt:lpstr>Arial</vt:lpstr>
      <vt:lpstr>Calibri</vt:lpstr>
      <vt:lpstr>Calibri Light</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
  <cp:keywords>www.1ppt.com</cp:keywords>
  <cp:lastModifiedBy/>
  <cp:revision>1</cp:revision>
  <dcterms:created xsi:type="dcterms:W3CDTF">2016-12-31T18:39:26Z</dcterms:created>
  <dcterms:modified xsi:type="dcterms:W3CDTF">2019-05-07T07:16:16Z</dcterms:modified>
</cp:coreProperties>
</file>