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95" r:id="rId2"/>
    <p:sldId id="260" r:id="rId3"/>
    <p:sldId id="261" r:id="rId4"/>
    <p:sldId id="262" r:id="rId5"/>
    <p:sldId id="263" r:id="rId6"/>
    <p:sldId id="264" r:id="rId7"/>
    <p:sldId id="265" r:id="rId8"/>
    <p:sldId id="266" r:id="rId9"/>
    <p:sldId id="296" r:id="rId10"/>
    <p:sldId id="268" r:id="rId11"/>
    <p:sldId id="269" r:id="rId12"/>
    <p:sldId id="270" r:id="rId13"/>
    <p:sldId id="271" r:id="rId14"/>
    <p:sldId id="272" r:id="rId15"/>
    <p:sldId id="297" r:id="rId16"/>
    <p:sldId id="274" r:id="rId17"/>
    <p:sldId id="279" r:id="rId18"/>
    <p:sldId id="276" r:id="rId19"/>
    <p:sldId id="277" r:id="rId20"/>
    <p:sldId id="298" r:id="rId21"/>
    <p:sldId id="275" r:id="rId22"/>
    <p:sldId id="280" r:id="rId23"/>
    <p:sldId id="281" r:id="rId24"/>
    <p:sldId id="282" r:id="rId25"/>
    <p:sldId id="299"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F4B"/>
    <a:srgbClr val="FFB500"/>
    <a:srgbClr val="FFD300"/>
    <a:srgbClr val="FFD400"/>
    <a:srgbClr val="DB0D40"/>
    <a:srgbClr val="B00831"/>
    <a:srgbClr val="EA0D44"/>
    <a:srgbClr val="E20D42"/>
    <a:srgbClr val="C28424"/>
    <a:srgbClr val="172C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2" d="100"/>
          <a:sy n="92" d="100"/>
        </p:scale>
        <p:origin x="49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tx2">
                <a:lumMod val="75000"/>
              </a:schemeClr>
            </a:solidFill>
          </c:spPr>
          <c:dPt>
            <c:idx val="0"/>
            <c:bubble3D val="0"/>
            <c:spPr>
              <a:solidFill>
                <a:srgbClr val="FFD400"/>
              </a:solidFill>
            </c:spPr>
            <c:extLst xmlns:c16r2="http://schemas.microsoft.com/office/drawing/2015/06/chart">
              <c:ext xmlns:c16="http://schemas.microsoft.com/office/drawing/2014/chart" uri="{C3380CC4-5D6E-409C-BE32-E72D297353CC}">
                <c16:uniqueId val="{00000001-9C21-4BCA-8264-95C45428A112}"/>
              </c:ext>
            </c:extLst>
          </c:dPt>
          <c:dPt>
            <c:idx val="1"/>
            <c:bubble3D val="0"/>
            <c:spPr>
              <a:solidFill>
                <a:schemeClr val="bg1">
                  <a:lumMod val="85000"/>
                </a:schemeClr>
              </a:solidFill>
            </c:spPr>
            <c:extLst xmlns:c16r2="http://schemas.microsoft.com/office/drawing/2015/06/chart">
              <c:ext xmlns:c16="http://schemas.microsoft.com/office/drawing/2014/chart" uri="{C3380CC4-5D6E-409C-BE32-E72D297353CC}">
                <c16:uniqueId val="{00000003-9C21-4BCA-8264-95C45428A112}"/>
              </c:ext>
            </c:extLst>
          </c:dPt>
          <c:cat>
            <c:strRef>
              <c:f>Sheet1!$A$2:$A$3</c:f>
              <c:strCache>
                <c:ptCount val="2"/>
                <c:pt idx="0">
                  <c:v>1st Qtr</c:v>
                </c:pt>
                <c:pt idx="1">
                  <c:v>2nd Qtr</c:v>
                </c:pt>
              </c:strCache>
            </c:strRef>
          </c:cat>
          <c:val>
            <c:numRef>
              <c:f>Sheet1!$B$2:$B$3</c:f>
              <c:numCache>
                <c:formatCode>General</c:formatCode>
                <c:ptCount val="2"/>
                <c:pt idx="0">
                  <c:v>70</c:v>
                </c:pt>
                <c:pt idx="1">
                  <c:v>30</c:v>
                </c:pt>
              </c:numCache>
            </c:numRef>
          </c:val>
          <c:extLst xmlns:c16r2="http://schemas.microsoft.com/office/drawing/2015/06/chart">
            <c:ext xmlns:c16="http://schemas.microsoft.com/office/drawing/2014/chart" uri="{C3380CC4-5D6E-409C-BE32-E72D297353CC}">
              <c16:uniqueId val="{00000004-9C21-4BCA-8264-95C45428A112}"/>
            </c:ext>
          </c:extLst>
        </c:ser>
        <c:dLbls>
          <c:showLegendKey val="0"/>
          <c:showVal val="0"/>
          <c:showCatName val="0"/>
          <c:showSerName val="0"/>
          <c:showPercent val="0"/>
          <c:showBubbleSize val="0"/>
          <c:showLeaderLines val="1"/>
        </c:dLbls>
        <c:firstSliceAng val="154"/>
        <c:holeSize val="70"/>
      </c:doughnutChart>
    </c:plotArea>
    <c:plotVisOnly val="1"/>
    <c:dispBlanksAs val="gap"/>
    <c:showDLblsOverMax val="0"/>
  </c:chart>
  <c:spPr>
    <a:ln>
      <a:noFill/>
    </a:ln>
  </c:spPr>
  <c:txPr>
    <a:bodyPr/>
    <a:lstStyle/>
    <a:p>
      <a:pPr rtl="0">
        <a:defRPr sz="1800" baseline="-250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tx2">
                <a:lumMod val="75000"/>
              </a:schemeClr>
            </a:solidFill>
          </c:spPr>
          <c:dPt>
            <c:idx val="0"/>
            <c:bubble3D val="0"/>
            <c:spPr>
              <a:solidFill>
                <a:srgbClr val="FF0F4B"/>
              </a:solidFill>
            </c:spPr>
            <c:extLst xmlns:c16r2="http://schemas.microsoft.com/office/drawing/2015/06/chart">
              <c:ext xmlns:c16="http://schemas.microsoft.com/office/drawing/2014/chart" uri="{C3380CC4-5D6E-409C-BE32-E72D297353CC}">
                <c16:uniqueId val="{00000001-C9E6-4521-9A9B-DC33CE690750}"/>
              </c:ext>
            </c:extLst>
          </c:dPt>
          <c:dPt>
            <c:idx val="1"/>
            <c:bubble3D val="0"/>
            <c:spPr>
              <a:solidFill>
                <a:schemeClr val="bg1">
                  <a:lumMod val="85000"/>
                </a:schemeClr>
              </a:solidFill>
            </c:spPr>
            <c:extLst xmlns:c16r2="http://schemas.microsoft.com/office/drawing/2015/06/chart">
              <c:ext xmlns:c16="http://schemas.microsoft.com/office/drawing/2014/chart" uri="{C3380CC4-5D6E-409C-BE32-E72D297353CC}">
                <c16:uniqueId val="{00000003-C9E6-4521-9A9B-DC33CE690750}"/>
              </c:ext>
            </c:extLst>
          </c:dPt>
          <c:cat>
            <c:strRef>
              <c:f>Sheet1!$A$2:$A$3</c:f>
              <c:strCache>
                <c:ptCount val="2"/>
                <c:pt idx="0">
                  <c:v>1st Qtr</c:v>
                </c:pt>
                <c:pt idx="1">
                  <c:v>2nd Qtr</c:v>
                </c:pt>
              </c:strCache>
            </c:strRef>
          </c:cat>
          <c:val>
            <c:numRef>
              <c:f>Sheet1!$B$2:$B$3</c:f>
              <c:numCache>
                <c:formatCode>General</c:formatCode>
                <c:ptCount val="2"/>
                <c:pt idx="0">
                  <c:v>50</c:v>
                </c:pt>
                <c:pt idx="1">
                  <c:v>50</c:v>
                </c:pt>
              </c:numCache>
            </c:numRef>
          </c:val>
          <c:extLst xmlns:c16r2="http://schemas.microsoft.com/office/drawing/2015/06/chart">
            <c:ext xmlns:c16="http://schemas.microsoft.com/office/drawing/2014/chart" uri="{C3380CC4-5D6E-409C-BE32-E72D297353CC}">
              <c16:uniqueId val="{00000004-C9E6-4521-9A9B-DC33CE690750}"/>
            </c:ext>
          </c:extLst>
        </c:ser>
        <c:dLbls>
          <c:showLegendKey val="0"/>
          <c:showVal val="0"/>
          <c:showCatName val="0"/>
          <c:showSerName val="0"/>
          <c:showPercent val="0"/>
          <c:showBubbleSize val="0"/>
          <c:showLeaderLines val="1"/>
        </c:dLbls>
        <c:firstSliceAng val="119"/>
        <c:holeSize val="70"/>
      </c:doughnutChart>
    </c:plotArea>
    <c:plotVisOnly val="1"/>
    <c:dispBlanksAs val="gap"/>
    <c:showDLblsOverMax val="0"/>
  </c:chart>
  <c:spPr>
    <a:ln>
      <a:noFill/>
    </a:ln>
  </c:spPr>
  <c:txPr>
    <a:bodyPr/>
    <a:lstStyle/>
    <a:p>
      <a:pPr rtl="0">
        <a:defRPr sz="1800" baseline="-250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tx2">
                <a:lumMod val="75000"/>
              </a:schemeClr>
            </a:solidFill>
          </c:spPr>
          <c:dPt>
            <c:idx val="0"/>
            <c:bubble3D val="0"/>
            <c:spPr>
              <a:solidFill>
                <a:srgbClr val="FF0F4B">
                  <a:alpha val="97000"/>
                </a:srgbClr>
              </a:solidFill>
            </c:spPr>
            <c:extLst xmlns:c16r2="http://schemas.microsoft.com/office/drawing/2015/06/chart">
              <c:ext xmlns:c16="http://schemas.microsoft.com/office/drawing/2014/chart" uri="{C3380CC4-5D6E-409C-BE32-E72D297353CC}">
                <c16:uniqueId val="{00000001-B2D1-4C68-8E24-EF3232534C1E}"/>
              </c:ext>
            </c:extLst>
          </c:dPt>
          <c:dPt>
            <c:idx val="1"/>
            <c:bubble3D val="0"/>
            <c:spPr>
              <a:solidFill>
                <a:schemeClr val="bg1">
                  <a:lumMod val="85000"/>
                </a:schemeClr>
              </a:solidFill>
            </c:spPr>
            <c:extLst xmlns:c16r2="http://schemas.microsoft.com/office/drawing/2015/06/chart">
              <c:ext xmlns:c16="http://schemas.microsoft.com/office/drawing/2014/chart" uri="{C3380CC4-5D6E-409C-BE32-E72D297353CC}">
                <c16:uniqueId val="{00000003-B2D1-4C68-8E24-EF3232534C1E}"/>
              </c:ext>
            </c:extLst>
          </c:dPt>
          <c:cat>
            <c:strRef>
              <c:f>Sheet1!$A$2:$A$3</c:f>
              <c:strCache>
                <c:ptCount val="2"/>
                <c:pt idx="0">
                  <c:v>1st Qtr</c:v>
                </c:pt>
                <c:pt idx="1">
                  <c:v>2nd Qtr</c:v>
                </c:pt>
              </c:strCache>
            </c:strRef>
          </c:cat>
          <c:val>
            <c:numRef>
              <c:f>Sheet1!$B$2:$B$3</c:f>
              <c:numCache>
                <c:formatCode>General</c:formatCode>
                <c:ptCount val="2"/>
                <c:pt idx="0">
                  <c:v>90</c:v>
                </c:pt>
                <c:pt idx="1">
                  <c:v>10</c:v>
                </c:pt>
              </c:numCache>
            </c:numRef>
          </c:val>
          <c:extLst xmlns:c16r2="http://schemas.microsoft.com/office/drawing/2015/06/chart">
            <c:ext xmlns:c16="http://schemas.microsoft.com/office/drawing/2014/chart" uri="{C3380CC4-5D6E-409C-BE32-E72D297353CC}">
              <c16:uniqueId val="{00000004-B2D1-4C68-8E24-EF3232534C1E}"/>
            </c:ext>
          </c:extLst>
        </c:ser>
        <c:dLbls>
          <c:showLegendKey val="0"/>
          <c:showVal val="0"/>
          <c:showCatName val="0"/>
          <c:showSerName val="0"/>
          <c:showPercent val="0"/>
          <c:showBubbleSize val="0"/>
          <c:showLeaderLines val="1"/>
        </c:dLbls>
        <c:firstSliceAng val="154"/>
        <c:holeSize val="70"/>
      </c:doughnutChart>
    </c:plotArea>
    <c:plotVisOnly val="1"/>
    <c:dispBlanksAs val="gap"/>
    <c:showDLblsOverMax val="0"/>
  </c:chart>
  <c:spPr>
    <a:ln>
      <a:noFill/>
    </a:ln>
  </c:spPr>
  <c:txPr>
    <a:bodyPr/>
    <a:lstStyle/>
    <a:p>
      <a:pPr rtl="0">
        <a:defRPr sz="1800" baseline="-250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tx2">
                <a:lumMod val="75000"/>
              </a:schemeClr>
            </a:solidFill>
          </c:spPr>
          <c:dPt>
            <c:idx val="0"/>
            <c:bubble3D val="0"/>
            <c:spPr>
              <a:solidFill>
                <a:srgbClr val="FFD400"/>
              </a:solidFill>
            </c:spPr>
            <c:extLst xmlns:c16r2="http://schemas.microsoft.com/office/drawing/2015/06/chart">
              <c:ext xmlns:c16="http://schemas.microsoft.com/office/drawing/2014/chart" uri="{C3380CC4-5D6E-409C-BE32-E72D297353CC}">
                <c16:uniqueId val="{00000001-0AFA-485D-81AA-E4887C3789EB}"/>
              </c:ext>
            </c:extLst>
          </c:dPt>
          <c:dPt>
            <c:idx val="1"/>
            <c:bubble3D val="0"/>
            <c:spPr>
              <a:solidFill>
                <a:schemeClr val="bg1">
                  <a:lumMod val="85000"/>
                </a:schemeClr>
              </a:solidFill>
            </c:spPr>
            <c:extLst xmlns:c16r2="http://schemas.microsoft.com/office/drawing/2015/06/chart">
              <c:ext xmlns:c16="http://schemas.microsoft.com/office/drawing/2014/chart" uri="{C3380CC4-5D6E-409C-BE32-E72D297353CC}">
                <c16:uniqueId val="{00000003-0AFA-485D-81AA-E4887C3789EB}"/>
              </c:ext>
            </c:extLst>
          </c:dPt>
          <c:cat>
            <c:strRef>
              <c:f>Sheet1!$A$2:$A$3</c:f>
              <c:strCache>
                <c:ptCount val="2"/>
                <c:pt idx="0">
                  <c:v>1st Qtr</c:v>
                </c:pt>
                <c:pt idx="1">
                  <c:v>2nd Qtr</c:v>
                </c:pt>
              </c:strCache>
            </c:strRef>
          </c:cat>
          <c:val>
            <c:numRef>
              <c:f>Sheet1!$B$2:$B$3</c:f>
              <c:numCache>
                <c:formatCode>General</c:formatCode>
                <c:ptCount val="2"/>
                <c:pt idx="0">
                  <c:v>80</c:v>
                </c:pt>
                <c:pt idx="1">
                  <c:v>20</c:v>
                </c:pt>
              </c:numCache>
            </c:numRef>
          </c:val>
          <c:extLst xmlns:c16r2="http://schemas.microsoft.com/office/drawing/2015/06/chart">
            <c:ext xmlns:c16="http://schemas.microsoft.com/office/drawing/2014/chart" uri="{C3380CC4-5D6E-409C-BE32-E72D297353CC}">
              <c16:uniqueId val="{00000004-0AFA-485D-81AA-E4887C3789EB}"/>
            </c:ext>
          </c:extLst>
        </c:ser>
        <c:dLbls>
          <c:showLegendKey val="0"/>
          <c:showVal val="0"/>
          <c:showCatName val="0"/>
          <c:showSerName val="0"/>
          <c:showPercent val="0"/>
          <c:showBubbleSize val="0"/>
          <c:showLeaderLines val="1"/>
        </c:dLbls>
        <c:firstSliceAng val="119"/>
        <c:holeSize val="70"/>
      </c:doughnutChart>
    </c:plotArea>
    <c:plotVisOnly val="1"/>
    <c:dispBlanksAs val="gap"/>
    <c:showDLblsOverMax val="0"/>
  </c:chart>
  <c:spPr>
    <a:ln>
      <a:noFill/>
    </a:ln>
  </c:spPr>
  <c:txPr>
    <a:bodyPr/>
    <a:lstStyle/>
    <a:p>
      <a:pPr rtl="0">
        <a:defRPr sz="1800" baseline="-250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C453CE-82E5-4921-9CB7-B91006D3523B}" type="datetimeFigureOut">
              <a:rPr lang="zh-CN" altLang="en-US" smtClean="0"/>
              <a:t>2018/4/26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90817A-B390-4F23-88E7-E06AB8C5417F}" type="slidenum">
              <a:rPr lang="zh-CN" altLang="en-US" smtClean="0"/>
              <a:t>‹#›</a:t>
            </a:fld>
            <a:endParaRPr lang="zh-CN" altLang="en-US"/>
          </a:p>
        </p:txBody>
      </p:sp>
    </p:spTree>
    <p:extLst>
      <p:ext uri="{BB962C8B-B14F-4D97-AF65-F5344CB8AC3E}">
        <p14:creationId xmlns:p14="http://schemas.microsoft.com/office/powerpoint/2010/main" val="538478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2</a:t>
            </a:fld>
            <a:endParaRPr lang="zh-CN" altLang="en-US"/>
          </a:p>
        </p:txBody>
      </p:sp>
    </p:spTree>
    <p:extLst>
      <p:ext uri="{BB962C8B-B14F-4D97-AF65-F5344CB8AC3E}">
        <p14:creationId xmlns:p14="http://schemas.microsoft.com/office/powerpoint/2010/main" val="1210321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3</a:t>
            </a:fld>
            <a:endParaRPr lang="zh-CN" altLang="en-US"/>
          </a:p>
        </p:txBody>
      </p:sp>
    </p:spTree>
    <p:extLst>
      <p:ext uri="{BB962C8B-B14F-4D97-AF65-F5344CB8AC3E}">
        <p14:creationId xmlns:p14="http://schemas.microsoft.com/office/powerpoint/2010/main" val="2159673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4</a:t>
            </a:fld>
            <a:endParaRPr lang="zh-CN" altLang="en-US"/>
          </a:p>
        </p:txBody>
      </p:sp>
    </p:spTree>
    <p:extLst>
      <p:ext uri="{BB962C8B-B14F-4D97-AF65-F5344CB8AC3E}">
        <p14:creationId xmlns:p14="http://schemas.microsoft.com/office/powerpoint/2010/main" val="64563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5</a:t>
            </a:fld>
            <a:endParaRPr lang="zh-CN" altLang="en-US"/>
          </a:p>
        </p:txBody>
      </p:sp>
    </p:spTree>
    <p:extLst>
      <p:ext uri="{BB962C8B-B14F-4D97-AF65-F5344CB8AC3E}">
        <p14:creationId xmlns:p14="http://schemas.microsoft.com/office/powerpoint/2010/main" val="835322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6</a:t>
            </a:fld>
            <a:endParaRPr lang="zh-CN" altLang="en-US"/>
          </a:p>
        </p:txBody>
      </p:sp>
    </p:spTree>
    <p:extLst>
      <p:ext uri="{BB962C8B-B14F-4D97-AF65-F5344CB8AC3E}">
        <p14:creationId xmlns:p14="http://schemas.microsoft.com/office/powerpoint/2010/main" val="3015971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7</a:t>
            </a:fld>
            <a:endParaRPr lang="zh-CN" altLang="en-US"/>
          </a:p>
        </p:txBody>
      </p:sp>
    </p:spTree>
    <p:extLst>
      <p:ext uri="{BB962C8B-B14F-4D97-AF65-F5344CB8AC3E}">
        <p14:creationId xmlns:p14="http://schemas.microsoft.com/office/powerpoint/2010/main" val="1296239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8</a:t>
            </a:fld>
            <a:endParaRPr lang="zh-CN" altLang="en-US"/>
          </a:p>
        </p:txBody>
      </p:sp>
    </p:spTree>
    <p:extLst>
      <p:ext uri="{BB962C8B-B14F-4D97-AF65-F5344CB8AC3E}">
        <p14:creationId xmlns:p14="http://schemas.microsoft.com/office/powerpoint/2010/main" val="2764227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9</a:t>
            </a:fld>
            <a:endParaRPr lang="zh-CN" altLang="en-US"/>
          </a:p>
        </p:txBody>
      </p:sp>
    </p:spTree>
    <p:extLst>
      <p:ext uri="{BB962C8B-B14F-4D97-AF65-F5344CB8AC3E}">
        <p14:creationId xmlns:p14="http://schemas.microsoft.com/office/powerpoint/2010/main" val="2764263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10</a:t>
            </a:fld>
            <a:endParaRPr lang="zh-CN" altLang="en-US"/>
          </a:p>
        </p:txBody>
      </p:sp>
    </p:spTree>
    <p:extLst>
      <p:ext uri="{BB962C8B-B14F-4D97-AF65-F5344CB8AC3E}">
        <p14:creationId xmlns:p14="http://schemas.microsoft.com/office/powerpoint/2010/main" val="174232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11</a:t>
            </a:fld>
            <a:endParaRPr lang="zh-CN" altLang="en-US"/>
          </a:p>
        </p:txBody>
      </p:sp>
    </p:spTree>
    <p:extLst>
      <p:ext uri="{BB962C8B-B14F-4D97-AF65-F5344CB8AC3E}">
        <p14:creationId xmlns:p14="http://schemas.microsoft.com/office/powerpoint/2010/main" val="12905085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12</a:t>
            </a:fld>
            <a:endParaRPr lang="zh-CN" altLang="en-US"/>
          </a:p>
        </p:txBody>
      </p:sp>
    </p:spTree>
    <p:extLst>
      <p:ext uri="{BB962C8B-B14F-4D97-AF65-F5344CB8AC3E}">
        <p14:creationId xmlns:p14="http://schemas.microsoft.com/office/powerpoint/2010/main" val="3946844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13</a:t>
            </a:fld>
            <a:endParaRPr lang="zh-CN" altLang="en-US"/>
          </a:p>
        </p:txBody>
      </p:sp>
    </p:spTree>
    <p:extLst>
      <p:ext uri="{BB962C8B-B14F-4D97-AF65-F5344CB8AC3E}">
        <p14:creationId xmlns:p14="http://schemas.microsoft.com/office/powerpoint/2010/main" val="17068015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14</a:t>
            </a:fld>
            <a:endParaRPr lang="zh-CN" altLang="en-US"/>
          </a:p>
        </p:txBody>
      </p:sp>
    </p:spTree>
    <p:extLst>
      <p:ext uri="{BB962C8B-B14F-4D97-AF65-F5344CB8AC3E}">
        <p14:creationId xmlns:p14="http://schemas.microsoft.com/office/powerpoint/2010/main" val="5222253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15</a:t>
            </a:fld>
            <a:endParaRPr lang="zh-CN" altLang="en-US"/>
          </a:p>
        </p:txBody>
      </p:sp>
    </p:spTree>
    <p:extLst>
      <p:ext uri="{BB962C8B-B14F-4D97-AF65-F5344CB8AC3E}">
        <p14:creationId xmlns:p14="http://schemas.microsoft.com/office/powerpoint/2010/main" val="32323228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16</a:t>
            </a:fld>
            <a:endParaRPr lang="zh-CN" altLang="en-US"/>
          </a:p>
        </p:txBody>
      </p:sp>
    </p:spTree>
    <p:extLst>
      <p:ext uri="{BB962C8B-B14F-4D97-AF65-F5344CB8AC3E}">
        <p14:creationId xmlns:p14="http://schemas.microsoft.com/office/powerpoint/2010/main" val="19755992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17</a:t>
            </a:fld>
            <a:endParaRPr lang="zh-CN" altLang="en-US"/>
          </a:p>
        </p:txBody>
      </p:sp>
    </p:spTree>
    <p:extLst>
      <p:ext uri="{BB962C8B-B14F-4D97-AF65-F5344CB8AC3E}">
        <p14:creationId xmlns:p14="http://schemas.microsoft.com/office/powerpoint/2010/main" val="36895035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18</a:t>
            </a:fld>
            <a:endParaRPr lang="zh-CN" altLang="en-US"/>
          </a:p>
        </p:txBody>
      </p:sp>
    </p:spTree>
    <p:extLst>
      <p:ext uri="{BB962C8B-B14F-4D97-AF65-F5344CB8AC3E}">
        <p14:creationId xmlns:p14="http://schemas.microsoft.com/office/powerpoint/2010/main" val="28965534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19</a:t>
            </a:fld>
            <a:endParaRPr lang="zh-CN" altLang="en-US"/>
          </a:p>
        </p:txBody>
      </p:sp>
    </p:spTree>
    <p:extLst>
      <p:ext uri="{BB962C8B-B14F-4D97-AF65-F5344CB8AC3E}">
        <p14:creationId xmlns:p14="http://schemas.microsoft.com/office/powerpoint/2010/main" val="3112704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20</a:t>
            </a:fld>
            <a:endParaRPr lang="zh-CN" altLang="en-US"/>
          </a:p>
        </p:txBody>
      </p:sp>
    </p:spTree>
    <p:extLst>
      <p:ext uri="{BB962C8B-B14F-4D97-AF65-F5344CB8AC3E}">
        <p14:creationId xmlns:p14="http://schemas.microsoft.com/office/powerpoint/2010/main" val="41231232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21</a:t>
            </a:fld>
            <a:endParaRPr lang="zh-CN" altLang="en-US"/>
          </a:p>
        </p:txBody>
      </p:sp>
    </p:spTree>
    <p:extLst>
      <p:ext uri="{BB962C8B-B14F-4D97-AF65-F5344CB8AC3E}">
        <p14:creationId xmlns:p14="http://schemas.microsoft.com/office/powerpoint/2010/main" val="39584106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22</a:t>
            </a:fld>
            <a:endParaRPr lang="zh-CN" altLang="en-US"/>
          </a:p>
        </p:txBody>
      </p:sp>
    </p:spTree>
    <p:extLst>
      <p:ext uri="{BB962C8B-B14F-4D97-AF65-F5344CB8AC3E}">
        <p14:creationId xmlns:p14="http://schemas.microsoft.com/office/powerpoint/2010/main" val="2071221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23</a:t>
            </a:fld>
            <a:endParaRPr lang="zh-CN" altLang="en-US"/>
          </a:p>
        </p:txBody>
      </p:sp>
    </p:spTree>
    <p:extLst>
      <p:ext uri="{BB962C8B-B14F-4D97-AF65-F5344CB8AC3E}">
        <p14:creationId xmlns:p14="http://schemas.microsoft.com/office/powerpoint/2010/main" val="38318804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90817A-B390-4F23-88E7-E06AB8C5417F}" type="slidenum">
              <a:rPr lang="zh-CN" altLang="en-US" smtClean="0"/>
              <a:t>24</a:t>
            </a:fld>
            <a:endParaRPr lang="zh-CN" altLang="en-US"/>
          </a:p>
        </p:txBody>
      </p:sp>
    </p:spTree>
    <p:extLst>
      <p:ext uri="{BB962C8B-B14F-4D97-AF65-F5344CB8AC3E}">
        <p14:creationId xmlns:p14="http://schemas.microsoft.com/office/powerpoint/2010/main" val="2843587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6" name="文本框 5">
            <a:extLst>
              <a:ext uri="{FF2B5EF4-FFF2-40B4-BE49-F238E27FC236}">
                <a16:creationId xmlns="" xmlns:a16="http://schemas.microsoft.com/office/drawing/2014/main" id="{A566ACBA-1BEF-4A07-91A6-795507E6960E}"/>
              </a:ext>
            </a:extLst>
          </p:cNvPr>
          <p:cNvSpPr txBox="1"/>
          <p:nvPr/>
        </p:nvSpPr>
        <p:spPr>
          <a:xfrm>
            <a:off x="6400808" y="1760569"/>
            <a:ext cx="2204450" cy="1015663"/>
          </a:xfrm>
          <a:prstGeom prst="rect">
            <a:avLst/>
          </a:prstGeom>
          <a:noFill/>
        </p:spPr>
        <p:txBody>
          <a:bodyPr wrap="none" rtlCol="0" anchor="ctr">
            <a:spAutoFit/>
          </a:bodyPr>
          <a:lstStyle/>
          <a:p>
            <a:pPr algn="r"/>
            <a:r>
              <a:rPr lang="en-US" altLang="zh-CN" sz="6000" spc="-150" dirty="0">
                <a:solidFill>
                  <a:srgbClr val="FFD400"/>
                </a:solidFill>
                <a:effectLst>
                  <a:outerShdw blurRad="38100" dist="38100" dir="2700000" algn="tl">
                    <a:srgbClr val="000000">
                      <a:alpha val="43137"/>
                    </a:srgbClr>
                  </a:outerShdw>
                </a:effectLst>
                <a:latin typeface="Cocon" pitchFamily="50" charset="0"/>
              </a:rPr>
              <a:t>LOGO</a:t>
            </a:r>
            <a:endParaRPr lang="zh-CN" altLang="en-US" sz="6000" spc="-150" dirty="0">
              <a:solidFill>
                <a:srgbClr val="FFD400"/>
              </a:solidFill>
              <a:effectLst>
                <a:outerShdw blurRad="38100" dist="38100" dir="2700000" algn="tl">
                  <a:srgbClr val="000000">
                    <a:alpha val="43137"/>
                  </a:srgbClr>
                </a:outerShdw>
              </a:effectLst>
              <a:latin typeface="Cocon" pitchFamily="50" charset="0"/>
            </a:endParaRPr>
          </a:p>
        </p:txBody>
      </p:sp>
      <p:sp useBgFill="1">
        <p:nvSpPr>
          <p:cNvPr id="7" name="文本框 6">
            <a:extLst>
              <a:ext uri="{FF2B5EF4-FFF2-40B4-BE49-F238E27FC236}">
                <a16:creationId xmlns="" xmlns:a16="http://schemas.microsoft.com/office/drawing/2014/main" id="{C8E75716-F862-4A0D-B5CD-F6494C95D593}"/>
              </a:ext>
            </a:extLst>
          </p:cNvPr>
          <p:cNvSpPr txBox="1"/>
          <p:nvPr/>
        </p:nvSpPr>
        <p:spPr>
          <a:xfrm>
            <a:off x="1737512" y="2776232"/>
            <a:ext cx="9326592" cy="1107996"/>
          </a:xfrm>
          <a:prstGeom prst="rect">
            <a:avLst/>
          </a:prstGeom>
        </p:spPr>
        <p:txBody>
          <a:bodyPr wrap="none" rtlCol="0" anchor="ctr">
            <a:spAutoFit/>
          </a:bodyPr>
          <a:lstStyle/>
          <a:p>
            <a:pPr algn="ctr"/>
            <a:r>
              <a:rPr lang="zh-CN" altLang="en-US" sz="6600" dirty="0">
                <a:solidFill>
                  <a:schemeClr val="bg1"/>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rPr>
              <a:t>销售员产品培训</a:t>
            </a:r>
            <a:r>
              <a:rPr lang="en-US" altLang="zh-CN" sz="6600" dirty="0" err="1">
                <a:solidFill>
                  <a:schemeClr val="bg1"/>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rPr>
              <a:t>ppt</a:t>
            </a:r>
            <a:r>
              <a:rPr lang="zh-CN" altLang="en-US" sz="6600" dirty="0">
                <a:solidFill>
                  <a:schemeClr val="bg1"/>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rPr>
              <a:t>模板</a:t>
            </a:r>
            <a:endParaRPr lang="zh-CN" altLang="en-US" sz="6600" dirty="0">
              <a:solidFill>
                <a:schemeClr val="bg1"/>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endParaRPr>
          </a:p>
        </p:txBody>
      </p:sp>
      <p:cxnSp>
        <p:nvCxnSpPr>
          <p:cNvPr id="9" name="直接连接符 8">
            <a:extLst>
              <a:ext uri="{FF2B5EF4-FFF2-40B4-BE49-F238E27FC236}">
                <a16:creationId xmlns="" xmlns:a16="http://schemas.microsoft.com/office/drawing/2014/main" id="{DC48AE7A-6350-455C-A521-8CADAF26A12D}"/>
              </a:ext>
            </a:extLst>
          </p:cNvPr>
          <p:cNvCxnSpPr>
            <a:cxnSpLocks/>
          </p:cNvCxnSpPr>
          <p:nvPr/>
        </p:nvCxnSpPr>
        <p:spPr>
          <a:xfrm>
            <a:off x="3534771" y="3897876"/>
            <a:ext cx="4967786"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 xmlns:a16="http://schemas.microsoft.com/office/drawing/2014/main" id="{C4761D29-1865-45A3-886E-829CD31A3CBA}"/>
              </a:ext>
            </a:extLst>
          </p:cNvPr>
          <p:cNvSpPr txBox="1"/>
          <p:nvPr/>
        </p:nvSpPr>
        <p:spPr>
          <a:xfrm>
            <a:off x="3452886" y="4041710"/>
            <a:ext cx="5320624" cy="307777"/>
          </a:xfrm>
          <a:prstGeom prst="rect">
            <a:avLst/>
          </a:prstGeom>
          <a:noFill/>
        </p:spPr>
        <p:txBody>
          <a:bodyPr wrap="none" rtlCol="0">
            <a:spAutoFit/>
          </a:bodyPr>
          <a:lstStyle/>
          <a:p>
            <a:pPr algn="r"/>
            <a:r>
              <a:rPr lang="en-US" altLang="zh-CN" sz="1400" spc="1400" dirty="0">
                <a:solidFill>
                  <a:schemeClr val="bg1"/>
                </a:solidFill>
                <a:latin typeface="Microsoft YaHei UI" panose="020B0503020204020204" pitchFamily="34" charset="-122"/>
                <a:ea typeface="Microsoft YaHei UI" panose="020B0503020204020204" pitchFamily="34" charset="-122"/>
              </a:rPr>
              <a:t>DESIGNED BY ALONIC</a:t>
            </a:r>
            <a:endParaRPr lang="zh-CN" altLang="en-US" sz="1400" spc="1400" dirty="0">
              <a:solidFill>
                <a:schemeClr val="bg1"/>
              </a:solidFill>
              <a:latin typeface="Microsoft YaHei UI" panose="020B0503020204020204" pitchFamily="34" charset="-122"/>
              <a:ea typeface="Microsoft YaHei UI" panose="020B0503020204020204" pitchFamily="34" charset="-122"/>
            </a:endParaRPr>
          </a:p>
        </p:txBody>
      </p:sp>
      <p:pic>
        <p:nvPicPr>
          <p:cNvPr id="2" name="Ryan Farish - Sunshine">
            <a:hlinkClick r:id="" action="ppaction://media"/>
            <a:extLst>
              <a:ext uri="{FF2B5EF4-FFF2-40B4-BE49-F238E27FC236}">
                <a16:creationId xmlns="" xmlns:a16="http://schemas.microsoft.com/office/drawing/2014/main" id="{7629D73C-4365-4063-99B7-5043D6B97A0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91988" y="1455769"/>
            <a:ext cx="609600" cy="609600"/>
          </a:xfrm>
          <a:prstGeom prst="rect">
            <a:avLst/>
          </a:prstGeom>
        </p:spPr>
      </p:pic>
    </p:spTree>
    <p:extLst>
      <p:ext uri="{BB962C8B-B14F-4D97-AF65-F5344CB8AC3E}">
        <p14:creationId xmlns:p14="http://schemas.microsoft.com/office/powerpoint/2010/main" val="2992883508"/>
      </p:ext>
    </p:extLst>
  </p:cSld>
  <p:clrMapOvr>
    <a:masterClrMapping/>
  </p:clrMapOvr>
  <mc:AlternateContent xmlns:mc="http://schemas.openxmlformats.org/markup-compatibility/2006" xmlns:p14="http://schemas.microsoft.com/office/powerpoint/2010/main">
    <mc:Choice Requires="p14">
      <p:transition spd="slow" p14:dur="1600" advClick="0" advTm="3000">
        <p:blinds dir="vert"/>
      </p:transition>
    </mc:Choice>
    <mc:Fallback xmlns="">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1000" fill="hold"/>
                                        <p:tgtEl>
                                          <p:spTgt spid="6"/>
                                        </p:tgtEl>
                                        <p:attrNameLst>
                                          <p:attrName>ppt_w</p:attrName>
                                        </p:attrNameLst>
                                      </p:cBhvr>
                                      <p:tavLst>
                                        <p:tav tm="0">
                                          <p:val>
                                            <p:fltVal val="0"/>
                                          </p:val>
                                        </p:tav>
                                        <p:tav tm="100000">
                                          <p:val>
                                            <p:strVal val="#ppt_w"/>
                                          </p:val>
                                        </p:tav>
                                      </p:tavLst>
                                    </p:anim>
                                    <p:anim calcmode="lin" valueType="num">
                                      <p:cBhvr>
                                        <p:cTn id="11" dur="1000" fill="hold"/>
                                        <p:tgtEl>
                                          <p:spTgt spid="6"/>
                                        </p:tgtEl>
                                        <p:attrNameLst>
                                          <p:attrName>ppt_h</p:attrName>
                                        </p:attrNameLst>
                                      </p:cBhvr>
                                      <p:tavLst>
                                        <p:tav tm="0">
                                          <p:val>
                                            <p:fltVal val="0"/>
                                          </p:val>
                                        </p:tav>
                                        <p:tav tm="100000">
                                          <p:val>
                                            <p:strVal val="#ppt_h"/>
                                          </p:val>
                                        </p:tav>
                                      </p:tavLst>
                                    </p:anim>
                                    <p:animEffect transition="in" filter="fade">
                                      <p:cBhvr>
                                        <p:cTn id="12" dur="1000"/>
                                        <p:tgtEl>
                                          <p:spTgt spid="6"/>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000" fill="hold"/>
                                        <p:tgtEl>
                                          <p:spTgt spid="7"/>
                                        </p:tgtEl>
                                        <p:attrNameLst>
                                          <p:attrName>ppt_x</p:attrName>
                                        </p:attrNameLst>
                                      </p:cBhvr>
                                      <p:tavLst>
                                        <p:tav tm="0">
                                          <p:val>
                                            <p:strVal val="0-#ppt_w/2"/>
                                          </p:val>
                                        </p:tav>
                                        <p:tav tm="100000">
                                          <p:val>
                                            <p:strVal val="#ppt_x"/>
                                          </p:val>
                                        </p:tav>
                                      </p:tavLst>
                                    </p:anim>
                                    <p:anim calcmode="lin" valueType="num">
                                      <p:cBhvr additive="base">
                                        <p:cTn id="17" dur="10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1000" fill="hold"/>
                                        <p:tgtEl>
                                          <p:spTgt spid="9"/>
                                        </p:tgtEl>
                                        <p:attrNameLst>
                                          <p:attrName>ppt_x</p:attrName>
                                        </p:attrNameLst>
                                      </p:cBhvr>
                                      <p:tavLst>
                                        <p:tav tm="0">
                                          <p:val>
                                            <p:strVal val="1+#ppt_w/2"/>
                                          </p:val>
                                        </p:tav>
                                        <p:tav tm="100000">
                                          <p:val>
                                            <p:strVal val="#ppt_x"/>
                                          </p:val>
                                        </p:tav>
                                      </p:tavLst>
                                    </p:anim>
                                    <p:anim calcmode="lin" valueType="num">
                                      <p:cBhvr additive="base">
                                        <p:cTn id="21" dur="1000" fill="hold"/>
                                        <p:tgtEl>
                                          <p:spTgt spid="9"/>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1000" fill="hold"/>
                                        <p:tgtEl>
                                          <p:spTgt spid="10"/>
                                        </p:tgtEl>
                                        <p:attrNameLst>
                                          <p:attrName>ppt_x</p:attrName>
                                        </p:attrNameLst>
                                      </p:cBhvr>
                                      <p:tavLst>
                                        <p:tav tm="0">
                                          <p:val>
                                            <p:strVal val="1+#ppt_w/2"/>
                                          </p:val>
                                        </p:tav>
                                        <p:tav tm="100000">
                                          <p:val>
                                            <p:strVal val="#ppt_x"/>
                                          </p:val>
                                        </p:tav>
                                      </p:tavLst>
                                    </p:anim>
                                    <p:anim calcmode="lin" valueType="num">
                                      <p:cBhvr additive="base">
                                        <p:cTn id="25"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6" repeatCount="indefinite" fill="remove" display="0">
                  <p:stCondLst>
                    <p:cond delay="indefinite"/>
                  </p:stCondLst>
                  <p:endCondLst>
                    <p:cond evt="onStopAudio" delay="0">
                      <p:tgtEl>
                        <p:sldTgt/>
                      </p:tgtEl>
                    </p:cond>
                  </p:endCondLst>
                </p:cTn>
                <p:tgtEl>
                  <p:spTgt spid="2"/>
                </p:tgtEl>
              </p:cMediaNode>
            </p:audio>
          </p:childTnLst>
        </p:cTn>
      </p:par>
    </p:tnLst>
    <p:bldLst>
      <p:bldP spid="6" grpId="0"/>
      <p:bldP spid="7" grpId="0" animBg="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B48C2778-F4B0-44CC-8EB0-A34670C08532}"/>
              </a:ext>
            </a:extLst>
          </p:cNvPr>
          <p:cNvGrpSpPr/>
          <p:nvPr/>
        </p:nvGrpSpPr>
        <p:grpSpPr>
          <a:xfrm>
            <a:off x="4908645" y="1165620"/>
            <a:ext cx="2585003" cy="1459770"/>
            <a:chOff x="4908645" y="1165620"/>
            <a:chExt cx="2585003" cy="1459770"/>
          </a:xfrm>
        </p:grpSpPr>
        <p:sp>
          <p:nvSpPr>
            <p:cNvPr id="4" name="文本框 3">
              <a:extLst>
                <a:ext uri="{FF2B5EF4-FFF2-40B4-BE49-F238E27FC236}">
                  <a16:creationId xmlns="" xmlns:a16="http://schemas.microsoft.com/office/drawing/2014/main" id="{71281F7E-88F3-4E2D-8BC7-37B231483244}"/>
                </a:ext>
              </a:extLst>
            </p:cNvPr>
            <p:cNvSpPr txBox="1"/>
            <p:nvPr/>
          </p:nvSpPr>
          <p:spPr>
            <a:xfrm>
              <a:off x="4956304" y="1165620"/>
              <a:ext cx="2215671" cy="1107996"/>
            </a:xfrm>
            <a:prstGeom prst="rect">
              <a:avLst/>
            </a:prstGeom>
            <a:noFill/>
          </p:spPr>
          <p:txBody>
            <a:bodyPr wrap="none" rtlCol="0" anchor="ctr">
              <a:spAutoFit/>
            </a:bodyPr>
            <a:lstStyle/>
            <a:p>
              <a:pPr algn="ctr"/>
              <a:r>
                <a:rPr lang="zh-CN" altLang="en-US" sz="6600" dirty="0">
                  <a:solidFill>
                    <a:srgbClr val="21364B"/>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rPr>
                <a:t>目 录</a:t>
              </a:r>
            </a:p>
          </p:txBody>
        </p:sp>
        <p:cxnSp>
          <p:nvCxnSpPr>
            <p:cNvPr id="5" name="直接连接符 4">
              <a:extLst>
                <a:ext uri="{FF2B5EF4-FFF2-40B4-BE49-F238E27FC236}">
                  <a16:creationId xmlns="" xmlns:a16="http://schemas.microsoft.com/office/drawing/2014/main" id="{A75ACFA2-182C-4A66-8829-733B6572EF3A}"/>
                </a:ext>
              </a:extLst>
            </p:cNvPr>
            <p:cNvCxnSpPr>
              <a:cxnSpLocks/>
            </p:cNvCxnSpPr>
            <p:nvPr/>
          </p:nvCxnSpPr>
          <p:spPr>
            <a:xfrm>
              <a:off x="4935941" y="2232672"/>
              <a:ext cx="2320119"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 xmlns:a16="http://schemas.microsoft.com/office/drawing/2014/main" id="{1FAE7151-1833-4F9F-A4EF-45C8205F86BF}"/>
                </a:ext>
              </a:extLst>
            </p:cNvPr>
            <p:cNvSpPr txBox="1"/>
            <p:nvPr/>
          </p:nvSpPr>
          <p:spPr>
            <a:xfrm>
              <a:off x="4908645" y="2317613"/>
              <a:ext cx="2585003" cy="307777"/>
            </a:xfrm>
            <a:prstGeom prst="rect">
              <a:avLst/>
            </a:prstGeom>
            <a:noFill/>
          </p:spPr>
          <p:txBody>
            <a:bodyPr wrap="none" rtlCol="0">
              <a:spAutoFit/>
            </a:bodyPr>
            <a:lstStyle/>
            <a:p>
              <a:pPr algn="ctr"/>
              <a:r>
                <a:rPr lang="en-US" altLang="zh-CN" sz="1400" spc="1400" dirty="0">
                  <a:solidFill>
                    <a:srgbClr val="2C445A"/>
                  </a:solidFill>
                  <a:latin typeface="Microsoft YaHei UI" panose="020B0503020204020204" pitchFamily="34" charset="-122"/>
                  <a:ea typeface="Microsoft YaHei UI" panose="020B0503020204020204" pitchFamily="34" charset="-122"/>
                </a:rPr>
                <a:t>CONTENTS</a:t>
              </a:r>
              <a:endParaRPr lang="zh-CN" altLang="en-US" sz="1400" spc="1400" dirty="0">
                <a:solidFill>
                  <a:srgbClr val="2C445A"/>
                </a:solidFill>
                <a:latin typeface="Microsoft YaHei UI" panose="020B0503020204020204" pitchFamily="34" charset="-122"/>
                <a:ea typeface="Microsoft YaHei UI" panose="020B0503020204020204" pitchFamily="34" charset="-122"/>
              </a:endParaRPr>
            </a:p>
          </p:txBody>
        </p:sp>
      </p:grpSp>
      <p:grpSp>
        <p:nvGrpSpPr>
          <p:cNvPr id="17" name="组合 16">
            <a:extLst>
              <a:ext uri="{FF2B5EF4-FFF2-40B4-BE49-F238E27FC236}">
                <a16:creationId xmlns="" xmlns:a16="http://schemas.microsoft.com/office/drawing/2014/main" id="{B5B1D476-DA1F-4CF3-889A-01B48B297ABB}"/>
              </a:ext>
            </a:extLst>
          </p:cNvPr>
          <p:cNvGrpSpPr/>
          <p:nvPr/>
        </p:nvGrpSpPr>
        <p:grpSpPr>
          <a:xfrm>
            <a:off x="1001733" y="3160480"/>
            <a:ext cx="2409766" cy="2152788"/>
            <a:chOff x="2381161" y="3171824"/>
            <a:chExt cx="2409766" cy="2152788"/>
          </a:xfrm>
        </p:grpSpPr>
        <p:grpSp>
          <p:nvGrpSpPr>
            <p:cNvPr id="12" name="组合 11">
              <a:extLst>
                <a:ext uri="{FF2B5EF4-FFF2-40B4-BE49-F238E27FC236}">
                  <a16:creationId xmlns="" xmlns:a16="http://schemas.microsoft.com/office/drawing/2014/main" id="{F521BC44-0028-4A60-9CBC-D538153895F9}"/>
                </a:ext>
              </a:extLst>
            </p:cNvPr>
            <p:cNvGrpSpPr/>
            <p:nvPr/>
          </p:nvGrpSpPr>
          <p:grpSpPr>
            <a:xfrm>
              <a:off x="2778115" y="3171824"/>
              <a:ext cx="1077325" cy="905907"/>
              <a:chOff x="2778115" y="3171824"/>
              <a:chExt cx="1077325" cy="905907"/>
            </a:xfrm>
          </p:grpSpPr>
          <p:sp>
            <p:nvSpPr>
              <p:cNvPr id="10" name="等腰三角形 9">
                <a:extLst>
                  <a:ext uri="{FF2B5EF4-FFF2-40B4-BE49-F238E27FC236}">
                    <a16:creationId xmlns="" xmlns:a16="http://schemas.microsoft.com/office/drawing/2014/main" id="{B3199DAB-3197-4A46-88F1-77844BC45E7B}"/>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文本框 10">
                <a:extLst>
                  <a:ext uri="{FF2B5EF4-FFF2-40B4-BE49-F238E27FC236}">
                    <a16:creationId xmlns="" xmlns:a16="http://schemas.microsoft.com/office/drawing/2014/main" id="{5C5D8C76-90B7-470C-9A33-92E44F98F374}"/>
                  </a:ext>
                </a:extLst>
              </p:cNvPr>
              <p:cNvSpPr txBox="1"/>
              <p:nvPr/>
            </p:nvSpPr>
            <p:spPr>
              <a:xfrm>
                <a:off x="3143386" y="3185464"/>
                <a:ext cx="712054" cy="769441"/>
              </a:xfrm>
              <a:prstGeom prst="rect">
                <a:avLst/>
              </a:prstGeom>
              <a:noFill/>
            </p:spPr>
            <p:txBody>
              <a:bodyPr wrap="none" rtlCol="0" anchor="ctr">
                <a:spAutoFit/>
              </a:bodyPr>
              <a:lstStyle/>
              <a:p>
                <a:r>
                  <a:rPr lang="en-US" altLang="zh-CN" sz="4400" spc="-150" dirty="0">
                    <a:solidFill>
                      <a:srgbClr val="FFD400"/>
                    </a:solidFill>
                    <a:effectLst>
                      <a:outerShdw blurRad="38100" dist="38100" dir="2700000" algn="tl">
                        <a:srgbClr val="000000">
                          <a:alpha val="43137"/>
                        </a:srgbClr>
                      </a:outerShdw>
                    </a:effectLst>
                    <a:latin typeface="Cocon" pitchFamily="50" charset="0"/>
                  </a:rPr>
                  <a:t>01</a:t>
                </a:r>
                <a:endParaRPr lang="zh-CN" altLang="en-US" sz="4400" spc="-150" dirty="0">
                  <a:solidFill>
                    <a:srgbClr val="FFD400"/>
                  </a:solidFill>
                  <a:effectLst>
                    <a:outerShdw blurRad="38100" dist="38100" dir="2700000" algn="tl">
                      <a:srgbClr val="000000">
                        <a:alpha val="43137"/>
                      </a:srgbClr>
                    </a:outerShdw>
                  </a:effectLst>
                  <a:latin typeface="Cocon" pitchFamily="50" charset="0"/>
                </a:endParaRPr>
              </a:p>
            </p:txBody>
          </p:sp>
        </p:grpSp>
        <p:sp>
          <p:nvSpPr>
            <p:cNvPr id="13" name="文本框 12">
              <a:extLst>
                <a:ext uri="{FF2B5EF4-FFF2-40B4-BE49-F238E27FC236}">
                  <a16:creationId xmlns="" xmlns:a16="http://schemas.microsoft.com/office/drawing/2014/main" id="{33C1D92F-150E-4DDE-8DEE-7BCD1AB4CE31}"/>
                </a:ext>
              </a:extLst>
            </p:cNvPr>
            <p:cNvSpPr txBox="1"/>
            <p:nvPr/>
          </p:nvSpPr>
          <p:spPr>
            <a:xfrm>
              <a:off x="2381161" y="4232283"/>
              <a:ext cx="2236510" cy="707886"/>
            </a:xfrm>
            <a:prstGeom prst="rect">
              <a:avLst/>
            </a:prstGeom>
            <a:noFill/>
          </p:spPr>
          <p:txBody>
            <a:bodyPr wrap="none" rtlCol="0" anchor="ctr">
              <a:spAutoFit/>
            </a:bodyPr>
            <a:lstStyle/>
            <a:p>
              <a:pPr algn="ctr"/>
              <a:r>
                <a:rPr lang="zh-CN" altLang="en-US" sz="4000" dirty="0">
                  <a:solidFill>
                    <a:srgbClr val="2C445A"/>
                  </a:solidFill>
                  <a:latin typeface="汉仪铸字美心体W" panose="00000500000000000000" pitchFamily="2" charset="-122"/>
                  <a:ea typeface="汉仪铸字美心体W" panose="00000500000000000000" pitchFamily="2" charset="-122"/>
                </a:rPr>
                <a:t>销售概述</a:t>
              </a:r>
            </a:p>
          </p:txBody>
        </p:sp>
        <p:cxnSp>
          <p:nvCxnSpPr>
            <p:cNvPr id="14" name="直接连接符 13">
              <a:extLst>
                <a:ext uri="{FF2B5EF4-FFF2-40B4-BE49-F238E27FC236}">
                  <a16:creationId xmlns="" xmlns:a16="http://schemas.microsoft.com/office/drawing/2014/main" id="{54C78133-6E41-46C8-921A-103DE9B3F6BB}"/>
                </a:ext>
              </a:extLst>
            </p:cNvPr>
            <p:cNvCxnSpPr>
              <a:cxnSpLocks/>
            </p:cNvCxnSpPr>
            <p:nvPr/>
          </p:nvCxnSpPr>
          <p:spPr>
            <a:xfrm>
              <a:off x="2484918" y="4981113"/>
              <a:ext cx="2091806"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 xmlns:a16="http://schemas.microsoft.com/office/drawing/2014/main" id="{2C0A3AE3-69A0-45C2-A14A-C402E34E1710}"/>
                </a:ext>
              </a:extLst>
            </p:cNvPr>
            <p:cNvSpPr txBox="1"/>
            <p:nvPr/>
          </p:nvSpPr>
          <p:spPr>
            <a:xfrm>
              <a:off x="2463046" y="5063002"/>
              <a:ext cx="2327881" cy="261610"/>
            </a:xfrm>
            <a:prstGeom prst="rect">
              <a:avLst/>
            </a:prstGeom>
            <a:noFill/>
          </p:spPr>
          <p:txBody>
            <a:bodyPr wrap="none" rtlCol="0">
              <a:spAutoFit/>
            </a:bodyPr>
            <a:lstStyle/>
            <a:p>
              <a:pPr algn="ctr"/>
              <a:r>
                <a:rPr lang="en-US" altLang="zh-CN" sz="1100" spc="1400" dirty="0">
                  <a:solidFill>
                    <a:srgbClr val="2C445A"/>
                  </a:solidFill>
                  <a:latin typeface="Microsoft YaHei UI" panose="020B0503020204020204" pitchFamily="34" charset="-122"/>
                  <a:ea typeface="Microsoft YaHei UI" panose="020B0503020204020204" pitchFamily="34" charset="-122"/>
                </a:rPr>
                <a:t>PART ONE</a:t>
              </a:r>
              <a:endParaRPr lang="zh-CN" altLang="en-US" sz="1100" spc="1400" dirty="0">
                <a:solidFill>
                  <a:srgbClr val="2C445A"/>
                </a:solidFill>
                <a:latin typeface="Microsoft YaHei UI" panose="020B0503020204020204" pitchFamily="34" charset="-122"/>
                <a:ea typeface="Microsoft YaHei UI" panose="020B0503020204020204" pitchFamily="34" charset="-122"/>
              </a:endParaRPr>
            </a:p>
          </p:txBody>
        </p:sp>
      </p:grpSp>
      <p:grpSp>
        <p:nvGrpSpPr>
          <p:cNvPr id="18" name="组合 17">
            <a:extLst>
              <a:ext uri="{FF2B5EF4-FFF2-40B4-BE49-F238E27FC236}">
                <a16:creationId xmlns="" xmlns:a16="http://schemas.microsoft.com/office/drawing/2014/main" id="{5D5F5FBC-2B10-4CC7-B9A1-10E6FB33B2E3}"/>
              </a:ext>
            </a:extLst>
          </p:cNvPr>
          <p:cNvGrpSpPr/>
          <p:nvPr/>
        </p:nvGrpSpPr>
        <p:grpSpPr>
          <a:xfrm>
            <a:off x="3627520" y="3160480"/>
            <a:ext cx="2425795" cy="2152788"/>
            <a:chOff x="2381162" y="3171824"/>
            <a:chExt cx="2425795" cy="2152788"/>
          </a:xfrm>
        </p:grpSpPr>
        <p:grpSp>
          <p:nvGrpSpPr>
            <p:cNvPr id="19" name="组合 18">
              <a:extLst>
                <a:ext uri="{FF2B5EF4-FFF2-40B4-BE49-F238E27FC236}">
                  <a16:creationId xmlns="" xmlns:a16="http://schemas.microsoft.com/office/drawing/2014/main" id="{4A2A8681-D0C3-4F80-8037-035F2809E6CC}"/>
                </a:ext>
              </a:extLst>
            </p:cNvPr>
            <p:cNvGrpSpPr/>
            <p:nvPr/>
          </p:nvGrpSpPr>
          <p:grpSpPr>
            <a:xfrm>
              <a:off x="2778115" y="3171824"/>
              <a:ext cx="1178314" cy="905907"/>
              <a:chOff x="2778115" y="3171824"/>
              <a:chExt cx="1178314" cy="905907"/>
            </a:xfrm>
          </p:grpSpPr>
          <p:sp>
            <p:nvSpPr>
              <p:cNvPr id="23" name="等腰三角形 22">
                <a:extLst>
                  <a:ext uri="{FF2B5EF4-FFF2-40B4-BE49-F238E27FC236}">
                    <a16:creationId xmlns="" xmlns:a16="http://schemas.microsoft.com/office/drawing/2014/main" id="{39E7BAA8-669C-42B6-A5B5-F839F19C7D99}"/>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a:extLst>
                  <a:ext uri="{FF2B5EF4-FFF2-40B4-BE49-F238E27FC236}">
                    <a16:creationId xmlns="" xmlns:a16="http://schemas.microsoft.com/office/drawing/2014/main" id="{BF87F314-38A0-46C3-8F8E-FDFC829A5C79}"/>
                  </a:ext>
                </a:extLst>
              </p:cNvPr>
              <p:cNvSpPr txBox="1"/>
              <p:nvPr/>
            </p:nvSpPr>
            <p:spPr>
              <a:xfrm>
                <a:off x="3143386" y="3185464"/>
                <a:ext cx="813043" cy="769441"/>
              </a:xfrm>
              <a:prstGeom prst="rect">
                <a:avLst/>
              </a:prstGeom>
              <a:noFill/>
            </p:spPr>
            <p:txBody>
              <a:bodyPr wrap="none" rtlCol="0" anchor="ctr">
                <a:spAutoFit/>
              </a:bodyPr>
              <a:lstStyle>
                <a:defPPr>
                  <a:defRPr lang="en-US"/>
                </a:defPPr>
                <a:lvl1pPr>
                  <a:defRPr sz="4400" spc="-150">
                    <a:solidFill>
                      <a:srgbClr val="FFD400"/>
                    </a:solidFill>
                    <a:effectLst>
                      <a:outerShdw blurRad="38100" dist="38100" dir="2700000" algn="tl">
                        <a:srgbClr val="000000">
                          <a:alpha val="43137"/>
                        </a:srgbClr>
                      </a:outerShdw>
                    </a:effectLst>
                    <a:latin typeface="Cocon" pitchFamily="50" charset="0"/>
                  </a:defRPr>
                </a:lvl1pPr>
              </a:lstStyle>
              <a:p>
                <a:r>
                  <a:rPr lang="en-US" altLang="zh-CN" dirty="0"/>
                  <a:t>02</a:t>
                </a:r>
                <a:endParaRPr lang="zh-CN" altLang="en-US" dirty="0"/>
              </a:p>
            </p:txBody>
          </p:sp>
        </p:grpSp>
        <p:sp>
          <p:nvSpPr>
            <p:cNvPr id="20" name="文本框 19">
              <a:extLst>
                <a:ext uri="{FF2B5EF4-FFF2-40B4-BE49-F238E27FC236}">
                  <a16:creationId xmlns="" xmlns:a16="http://schemas.microsoft.com/office/drawing/2014/main" id="{7E97CBF0-3783-4153-95A9-568515B6DB2E}"/>
                </a:ext>
              </a:extLst>
            </p:cNvPr>
            <p:cNvSpPr txBox="1"/>
            <p:nvPr/>
          </p:nvSpPr>
          <p:spPr>
            <a:xfrm>
              <a:off x="2381162" y="4232283"/>
              <a:ext cx="2236510" cy="707886"/>
            </a:xfrm>
            <a:prstGeom prst="rect">
              <a:avLst/>
            </a:prstGeom>
            <a:noFill/>
          </p:spPr>
          <p:txBody>
            <a:bodyPr wrap="none" rtlCol="0" anchor="ctr">
              <a:spAutoFit/>
            </a:bodyPr>
            <a:lstStyle/>
            <a:p>
              <a:pPr algn="ctr"/>
              <a:r>
                <a:rPr lang="zh-CN" altLang="en-US" sz="4000" dirty="0">
                  <a:solidFill>
                    <a:srgbClr val="2C445A"/>
                  </a:solidFill>
                  <a:latin typeface="汉仪铸字美心体W" panose="00000500000000000000" pitchFamily="2" charset="-122"/>
                  <a:ea typeface="汉仪铸字美心体W" panose="00000500000000000000" pitchFamily="2" charset="-122"/>
                </a:rPr>
                <a:t>技巧分享</a:t>
              </a:r>
            </a:p>
          </p:txBody>
        </p:sp>
        <p:cxnSp>
          <p:nvCxnSpPr>
            <p:cNvPr id="21" name="直接连接符 20">
              <a:extLst>
                <a:ext uri="{FF2B5EF4-FFF2-40B4-BE49-F238E27FC236}">
                  <a16:creationId xmlns="" xmlns:a16="http://schemas.microsoft.com/office/drawing/2014/main" id="{DA2CD797-7EE5-4120-AB1A-6221CC96BAED}"/>
                </a:ext>
              </a:extLst>
            </p:cNvPr>
            <p:cNvCxnSpPr>
              <a:cxnSpLocks/>
            </p:cNvCxnSpPr>
            <p:nvPr/>
          </p:nvCxnSpPr>
          <p:spPr>
            <a:xfrm>
              <a:off x="2484918" y="4981113"/>
              <a:ext cx="2091806"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 xmlns:a16="http://schemas.microsoft.com/office/drawing/2014/main" id="{974DAE2A-5BAA-4EFE-9F40-90463377C7D7}"/>
                </a:ext>
              </a:extLst>
            </p:cNvPr>
            <p:cNvSpPr txBox="1"/>
            <p:nvPr/>
          </p:nvSpPr>
          <p:spPr>
            <a:xfrm>
              <a:off x="2447016" y="5063002"/>
              <a:ext cx="2359941" cy="261610"/>
            </a:xfrm>
            <a:prstGeom prst="rect">
              <a:avLst/>
            </a:prstGeom>
            <a:noFill/>
          </p:spPr>
          <p:txBody>
            <a:bodyPr wrap="none" rtlCol="0">
              <a:spAutoFit/>
            </a:bodyPr>
            <a:lstStyle/>
            <a:p>
              <a:pPr algn="ctr"/>
              <a:r>
                <a:rPr lang="en-US" altLang="zh-CN" sz="1100" spc="1400" dirty="0">
                  <a:solidFill>
                    <a:srgbClr val="2C445A"/>
                  </a:solidFill>
                  <a:latin typeface="Microsoft YaHei UI" panose="020B0503020204020204" pitchFamily="34" charset="-122"/>
                  <a:ea typeface="Microsoft YaHei UI" panose="020B0503020204020204" pitchFamily="34" charset="-122"/>
                </a:rPr>
                <a:t>PART TWO</a:t>
              </a:r>
              <a:endParaRPr lang="zh-CN" altLang="en-US" sz="1100" spc="1400" dirty="0">
                <a:solidFill>
                  <a:srgbClr val="2C445A"/>
                </a:solidFill>
                <a:latin typeface="Microsoft YaHei UI" panose="020B0503020204020204" pitchFamily="34" charset="-122"/>
                <a:ea typeface="Microsoft YaHei UI" panose="020B0503020204020204" pitchFamily="34" charset="-122"/>
              </a:endParaRPr>
            </a:p>
          </p:txBody>
        </p:sp>
      </p:grpSp>
      <p:grpSp>
        <p:nvGrpSpPr>
          <p:cNvPr id="25" name="组合 24">
            <a:extLst>
              <a:ext uri="{FF2B5EF4-FFF2-40B4-BE49-F238E27FC236}">
                <a16:creationId xmlns="" xmlns:a16="http://schemas.microsoft.com/office/drawing/2014/main" id="{4231E6FD-5CD9-4E09-A758-A5B8667E1751}"/>
              </a:ext>
            </a:extLst>
          </p:cNvPr>
          <p:cNvGrpSpPr/>
          <p:nvPr/>
        </p:nvGrpSpPr>
        <p:grpSpPr>
          <a:xfrm>
            <a:off x="6269339" y="3160480"/>
            <a:ext cx="2396136" cy="2152788"/>
            <a:chOff x="2381166" y="3171824"/>
            <a:chExt cx="2396136" cy="2152788"/>
          </a:xfrm>
        </p:grpSpPr>
        <p:grpSp>
          <p:nvGrpSpPr>
            <p:cNvPr id="26" name="组合 25">
              <a:extLst>
                <a:ext uri="{FF2B5EF4-FFF2-40B4-BE49-F238E27FC236}">
                  <a16:creationId xmlns="" xmlns:a16="http://schemas.microsoft.com/office/drawing/2014/main" id="{D59427C4-D902-4DB0-9590-6DAC0C14DFD9}"/>
                </a:ext>
              </a:extLst>
            </p:cNvPr>
            <p:cNvGrpSpPr/>
            <p:nvPr/>
          </p:nvGrpSpPr>
          <p:grpSpPr>
            <a:xfrm>
              <a:off x="2778115" y="3171824"/>
              <a:ext cx="1178314" cy="905907"/>
              <a:chOff x="2778115" y="3171824"/>
              <a:chExt cx="1178314" cy="905907"/>
            </a:xfrm>
          </p:grpSpPr>
          <p:sp>
            <p:nvSpPr>
              <p:cNvPr id="30" name="等腰三角形 29">
                <a:extLst>
                  <a:ext uri="{FF2B5EF4-FFF2-40B4-BE49-F238E27FC236}">
                    <a16:creationId xmlns="" xmlns:a16="http://schemas.microsoft.com/office/drawing/2014/main" id="{5373F724-BB25-40C8-82DF-BCA8056FEBA0}"/>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 xmlns:a16="http://schemas.microsoft.com/office/drawing/2014/main" id="{3A674444-CD91-4027-ACDC-B6056EED2007}"/>
                  </a:ext>
                </a:extLst>
              </p:cNvPr>
              <p:cNvSpPr txBox="1"/>
              <p:nvPr/>
            </p:nvSpPr>
            <p:spPr>
              <a:xfrm>
                <a:off x="3143386" y="3185464"/>
                <a:ext cx="813043" cy="769441"/>
              </a:xfrm>
              <a:prstGeom prst="rect">
                <a:avLst/>
              </a:prstGeom>
              <a:noFill/>
            </p:spPr>
            <p:txBody>
              <a:bodyPr wrap="none" rtlCol="0" anchor="ctr">
                <a:spAutoFit/>
              </a:bodyPr>
              <a:lstStyle>
                <a:defPPr>
                  <a:defRPr lang="en-US"/>
                </a:defPPr>
                <a:lvl1pPr>
                  <a:defRPr sz="4400" spc="-150">
                    <a:solidFill>
                      <a:srgbClr val="FFD400"/>
                    </a:solidFill>
                    <a:effectLst>
                      <a:outerShdw blurRad="38100" dist="38100" dir="2700000" algn="tl">
                        <a:srgbClr val="000000">
                          <a:alpha val="43137"/>
                        </a:srgbClr>
                      </a:outerShdw>
                    </a:effectLst>
                    <a:latin typeface="Cocon" pitchFamily="50" charset="0"/>
                  </a:defRPr>
                </a:lvl1pPr>
              </a:lstStyle>
              <a:p>
                <a:r>
                  <a:rPr lang="en-US" altLang="zh-CN" dirty="0"/>
                  <a:t>03</a:t>
                </a:r>
                <a:endParaRPr lang="zh-CN" altLang="en-US" dirty="0"/>
              </a:p>
            </p:txBody>
          </p:sp>
        </p:grpSp>
        <p:sp>
          <p:nvSpPr>
            <p:cNvPr id="27" name="文本框 26">
              <a:extLst>
                <a:ext uri="{FF2B5EF4-FFF2-40B4-BE49-F238E27FC236}">
                  <a16:creationId xmlns="" xmlns:a16="http://schemas.microsoft.com/office/drawing/2014/main" id="{4339E3EF-B00F-4F69-AB1C-815FA7DD3B85}"/>
                </a:ext>
              </a:extLst>
            </p:cNvPr>
            <p:cNvSpPr txBox="1"/>
            <p:nvPr/>
          </p:nvSpPr>
          <p:spPr>
            <a:xfrm>
              <a:off x="2381166" y="4232283"/>
              <a:ext cx="2236510" cy="707886"/>
            </a:xfrm>
            <a:prstGeom prst="rect">
              <a:avLst/>
            </a:prstGeom>
            <a:noFill/>
          </p:spPr>
          <p:txBody>
            <a:bodyPr wrap="none" rtlCol="0" anchor="ctr">
              <a:spAutoFit/>
            </a:bodyPr>
            <a:lstStyle>
              <a:defPPr>
                <a:defRPr lang="en-US"/>
              </a:defPPr>
              <a:lvl1pPr algn="ctr">
                <a:defRPr sz="4000">
                  <a:solidFill>
                    <a:srgbClr val="2C445A"/>
                  </a:solidFill>
                  <a:latin typeface="汉仪铸字美心体W" panose="00000500000000000000" pitchFamily="2" charset="-122"/>
                  <a:ea typeface="汉仪铸字美心体W" panose="00000500000000000000" pitchFamily="2" charset="-122"/>
                </a:defRPr>
              </a:lvl1pPr>
            </a:lstStyle>
            <a:p>
              <a:r>
                <a:rPr lang="zh-CN" altLang="en-US" dirty="0"/>
                <a:t>职场应用</a:t>
              </a:r>
            </a:p>
          </p:txBody>
        </p:sp>
        <p:cxnSp>
          <p:nvCxnSpPr>
            <p:cNvPr id="28" name="直接连接符 27">
              <a:extLst>
                <a:ext uri="{FF2B5EF4-FFF2-40B4-BE49-F238E27FC236}">
                  <a16:creationId xmlns="" xmlns:a16="http://schemas.microsoft.com/office/drawing/2014/main" id="{063B5409-3516-4980-94D7-C5E644227657}"/>
                </a:ext>
              </a:extLst>
            </p:cNvPr>
            <p:cNvCxnSpPr>
              <a:cxnSpLocks/>
            </p:cNvCxnSpPr>
            <p:nvPr/>
          </p:nvCxnSpPr>
          <p:spPr>
            <a:xfrm>
              <a:off x="2484918" y="4981113"/>
              <a:ext cx="2091806"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 xmlns:a16="http://schemas.microsoft.com/office/drawing/2014/main" id="{6908FCF6-3B76-40E3-9568-221A617C0B99}"/>
                </a:ext>
              </a:extLst>
            </p:cNvPr>
            <p:cNvSpPr txBox="1"/>
            <p:nvPr/>
          </p:nvSpPr>
          <p:spPr>
            <a:xfrm>
              <a:off x="2476672" y="5063002"/>
              <a:ext cx="2300630" cy="261610"/>
            </a:xfrm>
            <a:prstGeom prst="rect">
              <a:avLst/>
            </a:prstGeom>
            <a:noFill/>
          </p:spPr>
          <p:txBody>
            <a:bodyPr wrap="none" rtlCol="0">
              <a:spAutoFit/>
            </a:bodyPr>
            <a:lstStyle/>
            <a:p>
              <a:pPr algn="ctr"/>
              <a:r>
                <a:rPr lang="en-US" altLang="zh-CN" sz="1100" spc="1000" dirty="0">
                  <a:solidFill>
                    <a:srgbClr val="2C445A"/>
                  </a:solidFill>
                  <a:latin typeface="Microsoft YaHei UI" panose="020B0503020204020204" pitchFamily="34" charset="-122"/>
                  <a:ea typeface="Microsoft YaHei UI" panose="020B0503020204020204" pitchFamily="34" charset="-122"/>
                </a:rPr>
                <a:t>PART THREE</a:t>
              </a:r>
              <a:endParaRPr lang="zh-CN" altLang="en-US" sz="1100" spc="1000" dirty="0">
                <a:solidFill>
                  <a:srgbClr val="2C445A"/>
                </a:solidFill>
                <a:latin typeface="Microsoft YaHei UI" panose="020B0503020204020204" pitchFamily="34" charset="-122"/>
                <a:ea typeface="Microsoft YaHei UI" panose="020B0503020204020204" pitchFamily="34" charset="-122"/>
              </a:endParaRPr>
            </a:p>
          </p:txBody>
        </p:sp>
      </p:grpSp>
      <p:grpSp>
        <p:nvGrpSpPr>
          <p:cNvPr id="32" name="组合 31">
            <a:extLst>
              <a:ext uri="{FF2B5EF4-FFF2-40B4-BE49-F238E27FC236}">
                <a16:creationId xmlns="" xmlns:a16="http://schemas.microsoft.com/office/drawing/2014/main" id="{66C6EB10-CE38-4790-B7A1-E1CE8C524D0D}"/>
              </a:ext>
            </a:extLst>
          </p:cNvPr>
          <p:cNvGrpSpPr/>
          <p:nvPr/>
        </p:nvGrpSpPr>
        <p:grpSpPr>
          <a:xfrm>
            <a:off x="8881502" y="3160480"/>
            <a:ext cx="2308768" cy="2152788"/>
            <a:chOff x="2381171" y="3171824"/>
            <a:chExt cx="2308768" cy="2152788"/>
          </a:xfrm>
        </p:grpSpPr>
        <p:grpSp>
          <p:nvGrpSpPr>
            <p:cNvPr id="33" name="组合 32">
              <a:extLst>
                <a:ext uri="{FF2B5EF4-FFF2-40B4-BE49-F238E27FC236}">
                  <a16:creationId xmlns="" xmlns:a16="http://schemas.microsoft.com/office/drawing/2014/main" id="{DAC82789-350F-452B-A40A-1680143BE59B}"/>
                </a:ext>
              </a:extLst>
            </p:cNvPr>
            <p:cNvGrpSpPr/>
            <p:nvPr/>
          </p:nvGrpSpPr>
          <p:grpSpPr>
            <a:xfrm>
              <a:off x="2778115" y="3171824"/>
              <a:ext cx="1178314" cy="905907"/>
              <a:chOff x="2778115" y="3171824"/>
              <a:chExt cx="1178314" cy="905907"/>
            </a:xfrm>
          </p:grpSpPr>
          <p:sp>
            <p:nvSpPr>
              <p:cNvPr id="37" name="等腰三角形 36">
                <a:extLst>
                  <a:ext uri="{FF2B5EF4-FFF2-40B4-BE49-F238E27FC236}">
                    <a16:creationId xmlns="" xmlns:a16="http://schemas.microsoft.com/office/drawing/2014/main" id="{8A347B96-3C25-4B66-8910-A4762979DD2E}"/>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a:extLst>
                  <a:ext uri="{FF2B5EF4-FFF2-40B4-BE49-F238E27FC236}">
                    <a16:creationId xmlns="" xmlns:a16="http://schemas.microsoft.com/office/drawing/2014/main" id="{9451E963-0B1B-4748-982E-8C87BBB629AF}"/>
                  </a:ext>
                </a:extLst>
              </p:cNvPr>
              <p:cNvSpPr txBox="1"/>
              <p:nvPr/>
            </p:nvSpPr>
            <p:spPr>
              <a:xfrm>
                <a:off x="3143386" y="3185464"/>
                <a:ext cx="813043" cy="769441"/>
              </a:xfrm>
              <a:prstGeom prst="rect">
                <a:avLst/>
              </a:prstGeom>
              <a:noFill/>
            </p:spPr>
            <p:txBody>
              <a:bodyPr wrap="none" rtlCol="0" anchor="ctr">
                <a:spAutoFit/>
              </a:bodyPr>
              <a:lstStyle>
                <a:defPPr>
                  <a:defRPr lang="en-US"/>
                </a:defPPr>
                <a:lvl1pPr>
                  <a:defRPr sz="4400" spc="-150">
                    <a:solidFill>
                      <a:srgbClr val="FFD400"/>
                    </a:solidFill>
                    <a:effectLst>
                      <a:outerShdw blurRad="38100" dist="38100" dir="2700000" algn="tl">
                        <a:srgbClr val="000000">
                          <a:alpha val="43137"/>
                        </a:srgbClr>
                      </a:outerShdw>
                    </a:effectLst>
                    <a:latin typeface="Cocon" pitchFamily="50" charset="0"/>
                  </a:defRPr>
                </a:lvl1pPr>
              </a:lstStyle>
              <a:p>
                <a:r>
                  <a:rPr lang="en-US" altLang="zh-CN" dirty="0"/>
                  <a:t>04</a:t>
                </a:r>
                <a:endParaRPr lang="zh-CN" altLang="en-US" dirty="0"/>
              </a:p>
            </p:txBody>
          </p:sp>
        </p:grpSp>
        <p:sp>
          <p:nvSpPr>
            <p:cNvPr id="34" name="文本框 33">
              <a:extLst>
                <a:ext uri="{FF2B5EF4-FFF2-40B4-BE49-F238E27FC236}">
                  <a16:creationId xmlns="" xmlns:a16="http://schemas.microsoft.com/office/drawing/2014/main" id="{FCA2633E-3445-42E1-A712-1AD3AE928613}"/>
                </a:ext>
              </a:extLst>
            </p:cNvPr>
            <p:cNvSpPr txBox="1"/>
            <p:nvPr/>
          </p:nvSpPr>
          <p:spPr>
            <a:xfrm>
              <a:off x="2381171" y="4232283"/>
              <a:ext cx="2236510" cy="707886"/>
            </a:xfrm>
            <a:prstGeom prst="rect">
              <a:avLst/>
            </a:prstGeom>
            <a:noFill/>
          </p:spPr>
          <p:txBody>
            <a:bodyPr wrap="none" rtlCol="0" anchor="ctr">
              <a:spAutoFit/>
            </a:bodyPr>
            <a:lstStyle/>
            <a:p>
              <a:pPr algn="ctr"/>
              <a:r>
                <a:rPr lang="zh-CN" altLang="en-US" sz="4000" dirty="0">
                  <a:solidFill>
                    <a:srgbClr val="2C445A"/>
                  </a:solidFill>
                  <a:latin typeface="汉仪铸字美心体W" panose="00000500000000000000" pitchFamily="2" charset="-122"/>
                  <a:ea typeface="汉仪铸字美心体W" panose="00000500000000000000" pitchFamily="2" charset="-122"/>
                </a:rPr>
                <a:t>社交应用</a:t>
              </a:r>
            </a:p>
          </p:txBody>
        </p:sp>
        <p:cxnSp>
          <p:nvCxnSpPr>
            <p:cNvPr id="35" name="直接连接符 34">
              <a:extLst>
                <a:ext uri="{FF2B5EF4-FFF2-40B4-BE49-F238E27FC236}">
                  <a16:creationId xmlns="" xmlns:a16="http://schemas.microsoft.com/office/drawing/2014/main" id="{C7E3FC7C-D5E0-4A61-BC53-0D7B762485BE}"/>
                </a:ext>
              </a:extLst>
            </p:cNvPr>
            <p:cNvCxnSpPr>
              <a:cxnSpLocks/>
            </p:cNvCxnSpPr>
            <p:nvPr/>
          </p:nvCxnSpPr>
          <p:spPr>
            <a:xfrm>
              <a:off x="2484918" y="4981113"/>
              <a:ext cx="2091806"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 xmlns:a16="http://schemas.microsoft.com/office/drawing/2014/main" id="{DE8DB86C-111D-41F0-86D4-A87A381A0DC1}"/>
                </a:ext>
              </a:extLst>
            </p:cNvPr>
            <p:cNvSpPr txBox="1"/>
            <p:nvPr/>
          </p:nvSpPr>
          <p:spPr>
            <a:xfrm>
              <a:off x="2564036" y="5063002"/>
              <a:ext cx="2125903" cy="261610"/>
            </a:xfrm>
            <a:prstGeom prst="rect">
              <a:avLst/>
            </a:prstGeom>
            <a:noFill/>
          </p:spPr>
          <p:txBody>
            <a:bodyPr wrap="none" rtlCol="0">
              <a:spAutoFit/>
            </a:bodyPr>
            <a:lstStyle/>
            <a:p>
              <a:pPr algn="ctr"/>
              <a:r>
                <a:rPr lang="en-US" altLang="zh-CN" sz="1100" spc="1000" dirty="0">
                  <a:solidFill>
                    <a:srgbClr val="2C445A"/>
                  </a:solidFill>
                  <a:latin typeface="Microsoft YaHei UI" panose="020B0503020204020204" pitchFamily="34" charset="-122"/>
                  <a:ea typeface="Microsoft YaHei UI" panose="020B0503020204020204" pitchFamily="34" charset="-122"/>
                </a:rPr>
                <a:t>PART FOUR</a:t>
              </a:r>
              <a:endParaRPr lang="zh-CN" altLang="en-US" sz="1100" spc="1000" dirty="0">
                <a:solidFill>
                  <a:srgbClr val="2C445A"/>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872764138"/>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1000"/>
                                        <p:tgtEl>
                                          <p:spTgt spid="9"/>
                                        </p:tgtEl>
                                      </p:cBhvr>
                                    </p:animEffect>
                                  </p:childTnLst>
                                </p:cTn>
                              </p:par>
                              <p:par>
                                <p:cTn id="8" presetID="42" presetClass="entr" presetSubtype="0" fill="hold" nodeType="withEffect">
                                  <p:stCondLst>
                                    <p:cond delay="75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1000"/>
                                        <p:tgtEl>
                                          <p:spTgt spid="17"/>
                                        </p:tgtEl>
                                      </p:cBhvr>
                                    </p:animEffect>
                                    <p:anim calcmode="lin" valueType="num">
                                      <p:cBhvr>
                                        <p:cTn id="11" dur="1000" fill="hold"/>
                                        <p:tgtEl>
                                          <p:spTgt spid="17"/>
                                        </p:tgtEl>
                                        <p:attrNameLst>
                                          <p:attrName>ppt_x</p:attrName>
                                        </p:attrNameLst>
                                      </p:cBhvr>
                                      <p:tavLst>
                                        <p:tav tm="0">
                                          <p:val>
                                            <p:strVal val="#ppt_x"/>
                                          </p:val>
                                        </p:tav>
                                        <p:tav tm="100000">
                                          <p:val>
                                            <p:strVal val="#ppt_x"/>
                                          </p:val>
                                        </p:tav>
                                      </p:tavLst>
                                    </p:anim>
                                    <p:anim calcmode="lin" valueType="num">
                                      <p:cBhvr>
                                        <p:cTn id="12" dur="1000" fill="hold"/>
                                        <p:tgtEl>
                                          <p:spTgt spid="17"/>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150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anim calcmode="lin" valueType="num">
                                      <p:cBhvr>
                                        <p:cTn id="16" dur="1000" fill="hold"/>
                                        <p:tgtEl>
                                          <p:spTgt spid="18"/>
                                        </p:tgtEl>
                                        <p:attrNameLst>
                                          <p:attrName>ppt_x</p:attrName>
                                        </p:attrNameLst>
                                      </p:cBhvr>
                                      <p:tavLst>
                                        <p:tav tm="0">
                                          <p:val>
                                            <p:strVal val="#ppt_x"/>
                                          </p:val>
                                        </p:tav>
                                        <p:tav tm="100000">
                                          <p:val>
                                            <p:strVal val="#ppt_x"/>
                                          </p:val>
                                        </p:tav>
                                      </p:tavLst>
                                    </p:anim>
                                    <p:anim calcmode="lin" valueType="num">
                                      <p:cBhvr>
                                        <p:cTn id="17" dur="1000" fill="hold"/>
                                        <p:tgtEl>
                                          <p:spTgt spid="18"/>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225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anim calcmode="lin" valueType="num">
                                      <p:cBhvr>
                                        <p:cTn id="21" dur="1000" fill="hold"/>
                                        <p:tgtEl>
                                          <p:spTgt spid="25"/>
                                        </p:tgtEl>
                                        <p:attrNameLst>
                                          <p:attrName>ppt_x</p:attrName>
                                        </p:attrNameLst>
                                      </p:cBhvr>
                                      <p:tavLst>
                                        <p:tav tm="0">
                                          <p:val>
                                            <p:strVal val="#ppt_x"/>
                                          </p:val>
                                        </p:tav>
                                        <p:tav tm="100000">
                                          <p:val>
                                            <p:strVal val="#ppt_x"/>
                                          </p:val>
                                        </p:tav>
                                      </p:tavLst>
                                    </p:anim>
                                    <p:anim calcmode="lin" valueType="num">
                                      <p:cBhvr>
                                        <p:cTn id="22" dur="1000" fill="hold"/>
                                        <p:tgtEl>
                                          <p:spTgt spid="2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300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1000"/>
                                        <p:tgtEl>
                                          <p:spTgt spid="32"/>
                                        </p:tgtEl>
                                      </p:cBhvr>
                                    </p:animEffect>
                                    <p:anim calcmode="lin" valueType="num">
                                      <p:cBhvr>
                                        <p:cTn id="26" dur="1000" fill="hold"/>
                                        <p:tgtEl>
                                          <p:spTgt spid="32"/>
                                        </p:tgtEl>
                                        <p:attrNameLst>
                                          <p:attrName>ppt_x</p:attrName>
                                        </p:attrNameLst>
                                      </p:cBhvr>
                                      <p:tavLst>
                                        <p:tav tm="0">
                                          <p:val>
                                            <p:strVal val="#ppt_x"/>
                                          </p:val>
                                        </p:tav>
                                        <p:tav tm="100000">
                                          <p:val>
                                            <p:strVal val="#ppt_x"/>
                                          </p:val>
                                        </p:tav>
                                      </p:tavLst>
                                    </p:anim>
                                    <p:anim calcmode="lin" valueType="num">
                                      <p:cBhvr>
                                        <p:cTn id="27"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 xmlns:a16="http://schemas.microsoft.com/office/drawing/2014/main" id="{43AA004B-CB88-4F74-9B71-45E30E41E74D}"/>
              </a:ext>
            </a:extLst>
          </p:cNvPr>
          <p:cNvGrpSpPr/>
          <p:nvPr/>
        </p:nvGrpSpPr>
        <p:grpSpPr>
          <a:xfrm>
            <a:off x="3458387" y="2094626"/>
            <a:ext cx="3747188" cy="1477328"/>
            <a:chOff x="7798377" y="1178598"/>
            <a:chExt cx="3747188" cy="1477328"/>
          </a:xfrm>
        </p:grpSpPr>
        <p:sp useBgFill="1">
          <p:nvSpPr>
            <p:cNvPr id="3" name="文本框 2">
              <a:extLst>
                <a:ext uri="{FF2B5EF4-FFF2-40B4-BE49-F238E27FC236}">
                  <a16:creationId xmlns="" xmlns:a16="http://schemas.microsoft.com/office/drawing/2014/main" id="{AE966A31-8A6A-4AF7-AAEF-6A6668AE969F}"/>
                </a:ext>
              </a:extLst>
            </p:cNvPr>
            <p:cNvSpPr txBox="1"/>
            <p:nvPr/>
          </p:nvSpPr>
          <p:spPr>
            <a:xfrm>
              <a:off x="7798377" y="1547930"/>
              <a:ext cx="3570208" cy="1107996"/>
            </a:xfrm>
            <a:prstGeom prst="rect">
              <a:avLst/>
            </a:prstGeom>
          </p:spPr>
          <p:txBody>
            <a:bodyPr wrap="none" rtlCol="0" anchor="ctr">
              <a:spAutoFit/>
            </a:bodyPr>
            <a:lstStyle/>
            <a:p>
              <a:pPr algn="r"/>
              <a:r>
                <a:rPr lang="zh-CN" altLang="en-US" sz="6600" dirty="0">
                  <a:solidFill>
                    <a:schemeClr val="bg1"/>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rPr>
                <a:t>礼仪概述</a:t>
              </a:r>
            </a:p>
          </p:txBody>
        </p:sp>
        <p:sp>
          <p:nvSpPr>
            <p:cNvPr id="4" name="文本框 3">
              <a:extLst>
                <a:ext uri="{FF2B5EF4-FFF2-40B4-BE49-F238E27FC236}">
                  <a16:creationId xmlns="" xmlns:a16="http://schemas.microsoft.com/office/drawing/2014/main" id="{2F27A651-87AA-4839-8A76-A624FF118ABA}"/>
                </a:ext>
              </a:extLst>
            </p:cNvPr>
            <p:cNvSpPr txBox="1"/>
            <p:nvPr/>
          </p:nvSpPr>
          <p:spPr>
            <a:xfrm>
              <a:off x="7972214" y="1178598"/>
              <a:ext cx="3573351" cy="369332"/>
            </a:xfrm>
            <a:prstGeom prst="rect">
              <a:avLst/>
            </a:prstGeom>
            <a:noFill/>
          </p:spPr>
          <p:txBody>
            <a:bodyPr wrap="none" rtlCol="0">
              <a:spAutoFit/>
            </a:bodyPr>
            <a:lstStyle/>
            <a:p>
              <a:pPr algn="r"/>
              <a:r>
                <a:rPr lang="en-US" altLang="zh-CN" spc="2200" dirty="0">
                  <a:solidFill>
                    <a:srgbClr val="FFD400"/>
                  </a:solidFill>
                  <a:latin typeface="Microsoft YaHei UI" panose="020B0503020204020204" pitchFamily="34" charset="-122"/>
                  <a:ea typeface="Microsoft YaHei UI" panose="020B0503020204020204" pitchFamily="34" charset="-122"/>
                </a:rPr>
                <a:t>PART ONE</a:t>
              </a:r>
              <a:endParaRPr lang="zh-CN" altLang="en-US" spc="2200" dirty="0">
                <a:solidFill>
                  <a:srgbClr val="FFD400"/>
                </a:solidFill>
                <a:latin typeface="Microsoft YaHei UI" panose="020B0503020204020204" pitchFamily="34" charset="-122"/>
                <a:ea typeface="Microsoft YaHei UI" panose="020B0503020204020204" pitchFamily="34" charset="-122"/>
              </a:endParaRPr>
            </a:p>
          </p:txBody>
        </p:sp>
      </p:grpSp>
      <p:cxnSp>
        <p:nvCxnSpPr>
          <p:cNvPr id="5" name="直接连接符 4">
            <a:extLst>
              <a:ext uri="{FF2B5EF4-FFF2-40B4-BE49-F238E27FC236}">
                <a16:creationId xmlns="" xmlns:a16="http://schemas.microsoft.com/office/drawing/2014/main" id="{90DE5E5B-3177-4E38-937F-1896E8FB9A38}"/>
              </a:ext>
            </a:extLst>
          </p:cNvPr>
          <p:cNvCxnSpPr>
            <a:cxnSpLocks/>
          </p:cNvCxnSpPr>
          <p:nvPr/>
        </p:nvCxnSpPr>
        <p:spPr>
          <a:xfrm>
            <a:off x="3070744" y="3571954"/>
            <a:ext cx="3875963"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 xmlns:a16="http://schemas.microsoft.com/office/drawing/2014/main" id="{5864E56B-092B-4B4B-BF7F-5592C7665B92}"/>
              </a:ext>
            </a:extLst>
          </p:cNvPr>
          <p:cNvSpPr txBox="1"/>
          <p:nvPr/>
        </p:nvSpPr>
        <p:spPr>
          <a:xfrm>
            <a:off x="3157432" y="3681135"/>
            <a:ext cx="3877985" cy="1169551"/>
          </a:xfrm>
          <a:prstGeom prst="rect">
            <a:avLst/>
          </a:prstGeom>
          <a:noFill/>
        </p:spPr>
        <p:txBody>
          <a:bodyPr wrap="none" rtlCol="0">
            <a:spAutoFit/>
          </a:bodyPr>
          <a:lstStyle/>
          <a:p>
            <a:pPr algn="r">
              <a:lnSpc>
                <a:spcPts val="2800"/>
              </a:lnSpc>
            </a:pPr>
            <a:r>
              <a:rPr lang="zh-CN" altLang="en-US" dirty="0">
                <a:solidFill>
                  <a:schemeClr val="bg1">
                    <a:lumMod val="95000"/>
                  </a:schemeClr>
                </a:solidFill>
                <a:latin typeface="汉仪中等线简" panose="02010609000101010101" pitchFamily="49" charset="-122"/>
                <a:ea typeface="汉仪中等线简" panose="02010609000101010101" pitchFamily="49" charset="-122"/>
              </a:rPr>
              <a:t>点击输入内容点击输入内容</a:t>
            </a:r>
          </a:p>
          <a:p>
            <a:pPr algn="r">
              <a:lnSpc>
                <a:spcPts val="2800"/>
              </a:lnSpc>
            </a:pPr>
            <a:r>
              <a:rPr lang="zh-CN" altLang="en-US" dirty="0">
                <a:solidFill>
                  <a:schemeClr val="bg1">
                    <a:lumMod val="95000"/>
                  </a:schemeClr>
                </a:solidFill>
                <a:latin typeface="汉仪中等线简" panose="02010609000101010101" pitchFamily="49" charset="-122"/>
                <a:ea typeface="汉仪中等线简" panose="02010609000101010101" pitchFamily="49" charset="-122"/>
              </a:rPr>
              <a:t>点击输入内容点击输入内容点击输入</a:t>
            </a:r>
          </a:p>
          <a:p>
            <a:pPr algn="r">
              <a:lnSpc>
                <a:spcPts val="2800"/>
              </a:lnSpc>
            </a:pPr>
            <a:r>
              <a:rPr lang="zh-CN" altLang="en-US" dirty="0">
                <a:solidFill>
                  <a:schemeClr val="bg1">
                    <a:lumMod val="95000"/>
                  </a:schemeClr>
                </a:solidFill>
                <a:latin typeface="汉仪中等线简" panose="02010609000101010101" pitchFamily="49" charset="-122"/>
                <a:ea typeface="汉仪中等线简" panose="02010609000101010101" pitchFamily="49" charset="-122"/>
              </a:rPr>
              <a:t>点击输入内容点击输入内容点击输入</a:t>
            </a:r>
          </a:p>
        </p:txBody>
      </p:sp>
      <p:sp useBgFill="1">
        <p:nvSpPr>
          <p:cNvPr id="11" name="文本框 10">
            <a:extLst>
              <a:ext uri="{FF2B5EF4-FFF2-40B4-BE49-F238E27FC236}">
                <a16:creationId xmlns="" xmlns:a16="http://schemas.microsoft.com/office/drawing/2014/main" id="{0F8B0027-2145-4C99-9F0F-1C3E1BA8E040}"/>
              </a:ext>
            </a:extLst>
          </p:cNvPr>
          <p:cNvSpPr txBox="1"/>
          <p:nvPr/>
        </p:nvSpPr>
        <p:spPr>
          <a:xfrm>
            <a:off x="6987647" y="2086932"/>
            <a:ext cx="1872629" cy="1862048"/>
          </a:xfrm>
          <a:prstGeom prst="rect">
            <a:avLst/>
          </a:prstGeom>
        </p:spPr>
        <p:txBody>
          <a:bodyPr wrap="none" rtlCol="0" anchor="ctr">
            <a:spAutoFit/>
          </a:bodyPr>
          <a:lstStyle/>
          <a:p>
            <a:r>
              <a:rPr lang="en-US" altLang="zh-CN" sz="11500" dirty="0">
                <a:solidFill>
                  <a:srgbClr val="FFB500"/>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rPr>
              <a:t>01</a:t>
            </a:r>
            <a:endParaRPr lang="zh-CN" altLang="en-US" sz="11500" dirty="0">
              <a:solidFill>
                <a:srgbClr val="FFB500"/>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endParaRPr>
          </a:p>
        </p:txBody>
      </p:sp>
    </p:spTree>
    <p:extLst>
      <p:ext uri="{BB962C8B-B14F-4D97-AF65-F5344CB8AC3E}">
        <p14:creationId xmlns:p14="http://schemas.microsoft.com/office/powerpoint/2010/main" val="232049455"/>
      </p:ext>
    </p:extLst>
  </p:cSld>
  <p:clrMapOvr>
    <a:masterClrMapping/>
  </p:clrMapOvr>
  <p:transition spd="med"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7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1+#ppt_w/2"/>
                                          </p:val>
                                        </p:tav>
                                        <p:tav tm="100000">
                                          <p:val>
                                            <p:strVal val="#ppt_x"/>
                                          </p:val>
                                        </p:tav>
                                      </p:tavLst>
                                    </p:anim>
                                    <p:anim calcmode="lin" valueType="num">
                                      <p:cBhvr additive="base">
                                        <p:cTn id="13" dur="10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75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1000" fill="hold"/>
                                        <p:tgtEl>
                                          <p:spTgt spid="11"/>
                                        </p:tgtEl>
                                        <p:attrNameLst>
                                          <p:attrName>ppt_x</p:attrName>
                                        </p:attrNameLst>
                                      </p:cBhvr>
                                      <p:tavLst>
                                        <p:tav tm="0">
                                          <p:val>
                                            <p:strVal val="0-#ppt_w/2"/>
                                          </p:val>
                                        </p:tav>
                                        <p:tav tm="100000">
                                          <p:val>
                                            <p:strVal val="#ppt_x"/>
                                          </p:val>
                                        </p:tav>
                                      </p:tavLst>
                                    </p:anim>
                                    <p:anim calcmode="lin" valueType="num">
                                      <p:cBhvr additive="base">
                                        <p:cTn id="17" dur="1000" fill="hold"/>
                                        <p:tgtEl>
                                          <p:spTgt spid="11"/>
                                        </p:tgtEl>
                                        <p:attrNameLst>
                                          <p:attrName>ppt_y</p:attrName>
                                        </p:attrNameLst>
                                      </p:cBhvr>
                                      <p:tavLst>
                                        <p:tav tm="0">
                                          <p:val>
                                            <p:strVal val="#ppt_y"/>
                                          </p:val>
                                        </p:tav>
                                        <p:tav tm="100000">
                                          <p:val>
                                            <p:strVal val="#ppt_y"/>
                                          </p:val>
                                        </p:tav>
                                      </p:tavLst>
                                    </p:anim>
                                  </p:childTnLst>
                                </p:cTn>
                              </p:par>
                              <p:par>
                                <p:cTn id="18" presetID="47" presetClass="entr" presetSubtype="0" fill="hold" grpId="0" nodeType="withEffect">
                                  <p:stCondLst>
                                    <p:cond delay="12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 xmlns:a16="http://schemas.microsoft.com/office/drawing/2014/main" id="{3A0206BB-3658-4CD2-A053-DA5F8ACDE41A}"/>
              </a:ext>
            </a:extLst>
          </p:cNvPr>
          <p:cNvCxnSpPr>
            <a:cxnSpLocks/>
          </p:cNvCxnSpPr>
          <p:nvPr/>
        </p:nvCxnSpPr>
        <p:spPr>
          <a:xfrm>
            <a:off x="-13648" y="663353"/>
            <a:ext cx="1978926"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6" name="等腰三角形 5">
            <a:extLst>
              <a:ext uri="{FF2B5EF4-FFF2-40B4-BE49-F238E27FC236}">
                <a16:creationId xmlns="" xmlns:a16="http://schemas.microsoft.com/office/drawing/2014/main" id="{45A54E0A-4C0A-47BA-945F-07911B21D855}"/>
              </a:ext>
            </a:extLst>
          </p:cNvPr>
          <p:cNvSpPr/>
          <p:nvPr/>
        </p:nvSpPr>
        <p:spPr>
          <a:xfrm rot="5400000">
            <a:off x="1781032" y="226625"/>
            <a:ext cx="464024" cy="382137"/>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 xmlns:a16="http://schemas.microsoft.com/office/drawing/2014/main" id="{22951A81-6798-4F17-9CC1-8F140A7A92A0}"/>
              </a:ext>
            </a:extLst>
          </p:cNvPr>
          <p:cNvSpPr txBox="1"/>
          <p:nvPr/>
        </p:nvSpPr>
        <p:spPr>
          <a:xfrm>
            <a:off x="170550" y="201688"/>
            <a:ext cx="1890261" cy="461665"/>
          </a:xfrm>
          <a:prstGeom prst="rect">
            <a:avLst/>
          </a:prstGeom>
          <a:noFill/>
        </p:spPr>
        <p:txBody>
          <a:bodyPr wrap="none" rtlCol="0" anchor="ctr">
            <a:spAutoFit/>
          </a:bodyPr>
          <a:lstStyle/>
          <a:p>
            <a:pPr algn="r"/>
            <a:r>
              <a:rPr lang="zh-CN" altLang="en-US" sz="2400" dirty="0">
                <a:solidFill>
                  <a:srgbClr val="21364B"/>
                </a:solidFill>
                <a:latin typeface="汉仪铸字美心体W" panose="00000500000000000000" pitchFamily="2" charset="-122"/>
                <a:ea typeface="汉仪铸字美心体W" panose="00000500000000000000" pitchFamily="2" charset="-122"/>
              </a:rPr>
              <a:t>销售概述 </a:t>
            </a:r>
            <a:r>
              <a:rPr lang="en-US" altLang="zh-CN" sz="2400" dirty="0">
                <a:solidFill>
                  <a:srgbClr val="21364B"/>
                </a:solidFill>
                <a:latin typeface="汉仪铸字美心体W" panose="00000500000000000000" pitchFamily="2" charset="-122"/>
                <a:ea typeface="汉仪铸字美心体W" panose="00000500000000000000" pitchFamily="2" charset="-122"/>
              </a:rPr>
              <a:t>01</a:t>
            </a:r>
            <a:endParaRPr lang="zh-CN" altLang="en-US" sz="2400" dirty="0">
              <a:solidFill>
                <a:srgbClr val="21364B"/>
              </a:solidFill>
              <a:latin typeface="汉仪铸字美心体W" panose="00000500000000000000" pitchFamily="2" charset="-122"/>
              <a:ea typeface="汉仪铸字美心体W" panose="00000500000000000000" pitchFamily="2" charset="-122"/>
            </a:endParaRPr>
          </a:p>
        </p:txBody>
      </p:sp>
      <p:grpSp>
        <p:nvGrpSpPr>
          <p:cNvPr id="24" name="组合 23">
            <a:extLst>
              <a:ext uri="{FF2B5EF4-FFF2-40B4-BE49-F238E27FC236}">
                <a16:creationId xmlns="" xmlns:a16="http://schemas.microsoft.com/office/drawing/2014/main" id="{61501500-3FAF-4491-A4CC-1E34BF6410AA}"/>
              </a:ext>
            </a:extLst>
          </p:cNvPr>
          <p:cNvGrpSpPr/>
          <p:nvPr/>
        </p:nvGrpSpPr>
        <p:grpSpPr>
          <a:xfrm>
            <a:off x="0" y="3575723"/>
            <a:ext cx="12192000" cy="1119116"/>
            <a:chOff x="0" y="3575723"/>
            <a:chExt cx="12192000" cy="1119116"/>
          </a:xfrm>
        </p:grpSpPr>
        <p:sp>
          <p:nvSpPr>
            <p:cNvPr id="3" name="矩形 2">
              <a:extLst>
                <a:ext uri="{FF2B5EF4-FFF2-40B4-BE49-F238E27FC236}">
                  <a16:creationId xmlns="" xmlns:a16="http://schemas.microsoft.com/office/drawing/2014/main" id="{12A2D056-B63F-4489-A1ED-0FED0ABE1229}"/>
                </a:ext>
              </a:extLst>
            </p:cNvPr>
            <p:cNvSpPr/>
            <p:nvPr/>
          </p:nvSpPr>
          <p:spPr>
            <a:xfrm>
              <a:off x="0" y="3575723"/>
              <a:ext cx="12192000" cy="559558"/>
            </a:xfrm>
            <a:prstGeom prst="rect">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 xmlns:a16="http://schemas.microsoft.com/office/drawing/2014/main" id="{A7CFA803-4AA0-4899-9992-ACBCB42BEBC9}"/>
                </a:ext>
              </a:extLst>
            </p:cNvPr>
            <p:cNvSpPr/>
            <p:nvPr/>
          </p:nvSpPr>
          <p:spPr>
            <a:xfrm>
              <a:off x="0" y="4135281"/>
              <a:ext cx="12192000" cy="559558"/>
            </a:xfrm>
            <a:prstGeom prst="rect">
              <a:avLst/>
            </a:prstGeom>
            <a:solidFill>
              <a:srgbClr val="FF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a:extLst>
              <a:ext uri="{FF2B5EF4-FFF2-40B4-BE49-F238E27FC236}">
                <a16:creationId xmlns="" xmlns:a16="http://schemas.microsoft.com/office/drawing/2014/main" id="{198E5220-3D71-4854-AAED-C4B2C275B42E}"/>
              </a:ext>
            </a:extLst>
          </p:cNvPr>
          <p:cNvGrpSpPr/>
          <p:nvPr/>
        </p:nvGrpSpPr>
        <p:grpSpPr>
          <a:xfrm>
            <a:off x="1519625" y="1513624"/>
            <a:ext cx="2800767" cy="4705566"/>
            <a:chOff x="1525735" y="1374402"/>
            <a:chExt cx="2800767" cy="4705566"/>
          </a:xfrm>
        </p:grpSpPr>
        <p:sp>
          <p:nvSpPr>
            <p:cNvPr id="8" name="文本框 7">
              <a:extLst>
                <a:ext uri="{FF2B5EF4-FFF2-40B4-BE49-F238E27FC236}">
                  <a16:creationId xmlns="" xmlns:a16="http://schemas.microsoft.com/office/drawing/2014/main" id="{AAD1A415-276A-4FAE-AFC3-1EEAFF5616C7}"/>
                </a:ext>
              </a:extLst>
            </p:cNvPr>
            <p:cNvSpPr txBox="1"/>
            <p:nvPr/>
          </p:nvSpPr>
          <p:spPr>
            <a:xfrm>
              <a:off x="2013050" y="3732670"/>
              <a:ext cx="1826141" cy="584775"/>
            </a:xfrm>
            <a:prstGeom prst="rect">
              <a:avLst/>
            </a:prstGeom>
            <a:noFill/>
          </p:spPr>
          <p:txBody>
            <a:bodyPr wrap="none" rtlCol="0" anchor="ctr">
              <a:spAutoFit/>
            </a:bodyPr>
            <a:lstStyle/>
            <a:p>
              <a:pPr algn="ctr"/>
              <a:r>
                <a:rPr lang="zh-CN" altLang="en-US" sz="3200" dirty="0">
                  <a:solidFill>
                    <a:schemeClr val="bg1"/>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rPr>
                <a:t>销售知识</a:t>
              </a:r>
            </a:p>
          </p:txBody>
        </p:sp>
        <p:sp>
          <p:nvSpPr>
            <p:cNvPr id="9" name="文本框 8">
              <a:extLst>
                <a:ext uri="{FF2B5EF4-FFF2-40B4-BE49-F238E27FC236}">
                  <a16:creationId xmlns="" xmlns:a16="http://schemas.microsoft.com/office/drawing/2014/main" id="{6A755265-EE19-4B4B-8275-24DF40CA1135}"/>
                </a:ext>
              </a:extLst>
            </p:cNvPr>
            <p:cNvSpPr txBox="1"/>
            <p:nvPr/>
          </p:nvSpPr>
          <p:spPr>
            <a:xfrm>
              <a:off x="2288765" y="4633418"/>
              <a:ext cx="1274708" cy="1446550"/>
            </a:xfrm>
            <a:prstGeom prst="rect">
              <a:avLst/>
            </a:prstGeom>
            <a:noFill/>
          </p:spPr>
          <p:txBody>
            <a:bodyPr wrap="none" rtlCol="0" anchor="ctr">
              <a:spAutoFit/>
            </a:bodyPr>
            <a:lstStyle/>
            <a:p>
              <a:r>
                <a:rPr lang="en-US" altLang="zh-CN" sz="8800" spc="-150" dirty="0">
                  <a:solidFill>
                    <a:srgbClr val="FF0F4B"/>
                  </a:solidFill>
                  <a:latin typeface="Cocon" pitchFamily="50" charset="0"/>
                </a:rPr>
                <a:t>01</a:t>
              </a:r>
              <a:endParaRPr lang="zh-CN" altLang="en-US" sz="8800" spc="-150" dirty="0">
                <a:solidFill>
                  <a:srgbClr val="FF0F4B"/>
                </a:solidFill>
                <a:latin typeface="Cocon" pitchFamily="50" charset="0"/>
              </a:endParaRPr>
            </a:p>
          </p:txBody>
        </p:sp>
        <p:sp>
          <p:nvSpPr>
            <p:cNvPr id="10" name="文本框 9">
              <a:extLst>
                <a:ext uri="{FF2B5EF4-FFF2-40B4-BE49-F238E27FC236}">
                  <a16:creationId xmlns="" xmlns:a16="http://schemas.microsoft.com/office/drawing/2014/main" id="{AA8B2E90-0432-4764-8368-C7D921A2EF57}"/>
                </a:ext>
              </a:extLst>
            </p:cNvPr>
            <p:cNvSpPr txBox="1"/>
            <p:nvPr/>
          </p:nvSpPr>
          <p:spPr>
            <a:xfrm>
              <a:off x="1525735" y="1374402"/>
              <a:ext cx="2800767" cy="1528624"/>
            </a:xfrm>
            <a:prstGeom prst="rect">
              <a:avLst/>
            </a:prstGeom>
            <a:noFill/>
          </p:spPr>
          <p:txBody>
            <a:bodyPr wrap="none" rtlCol="0">
              <a:spAutoFit/>
            </a:bodyPr>
            <a:lstStyle/>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p>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p>
          </p:txBody>
        </p:sp>
        <p:sp>
          <p:nvSpPr>
            <p:cNvPr id="11" name="等腰三角形 10">
              <a:extLst>
                <a:ext uri="{FF2B5EF4-FFF2-40B4-BE49-F238E27FC236}">
                  <a16:creationId xmlns="" xmlns:a16="http://schemas.microsoft.com/office/drawing/2014/main" id="{6557E89F-3CCA-4D4A-B23B-F41058F878F0}"/>
                </a:ext>
              </a:extLst>
            </p:cNvPr>
            <p:cNvSpPr/>
            <p:nvPr/>
          </p:nvSpPr>
          <p:spPr>
            <a:xfrm>
              <a:off x="2648613" y="3111090"/>
              <a:ext cx="555009" cy="491320"/>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a:extLst>
              <a:ext uri="{FF2B5EF4-FFF2-40B4-BE49-F238E27FC236}">
                <a16:creationId xmlns="" xmlns:a16="http://schemas.microsoft.com/office/drawing/2014/main" id="{1DA82A42-8288-4967-9B42-AE0FDA018406}"/>
              </a:ext>
            </a:extLst>
          </p:cNvPr>
          <p:cNvGrpSpPr/>
          <p:nvPr/>
        </p:nvGrpSpPr>
        <p:grpSpPr>
          <a:xfrm>
            <a:off x="4695617" y="1513624"/>
            <a:ext cx="2800767" cy="4705566"/>
            <a:chOff x="1525735" y="1374402"/>
            <a:chExt cx="2800767" cy="4705566"/>
          </a:xfrm>
        </p:grpSpPr>
        <p:sp>
          <p:nvSpPr>
            <p:cNvPr id="14" name="文本框 13">
              <a:extLst>
                <a:ext uri="{FF2B5EF4-FFF2-40B4-BE49-F238E27FC236}">
                  <a16:creationId xmlns="" xmlns:a16="http://schemas.microsoft.com/office/drawing/2014/main" id="{259F1F5A-AC4E-4A6F-A129-58A395134138}"/>
                </a:ext>
              </a:extLst>
            </p:cNvPr>
            <p:cNvSpPr txBox="1"/>
            <p:nvPr/>
          </p:nvSpPr>
          <p:spPr>
            <a:xfrm>
              <a:off x="2013050" y="3732670"/>
              <a:ext cx="1826141" cy="584775"/>
            </a:xfrm>
            <a:prstGeom prst="rect">
              <a:avLst/>
            </a:prstGeom>
            <a:noFill/>
          </p:spPr>
          <p:txBody>
            <a:bodyPr wrap="none" rtlCol="0" anchor="ctr">
              <a:spAutoFit/>
            </a:bodyPr>
            <a:lstStyle>
              <a:defPPr>
                <a:defRPr lang="en-US"/>
              </a:defPPr>
              <a:lvl1pPr algn="ctr">
                <a:defRPr sz="3200">
                  <a:solidFill>
                    <a:schemeClr val="bg1"/>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defRPr>
              </a:lvl1pPr>
            </a:lstStyle>
            <a:p>
              <a:r>
                <a:rPr lang="zh-CN" altLang="en-US" dirty="0"/>
                <a:t>销售知识</a:t>
              </a:r>
            </a:p>
          </p:txBody>
        </p:sp>
        <p:sp>
          <p:nvSpPr>
            <p:cNvPr id="15" name="文本框 14">
              <a:extLst>
                <a:ext uri="{FF2B5EF4-FFF2-40B4-BE49-F238E27FC236}">
                  <a16:creationId xmlns="" xmlns:a16="http://schemas.microsoft.com/office/drawing/2014/main" id="{75594A35-DB9E-45BF-9DF4-D589C4B8E04A}"/>
                </a:ext>
              </a:extLst>
            </p:cNvPr>
            <p:cNvSpPr txBox="1"/>
            <p:nvPr/>
          </p:nvSpPr>
          <p:spPr>
            <a:xfrm>
              <a:off x="2187774" y="4633418"/>
              <a:ext cx="1476686" cy="1446550"/>
            </a:xfrm>
            <a:prstGeom prst="rect">
              <a:avLst/>
            </a:prstGeom>
            <a:noFill/>
          </p:spPr>
          <p:txBody>
            <a:bodyPr wrap="none" rtlCol="0" anchor="ctr">
              <a:spAutoFit/>
            </a:bodyPr>
            <a:lstStyle>
              <a:defPPr>
                <a:defRPr lang="en-US"/>
              </a:defPPr>
              <a:lvl1pPr>
                <a:defRPr sz="8800" spc="-150">
                  <a:solidFill>
                    <a:srgbClr val="FF0F4B"/>
                  </a:solidFill>
                  <a:latin typeface="Cocon" pitchFamily="50" charset="0"/>
                </a:defRPr>
              </a:lvl1pPr>
            </a:lstStyle>
            <a:p>
              <a:r>
                <a:rPr lang="en-US" altLang="zh-CN" dirty="0"/>
                <a:t>02</a:t>
              </a:r>
              <a:endParaRPr lang="zh-CN" altLang="en-US" dirty="0"/>
            </a:p>
          </p:txBody>
        </p:sp>
        <p:sp>
          <p:nvSpPr>
            <p:cNvPr id="16" name="文本框 15">
              <a:extLst>
                <a:ext uri="{FF2B5EF4-FFF2-40B4-BE49-F238E27FC236}">
                  <a16:creationId xmlns="" xmlns:a16="http://schemas.microsoft.com/office/drawing/2014/main" id="{2D692C2C-CE61-4814-A13A-3859D8F927E9}"/>
                </a:ext>
              </a:extLst>
            </p:cNvPr>
            <p:cNvSpPr txBox="1"/>
            <p:nvPr/>
          </p:nvSpPr>
          <p:spPr>
            <a:xfrm>
              <a:off x="1525735" y="1374402"/>
              <a:ext cx="2800767" cy="1528624"/>
            </a:xfrm>
            <a:prstGeom prst="rect">
              <a:avLst/>
            </a:prstGeom>
            <a:noFill/>
          </p:spPr>
          <p:txBody>
            <a:bodyPr wrap="none" rtlCol="0">
              <a:spAutoFit/>
            </a:bodyPr>
            <a:lstStyle/>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p>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p>
          </p:txBody>
        </p:sp>
        <p:sp>
          <p:nvSpPr>
            <p:cNvPr id="17" name="等腰三角形 16">
              <a:extLst>
                <a:ext uri="{FF2B5EF4-FFF2-40B4-BE49-F238E27FC236}">
                  <a16:creationId xmlns="" xmlns:a16="http://schemas.microsoft.com/office/drawing/2014/main" id="{753BAAE9-B477-4E9F-8B8F-05F5C2E03A8B}"/>
                </a:ext>
              </a:extLst>
            </p:cNvPr>
            <p:cNvSpPr/>
            <p:nvPr/>
          </p:nvSpPr>
          <p:spPr>
            <a:xfrm>
              <a:off x="2648613" y="3111090"/>
              <a:ext cx="555009" cy="491320"/>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a:extLst>
              <a:ext uri="{FF2B5EF4-FFF2-40B4-BE49-F238E27FC236}">
                <a16:creationId xmlns="" xmlns:a16="http://schemas.microsoft.com/office/drawing/2014/main" id="{65666EDF-B9BE-4B9F-B58E-326561990C6D}"/>
              </a:ext>
            </a:extLst>
          </p:cNvPr>
          <p:cNvGrpSpPr/>
          <p:nvPr/>
        </p:nvGrpSpPr>
        <p:grpSpPr>
          <a:xfrm>
            <a:off x="7871609" y="1513624"/>
            <a:ext cx="2800767" cy="4705566"/>
            <a:chOff x="1525735" y="1374402"/>
            <a:chExt cx="2800767" cy="4705566"/>
          </a:xfrm>
        </p:grpSpPr>
        <p:sp>
          <p:nvSpPr>
            <p:cNvPr id="19" name="文本框 18">
              <a:extLst>
                <a:ext uri="{FF2B5EF4-FFF2-40B4-BE49-F238E27FC236}">
                  <a16:creationId xmlns="" xmlns:a16="http://schemas.microsoft.com/office/drawing/2014/main" id="{AADB719D-E323-471E-B102-BE55BE70234C}"/>
                </a:ext>
              </a:extLst>
            </p:cNvPr>
            <p:cNvSpPr txBox="1"/>
            <p:nvPr/>
          </p:nvSpPr>
          <p:spPr>
            <a:xfrm>
              <a:off x="2013050" y="3732670"/>
              <a:ext cx="1826141" cy="584775"/>
            </a:xfrm>
            <a:prstGeom prst="rect">
              <a:avLst/>
            </a:prstGeom>
            <a:noFill/>
          </p:spPr>
          <p:txBody>
            <a:bodyPr wrap="none" rtlCol="0" anchor="ctr">
              <a:spAutoFit/>
            </a:bodyPr>
            <a:lstStyle>
              <a:defPPr>
                <a:defRPr lang="en-US"/>
              </a:defPPr>
              <a:lvl1pPr algn="ctr">
                <a:defRPr sz="3200">
                  <a:solidFill>
                    <a:schemeClr val="bg1"/>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defRPr>
              </a:lvl1pPr>
            </a:lstStyle>
            <a:p>
              <a:r>
                <a:rPr lang="zh-CN" altLang="en-US" dirty="0"/>
                <a:t>销售知识</a:t>
              </a:r>
            </a:p>
          </p:txBody>
        </p:sp>
        <p:sp>
          <p:nvSpPr>
            <p:cNvPr id="20" name="文本框 19">
              <a:extLst>
                <a:ext uri="{FF2B5EF4-FFF2-40B4-BE49-F238E27FC236}">
                  <a16:creationId xmlns="" xmlns:a16="http://schemas.microsoft.com/office/drawing/2014/main" id="{9964E7FF-EE20-47D8-82DF-39F0761D64C0}"/>
                </a:ext>
              </a:extLst>
            </p:cNvPr>
            <p:cNvSpPr txBox="1"/>
            <p:nvPr/>
          </p:nvSpPr>
          <p:spPr>
            <a:xfrm>
              <a:off x="2187774" y="4633418"/>
              <a:ext cx="1476686" cy="1446550"/>
            </a:xfrm>
            <a:prstGeom prst="rect">
              <a:avLst/>
            </a:prstGeom>
            <a:noFill/>
          </p:spPr>
          <p:txBody>
            <a:bodyPr wrap="none" rtlCol="0" anchor="ctr">
              <a:spAutoFit/>
            </a:bodyPr>
            <a:lstStyle>
              <a:defPPr>
                <a:defRPr lang="en-US"/>
              </a:defPPr>
              <a:lvl1pPr>
                <a:defRPr sz="8800" spc="-150">
                  <a:solidFill>
                    <a:srgbClr val="FF0F4B"/>
                  </a:solidFill>
                  <a:latin typeface="Cocon" pitchFamily="50" charset="0"/>
                </a:defRPr>
              </a:lvl1pPr>
            </a:lstStyle>
            <a:p>
              <a:r>
                <a:rPr lang="en-US" altLang="zh-CN" dirty="0"/>
                <a:t>03</a:t>
              </a:r>
              <a:endParaRPr lang="zh-CN" altLang="en-US" dirty="0"/>
            </a:p>
          </p:txBody>
        </p:sp>
        <p:sp>
          <p:nvSpPr>
            <p:cNvPr id="21" name="文本框 20">
              <a:extLst>
                <a:ext uri="{FF2B5EF4-FFF2-40B4-BE49-F238E27FC236}">
                  <a16:creationId xmlns="" xmlns:a16="http://schemas.microsoft.com/office/drawing/2014/main" id="{62669F12-71FD-48F8-977E-16B05CB9F150}"/>
                </a:ext>
              </a:extLst>
            </p:cNvPr>
            <p:cNvSpPr txBox="1"/>
            <p:nvPr/>
          </p:nvSpPr>
          <p:spPr>
            <a:xfrm>
              <a:off x="1525735" y="1374402"/>
              <a:ext cx="2800767" cy="1528624"/>
            </a:xfrm>
            <a:prstGeom prst="rect">
              <a:avLst/>
            </a:prstGeom>
            <a:noFill/>
          </p:spPr>
          <p:txBody>
            <a:bodyPr wrap="none" rtlCol="0">
              <a:spAutoFit/>
            </a:bodyPr>
            <a:lstStyle/>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p>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p>
          </p:txBody>
        </p:sp>
        <p:sp>
          <p:nvSpPr>
            <p:cNvPr id="22" name="等腰三角形 21">
              <a:extLst>
                <a:ext uri="{FF2B5EF4-FFF2-40B4-BE49-F238E27FC236}">
                  <a16:creationId xmlns="" xmlns:a16="http://schemas.microsoft.com/office/drawing/2014/main" id="{784F38ED-9944-4285-9217-A780B52BA6DA}"/>
                </a:ext>
              </a:extLst>
            </p:cNvPr>
            <p:cNvSpPr/>
            <p:nvPr/>
          </p:nvSpPr>
          <p:spPr>
            <a:xfrm>
              <a:off x="2648613" y="3111090"/>
              <a:ext cx="555009" cy="491320"/>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950399299"/>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par>
                                <p:cTn id="8" presetID="2" presetClass="entr" presetSubtype="2" fill="hold" nodeType="withEffect">
                                  <p:stCondLst>
                                    <p:cond delay="100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1000" fill="hold"/>
                                        <p:tgtEl>
                                          <p:spTgt spid="12"/>
                                        </p:tgtEl>
                                        <p:attrNameLst>
                                          <p:attrName>ppt_x</p:attrName>
                                        </p:attrNameLst>
                                      </p:cBhvr>
                                      <p:tavLst>
                                        <p:tav tm="0">
                                          <p:val>
                                            <p:strVal val="1+#ppt_w/2"/>
                                          </p:val>
                                        </p:tav>
                                        <p:tav tm="100000">
                                          <p:val>
                                            <p:strVal val="#ppt_x"/>
                                          </p:val>
                                        </p:tav>
                                      </p:tavLst>
                                    </p:anim>
                                    <p:anim calcmode="lin" valueType="num">
                                      <p:cBhvr additive="base">
                                        <p:cTn id="11" dur="1000" fill="hold"/>
                                        <p:tgtEl>
                                          <p:spTgt spid="12"/>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175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1000" fill="hold"/>
                                        <p:tgtEl>
                                          <p:spTgt spid="13"/>
                                        </p:tgtEl>
                                        <p:attrNameLst>
                                          <p:attrName>ppt_x</p:attrName>
                                        </p:attrNameLst>
                                      </p:cBhvr>
                                      <p:tavLst>
                                        <p:tav tm="0">
                                          <p:val>
                                            <p:strVal val="1+#ppt_w/2"/>
                                          </p:val>
                                        </p:tav>
                                        <p:tav tm="100000">
                                          <p:val>
                                            <p:strVal val="#ppt_x"/>
                                          </p:val>
                                        </p:tav>
                                      </p:tavLst>
                                    </p:anim>
                                    <p:anim calcmode="lin" valueType="num">
                                      <p:cBhvr additive="base">
                                        <p:cTn id="15" dur="1000" fill="hold"/>
                                        <p:tgtEl>
                                          <p:spTgt spid="13"/>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1000" fill="hold"/>
                                        <p:tgtEl>
                                          <p:spTgt spid="18"/>
                                        </p:tgtEl>
                                        <p:attrNameLst>
                                          <p:attrName>ppt_x</p:attrName>
                                        </p:attrNameLst>
                                      </p:cBhvr>
                                      <p:tavLst>
                                        <p:tav tm="0">
                                          <p:val>
                                            <p:strVal val="1+#ppt_w/2"/>
                                          </p:val>
                                        </p:tav>
                                        <p:tav tm="100000">
                                          <p:val>
                                            <p:strVal val="#ppt_x"/>
                                          </p:val>
                                        </p:tav>
                                      </p:tavLst>
                                    </p:anim>
                                    <p:anim calcmode="lin" valueType="num">
                                      <p:cBhvr additive="base">
                                        <p:cTn id="19" dur="1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a:extLst>
              <a:ext uri="{FF2B5EF4-FFF2-40B4-BE49-F238E27FC236}">
                <a16:creationId xmlns="" xmlns:a16="http://schemas.microsoft.com/office/drawing/2014/main" id="{E84C3B1F-D86D-4284-BEE2-0CE3AF549BA9}"/>
              </a:ext>
            </a:extLst>
          </p:cNvPr>
          <p:cNvGrpSpPr/>
          <p:nvPr/>
        </p:nvGrpSpPr>
        <p:grpSpPr>
          <a:xfrm>
            <a:off x="1741044" y="1423303"/>
            <a:ext cx="2800767" cy="2134474"/>
            <a:chOff x="1525027" y="1863943"/>
            <a:chExt cx="2800767" cy="2134474"/>
          </a:xfrm>
        </p:grpSpPr>
        <p:grpSp>
          <p:nvGrpSpPr>
            <p:cNvPr id="25" name="组合 24">
              <a:extLst>
                <a:ext uri="{FF2B5EF4-FFF2-40B4-BE49-F238E27FC236}">
                  <a16:creationId xmlns="" xmlns:a16="http://schemas.microsoft.com/office/drawing/2014/main" id="{896881C1-3EE9-4155-9B62-927A53E32157}"/>
                </a:ext>
              </a:extLst>
            </p:cNvPr>
            <p:cNvGrpSpPr/>
            <p:nvPr/>
          </p:nvGrpSpPr>
          <p:grpSpPr>
            <a:xfrm>
              <a:off x="2204113" y="1863943"/>
              <a:ext cx="1077325" cy="905907"/>
              <a:chOff x="2778115" y="3171824"/>
              <a:chExt cx="1077325" cy="905907"/>
            </a:xfrm>
          </p:grpSpPr>
          <p:sp>
            <p:nvSpPr>
              <p:cNvPr id="29" name="等腰三角形 28">
                <a:extLst>
                  <a:ext uri="{FF2B5EF4-FFF2-40B4-BE49-F238E27FC236}">
                    <a16:creationId xmlns="" xmlns:a16="http://schemas.microsoft.com/office/drawing/2014/main" id="{48686FCF-E814-48E1-931A-6E8AC30A3D48}"/>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文本框 29">
                <a:extLst>
                  <a:ext uri="{FF2B5EF4-FFF2-40B4-BE49-F238E27FC236}">
                    <a16:creationId xmlns="" xmlns:a16="http://schemas.microsoft.com/office/drawing/2014/main" id="{A13692A3-4955-4999-85AC-952797997FDE}"/>
                  </a:ext>
                </a:extLst>
              </p:cNvPr>
              <p:cNvSpPr txBox="1"/>
              <p:nvPr/>
            </p:nvSpPr>
            <p:spPr>
              <a:xfrm>
                <a:off x="3143386" y="3185464"/>
                <a:ext cx="712054" cy="769441"/>
              </a:xfrm>
              <a:prstGeom prst="rect">
                <a:avLst/>
              </a:prstGeom>
              <a:noFill/>
            </p:spPr>
            <p:txBody>
              <a:bodyPr wrap="none" rtlCol="0" anchor="ctr">
                <a:spAutoFit/>
              </a:bodyPr>
              <a:lstStyle/>
              <a:p>
                <a:r>
                  <a:rPr lang="en-US" altLang="zh-CN" sz="4400" spc="-150" dirty="0">
                    <a:solidFill>
                      <a:srgbClr val="FFD400"/>
                    </a:solidFill>
                    <a:effectLst>
                      <a:outerShdw blurRad="38100" dist="38100" dir="2700000" algn="tl">
                        <a:srgbClr val="000000">
                          <a:alpha val="43137"/>
                        </a:srgbClr>
                      </a:outerShdw>
                    </a:effectLst>
                    <a:latin typeface="Cocon" pitchFamily="50" charset="0"/>
                  </a:rPr>
                  <a:t>01</a:t>
                </a:r>
                <a:endParaRPr lang="zh-CN" altLang="en-US" sz="4400" spc="-150" dirty="0">
                  <a:solidFill>
                    <a:srgbClr val="FFD400"/>
                  </a:solidFill>
                  <a:effectLst>
                    <a:outerShdw blurRad="38100" dist="38100" dir="2700000" algn="tl">
                      <a:srgbClr val="000000">
                        <a:alpha val="43137"/>
                      </a:srgbClr>
                    </a:outerShdw>
                  </a:effectLst>
                  <a:latin typeface="Cocon" pitchFamily="50" charset="0"/>
                </a:endParaRPr>
              </a:p>
            </p:txBody>
          </p:sp>
        </p:grpSp>
        <p:sp>
          <p:nvSpPr>
            <p:cNvPr id="31" name="文本框 30">
              <a:extLst>
                <a:ext uri="{FF2B5EF4-FFF2-40B4-BE49-F238E27FC236}">
                  <a16:creationId xmlns="" xmlns:a16="http://schemas.microsoft.com/office/drawing/2014/main" id="{CED2B6F3-E664-4374-AA94-6B22B617EBC1}"/>
                </a:ext>
              </a:extLst>
            </p:cNvPr>
            <p:cNvSpPr txBox="1"/>
            <p:nvPr/>
          </p:nvSpPr>
          <p:spPr>
            <a:xfrm>
              <a:off x="1525027" y="2828866"/>
              <a:ext cx="2800767" cy="1169551"/>
            </a:xfrm>
            <a:prstGeom prst="rect">
              <a:avLst/>
            </a:prstGeom>
            <a:noFill/>
          </p:spPr>
          <p:txBody>
            <a:bodyPr wrap="none" rtlCol="0">
              <a:spAutoFit/>
            </a:bodyPr>
            <a:lstStyle/>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p>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p:txBody>
        </p:sp>
      </p:grpSp>
      <p:grpSp>
        <p:nvGrpSpPr>
          <p:cNvPr id="33" name="组合 32">
            <a:extLst>
              <a:ext uri="{FF2B5EF4-FFF2-40B4-BE49-F238E27FC236}">
                <a16:creationId xmlns="" xmlns:a16="http://schemas.microsoft.com/office/drawing/2014/main" id="{3CDAE579-C8AB-415F-9C48-484ED4710D1B}"/>
              </a:ext>
            </a:extLst>
          </p:cNvPr>
          <p:cNvGrpSpPr/>
          <p:nvPr/>
        </p:nvGrpSpPr>
        <p:grpSpPr>
          <a:xfrm>
            <a:off x="1741043" y="3739619"/>
            <a:ext cx="2800767" cy="2134474"/>
            <a:chOff x="1525027" y="1863943"/>
            <a:chExt cx="2800767" cy="2134474"/>
          </a:xfrm>
        </p:grpSpPr>
        <p:grpSp>
          <p:nvGrpSpPr>
            <p:cNvPr id="34" name="组合 33">
              <a:extLst>
                <a:ext uri="{FF2B5EF4-FFF2-40B4-BE49-F238E27FC236}">
                  <a16:creationId xmlns="" xmlns:a16="http://schemas.microsoft.com/office/drawing/2014/main" id="{B1DB6B2A-3724-4598-9EF8-61F445FA3964}"/>
                </a:ext>
              </a:extLst>
            </p:cNvPr>
            <p:cNvGrpSpPr/>
            <p:nvPr/>
          </p:nvGrpSpPr>
          <p:grpSpPr>
            <a:xfrm>
              <a:off x="2204113" y="1863943"/>
              <a:ext cx="1178314" cy="905907"/>
              <a:chOff x="2778115" y="3171824"/>
              <a:chExt cx="1178314" cy="905907"/>
            </a:xfrm>
          </p:grpSpPr>
          <p:sp>
            <p:nvSpPr>
              <p:cNvPr id="36" name="等腰三角形 35">
                <a:extLst>
                  <a:ext uri="{FF2B5EF4-FFF2-40B4-BE49-F238E27FC236}">
                    <a16:creationId xmlns="" xmlns:a16="http://schemas.microsoft.com/office/drawing/2014/main" id="{C92118E7-64A4-4A10-B8A0-9BA131288A32}"/>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a:extLst>
                  <a:ext uri="{FF2B5EF4-FFF2-40B4-BE49-F238E27FC236}">
                    <a16:creationId xmlns="" xmlns:a16="http://schemas.microsoft.com/office/drawing/2014/main" id="{074AA2FD-E3ED-433C-9DB2-00D54BEFF17F}"/>
                  </a:ext>
                </a:extLst>
              </p:cNvPr>
              <p:cNvSpPr txBox="1"/>
              <p:nvPr/>
            </p:nvSpPr>
            <p:spPr>
              <a:xfrm>
                <a:off x="3143386" y="3185464"/>
                <a:ext cx="813043" cy="769441"/>
              </a:xfrm>
              <a:prstGeom prst="rect">
                <a:avLst/>
              </a:prstGeom>
              <a:noFill/>
            </p:spPr>
            <p:txBody>
              <a:bodyPr wrap="none" rtlCol="0" anchor="ctr">
                <a:spAutoFit/>
              </a:bodyPr>
              <a:lstStyle>
                <a:defPPr>
                  <a:defRPr lang="en-US"/>
                </a:defPPr>
                <a:lvl1pPr>
                  <a:defRPr sz="4400" spc="-150">
                    <a:solidFill>
                      <a:srgbClr val="FFD400"/>
                    </a:solidFill>
                    <a:effectLst>
                      <a:outerShdw blurRad="38100" dist="38100" dir="2700000" algn="tl">
                        <a:srgbClr val="000000">
                          <a:alpha val="43137"/>
                        </a:srgbClr>
                      </a:outerShdw>
                    </a:effectLst>
                    <a:latin typeface="Cocon" pitchFamily="50" charset="0"/>
                  </a:defRPr>
                </a:lvl1pPr>
              </a:lstStyle>
              <a:p>
                <a:r>
                  <a:rPr lang="en-US" altLang="zh-CN" dirty="0"/>
                  <a:t>02</a:t>
                </a:r>
                <a:endParaRPr lang="zh-CN" altLang="en-US" dirty="0"/>
              </a:p>
            </p:txBody>
          </p:sp>
        </p:grpSp>
        <p:sp>
          <p:nvSpPr>
            <p:cNvPr id="35" name="文本框 34">
              <a:extLst>
                <a:ext uri="{FF2B5EF4-FFF2-40B4-BE49-F238E27FC236}">
                  <a16:creationId xmlns="" xmlns:a16="http://schemas.microsoft.com/office/drawing/2014/main" id="{B22C749B-9D6C-4A4C-9E9B-4B2A66B3772C}"/>
                </a:ext>
              </a:extLst>
            </p:cNvPr>
            <p:cNvSpPr txBox="1"/>
            <p:nvPr/>
          </p:nvSpPr>
          <p:spPr>
            <a:xfrm>
              <a:off x="1525027" y="2828866"/>
              <a:ext cx="2800767" cy="1169551"/>
            </a:xfrm>
            <a:prstGeom prst="rect">
              <a:avLst/>
            </a:prstGeom>
            <a:noFill/>
          </p:spPr>
          <p:txBody>
            <a:bodyPr wrap="none" rtlCol="0">
              <a:spAutoFit/>
            </a:bodyPr>
            <a:lstStyle/>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p>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p:txBody>
        </p:sp>
      </p:grpSp>
      <p:grpSp>
        <p:nvGrpSpPr>
          <p:cNvPr id="40" name="组合 39">
            <a:extLst>
              <a:ext uri="{FF2B5EF4-FFF2-40B4-BE49-F238E27FC236}">
                <a16:creationId xmlns="" xmlns:a16="http://schemas.microsoft.com/office/drawing/2014/main" id="{FC01DB5F-1A67-4A67-BC86-AF9B0EF7C700}"/>
              </a:ext>
            </a:extLst>
          </p:cNvPr>
          <p:cNvGrpSpPr/>
          <p:nvPr/>
        </p:nvGrpSpPr>
        <p:grpSpPr>
          <a:xfrm>
            <a:off x="7650191" y="1423303"/>
            <a:ext cx="2800767" cy="2134474"/>
            <a:chOff x="1525027" y="1863943"/>
            <a:chExt cx="2800767" cy="2134474"/>
          </a:xfrm>
        </p:grpSpPr>
        <p:grpSp>
          <p:nvGrpSpPr>
            <p:cNvPr id="46" name="组合 45">
              <a:extLst>
                <a:ext uri="{FF2B5EF4-FFF2-40B4-BE49-F238E27FC236}">
                  <a16:creationId xmlns="" xmlns:a16="http://schemas.microsoft.com/office/drawing/2014/main" id="{BCEC8E4A-E90A-4F8A-8654-9A922A32CB79}"/>
                </a:ext>
              </a:extLst>
            </p:cNvPr>
            <p:cNvGrpSpPr/>
            <p:nvPr/>
          </p:nvGrpSpPr>
          <p:grpSpPr>
            <a:xfrm>
              <a:off x="2204113" y="1863943"/>
              <a:ext cx="1178314" cy="905907"/>
              <a:chOff x="2778115" y="3171824"/>
              <a:chExt cx="1178314" cy="905907"/>
            </a:xfrm>
          </p:grpSpPr>
          <p:sp>
            <p:nvSpPr>
              <p:cNvPr id="48" name="等腰三角形 47">
                <a:extLst>
                  <a:ext uri="{FF2B5EF4-FFF2-40B4-BE49-F238E27FC236}">
                    <a16:creationId xmlns="" xmlns:a16="http://schemas.microsoft.com/office/drawing/2014/main" id="{5CC66D9B-D1C9-4A41-A46F-DC8C82D868CA}"/>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文本框 48">
                <a:extLst>
                  <a:ext uri="{FF2B5EF4-FFF2-40B4-BE49-F238E27FC236}">
                    <a16:creationId xmlns="" xmlns:a16="http://schemas.microsoft.com/office/drawing/2014/main" id="{77B1B50F-6B84-4C31-8275-50C1041F5CBC}"/>
                  </a:ext>
                </a:extLst>
              </p:cNvPr>
              <p:cNvSpPr txBox="1"/>
              <p:nvPr/>
            </p:nvSpPr>
            <p:spPr>
              <a:xfrm>
                <a:off x="3143386" y="3185464"/>
                <a:ext cx="813043" cy="769441"/>
              </a:xfrm>
              <a:prstGeom prst="rect">
                <a:avLst/>
              </a:prstGeom>
              <a:noFill/>
            </p:spPr>
            <p:txBody>
              <a:bodyPr wrap="none" rtlCol="0" anchor="ctr">
                <a:spAutoFit/>
              </a:bodyPr>
              <a:lstStyle>
                <a:defPPr>
                  <a:defRPr lang="en-US"/>
                </a:defPPr>
                <a:lvl1pPr>
                  <a:defRPr sz="4400" spc="-150">
                    <a:solidFill>
                      <a:srgbClr val="FFD400"/>
                    </a:solidFill>
                    <a:effectLst>
                      <a:outerShdw blurRad="38100" dist="38100" dir="2700000" algn="tl">
                        <a:srgbClr val="000000">
                          <a:alpha val="43137"/>
                        </a:srgbClr>
                      </a:outerShdw>
                    </a:effectLst>
                    <a:latin typeface="Cocon" pitchFamily="50" charset="0"/>
                  </a:defRPr>
                </a:lvl1pPr>
              </a:lstStyle>
              <a:p>
                <a:r>
                  <a:rPr lang="en-US" altLang="zh-CN" dirty="0"/>
                  <a:t>03</a:t>
                </a:r>
                <a:endParaRPr lang="zh-CN" altLang="en-US" dirty="0"/>
              </a:p>
            </p:txBody>
          </p:sp>
        </p:grpSp>
        <p:sp>
          <p:nvSpPr>
            <p:cNvPr id="47" name="文本框 46">
              <a:extLst>
                <a:ext uri="{FF2B5EF4-FFF2-40B4-BE49-F238E27FC236}">
                  <a16:creationId xmlns="" xmlns:a16="http://schemas.microsoft.com/office/drawing/2014/main" id="{6AC250FE-3556-4215-B556-6015A84412F1}"/>
                </a:ext>
              </a:extLst>
            </p:cNvPr>
            <p:cNvSpPr txBox="1"/>
            <p:nvPr/>
          </p:nvSpPr>
          <p:spPr>
            <a:xfrm>
              <a:off x="1525027" y="2828866"/>
              <a:ext cx="2800767" cy="1169551"/>
            </a:xfrm>
            <a:prstGeom prst="rect">
              <a:avLst/>
            </a:prstGeom>
            <a:noFill/>
          </p:spPr>
          <p:txBody>
            <a:bodyPr wrap="none" rtlCol="0">
              <a:spAutoFit/>
            </a:bodyPr>
            <a:lstStyle/>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p>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p:txBody>
        </p:sp>
      </p:grpSp>
      <p:grpSp>
        <p:nvGrpSpPr>
          <p:cNvPr id="41" name="组合 40">
            <a:extLst>
              <a:ext uri="{FF2B5EF4-FFF2-40B4-BE49-F238E27FC236}">
                <a16:creationId xmlns="" xmlns:a16="http://schemas.microsoft.com/office/drawing/2014/main" id="{74A5B099-59C4-4911-B55F-385E55BBAAD1}"/>
              </a:ext>
            </a:extLst>
          </p:cNvPr>
          <p:cNvGrpSpPr/>
          <p:nvPr/>
        </p:nvGrpSpPr>
        <p:grpSpPr>
          <a:xfrm>
            <a:off x="7650190" y="3739619"/>
            <a:ext cx="2800767" cy="2134474"/>
            <a:chOff x="1525027" y="1863943"/>
            <a:chExt cx="2800767" cy="2134474"/>
          </a:xfrm>
        </p:grpSpPr>
        <p:grpSp>
          <p:nvGrpSpPr>
            <p:cNvPr id="42" name="组合 41">
              <a:extLst>
                <a:ext uri="{FF2B5EF4-FFF2-40B4-BE49-F238E27FC236}">
                  <a16:creationId xmlns="" xmlns:a16="http://schemas.microsoft.com/office/drawing/2014/main" id="{4E9A795F-A02D-466C-9C8D-E63C0D2C97AB}"/>
                </a:ext>
              </a:extLst>
            </p:cNvPr>
            <p:cNvGrpSpPr/>
            <p:nvPr/>
          </p:nvGrpSpPr>
          <p:grpSpPr>
            <a:xfrm>
              <a:off x="2204113" y="1863943"/>
              <a:ext cx="1178314" cy="905907"/>
              <a:chOff x="2778115" y="3171824"/>
              <a:chExt cx="1178314" cy="905907"/>
            </a:xfrm>
          </p:grpSpPr>
          <p:sp>
            <p:nvSpPr>
              <p:cNvPr id="44" name="等腰三角形 43">
                <a:extLst>
                  <a:ext uri="{FF2B5EF4-FFF2-40B4-BE49-F238E27FC236}">
                    <a16:creationId xmlns="" xmlns:a16="http://schemas.microsoft.com/office/drawing/2014/main" id="{319606B8-F8A9-411B-BC46-C530F34D6248}"/>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a:extLst>
                  <a:ext uri="{FF2B5EF4-FFF2-40B4-BE49-F238E27FC236}">
                    <a16:creationId xmlns="" xmlns:a16="http://schemas.microsoft.com/office/drawing/2014/main" id="{CC89CD29-878E-439F-B25D-F9B70580CE3A}"/>
                  </a:ext>
                </a:extLst>
              </p:cNvPr>
              <p:cNvSpPr txBox="1"/>
              <p:nvPr/>
            </p:nvSpPr>
            <p:spPr>
              <a:xfrm>
                <a:off x="3143386" y="3185464"/>
                <a:ext cx="813043" cy="769441"/>
              </a:xfrm>
              <a:prstGeom prst="rect">
                <a:avLst/>
              </a:prstGeom>
              <a:noFill/>
            </p:spPr>
            <p:txBody>
              <a:bodyPr wrap="none" rtlCol="0" anchor="ctr">
                <a:spAutoFit/>
              </a:bodyPr>
              <a:lstStyle>
                <a:defPPr>
                  <a:defRPr lang="en-US"/>
                </a:defPPr>
                <a:lvl1pPr>
                  <a:defRPr sz="4400" spc="-150">
                    <a:solidFill>
                      <a:srgbClr val="FFD400"/>
                    </a:solidFill>
                    <a:effectLst>
                      <a:outerShdw blurRad="38100" dist="38100" dir="2700000" algn="tl">
                        <a:srgbClr val="000000">
                          <a:alpha val="43137"/>
                        </a:srgbClr>
                      </a:outerShdw>
                    </a:effectLst>
                    <a:latin typeface="Cocon" pitchFamily="50" charset="0"/>
                  </a:defRPr>
                </a:lvl1pPr>
              </a:lstStyle>
              <a:p>
                <a:r>
                  <a:rPr lang="en-US" altLang="zh-CN" dirty="0"/>
                  <a:t>04</a:t>
                </a:r>
                <a:endParaRPr lang="zh-CN" altLang="en-US" dirty="0"/>
              </a:p>
            </p:txBody>
          </p:sp>
        </p:grpSp>
        <p:sp>
          <p:nvSpPr>
            <p:cNvPr id="43" name="文本框 42">
              <a:extLst>
                <a:ext uri="{FF2B5EF4-FFF2-40B4-BE49-F238E27FC236}">
                  <a16:creationId xmlns="" xmlns:a16="http://schemas.microsoft.com/office/drawing/2014/main" id="{812565FE-CF74-49BE-8535-754CA3345725}"/>
                </a:ext>
              </a:extLst>
            </p:cNvPr>
            <p:cNvSpPr txBox="1"/>
            <p:nvPr/>
          </p:nvSpPr>
          <p:spPr>
            <a:xfrm>
              <a:off x="1525027" y="2828866"/>
              <a:ext cx="2800767" cy="1169551"/>
            </a:xfrm>
            <a:prstGeom prst="rect">
              <a:avLst/>
            </a:prstGeom>
            <a:noFill/>
          </p:spPr>
          <p:txBody>
            <a:bodyPr wrap="none" rtlCol="0">
              <a:spAutoFit/>
            </a:bodyPr>
            <a:lstStyle>
              <a:defPPr>
                <a:defRPr lang="en-US"/>
              </a:defPPr>
              <a:lvl1pPr algn="ctr">
                <a:lnSpc>
                  <a:spcPts val="2800"/>
                </a:lnSpc>
                <a:defRPr sz="1700">
                  <a:solidFill>
                    <a:schemeClr val="tx1">
                      <a:lumMod val="75000"/>
                      <a:lumOff val="2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a:t>
              </a:r>
            </a:p>
            <a:p>
              <a:r>
                <a:rPr lang="zh-CN" altLang="en-US" dirty="0"/>
                <a:t>点击输入内容点击输入内容</a:t>
              </a:r>
              <a:endParaRPr lang="en-US" altLang="zh-CN" dirty="0"/>
            </a:p>
            <a:p>
              <a:r>
                <a:rPr lang="zh-CN" altLang="en-US" dirty="0"/>
                <a:t>点击输入内容点击输入内容</a:t>
              </a:r>
              <a:endParaRPr lang="en-US" altLang="zh-CN" dirty="0"/>
            </a:p>
          </p:txBody>
        </p:sp>
      </p:gr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36485" r="21256"/>
          <a:stretch/>
        </p:blipFill>
        <p:spPr>
          <a:xfrm>
            <a:off x="4892072" y="904289"/>
            <a:ext cx="2407856" cy="5697940"/>
          </a:xfrm>
          <a:prstGeom prst="rect">
            <a:avLst/>
          </a:prstGeom>
        </p:spPr>
      </p:pic>
      <p:cxnSp>
        <p:nvCxnSpPr>
          <p:cNvPr id="26" name="直接连接符 25">
            <a:extLst>
              <a:ext uri="{FF2B5EF4-FFF2-40B4-BE49-F238E27FC236}">
                <a16:creationId xmlns="" xmlns:a16="http://schemas.microsoft.com/office/drawing/2014/main" id="{F04D4841-3750-4B9B-A841-1E0A77CE6F55}"/>
              </a:ext>
            </a:extLst>
          </p:cNvPr>
          <p:cNvCxnSpPr>
            <a:cxnSpLocks/>
          </p:cNvCxnSpPr>
          <p:nvPr/>
        </p:nvCxnSpPr>
        <p:spPr>
          <a:xfrm>
            <a:off x="-13648" y="663353"/>
            <a:ext cx="1978926"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27" name="等腰三角形 26">
            <a:extLst>
              <a:ext uri="{FF2B5EF4-FFF2-40B4-BE49-F238E27FC236}">
                <a16:creationId xmlns="" xmlns:a16="http://schemas.microsoft.com/office/drawing/2014/main" id="{64A49C15-437A-4195-91A6-776C92AA93D3}"/>
              </a:ext>
            </a:extLst>
          </p:cNvPr>
          <p:cNvSpPr/>
          <p:nvPr/>
        </p:nvSpPr>
        <p:spPr>
          <a:xfrm rot="5400000">
            <a:off x="1781032" y="226625"/>
            <a:ext cx="464024" cy="382137"/>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a:extLst>
              <a:ext uri="{FF2B5EF4-FFF2-40B4-BE49-F238E27FC236}">
                <a16:creationId xmlns="" xmlns:a16="http://schemas.microsoft.com/office/drawing/2014/main" id="{D6F71C4D-4095-45A2-97AB-B5839FEA829C}"/>
              </a:ext>
            </a:extLst>
          </p:cNvPr>
          <p:cNvSpPr txBox="1"/>
          <p:nvPr/>
        </p:nvSpPr>
        <p:spPr>
          <a:xfrm>
            <a:off x="170550" y="201688"/>
            <a:ext cx="1890261" cy="461665"/>
          </a:xfrm>
          <a:prstGeom prst="rect">
            <a:avLst/>
          </a:prstGeom>
          <a:noFill/>
        </p:spPr>
        <p:txBody>
          <a:bodyPr wrap="none" rtlCol="0" anchor="ctr">
            <a:spAutoFit/>
          </a:bodyPr>
          <a:lstStyle/>
          <a:p>
            <a:pPr algn="r"/>
            <a:r>
              <a:rPr lang="zh-CN" altLang="en-US" sz="2400" dirty="0">
                <a:solidFill>
                  <a:srgbClr val="21364B"/>
                </a:solidFill>
                <a:latin typeface="汉仪铸字美心体W" panose="00000500000000000000" pitchFamily="2" charset="-122"/>
                <a:ea typeface="汉仪铸字美心体W" panose="00000500000000000000" pitchFamily="2" charset="-122"/>
              </a:rPr>
              <a:t>销售概述 </a:t>
            </a:r>
            <a:r>
              <a:rPr lang="en-US" altLang="zh-CN" sz="2400" dirty="0">
                <a:solidFill>
                  <a:srgbClr val="21364B"/>
                </a:solidFill>
                <a:latin typeface="汉仪铸字美心体W" panose="00000500000000000000" pitchFamily="2" charset="-122"/>
                <a:ea typeface="汉仪铸字美心体W" panose="00000500000000000000" pitchFamily="2" charset="-122"/>
              </a:rPr>
              <a:t>01</a:t>
            </a:r>
            <a:endParaRPr lang="zh-CN" altLang="en-US" sz="2400" dirty="0">
              <a:solidFill>
                <a:srgbClr val="21364B"/>
              </a:solidFill>
              <a:latin typeface="汉仪铸字美心体W" panose="00000500000000000000" pitchFamily="2" charset="-122"/>
              <a:ea typeface="汉仪铸字美心体W" panose="00000500000000000000" pitchFamily="2" charset="-122"/>
            </a:endParaRPr>
          </a:p>
        </p:txBody>
      </p:sp>
    </p:spTree>
    <p:extLst>
      <p:ext uri="{BB962C8B-B14F-4D97-AF65-F5344CB8AC3E}">
        <p14:creationId xmlns:p14="http://schemas.microsoft.com/office/powerpoint/2010/main" val="971412151"/>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childTnLst>
                                </p:cTn>
                              </p:par>
                              <p:par>
                                <p:cTn id="8" presetID="10" presetClass="entr" presetSubtype="0" fill="hold" nodeType="withEffect">
                                  <p:stCondLst>
                                    <p:cond delay="75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1000"/>
                                        <p:tgtEl>
                                          <p:spTgt spid="33"/>
                                        </p:tgtEl>
                                      </p:cBhvr>
                                    </p:animEffect>
                                  </p:childTnLst>
                                </p:cTn>
                              </p:par>
                              <p:par>
                                <p:cTn id="11" presetID="10" presetClass="entr" presetSubtype="0" fill="hold" nodeType="withEffect">
                                  <p:stCondLst>
                                    <p:cond delay="150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1000"/>
                                        <p:tgtEl>
                                          <p:spTgt spid="40"/>
                                        </p:tgtEl>
                                      </p:cBhvr>
                                    </p:animEffect>
                                  </p:childTnLst>
                                </p:cTn>
                              </p:par>
                              <p:par>
                                <p:cTn id="14" presetID="10" presetClass="entr" presetSubtype="0" fill="hold" nodeType="withEffect">
                                  <p:stCondLst>
                                    <p:cond delay="225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15F50E95-6D54-4F23-80B8-5C27D3CED33A}"/>
              </a:ext>
            </a:extLst>
          </p:cNvPr>
          <p:cNvGrpSpPr/>
          <p:nvPr/>
        </p:nvGrpSpPr>
        <p:grpSpPr>
          <a:xfrm>
            <a:off x="1026361" y="1764496"/>
            <a:ext cx="4845658" cy="905907"/>
            <a:chOff x="887953" y="1778144"/>
            <a:chExt cx="4845658" cy="905907"/>
          </a:xfrm>
        </p:grpSpPr>
        <p:grpSp>
          <p:nvGrpSpPr>
            <p:cNvPr id="64" name="组合 63">
              <a:extLst>
                <a:ext uri="{FF2B5EF4-FFF2-40B4-BE49-F238E27FC236}">
                  <a16:creationId xmlns="" xmlns:a16="http://schemas.microsoft.com/office/drawing/2014/main" id="{922B64F0-CED7-46EA-BB7B-96D6E5F40BA4}"/>
                </a:ext>
              </a:extLst>
            </p:cNvPr>
            <p:cNvGrpSpPr/>
            <p:nvPr/>
          </p:nvGrpSpPr>
          <p:grpSpPr>
            <a:xfrm>
              <a:off x="887953" y="1778144"/>
              <a:ext cx="1077325" cy="905907"/>
              <a:chOff x="2778115" y="3171824"/>
              <a:chExt cx="1077325" cy="905907"/>
            </a:xfrm>
          </p:grpSpPr>
          <p:sp>
            <p:nvSpPr>
              <p:cNvPr id="66" name="等腰三角形 65">
                <a:extLst>
                  <a:ext uri="{FF2B5EF4-FFF2-40B4-BE49-F238E27FC236}">
                    <a16:creationId xmlns="" xmlns:a16="http://schemas.microsoft.com/office/drawing/2014/main" id="{360C315C-A32F-40D0-A753-9221C560DA1B}"/>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a:extLst>
                  <a:ext uri="{FF2B5EF4-FFF2-40B4-BE49-F238E27FC236}">
                    <a16:creationId xmlns="" xmlns:a16="http://schemas.microsoft.com/office/drawing/2014/main" id="{D4BF180E-323C-435D-ADFB-455C364125B1}"/>
                  </a:ext>
                </a:extLst>
              </p:cNvPr>
              <p:cNvSpPr txBox="1"/>
              <p:nvPr/>
            </p:nvSpPr>
            <p:spPr>
              <a:xfrm>
                <a:off x="3143386" y="3185464"/>
                <a:ext cx="712054" cy="769441"/>
              </a:xfrm>
              <a:prstGeom prst="rect">
                <a:avLst/>
              </a:prstGeom>
              <a:noFill/>
            </p:spPr>
            <p:txBody>
              <a:bodyPr wrap="none" rtlCol="0" anchor="ctr">
                <a:spAutoFit/>
              </a:bodyPr>
              <a:lstStyle/>
              <a:p>
                <a:r>
                  <a:rPr lang="en-US" altLang="zh-CN" sz="4400" spc="-150" dirty="0">
                    <a:solidFill>
                      <a:srgbClr val="FFD400"/>
                    </a:solidFill>
                    <a:effectLst>
                      <a:outerShdw blurRad="38100" dist="38100" dir="2700000" algn="tl">
                        <a:srgbClr val="000000">
                          <a:alpha val="43137"/>
                        </a:srgbClr>
                      </a:outerShdw>
                    </a:effectLst>
                    <a:latin typeface="Cocon" pitchFamily="50" charset="0"/>
                  </a:rPr>
                  <a:t>01</a:t>
                </a:r>
                <a:endParaRPr lang="zh-CN" altLang="en-US" sz="4400" spc="-150" dirty="0">
                  <a:solidFill>
                    <a:srgbClr val="FFD400"/>
                  </a:solidFill>
                  <a:effectLst>
                    <a:outerShdw blurRad="38100" dist="38100" dir="2700000" algn="tl">
                      <a:srgbClr val="000000">
                        <a:alpha val="43137"/>
                      </a:srgbClr>
                    </a:outerShdw>
                  </a:effectLst>
                  <a:latin typeface="Cocon" pitchFamily="50" charset="0"/>
                </a:endParaRPr>
              </a:p>
            </p:txBody>
          </p:sp>
        </p:grpSp>
        <p:sp>
          <p:nvSpPr>
            <p:cNvPr id="65" name="文本框 64">
              <a:extLst>
                <a:ext uri="{FF2B5EF4-FFF2-40B4-BE49-F238E27FC236}">
                  <a16:creationId xmlns="" xmlns:a16="http://schemas.microsoft.com/office/drawing/2014/main" id="{EFFDC93E-3B0A-48F8-8EFE-14A2EF26A23E}"/>
                </a:ext>
              </a:extLst>
            </p:cNvPr>
            <p:cNvSpPr txBox="1"/>
            <p:nvPr/>
          </p:nvSpPr>
          <p:spPr>
            <a:xfrm>
              <a:off x="2060811" y="1844612"/>
              <a:ext cx="3672800" cy="810478"/>
            </a:xfrm>
            <a:prstGeom prst="rect">
              <a:avLst/>
            </a:prstGeom>
            <a:noFill/>
          </p:spPr>
          <p:txBody>
            <a:bodyPr wrap="none" rtlCol="0">
              <a:spAutoFit/>
            </a:bodyPr>
            <a:lstStyle/>
            <a:p>
              <a:pP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p>
            <a:p>
              <a:pP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p:txBody>
        </p:sp>
      </p:grpSp>
      <p:grpSp>
        <p:nvGrpSpPr>
          <p:cNvPr id="68" name="组合 67">
            <a:extLst>
              <a:ext uri="{FF2B5EF4-FFF2-40B4-BE49-F238E27FC236}">
                <a16:creationId xmlns="" xmlns:a16="http://schemas.microsoft.com/office/drawing/2014/main" id="{85A689C2-A097-4656-9EE7-61D859061E63}"/>
              </a:ext>
            </a:extLst>
          </p:cNvPr>
          <p:cNvGrpSpPr/>
          <p:nvPr/>
        </p:nvGrpSpPr>
        <p:grpSpPr>
          <a:xfrm>
            <a:off x="1026361" y="3077584"/>
            <a:ext cx="4845658" cy="905907"/>
            <a:chOff x="887953" y="1778144"/>
            <a:chExt cx="4845658" cy="905907"/>
          </a:xfrm>
        </p:grpSpPr>
        <p:grpSp>
          <p:nvGrpSpPr>
            <p:cNvPr id="69" name="组合 68">
              <a:extLst>
                <a:ext uri="{FF2B5EF4-FFF2-40B4-BE49-F238E27FC236}">
                  <a16:creationId xmlns="" xmlns:a16="http://schemas.microsoft.com/office/drawing/2014/main" id="{A023FF81-7031-410A-AD93-46734B5425A3}"/>
                </a:ext>
              </a:extLst>
            </p:cNvPr>
            <p:cNvGrpSpPr/>
            <p:nvPr/>
          </p:nvGrpSpPr>
          <p:grpSpPr>
            <a:xfrm>
              <a:off x="887953" y="1778144"/>
              <a:ext cx="1178314" cy="905907"/>
              <a:chOff x="2778115" y="3171824"/>
              <a:chExt cx="1178314" cy="905907"/>
            </a:xfrm>
          </p:grpSpPr>
          <p:sp>
            <p:nvSpPr>
              <p:cNvPr id="71" name="等腰三角形 70">
                <a:extLst>
                  <a:ext uri="{FF2B5EF4-FFF2-40B4-BE49-F238E27FC236}">
                    <a16:creationId xmlns="" xmlns:a16="http://schemas.microsoft.com/office/drawing/2014/main" id="{A9A7499B-B867-45E8-9D68-92AEA59C5B40}"/>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2" name="文本框 71">
                <a:extLst>
                  <a:ext uri="{FF2B5EF4-FFF2-40B4-BE49-F238E27FC236}">
                    <a16:creationId xmlns="" xmlns:a16="http://schemas.microsoft.com/office/drawing/2014/main" id="{E3DDA92D-F109-4E7D-99A5-788C6A4E51CC}"/>
                  </a:ext>
                </a:extLst>
              </p:cNvPr>
              <p:cNvSpPr txBox="1"/>
              <p:nvPr/>
            </p:nvSpPr>
            <p:spPr>
              <a:xfrm>
                <a:off x="3143386" y="3185464"/>
                <a:ext cx="813043" cy="769441"/>
              </a:xfrm>
              <a:prstGeom prst="rect">
                <a:avLst/>
              </a:prstGeom>
              <a:noFill/>
            </p:spPr>
            <p:txBody>
              <a:bodyPr wrap="none" rtlCol="0" anchor="ctr">
                <a:spAutoFit/>
              </a:bodyPr>
              <a:lstStyle>
                <a:defPPr>
                  <a:defRPr lang="en-US"/>
                </a:defPPr>
                <a:lvl1pPr>
                  <a:defRPr sz="4400" spc="-150">
                    <a:solidFill>
                      <a:srgbClr val="FFD400"/>
                    </a:solidFill>
                    <a:effectLst>
                      <a:outerShdw blurRad="38100" dist="38100" dir="2700000" algn="tl">
                        <a:srgbClr val="000000">
                          <a:alpha val="43137"/>
                        </a:srgbClr>
                      </a:outerShdw>
                    </a:effectLst>
                    <a:latin typeface="Cocon" pitchFamily="50" charset="0"/>
                  </a:defRPr>
                </a:lvl1pPr>
              </a:lstStyle>
              <a:p>
                <a:r>
                  <a:rPr lang="en-US" altLang="zh-CN" dirty="0"/>
                  <a:t>02</a:t>
                </a:r>
                <a:endParaRPr lang="zh-CN" altLang="en-US" dirty="0"/>
              </a:p>
            </p:txBody>
          </p:sp>
        </p:grpSp>
        <p:sp>
          <p:nvSpPr>
            <p:cNvPr id="70" name="文本框 69">
              <a:extLst>
                <a:ext uri="{FF2B5EF4-FFF2-40B4-BE49-F238E27FC236}">
                  <a16:creationId xmlns="" xmlns:a16="http://schemas.microsoft.com/office/drawing/2014/main" id="{ACABA85C-E505-443B-8C4B-15F4091DC595}"/>
                </a:ext>
              </a:extLst>
            </p:cNvPr>
            <p:cNvSpPr txBox="1"/>
            <p:nvPr/>
          </p:nvSpPr>
          <p:spPr>
            <a:xfrm>
              <a:off x="2060811" y="1844612"/>
              <a:ext cx="3672800" cy="772969"/>
            </a:xfrm>
            <a:prstGeom prst="rect">
              <a:avLst/>
            </a:prstGeom>
            <a:noFill/>
          </p:spPr>
          <p:txBody>
            <a:bodyPr wrap="none" rtlCol="0">
              <a:spAutoFit/>
            </a:bodyPr>
            <a:lstStyle>
              <a:defPPr>
                <a:defRPr lang="en-US"/>
              </a:defPPr>
              <a:lvl1pPr>
                <a:lnSpc>
                  <a:spcPts val="2800"/>
                </a:lnSpc>
                <a:defRPr sz="1700">
                  <a:solidFill>
                    <a:schemeClr val="tx1">
                      <a:lumMod val="75000"/>
                      <a:lumOff val="2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a:t>
              </a:r>
            </a:p>
            <a:p>
              <a:r>
                <a:rPr lang="zh-CN" altLang="en-US" dirty="0"/>
                <a:t>点击输入内容点击输入内容点击输入</a:t>
              </a:r>
              <a:endParaRPr lang="en-US" altLang="zh-CN" dirty="0"/>
            </a:p>
          </p:txBody>
        </p:sp>
      </p:grpSp>
      <p:grpSp>
        <p:nvGrpSpPr>
          <p:cNvPr id="73" name="组合 72">
            <a:extLst>
              <a:ext uri="{FF2B5EF4-FFF2-40B4-BE49-F238E27FC236}">
                <a16:creationId xmlns="" xmlns:a16="http://schemas.microsoft.com/office/drawing/2014/main" id="{A874B4EA-8540-424A-A5A7-2C46944AA9A6}"/>
              </a:ext>
            </a:extLst>
          </p:cNvPr>
          <p:cNvGrpSpPr/>
          <p:nvPr/>
        </p:nvGrpSpPr>
        <p:grpSpPr>
          <a:xfrm>
            <a:off x="1026361" y="4390672"/>
            <a:ext cx="4845658" cy="905907"/>
            <a:chOff x="887953" y="1778144"/>
            <a:chExt cx="4845658" cy="905907"/>
          </a:xfrm>
        </p:grpSpPr>
        <p:grpSp>
          <p:nvGrpSpPr>
            <p:cNvPr id="74" name="组合 73">
              <a:extLst>
                <a:ext uri="{FF2B5EF4-FFF2-40B4-BE49-F238E27FC236}">
                  <a16:creationId xmlns="" xmlns:a16="http://schemas.microsoft.com/office/drawing/2014/main" id="{B398998D-968E-4807-A846-FDA94FFE2639}"/>
                </a:ext>
              </a:extLst>
            </p:cNvPr>
            <p:cNvGrpSpPr/>
            <p:nvPr/>
          </p:nvGrpSpPr>
          <p:grpSpPr>
            <a:xfrm>
              <a:off x="887953" y="1778144"/>
              <a:ext cx="1178314" cy="905907"/>
              <a:chOff x="2778115" y="3171824"/>
              <a:chExt cx="1178314" cy="905907"/>
            </a:xfrm>
          </p:grpSpPr>
          <p:sp>
            <p:nvSpPr>
              <p:cNvPr id="76" name="等腰三角形 75">
                <a:extLst>
                  <a:ext uri="{FF2B5EF4-FFF2-40B4-BE49-F238E27FC236}">
                    <a16:creationId xmlns="" xmlns:a16="http://schemas.microsoft.com/office/drawing/2014/main" id="{22FE8CAE-0338-4285-9A5D-96060499B32C}"/>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76">
                <a:extLst>
                  <a:ext uri="{FF2B5EF4-FFF2-40B4-BE49-F238E27FC236}">
                    <a16:creationId xmlns="" xmlns:a16="http://schemas.microsoft.com/office/drawing/2014/main" id="{A1830265-7984-440A-BC23-D870D366D78D}"/>
                  </a:ext>
                </a:extLst>
              </p:cNvPr>
              <p:cNvSpPr txBox="1"/>
              <p:nvPr/>
            </p:nvSpPr>
            <p:spPr>
              <a:xfrm>
                <a:off x="3143386" y="3185464"/>
                <a:ext cx="813043" cy="769441"/>
              </a:xfrm>
              <a:prstGeom prst="rect">
                <a:avLst/>
              </a:prstGeom>
              <a:noFill/>
            </p:spPr>
            <p:txBody>
              <a:bodyPr wrap="none" rtlCol="0" anchor="ctr">
                <a:spAutoFit/>
              </a:bodyPr>
              <a:lstStyle>
                <a:defPPr>
                  <a:defRPr lang="en-US"/>
                </a:defPPr>
                <a:lvl1pPr>
                  <a:defRPr sz="4400" spc="-150">
                    <a:solidFill>
                      <a:srgbClr val="FFD400"/>
                    </a:solidFill>
                    <a:effectLst>
                      <a:outerShdw blurRad="38100" dist="38100" dir="2700000" algn="tl">
                        <a:srgbClr val="000000">
                          <a:alpha val="43137"/>
                        </a:srgbClr>
                      </a:outerShdw>
                    </a:effectLst>
                    <a:latin typeface="Cocon" pitchFamily="50" charset="0"/>
                  </a:defRPr>
                </a:lvl1pPr>
              </a:lstStyle>
              <a:p>
                <a:r>
                  <a:rPr lang="en-US" altLang="zh-CN" dirty="0"/>
                  <a:t>03</a:t>
                </a:r>
                <a:endParaRPr lang="zh-CN" altLang="en-US" dirty="0"/>
              </a:p>
            </p:txBody>
          </p:sp>
        </p:grpSp>
        <p:sp>
          <p:nvSpPr>
            <p:cNvPr id="75" name="文本框 74">
              <a:extLst>
                <a:ext uri="{FF2B5EF4-FFF2-40B4-BE49-F238E27FC236}">
                  <a16:creationId xmlns="" xmlns:a16="http://schemas.microsoft.com/office/drawing/2014/main" id="{42E21ECB-EA54-4C29-9904-D530237CBDB8}"/>
                </a:ext>
              </a:extLst>
            </p:cNvPr>
            <p:cNvSpPr txBox="1"/>
            <p:nvPr/>
          </p:nvSpPr>
          <p:spPr>
            <a:xfrm>
              <a:off x="2060811" y="1844612"/>
              <a:ext cx="3672800" cy="772969"/>
            </a:xfrm>
            <a:prstGeom prst="rect">
              <a:avLst/>
            </a:prstGeom>
            <a:noFill/>
          </p:spPr>
          <p:txBody>
            <a:bodyPr wrap="none" rtlCol="0">
              <a:spAutoFit/>
            </a:bodyPr>
            <a:lstStyle>
              <a:defPPr>
                <a:defRPr lang="en-US"/>
              </a:defPPr>
              <a:lvl1pPr>
                <a:lnSpc>
                  <a:spcPts val="2800"/>
                </a:lnSpc>
                <a:defRPr sz="1700">
                  <a:solidFill>
                    <a:schemeClr val="tx1">
                      <a:lumMod val="75000"/>
                      <a:lumOff val="2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a:t>
              </a:r>
            </a:p>
            <a:p>
              <a:r>
                <a:rPr lang="zh-CN" altLang="en-US" dirty="0"/>
                <a:t>点击输入内容点击输入内容点击输入</a:t>
              </a:r>
              <a:endParaRPr lang="en-US" altLang="zh-CN" dirty="0"/>
            </a:p>
          </p:txBody>
        </p:sp>
      </p:grpSp>
      <p:cxnSp>
        <p:nvCxnSpPr>
          <p:cNvPr id="22" name="直接连接符 21">
            <a:extLst>
              <a:ext uri="{FF2B5EF4-FFF2-40B4-BE49-F238E27FC236}">
                <a16:creationId xmlns="" xmlns:a16="http://schemas.microsoft.com/office/drawing/2014/main" id="{9689B5E8-CC00-48EA-8C94-FA0F55F3D2EF}"/>
              </a:ext>
            </a:extLst>
          </p:cNvPr>
          <p:cNvCxnSpPr>
            <a:cxnSpLocks/>
          </p:cNvCxnSpPr>
          <p:nvPr/>
        </p:nvCxnSpPr>
        <p:spPr>
          <a:xfrm>
            <a:off x="-13648" y="663353"/>
            <a:ext cx="1978926"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23" name="等腰三角形 22">
            <a:extLst>
              <a:ext uri="{FF2B5EF4-FFF2-40B4-BE49-F238E27FC236}">
                <a16:creationId xmlns="" xmlns:a16="http://schemas.microsoft.com/office/drawing/2014/main" id="{186625D3-940A-490F-A644-B90E5374E60C}"/>
              </a:ext>
            </a:extLst>
          </p:cNvPr>
          <p:cNvSpPr/>
          <p:nvPr/>
        </p:nvSpPr>
        <p:spPr>
          <a:xfrm rot="5400000">
            <a:off x="1781032" y="226625"/>
            <a:ext cx="464024" cy="382137"/>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a:extLst>
              <a:ext uri="{FF2B5EF4-FFF2-40B4-BE49-F238E27FC236}">
                <a16:creationId xmlns="" xmlns:a16="http://schemas.microsoft.com/office/drawing/2014/main" id="{8E96DCE7-DA63-4718-A498-3500AF44D7F4}"/>
              </a:ext>
            </a:extLst>
          </p:cNvPr>
          <p:cNvSpPr txBox="1"/>
          <p:nvPr/>
        </p:nvSpPr>
        <p:spPr>
          <a:xfrm>
            <a:off x="170550" y="201688"/>
            <a:ext cx="1890261" cy="461665"/>
          </a:xfrm>
          <a:prstGeom prst="rect">
            <a:avLst/>
          </a:prstGeom>
          <a:noFill/>
        </p:spPr>
        <p:txBody>
          <a:bodyPr wrap="none" rtlCol="0" anchor="ctr">
            <a:spAutoFit/>
          </a:bodyPr>
          <a:lstStyle/>
          <a:p>
            <a:pPr algn="r"/>
            <a:r>
              <a:rPr lang="zh-CN" altLang="en-US" sz="2400" dirty="0">
                <a:solidFill>
                  <a:srgbClr val="21364B"/>
                </a:solidFill>
                <a:latin typeface="汉仪铸字美心体W" panose="00000500000000000000" pitchFamily="2" charset="-122"/>
                <a:ea typeface="汉仪铸字美心体W" panose="00000500000000000000" pitchFamily="2" charset="-122"/>
              </a:rPr>
              <a:t>销售概述 </a:t>
            </a:r>
            <a:r>
              <a:rPr lang="en-US" altLang="zh-CN" sz="2400" dirty="0">
                <a:solidFill>
                  <a:srgbClr val="21364B"/>
                </a:solidFill>
                <a:latin typeface="汉仪铸字美心体W" panose="00000500000000000000" pitchFamily="2" charset="-122"/>
                <a:ea typeface="汉仪铸字美心体W" panose="00000500000000000000" pitchFamily="2" charset="-122"/>
              </a:rPr>
              <a:t>01</a:t>
            </a:r>
            <a:endParaRPr lang="zh-CN" altLang="en-US" sz="2400" dirty="0">
              <a:solidFill>
                <a:srgbClr val="21364B"/>
              </a:solidFill>
              <a:latin typeface="汉仪铸字美心体W" panose="00000500000000000000" pitchFamily="2" charset="-122"/>
              <a:ea typeface="汉仪铸字美心体W" panose="00000500000000000000" pitchFamily="2" charset="-122"/>
            </a:endParaRPr>
          </a:p>
        </p:txBody>
      </p:sp>
      <p:pic>
        <p:nvPicPr>
          <p:cNvPr id="3" name="图片 2">
            <a:extLst>
              <a:ext uri="{FF2B5EF4-FFF2-40B4-BE49-F238E27FC236}">
                <a16:creationId xmlns="" xmlns:a16="http://schemas.microsoft.com/office/drawing/2014/main" id="{BD865561-EEE9-4D0A-AB91-8913CC1EA280}"/>
              </a:ext>
            </a:extLst>
          </p:cNvPr>
          <p:cNvPicPr>
            <a:picLocks noChangeAspect="1"/>
          </p:cNvPicPr>
          <p:nvPr/>
        </p:nvPicPr>
        <p:blipFill>
          <a:blip r:embed="rId3"/>
          <a:stretch>
            <a:fillRect/>
          </a:stretch>
        </p:blipFill>
        <p:spPr>
          <a:xfrm>
            <a:off x="6204193" y="1032034"/>
            <a:ext cx="4855066" cy="4898649"/>
          </a:xfrm>
          <a:prstGeom prst="rect">
            <a:avLst/>
          </a:prstGeom>
        </p:spPr>
      </p:pic>
    </p:spTree>
    <p:extLst>
      <p:ext uri="{BB962C8B-B14F-4D97-AF65-F5344CB8AC3E}">
        <p14:creationId xmlns:p14="http://schemas.microsoft.com/office/powerpoint/2010/main" val="210077896"/>
      </p:ext>
    </p:extLst>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75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1000" fill="hold"/>
                                        <p:tgtEl>
                                          <p:spTgt spid="68"/>
                                        </p:tgtEl>
                                        <p:attrNameLst>
                                          <p:attrName>ppt_x</p:attrName>
                                        </p:attrNameLst>
                                      </p:cBhvr>
                                      <p:tavLst>
                                        <p:tav tm="0">
                                          <p:val>
                                            <p:strVal val="#ppt_x"/>
                                          </p:val>
                                        </p:tav>
                                        <p:tav tm="100000">
                                          <p:val>
                                            <p:strVal val="#ppt_x"/>
                                          </p:val>
                                        </p:tav>
                                      </p:tavLst>
                                    </p:anim>
                                    <p:anim calcmode="lin" valueType="num">
                                      <p:cBhvr additive="base">
                                        <p:cTn id="12" dur="1000" fill="hold"/>
                                        <p:tgtEl>
                                          <p:spTgt spid="6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1000" fill="hold"/>
                                        <p:tgtEl>
                                          <p:spTgt spid="73"/>
                                        </p:tgtEl>
                                        <p:attrNameLst>
                                          <p:attrName>ppt_x</p:attrName>
                                        </p:attrNameLst>
                                      </p:cBhvr>
                                      <p:tavLst>
                                        <p:tav tm="0">
                                          <p:val>
                                            <p:strVal val="#ppt_x"/>
                                          </p:val>
                                        </p:tav>
                                        <p:tav tm="100000">
                                          <p:val>
                                            <p:strVal val="#ppt_x"/>
                                          </p:val>
                                        </p:tav>
                                      </p:tavLst>
                                    </p:anim>
                                    <p:anim calcmode="lin" valueType="num">
                                      <p:cBhvr additive="base">
                                        <p:cTn id="16" dur="1000" fill="hold"/>
                                        <p:tgtEl>
                                          <p:spTgt spid="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 xmlns:a16="http://schemas.microsoft.com/office/drawing/2014/main" id="{3A3355FA-A089-451D-97A0-5327313487D5}"/>
              </a:ext>
            </a:extLst>
          </p:cNvPr>
          <p:cNvGrpSpPr/>
          <p:nvPr/>
        </p:nvGrpSpPr>
        <p:grpSpPr>
          <a:xfrm>
            <a:off x="1341251" y="4821054"/>
            <a:ext cx="2800767" cy="1395253"/>
            <a:chOff x="1341251" y="4821054"/>
            <a:chExt cx="2800767" cy="1395253"/>
          </a:xfrm>
        </p:grpSpPr>
        <p:grpSp>
          <p:nvGrpSpPr>
            <p:cNvPr id="8" name="组合 7">
              <a:extLst>
                <a:ext uri="{FF2B5EF4-FFF2-40B4-BE49-F238E27FC236}">
                  <a16:creationId xmlns="" xmlns:a16="http://schemas.microsoft.com/office/drawing/2014/main" id="{FDB413F1-EDE6-49B4-84EB-320996D95158}"/>
                </a:ext>
              </a:extLst>
            </p:cNvPr>
            <p:cNvGrpSpPr/>
            <p:nvPr/>
          </p:nvGrpSpPr>
          <p:grpSpPr>
            <a:xfrm>
              <a:off x="1341251" y="4821054"/>
              <a:ext cx="2800767" cy="1395253"/>
              <a:chOff x="1361957" y="4681516"/>
              <a:chExt cx="2800767" cy="1395253"/>
            </a:xfrm>
          </p:grpSpPr>
          <p:sp>
            <p:nvSpPr>
              <p:cNvPr id="22" name="文本框 21">
                <a:extLst>
                  <a:ext uri="{FF2B5EF4-FFF2-40B4-BE49-F238E27FC236}">
                    <a16:creationId xmlns="" xmlns:a16="http://schemas.microsoft.com/office/drawing/2014/main" id="{2D4681CF-5F16-437D-9B17-154D3EB79BF5}"/>
                  </a:ext>
                </a:extLst>
              </p:cNvPr>
              <p:cNvSpPr txBox="1"/>
              <p:nvPr/>
            </p:nvSpPr>
            <p:spPr>
              <a:xfrm>
                <a:off x="1644088" y="4681516"/>
                <a:ext cx="2236510" cy="584775"/>
              </a:xfrm>
              <a:prstGeom prst="rect">
                <a:avLst/>
              </a:prstGeom>
              <a:noFill/>
            </p:spPr>
            <p:txBody>
              <a:bodyPr wrap="none" rtlCol="0" anchor="ctr">
                <a:spAutoFit/>
              </a:bodyPr>
              <a:lstStyle/>
              <a:p>
                <a:pPr algn="ctr"/>
                <a:r>
                  <a:rPr lang="zh-CN" altLang="en-US" sz="3200" dirty="0">
                    <a:solidFill>
                      <a:srgbClr val="2C445A"/>
                    </a:solidFill>
                    <a:latin typeface="汉仪铸字美心体W" panose="00000500000000000000" pitchFamily="2" charset="-122"/>
                    <a:ea typeface="汉仪铸字美心体W" panose="00000500000000000000" pitchFamily="2" charset="-122"/>
                  </a:rPr>
                  <a:t>销售是什么</a:t>
                </a:r>
              </a:p>
            </p:txBody>
          </p:sp>
          <p:sp>
            <p:nvSpPr>
              <p:cNvPr id="23" name="文本框 22">
                <a:extLst>
                  <a:ext uri="{FF2B5EF4-FFF2-40B4-BE49-F238E27FC236}">
                    <a16:creationId xmlns="" xmlns:a16="http://schemas.microsoft.com/office/drawing/2014/main" id="{53CD1991-E03E-4171-875E-A526AC01DA69}"/>
                  </a:ext>
                </a:extLst>
              </p:cNvPr>
              <p:cNvSpPr txBox="1"/>
              <p:nvPr/>
            </p:nvSpPr>
            <p:spPr>
              <a:xfrm>
                <a:off x="1361957" y="5266291"/>
                <a:ext cx="2800767" cy="810478"/>
              </a:xfrm>
              <a:prstGeom prst="rect">
                <a:avLst/>
              </a:prstGeom>
              <a:noFill/>
            </p:spPr>
            <p:txBody>
              <a:bodyPr wrap="none" rtlCol="0">
                <a:spAutoFit/>
              </a:bodyPr>
              <a:lstStyle/>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p>
              <a:p>
                <a:pPr algn="ct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p:txBody>
          </p:sp>
        </p:grpSp>
        <p:cxnSp>
          <p:nvCxnSpPr>
            <p:cNvPr id="32" name="直接连接符 31">
              <a:extLst>
                <a:ext uri="{FF2B5EF4-FFF2-40B4-BE49-F238E27FC236}">
                  <a16:creationId xmlns="" xmlns:a16="http://schemas.microsoft.com/office/drawing/2014/main" id="{306C48A8-F9BD-4614-B80E-5C2FEC891897}"/>
                </a:ext>
              </a:extLst>
            </p:cNvPr>
            <p:cNvCxnSpPr>
              <a:cxnSpLocks/>
            </p:cNvCxnSpPr>
            <p:nvPr/>
          </p:nvCxnSpPr>
          <p:spPr>
            <a:xfrm>
              <a:off x="1446662" y="5415406"/>
              <a:ext cx="2640764"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grpSp>
      <p:grpSp>
        <p:nvGrpSpPr>
          <p:cNvPr id="14" name="组合 13">
            <a:extLst>
              <a:ext uri="{FF2B5EF4-FFF2-40B4-BE49-F238E27FC236}">
                <a16:creationId xmlns="" xmlns:a16="http://schemas.microsoft.com/office/drawing/2014/main" id="{7F0FB14E-149D-4AA8-B783-46EF6CE7775F}"/>
              </a:ext>
            </a:extLst>
          </p:cNvPr>
          <p:cNvGrpSpPr/>
          <p:nvPr/>
        </p:nvGrpSpPr>
        <p:grpSpPr>
          <a:xfrm>
            <a:off x="4695617" y="4821054"/>
            <a:ext cx="2800767" cy="1357744"/>
            <a:chOff x="4695617" y="4821054"/>
            <a:chExt cx="2800767" cy="1357744"/>
          </a:xfrm>
        </p:grpSpPr>
        <p:grpSp>
          <p:nvGrpSpPr>
            <p:cNvPr id="25" name="组合 24">
              <a:extLst>
                <a:ext uri="{FF2B5EF4-FFF2-40B4-BE49-F238E27FC236}">
                  <a16:creationId xmlns="" xmlns:a16="http://schemas.microsoft.com/office/drawing/2014/main" id="{035CEAA0-5CD8-4F7E-A4C3-6E403D1C9947}"/>
                </a:ext>
              </a:extLst>
            </p:cNvPr>
            <p:cNvGrpSpPr/>
            <p:nvPr/>
          </p:nvGrpSpPr>
          <p:grpSpPr>
            <a:xfrm>
              <a:off x="4695617" y="4821054"/>
              <a:ext cx="2800767" cy="1357744"/>
              <a:chOff x="1361957" y="4681516"/>
              <a:chExt cx="2800767" cy="1357744"/>
            </a:xfrm>
          </p:grpSpPr>
          <p:sp>
            <p:nvSpPr>
              <p:cNvPr id="26" name="文本框 25">
                <a:extLst>
                  <a:ext uri="{FF2B5EF4-FFF2-40B4-BE49-F238E27FC236}">
                    <a16:creationId xmlns="" xmlns:a16="http://schemas.microsoft.com/office/drawing/2014/main" id="{6D05A2ED-940F-413F-8D1D-1A54109E0897}"/>
                  </a:ext>
                </a:extLst>
              </p:cNvPr>
              <p:cNvSpPr txBox="1"/>
              <p:nvPr/>
            </p:nvSpPr>
            <p:spPr>
              <a:xfrm>
                <a:off x="1644087" y="4681516"/>
                <a:ext cx="2236510" cy="584775"/>
              </a:xfrm>
              <a:prstGeom prst="rect">
                <a:avLst/>
              </a:prstGeom>
              <a:noFill/>
            </p:spPr>
            <p:txBody>
              <a:bodyPr wrap="none" rtlCol="0" anchor="ctr">
                <a:spAutoFit/>
              </a:bodyPr>
              <a:lstStyle>
                <a:defPPr>
                  <a:defRPr lang="en-US"/>
                </a:defPPr>
                <a:lvl1pPr algn="ctr">
                  <a:defRPr sz="3200">
                    <a:solidFill>
                      <a:srgbClr val="2C445A"/>
                    </a:solidFill>
                    <a:latin typeface="汉仪铸字美心体W" panose="00000500000000000000" pitchFamily="2" charset="-122"/>
                    <a:ea typeface="汉仪铸字美心体W" panose="00000500000000000000" pitchFamily="2" charset="-122"/>
                  </a:defRPr>
                </a:lvl1pPr>
              </a:lstStyle>
              <a:p>
                <a:r>
                  <a:rPr lang="zh-CN" altLang="en-US" dirty="0"/>
                  <a:t>销售是什么</a:t>
                </a:r>
              </a:p>
            </p:txBody>
          </p:sp>
          <p:sp>
            <p:nvSpPr>
              <p:cNvPr id="27" name="文本框 26">
                <a:extLst>
                  <a:ext uri="{FF2B5EF4-FFF2-40B4-BE49-F238E27FC236}">
                    <a16:creationId xmlns="" xmlns:a16="http://schemas.microsoft.com/office/drawing/2014/main" id="{CDAD5E23-239E-4813-8859-E999749E5A8D}"/>
                  </a:ext>
                </a:extLst>
              </p:cNvPr>
              <p:cNvSpPr txBox="1"/>
              <p:nvPr/>
            </p:nvSpPr>
            <p:spPr>
              <a:xfrm>
                <a:off x="1361957" y="5266291"/>
                <a:ext cx="2800767" cy="772969"/>
              </a:xfrm>
              <a:prstGeom prst="rect">
                <a:avLst/>
              </a:prstGeom>
              <a:noFill/>
            </p:spPr>
            <p:txBody>
              <a:bodyPr wrap="none" rtlCol="0">
                <a:spAutoFit/>
              </a:bodyPr>
              <a:lstStyle>
                <a:defPPr>
                  <a:defRPr lang="en-US"/>
                </a:defPPr>
                <a:lvl1pPr algn="ctr">
                  <a:lnSpc>
                    <a:spcPts val="2800"/>
                  </a:lnSpc>
                  <a:defRPr sz="1700">
                    <a:solidFill>
                      <a:schemeClr val="tx1">
                        <a:lumMod val="75000"/>
                        <a:lumOff val="2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a:t>
                </a:r>
              </a:p>
              <a:p>
                <a:r>
                  <a:rPr lang="zh-CN" altLang="en-US" dirty="0"/>
                  <a:t>点击输入内容点击输入内容</a:t>
                </a:r>
                <a:endParaRPr lang="en-US" altLang="zh-CN" dirty="0"/>
              </a:p>
            </p:txBody>
          </p:sp>
        </p:grpSp>
        <p:cxnSp>
          <p:nvCxnSpPr>
            <p:cNvPr id="37" name="直接连接符 36">
              <a:extLst>
                <a:ext uri="{FF2B5EF4-FFF2-40B4-BE49-F238E27FC236}">
                  <a16:creationId xmlns="" xmlns:a16="http://schemas.microsoft.com/office/drawing/2014/main" id="{0F71A612-78C0-41D3-9DD8-D33162E9087F}"/>
                </a:ext>
              </a:extLst>
            </p:cNvPr>
            <p:cNvCxnSpPr>
              <a:cxnSpLocks/>
            </p:cNvCxnSpPr>
            <p:nvPr/>
          </p:nvCxnSpPr>
          <p:spPr>
            <a:xfrm>
              <a:off x="4794289" y="5415406"/>
              <a:ext cx="2640764"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grpSp>
      <p:grpSp>
        <p:nvGrpSpPr>
          <p:cNvPr id="15" name="组合 14">
            <a:extLst>
              <a:ext uri="{FF2B5EF4-FFF2-40B4-BE49-F238E27FC236}">
                <a16:creationId xmlns="" xmlns:a16="http://schemas.microsoft.com/office/drawing/2014/main" id="{6EA3A224-1E4A-43B5-A87A-B83FE0819CDA}"/>
              </a:ext>
            </a:extLst>
          </p:cNvPr>
          <p:cNvGrpSpPr/>
          <p:nvPr/>
        </p:nvGrpSpPr>
        <p:grpSpPr>
          <a:xfrm>
            <a:off x="8049983" y="4821054"/>
            <a:ext cx="2800767" cy="1357744"/>
            <a:chOff x="8049983" y="4821054"/>
            <a:chExt cx="2800767" cy="1357744"/>
          </a:xfrm>
        </p:grpSpPr>
        <p:grpSp>
          <p:nvGrpSpPr>
            <p:cNvPr id="28" name="组合 27">
              <a:extLst>
                <a:ext uri="{FF2B5EF4-FFF2-40B4-BE49-F238E27FC236}">
                  <a16:creationId xmlns="" xmlns:a16="http://schemas.microsoft.com/office/drawing/2014/main" id="{23B8CAFD-014C-4D30-811A-C545FAA85F0B}"/>
                </a:ext>
              </a:extLst>
            </p:cNvPr>
            <p:cNvGrpSpPr/>
            <p:nvPr/>
          </p:nvGrpSpPr>
          <p:grpSpPr>
            <a:xfrm>
              <a:off x="8049983" y="4821054"/>
              <a:ext cx="2800767" cy="1357744"/>
              <a:chOff x="1361957" y="4681516"/>
              <a:chExt cx="2800767" cy="1357744"/>
            </a:xfrm>
          </p:grpSpPr>
          <p:sp>
            <p:nvSpPr>
              <p:cNvPr id="29" name="文本框 28">
                <a:extLst>
                  <a:ext uri="{FF2B5EF4-FFF2-40B4-BE49-F238E27FC236}">
                    <a16:creationId xmlns="" xmlns:a16="http://schemas.microsoft.com/office/drawing/2014/main" id="{DA4F328E-5BB0-4BE6-89B7-7F9158CE0B03}"/>
                  </a:ext>
                </a:extLst>
              </p:cNvPr>
              <p:cNvSpPr txBox="1"/>
              <p:nvPr/>
            </p:nvSpPr>
            <p:spPr>
              <a:xfrm>
                <a:off x="1644087" y="4681516"/>
                <a:ext cx="2236510" cy="584775"/>
              </a:xfrm>
              <a:prstGeom prst="rect">
                <a:avLst/>
              </a:prstGeom>
              <a:noFill/>
            </p:spPr>
            <p:txBody>
              <a:bodyPr wrap="none" rtlCol="0" anchor="ctr">
                <a:spAutoFit/>
              </a:bodyPr>
              <a:lstStyle>
                <a:defPPr>
                  <a:defRPr lang="en-US"/>
                </a:defPPr>
                <a:lvl1pPr algn="ctr">
                  <a:defRPr sz="3200">
                    <a:solidFill>
                      <a:srgbClr val="2C445A"/>
                    </a:solidFill>
                    <a:latin typeface="汉仪铸字美心体W" panose="00000500000000000000" pitchFamily="2" charset="-122"/>
                    <a:ea typeface="汉仪铸字美心体W" panose="00000500000000000000" pitchFamily="2" charset="-122"/>
                  </a:defRPr>
                </a:lvl1pPr>
              </a:lstStyle>
              <a:p>
                <a:r>
                  <a:rPr lang="zh-CN" altLang="en-US" dirty="0"/>
                  <a:t>销售是什么</a:t>
                </a:r>
              </a:p>
            </p:txBody>
          </p:sp>
          <p:sp>
            <p:nvSpPr>
              <p:cNvPr id="30" name="文本框 29">
                <a:extLst>
                  <a:ext uri="{FF2B5EF4-FFF2-40B4-BE49-F238E27FC236}">
                    <a16:creationId xmlns="" xmlns:a16="http://schemas.microsoft.com/office/drawing/2014/main" id="{9B02420C-5ADA-4158-9EC9-879678D1790C}"/>
                  </a:ext>
                </a:extLst>
              </p:cNvPr>
              <p:cNvSpPr txBox="1"/>
              <p:nvPr/>
            </p:nvSpPr>
            <p:spPr>
              <a:xfrm>
                <a:off x="1361957" y="5266291"/>
                <a:ext cx="2800767" cy="772969"/>
              </a:xfrm>
              <a:prstGeom prst="rect">
                <a:avLst/>
              </a:prstGeom>
              <a:noFill/>
            </p:spPr>
            <p:txBody>
              <a:bodyPr wrap="none" rtlCol="0">
                <a:spAutoFit/>
              </a:bodyPr>
              <a:lstStyle>
                <a:defPPr>
                  <a:defRPr lang="en-US"/>
                </a:defPPr>
                <a:lvl1pPr algn="ctr">
                  <a:lnSpc>
                    <a:spcPts val="2800"/>
                  </a:lnSpc>
                  <a:defRPr sz="1700">
                    <a:solidFill>
                      <a:schemeClr val="tx1">
                        <a:lumMod val="75000"/>
                        <a:lumOff val="2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a:t>
                </a:r>
              </a:p>
              <a:p>
                <a:r>
                  <a:rPr lang="zh-CN" altLang="en-US" dirty="0"/>
                  <a:t>点击输入内容点击输入内容</a:t>
                </a:r>
                <a:endParaRPr lang="en-US" altLang="zh-CN" dirty="0"/>
              </a:p>
            </p:txBody>
          </p:sp>
        </p:grpSp>
        <p:cxnSp>
          <p:nvCxnSpPr>
            <p:cNvPr id="38" name="直接连接符 37">
              <a:extLst>
                <a:ext uri="{FF2B5EF4-FFF2-40B4-BE49-F238E27FC236}">
                  <a16:creationId xmlns="" xmlns:a16="http://schemas.microsoft.com/office/drawing/2014/main" id="{CCAAEBC4-7EAE-434F-997F-77900F6F261E}"/>
                </a:ext>
              </a:extLst>
            </p:cNvPr>
            <p:cNvCxnSpPr>
              <a:cxnSpLocks/>
            </p:cNvCxnSpPr>
            <p:nvPr/>
          </p:nvCxnSpPr>
          <p:spPr>
            <a:xfrm>
              <a:off x="8141916" y="5415406"/>
              <a:ext cx="2640764"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grpSp>
      <p:cxnSp>
        <p:nvCxnSpPr>
          <p:cNvPr id="24" name="直接连接符 23">
            <a:extLst>
              <a:ext uri="{FF2B5EF4-FFF2-40B4-BE49-F238E27FC236}">
                <a16:creationId xmlns="" xmlns:a16="http://schemas.microsoft.com/office/drawing/2014/main" id="{DDD6F176-1A65-4254-9D0A-43B722D74D47}"/>
              </a:ext>
            </a:extLst>
          </p:cNvPr>
          <p:cNvCxnSpPr>
            <a:cxnSpLocks/>
          </p:cNvCxnSpPr>
          <p:nvPr/>
        </p:nvCxnSpPr>
        <p:spPr>
          <a:xfrm>
            <a:off x="-13648" y="663353"/>
            <a:ext cx="1978926"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31" name="等腰三角形 30">
            <a:extLst>
              <a:ext uri="{FF2B5EF4-FFF2-40B4-BE49-F238E27FC236}">
                <a16:creationId xmlns="" xmlns:a16="http://schemas.microsoft.com/office/drawing/2014/main" id="{EF110B1F-7EA3-4AE0-9A0A-DF4A748675AA}"/>
              </a:ext>
            </a:extLst>
          </p:cNvPr>
          <p:cNvSpPr/>
          <p:nvPr/>
        </p:nvSpPr>
        <p:spPr>
          <a:xfrm rot="5400000">
            <a:off x="1781032" y="226625"/>
            <a:ext cx="464024" cy="382137"/>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a:extLst>
              <a:ext uri="{FF2B5EF4-FFF2-40B4-BE49-F238E27FC236}">
                <a16:creationId xmlns="" xmlns:a16="http://schemas.microsoft.com/office/drawing/2014/main" id="{F16863AC-D871-43D7-A139-DD80637A4AAA}"/>
              </a:ext>
            </a:extLst>
          </p:cNvPr>
          <p:cNvSpPr txBox="1"/>
          <p:nvPr/>
        </p:nvSpPr>
        <p:spPr>
          <a:xfrm>
            <a:off x="170550" y="201688"/>
            <a:ext cx="1890261" cy="461665"/>
          </a:xfrm>
          <a:prstGeom prst="rect">
            <a:avLst/>
          </a:prstGeom>
          <a:noFill/>
        </p:spPr>
        <p:txBody>
          <a:bodyPr wrap="none" rtlCol="0" anchor="ctr">
            <a:spAutoFit/>
          </a:bodyPr>
          <a:lstStyle/>
          <a:p>
            <a:pPr algn="r"/>
            <a:r>
              <a:rPr lang="zh-CN" altLang="en-US" sz="2400" dirty="0">
                <a:solidFill>
                  <a:srgbClr val="21364B"/>
                </a:solidFill>
                <a:latin typeface="汉仪铸字美心体W" panose="00000500000000000000" pitchFamily="2" charset="-122"/>
                <a:ea typeface="汉仪铸字美心体W" panose="00000500000000000000" pitchFamily="2" charset="-122"/>
              </a:rPr>
              <a:t>销售概述 </a:t>
            </a:r>
            <a:r>
              <a:rPr lang="en-US" altLang="zh-CN" sz="2400" dirty="0">
                <a:solidFill>
                  <a:srgbClr val="21364B"/>
                </a:solidFill>
                <a:latin typeface="汉仪铸字美心体W" panose="00000500000000000000" pitchFamily="2" charset="-122"/>
                <a:ea typeface="汉仪铸字美心体W" panose="00000500000000000000" pitchFamily="2" charset="-122"/>
              </a:rPr>
              <a:t>01</a:t>
            </a:r>
            <a:endParaRPr lang="zh-CN" altLang="en-US" sz="2400" dirty="0">
              <a:solidFill>
                <a:srgbClr val="21364B"/>
              </a:solidFill>
              <a:latin typeface="汉仪铸字美心体W" panose="00000500000000000000" pitchFamily="2" charset="-122"/>
              <a:ea typeface="汉仪铸字美心体W" panose="00000500000000000000" pitchFamily="2" charset="-122"/>
            </a:endParaRPr>
          </a:p>
        </p:txBody>
      </p:sp>
      <p:pic>
        <p:nvPicPr>
          <p:cNvPr id="3" name="图片 2">
            <a:extLst>
              <a:ext uri="{FF2B5EF4-FFF2-40B4-BE49-F238E27FC236}">
                <a16:creationId xmlns="" xmlns:a16="http://schemas.microsoft.com/office/drawing/2014/main" id="{78EC8F5D-BAF8-477C-9463-ED2BBDF24744}"/>
              </a:ext>
            </a:extLst>
          </p:cNvPr>
          <p:cNvPicPr>
            <a:picLocks noChangeAspect="1"/>
          </p:cNvPicPr>
          <p:nvPr/>
        </p:nvPicPr>
        <p:blipFill>
          <a:blip r:embed="rId3"/>
          <a:stretch>
            <a:fillRect/>
          </a:stretch>
        </p:blipFill>
        <p:spPr>
          <a:xfrm>
            <a:off x="1337253" y="982636"/>
            <a:ext cx="9517495" cy="3385577"/>
          </a:xfrm>
          <a:prstGeom prst="rect">
            <a:avLst/>
          </a:prstGeom>
        </p:spPr>
      </p:pic>
    </p:spTree>
    <p:extLst>
      <p:ext uri="{BB962C8B-B14F-4D97-AF65-F5344CB8AC3E}">
        <p14:creationId xmlns:p14="http://schemas.microsoft.com/office/powerpoint/2010/main" val="1451313980"/>
      </p:ext>
    </p:extLst>
  </p:cSld>
  <p:clrMapOvr>
    <a:masterClrMapping/>
  </p:clrMapOvr>
  <p:transition spd="slow" advClick="0" advTm="3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75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15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225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a:extLst>
              <a:ext uri="{FF2B5EF4-FFF2-40B4-BE49-F238E27FC236}">
                <a16:creationId xmlns="" xmlns:a16="http://schemas.microsoft.com/office/drawing/2014/main" id="{C7A7DA37-4651-4C44-B974-9B749A05AE4F}"/>
              </a:ext>
            </a:extLst>
          </p:cNvPr>
          <p:cNvGrpSpPr/>
          <p:nvPr/>
        </p:nvGrpSpPr>
        <p:grpSpPr>
          <a:xfrm>
            <a:off x="-13648" y="1337480"/>
            <a:ext cx="7738281" cy="4975791"/>
            <a:chOff x="-13648" y="1337480"/>
            <a:chExt cx="7738281" cy="4975791"/>
          </a:xfrm>
        </p:grpSpPr>
        <p:pic>
          <p:nvPicPr>
            <p:cNvPr id="5" name="图片 4">
              <a:extLst>
                <a:ext uri="{FF2B5EF4-FFF2-40B4-BE49-F238E27FC236}">
                  <a16:creationId xmlns="" xmlns:a16="http://schemas.microsoft.com/office/drawing/2014/main" id="{B2F8FF1E-70C4-4972-ABAA-30901FB84D54}"/>
                </a:ext>
              </a:extLst>
            </p:cNvPr>
            <p:cNvPicPr>
              <a:picLocks noChangeAspect="1"/>
            </p:cNvPicPr>
            <p:nvPr/>
          </p:nvPicPr>
          <p:blipFill rotWithShape="1">
            <a:blip r:embed="rId3">
              <a:extLst>
                <a:ext uri="{28A0092B-C50C-407E-A947-70E740481C1C}">
                  <a14:useLocalDpi xmlns:a14="http://schemas.microsoft.com/office/drawing/2010/main" val="0"/>
                </a:ext>
              </a:extLst>
            </a:blip>
            <a:srcRect l="36039" r="15249"/>
            <a:stretch/>
          </p:blipFill>
          <p:spPr>
            <a:xfrm>
              <a:off x="-13648" y="1337480"/>
              <a:ext cx="7738281" cy="4975791"/>
            </a:xfrm>
            <a:prstGeom prst="rect">
              <a:avLst/>
            </a:prstGeom>
          </p:spPr>
        </p:pic>
        <p:pic>
          <p:nvPicPr>
            <p:cNvPr id="10" name="图片 9">
              <a:extLst>
                <a:ext uri="{FF2B5EF4-FFF2-40B4-BE49-F238E27FC236}">
                  <a16:creationId xmlns="" xmlns:a16="http://schemas.microsoft.com/office/drawing/2014/main" id="{DC997784-FD9B-48D8-A7F0-6CE93A20FA0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498" t="4562" r="1368" b="5128"/>
            <a:stretch/>
          </p:blipFill>
          <p:spPr>
            <a:xfrm>
              <a:off x="0" y="1828800"/>
              <a:ext cx="5268036" cy="3739487"/>
            </a:xfrm>
            <a:prstGeom prst="rect">
              <a:avLst/>
            </a:prstGeom>
          </p:spPr>
        </p:pic>
      </p:grpSp>
      <p:grpSp>
        <p:nvGrpSpPr>
          <p:cNvPr id="24" name="组合 23">
            <a:extLst>
              <a:ext uri="{FF2B5EF4-FFF2-40B4-BE49-F238E27FC236}">
                <a16:creationId xmlns="" xmlns:a16="http://schemas.microsoft.com/office/drawing/2014/main" id="{BDEF603D-4250-4D04-B7FC-02100494D83D}"/>
              </a:ext>
            </a:extLst>
          </p:cNvPr>
          <p:cNvGrpSpPr/>
          <p:nvPr/>
        </p:nvGrpSpPr>
        <p:grpSpPr>
          <a:xfrm>
            <a:off x="6389931" y="1655314"/>
            <a:ext cx="4845658" cy="905907"/>
            <a:chOff x="887953" y="1778144"/>
            <a:chExt cx="4845658" cy="905907"/>
          </a:xfrm>
        </p:grpSpPr>
        <p:grpSp>
          <p:nvGrpSpPr>
            <p:cNvPr id="31" name="组合 30">
              <a:extLst>
                <a:ext uri="{FF2B5EF4-FFF2-40B4-BE49-F238E27FC236}">
                  <a16:creationId xmlns="" xmlns:a16="http://schemas.microsoft.com/office/drawing/2014/main" id="{12112787-B9C6-475A-946D-15092A4C8553}"/>
                </a:ext>
              </a:extLst>
            </p:cNvPr>
            <p:cNvGrpSpPr/>
            <p:nvPr/>
          </p:nvGrpSpPr>
          <p:grpSpPr>
            <a:xfrm>
              <a:off x="887953" y="1778144"/>
              <a:ext cx="1077325" cy="905907"/>
              <a:chOff x="2778115" y="3171824"/>
              <a:chExt cx="1077325" cy="905907"/>
            </a:xfrm>
          </p:grpSpPr>
          <p:sp>
            <p:nvSpPr>
              <p:cNvPr id="34" name="等腰三角形 33">
                <a:extLst>
                  <a:ext uri="{FF2B5EF4-FFF2-40B4-BE49-F238E27FC236}">
                    <a16:creationId xmlns="" xmlns:a16="http://schemas.microsoft.com/office/drawing/2014/main" id="{1EEEDB03-2D1C-4A5A-88D0-95875F73D434}"/>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文本框 34">
                <a:extLst>
                  <a:ext uri="{FF2B5EF4-FFF2-40B4-BE49-F238E27FC236}">
                    <a16:creationId xmlns="" xmlns:a16="http://schemas.microsoft.com/office/drawing/2014/main" id="{B5B59911-CCEB-477B-AFDB-D037E7548AC5}"/>
                  </a:ext>
                </a:extLst>
              </p:cNvPr>
              <p:cNvSpPr txBox="1"/>
              <p:nvPr/>
            </p:nvSpPr>
            <p:spPr>
              <a:xfrm>
                <a:off x="3143386" y="3185464"/>
                <a:ext cx="712054" cy="769441"/>
              </a:xfrm>
              <a:prstGeom prst="rect">
                <a:avLst/>
              </a:prstGeom>
              <a:noFill/>
            </p:spPr>
            <p:txBody>
              <a:bodyPr wrap="none" rtlCol="0" anchor="ctr">
                <a:spAutoFit/>
              </a:bodyPr>
              <a:lstStyle/>
              <a:p>
                <a:r>
                  <a:rPr lang="en-US" altLang="zh-CN" sz="4400" spc="-150" dirty="0">
                    <a:solidFill>
                      <a:srgbClr val="FFD400"/>
                    </a:solidFill>
                    <a:effectLst>
                      <a:outerShdw blurRad="38100" dist="38100" dir="2700000" algn="tl">
                        <a:srgbClr val="000000">
                          <a:alpha val="43137"/>
                        </a:srgbClr>
                      </a:outerShdw>
                    </a:effectLst>
                    <a:latin typeface="Cocon" pitchFamily="50" charset="0"/>
                  </a:rPr>
                  <a:t>01</a:t>
                </a:r>
                <a:endParaRPr lang="zh-CN" altLang="en-US" sz="4400" spc="-150" dirty="0">
                  <a:solidFill>
                    <a:srgbClr val="FFD400"/>
                  </a:solidFill>
                  <a:effectLst>
                    <a:outerShdw blurRad="38100" dist="38100" dir="2700000" algn="tl">
                      <a:srgbClr val="000000">
                        <a:alpha val="43137"/>
                      </a:srgbClr>
                    </a:outerShdw>
                  </a:effectLst>
                  <a:latin typeface="Cocon" pitchFamily="50" charset="0"/>
                </a:endParaRPr>
              </a:p>
            </p:txBody>
          </p:sp>
        </p:grpSp>
        <p:sp>
          <p:nvSpPr>
            <p:cNvPr id="33" name="文本框 32">
              <a:extLst>
                <a:ext uri="{FF2B5EF4-FFF2-40B4-BE49-F238E27FC236}">
                  <a16:creationId xmlns="" xmlns:a16="http://schemas.microsoft.com/office/drawing/2014/main" id="{7F5FFB17-2B07-4C57-AA2E-32308EAF994A}"/>
                </a:ext>
              </a:extLst>
            </p:cNvPr>
            <p:cNvSpPr txBox="1"/>
            <p:nvPr/>
          </p:nvSpPr>
          <p:spPr>
            <a:xfrm>
              <a:off x="2060811" y="1844612"/>
              <a:ext cx="3672800" cy="810478"/>
            </a:xfrm>
            <a:prstGeom prst="rect">
              <a:avLst/>
            </a:prstGeom>
            <a:noFill/>
          </p:spPr>
          <p:txBody>
            <a:bodyPr wrap="none" rtlCol="0">
              <a:spAutoFit/>
            </a:bodyPr>
            <a:lstStyle/>
            <a:p>
              <a:pP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p>
            <a:p>
              <a:pPr>
                <a:lnSpc>
                  <a:spcPts val="28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p:txBody>
        </p:sp>
      </p:grpSp>
      <p:grpSp>
        <p:nvGrpSpPr>
          <p:cNvPr id="36" name="组合 35">
            <a:extLst>
              <a:ext uri="{FF2B5EF4-FFF2-40B4-BE49-F238E27FC236}">
                <a16:creationId xmlns="" xmlns:a16="http://schemas.microsoft.com/office/drawing/2014/main" id="{B0A80E52-06A7-41E2-A2DB-DE315610F4E8}"/>
              </a:ext>
            </a:extLst>
          </p:cNvPr>
          <p:cNvGrpSpPr/>
          <p:nvPr/>
        </p:nvGrpSpPr>
        <p:grpSpPr>
          <a:xfrm>
            <a:off x="6389931" y="3074258"/>
            <a:ext cx="4845658" cy="905907"/>
            <a:chOff x="887953" y="1778144"/>
            <a:chExt cx="4845658" cy="905907"/>
          </a:xfrm>
        </p:grpSpPr>
        <p:grpSp>
          <p:nvGrpSpPr>
            <p:cNvPr id="39" name="组合 38">
              <a:extLst>
                <a:ext uri="{FF2B5EF4-FFF2-40B4-BE49-F238E27FC236}">
                  <a16:creationId xmlns="" xmlns:a16="http://schemas.microsoft.com/office/drawing/2014/main" id="{6A8823BC-8F6B-4F90-A44F-EAD6740102E5}"/>
                </a:ext>
              </a:extLst>
            </p:cNvPr>
            <p:cNvGrpSpPr/>
            <p:nvPr/>
          </p:nvGrpSpPr>
          <p:grpSpPr>
            <a:xfrm>
              <a:off x="887953" y="1778144"/>
              <a:ext cx="1178314" cy="905907"/>
              <a:chOff x="2778115" y="3171824"/>
              <a:chExt cx="1178314" cy="905907"/>
            </a:xfrm>
          </p:grpSpPr>
          <p:sp>
            <p:nvSpPr>
              <p:cNvPr id="41" name="等腰三角形 40">
                <a:extLst>
                  <a:ext uri="{FF2B5EF4-FFF2-40B4-BE49-F238E27FC236}">
                    <a16:creationId xmlns="" xmlns:a16="http://schemas.microsoft.com/office/drawing/2014/main" id="{E8462ECA-360A-4085-98E3-4AB52029E76B}"/>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文本框 41">
                <a:extLst>
                  <a:ext uri="{FF2B5EF4-FFF2-40B4-BE49-F238E27FC236}">
                    <a16:creationId xmlns="" xmlns:a16="http://schemas.microsoft.com/office/drawing/2014/main" id="{CF46E4B0-7828-483D-B3E1-12A3DC0B256A}"/>
                  </a:ext>
                </a:extLst>
              </p:cNvPr>
              <p:cNvSpPr txBox="1"/>
              <p:nvPr/>
            </p:nvSpPr>
            <p:spPr>
              <a:xfrm>
                <a:off x="3143386" y="3185464"/>
                <a:ext cx="813043" cy="769441"/>
              </a:xfrm>
              <a:prstGeom prst="rect">
                <a:avLst/>
              </a:prstGeom>
              <a:noFill/>
            </p:spPr>
            <p:txBody>
              <a:bodyPr wrap="none" rtlCol="0" anchor="ctr">
                <a:spAutoFit/>
              </a:bodyPr>
              <a:lstStyle>
                <a:defPPr>
                  <a:defRPr lang="en-US"/>
                </a:defPPr>
                <a:lvl1pPr>
                  <a:defRPr sz="4400" spc="-150">
                    <a:solidFill>
                      <a:srgbClr val="FFD400"/>
                    </a:solidFill>
                    <a:effectLst>
                      <a:outerShdw blurRad="38100" dist="38100" dir="2700000" algn="tl">
                        <a:srgbClr val="000000">
                          <a:alpha val="43137"/>
                        </a:srgbClr>
                      </a:outerShdw>
                    </a:effectLst>
                    <a:latin typeface="Cocon" pitchFamily="50" charset="0"/>
                  </a:defRPr>
                </a:lvl1pPr>
              </a:lstStyle>
              <a:p>
                <a:r>
                  <a:rPr lang="en-US" altLang="zh-CN" dirty="0"/>
                  <a:t>02</a:t>
                </a:r>
                <a:endParaRPr lang="zh-CN" altLang="en-US" dirty="0"/>
              </a:p>
            </p:txBody>
          </p:sp>
        </p:grpSp>
        <p:sp>
          <p:nvSpPr>
            <p:cNvPr id="40" name="文本框 39">
              <a:extLst>
                <a:ext uri="{FF2B5EF4-FFF2-40B4-BE49-F238E27FC236}">
                  <a16:creationId xmlns="" xmlns:a16="http://schemas.microsoft.com/office/drawing/2014/main" id="{A41028C5-3C33-40F4-A4BB-7FD8B01F6FCC}"/>
                </a:ext>
              </a:extLst>
            </p:cNvPr>
            <p:cNvSpPr txBox="1"/>
            <p:nvPr/>
          </p:nvSpPr>
          <p:spPr>
            <a:xfrm>
              <a:off x="2060811" y="1844612"/>
              <a:ext cx="3672800" cy="772969"/>
            </a:xfrm>
            <a:prstGeom prst="rect">
              <a:avLst/>
            </a:prstGeom>
            <a:noFill/>
          </p:spPr>
          <p:txBody>
            <a:bodyPr wrap="none" rtlCol="0">
              <a:spAutoFit/>
            </a:bodyPr>
            <a:lstStyle>
              <a:defPPr>
                <a:defRPr lang="en-US"/>
              </a:defPPr>
              <a:lvl1pPr>
                <a:lnSpc>
                  <a:spcPts val="2800"/>
                </a:lnSpc>
                <a:defRPr sz="1700">
                  <a:solidFill>
                    <a:schemeClr val="tx1">
                      <a:lumMod val="75000"/>
                      <a:lumOff val="2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a:t>
              </a:r>
            </a:p>
            <a:p>
              <a:r>
                <a:rPr lang="zh-CN" altLang="en-US" dirty="0"/>
                <a:t>点击输入内容点击输入内容点击输入</a:t>
              </a:r>
              <a:endParaRPr lang="en-US" altLang="zh-CN" dirty="0"/>
            </a:p>
          </p:txBody>
        </p:sp>
      </p:grpSp>
      <p:grpSp>
        <p:nvGrpSpPr>
          <p:cNvPr id="43" name="组合 42">
            <a:extLst>
              <a:ext uri="{FF2B5EF4-FFF2-40B4-BE49-F238E27FC236}">
                <a16:creationId xmlns="" xmlns:a16="http://schemas.microsoft.com/office/drawing/2014/main" id="{D55D3CBD-EBD7-4F29-95A9-41F7C425CCDD}"/>
              </a:ext>
            </a:extLst>
          </p:cNvPr>
          <p:cNvGrpSpPr/>
          <p:nvPr/>
        </p:nvGrpSpPr>
        <p:grpSpPr>
          <a:xfrm>
            <a:off x="6389931" y="4493203"/>
            <a:ext cx="4845658" cy="905907"/>
            <a:chOff x="887953" y="1778144"/>
            <a:chExt cx="4845658" cy="905907"/>
          </a:xfrm>
        </p:grpSpPr>
        <p:grpSp>
          <p:nvGrpSpPr>
            <p:cNvPr id="44" name="组合 43">
              <a:extLst>
                <a:ext uri="{FF2B5EF4-FFF2-40B4-BE49-F238E27FC236}">
                  <a16:creationId xmlns="" xmlns:a16="http://schemas.microsoft.com/office/drawing/2014/main" id="{86B1F2CB-A3C7-44AA-B511-662C4A946D4C}"/>
                </a:ext>
              </a:extLst>
            </p:cNvPr>
            <p:cNvGrpSpPr/>
            <p:nvPr/>
          </p:nvGrpSpPr>
          <p:grpSpPr>
            <a:xfrm>
              <a:off x="887953" y="1778144"/>
              <a:ext cx="1178314" cy="905907"/>
              <a:chOff x="2778115" y="3171824"/>
              <a:chExt cx="1178314" cy="905907"/>
            </a:xfrm>
          </p:grpSpPr>
          <p:sp>
            <p:nvSpPr>
              <p:cNvPr id="46" name="等腰三角形 45">
                <a:extLst>
                  <a:ext uri="{FF2B5EF4-FFF2-40B4-BE49-F238E27FC236}">
                    <a16:creationId xmlns="" xmlns:a16="http://schemas.microsoft.com/office/drawing/2014/main" id="{13BCE0BB-5813-4377-B36B-1074CD3F8DD2}"/>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文本框 46">
                <a:extLst>
                  <a:ext uri="{FF2B5EF4-FFF2-40B4-BE49-F238E27FC236}">
                    <a16:creationId xmlns="" xmlns:a16="http://schemas.microsoft.com/office/drawing/2014/main" id="{7BA77C1A-A31D-486E-8655-95C1E4331312}"/>
                  </a:ext>
                </a:extLst>
              </p:cNvPr>
              <p:cNvSpPr txBox="1"/>
              <p:nvPr/>
            </p:nvSpPr>
            <p:spPr>
              <a:xfrm>
                <a:off x="3143386" y="3185464"/>
                <a:ext cx="813043" cy="769441"/>
              </a:xfrm>
              <a:prstGeom prst="rect">
                <a:avLst/>
              </a:prstGeom>
              <a:noFill/>
            </p:spPr>
            <p:txBody>
              <a:bodyPr wrap="none" rtlCol="0" anchor="ctr">
                <a:spAutoFit/>
              </a:bodyPr>
              <a:lstStyle>
                <a:defPPr>
                  <a:defRPr lang="en-US"/>
                </a:defPPr>
                <a:lvl1pPr>
                  <a:defRPr sz="4400" spc="-150">
                    <a:solidFill>
                      <a:srgbClr val="FFD400"/>
                    </a:solidFill>
                    <a:effectLst>
                      <a:outerShdw blurRad="38100" dist="38100" dir="2700000" algn="tl">
                        <a:srgbClr val="000000">
                          <a:alpha val="43137"/>
                        </a:srgbClr>
                      </a:outerShdw>
                    </a:effectLst>
                    <a:latin typeface="Cocon" pitchFamily="50" charset="0"/>
                  </a:defRPr>
                </a:lvl1pPr>
              </a:lstStyle>
              <a:p>
                <a:r>
                  <a:rPr lang="en-US" altLang="zh-CN" dirty="0"/>
                  <a:t>03</a:t>
                </a:r>
                <a:endParaRPr lang="zh-CN" altLang="en-US" dirty="0"/>
              </a:p>
            </p:txBody>
          </p:sp>
        </p:grpSp>
        <p:sp>
          <p:nvSpPr>
            <p:cNvPr id="45" name="文本框 44">
              <a:extLst>
                <a:ext uri="{FF2B5EF4-FFF2-40B4-BE49-F238E27FC236}">
                  <a16:creationId xmlns="" xmlns:a16="http://schemas.microsoft.com/office/drawing/2014/main" id="{2F2D8BBC-75FC-4192-AF38-C02EB2DABACA}"/>
                </a:ext>
              </a:extLst>
            </p:cNvPr>
            <p:cNvSpPr txBox="1"/>
            <p:nvPr/>
          </p:nvSpPr>
          <p:spPr>
            <a:xfrm>
              <a:off x="2060811" y="1844612"/>
              <a:ext cx="3672800" cy="772969"/>
            </a:xfrm>
            <a:prstGeom prst="rect">
              <a:avLst/>
            </a:prstGeom>
            <a:noFill/>
          </p:spPr>
          <p:txBody>
            <a:bodyPr wrap="none" rtlCol="0">
              <a:spAutoFit/>
            </a:bodyPr>
            <a:lstStyle>
              <a:defPPr>
                <a:defRPr lang="en-US"/>
              </a:defPPr>
              <a:lvl1pPr>
                <a:lnSpc>
                  <a:spcPts val="2800"/>
                </a:lnSpc>
                <a:defRPr sz="1700">
                  <a:solidFill>
                    <a:schemeClr val="tx1">
                      <a:lumMod val="75000"/>
                      <a:lumOff val="2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a:t>
              </a:r>
            </a:p>
            <a:p>
              <a:r>
                <a:rPr lang="zh-CN" altLang="en-US" dirty="0"/>
                <a:t>点击输入内容点击输入内容点击输入</a:t>
              </a:r>
              <a:endParaRPr lang="en-US" altLang="zh-CN" dirty="0"/>
            </a:p>
          </p:txBody>
        </p:sp>
      </p:grpSp>
      <p:cxnSp>
        <p:nvCxnSpPr>
          <p:cNvPr id="23" name="直接连接符 22">
            <a:extLst>
              <a:ext uri="{FF2B5EF4-FFF2-40B4-BE49-F238E27FC236}">
                <a16:creationId xmlns="" xmlns:a16="http://schemas.microsoft.com/office/drawing/2014/main" id="{A583C897-C073-4B08-A827-06351130862B}"/>
              </a:ext>
            </a:extLst>
          </p:cNvPr>
          <p:cNvCxnSpPr>
            <a:cxnSpLocks/>
          </p:cNvCxnSpPr>
          <p:nvPr/>
        </p:nvCxnSpPr>
        <p:spPr>
          <a:xfrm>
            <a:off x="-13648" y="663353"/>
            <a:ext cx="1978926"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25" name="等腰三角形 24">
            <a:extLst>
              <a:ext uri="{FF2B5EF4-FFF2-40B4-BE49-F238E27FC236}">
                <a16:creationId xmlns="" xmlns:a16="http://schemas.microsoft.com/office/drawing/2014/main" id="{0D88B14C-C737-40D3-8559-38CFF9F3C7C8}"/>
              </a:ext>
            </a:extLst>
          </p:cNvPr>
          <p:cNvSpPr/>
          <p:nvPr/>
        </p:nvSpPr>
        <p:spPr>
          <a:xfrm rot="5400000">
            <a:off x="1781032" y="226625"/>
            <a:ext cx="464024" cy="382137"/>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a:extLst>
              <a:ext uri="{FF2B5EF4-FFF2-40B4-BE49-F238E27FC236}">
                <a16:creationId xmlns="" xmlns:a16="http://schemas.microsoft.com/office/drawing/2014/main" id="{9245C2FA-3E26-46B3-85F9-AC0A249706B0}"/>
              </a:ext>
            </a:extLst>
          </p:cNvPr>
          <p:cNvSpPr txBox="1"/>
          <p:nvPr/>
        </p:nvSpPr>
        <p:spPr>
          <a:xfrm>
            <a:off x="170550" y="201688"/>
            <a:ext cx="1890261" cy="461665"/>
          </a:xfrm>
          <a:prstGeom prst="rect">
            <a:avLst/>
          </a:prstGeom>
          <a:noFill/>
        </p:spPr>
        <p:txBody>
          <a:bodyPr wrap="none" rtlCol="0" anchor="ctr">
            <a:spAutoFit/>
          </a:bodyPr>
          <a:lstStyle/>
          <a:p>
            <a:pPr algn="r"/>
            <a:r>
              <a:rPr lang="zh-CN" altLang="en-US" sz="2400" dirty="0">
                <a:solidFill>
                  <a:srgbClr val="21364B"/>
                </a:solidFill>
                <a:latin typeface="汉仪铸字美心体W" panose="00000500000000000000" pitchFamily="2" charset="-122"/>
                <a:ea typeface="汉仪铸字美心体W" panose="00000500000000000000" pitchFamily="2" charset="-122"/>
              </a:rPr>
              <a:t>销售概述 </a:t>
            </a:r>
            <a:r>
              <a:rPr lang="en-US" altLang="zh-CN" sz="2400" dirty="0">
                <a:solidFill>
                  <a:srgbClr val="21364B"/>
                </a:solidFill>
                <a:latin typeface="汉仪铸字美心体W" panose="00000500000000000000" pitchFamily="2" charset="-122"/>
                <a:ea typeface="汉仪铸字美心体W" panose="00000500000000000000" pitchFamily="2" charset="-122"/>
              </a:rPr>
              <a:t>01</a:t>
            </a:r>
            <a:endParaRPr lang="zh-CN" altLang="en-US" sz="2400" dirty="0">
              <a:solidFill>
                <a:srgbClr val="21364B"/>
              </a:solidFill>
              <a:latin typeface="汉仪铸字美心体W" panose="00000500000000000000" pitchFamily="2" charset="-122"/>
              <a:ea typeface="汉仪铸字美心体W" panose="00000500000000000000" pitchFamily="2" charset="-122"/>
            </a:endParaRPr>
          </a:p>
        </p:txBody>
      </p:sp>
    </p:spTree>
    <p:extLst>
      <p:ext uri="{BB962C8B-B14F-4D97-AF65-F5344CB8AC3E}">
        <p14:creationId xmlns:p14="http://schemas.microsoft.com/office/powerpoint/2010/main" val="696973004"/>
      </p:ext>
    </p:extLst>
  </p:cSld>
  <p:clrMapOvr>
    <a:masterClrMapping/>
  </p:clrMapOvr>
  <p:transition spd="slow" advClick="0" advTm="3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ppt_x"/>
                                          </p:val>
                                        </p:tav>
                                        <p:tav tm="100000">
                                          <p:val>
                                            <p:strVal val="#ppt_x"/>
                                          </p:val>
                                        </p:tav>
                                      </p:tavLst>
                                    </p:anim>
                                    <p:anim calcmode="lin" valueType="num">
                                      <p:cBhvr additive="base">
                                        <p:cTn id="8" dur="10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75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1000" fill="hold"/>
                                        <p:tgtEl>
                                          <p:spTgt spid="36"/>
                                        </p:tgtEl>
                                        <p:attrNameLst>
                                          <p:attrName>ppt_x</p:attrName>
                                        </p:attrNameLst>
                                      </p:cBhvr>
                                      <p:tavLst>
                                        <p:tav tm="0">
                                          <p:val>
                                            <p:strVal val="#ppt_x"/>
                                          </p:val>
                                        </p:tav>
                                        <p:tav tm="100000">
                                          <p:val>
                                            <p:strVal val="#ppt_x"/>
                                          </p:val>
                                        </p:tav>
                                      </p:tavLst>
                                    </p:anim>
                                    <p:anim calcmode="lin" valueType="num">
                                      <p:cBhvr additive="base">
                                        <p:cTn id="12" dur="1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1000" fill="hold"/>
                                        <p:tgtEl>
                                          <p:spTgt spid="43"/>
                                        </p:tgtEl>
                                        <p:attrNameLst>
                                          <p:attrName>ppt_x</p:attrName>
                                        </p:attrNameLst>
                                      </p:cBhvr>
                                      <p:tavLst>
                                        <p:tav tm="0">
                                          <p:val>
                                            <p:strVal val="#ppt_x"/>
                                          </p:val>
                                        </p:tav>
                                        <p:tav tm="100000">
                                          <p:val>
                                            <p:strVal val="#ppt_x"/>
                                          </p:val>
                                        </p:tav>
                                      </p:tavLst>
                                    </p:anim>
                                    <p:anim calcmode="lin" valueType="num">
                                      <p:cBhvr additive="base">
                                        <p:cTn id="16" dur="10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 xmlns:a16="http://schemas.microsoft.com/office/drawing/2014/main" id="{43AA004B-CB88-4F74-9B71-45E30E41E74D}"/>
              </a:ext>
            </a:extLst>
          </p:cNvPr>
          <p:cNvGrpSpPr/>
          <p:nvPr/>
        </p:nvGrpSpPr>
        <p:grpSpPr>
          <a:xfrm>
            <a:off x="3458387" y="2094626"/>
            <a:ext cx="3747188" cy="1477328"/>
            <a:chOff x="7798377" y="1178598"/>
            <a:chExt cx="3747188" cy="1477328"/>
          </a:xfrm>
        </p:grpSpPr>
        <p:sp useBgFill="1">
          <p:nvSpPr>
            <p:cNvPr id="3" name="文本框 2">
              <a:extLst>
                <a:ext uri="{FF2B5EF4-FFF2-40B4-BE49-F238E27FC236}">
                  <a16:creationId xmlns="" xmlns:a16="http://schemas.microsoft.com/office/drawing/2014/main" id="{AE966A31-8A6A-4AF7-AAEF-6A6668AE969F}"/>
                </a:ext>
              </a:extLst>
            </p:cNvPr>
            <p:cNvSpPr txBox="1"/>
            <p:nvPr/>
          </p:nvSpPr>
          <p:spPr>
            <a:xfrm>
              <a:off x="7798377" y="1547930"/>
              <a:ext cx="3570208" cy="1107996"/>
            </a:xfrm>
            <a:prstGeom prst="rect">
              <a:avLst/>
            </a:prstGeom>
          </p:spPr>
          <p:txBody>
            <a:bodyPr wrap="none" rtlCol="0" anchor="ctr">
              <a:spAutoFit/>
            </a:bodyPr>
            <a:lstStyle/>
            <a:p>
              <a:pPr algn="r"/>
              <a:r>
                <a:rPr lang="zh-CN" altLang="en-US" sz="6600" dirty="0">
                  <a:solidFill>
                    <a:schemeClr val="bg1"/>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rPr>
                <a:t>技巧分享</a:t>
              </a:r>
            </a:p>
          </p:txBody>
        </p:sp>
        <p:sp>
          <p:nvSpPr>
            <p:cNvPr id="4" name="文本框 3">
              <a:extLst>
                <a:ext uri="{FF2B5EF4-FFF2-40B4-BE49-F238E27FC236}">
                  <a16:creationId xmlns="" xmlns:a16="http://schemas.microsoft.com/office/drawing/2014/main" id="{2F27A651-87AA-4839-8A76-A624FF118ABA}"/>
                </a:ext>
              </a:extLst>
            </p:cNvPr>
            <p:cNvSpPr txBox="1"/>
            <p:nvPr/>
          </p:nvSpPr>
          <p:spPr>
            <a:xfrm>
              <a:off x="7912967" y="1178598"/>
              <a:ext cx="3632598" cy="369332"/>
            </a:xfrm>
            <a:prstGeom prst="rect">
              <a:avLst/>
            </a:prstGeom>
            <a:noFill/>
          </p:spPr>
          <p:txBody>
            <a:bodyPr wrap="none" rtlCol="0">
              <a:spAutoFit/>
            </a:bodyPr>
            <a:lstStyle/>
            <a:p>
              <a:pPr algn="r"/>
              <a:r>
                <a:rPr lang="en-US" altLang="zh-CN" spc="2200" dirty="0">
                  <a:solidFill>
                    <a:srgbClr val="FFD400"/>
                  </a:solidFill>
                  <a:latin typeface="Microsoft YaHei UI" panose="020B0503020204020204" pitchFamily="34" charset="-122"/>
                  <a:ea typeface="Microsoft YaHei UI" panose="020B0503020204020204" pitchFamily="34" charset="-122"/>
                </a:rPr>
                <a:t>PART TWO</a:t>
              </a:r>
              <a:endParaRPr lang="zh-CN" altLang="en-US" spc="2200" dirty="0">
                <a:solidFill>
                  <a:srgbClr val="FFD400"/>
                </a:solidFill>
                <a:latin typeface="Microsoft YaHei UI" panose="020B0503020204020204" pitchFamily="34" charset="-122"/>
                <a:ea typeface="Microsoft YaHei UI" panose="020B0503020204020204" pitchFamily="34" charset="-122"/>
              </a:endParaRPr>
            </a:p>
          </p:txBody>
        </p:sp>
      </p:grpSp>
      <p:cxnSp>
        <p:nvCxnSpPr>
          <p:cNvPr id="5" name="直接连接符 4">
            <a:extLst>
              <a:ext uri="{FF2B5EF4-FFF2-40B4-BE49-F238E27FC236}">
                <a16:creationId xmlns="" xmlns:a16="http://schemas.microsoft.com/office/drawing/2014/main" id="{90DE5E5B-3177-4E38-937F-1896E8FB9A38}"/>
              </a:ext>
            </a:extLst>
          </p:cNvPr>
          <p:cNvCxnSpPr>
            <a:cxnSpLocks/>
          </p:cNvCxnSpPr>
          <p:nvPr/>
        </p:nvCxnSpPr>
        <p:spPr>
          <a:xfrm>
            <a:off x="3070744" y="3571954"/>
            <a:ext cx="3875963"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 xmlns:a16="http://schemas.microsoft.com/office/drawing/2014/main" id="{5864E56B-092B-4B4B-BF7F-5592C7665B92}"/>
              </a:ext>
            </a:extLst>
          </p:cNvPr>
          <p:cNvSpPr txBox="1"/>
          <p:nvPr/>
        </p:nvSpPr>
        <p:spPr>
          <a:xfrm>
            <a:off x="3157432" y="3681135"/>
            <a:ext cx="3877985" cy="1169551"/>
          </a:xfrm>
          <a:prstGeom prst="rect">
            <a:avLst/>
          </a:prstGeom>
          <a:noFill/>
        </p:spPr>
        <p:txBody>
          <a:bodyPr wrap="none" rtlCol="0">
            <a:spAutoFit/>
          </a:bodyPr>
          <a:lstStyle/>
          <a:p>
            <a:pPr algn="r">
              <a:lnSpc>
                <a:spcPts val="2800"/>
              </a:lnSpc>
            </a:pPr>
            <a:r>
              <a:rPr lang="zh-CN" altLang="en-US" dirty="0">
                <a:solidFill>
                  <a:schemeClr val="bg1">
                    <a:lumMod val="95000"/>
                  </a:schemeClr>
                </a:solidFill>
                <a:latin typeface="汉仪中等线简" panose="02010609000101010101" pitchFamily="49" charset="-122"/>
                <a:ea typeface="汉仪中等线简" panose="02010609000101010101" pitchFamily="49" charset="-122"/>
              </a:rPr>
              <a:t>点击输入内容点击输入内容</a:t>
            </a:r>
          </a:p>
          <a:p>
            <a:pPr algn="r">
              <a:lnSpc>
                <a:spcPts val="2800"/>
              </a:lnSpc>
            </a:pPr>
            <a:r>
              <a:rPr lang="zh-CN" altLang="en-US" dirty="0">
                <a:solidFill>
                  <a:schemeClr val="bg1">
                    <a:lumMod val="95000"/>
                  </a:schemeClr>
                </a:solidFill>
                <a:latin typeface="汉仪中等线简" panose="02010609000101010101" pitchFamily="49" charset="-122"/>
                <a:ea typeface="汉仪中等线简" panose="02010609000101010101" pitchFamily="49" charset="-122"/>
              </a:rPr>
              <a:t>点击输入内容点击输入内容点击输入</a:t>
            </a:r>
          </a:p>
          <a:p>
            <a:pPr algn="r">
              <a:lnSpc>
                <a:spcPts val="2800"/>
              </a:lnSpc>
            </a:pPr>
            <a:r>
              <a:rPr lang="zh-CN" altLang="en-US" dirty="0">
                <a:solidFill>
                  <a:schemeClr val="bg1">
                    <a:lumMod val="95000"/>
                  </a:schemeClr>
                </a:solidFill>
                <a:latin typeface="汉仪中等线简" panose="02010609000101010101" pitchFamily="49" charset="-122"/>
                <a:ea typeface="汉仪中等线简" panose="02010609000101010101" pitchFamily="49" charset="-122"/>
              </a:rPr>
              <a:t>点击输入内容点击输入内容点击输入</a:t>
            </a:r>
          </a:p>
        </p:txBody>
      </p:sp>
      <p:sp useBgFill="1">
        <p:nvSpPr>
          <p:cNvPr id="11" name="文本框 10">
            <a:extLst>
              <a:ext uri="{FF2B5EF4-FFF2-40B4-BE49-F238E27FC236}">
                <a16:creationId xmlns="" xmlns:a16="http://schemas.microsoft.com/office/drawing/2014/main" id="{0F8B0027-2145-4C99-9F0F-1C3E1BA8E040}"/>
              </a:ext>
            </a:extLst>
          </p:cNvPr>
          <p:cNvSpPr txBox="1"/>
          <p:nvPr/>
        </p:nvSpPr>
        <p:spPr>
          <a:xfrm>
            <a:off x="6987647" y="2086932"/>
            <a:ext cx="2239716" cy="1862048"/>
          </a:xfrm>
          <a:prstGeom prst="rect">
            <a:avLst/>
          </a:prstGeom>
        </p:spPr>
        <p:txBody>
          <a:bodyPr wrap="none" rtlCol="0" anchor="ctr">
            <a:spAutoFit/>
          </a:bodyPr>
          <a:lstStyle/>
          <a:p>
            <a:r>
              <a:rPr lang="en-US" altLang="zh-CN" sz="11500" dirty="0">
                <a:solidFill>
                  <a:srgbClr val="FFB500"/>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rPr>
              <a:t>02</a:t>
            </a:r>
            <a:endParaRPr lang="zh-CN" altLang="en-US" sz="11500" dirty="0">
              <a:solidFill>
                <a:srgbClr val="FFB500"/>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endParaRPr>
          </a:p>
        </p:txBody>
      </p:sp>
    </p:spTree>
    <p:extLst>
      <p:ext uri="{BB962C8B-B14F-4D97-AF65-F5344CB8AC3E}">
        <p14:creationId xmlns:p14="http://schemas.microsoft.com/office/powerpoint/2010/main" val="2778843404"/>
      </p:ext>
    </p:extLst>
  </p:cSld>
  <p:clrMapOvr>
    <a:masterClrMapping/>
  </p:clrMapOvr>
  <p:transition spd="med"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7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1+#ppt_w/2"/>
                                          </p:val>
                                        </p:tav>
                                        <p:tav tm="100000">
                                          <p:val>
                                            <p:strVal val="#ppt_x"/>
                                          </p:val>
                                        </p:tav>
                                      </p:tavLst>
                                    </p:anim>
                                    <p:anim calcmode="lin" valueType="num">
                                      <p:cBhvr additive="base">
                                        <p:cTn id="13" dur="10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75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1000" fill="hold"/>
                                        <p:tgtEl>
                                          <p:spTgt spid="11"/>
                                        </p:tgtEl>
                                        <p:attrNameLst>
                                          <p:attrName>ppt_x</p:attrName>
                                        </p:attrNameLst>
                                      </p:cBhvr>
                                      <p:tavLst>
                                        <p:tav tm="0">
                                          <p:val>
                                            <p:strVal val="0-#ppt_w/2"/>
                                          </p:val>
                                        </p:tav>
                                        <p:tav tm="100000">
                                          <p:val>
                                            <p:strVal val="#ppt_x"/>
                                          </p:val>
                                        </p:tav>
                                      </p:tavLst>
                                    </p:anim>
                                    <p:anim calcmode="lin" valueType="num">
                                      <p:cBhvr additive="base">
                                        <p:cTn id="17" dur="1000" fill="hold"/>
                                        <p:tgtEl>
                                          <p:spTgt spid="11"/>
                                        </p:tgtEl>
                                        <p:attrNameLst>
                                          <p:attrName>ppt_y</p:attrName>
                                        </p:attrNameLst>
                                      </p:cBhvr>
                                      <p:tavLst>
                                        <p:tav tm="0">
                                          <p:val>
                                            <p:strVal val="#ppt_y"/>
                                          </p:val>
                                        </p:tav>
                                        <p:tav tm="100000">
                                          <p:val>
                                            <p:strVal val="#ppt_y"/>
                                          </p:val>
                                        </p:tav>
                                      </p:tavLst>
                                    </p:anim>
                                  </p:childTnLst>
                                </p:cTn>
                              </p:par>
                              <p:par>
                                <p:cTn id="18" presetID="47" presetClass="entr" presetSubtype="0" fill="hold" grpId="0" nodeType="withEffect">
                                  <p:stCondLst>
                                    <p:cond delay="12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 xmlns:a16="http://schemas.microsoft.com/office/drawing/2014/main" id="{400A54DD-5ACC-4D66-AA1A-65F6FAE466A2}"/>
              </a:ext>
            </a:extLst>
          </p:cNvPr>
          <p:cNvGrpSpPr/>
          <p:nvPr/>
        </p:nvGrpSpPr>
        <p:grpSpPr>
          <a:xfrm>
            <a:off x="707840" y="2262130"/>
            <a:ext cx="2364750" cy="1477328"/>
            <a:chOff x="639600" y="1839044"/>
            <a:chExt cx="2364750" cy="1477328"/>
          </a:xfrm>
        </p:grpSpPr>
        <p:sp>
          <p:nvSpPr>
            <p:cNvPr id="22" name="文本框 21">
              <a:extLst>
                <a:ext uri="{FF2B5EF4-FFF2-40B4-BE49-F238E27FC236}">
                  <a16:creationId xmlns="" xmlns:a16="http://schemas.microsoft.com/office/drawing/2014/main" id="{156BDB82-F4B7-4689-96FD-C645E4C047B9}"/>
                </a:ext>
              </a:extLst>
            </p:cNvPr>
            <p:cNvSpPr txBox="1"/>
            <p:nvPr/>
          </p:nvSpPr>
          <p:spPr>
            <a:xfrm>
              <a:off x="639600" y="1839044"/>
              <a:ext cx="1415772" cy="461665"/>
            </a:xfrm>
            <a:prstGeom prst="rect">
              <a:avLst/>
            </a:prstGeom>
            <a:noFill/>
          </p:spPr>
          <p:txBody>
            <a:bodyPr wrap="none" rtlCol="0" anchor="ctr">
              <a:spAutoFit/>
            </a:bodyPr>
            <a:lstStyle/>
            <a:p>
              <a:r>
                <a:rPr lang="zh-CN" altLang="en-US" sz="2400" dirty="0">
                  <a:solidFill>
                    <a:srgbClr val="2C445A"/>
                  </a:solidFill>
                  <a:latin typeface="汉仪铸字美心体W" panose="00000500000000000000" pitchFamily="2" charset="-122"/>
                  <a:ea typeface="汉仪铸字美心体W" panose="00000500000000000000" pitchFamily="2" charset="-122"/>
                </a:rPr>
                <a:t>沟通技巧</a:t>
              </a:r>
            </a:p>
          </p:txBody>
        </p:sp>
        <p:sp>
          <p:nvSpPr>
            <p:cNvPr id="23" name="文本框 22">
              <a:extLst>
                <a:ext uri="{FF2B5EF4-FFF2-40B4-BE49-F238E27FC236}">
                  <a16:creationId xmlns="" xmlns:a16="http://schemas.microsoft.com/office/drawing/2014/main" id="{BD4CF7A6-5D70-470B-92BE-E2DA4F580CF4}"/>
                </a:ext>
              </a:extLst>
            </p:cNvPr>
            <p:cNvSpPr txBox="1"/>
            <p:nvPr/>
          </p:nvSpPr>
          <p:spPr>
            <a:xfrm>
              <a:off x="639600" y="2300709"/>
              <a:ext cx="2364750" cy="1015663"/>
            </a:xfrm>
            <a:prstGeom prst="rect">
              <a:avLst/>
            </a:prstGeom>
            <a:noFill/>
          </p:spPr>
          <p:txBody>
            <a:bodyPr wrap="none" rtlCol="0">
              <a:spAutoFit/>
            </a:bodyPr>
            <a:lstStyle/>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a:t>
              </a:r>
            </a:p>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p:txBody>
        </p:sp>
        <p:cxnSp>
          <p:nvCxnSpPr>
            <p:cNvPr id="25" name="直接连接符 24">
              <a:extLst>
                <a:ext uri="{FF2B5EF4-FFF2-40B4-BE49-F238E27FC236}">
                  <a16:creationId xmlns="" xmlns:a16="http://schemas.microsoft.com/office/drawing/2014/main" id="{7FD6F0BE-324F-47DC-8D25-1A0D88F7874C}"/>
                </a:ext>
              </a:extLst>
            </p:cNvPr>
            <p:cNvCxnSpPr>
              <a:cxnSpLocks/>
            </p:cNvCxnSpPr>
            <p:nvPr/>
          </p:nvCxnSpPr>
          <p:spPr>
            <a:xfrm>
              <a:off x="730154" y="2311602"/>
              <a:ext cx="1248772"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grpSp>
      <p:grpSp>
        <p:nvGrpSpPr>
          <p:cNvPr id="11" name="组合 10">
            <a:extLst>
              <a:ext uri="{FF2B5EF4-FFF2-40B4-BE49-F238E27FC236}">
                <a16:creationId xmlns="" xmlns:a16="http://schemas.microsoft.com/office/drawing/2014/main" id="{63A7B5A8-D336-4573-99DF-1164B60FE46E}"/>
              </a:ext>
            </a:extLst>
          </p:cNvPr>
          <p:cNvGrpSpPr/>
          <p:nvPr/>
        </p:nvGrpSpPr>
        <p:grpSpPr>
          <a:xfrm>
            <a:off x="9133058" y="2262130"/>
            <a:ext cx="2364750" cy="1477328"/>
            <a:chOff x="9239960" y="1839044"/>
            <a:chExt cx="2364750" cy="1477328"/>
          </a:xfrm>
        </p:grpSpPr>
        <p:sp>
          <p:nvSpPr>
            <p:cNvPr id="28" name="文本框 27">
              <a:extLst>
                <a:ext uri="{FF2B5EF4-FFF2-40B4-BE49-F238E27FC236}">
                  <a16:creationId xmlns="" xmlns:a16="http://schemas.microsoft.com/office/drawing/2014/main" id="{7F91B803-9CC6-49F0-8B47-04BA4B764366}"/>
                </a:ext>
              </a:extLst>
            </p:cNvPr>
            <p:cNvSpPr txBox="1"/>
            <p:nvPr/>
          </p:nvSpPr>
          <p:spPr>
            <a:xfrm>
              <a:off x="10154362" y="1839044"/>
              <a:ext cx="1415772" cy="461665"/>
            </a:xfrm>
            <a:prstGeom prst="rect">
              <a:avLst/>
            </a:prstGeom>
            <a:noFill/>
          </p:spPr>
          <p:txBody>
            <a:bodyPr wrap="none" rtlCol="0" anchor="ctr">
              <a:spAutoFit/>
            </a:bodyPr>
            <a:lstStyle>
              <a:defPPr>
                <a:defRPr lang="en-US"/>
              </a:defPPr>
              <a:lvl1pPr>
                <a:defRPr sz="2400">
                  <a:solidFill>
                    <a:srgbClr val="2C445A"/>
                  </a:solidFill>
                  <a:latin typeface="汉仪铸字美心体W" panose="00000500000000000000" pitchFamily="2" charset="-122"/>
                  <a:ea typeface="汉仪铸字美心体W" panose="00000500000000000000" pitchFamily="2" charset="-122"/>
                </a:defRPr>
              </a:lvl1pPr>
            </a:lstStyle>
            <a:p>
              <a:r>
                <a:rPr lang="zh-CN" altLang="en-US" dirty="0"/>
                <a:t>沟通技巧</a:t>
              </a:r>
            </a:p>
          </p:txBody>
        </p:sp>
        <p:sp>
          <p:nvSpPr>
            <p:cNvPr id="29" name="文本框 28">
              <a:extLst>
                <a:ext uri="{FF2B5EF4-FFF2-40B4-BE49-F238E27FC236}">
                  <a16:creationId xmlns="" xmlns:a16="http://schemas.microsoft.com/office/drawing/2014/main" id="{3FEAC661-B5DA-4DF6-8DC2-43EC5F2220F3}"/>
                </a:ext>
              </a:extLst>
            </p:cNvPr>
            <p:cNvSpPr txBox="1"/>
            <p:nvPr/>
          </p:nvSpPr>
          <p:spPr>
            <a:xfrm>
              <a:off x="9239960" y="2300709"/>
              <a:ext cx="2364750" cy="1015663"/>
            </a:xfrm>
            <a:prstGeom prst="rect">
              <a:avLst/>
            </a:prstGeom>
            <a:noFill/>
          </p:spPr>
          <p:txBody>
            <a:bodyPr wrap="none" rtlCol="0">
              <a:spAutoFit/>
            </a:bodyPr>
            <a:lstStyle/>
            <a:p>
              <a:pPr algn="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a:t>
              </a:r>
            </a:p>
            <a:p>
              <a:pPr algn="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gn="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p:txBody>
        </p:sp>
        <p:cxnSp>
          <p:nvCxnSpPr>
            <p:cNvPr id="30" name="直接连接符 29">
              <a:extLst>
                <a:ext uri="{FF2B5EF4-FFF2-40B4-BE49-F238E27FC236}">
                  <a16:creationId xmlns="" xmlns:a16="http://schemas.microsoft.com/office/drawing/2014/main" id="{FCB3D472-6EC9-430B-812C-E0B9DBC8F0CE}"/>
                </a:ext>
              </a:extLst>
            </p:cNvPr>
            <p:cNvCxnSpPr>
              <a:cxnSpLocks/>
            </p:cNvCxnSpPr>
            <p:nvPr/>
          </p:nvCxnSpPr>
          <p:spPr>
            <a:xfrm>
              <a:off x="10244916" y="2311602"/>
              <a:ext cx="1248772"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grpSp>
      <p:grpSp>
        <p:nvGrpSpPr>
          <p:cNvPr id="12" name="组合 11">
            <a:extLst>
              <a:ext uri="{FF2B5EF4-FFF2-40B4-BE49-F238E27FC236}">
                <a16:creationId xmlns="" xmlns:a16="http://schemas.microsoft.com/office/drawing/2014/main" id="{5EF16772-4125-451F-A8BC-F24A57A7D047}"/>
              </a:ext>
            </a:extLst>
          </p:cNvPr>
          <p:cNvGrpSpPr/>
          <p:nvPr/>
        </p:nvGrpSpPr>
        <p:grpSpPr>
          <a:xfrm>
            <a:off x="707840" y="4329786"/>
            <a:ext cx="2364750" cy="1528550"/>
            <a:chOff x="707840" y="3906700"/>
            <a:chExt cx="2364750" cy="1528550"/>
          </a:xfrm>
        </p:grpSpPr>
        <p:sp>
          <p:nvSpPr>
            <p:cNvPr id="38" name="文本框 37">
              <a:extLst>
                <a:ext uri="{FF2B5EF4-FFF2-40B4-BE49-F238E27FC236}">
                  <a16:creationId xmlns="" xmlns:a16="http://schemas.microsoft.com/office/drawing/2014/main" id="{BBA65E6B-9FC4-4E17-A783-ACEA2449750D}"/>
                </a:ext>
              </a:extLst>
            </p:cNvPr>
            <p:cNvSpPr txBox="1"/>
            <p:nvPr/>
          </p:nvSpPr>
          <p:spPr>
            <a:xfrm>
              <a:off x="707840" y="4973585"/>
              <a:ext cx="1415772" cy="461665"/>
            </a:xfrm>
            <a:prstGeom prst="rect">
              <a:avLst/>
            </a:prstGeom>
            <a:noFill/>
          </p:spPr>
          <p:txBody>
            <a:bodyPr wrap="none" rtlCol="0" anchor="ctr">
              <a:spAutoFit/>
            </a:bodyPr>
            <a:lstStyle>
              <a:defPPr>
                <a:defRPr lang="en-US"/>
              </a:defPPr>
              <a:lvl1pPr>
                <a:defRPr sz="2400">
                  <a:solidFill>
                    <a:srgbClr val="2C445A"/>
                  </a:solidFill>
                  <a:latin typeface="汉仪铸字美心体W" panose="00000500000000000000" pitchFamily="2" charset="-122"/>
                  <a:ea typeface="汉仪铸字美心体W" panose="00000500000000000000" pitchFamily="2" charset="-122"/>
                </a:defRPr>
              </a:lvl1pPr>
            </a:lstStyle>
            <a:p>
              <a:r>
                <a:rPr lang="zh-CN" altLang="en-US" dirty="0"/>
                <a:t>沟通技巧</a:t>
              </a:r>
            </a:p>
          </p:txBody>
        </p:sp>
        <p:sp>
          <p:nvSpPr>
            <p:cNvPr id="48" name="文本框 47">
              <a:extLst>
                <a:ext uri="{FF2B5EF4-FFF2-40B4-BE49-F238E27FC236}">
                  <a16:creationId xmlns="" xmlns:a16="http://schemas.microsoft.com/office/drawing/2014/main" id="{CBE499F7-642B-4DE5-B6FD-1C2BAE3D7129}"/>
                </a:ext>
              </a:extLst>
            </p:cNvPr>
            <p:cNvSpPr txBox="1"/>
            <p:nvPr/>
          </p:nvSpPr>
          <p:spPr>
            <a:xfrm>
              <a:off x="707840" y="3906700"/>
              <a:ext cx="2364750" cy="1015663"/>
            </a:xfrm>
            <a:prstGeom prst="rect">
              <a:avLst/>
            </a:prstGeom>
            <a:noFill/>
          </p:spPr>
          <p:txBody>
            <a:bodyPr wrap="none" rtlCol="0">
              <a:spAutoFit/>
            </a:bodyPr>
            <a:lstStyle/>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a:t>
              </a:r>
            </a:p>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p:txBody>
        </p:sp>
        <p:cxnSp>
          <p:nvCxnSpPr>
            <p:cNvPr id="49" name="直接连接符 48">
              <a:extLst>
                <a:ext uri="{FF2B5EF4-FFF2-40B4-BE49-F238E27FC236}">
                  <a16:creationId xmlns="" xmlns:a16="http://schemas.microsoft.com/office/drawing/2014/main" id="{E806D319-29B9-413B-BDB0-1F12EED78373}"/>
                </a:ext>
              </a:extLst>
            </p:cNvPr>
            <p:cNvCxnSpPr>
              <a:cxnSpLocks/>
            </p:cNvCxnSpPr>
            <p:nvPr/>
          </p:nvCxnSpPr>
          <p:spPr>
            <a:xfrm>
              <a:off x="798394" y="4927526"/>
              <a:ext cx="1248772"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grpSp>
      <p:grpSp>
        <p:nvGrpSpPr>
          <p:cNvPr id="13" name="组合 12">
            <a:extLst>
              <a:ext uri="{FF2B5EF4-FFF2-40B4-BE49-F238E27FC236}">
                <a16:creationId xmlns="" xmlns:a16="http://schemas.microsoft.com/office/drawing/2014/main" id="{083ABBEF-2270-40CA-B400-FD6E0046F07D}"/>
              </a:ext>
            </a:extLst>
          </p:cNvPr>
          <p:cNvGrpSpPr/>
          <p:nvPr/>
        </p:nvGrpSpPr>
        <p:grpSpPr>
          <a:xfrm>
            <a:off x="9133058" y="4378153"/>
            <a:ext cx="2364750" cy="1531723"/>
            <a:chOff x="9133058" y="3955067"/>
            <a:chExt cx="2364750" cy="1531723"/>
          </a:xfrm>
        </p:grpSpPr>
        <p:sp>
          <p:nvSpPr>
            <p:cNvPr id="50" name="文本框 49">
              <a:extLst>
                <a:ext uri="{FF2B5EF4-FFF2-40B4-BE49-F238E27FC236}">
                  <a16:creationId xmlns="" xmlns:a16="http://schemas.microsoft.com/office/drawing/2014/main" id="{9155B779-AC49-4836-B23E-A5D640429AE2}"/>
                </a:ext>
              </a:extLst>
            </p:cNvPr>
            <p:cNvSpPr txBox="1"/>
            <p:nvPr/>
          </p:nvSpPr>
          <p:spPr>
            <a:xfrm>
              <a:off x="10082036" y="5025125"/>
              <a:ext cx="1415772" cy="461665"/>
            </a:xfrm>
            <a:prstGeom prst="rect">
              <a:avLst/>
            </a:prstGeom>
            <a:noFill/>
          </p:spPr>
          <p:txBody>
            <a:bodyPr wrap="none" rtlCol="0" anchor="ctr">
              <a:spAutoFit/>
            </a:bodyPr>
            <a:lstStyle>
              <a:defPPr>
                <a:defRPr lang="en-US"/>
              </a:defPPr>
              <a:lvl1pPr>
                <a:defRPr sz="2400">
                  <a:solidFill>
                    <a:srgbClr val="2C445A"/>
                  </a:solidFill>
                  <a:latin typeface="汉仪铸字美心体W" panose="00000500000000000000" pitchFamily="2" charset="-122"/>
                  <a:ea typeface="汉仪铸字美心体W" panose="00000500000000000000" pitchFamily="2" charset="-122"/>
                </a:defRPr>
              </a:lvl1pPr>
            </a:lstStyle>
            <a:p>
              <a:r>
                <a:rPr lang="zh-CN" altLang="en-US" dirty="0"/>
                <a:t>沟通技巧</a:t>
              </a:r>
            </a:p>
          </p:txBody>
        </p:sp>
        <p:sp>
          <p:nvSpPr>
            <p:cNvPr id="51" name="文本框 50">
              <a:extLst>
                <a:ext uri="{FF2B5EF4-FFF2-40B4-BE49-F238E27FC236}">
                  <a16:creationId xmlns="" xmlns:a16="http://schemas.microsoft.com/office/drawing/2014/main" id="{089DE8AC-B33D-427F-9B3A-98248C04B595}"/>
                </a:ext>
              </a:extLst>
            </p:cNvPr>
            <p:cNvSpPr txBox="1"/>
            <p:nvPr/>
          </p:nvSpPr>
          <p:spPr>
            <a:xfrm>
              <a:off x="9133058" y="3955067"/>
              <a:ext cx="2364750" cy="1015663"/>
            </a:xfrm>
            <a:prstGeom prst="rect">
              <a:avLst/>
            </a:prstGeom>
            <a:noFill/>
          </p:spPr>
          <p:txBody>
            <a:bodyPr wrap="none" rtlCol="0">
              <a:spAutoFit/>
            </a:bodyPr>
            <a:lstStyle/>
            <a:p>
              <a:pPr algn="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a:t>
              </a:r>
            </a:p>
            <a:p>
              <a:pPr algn="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gn="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p:txBody>
        </p:sp>
        <p:cxnSp>
          <p:nvCxnSpPr>
            <p:cNvPr id="52" name="直接连接符 51">
              <a:extLst>
                <a:ext uri="{FF2B5EF4-FFF2-40B4-BE49-F238E27FC236}">
                  <a16:creationId xmlns="" xmlns:a16="http://schemas.microsoft.com/office/drawing/2014/main" id="{FE753A01-F889-42A7-969C-A2820FD10902}"/>
                </a:ext>
              </a:extLst>
            </p:cNvPr>
            <p:cNvCxnSpPr>
              <a:cxnSpLocks/>
            </p:cNvCxnSpPr>
            <p:nvPr/>
          </p:nvCxnSpPr>
          <p:spPr>
            <a:xfrm>
              <a:off x="10172590" y="4979066"/>
              <a:ext cx="1248772"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grpSp>
      <p:sp>
        <p:nvSpPr>
          <p:cNvPr id="53" name="文本框 52">
            <a:extLst>
              <a:ext uri="{FF2B5EF4-FFF2-40B4-BE49-F238E27FC236}">
                <a16:creationId xmlns="" xmlns:a16="http://schemas.microsoft.com/office/drawing/2014/main" id="{7D939FC9-33CE-4E3B-87C9-312FA88FB2FA}"/>
              </a:ext>
            </a:extLst>
          </p:cNvPr>
          <p:cNvSpPr txBox="1"/>
          <p:nvPr/>
        </p:nvSpPr>
        <p:spPr>
          <a:xfrm>
            <a:off x="2696625" y="1215162"/>
            <a:ext cx="6798750" cy="707886"/>
          </a:xfrm>
          <a:prstGeom prst="rect">
            <a:avLst/>
          </a:prstGeom>
          <a:noFill/>
        </p:spPr>
        <p:txBody>
          <a:bodyPr wrap="square" rtlCol="0">
            <a:spAutoFit/>
          </a:bodyPr>
          <a:lstStyle/>
          <a:p>
            <a:pPr algn="ctr">
              <a:lnSpc>
                <a:spcPts val="2400"/>
              </a:lnSpc>
            </a:pPr>
            <a:r>
              <a:rPr lang="zh-CN" altLang="en-US" sz="1700" dirty="0">
                <a:solidFill>
                  <a:schemeClr val="tx1">
                    <a:lumMod val="50000"/>
                    <a:lumOff val="50000"/>
                  </a:schemeClr>
                </a:solidFill>
                <a:latin typeface="汉仪中等线简" panose="02010609000101010101" pitchFamily="49" charset="-122"/>
                <a:ea typeface="汉仪中等线简" panose="02010609000101010101" pitchFamily="49" charset="-122"/>
              </a:rPr>
              <a:t>点击输入内容点击输入内容点击输入内容点击输入内容点击输入内容</a:t>
            </a:r>
            <a:endParaRPr lang="en-US" altLang="zh-CN" sz="1700" dirty="0">
              <a:solidFill>
                <a:schemeClr val="tx1">
                  <a:lumMod val="50000"/>
                  <a:lumOff val="50000"/>
                </a:schemeClr>
              </a:solidFill>
              <a:latin typeface="汉仪中等线简" panose="02010609000101010101" pitchFamily="49" charset="-122"/>
              <a:ea typeface="汉仪中等线简" panose="02010609000101010101" pitchFamily="49" charset="-122"/>
            </a:endParaRPr>
          </a:p>
          <a:p>
            <a:pPr algn="ctr">
              <a:lnSpc>
                <a:spcPts val="2400"/>
              </a:lnSpc>
            </a:pPr>
            <a:r>
              <a:rPr lang="zh-CN" altLang="en-US" sz="1700" dirty="0">
                <a:solidFill>
                  <a:schemeClr val="tx1">
                    <a:lumMod val="50000"/>
                    <a:lumOff val="50000"/>
                  </a:schemeClr>
                </a:solidFill>
                <a:latin typeface="汉仪中等线简" panose="02010609000101010101" pitchFamily="49" charset="-122"/>
                <a:ea typeface="汉仪中等线简" panose="02010609000101010101" pitchFamily="49" charset="-122"/>
              </a:rPr>
              <a:t>点击输入内容点击输入内容点击输入内容点击输入内容点击输入内容</a:t>
            </a:r>
          </a:p>
        </p:txBody>
      </p:sp>
      <p:cxnSp>
        <p:nvCxnSpPr>
          <p:cNvPr id="24" name="直接连接符 23">
            <a:extLst/>
          </p:cNvPr>
          <p:cNvCxnSpPr>
            <a:cxnSpLocks/>
          </p:cNvCxnSpPr>
          <p:nvPr/>
        </p:nvCxnSpPr>
        <p:spPr>
          <a:xfrm>
            <a:off x="-13648" y="663353"/>
            <a:ext cx="1978926"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26" name="等腰三角形 25">
            <a:extLst/>
          </p:cNvPr>
          <p:cNvSpPr/>
          <p:nvPr/>
        </p:nvSpPr>
        <p:spPr>
          <a:xfrm rot="5400000">
            <a:off x="1781032" y="226625"/>
            <a:ext cx="464024" cy="382137"/>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a:extLst/>
          </p:cNvPr>
          <p:cNvSpPr txBox="1"/>
          <p:nvPr/>
        </p:nvSpPr>
        <p:spPr>
          <a:xfrm>
            <a:off x="93606" y="201688"/>
            <a:ext cx="1967205" cy="461665"/>
          </a:xfrm>
          <a:prstGeom prst="rect">
            <a:avLst/>
          </a:prstGeom>
          <a:noFill/>
        </p:spPr>
        <p:txBody>
          <a:bodyPr wrap="none" rtlCol="0" anchor="ctr">
            <a:spAutoFit/>
          </a:bodyPr>
          <a:lstStyle/>
          <a:p>
            <a:pPr algn="r"/>
            <a:r>
              <a:rPr lang="zh-CN" altLang="en-US" sz="2400" dirty="0">
                <a:solidFill>
                  <a:srgbClr val="2C445A"/>
                </a:solidFill>
                <a:latin typeface="汉仪铸字美心体W" panose="00000500000000000000" pitchFamily="2" charset="-122"/>
                <a:ea typeface="汉仪铸字美心体W" panose="00000500000000000000" pitchFamily="2" charset="-122"/>
              </a:rPr>
              <a:t>技巧分享 </a:t>
            </a:r>
            <a:r>
              <a:rPr lang="en-US" altLang="zh-CN" sz="2400" dirty="0">
                <a:solidFill>
                  <a:srgbClr val="2C445A"/>
                </a:solidFill>
                <a:latin typeface="汉仪铸字美心体W" panose="00000500000000000000" pitchFamily="2" charset="-122"/>
                <a:ea typeface="汉仪铸字美心体W" panose="00000500000000000000" pitchFamily="2" charset="-122"/>
              </a:rPr>
              <a:t>02</a:t>
            </a:r>
            <a:endParaRPr lang="zh-CN" altLang="en-US" sz="2400" dirty="0">
              <a:solidFill>
                <a:srgbClr val="2C445A"/>
              </a:solidFill>
              <a:latin typeface="汉仪铸字美心体W" panose="00000500000000000000" pitchFamily="2" charset="-122"/>
              <a:ea typeface="汉仪铸字美心体W" panose="00000500000000000000" pitchFamily="2" charset="-122"/>
            </a:endParaRPr>
          </a:p>
        </p:txBody>
      </p:sp>
      <p:pic>
        <p:nvPicPr>
          <p:cNvPr id="2" name="图片 1">
            <a:extLst>
              <a:ext uri="{FF2B5EF4-FFF2-40B4-BE49-F238E27FC236}">
                <a16:creationId xmlns="" xmlns:a16="http://schemas.microsoft.com/office/drawing/2014/main" id="{0064B42E-B81F-4018-A533-3F431679A808}"/>
              </a:ext>
            </a:extLst>
          </p:cNvPr>
          <p:cNvPicPr>
            <a:picLocks noChangeAspect="1"/>
          </p:cNvPicPr>
          <p:nvPr/>
        </p:nvPicPr>
        <p:blipFill>
          <a:blip r:embed="rId3"/>
          <a:stretch>
            <a:fillRect/>
          </a:stretch>
        </p:blipFill>
        <p:spPr>
          <a:xfrm>
            <a:off x="3135855" y="2440875"/>
            <a:ext cx="5920290" cy="3154709"/>
          </a:xfrm>
          <a:prstGeom prst="rect">
            <a:avLst/>
          </a:prstGeom>
        </p:spPr>
      </p:pic>
    </p:spTree>
    <p:extLst>
      <p:ext uri="{BB962C8B-B14F-4D97-AF65-F5344CB8AC3E}">
        <p14:creationId xmlns:p14="http://schemas.microsoft.com/office/powerpoint/2010/main" val="382872648"/>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par>
                                <p:cTn id="8" presetID="16" presetClass="entr" presetSubtype="37" fill="hold" grpId="0" nodeType="withEffect">
                                  <p:stCondLst>
                                    <p:cond delay="750"/>
                                  </p:stCondLst>
                                  <p:childTnLst>
                                    <p:set>
                                      <p:cBhvr>
                                        <p:cTn id="9" dur="1" fill="hold">
                                          <p:stCondLst>
                                            <p:cond delay="0"/>
                                          </p:stCondLst>
                                        </p:cTn>
                                        <p:tgtEl>
                                          <p:spTgt spid="53"/>
                                        </p:tgtEl>
                                        <p:attrNameLst>
                                          <p:attrName>style.visibility</p:attrName>
                                        </p:attrNameLst>
                                      </p:cBhvr>
                                      <p:to>
                                        <p:strVal val="visible"/>
                                      </p:to>
                                    </p:set>
                                    <p:animEffect transition="in" filter="barn(outVertical)">
                                      <p:cBhvr>
                                        <p:cTn id="10" dur="1000"/>
                                        <p:tgtEl>
                                          <p:spTgt spid="53"/>
                                        </p:tgtEl>
                                      </p:cBhvr>
                                    </p:animEffect>
                                  </p:childTnLst>
                                </p:cTn>
                              </p:par>
                              <p:par>
                                <p:cTn id="11" presetID="10" presetClass="entr" presetSubtype="0" fill="hold" nodeType="withEffect">
                                  <p:stCondLst>
                                    <p:cond delay="17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childTnLst>
                                </p:cTn>
                              </p:par>
                              <p:par>
                                <p:cTn id="14" presetID="10" presetClass="entr" presetSubtype="0" fill="hold" nodeType="withEffect">
                                  <p:stCondLst>
                                    <p:cond delay="17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childTnLst>
                                </p:cTn>
                              </p:par>
                              <p:par>
                                <p:cTn id="17" presetID="10" presetClass="entr" presetSubtype="0" fill="hold" nodeType="withEffect">
                                  <p:stCondLst>
                                    <p:cond delay="175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childTnLst>
                                </p:cTn>
                              </p:par>
                              <p:par>
                                <p:cTn id="20" presetID="10" presetClass="entr" presetSubtype="0" fill="hold" nodeType="withEffect">
                                  <p:stCondLst>
                                    <p:cond delay="175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2C272EA8-A930-43DD-A2AF-9680ED2D047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7591"/>
          <a:stretch/>
        </p:blipFill>
        <p:spPr>
          <a:xfrm>
            <a:off x="5278841" y="1282892"/>
            <a:ext cx="5980563" cy="4838131"/>
          </a:xfrm>
          <a:prstGeom prst="rect">
            <a:avLst/>
          </a:prstGeom>
          <a:effectLst>
            <a:softEdge rad="127000"/>
          </a:effectLst>
        </p:spPr>
      </p:pic>
      <p:grpSp>
        <p:nvGrpSpPr>
          <p:cNvPr id="9" name="组合 8">
            <a:extLst>
              <a:ext uri="{FF2B5EF4-FFF2-40B4-BE49-F238E27FC236}">
                <a16:creationId xmlns="" xmlns:a16="http://schemas.microsoft.com/office/drawing/2014/main" id="{88E9CDE4-CDC8-4A36-AFB4-9B8ED653E062}"/>
              </a:ext>
            </a:extLst>
          </p:cNvPr>
          <p:cNvGrpSpPr/>
          <p:nvPr/>
        </p:nvGrpSpPr>
        <p:grpSpPr>
          <a:xfrm>
            <a:off x="882211" y="1709907"/>
            <a:ext cx="3972238" cy="1183027"/>
            <a:chOff x="975815" y="1696257"/>
            <a:chExt cx="3972238" cy="1183027"/>
          </a:xfrm>
        </p:grpSpPr>
        <p:grpSp>
          <p:nvGrpSpPr>
            <p:cNvPr id="27" name="组合 26">
              <a:extLst>
                <a:ext uri="{FF2B5EF4-FFF2-40B4-BE49-F238E27FC236}">
                  <a16:creationId xmlns="" xmlns:a16="http://schemas.microsoft.com/office/drawing/2014/main" id="{02B6D97D-0F66-497E-B72A-70E8291DBFEB}"/>
                </a:ext>
              </a:extLst>
            </p:cNvPr>
            <p:cNvGrpSpPr/>
            <p:nvPr/>
          </p:nvGrpSpPr>
          <p:grpSpPr>
            <a:xfrm>
              <a:off x="975815" y="1696257"/>
              <a:ext cx="1077325" cy="905907"/>
              <a:chOff x="2778115" y="3171824"/>
              <a:chExt cx="1077325" cy="905907"/>
            </a:xfrm>
          </p:grpSpPr>
          <p:sp>
            <p:nvSpPr>
              <p:cNvPr id="32" name="等腰三角形 31">
                <a:extLst>
                  <a:ext uri="{FF2B5EF4-FFF2-40B4-BE49-F238E27FC236}">
                    <a16:creationId xmlns="" xmlns:a16="http://schemas.microsoft.com/office/drawing/2014/main" id="{B4751208-DB20-427A-A837-73252E900007}"/>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a:extLst>
                  <a:ext uri="{FF2B5EF4-FFF2-40B4-BE49-F238E27FC236}">
                    <a16:creationId xmlns="" xmlns:a16="http://schemas.microsoft.com/office/drawing/2014/main" id="{9D5823C1-F90F-4146-982B-BEB6C0AAF0B6}"/>
                  </a:ext>
                </a:extLst>
              </p:cNvPr>
              <p:cNvSpPr txBox="1"/>
              <p:nvPr/>
            </p:nvSpPr>
            <p:spPr>
              <a:xfrm>
                <a:off x="3143386" y="3185464"/>
                <a:ext cx="712054" cy="769441"/>
              </a:xfrm>
              <a:prstGeom prst="rect">
                <a:avLst/>
              </a:prstGeom>
              <a:noFill/>
            </p:spPr>
            <p:txBody>
              <a:bodyPr wrap="none" rtlCol="0" anchor="ctr">
                <a:spAutoFit/>
              </a:bodyPr>
              <a:lstStyle/>
              <a:p>
                <a:r>
                  <a:rPr lang="en-US" altLang="zh-CN" sz="4400" spc="-150" dirty="0">
                    <a:solidFill>
                      <a:srgbClr val="FFD400"/>
                    </a:solidFill>
                    <a:effectLst>
                      <a:outerShdw blurRad="38100" dist="38100" dir="2700000" algn="tl">
                        <a:srgbClr val="000000">
                          <a:alpha val="43137"/>
                        </a:srgbClr>
                      </a:outerShdw>
                    </a:effectLst>
                    <a:latin typeface="Cocon" pitchFamily="50" charset="0"/>
                  </a:rPr>
                  <a:t>01</a:t>
                </a:r>
                <a:endParaRPr lang="zh-CN" altLang="en-US" sz="4400" spc="-150" dirty="0">
                  <a:solidFill>
                    <a:srgbClr val="FFD400"/>
                  </a:solidFill>
                  <a:effectLst>
                    <a:outerShdw blurRad="38100" dist="38100" dir="2700000" algn="tl">
                      <a:srgbClr val="000000">
                        <a:alpha val="43137"/>
                      </a:srgbClr>
                    </a:outerShdw>
                  </a:effectLst>
                  <a:latin typeface="Cocon" pitchFamily="50" charset="0"/>
                </a:endParaRPr>
              </a:p>
            </p:txBody>
          </p:sp>
        </p:grpSp>
        <p:grpSp>
          <p:nvGrpSpPr>
            <p:cNvPr id="8" name="组合 7">
              <a:extLst>
                <a:ext uri="{FF2B5EF4-FFF2-40B4-BE49-F238E27FC236}">
                  <a16:creationId xmlns="" xmlns:a16="http://schemas.microsoft.com/office/drawing/2014/main" id="{07EE81AF-0F18-41B0-A16D-5A4AB3E06961}"/>
                </a:ext>
              </a:extLst>
            </p:cNvPr>
            <p:cNvGrpSpPr/>
            <p:nvPr/>
          </p:nvGrpSpPr>
          <p:grpSpPr>
            <a:xfrm>
              <a:off x="2147286" y="1786678"/>
              <a:ext cx="2800767" cy="1092606"/>
              <a:chOff x="2147286" y="1709897"/>
              <a:chExt cx="2800767" cy="1092606"/>
            </a:xfrm>
          </p:grpSpPr>
          <p:sp>
            <p:nvSpPr>
              <p:cNvPr id="31" name="文本框 30">
                <a:extLst>
                  <a:ext uri="{FF2B5EF4-FFF2-40B4-BE49-F238E27FC236}">
                    <a16:creationId xmlns="" xmlns:a16="http://schemas.microsoft.com/office/drawing/2014/main" id="{3F7CC730-3302-42B6-B0E0-B1EAD26DF1A0}"/>
                  </a:ext>
                </a:extLst>
              </p:cNvPr>
              <p:cNvSpPr txBox="1"/>
              <p:nvPr/>
            </p:nvSpPr>
            <p:spPr>
              <a:xfrm>
                <a:off x="2147286" y="2094617"/>
                <a:ext cx="2800767" cy="707886"/>
              </a:xfrm>
              <a:prstGeom prst="rect">
                <a:avLst/>
              </a:prstGeom>
              <a:noFill/>
            </p:spPr>
            <p:txBody>
              <a:bodyPr wrap="none" rtlCol="0">
                <a:spAutoFit/>
              </a:bodyPr>
              <a:lstStyle/>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p>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p:txBody>
          </p:sp>
          <p:sp>
            <p:nvSpPr>
              <p:cNvPr id="34" name="文本框 33">
                <a:extLst>
                  <a:ext uri="{FF2B5EF4-FFF2-40B4-BE49-F238E27FC236}">
                    <a16:creationId xmlns="" xmlns:a16="http://schemas.microsoft.com/office/drawing/2014/main" id="{C657484F-0465-4A0F-80A8-35B64D49CB8E}"/>
                  </a:ext>
                </a:extLst>
              </p:cNvPr>
              <p:cNvSpPr txBox="1"/>
              <p:nvPr/>
            </p:nvSpPr>
            <p:spPr>
              <a:xfrm>
                <a:off x="2147286" y="1709897"/>
                <a:ext cx="1415772" cy="461665"/>
              </a:xfrm>
              <a:prstGeom prst="rect">
                <a:avLst/>
              </a:prstGeom>
              <a:noFill/>
            </p:spPr>
            <p:txBody>
              <a:bodyPr wrap="none" rtlCol="0" anchor="ctr">
                <a:spAutoFit/>
              </a:bodyPr>
              <a:lstStyle/>
              <a:p>
                <a:r>
                  <a:rPr lang="zh-CN" altLang="en-US" sz="2400" dirty="0">
                    <a:solidFill>
                      <a:srgbClr val="21364B"/>
                    </a:solidFill>
                    <a:latin typeface="汉仪铸字美心体W" panose="00000500000000000000" pitchFamily="2" charset="-122"/>
                    <a:ea typeface="汉仪铸字美心体W" panose="00000500000000000000" pitchFamily="2" charset="-122"/>
                  </a:rPr>
                  <a:t>谈判技巧</a:t>
                </a:r>
              </a:p>
            </p:txBody>
          </p:sp>
        </p:grpSp>
      </p:grpSp>
      <p:grpSp>
        <p:nvGrpSpPr>
          <p:cNvPr id="35" name="组合 34">
            <a:extLst>
              <a:ext uri="{FF2B5EF4-FFF2-40B4-BE49-F238E27FC236}">
                <a16:creationId xmlns="" xmlns:a16="http://schemas.microsoft.com/office/drawing/2014/main" id="{91117C4F-2411-4D11-B117-57C12DCCBD79}"/>
              </a:ext>
            </a:extLst>
          </p:cNvPr>
          <p:cNvGrpSpPr/>
          <p:nvPr/>
        </p:nvGrpSpPr>
        <p:grpSpPr>
          <a:xfrm>
            <a:off x="882211" y="3181661"/>
            <a:ext cx="3972238" cy="1183027"/>
            <a:chOff x="975815" y="1696257"/>
            <a:chExt cx="3972238" cy="1183027"/>
          </a:xfrm>
        </p:grpSpPr>
        <p:grpSp>
          <p:nvGrpSpPr>
            <p:cNvPr id="36" name="组合 35">
              <a:extLst>
                <a:ext uri="{FF2B5EF4-FFF2-40B4-BE49-F238E27FC236}">
                  <a16:creationId xmlns="" xmlns:a16="http://schemas.microsoft.com/office/drawing/2014/main" id="{2CDD8288-D260-4107-96B9-50D2B0393335}"/>
                </a:ext>
              </a:extLst>
            </p:cNvPr>
            <p:cNvGrpSpPr/>
            <p:nvPr/>
          </p:nvGrpSpPr>
          <p:grpSpPr>
            <a:xfrm>
              <a:off x="975815" y="1696257"/>
              <a:ext cx="1178314" cy="905907"/>
              <a:chOff x="2778115" y="3171824"/>
              <a:chExt cx="1178314" cy="905907"/>
            </a:xfrm>
          </p:grpSpPr>
          <p:sp>
            <p:nvSpPr>
              <p:cNvPr id="41" name="等腰三角形 40">
                <a:extLst>
                  <a:ext uri="{FF2B5EF4-FFF2-40B4-BE49-F238E27FC236}">
                    <a16:creationId xmlns="" xmlns:a16="http://schemas.microsoft.com/office/drawing/2014/main" id="{49A1C40C-6ED5-4D23-B6C8-4157A068D296}"/>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文本框 41">
                <a:extLst>
                  <a:ext uri="{FF2B5EF4-FFF2-40B4-BE49-F238E27FC236}">
                    <a16:creationId xmlns="" xmlns:a16="http://schemas.microsoft.com/office/drawing/2014/main" id="{E5DBC1DC-41ED-4353-AD87-F1130FBBFB21}"/>
                  </a:ext>
                </a:extLst>
              </p:cNvPr>
              <p:cNvSpPr txBox="1"/>
              <p:nvPr/>
            </p:nvSpPr>
            <p:spPr>
              <a:xfrm>
                <a:off x="3143386" y="3185464"/>
                <a:ext cx="813043" cy="769441"/>
              </a:xfrm>
              <a:prstGeom prst="rect">
                <a:avLst/>
              </a:prstGeom>
              <a:noFill/>
            </p:spPr>
            <p:txBody>
              <a:bodyPr wrap="none" rtlCol="0" anchor="ctr">
                <a:spAutoFit/>
              </a:bodyPr>
              <a:lstStyle>
                <a:defPPr>
                  <a:defRPr lang="en-US"/>
                </a:defPPr>
                <a:lvl1pPr>
                  <a:defRPr sz="4400" spc="-150">
                    <a:solidFill>
                      <a:srgbClr val="FFD400"/>
                    </a:solidFill>
                    <a:effectLst>
                      <a:outerShdw blurRad="38100" dist="38100" dir="2700000" algn="tl">
                        <a:srgbClr val="000000">
                          <a:alpha val="43137"/>
                        </a:srgbClr>
                      </a:outerShdw>
                    </a:effectLst>
                    <a:latin typeface="Cocon" pitchFamily="50" charset="0"/>
                  </a:defRPr>
                </a:lvl1pPr>
              </a:lstStyle>
              <a:p>
                <a:r>
                  <a:rPr lang="en-US" altLang="zh-CN" dirty="0"/>
                  <a:t>02</a:t>
                </a:r>
                <a:endParaRPr lang="zh-CN" altLang="en-US" dirty="0"/>
              </a:p>
            </p:txBody>
          </p:sp>
        </p:grpSp>
        <p:grpSp>
          <p:nvGrpSpPr>
            <p:cNvPr id="37" name="组合 36">
              <a:extLst>
                <a:ext uri="{FF2B5EF4-FFF2-40B4-BE49-F238E27FC236}">
                  <a16:creationId xmlns="" xmlns:a16="http://schemas.microsoft.com/office/drawing/2014/main" id="{9F2A6463-75F9-47CB-9709-8888B7F874B2}"/>
                </a:ext>
              </a:extLst>
            </p:cNvPr>
            <p:cNvGrpSpPr/>
            <p:nvPr/>
          </p:nvGrpSpPr>
          <p:grpSpPr>
            <a:xfrm>
              <a:off x="2147286" y="1786678"/>
              <a:ext cx="2800767" cy="1092606"/>
              <a:chOff x="2147286" y="1709897"/>
              <a:chExt cx="2800767" cy="1092606"/>
            </a:xfrm>
          </p:grpSpPr>
          <p:sp>
            <p:nvSpPr>
              <p:cNvPr id="39" name="文本框 38">
                <a:extLst>
                  <a:ext uri="{FF2B5EF4-FFF2-40B4-BE49-F238E27FC236}">
                    <a16:creationId xmlns="" xmlns:a16="http://schemas.microsoft.com/office/drawing/2014/main" id="{D5C45074-CEB7-4915-A2FA-6BDF6BA409E4}"/>
                  </a:ext>
                </a:extLst>
              </p:cNvPr>
              <p:cNvSpPr txBox="1"/>
              <p:nvPr/>
            </p:nvSpPr>
            <p:spPr>
              <a:xfrm>
                <a:off x="2147286" y="2094617"/>
                <a:ext cx="2800767" cy="707886"/>
              </a:xfrm>
              <a:prstGeom prst="rect">
                <a:avLst/>
              </a:prstGeom>
              <a:noFill/>
            </p:spPr>
            <p:txBody>
              <a:bodyPr wrap="none" rtlCol="0">
                <a:spAutoFit/>
              </a:bodyPr>
              <a:lstStyle>
                <a:defPPr>
                  <a:defRPr lang="en-US"/>
                </a:defPPr>
                <a:lvl1pPr>
                  <a:lnSpc>
                    <a:spcPts val="2400"/>
                  </a:lnSpc>
                  <a:defRPr sz="1700">
                    <a:solidFill>
                      <a:schemeClr val="tx1">
                        <a:lumMod val="75000"/>
                        <a:lumOff val="2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a:t>
                </a:r>
              </a:p>
              <a:p>
                <a:r>
                  <a:rPr lang="zh-CN" altLang="en-US" dirty="0"/>
                  <a:t>点击输入内容点击输入内容</a:t>
                </a:r>
                <a:endParaRPr lang="en-US" altLang="zh-CN" dirty="0"/>
              </a:p>
            </p:txBody>
          </p:sp>
          <p:sp>
            <p:nvSpPr>
              <p:cNvPr id="40" name="文本框 39">
                <a:extLst>
                  <a:ext uri="{FF2B5EF4-FFF2-40B4-BE49-F238E27FC236}">
                    <a16:creationId xmlns="" xmlns:a16="http://schemas.microsoft.com/office/drawing/2014/main" id="{56A2E716-00E9-4EBF-B036-D2FFA4ECB087}"/>
                  </a:ext>
                </a:extLst>
              </p:cNvPr>
              <p:cNvSpPr txBox="1"/>
              <p:nvPr/>
            </p:nvSpPr>
            <p:spPr>
              <a:xfrm>
                <a:off x="2147286" y="1709897"/>
                <a:ext cx="1415772" cy="461665"/>
              </a:xfrm>
              <a:prstGeom prst="rect">
                <a:avLst/>
              </a:prstGeom>
              <a:noFill/>
            </p:spPr>
            <p:txBody>
              <a:bodyPr wrap="none" rtlCol="0" anchor="ctr">
                <a:spAutoFit/>
              </a:bodyPr>
              <a:lstStyle>
                <a:defPPr>
                  <a:defRPr lang="en-US"/>
                </a:defPPr>
                <a:lvl1pPr>
                  <a:defRPr sz="2400">
                    <a:solidFill>
                      <a:srgbClr val="21364B"/>
                    </a:solidFill>
                    <a:latin typeface="汉仪铸字美心体W" panose="00000500000000000000" pitchFamily="2" charset="-122"/>
                    <a:ea typeface="汉仪铸字美心体W" panose="00000500000000000000" pitchFamily="2" charset="-122"/>
                  </a:defRPr>
                </a:lvl1pPr>
              </a:lstStyle>
              <a:p>
                <a:r>
                  <a:rPr lang="zh-CN" altLang="en-US" dirty="0"/>
                  <a:t>谈判技巧</a:t>
                </a:r>
              </a:p>
            </p:txBody>
          </p:sp>
        </p:grpSp>
      </p:grpSp>
      <p:grpSp>
        <p:nvGrpSpPr>
          <p:cNvPr id="43" name="组合 42">
            <a:extLst>
              <a:ext uri="{FF2B5EF4-FFF2-40B4-BE49-F238E27FC236}">
                <a16:creationId xmlns="" xmlns:a16="http://schemas.microsoft.com/office/drawing/2014/main" id="{4C823BB5-B567-4014-85CB-AAAEDA8CDDA8}"/>
              </a:ext>
            </a:extLst>
          </p:cNvPr>
          <p:cNvGrpSpPr/>
          <p:nvPr/>
        </p:nvGrpSpPr>
        <p:grpSpPr>
          <a:xfrm>
            <a:off x="882211" y="4653415"/>
            <a:ext cx="3972238" cy="1183027"/>
            <a:chOff x="975815" y="1696257"/>
            <a:chExt cx="3972238" cy="1183027"/>
          </a:xfrm>
        </p:grpSpPr>
        <p:grpSp>
          <p:nvGrpSpPr>
            <p:cNvPr id="44" name="组合 43">
              <a:extLst>
                <a:ext uri="{FF2B5EF4-FFF2-40B4-BE49-F238E27FC236}">
                  <a16:creationId xmlns="" xmlns:a16="http://schemas.microsoft.com/office/drawing/2014/main" id="{A6E81E36-2026-4E09-91A5-20799A590A81}"/>
                </a:ext>
              </a:extLst>
            </p:cNvPr>
            <p:cNvGrpSpPr/>
            <p:nvPr/>
          </p:nvGrpSpPr>
          <p:grpSpPr>
            <a:xfrm>
              <a:off x="975815" y="1696257"/>
              <a:ext cx="1178314" cy="905907"/>
              <a:chOff x="2778115" y="3171824"/>
              <a:chExt cx="1178314" cy="905907"/>
            </a:xfrm>
          </p:grpSpPr>
          <p:sp>
            <p:nvSpPr>
              <p:cNvPr id="54" name="等腰三角形 53">
                <a:extLst>
                  <a:ext uri="{FF2B5EF4-FFF2-40B4-BE49-F238E27FC236}">
                    <a16:creationId xmlns="" xmlns:a16="http://schemas.microsoft.com/office/drawing/2014/main" id="{3C329622-D434-4147-9352-223352D3838F}"/>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a:extLst>
                  <a:ext uri="{FF2B5EF4-FFF2-40B4-BE49-F238E27FC236}">
                    <a16:creationId xmlns="" xmlns:a16="http://schemas.microsoft.com/office/drawing/2014/main" id="{C78795DB-0A4B-4266-8858-4A1DE60CCD39}"/>
                  </a:ext>
                </a:extLst>
              </p:cNvPr>
              <p:cNvSpPr txBox="1"/>
              <p:nvPr/>
            </p:nvSpPr>
            <p:spPr>
              <a:xfrm>
                <a:off x="3143386" y="3185464"/>
                <a:ext cx="813043" cy="769441"/>
              </a:xfrm>
              <a:prstGeom prst="rect">
                <a:avLst/>
              </a:prstGeom>
              <a:noFill/>
            </p:spPr>
            <p:txBody>
              <a:bodyPr wrap="none" rtlCol="0" anchor="ctr">
                <a:spAutoFit/>
              </a:bodyPr>
              <a:lstStyle>
                <a:defPPr>
                  <a:defRPr lang="en-US"/>
                </a:defPPr>
                <a:lvl1pPr>
                  <a:defRPr sz="4400" spc="-150">
                    <a:solidFill>
                      <a:srgbClr val="FFD400"/>
                    </a:solidFill>
                    <a:effectLst>
                      <a:outerShdw blurRad="38100" dist="38100" dir="2700000" algn="tl">
                        <a:srgbClr val="000000">
                          <a:alpha val="43137"/>
                        </a:srgbClr>
                      </a:outerShdw>
                    </a:effectLst>
                    <a:latin typeface="Cocon" pitchFamily="50" charset="0"/>
                  </a:defRPr>
                </a:lvl1pPr>
              </a:lstStyle>
              <a:p>
                <a:r>
                  <a:rPr lang="en-US" altLang="zh-CN" dirty="0"/>
                  <a:t>03</a:t>
                </a:r>
                <a:endParaRPr lang="zh-CN" altLang="en-US" dirty="0"/>
              </a:p>
            </p:txBody>
          </p:sp>
        </p:grpSp>
        <p:grpSp>
          <p:nvGrpSpPr>
            <p:cNvPr id="45" name="组合 44">
              <a:extLst>
                <a:ext uri="{FF2B5EF4-FFF2-40B4-BE49-F238E27FC236}">
                  <a16:creationId xmlns="" xmlns:a16="http://schemas.microsoft.com/office/drawing/2014/main" id="{579AB504-2062-4BFF-9263-3552BD166E00}"/>
                </a:ext>
              </a:extLst>
            </p:cNvPr>
            <p:cNvGrpSpPr/>
            <p:nvPr/>
          </p:nvGrpSpPr>
          <p:grpSpPr>
            <a:xfrm>
              <a:off x="2147286" y="1786678"/>
              <a:ext cx="2800767" cy="1092606"/>
              <a:chOff x="2147286" y="1709897"/>
              <a:chExt cx="2800767" cy="1092606"/>
            </a:xfrm>
          </p:grpSpPr>
          <p:sp>
            <p:nvSpPr>
              <p:cNvPr id="46" name="文本框 45">
                <a:extLst>
                  <a:ext uri="{FF2B5EF4-FFF2-40B4-BE49-F238E27FC236}">
                    <a16:creationId xmlns="" xmlns:a16="http://schemas.microsoft.com/office/drawing/2014/main" id="{C5EEC8B5-089A-414F-B5BB-84FE0DB1C179}"/>
                  </a:ext>
                </a:extLst>
              </p:cNvPr>
              <p:cNvSpPr txBox="1"/>
              <p:nvPr/>
            </p:nvSpPr>
            <p:spPr>
              <a:xfrm>
                <a:off x="2147286" y="2094617"/>
                <a:ext cx="2800767" cy="707886"/>
              </a:xfrm>
              <a:prstGeom prst="rect">
                <a:avLst/>
              </a:prstGeom>
              <a:noFill/>
            </p:spPr>
            <p:txBody>
              <a:bodyPr wrap="none" rtlCol="0">
                <a:spAutoFit/>
              </a:bodyPr>
              <a:lstStyle>
                <a:defPPr>
                  <a:defRPr lang="en-US"/>
                </a:defPPr>
                <a:lvl1pPr>
                  <a:lnSpc>
                    <a:spcPts val="2400"/>
                  </a:lnSpc>
                  <a:defRPr sz="1700">
                    <a:solidFill>
                      <a:schemeClr val="tx1">
                        <a:lumMod val="75000"/>
                        <a:lumOff val="2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a:t>
                </a:r>
              </a:p>
              <a:p>
                <a:r>
                  <a:rPr lang="zh-CN" altLang="en-US" dirty="0"/>
                  <a:t>点击输入内容点击输入内容</a:t>
                </a:r>
                <a:endParaRPr lang="en-US" altLang="zh-CN" dirty="0"/>
              </a:p>
            </p:txBody>
          </p:sp>
          <p:sp>
            <p:nvSpPr>
              <p:cNvPr id="47" name="文本框 46">
                <a:extLst>
                  <a:ext uri="{FF2B5EF4-FFF2-40B4-BE49-F238E27FC236}">
                    <a16:creationId xmlns="" xmlns:a16="http://schemas.microsoft.com/office/drawing/2014/main" id="{F26738F7-CA6D-4FE3-8DED-37F3E7AC99FB}"/>
                  </a:ext>
                </a:extLst>
              </p:cNvPr>
              <p:cNvSpPr txBox="1"/>
              <p:nvPr/>
            </p:nvSpPr>
            <p:spPr>
              <a:xfrm>
                <a:off x="2147286" y="1709897"/>
                <a:ext cx="1415772" cy="461665"/>
              </a:xfrm>
              <a:prstGeom prst="rect">
                <a:avLst/>
              </a:prstGeom>
              <a:noFill/>
            </p:spPr>
            <p:txBody>
              <a:bodyPr wrap="none" rtlCol="0" anchor="ctr">
                <a:spAutoFit/>
              </a:bodyPr>
              <a:lstStyle>
                <a:defPPr>
                  <a:defRPr lang="en-US"/>
                </a:defPPr>
                <a:lvl1pPr>
                  <a:defRPr sz="2400">
                    <a:solidFill>
                      <a:srgbClr val="21364B"/>
                    </a:solidFill>
                    <a:latin typeface="汉仪铸字美心体W" panose="00000500000000000000" pitchFamily="2" charset="-122"/>
                    <a:ea typeface="汉仪铸字美心体W" panose="00000500000000000000" pitchFamily="2" charset="-122"/>
                  </a:defRPr>
                </a:lvl1pPr>
              </a:lstStyle>
              <a:p>
                <a:r>
                  <a:rPr lang="zh-CN" altLang="en-US" dirty="0"/>
                  <a:t>谈判技巧</a:t>
                </a:r>
              </a:p>
            </p:txBody>
          </p:sp>
        </p:grpSp>
      </p:grpSp>
      <p:cxnSp>
        <p:nvCxnSpPr>
          <p:cNvPr id="28" name="直接连接符 27">
            <a:extLst>
              <a:ext uri="{FF2B5EF4-FFF2-40B4-BE49-F238E27FC236}">
                <a16:creationId xmlns="" xmlns:a16="http://schemas.microsoft.com/office/drawing/2014/main" id="{369E7893-6F23-40B2-AE8A-BA573B9CE237}"/>
              </a:ext>
            </a:extLst>
          </p:cNvPr>
          <p:cNvCxnSpPr>
            <a:cxnSpLocks/>
          </p:cNvCxnSpPr>
          <p:nvPr/>
        </p:nvCxnSpPr>
        <p:spPr>
          <a:xfrm>
            <a:off x="-13648" y="663353"/>
            <a:ext cx="1978926"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29" name="等腰三角形 28">
            <a:extLst>
              <a:ext uri="{FF2B5EF4-FFF2-40B4-BE49-F238E27FC236}">
                <a16:creationId xmlns="" xmlns:a16="http://schemas.microsoft.com/office/drawing/2014/main" id="{6E9E68B1-9AD3-4C8A-9C04-A5D49B1B068C}"/>
              </a:ext>
            </a:extLst>
          </p:cNvPr>
          <p:cNvSpPr/>
          <p:nvPr/>
        </p:nvSpPr>
        <p:spPr>
          <a:xfrm rot="5400000">
            <a:off x="1781032" y="226625"/>
            <a:ext cx="464024" cy="382137"/>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a:extLst>
              <a:ext uri="{FF2B5EF4-FFF2-40B4-BE49-F238E27FC236}">
                <a16:creationId xmlns="" xmlns:a16="http://schemas.microsoft.com/office/drawing/2014/main" id="{C9257114-8589-4D2F-9403-F855A680D904}"/>
              </a:ext>
            </a:extLst>
          </p:cNvPr>
          <p:cNvSpPr txBox="1"/>
          <p:nvPr/>
        </p:nvSpPr>
        <p:spPr>
          <a:xfrm>
            <a:off x="93606" y="201688"/>
            <a:ext cx="1967205" cy="461665"/>
          </a:xfrm>
          <a:prstGeom prst="rect">
            <a:avLst/>
          </a:prstGeom>
          <a:noFill/>
        </p:spPr>
        <p:txBody>
          <a:bodyPr wrap="none" rtlCol="0" anchor="ctr">
            <a:spAutoFit/>
          </a:bodyPr>
          <a:lstStyle/>
          <a:p>
            <a:pPr algn="r"/>
            <a:r>
              <a:rPr lang="zh-CN" altLang="en-US" sz="2400" dirty="0">
                <a:solidFill>
                  <a:srgbClr val="2C445A"/>
                </a:solidFill>
                <a:latin typeface="汉仪铸字美心体W" panose="00000500000000000000" pitchFamily="2" charset="-122"/>
                <a:ea typeface="汉仪铸字美心体W" panose="00000500000000000000" pitchFamily="2" charset="-122"/>
              </a:rPr>
              <a:t>技巧分享 </a:t>
            </a:r>
            <a:r>
              <a:rPr lang="en-US" altLang="zh-CN" sz="2400" dirty="0">
                <a:solidFill>
                  <a:srgbClr val="2C445A"/>
                </a:solidFill>
                <a:latin typeface="汉仪铸字美心体W" panose="00000500000000000000" pitchFamily="2" charset="-122"/>
                <a:ea typeface="汉仪铸字美心体W" panose="00000500000000000000" pitchFamily="2" charset="-122"/>
              </a:rPr>
              <a:t>02</a:t>
            </a:r>
            <a:endParaRPr lang="zh-CN" altLang="en-US" sz="2400" dirty="0">
              <a:solidFill>
                <a:srgbClr val="2C445A"/>
              </a:solidFill>
              <a:latin typeface="汉仪铸字美心体W" panose="00000500000000000000" pitchFamily="2" charset="-122"/>
              <a:ea typeface="汉仪铸字美心体W" panose="00000500000000000000" pitchFamily="2" charset="-122"/>
            </a:endParaRPr>
          </a:p>
        </p:txBody>
      </p:sp>
    </p:spTree>
    <p:extLst>
      <p:ext uri="{BB962C8B-B14F-4D97-AF65-F5344CB8AC3E}">
        <p14:creationId xmlns:p14="http://schemas.microsoft.com/office/powerpoint/2010/main" val="1144256075"/>
      </p:ext>
    </p:extLst>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75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1000" fill="hold"/>
                                        <p:tgtEl>
                                          <p:spTgt spid="35"/>
                                        </p:tgtEl>
                                        <p:attrNameLst>
                                          <p:attrName>ppt_x</p:attrName>
                                        </p:attrNameLst>
                                      </p:cBhvr>
                                      <p:tavLst>
                                        <p:tav tm="0">
                                          <p:val>
                                            <p:strVal val="1+#ppt_w/2"/>
                                          </p:val>
                                        </p:tav>
                                        <p:tav tm="100000">
                                          <p:val>
                                            <p:strVal val="#ppt_x"/>
                                          </p:val>
                                        </p:tav>
                                      </p:tavLst>
                                    </p:anim>
                                    <p:anim calcmode="lin" valueType="num">
                                      <p:cBhvr additive="base">
                                        <p:cTn id="12" dur="1000" fill="hold"/>
                                        <p:tgtEl>
                                          <p:spTgt spid="35"/>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50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1000" fill="hold"/>
                                        <p:tgtEl>
                                          <p:spTgt spid="43"/>
                                        </p:tgtEl>
                                        <p:attrNameLst>
                                          <p:attrName>ppt_x</p:attrName>
                                        </p:attrNameLst>
                                      </p:cBhvr>
                                      <p:tavLst>
                                        <p:tav tm="0">
                                          <p:val>
                                            <p:strVal val="1+#ppt_w/2"/>
                                          </p:val>
                                        </p:tav>
                                        <p:tav tm="100000">
                                          <p:val>
                                            <p:strVal val="#ppt_x"/>
                                          </p:val>
                                        </p:tav>
                                      </p:tavLst>
                                    </p:anim>
                                    <p:anim calcmode="lin" valueType="num">
                                      <p:cBhvr additive="base">
                                        <p:cTn id="16" dur="10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直接连接符 47">
            <a:extLst>
              <a:ext uri="{FF2B5EF4-FFF2-40B4-BE49-F238E27FC236}">
                <a16:creationId xmlns="" xmlns:a16="http://schemas.microsoft.com/office/drawing/2014/main" id="{A3D20555-2392-45FC-909C-F65F4A9BFFC7}"/>
              </a:ext>
            </a:extLst>
          </p:cNvPr>
          <p:cNvCxnSpPr>
            <a:cxnSpLocks/>
          </p:cNvCxnSpPr>
          <p:nvPr/>
        </p:nvCxnSpPr>
        <p:spPr>
          <a:xfrm>
            <a:off x="2055832" y="1738402"/>
            <a:ext cx="3676228"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 xmlns:a16="http://schemas.microsoft.com/office/drawing/2014/main" id="{9E4A1C26-64AC-4B94-827F-93A404D0BDFD}"/>
              </a:ext>
            </a:extLst>
          </p:cNvPr>
          <p:cNvCxnSpPr>
            <a:cxnSpLocks/>
          </p:cNvCxnSpPr>
          <p:nvPr/>
        </p:nvCxnSpPr>
        <p:spPr>
          <a:xfrm>
            <a:off x="1011777" y="3460294"/>
            <a:ext cx="4665691"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cxnSp>
        <p:nvCxnSpPr>
          <p:cNvPr id="58" name="直接连接符 57">
            <a:extLst>
              <a:ext uri="{FF2B5EF4-FFF2-40B4-BE49-F238E27FC236}">
                <a16:creationId xmlns="" xmlns:a16="http://schemas.microsoft.com/office/drawing/2014/main" id="{AB55CC50-D638-405E-BFED-3B8BFCB91022}"/>
              </a:ext>
            </a:extLst>
          </p:cNvPr>
          <p:cNvCxnSpPr>
            <a:cxnSpLocks/>
          </p:cNvCxnSpPr>
          <p:nvPr/>
        </p:nvCxnSpPr>
        <p:spPr>
          <a:xfrm>
            <a:off x="2056684" y="5200226"/>
            <a:ext cx="3538898"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cxnSp>
        <p:nvCxnSpPr>
          <p:cNvPr id="70" name="直接连接符 69">
            <a:extLst>
              <a:ext uri="{FF2B5EF4-FFF2-40B4-BE49-F238E27FC236}">
                <a16:creationId xmlns="" xmlns:a16="http://schemas.microsoft.com/office/drawing/2014/main" id="{75D12861-26CC-4718-8B5B-1421643E6D91}"/>
              </a:ext>
            </a:extLst>
          </p:cNvPr>
          <p:cNvCxnSpPr>
            <a:cxnSpLocks/>
          </p:cNvCxnSpPr>
          <p:nvPr/>
        </p:nvCxnSpPr>
        <p:spPr>
          <a:xfrm>
            <a:off x="6277970" y="1738402"/>
            <a:ext cx="3504780"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cxnSp>
        <p:nvCxnSpPr>
          <p:cNvPr id="71" name="直接连接符 70">
            <a:extLst>
              <a:ext uri="{FF2B5EF4-FFF2-40B4-BE49-F238E27FC236}">
                <a16:creationId xmlns="" xmlns:a16="http://schemas.microsoft.com/office/drawing/2014/main" id="{832D1A6F-52AC-4A33-9F58-B11719B4CD33}"/>
              </a:ext>
            </a:extLst>
          </p:cNvPr>
          <p:cNvCxnSpPr>
            <a:cxnSpLocks/>
          </p:cNvCxnSpPr>
          <p:nvPr/>
        </p:nvCxnSpPr>
        <p:spPr>
          <a:xfrm>
            <a:off x="6414448" y="3456340"/>
            <a:ext cx="4612522"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cxnSp>
        <p:nvCxnSpPr>
          <p:cNvPr id="72" name="直接连接符 71">
            <a:extLst>
              <a:ext uri="{FF2B5EF4-FFF2-40B4-BE49-F238E27FC236}">
                <a16:creationId xmlns="" xmlns:a16="http://schemas.microsoft.com/office/drawing/2014/main" id="{7DAB8F37-EDE5-471F-9DA4-AC7112451478}"/>
              </a:ext>
            </a:extLst>
          </p:cNvPr>
          <p:cNvCxnSpPr>
            <a:cxnSpLocks/>
          </p:cNvCxnSpPr>
          <p:nvPr/>
        </p:nvCxnSpPr>
        <p:spPr>
          <a:xfrm>
            <a:off x="6523630" y="5189282"/>
            <a:ext cx="3284578"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pic>
        <p:nvPicPr>
          <p:cNvPr id="5" name="图片 4">
            <a:extLst>
              <a:ext uri="{FF2B5EF4-FFF2-40B4-BE49-F238E27FC236}">
                <a16:creationId xmlns="" xmlns:a16="http://schemas.microsoft.com/office/drawing/2014/main" id="{D36E06C8-EEBE-4719-ACB0-F31BB8002E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3235" y="1062444"/>
            <a:ext cx="3085531" cy="5142552"/>
          </a:xfrm>
          <a:prstGeom prst="rect">
            <a:avLst/>
          </a:prstGeom>
        </p:spPr>
      </p:pic>
      <p:grpSp>
        <p:nvGrpSpPr>
          <p:cNvPr id="15" name="组合 14">
            <a:extLst>
              <a:ext uri="{FF2B5EF4-FFF2-40B4-BE49-F238E27FC236}">
                <a16:creationId xmlns="" xmlns:a16="http://schemas.microsoft.com/office/drawing/2014/main" id="{F095C042-F2BC-4BAB-9635-0E9C383A1596}"/>
              </a:ext>
            </a:extLst>
          </p:cNvPr>
          <p:cNvGrpSpPr/>
          <p:nvPr/>
        </p:nvGrpSpPr>
        <p:grpSpPr>
          <a:xfrm>
            <a:off x="1965278" y="1265844"/>
            <a:ext cx="2364750" cy="1477328"/>
            <a:chOff x="1965278" y="1265844"/>
            <a:chExt cx="2364750" cy="1477328"/>
          </a:xfrm>
        </p:grpSpPr>
        <p:sp>
          <p:nvSpPr>
            <p:cNvPr id="30" name="文本框 29">
              <a:extLst>
                <a:ext uri="{FF2B5EF4-FFF2-40B4-BE49-F238E27FC236}">
                  <a16:creationId xmlns="" xmlns:a16="http://schemas.microsoft.com/office/drawing/2014/main" id="{147AC626-7627-4D47-8013-EE29D7CCAED7}"/>
                </a:ext>
              </a:extLst>
            </p:cNvPr>
            <p:cNvSpPr txBox="1"/>
            <p:nvPr/>
          </p:nvSpPr>
          <p:spPr>
            <a:xfrm>
              <a:off x="1965278" y="1265844"/>
              <a:ext cx="2031325" cy="461665"/>
            </a:xfrm>
            <a:prstGeom prst="rect">
              <a:avLst/>
            </a:prstGeom>
            <a:noFill/>
          </p:spPr>
          <p:txBody>
            <a:bodyPr wrap="none" rtlCol="0" anchor="ctr">
              <a:spAutoFit/>
            </a:bodyPr>
            <a:lstStyle/>
            <a:p>
              <a:r>
                <a:rPr lang="zh-CN" altLang="en-US" sz="2400" dirty="0">
                  <a:solidFill>
                    <a:srgbClr val="21364B"/>
                  </a:solidFill>
                  <a:latin typeface="汉仪铸字美心体W" panose="00000500000000000000" pitchFamily="2" charset="-122"/>
                  <a:ea typeface="汉仪铸字美心体W" panose="00000500000000000000" pitchFamily="2" charset="-122"/>
                </a:rPr>
                <a:t>职业男性穿着</a:t>
              </a:r>
            </a:p>
          </p:txBody>
        </p:sp>
        <p:sp>
          <p:nvSpPr>
            <p:cNvPr id="38" name="文本框 37">
              <a:extLst>
                <a:ext uri="{FF2B5EF4-FFF2-40B4-BE49-F238E27FC236}">
                  <a16:creationId xmlns="" xmlns:a16="http://schemas.microsoft.com/office/drawing/2014/main" id="{6065CAB3-DA78-4B2B-9BD2-FD4C594157AF}"/>
                </a:ext>
              </a:extLst>
            </p:cNvPr>
            <p:cNvSpPr txBox="1"/>
            <p:nvPr/>
          </p:nvSpPr>
          <p:spPr>
            <a:xfrm>
              <a:off x="1965278" y="1727509"/>
              <a:ext cx="2364750" cy="1015663"/>
            </a:xfrm>
            <a:prstGeom prst="rect">
              <a:avLst/>
            </a:prstGeom>
            <a:noFill/>
          </p:spPr>
          <p:txBody>
            <a:bodyPr wrap="none" rtlCol="0">
              <a:spAutoFit/>
            </a:bodyPr>
            <a:lstStyle/>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p>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p:txBody>
        </p:sp>
      </p:grpSp>
      <p:grpSp>
        <p:nvGrpSpPr>
          <p:cNvPr id="16" name="组合 15">
            <a:extLst>
              <a:ext uri="{FF2B5EF4-FFF2-40B4-BE49-F238E27FC236}">
                <a16:creationId xmlns="" xmlns:a16="http://schemas.microsoft.com/office/drawing/2014/main" id="{B7D77E79-3C07-4F07-BFC8-53D9A8DACF1B}"/>
              </a:ext>
            </a:extLst>
          </p:cNvPr>
          <p:cNvGrpSpPr/>
          <p:nvPr/>
        </p:nvGrpSpPr>
        <p:grpSpPr>
          <a:xfrm>
            <a:off x="921223" y="2996756"/>
            <a:ext cx="2364750" cy="1477328"/>
            <a:chOff x="921223" y="3028680"/>
            <a:chExt cx="2364750" cy="1477328"/>
          </a:xfrm>
        </p:grpSpPr>
        <p:sp>
          <p:nvSpPr>
            <p:cNvPr id="50" name="文本框 49">
              <a:extLst>
                <a:ext uri="{FF2B5EF4-FFF2-40B4-BE49-F238E27FC236}">
                  <a16:creationId xmlns="" xmlns:a16="http://schemas.microsoft.com/office/drawing/2014/main" id="{E4181CD2-F98D-4A99-9726-CF7C8BF12F6E}"/>
                </a:ext>
              </a:extLst>
            </p:cNvPr>
            <p:cNvSpPr txBox="1"/>
            <p:nvPr/>
          </p:nvSpPr>
          <p:spPr>
            <a:xfrm>
              <a:off x="921223" y="3028680"/>
              <a:ext cx="2031325" cy="461665"/>
            </a:xfrm>
            <a:prstGeom prst="rect">
              <a:avLst/>
            </a:prstGeom>
            <a:noFill/>
          </p:spPr>
          <p:txBody>
            <a:bodyPr wrap="none" rtlCol="0" anchor="ctr">
              <a:spAutoFit/>
            </a:bodyPr>
            <a:lstStyle>
              <a:defPPr>
                <a:defRPr lang="en-US"/>
              </a:defPPr>
              <a:lvl1pPr>
                <a:defRPr sz="2400">
                  <a:solidFill>
                    <a:srgbClr val="21364B"/>
                  </a:solidFill>
                  <a:latin typeface="汉仪铸字美心体W" panose="00000500000000000000" pitchFamily="2" charset="-122"/>
                  <a:ea typeface="汉仪铸字美心体W" panose="00000500000000000000" pitchFamily="2" charset="-122"/>
                </a:defRPr>
              </a:lvl1pPr>
            </a:lstStyle>
            <a:p>
              <a:r>
                <a:rPr lang="zh-CN" altLang="en-US" dirty="0"/>
                <a:t>职业男性穿着</a:t>
              </a:r>
            </a:p>
          </p:txBody>
        </p:sp>
        <p:sp>
          <p:nvSpPr>
            <p:cNvPr id="51" name="文本框 50">
              <a:extLst>
                <a:ext uri="{FF2B5EF4-FFF2-40B4-BE49-F238E27FC236}">
                  <a16:creationId xmlns="" xmlns:a16="http://schemas.microsoft.com/office/drawing/2014/main" id="{4EF574A0-6028-4562-B3AD-15D9B4E7CF72}"/>
                </a:ext>
              </a:extLst>
            </p:cNvPr>
            <p:cNvSpPr txBox="1"/>
            <p:nvPr/>
          </p:nvSpPr>
          <p:spPr>
            <a:xfrm>
              <a:off x="921223" y="3490345"/>
              <a:ext cx="2364750" cy="1015663"/>
            </a:xfrm>
            <a:prstGeom prst="rect">
              <a:avLst/>
            </a:prstGeom>
            <a:noFill/>
          </p:spPr>
          <p:txBody>
            <a:bodyPr wrap="none" rtlCol="0">
              <a:spAutoFit/>
            </a:bodyPr>
            <a:lstStyle/>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p>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p:txBody>
        </p:sp>
      </p:grpSp>
      <p:grpSp>
        <p:nvGrpSpPr>
          <p:cNvPr id="17" name="组合 16">
            <a:extLst>
              <a:ext uri="{FF2B5EF4-FFF2-40B4-BE49-F238E27FC236}">
                <a16:creationId xmlns="" xmlns:a16="http://schemas.microsoft.com/office/drawing/2014/main" id="{0CAF74DA-61AF-4B09-83D8-808EA081AF5C}"/>
              </a:ext>
            </a:extLst>
          </p:cNvPr>
          <p:cNvGrpSpPr/>
          <p:nvPr/>
        </p:nvGrpSpPr>
        <p:grpSpPr>
          <a:xfrm>
            <a:off x="1966130" y="4727668"/>
            <a:ext cx="2364750" cy="1477328"/>
            <a:chOff x="1966130" y="4727668"/>
            <a:chExt cx="2364750" cy="1477328"/>
          </a:xfrm>
        </p:grpSpPr>
        <p:sp>
          <p:nvSpPr>
            <p:cNvPr id="56" name="文本框 55">
              <a:extLst>
                <a:ext uri="{FF2B5EF4-FFF2-40B4-BE49-F238E27FC236}">
                  <a16:creationId xmlns="" xmlns:a16="http://schemas.microsoft.com/office/drawing/2014/main" id="{3888FB86-0121-4155-A791-261DFC396809}"/>
                </a:ext>
              </a:extLst>
            </p:cNvPr>
            <p:cNvSpPr txBox="1"/>
            <p:nvPr/>
          </p:nvSpPr>
          <p:spPr>
            <a:xfrm>
              <a:off x="1966130" y="4727668"/>
              <a:ext cx="2031325" cy="461665"/>
            </a:xfrm>
            <a:prstGeom prst="rect">
              <a:avLst/>
            </a:prstGeom>
            <a:noFill/>
          </p:spPr>
          <p:txBody>
            <a:bodyPr wrap="none" rtlCol="0" anchor="ctr">
              <a:spAutoFit/>
            </a:bodyPr>
            <a:lstStyle>
              <a:defPPr>
                <a:defRPr lang="en-US"/>
              </a:defPPr>
              <a:lvl1pPr>
                <a:defRPr sz="2400">
                  <a:solidFill>
                    <a:srgbClr val="21364B"/>
                  </a:solidFill>
                  <a:latin typeface="汉仪铸字美心体W" panose="00000500000000000000" pitchFamily="2" charset="-122"/>
                  <a:ea typeface="汉仪铸字美心体W" panose="00000500000000000000" pitchFamily="2" charset="-122"/>
                </a:defRPr>
              </a:lvl1pPr>
            </a:lstStyle>
            <a:p>
              <a:r>
                <a:rPr lang="zh-CN" altLang="en-US" dirty="0"/>
                <a:t>职业男性穿着</a:t>
              </a:r>
            </a:p>
          </p:txBody>
        </p:sp>
        <p:sp>
          <p:nvSpPr>
            <p:cNvPr id="57" name="文本框 56">
              <a:extLst>
                <a:ext uri="{FF2B5EF4-FFF2-40B4-BE49-F238E27FC236}">
                  <a16:creationId xmlns="" xmlns:a16="http://schemas.microsoft.com/office/drawing/2014/main" id="{BE85A2D4-A9CF-4E38-A5B0-C809CBB7A09A}"/>
                </a:ext>
              </a:extLst>
            </p:cNvPr>
            <p:cNvSpPr txBox="1"/>
            <p:nvPr/>
          </p:nvSpPr>
          <p:spPr>
            <a:xfrm>
              <a:off x="1966130" y="5189333"/>
              <a:ext cx="2364750" cy="1015663"/>
            </a:xfrm>
            <a:prstGeom prst="rect">
              <a:avLst/>
            </a:prstGeom>
            <a:noFill/>
          </p:spPr>
          <p:txBody>
            <a:bodyPr wrap="none" rtlCol="0">
              <a:spAutoFit/>
            </a:bodyPr>
            <a:lstStyle/>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p>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p:txBody>
        </p:sp>
      </p:grpSp>
      <p:grpSp>
        <p:nvGrpSpPr>
          <p:cNvPr id="60" name="组合 59">
            <a:extLst>
              <a:ext uri="{FF2B5EF4-FFF2-40B4-BE49-F238E27FC236}">
                <a16:creationId xmlns="" xmlns:a16="http://schemas.microsoft.com/office/drawing/2014/main" id="{2981963C-3D8D-42DD-9D2A-40B5676983BD}"/>
              </a:ext>
            </a:extLst>
          </p:cNvPr>
          <p:cNvGrpSpPr/>
          <p:nvPr/>
        </p:nvGrpSpPr>
        <p:grpSpPr>
          <a:xfrm>
            <a:off x="7861121" y="1263763"/>
            <a:ext cx="2364750" cy="1477328"/>
            <a:chOff x="1965278" y="1265844"/>
            <a:chExt cx="2364750" cy="1477328"/>
          </a:xfrm>
        </p:grpSpPr>
        <p:sp>
          <p:nvSpPr>
            <p:cNvPr id="67" name="文本框 66">
              <a:extLst>
                <a:ext uri="{FF2B5EF4-FFF2-40B4-BE49-F238E27FC236}">
                  <a16:creationId xmlns="" xmlns:a16="http://schemas.microsoft.com/office/drawing/2014/main" id="{C03A6117-2828-4D8C-A735-A355D01E2339}"/>
                </a:ext>
              </a:extLst>
            </p:cNvPr>
            <p:cNvSpPr txBox="1"/>
            <p:nvPr/>
          </p:nvSpPr>
          <p:spPr>
            <a:xfrm>
              <a:off x="1965278" y="1265844"/>
              <a:ext cx="2031325" cy="461665"/>
            </a:xfrm>
            <a:prstGeom prst="rect">
              <a:avLst/>
            </a:prstGeom>
            <a:noFill/>
          </p:spPr>
          <p:txBody>
            <a:bodyPr wrap="none" rtlCol="0" anchor="ctr">
              <a:spAutoFit/>
            </a:bodyPr>
            <a:lstStyle>
              <a:defPPr>
                <a:defRPr lang="en-US"/>
              </a:defPPr>
              <a:lvl1pPr>
                <a:defRPr sz="2400">
                  <a:solidFill>
                    <a:srgbClr val="21364B"/>
                  </a:solidFill>
                  <a:latin typeface="汉仪铸字美心体W" panose="00000500000000000000" pitchFamily="2" charset="-122"/>
                  <a:ea typeface="汉仪铸字美心体W" panose="00000500000000000000" pitchFamily="2" charset="-122"/>
                </a:defRPr>
              </a:lvl1pPr>
            </a:lstStyle>
            <a:p>
              <a:r>
                <a:rPr lang="zh-CN" altLang="en-US" dirty="0"/>
                <a:t>职业男性穿着</a:t>
              </a:r>
            </a:p>
          </p:txBody>
        </p:sp>
        <p:sp>
          <p:nvSpPr>
            <p:cNvPr id="68" name="文本框 67">
              <a:extLst>
                <a:ext uri="{FF2B5EF4-FFF2-40B4-BE49-F238E27FC236}">
                  <a16:creationId xmlns="" xmlns:a16="http://schemas.microsoft.com/office/drawing/2014/main" id="{6B9B26A4-88EE-4D1F-A04E-8CAA10306D17}"/>
                </a:ext>
              </a:extLst>
            </p:cNvPr>
            <p:cNvSpPr txBox="1"/>
            <p:nvPr/>
          </p:nvSpPr>
          <p:spPr>
            <a:xfrm>
              <a:off x="1965278" y="1727509"/>
              <a:ext cx="2364750" cy="1015663"/>
            </a:xfrm>
            <a:prstGeom prst="rect">
              <a:avLst/>
            </a:prstGeom>
            <a:noFill/>
          </p:spPr>
          <p:txBody>
            <a:bodyPr wrap="none" rtlCol="0">
              <a:spAutoFit/>
            </a:bodyPr>
            <a:lstStyle/>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p>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p:txBody>
        </p:sp>
      </p:grpSp>
      <p:grpSp>
        <p:nvGrpSpPr>
          <p:cNvPr id="61" name="组合 60">
            <a:extLst>
              <a:ext uri="{FF2B5EF4-FFF2-40B4-BE49-F238E27FC236}">
                <a16:creationId xmlns="" xmlns:a16="http://schemas.microsoft.com/office/drawing/2014/main" id="{C0C141C6-0F44-4ABC-B1CE-C2040220DFD1}"/>
              </a:ext>
            </a:extLst>
          </p:cNvPr>
          <p:cNvGrpSpPr/>
          <p:nvPr/>
        </p:nvGrpSpPr>
        <p:grpSpPr>
          <a:xfrm>
            <a:off x="9082604" y="2994675"/>
            <a:ext cx="2364750" cy="1477328"/>
            <a:chOff x="921223" y="3028680"/>
            <a:chExt cx="2364750" cy="1477328"/>
          </a:xfrm>
        </p:grpSpPr>
        <p:sp>
          <p:nvSpPr>
            <p:cNvPr id="65" name="文本框 64">
              <a:extLst>
                <a:ext uri="{FF2B5EF4-FFF2-40B4-BE49-F238E27FC236}">
                  <a16:creationId xmlns="" xmlns:a16="http://schemas.microsoft.com/office/drawing/2014/main" id="{C232CCF4-2691-4587-BD95-530A816BCC1E}"/>
                </a:ext>
              </a:extLst>
            </p:cNvPr>
            <p:cNvSpPr txBox="1"/>
            <p:nvPr/>
          </p:nvSpPr>
          <p:spPr>
            <a:xfrm>
              <a:off x="921223" y="3028680"/>
              <a:ext cx="2031325" cy="461665"/>
            </a:xfrm>
            <a:prstGeom prst="rect">
              <a:avLst/>
            </a:prstGeom>
            <a:noFill/>
          </p:spPr>
          <p:txBody>
            <a:bodyPr wrap="none" rtlCol="0" anchor="ctr">
              <a:spAutoFit/>
            </a:bodyPr>
            <a:lstStyle>
              <a:defPPr>
                <a:defRPr lang="en-US"/>
              </a:defPPr>
              <a:lvl1pPr>
                <a:defRPr sz="2400">
                  <a:solidFill>
                    <a:srgbClr val="21364B"/>
                  </a:solidFill>
                  <a:latin typeface="汉仪铸字美心体W" panose="00000500000000000000" pitchFamily="2" charset="-122"/>
                  <a:ea typeface="汉仪铸字美心体W" panose="00000500000000000000" pitchFamily="2" charset="-122"/>
                </a:defRPr>
              </a:lvl1pPr>
            </a:lstStyle>
            <a:p>
              <a:r>
                <a:rPr lang="zh-CN" altLang="en-US" dirty="0"/>
                <a:t>职业男性穿着</a:t>
              </a:r>
            </a:p>
          </p:txBody>
        </p:sp>
        <p:sp>
          <p:nvSpPr>
            <p:cNvPr id="66" name="文本框 65">
              <a:extLst>
                <a:ext uri="{FF2B5EF4-FFF2-40B4-BE49-F238E27FC236}">
                  <a16:creationId xmlns="" xmlns:a16="http://schemas.microsoft.com/office/drawing/2014/main" id="{ECC73974-46D2-455E-B235-6760A29762C7}"/>
                </a:ext>
              </a:extLst>
            </p:cNvPr>
            <p:cNvSpPr txBox="1"/>
            <p:nvPr/>
          </p:nvSpPr>
          <p:spPr>
            <a:xfrm>
              <a:off x="921223" y="3490345"/>
              <a:ext cx="2364750" cy="1015663"/>
            </a:xfrm>
            <a:prstGeom prst="rect">
              <a:avLst/>
            </a:prstGeom>
            <a:noFill/>
          </p:spPr>
          <p:txBody>
            <a:bodyPr wrap="none" rtlCol="0">
              <a:spAutoFit/>
            </a:bodyPr>
            <a:lstStyle/>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p>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p:txBody>
        </p:sp>
      </p:grpSp>
      <p:grpSp>
        <p:nvGrpSpPr>
          <p:cNvPr id="62" name="组合 61">
            <a:extLst>
              <a:ext uri="{FF2B5EF4-FFF2-40B4-BE49-F238E27FC236}">
                <a16:creationId xmlns="" xmlns:a16="http://schemas.microsoft.com/office/drawing/2014/main" id="{56A22D94-BE5F-4696-80F7-D50560A8C0A4}"/>
              </a:ext>
            </a:extLst>
          </p:cNvPr>
          <p:cNvGrpSpPr/>
          <p:nvPr/>
        </p:nvGrpSpPr>
        <p:grpSpPr>
          <a:xfrm>
            <a:off x="7861973" y="4725587"/>
            <a:ext cx="2364750" cy="1477328"/>
            <a:chOff x="1966130" y="4727668"/>
            <a:chExt cx="2364750" cy="1477328"/>
          </a:xfrm>
        </p:grpSpPr>
        <p:sp>
          <p:nvSpPr>
            <p:cNvPr id="63" name="文本框 62">
              <a:extLst>
                <a:ext uri="{FF2B5EF4-FFF2-40B4-BE49-F238E27FC236}">
                  <a16:creationId xmlns="" xmlns:a16="http://schemas.microsoft.com/office/drawing/2014/main" id="{45AD7536-DB70-4D75-B078-B18626DA9965}"/>
                </a:ext>
              </a:extLst>
            </p:cNvPr>
            <p:cNvSpPr txBox="1"/>
            <p:nvPr/>
          </p:nvSpPr>
          <p:spPr>
            <a:xfrm>
              <a:off x="1966130" y="4727668"/>
              <a:ext cx="2031325" cy="461665"/>
            </a:xfrm>
            <a:prstGeom prst="rect">
              <a:avLst/>
            </a:prstGeom>
            <a:noFill/>
          </p:spPr>
          <p:txBody>
            <a:bodyPr wrap="none" rtlCol="0" anchor="ctr">
              <a:spAutoFit/>
            </a:bodyPr>
            <a:lstStyle>
              <a:defPPr>
                <a:defRPr lang="en-US"/>
              </a:defPPr>
              <a:lvl1pPr>
                <a:defRPr sz="2400">
                  <a:solidFill>
                    <a:srgbClr val="21364B"/>
                  </a:solidFill>
                  <a:latin typeface="汉仪铸字美心体W" panose="00000500000000000000" pitchFamily="2" charset="-122"/>
                  <a:ea typeface="汉仪铸字美心体W" panose="00000500000000000000" pitchFamily="2" charset="-122"/>
                </a:defRPr>
              </a:lvl1pPr>
            </a:lstStyle>
            <a:p>
              <a:r>
                <a:rPr lang="zh-CN" altLang="en-US" dirty="0"/>
                <a:t>职业男性穿着</a:t>
              </a:r>
            </a:p>
          </p:txBody>
        </p:sp>
        <p:sp>
          <p:nvSpPr>
            <p:cNvPr id="64" name="文本框 63">
              <a:extLst>
                <a:ext uri="{FF2B5EF4-FFF2-40B4-BE49-F238E27FC236}">
                  <a16:creationId xmlns="" xmlns:a16="http://schemas.microsoft.com/office/drawing/2014/main" id="{2524D237-8015-4921-BAD0-016717CEC23F}"/>
                </a:ext>
              </a:extLst>
            </p:cNvPr>
            <p:cNvSpPr txBox="1"/>
            <p:nvPr/>
          </p:nvSpPr>
          <p:spPr>
            <a:xfrm>
              <a:off x="1966130" y="5189333"/>
              <a:ext cx="2364750" cy="1015663"/>
            </a:xfrm>
            <a:prstGeom prst="rect">
              <a:avLst/>
            </a:prstGeom>
            <a:noFill/>
          </p:spPr>
          <p:txBody>
            <a:bodyPr wrap="none" rtlCol="0">
              <a:spAutoFit/>
            </a:bodyPr>
            <a:lstStyle/>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p>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p:txBody>
        </p:sp>
      </p:grpSp>
      <p:cxnSp>
        <p:nvCxnSpPr>
          <p:cNvPr id="31" name="直接连接符 30">
            <a:extLst>
              <a:ext uri="{FF2B5EF4-FFF2-40B4-BE49-F238E27FC236}">
                <a16:creationId xmlns="" xmlns:a16="http://schemas.microsoft.com/office/drawing/2014/main" id="{C290EC0F-3BE0-49ED-BF78-16D74BEC7698}"/>
              </a:ext>
            </a:extLst>
          </p:cNvPr>
          <p:cNvCxnSpPr>
            <a:cxnSpLocks/>
          </p:cNvCxnSpPr>
          <p:nvPr/>
        </p:nvCxnSpPr>
        <p:spPr>
          <a:xfrm>
            <a:off x="-13648" y="663353"/>
            <a:ext cx="1978926"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32" name="等腰三角形 31">
            <a:extLst>
              <a:ext uri="{FF2B5EF4-FFF2-40B4-BE49-F238E27FC236}">
                <a16:creationId xmlns="" xmlns:a16="http://schemas.microsoft.com/office/drawing/2014/main" id="{D18A6637-0ABF-412D-A952-1387A3F28837}"/>
              </a:ext>
            </a:extLst>
          </p:cNvPr>
          <p:cNvSpPr/>
          <p:nvPr/>
        </p:nvSpPr>
        <p:spPr>
          <a:xfrm rot="5400000">
            <a:off x="1781032" y="226625"/>
            <a:ext cx="464024" cy="382137"/>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a:extLst>
              <a:ext uri="{FF2B5EF4-FFF2-40B4-BE49-F238E27FC236}">
                <a16:creationId xmlns="" xmlns:a16="http://schemas.microsoft.com/office/drawing/2014/main" id="{6559CD20-F57C-4D88-BBD6-E215E7B1E1AD}"/>
              </a:ext>
            </a:extLst>
          </p:cNvPr>
          <p:cNvSpPr txBox="1"/>
          <p:nvPr/>
        </p:nvSpPr>
        <p:spPr>
          <a:xfrm>
            <a:off x="93606" y="201688"/>
            <a:ext cx="1967205" cy="461665"/>
          </a:xfrm>
          <a:prstGeom prst="rect">
            <a:avLst/>
          </a:prstGeom>
          <a:noFill/>
        </p:spPr>
        <p:txBody>
          <a:bodyPr wrap="none" rtlCol="0" anchor="ctr">
            <a:spAutoFit/>
          </a:bodyPr>
          <a:lstStyle/>
          <a:p>
            <a:pPr algn="r"/>
            <a:r>
              <a:rPr lang="zh-CN" altLang="en-US" sz="2400" dirty="0">
                <a:solidFill>
                  <a:srgbClr val="2C445A"/>
                </a:solidFill>
                <a:latin typeface="汉仪铸字美心体W" panose="00000500000000000000" pitchFamily="2" charset="-122"/>
                <a:ea typeface="汉仪铸字美心体W" panose="00000500000000000000" pitchFamily="2" charset="-122"/>
              </a:rPr>
              <a:t>技巧分享 </a:t>
            </a:r>
            <a:r>
              <a:rPr lang="en-US" altLang="zh-CN" sz="2400" dirty="0">
                <a:solidFill>
                  <a:srgbClr val="2C445A"/>
                </a:solidFill>
                <a:latin typeface="汉仪铸字美心体W" panose="00000500000000000000" pitchFamily="2" charset="-122"/>
                <a:ea typeface="汉仪铸字美心体W" panose="00000500000000000000" pitchFamily="2" charset="-122"/>
              </a:rPr>
              <a:t>02</a:t>
            </a:r>
            <a:endParaRPr lang="zh-CN" altLang="en-US" sz="2400" dirty="0">
              <a:solidFill>
                <a:srgbClr val="2C445A"/>
              </a:solidFill>
              <a:latin typeface="汉仪铸字美心体W" panose="00000500000000000000" pitchFamily="2" charset="-122"/>
              <a:ea typeface="汉仪铸字美心体W" panose="00000500000000000000" pitchFamily="2" charset="-122"/>
            </a:endParaRPr>
          </a:p>
        </p:txBody>
      </p:sp>
    </p:spTree>
    <p:extLst>
      <p:ext uri="{BB962C8B-B14F-4D97-AF65-F5344CB8AC3E}">
        <p14:creationId xmlns:p14="http://schemas.microsoft.com/office/powerpoint/2010/main" val="2870518643"/>
      </p:ext>
    </p:extLst>
  </p:cSld>
  <p:clrMapOvr>
    <a:masterClrMapping/>
  </p:clrMapOvr>
  <p:transition spd="slow" advClick="0" advTm="300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10" presetClass="entr" presetSubtype="0" fill="hold" nodeType="withEffect">
                                  <p:stCondLst>
                                    <p:cond delay="0"/>
                                  </p:stCondLst>
                                  <p:childTnLst>
                                    <p:set>
                                      <p:cBhvr>
                                        <p:cTn id="9" dur="1" fill="hold">
                                          <p:stCondLst>
                                            <p:cond delay="0"/>
                                          </p:stCondLst>
                                        </p:cTn>
                                        <p:tgtEl>
                                          <p:spTgt spid="70"/>
                                        </p:tgtEl>
                                        <p:attrNameLst>
                                          <p:attrName>style.visibility</p:attrName>
                                        </p:attrNameLst>
                                      </p:cBhvr>
                                      <p:to>
                                        <p:strVal val="visible"/>
                                      </p:to>
                                    </p:set>
                                    <p:animEffect transition="in" filter="fade">
                                      <p:cBhvr>
                                        <p:cTn id="10" dur="500"/>
                                        <p:tgtEl>
                                          <p:spTgt spid="70"/>
                                        </p:tgtEl>
                                      </p:cBhvr>
                                    </p:animEffect>
                                  </p:childTnLst>
                                </p:cTn>
                              </p:par>
                              <p:par>
                                <p:cTn id="11" presetID="10"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par>
                                <p:cTn id="14" presetID="10" presetClass="entr" presetSubtype="0" fill="hold" nodeType="withEffect">
                                  <p:stCondLst>
                                    <p:cond delay="0"/>
                                  </p:stCondLst>
                                  <p:childTnLst>
                                    <p:set>
                                      <p:cBhvr>
                                        <p:cTn id="15" dur="1" fill="hold">
                                          <p:stCondLst>
                                            <p:cond delay="0"/>
                                          </p:stCondLst>
                                        </p:cTn>
                                        <p:tgtEl>
                                          <p:spTgt spid="71"/>
                                        </p:tgtEl>
                                        <p:attrNameLst>
                                          <p:attrName>style.visibility</p:attrName>
                                        </p:attrNameLst>
                                      </p:cBhvr>
                                      <p:to>
                                        <p:strVal val="visible"/>
                                      </p:to>
                                    </p:set>
                                    <p:animEffect transition="in" filter="fade">
                                      <p:cBhvr>
                                        <p:cTn id="16" dur="500"/>
                                        <p:tgtEl>
                                          <p:spTgt spid="71"/>
                                        </p:tgtEl>
                                      </p:cBhvr>
                                    </p:animEffect>
                                  </p:childTnLst>
                                </p:cTn>
                              </p:par>
                              <p:par>
                                <p:cTn id="17" presetID="10" presetClass="entr" presetSubtype="0" fill="hold" nodeType="with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500"/>
                                        <p:tgtEl>
                                          <p:spTgt spid="58"/>
                                        </p:tgtEl>
                                      </p:cBhvr>
                                    </p:animEffect>
                                  </p:childTnLst>
                                </p:cTn>
                              </p:par>
                              <p:par>
                                <p:cTn id="20" presetID="10" presetClass="entr" presetSubtype="0" fill="hold" nodeType="with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500"/>
                                        <p:tgtEl>
                                          <p:spTgt spid="72"/>
                                        </p:tgtEl>
                                      </p:cBhvr>
                                    </p:animEffect>
                                  </p:childTnLst>
                                </p:cTn>
                              </p:par>
                            </p:childTnLst>
                          </p:cTn>
                        </p:par>
                        <p:par>
                          <p:cTn id="23" fill="hold">
                            <p:stCondLst>
                              <p:cond delay="500"/>
                            </p:stCondLst>
                            <p:childTnLst>
                              <p:par>
                                <p:cTn id="24" presetID="2" presetClass="entr" presetSubtype="2"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1000" fill="hold"/>
                                        <p:tgtEl>
                                          <p:spTgt spid="15"/>
                                        </p:tgtEl>
                                        <p:attrNameLst>
                                          <p:attrName>ppt_x</p:attrName>
                                        </p:attrNameLst>
                                      </p:cBhvr>
                                      <p:tavLst>
                                        <p:tav tm="0">
                                          <p:val>
                                            <p:strVal val="1+#ppt_w/2"/>
                                          </p:val>
                                        </p:tav>
                                        <p:tav tm="100000">
                                          <p:val>
                                            <p:strVal val="#ppt_x"/>
                                          </p:val>
                                        </p:tav>
                                      </p:tavLst>
                                    </p:anim>
                                    <p:anim calcmode="lin" valueType="num">
                                      <p:cBhvr additive="base">
                                        <p:cTn id="27" dur="1000" fill="hold"/>
                                        <p:tgtEl>
                                          <p:spTgt spid="15"/>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1000" fill="hold"/>
                                        <p:tgtEl>
                                          <p:spTgt spid="16"/>
                                        </p:tgtEl>
                                        <p:attrNameLst>
                                          <p:attrName>ppt_x</p:attrName>
                                        </p:attrNameLst>
                                      </p:cBhvr>
                                      <p:tavLst>
                                        <p:tav tm="0">
                                          <p:val>
                                            <p:strVal val="1+#ppt_w/2"/>
                                          </p:val>
                                        </p:tav>
                                        <p:tav tm="100000">
                                          <p:val>
                                            <p:strVal val="#ppt_x"/>
                                          </p:val>
                                        </p:tav>
                                      </p:tavLst>
                                    </p:anim>
                                    <p:anim calcmode="lin" valueType="num">
                                      <p:cBhvr additive="base">
                                        <p:cTn id="31" dur="1000" fill="hold"/>
                                        <p:tgtEl>
                                          <p:spTgt spid="16"/>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1000" fill="hold"/>
                                        <p:tgtEl>
                                          <p:spTgt spid="17"/>
                                        </p:tgtEl>
                                        <p:attrNameLst>
                                          <p:attrName>ppt_x</p:attrName>
                                        </p:attrNameLst>
                                      </p:cBhvr>
                                      <p:tavLst>
                                        <p:tav tm="0">
                                          <p:val>
                                            <p:strVal val="1+#ppt_w/2"/>
                                          </p:val>
                                        </p:tav>
                                        <p:tav tm="100000">
                                          <p:val>
                                            <p:strVal val="#ppt_x"/>
                                          </p:val>
                                        </p:tav>
                                      </p:tavLst>
                                    </p:anim>
                                    <p:anim calcmode="lin" valueType="num">
                                      <p:cBhvr additive="base">
                                        <p:cTn id="35" dur="1000" fill="hold"/>
                                        <p:tgtEl>
                                          <p:spTgt spid="17"/>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0"/>
                                  </p:stCondLst>
                                  <p:childTnLst>
                                    <p:set>
                                      <p:cBhvr>
                                        <p:cTn id="37" dur="1" fill="hold">
                                          <p:stCondLst>
                                            <p:cond delay="0"/>
                                          </p:stCondLst>
                                        </p:cTn>
                                        <p:tgtEl>
                                          <p:spTgt spid="60"/>
                                        </p:tgtEl>
                                        <p:attrNameLst>
                                          <p:attrName>style.visibility</p:attrName>
                                        </p:attrNameLst>
                                      </p:cBhvr>
                                      <p:to>
                                        <p:strVal val="visible"/>
                                      </p:to>
                                    </p:set>
                                    <p:anim calcmode="lin" valueType="num">
                                      <p:cBhvr additive="base">
                                        <p:cTn id="38" dur="1000" fill="hold"/>
                                        <p:tgtEl>
                                          <p:spTgt spid="60"/>
                                        </p:tgtEl>
                                        <p:attrNameLst>
                                          <p:attrName>ppt_x</p:attrName>
                                        </p:attrNameLst>
                                      </p:cBhvr>
                                      <p:tavLst>
                                        <p:tav tm="0">
                                          <p:val>
                                            <p:strVal val="0-#ppt_w/2"/>
                                          </p:val>
                                        </p:tav>
                                        <p:tav tm="100000">
                                          <p:val>
                                            <p:strVal val="#ppt_x"/>
                                          </p:val>
                                        </p:tav>
                                      </p:tavLst>
                                    </p:anim>
                                    <p:anim calcmode="lin" valueType="num">
                                      <p:cBhvr additive="base">
                                        <p:cTn id="39" dur="1000" fill="hold"/>
                                        <p:tgtEl>
                                          <p:spTgt spid="60"/>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additive="base">
                                        <p:cTn id="42" dur="1000" fill="hold"/>
                                        <p:tgtEl>
                                          <p:spTgt spid="61"/>
                                        </p:tgtEl>
                                        <p:attrNameLst>
                                          <p:attrName>ppt_x</p:attrName>
                                        </p:attrNameLst>
                                      </p:cBhvr>
                                      <p:tavLst>
                                        <p:tav tm="0">
                                          <p:val>
                                            <p:strVal val="0-#ppt_w/2"/>
                                          </p:val>
                                        </p:tav>
                                        <p:tav tm="100000">
                                          <p:val>
                                            <p:strVal val="#ppt_x"/>
                                          </p:val>
                                        </p:tav>
                                      </p:tavLst>
                                    </p:anim>
                                    <p:anim calcmode="lin" valueType="num">
                                      <p:cBhvr additive="base">
                                        <p:cTn id="43" dur="1000" fill="hold"/>
                                        <p:tgtEl>
                                          <p:spTgt spid="61"/>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62"/>
                                        </p:tgtEl>
                                        <p:attrNameLst>
                                          <p:attrName>style.visibility</p:attrName>
                                        </p:attrNameLst>
                                      </p:cBhvr>
                                      <p:to>
                                        <p:strVal val="visible"/>
                                      </p:to>
                                    </p:set>
                                    <p:anim calcmode="lin" valueType="num">
                                      <p:cBhvr additive="base">
                                        <p:cTn id="46" dur="1000" fill="hold"/>
                                        <p:tgtEl>
                                          <p:spTgt spid="62"/>
                                        </p:tgtEl>
                                        <p:attrNameLst>
                                          <p:attrName>ppt_x</p:attrName>
                                        </p:attrNameLst>
                                      </p:cBhvr>
                                      <p:tavLst>
                                        <p:tav tm="0">
                                          <p:val>
                                            <p:strVal val="0-#ppt_w/2"/>
                                          </p:val>
                                        </p:tav>
                                        <p:tav tm="100000">
                                          <p:val>
                                            <p:strVal val="#ppt_x"/>
                                          </p:val>
                                        </p:tav>
                                      </p:tavLst>
                                    </p:anim>
                                    <p:anim calcmode="lin" valueType="num">
                                      <p:cBhvr additive="base">
                                        <p:cTn id="47" dur="10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0D428D7E-91BF-4F6C-BF2B-7800D4449A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56" y="1000890"/>
            <a:ext cx="4683460" cy="5219929"/>
          </a:xfrm>
          <a:prstGeom prst="rect">
            <a:avLst/>
          </a:prstGeom>
        </p:spPr>
      </p:pic>
      <p:grpSp>
        <p:nvGrpSpPr>
          <p:cNvPr id="33" name="组合 32">
            <a:extLst>
              <a:ext uri="{FF2B5EF4-FFF2-40B4-BE49-F238E27FC236}">
                <a16:creationId xmlns="" xmlns:a16="http://schemas.microsoft.com/office/drawing/2014/main" id="{5574534C-9E1A-448A-A35F-92DC976050A5}"/>
              </a:ext>
            </a:extLst>
          </p:cNvPr>
          <p:cNvGrpSpPr/>
          <p:nvPr/>
        </p:nvGrpSpPr>
        <p:grpSpPr>
          <a:xfrm>
            <a:off x="5895834" y="1449588"/>
            <a:ext cx="5280288" cy="1183027"/>
            <a:chOff x="975815" y="1696257"/>
            <a:chExt cx="5280288" cy="1183027"/>
          </a:xfrm>
        </p:grpSpPr>
        <p:grpSp>
          <p:nvGrpSpPr>
            <p:cNvPr id="34" name="组合 33">
              <a:extLst>
                <a:ext uri="{FF2B5EF4-FFF2-40B4-BE49-F238E27FC236}">
                  <a16:creationId xmlns="" xmlns:a16="http://schemas.microsoft.com/office/drawing/2014/main" id="{C8C3B26F-2818-434D-AEDC-15B0713BB6CD}"/>
                </a:ext>
              </a:extLst>
            </p:cNvPr>
            <p:cNvGrpSpPr/>
            <p:nvPr/>
          </p:nvGrpSpPr>
          <p:grpSpPr>
            <a:xfrm>
              <a:off x="975815" y="1696257"/>
              <a:ext cx="1077325" cy="905907"/>
              <a:chOff x="2778115" y="3171824"/>
              <a:chExt cx="1077325" cy="905907"/>
            </a:xfrm>
          </p:grpSpPr>
          <p:sp>
            <p:nvSpPr>
              <p:cNvPr id="39" name="等腰三角形 38">
                <a:extLst>
                  <a:ext uri="{FF2B5EF4-FFF2-40B4-BE49-F238E27FC236}">
                    <a16:creationId xmlns="" xmlns:a16="http://schemas.microsoft.com/office/drawing/2014/main" id="{5DDF5CF3-C280-4FD7-B0C6-7F9B805BB252}"/>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文本框 39">
                <a:extLst>
                  <a:ext uri="{FF2B5EF4-FFF2-40B4-BE49-F238E27FC236}">
                    <a16:creationId xmlns="" xmlns:a16="http://schemas.microsoft.com/office/drawing/2014/main" id="{D2640FC0-C882-4EFA-918C-DBCF58C8AA2E}"/>
                  </a:ext>
                </a:extLst>
              </p:cNvPr>
              <p:cNvSpPr txBox="1"/>
              <p:nvPr/>
            </p:nvSpPr>
            <p:spPr>
              <a:xfrm>
                <a:off x="3143386" y="3185464"/>
                <a:ext cx="712054" cy="769441"/>
              </a:xfrm>
              <a:prstGeom prst="rect">
                <a:avLst/>
              </a:prstGeom>
              <a:noFill/>
            </p:spPr>
            <p:txBody>
              <a:bodyPr wrap="none" rtlCol="0" anchor="ctr">
                <a:spAutoFit/>
              </a:bodyPr>
              <a:lstStyle/>
              <a:p>
                <a:r>
                  <a:rPr lang="en-US" altLang="zh-CN" sz="4400" spc="-150" dirty="0">
                    <a:solidFill>
                      <a:srgbClr val="FFD400"/>
                    </a:solidFill>
                    <a:effectLst>
                      <a:outerShdw blurRad="38100" dist="38100" dir="2700000" algn="tl">
                        <a:srgbClr val="000000">
                          <a:alpha val="43137"/>
                        </a:srgbClr>
                      </a:outerShdw>
                    </a:effectLst>
                    <a:latin typeface="Cocon" pitchFamily="50" charset="0"/>
                  </a:rPr>
                  <a:t>01</a:t>
                </a:r>
                <a:endParaRPr lang="zh-CN" altLang="en-US" sz="4400" spc="-150" dirty="0">
                  <a:solidFill>
                    <a:srgbClr val="FFD400"/>
                  </a:solidFill>
                  <a:effectLst>
                    <a:outerShdw blurRad="38100" dist="38100" dir="2700000" algn="tl">
                      <a:srgbClr val="000000">
                        <a:alpha val="43137"/>
                      </a:srgbClr>
                    </a:outerShdw>
                  </a:effectLst>
                  <a:latin typeface="Cocon" pitchFamily="50" charset="0"/>
                </a:endParaRPr>
              </a:p>
            </p:txBody>
          </p:sp>
        </p:grpSp>
        <p:grpSp>
          <p:nvGrpSpPr>
            <p:cNvPr id="35" name="组合 34">
              <a:extLst>
                <a:ext uri="{FF2B5EF4-FFF2-40B4-BE49-F238E27FC236}">
                  <a16:creationId xmlns="" xmlns:a16="http://schemas.microsoft.com/office/drawing/2014/main" id="{C5E92B1A-6519-4731-81C7-E15A162BD0C0}"/>
                </a:ext>
              </a:extLst>
            </p:cNvPr>
            <p:cNvGrpSpPr/>
            <p:nvPr/>
          </p:nvGrpSpPr>
          <p:grpSpPr>
            <a:xfrm>
              <a:off x="2147286" y="1786678"/>
              <a:ext cx="4108817" cy="1092606"/>
              <a:chOff x="2147286" y="1709897"/>
              <a:chExt cx="4108817" cy="1092606"/>
            </a:xfrm>
          </p:grpSpPr>
          <p:sp>
            <p:nvSpPr>
              <p:cNvPr id="36" name="文本框 35">
                <a:extLst>
                  <a:ext uri="{FF2B5EF4-FFF2-40B4-BE49-F238E27FC236}">
                    <a16:creationId xmlns="" xmlns:a16="http://schemas.microsoft.com/office/drawing/2014/main" id="{4E1D373C-A292-45D4-83FB-EAD95A2C39AA}"/>
                  </a:ext>
                </a:extLst>
              </p:cNvPr>
              <p:cNvSpPr txBox="1"/>
              <p:nvPr/>
            </p:nvSpPr>
            <p:spPr>
              <a:xfrm>
                <a:off x="2147286" y="2094617"/>
                <a:ext cx="4108817" cy="707886"/>
              </a:xfrm>
              <a:prstGeom prst="rect">
                <a:avLst/>
              </a:prstGeom>
              <a:noFill/>
            </p:spPr>
            <p:txBody>
              <a:bodyPr wrap="none" rtlCol="0">
                <a:spAutoFit/>
              </a:bodyPr>
              <a:lstStyle/>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p>
              <a:p>
                <a:pP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点击输入内容点击输入内容点击输入内容</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p:txBody>
          </p:sp>
          <p:sp>
            <p:nvSpPr>
              <p:cNvPr id="37" name="文本框 36">
                <a:extLst>
                  <a:ext uri="{FF2B5EF4-FFF2-40B4-BE49-F238E27FC236}">
                    <a16:creationId xmlns="" xmlns:a16="http://schemas.microsoft.com/office/drawing/2014/main" id="{E2325484-11BC-40DC-B1E2-66B3D1C4037C}"/>
                  </a:ext>
                </a:extLst>
              </p:cNvPr>
              <p:cNvSpPr txBox="1"/>
              <p:nvPr/>
            </p:nvSpPr>
            <p:spPr>
              <a:xfrm>
                <a:off x="2147286" y="1709897"/>
                <a:ext cx="2031325" cy="461665"/>
              </a:xfrm>
              <a:prstGeom prst="rect">
                <a:avLst/>
              </a:prstGeom>
              <a:noFill/>
            </p:spPr>
            <p:txBody>
              <a:bodyPr wrap="none" rtlCol="0" anchor="ctr">
                <a:spAutoFit/>
              </a:bodyPr>
              <a:lstStyle/>
              <a:p>
                <a:r>
                  <a:rPr lang="zh-CN" altLang="en-US" sz="2400" dirty="0">
                    <a:solidFill>
                      <a:srgbClr val="2C445A"/>
                    </a:solidFill>
                    <a:latin typeface="汉仪铸字美心体W" panose="00000500000000000000" pitchFamily="2" charset="-122"/>
                    <a:ea typeface="汉仪铸字美心体W" panose="00000500000000000000" pitchFamily="2" charset="-122"/>
                  </a:rPr>
                  <a:t>职业女性穿着</a:t>
                </a:r>
              </a:p>
            </p:txBody>
          </p:sp>
        </p:grpSp>
      </p:grpSp>
      <p:grpSp>
        <p:nvGrpSpPr>
          <p:cNvPr id="49" name="组合 48">
            <a:extLst>
              <a:ext uri="{FF2B5EF4-FFF2-40B4-BE49-F238E27FC236}">
                <a16:creationId xmlns="" xmlns:a16="http://schemas.microsoft.com/office/drawing/2014/main" id="{21516350-972F-4B9A-8D74-88D5D31E3D4E}"/>
              </a:ext>
            </a:extLst>
          </p:cNvPr>
          <p:cNvGrpSpPr/>
          <p:nvPr/>
        </p:nvGrpSpPr>
        <p:grpSpPr>
          <a:xfrm>
            <a:off x="5895834" y="3011679"/>
            <a:ext cx="5280288" cy="1183027"/>
            <a:chOff x="975815" y="1696257"/>
            <a:chExt cx="5280288" cy="1183027"/>
          </a:xfrm>
        </p:grpSpPr>
        <p:grpSp>
          <p:nvGrpSpPr>
            <p:cNvPr id="53" name="组合 52">
              <a:extLst>
                <a:ext uri="{FF2B5EF4-FFF2-40B4-BE49-F238E27FC236}">
                  <a16:creationId xmlns="" xmlns:a16="http://schemas.microsoft.com/office/drawing/2014/main" id="{1FE366A5-D006-4DB4-80F4-916D0F945F8D}"/>
                </a:ext>
              </a:extLst>
            </p:cNvPr>
            <p:cNvGrpSpPr/>
            <p:nvPr/>
          </p:nvGrpSpPr>
          <p:grpSpPr>
            <a:xfrm>
              <a:off x="975815" y="1696257"/>
              <a:ext cx="1178314" cy="905907"/>
              <a:chOff x="2778115" y="3171824"/>
              <a:chExt cx="1178314" cy="905907"/>
            </a:xfrm>
          </p:grpSpPr>
          <p:sp>
            <p:nvSpPr>
              <p:cNvPr id="69" name="等腰三角形 68">
                <a:extLst>
                  <a:ext uri="{FF2B5EF4-FFF2-40B4-BE49-F238E27FC236}">
                    <a16:creationId xmlns="" xmlns:a16="http://schemas.microsoft.com/office/drawing/2014/main" id="{555BEE8F-E02B-40E0-85C6-189FEF16BB90}"/>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文本框 72">
                <a:extLst>
                  <a:ext uri="{FF2B5EF4-FFF2-40B4-BE49-F238E27FC236}">
                    <a16:creationId xmlns="" xmlns:a16="http://schemas.microsoft.com/office/drawing/2014/main" id="{FC73A22D-6CFD-44C7-9AAB-BF46929341B6}"/>
                  </a:ext>
                </a:extLst>
              </p:cNvPr>
              <p:cNvSpPr txBox="1"/>
              <p:nvPr/>
            </p:nvSpPr>
            <p:spPr>
              <a:xfrm>
                <a:off x="3143386" y="3185464"/>
                <a:ext cx="813043" cy="769441"/>
              </a:xfrm>
              <a:prstGeom prst="rect">
                <a:avLst/>
              </a:prstGeom>
              <a:noFill/>
            </p:spPr>
            <p:txBody>
              <a:bodyPr wrap="none" rtlCol="0" anchor="ctr">
                <a:spAutoFit/>
              </a:bodyPr>
              <a:lstStyle>
                <a:defPPr>
                  <a:defRPr lang="en-US"/>
                </a:defPPr>
                <a:lvl1pPr>
                  <a:defRPr sz="4400" spc="-150">
                    <a:solidFill>
                      <a:srgbClr val="FFD400"/>
                    </a:solidFill>
                    <a:effectLst>
                      <a:outerShdw blurRad="38100" dist="38100" dir="2700000" algn="tl">
                        <a:srgbClr val="000000">
                          <a:alpha val="43137"/>
                        </a:srgbClr>
                      </a:outerShdw>
                    </a:effectLst>
                    <a:latin typeface="Cocon" pitchFamily="50" charset="0"/>
                  </a:defRPr>
                </a:lvl1pPr>
              </a:lstStyle>
              <a:p>
                <a:r>
                  <a:rPr lang="en-US" altLang="zh-CN" dirty="0"/>
                  <a:t>02</a:t>
                </a:r>
                <a:endParaRPr lang="zh-CN" altLang="en-US" dirty="0"/>
              </a:p>
            </p:txBody>
          </p:sp>
        </p:grpSp>
        <p:grpSp>
          <p:nvGrpSpPr>
            <p:cNvPr id="54" name="组合 53">
              <a:extLst>
                <a:ext uri="{FF2B5EF4-FFF2-40B4-BE49-F238E27FC236}">
                  <a16:creationId xmlns="" xmlns:a16="http://schemas.microsoft.com/office/drawing/2014/main" id="{79EC2D89-BD89-46A7-862C-D076869CB999}"/>
                </a:ext>
              </a:extLst>
            </p:cNvPr>
            <p:cNvGrpSpPr/>
            <p:nvPr/>
          </p:nvGrpSpPr>
          <p:grpSpPr>
            <a:xfrm>
              <a:off x="2147286" y="1786678"/>
              <a:ext cx="4108817" cy="1092606"/>
              <a:chOff x="2147286" y="1709897"/>
              <a:chExt cx="4108817" cy="1092606"/>
            </a:xfrm>
          </p:grpSpPr>
          <p:sp>
            <p:nvSpPr>
              <p:cNvPr id="55" name="文本框 54">
                <a:extLst>
                  <a:ext uri="{FF2B5EF4-FFF2-40B4-BE49-F238E27FC236}">
                    <a16:creationId xmlns="" xmlns:a16="http://schemas.microsoft.com/office/drawing/2014/main" id="{29720653-5585-4A28-B7D3-4250AC3CDF02}"/>
                  </a:ext>
                </a:extLst>
              </p:cNvPr>
              <p:cNvSpPr txBox="1"/>
              <p:nvPr/>
            </p:nvSpPr>
            <p:spPr>
              <a:xfrm>
                <a:off x="2147286" y="2094617"/>
                <a:ext cx="4108817" cy="707886"/>
              </a:xfrm>
              <a:prstGeom prst="rect">
                <a:avLst/>
              </a:prstGeom>
              <a:noFill/>
            </p:spPr>
            <p:txBody>
              <a:bodyPr wrap="none" rtlCol="0">
                <a:spAutoFit/>
              </a:bodyPr>
              <a:lstStyle>
                <a:defPPr>
                  <a:defRPr lang="en-US"/>
                </a:defPPr>
                <a:lvl1pPr>
                  <a:lnSpc>
                    <a:spcPts val="2400"/>
                  </a:lnSpc>
                  <a:defRPr sz="1700">
                    <a:solidFill>
                      <a:schemeClr val="tx1">
                        <a:lumMod val="75000"/>
                        <a:lumOff val="2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a:t>
                </a:r>
              </a:p>
              <a:p>
                <a:r>
                  <a:rPr lang="zh-CN" altLang="en-US" dirty="0"/>
                  <a:t>点击输入内容点击输入内容点击输入内容</a:t>
                </a:r>
                <a:endParaRPr lang="en-US" altLang="zh-CN" dirty="0"/>
              </a:p>
            </p:txBody>
          </p:sp>
          <p:sp>
            <p:nvSpPr>
              <p:cNvPr id="59" name="文本框 58">
                <a:extLst>
                  <a:ext uri="{FF2B5EF4-FFF2-40B4-BE49-F238E27FC236}">
                    <a16:creationId xmlns="" xmlns:a16="http://schemas.microsoft.com/office/drawing/2014/main" id="{7BC15636-B012-4D51-AA3E-608944E8E961}"/>
                  </a:ext>
                </a:extLst>
              </p:cNvPr>
              <p:cNvSpPr txBox="1"/>
              <p:nvPr/>
            </p:nvSpPr>
            <p:spPr>
              <a:xfrm>
                <a:off x="2147286" y="1709897"/>
                <a:ext cx="2031325" cy="461665"/>
              </a:xfrm>
              <a:prstGeom prst="rect">
                <a:avLst/>
              </a:prstGeom>
              <a:noFill/>
            </p:spPr>
            <p:txBody>
              <a:bodyPr wrap="none" rtlCol="0" anchor="ctr">
                <a:spAutoFit/>
              </a:bodyPr>
              <a:lstStyle>
                <a:defPPr>
                  <a:defRPr lang="en-US"/>
                </a:defPPr>
                <a:lvl1pPr>
                  <a:defRPr sz="2400">
                    <a:solidFill>
                      <a:srgbClr val="2C445A"/>
                    </a:solidFill>
                    <a:latin typeface="汉仪铸字美心体W" panose="00000500000000000000" pitchFamily="2" charset="-122"/>
                    <a:ea typeface="汉仪铸字美心体W" panose="00000500000000000000" pitchFamily="2" charset="-122"/>
                  </a:defRPr>
                </a:lvl1pPr>
              </a:lstStyle>
              <a:p>
                <a:r>
                  <a:rPr lang="zh-CN" altLang="en-US" dirty="0"/>
                  <a:t>职业女性穿着</a:t>
                </a:r>
              </a:p>
            </p:txBody>
          </p:sp>
        </p:grpSp>
      </p:grpSp>
      <p:grpSp>
        <p:nvGrpSpPr>
          <p:cNvPr id="74" name="组合 73">
            <a:extLst>
              <a:ext uri="{FF2B5EF4-FFF2-40B4-BE49-F238E27FC236}">
                <a16:creationId xmlns="" xmlns:a16="http://schemas.microsoft.com/office/drawing/2014/main" id="{502C16AE-F35E-4960-9086-74CC341DFC38}"/>
              </a:ext>
            </a:extLst>
          </p:cNvPr>
          <p:cNvGrpSpPr/>
          <p:nvPr/>
        </p:nvGrpSpPr>
        <p:grpSpPr>
          <a:xfrm>
            <a:off x="5895834" y="4573769"/>
            <a:ext cx="5280288" cy="1183027"/>
            <a:chOff x="975815" y="1696257"/>
            <a:chExt cx="5280288" cy="1183027"/>
          </a:xfrm>
        </p:grpSpPr>
        <p:grpSp>
          <p:nvGrpSpPr>
            <p:cNvPr id="75" name="组合 74">
              <a:extLst>
                <a:ext uri="{FF2B5EF4-FFF2-40B4-BE49-F238E27FC236}">
                  <a16:creationId xmlns="" xmlns:a16="http://schemas.microsoft.com/office/drawing/2014/main" id="{A3A7F7C4-5722-495E-ABE4-44A0BD867098}"/>
                </a:ext>
              </a:extLst>
            </p:cNvPr>
            <p:cNvGrpSpPr/>
            <p:nvPr/>
          </p:nvGrpSpPr>
          <p:grpSpPr>
            <a:xfrm>
              <a:off x="975815" y="1696257"/>
              <a:ext cx="1178314" cy="905907"/>
              <a:chOff x="2778115" y="3171824"/>
              <a:chExt cx="1178314" cy="905907"/>
            </a:xfrm>
          </p:grpSpPr>
          <p:sp>
            <p:nvSpPr>
              <p:cNvPr id="79" name="等腰三角形 78">
                <a:extLst>
                  <a:ext uri="{FF2B5EF4-FFF2-40B4-BE49-F238E27FC236}">
                    <a16:creationId xmlns="" xmlns:a16="http://schemas.microsoft.com/office/drawing/2014/main" id="{EABB2B71-04A8-42C4-A5FD-51E18F222EA3}"/>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79">
                <a:extLst>
                  <a:ext uri="{FF2B5EF4-FFF2-40B4-BE49-F238E27FC236}">
                    <a16:creationId xmlns="" xmlns:a16="http://schemas.microsoft.com/office/drawing/2014/main" id="{29CF02F9-1920-4946-9DD3-FB8B868F5472}"/>
                  </a:ext>
                </a:extLst>
              </p:cNvPr>
              <p:cNvSpPr txBox="1"/>
              <p:nvPr/>
            </p:nvSpPr>
            <p:spPr>
              <a:xfrm>
                <a:off x="3143386" y="3185464"/>
                <a:ext cx="813043" cy="769441"/>
              </a:xfrm>
              <a:prstGeom prst="rect">
                <a:avLst/>
              </a:prstGeom>
              <a:noFill/>
            </p:spPr>
            <p:txBody>
              <a:bodyPr wrap="none" rtlCol="0" anchor="ctr">
                <a:spAutoFit/>
              </a:bodyPr>
              <a:lstStyle>
                <a:defPPr>
                  <a:defRPr lang="en-US"/>
                </a:defPPr>
                <a:lvl1pPr>
                  <a:defRPr sz="4400" spc="-150">
                    <a:solidFill>
                      <a:srgbClr val="FFD400"/>
                    </a:solidFill>
                    <a:effectLst>
                      <a:outerShdw blurRad="38100" dist="38100" dir="2700000" algn="tl">
                        <a:srgbClr val="000000">
                          <a:alpha val="43137"/>
                        </a:srgbClr>
                      </a:outerShdw>
                    </a:effectLst>
                    <a:latin typeface="Cocon" pitchFamily="50" charset="0"/>
                  </a:defRPr>
                </a:lvl1pPr>
              </a:lstStyle>
              <a:p>
                <a:r>
                  <a:rPr lang="en-US" altLang="zh-CN" dirty="0"/>
                  <a:t>03</a:t>
                </a:r>
                <a:endParaRPr lang="zh-CN" altLang="en-US" dirty="0"/>
              </a:p>
            </p:txBody>
          </p:sp>
        </p:grpSp>
        <p:grpSp>
          <p:nvGrpSpPr>
            <p:cNvPr id="76" name="组合 75">
              <a:extLst>
                <a:ext uri="{FF2B5EF4-FFF2-40B4-BE49-F238E27FC236}">
                  <a16:creationId xmlns="" xmlns:a16="http://schemas.microsoft.com/office/drawing/2014/main" id="{E3B0B4C1-C0B7-4202-93DB-16320A0AA8C2}"/>
                </a:ext>
              </a:extLst>
            </p:cNvPr>
            <p:cNvGrpSpPr/>
            <p:nvPr/>
          </p:nvGrpSpPr>
          <p:grpSpPr>
            <a:xfrm>
              <a:off x="2147286" y="1786678"/>
              <a:ext cx="4108817" cy="1092606"/>
              <a:chOff x="2147286" y="1709897"/>
              <a:chExt cx="4108817" cy="1092606"/>
            </a:xfrm>
          </p:grpSpPr>
          <p:sp>
            <p:nvSpPr>
              <p:cNvPr id="77" name="文本框 76">
                <a:extLst>
                  <a:ext uri="{FF2B5EF4-FFF2-40B4-BE49-F238E27FC236}">
                    <a16:creationId xmlns="" xmlns:a16="http://schemas.microsoft.com/office/drawing/2014/main" id="{8BE3ED21-C06B-4684-B1F5-999E7DC29D2F}"/>
                  </a:ext>
                </a:extLst>
              </p:cNvPr>
              <p:cNvSpPr txBox="1"/>
              <p:nvPr/>
            </p:nvSpPr>
            <p:spPr>
              <a:xfrm>
                <a:off x="2147286" y="2094617"/>
                <a:ext cx="4108817" cy="707886"/>
              </a:xfrm>
              <a:prstGeom prst="rect">
                <a:avLst/>
              </a:prstGeom>
              <a:noFill/>
            </p:spPr>
            <p:txBody>
              <a:bodyPr wrap="none" rtlCol="0">
                <a:spAutoFit/>
              </a:bodyPr>
              <a:lstStyle>
                <a:defPPr>
                  <a:defRPr lang="en-US"/>
                </a:defPPr>
                <a:lvl1pPr>
                  <a:lnSpc>
                    <a:spcPts val="2400"/>
                  </a:lnSpc>
                  <a:defRPr sz="1700">
                    <a:solidFill>
                      <a:schemeClr val="tx1">
                        <a:lumMod val="75000"/>
                        <a:lumOff val="2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a:t>
                </a:r>
              </a:p>
              <a:p>
                <a:r>
                  <a:rPr lang="zh-CN" altLang="en-US" dirty="0"/>
                  <a:t>点击输入内容点击输入内容点击输入内容</a:t>
                </a:r>
                <a:endParaRPr lang="en-US" altLang="zh-CN" dirty="0"/>
              </a:p>
            </p:txBody>
          </p:sp>
          <p:sp>
            <p:nvSpPr>
              <p:cNvPr id="78" name="文本框 77">
                <a:extLst>
                  <a:ext uri="{FF2B5EF4-FFF2-40B4-BE49-F238E27FC236}">
                    <a16:creationId xmlns="" xmlns:a16="http://schemas.microsoft.com/office/drawing/2014/main" id="{BBD6434E-5735-4B1B-B09E-A1203F94DEBA}"/>
                  </a:ext>
                </a:extLst>
              </p:cNvPr>
              <p:cNvSpPr txBox="1"/>
              <p:nvPr/>
            </p:nvSpPr>
            <p:spPr>
              <a:xfrm>
                <a:off x="2147286" y="1709897"/>
                <a:ext cx="2031325" cy="461665"/>
              </a:xfrm>
              <a:prstGeom prst="rect">
                <a:avLst/>
              </a:prstGeom>
              <a:noFill/>
            </p:spPr>
            <p:txBody>
              <a:bodyPr wrap="none" rtlCol="0" anchor="ctr">
                <a:spAutoFit/>
              </a:bodyPr>
              <a:lstStyle>
                <a:defPPr>
                  <a:defRPr lang="en-US"/>
                </a:defPPr>
                <a:lvl1pPr>
                  <a:defRPr sz="2400">
                    <a:solidFill>
                      <a:srgbClr val="2C445A"/>
                    </a:solidFill>
                    <a:latin typeface="汉仪铸字美心体W" panose="00000500000000000000" pitchFamily="2" charset="-122"/>
                    <a:ea typeface="汉仪铸字美心体W" panose="00000500000000000000" pitchFamily="2" charset="-122"/>
                  </a:defRPr>
                </a:lvl1pPr>
              </a:lstStyle>
              <a:p>
                <a:r>
                  <a:rPr lang="zh-CN" altLang="en-US" dirty="0"/>
                  <a:t>职业女性穿着</a:t>
                </a:r>
              </a:p>
            </p:txBody>
          </p:sp>
        </p:grpSp>
      </p:grpSp>
      <p:cxnSp>
        <p:nvCxnSpPr>
          <p:cNvPr id="27" name="直接连接符 26">
            <a:extLst>
              <a:ext uri="{FF2B5EF4-FFF2-40B4-BE49-F238E27FC236}">
                <a16:creationId xmlns="" xmlns:a16="http://schemas.microsoft.com/office/drawing/2014/main" id="{4E1291F7-9BB8-4C19-BE8F-53169C8CA22C}"/>
              </a:ext>
            </a:extLst>
          </p:cNvPr>
          <p:cNvCxnSpPr>
            <a:cxnSpLocks/>
          </p:cNvCxnSpPr>
          <p:nvPr/>
        </p:nvCxnSpPr>
        <p:spPr>
          <a:xfrm>
            <a:off x="-13648" y="663353"/>
            <a:ext cx="1978926"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28" name="等腰三角形 27">
            <a:extLst>
              <a:ext uri="{FF2B5EF4-FFF2-40B4-BE49-F238E27FC236}">
                <a16:creationId xmlns="" xmlns:a16="http://schemas.microsoft.com/office/drawing/2014/main" id="{BF3AB9CA-A14D-40A9-AFB7-4F25386721A8}"/>
              </a:ext>
            </a:extLst>
          </p:cNvPr>
          <p:cNvSpPr/>
          <p:nvPr/>
        </p:nvSpPr>
        <p:spPr>
          <a:xfrm rot="5400000">
            <a:off x="1781032" y="226625"/>
            <a:ext cx="464024" cy="382137"/>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a:extLst>
              <a:ext uri="{FF2B5EF4-FFF2-40B4-BE49-F238E27FC236}">
                <a16:creationId xmlns="" xmlns:a16="http://schemas.microsoft.com/office/drawing/2014/main" id="{F48C91E3-5131-4226-875D-C4C61DD58859}"/>
              </a:ext>
            </a:extLst>
          </p:cNvPr>
          <p:cNvSpPr txBox="1"/>
          <p:nvPr/>
        </p:nvSpPr>
        <p:spPr>
          <a:xfrm>
            <a:off x="93606" y="201688"/>
            <a:ext cx="1967205" cy="461665"/>
          </a:xfrm>
          <a:prstGeom prst="rect">
            <a:avLst/>
          </a:prstGeom>
          <a:noFill/>
        </p:spPr>
        <p:txBody>
          <a:bodyPr wrap="none" rtlCol="0" anchor="ctr">
            <a:spAutoFit/>
          </a:bodyPr>
          <a:lstStyle/>
          <a:p>
            <a:pPr algn="r"/>
            <a:r>
              <a:rPr lang="zh-CN" altLang="en-US" sz="2400" dirty="0">
                <a:solidFill>
                  <a:srgbClr val="2C445A"/>
                </a:solidFill>
                <a:latin typeface="汉仪铸字美心体W" panose="00000500000000000000" pitchFamily="2" charset="-122"/>
                <a:ea typeface="汉仪铸字美心体W" panose="00000500000000000000" pitchFamily="2" charset="-122"/>
              </a:rPr>
              <a:t>技巧分享 </a:t>
            </a:r>
            <a:r>
              <a:rPr lang="en-US" altLang="zh-CN" sz="2400" dirty="0">
                <a:solidFill>
                  <a:srgbClr val="2C445A"/>
                </a:solidFill>
                <a:latin typeface="汉仪铸字美心体W" panose="00000500000000000000" pitchFamily="2" charset="-122"/>
                <a:ea typeface="汉仪铸字美心体W" panose="00000500000000000000" pitchFamily="2" charset="-122"/>
              </a:rPr>
              <a:t>02</a:t>
            </a:r>
            <a:endParaRPr lang="zh-CN" altLang="en-US" sz="2400" dirty="0">
              <a:solidFill>
                <a:srgbClr val="2C445A"/>
              </a:solidFill>
              <a:latin typeface="汉仪铸字美心体W" panose="00000500000000000000" pitchFamily="2" charset="-122"/>
              <a:ea typeface="汉仪铸字美心体W" panose="00000500000000000000" pitchFamily="2" charset="-122"/>
            </a:endParaRPr>
          </a:p>
        </p:txBody>
      </p:sp>
    </p:spTree>
    <p:extLst>
      <p:ext uri="{BB962C8B-B14F-4D97-AF65-F5344CB8AC3E}">
        <p14:creationId xmlns:p14="http://schemas.microsoft.com/office/powerpoint/2010/main" val="3001122256"/>
      </p:ext>
    </p:extLst>
  </p:cSld>
  <p:clrMapOvr>
    <a:masterClrMapping/>
  </p:clrMapOvr>
  <p:transition spd="slow" advClick="0" advTm="3000">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000" fill="hold"/>
                                        <p:tgtEl>
                                          <p:spTgt spid="33"/>
                                        </p:tgtEl>
                                        <p:attrNameLst>
                                          <p:attrName>ppt_x</p:attrName>
                                        </p:attrNameLst>
                                      </p:cBhvr>
                                      <p:tavLst>
                                        <p:tav tm="0">
                                          <p:val>
                                            <p:strVal val="#ppt_x"/>
                                          </p:val>
                                        </p:tav>
                                        <p:tav tm="100000">
                                          <p:val>
                                            <p:strVal val="#ppt_x"/>
                                          </p:val>
                                        </p:tav>
                                      </p:tavLst>
                                    </p:anim>
                                    <p:anim calcmode="lin" valueType="num">
                                      <p:cBhvr additive="base">
                                        <p:cTn id="8" dur="1000" fill="hold"/>
                                        <p:tgtEl>
                                          <p:spTgt spid="3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75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1000" fill="hold"/>
                                        <p:tgtEl>
                                          <p:spTgt spid="49"/>
                                        </p:tgtEl>
                                        <p:attrNameLst>
                                          <p:attrName>ppt_x</p:attrName>
                                        </p:attrNameLst>
                                      </p:cBhvr>
                                      <p:tavLst>
                                        <p:tav tm="0">
                                          <p:val>
                                            <p:strVal val="#ppt_x"/>
                                          </p:val>
                                        </p:tav>
                                        <p:tav tm="100000">
                                          <p:val>
                                            <p:strVal val="#ppt_x"/>
                                          </p:val>
                                        </p:tav>
                                      </p:tavLst>
                                    </p:anim>
                                    <p:anim calcmode="lin" valueType="num">
                                      <p:cBhvr additive="base">
                                        <p:cTn id="12" dur="1000" fill="hold"/>
                                        <p:tgtEl>
                                          <p:spTgt spid="4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74"/>
                                        </p:tgtEl>
                                        <p:attrNameLst>
                                          <p:attrName>style.visibility</p:attrName>
                                        </p:attrNameLst>
                                      </p:cBhvr>
                                      <p:to>
                                        <p:strVal val="visible"/>
                                      </p:to>
                                    </p:set>
                                    <p:anim calcmode="lin" valueType="num">
                                      <p:cBhvr additive="base">
                                        <p:cTn id="15" dur="1000" fill="hold"/>
                                        <p:tgtEl>
                                          <p:spTgt spid="74"/>
                                        </p:tgtEl>
                                        <p:attrNameLst>
                                          <p:attrName>ppt_x</p:attrName>
                                        </p:attrNameLst>
                                      </p:cBhvr>
                                      <p:tavLst>
                                        <p:tav tm="0">
                                          <p:val>
                                            <p:strVal val="#ppt_x"/>
                                          </p:val>
                                        </p:tav>
                                        <p:tav tm="100000">
                                          <p:val>
                                            <p:strVal val="#ppt_x"/>
                                          </p:val>
                                        </p:tav>
                                      </p:tavLst>
                                    </p:anim>
                                    <p:anim calcmode="lin" valueType="num">
                                      <p:cBhvr additive="base">
                                        <p:cTn id="16" dur="10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3648" y="4626591"/>
            <a:ext cx="12205648" cy="2231409"/>
          </a:xfrm>
          <a:prstGeom prst="rect">
            <a:avLst/>
          </a:prstGeom>
          <a:solidFill>
            <a:srgbClr val="FF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a:extLst>
              <a:ext uri="{FF2B5EF4-FFF2-40B4-BE49-F238E27FC236}">
                <a16:creationId xmlns="" xmlns:a16="http://schemas.microsoft.com/office/drawing/2014/main" id="{32F26B97-4A55-4329-B11A-0443B6564EE1}"/>
              </a:ext>
            </a:extLst>
          </p:cNvPr>
          <p:cNvGrpSpPr/>
          <p:nvPr/>
        </p:nvGrpSpPr>
        <p:grpSpPr>
          <a:xfrm>
            <a:off x="1241946" y="2374709"/>
            <a:ext cx="9376012" cy="4524235"/>
            <a:chOff x="1241946" y="2333765"/>
            <a:chExt cx="9376012" cy="4524235"/>
          </a:xfrm>
        </p:grpSpPr>
        <p:pic>
          <p:nvPicPr>
            <p:cNvPr id="5" name="图片 4">
              <a:extLst>
                <a:ext uri="{FF2B5EF4-FFF2-40B4-BE49-F238E27FC236}">
                  <a16:creationId xmlns="" xmlns:a16="http://schemas.microsoft.com/office/drawing/2014/main" id="{0C72FEA5-0A54-4778-80BD-BB9DE11FA931}"/>
                </a:ext>
              </a:extLst>
            </p:cNvPr>
            <p:cNvPicPr>
              <a:picLocks noChangeAspect="1"/>
            </p:cNvPicPr>
            <p:nvPr/>
          </p:nvPicPr>
          <p:blipFill rotWithShape="1">
            <a:blip r:embed="rId3">
              <a:extLst>
                <a:ext uri="{28A0092B-C50C-407E-A947-70E740481C1C}">
                  <a14:useLocalDpi xmlns:a14="http://schemas.microsoft.com/office/drawing/2010/main" val="0"/>
                </a:ext>
              </a:extLst>
            </a:blip>
            <a:srcRect l="14958" r="17355" b="12136"/>
            <a:stretch/>
          </p:blipFill>
          <p:spPr>
            <a:xfrm>
              <a:off x="1241946" y="2333765"/>
              <a:ext cx="9376012" cy="4524235"/>
            </a:xfrm>
            <a:prstGeom prst="rect">
              <a:avLst/>
            </a:prstGeom>
          </p:spPr>
        </p:pic>
        <p:pic>
          <p:nvPicPr>
            <p:cNvPr id="9" name="图片 8">
              <a:extLst>
                <a:ext uri="{FF2B5EF4-FFF2-40B4-BE49-F238E27FC236}">
                  <a16:creationId xmlns="" xmlns:a16="http://schemas.microsoft.com/office/drawing/2014/main" id="{70B1B6E9-0F52-4255-8665-9892C3302917}"/>
                </a:ext>
              </a:extLst>
            </p:cNvPr>
            <p:cNvPicPr>
              <a:picLocks noChangeAspect="1"/>
            </p:cNvPicPr>
            <p:nvPr/>
          </p:nvPicPr>
          <p:blipFill rotWithShape="1">
            <a:blip r:embed="rId4">
              <a:extLst>
                <a:ext uri="{28A0092B-C50C-407E-A947-70E740481C1C}">
                  <a14:useLocalDpi xmlns:a14="http://schemas.microsoft.com/office/drawing/2010/main" val="0"/>
                </a:ext>
              </a:extLst>
            </a:blip>
            <a:srcRect l="947" t="2072" r="1383" b="15410"/>
            <a:stretch/>
          </p:blipFill>
          <p:spPr>
            <a:xfrm>
              <a:off x="3207224" y="2565779"/>
              <a:ext cx="5786651" cy="3261816"/>
            </a:xfrm>
            <a:prstGeom prst="rect">
              <a:avLst/>
            </a:prstGeom>
          </p:spPr>
        </p:pic>
      </p:grpSp>
      <p:sp>
        <p:nvSpPr>
          <p:cNvPr id="38" name="文本框 37">
            <a:extLst>
              <a:ext uri="{FF2B5EF4-FFF2-40B4-BE49-F238E27FC236}">
                <a16:creationId xmlns="" xmlns:a16="http://schemas.microsoft.com/office/drawing/2014/main" id="{5DAA0C42-DF2A-4B9D-A009-54D08A74EC70}"/>
              </a:ext>
            </a:extLst>
          </p:cNvPr>
          <p:cNvSpPr txBox="1"/>
          <p:nvPr/>
        </p:nvSpPr>
        <p:spPr>
          <a:xfrm>
            <a:off x="1274929" y="1118676"/>
            <a:ext cx="2800767" cy="1015663"/>
          </a:xfrm>
          <a:prstGeom prst="rect">
            <a:avLst/>
          </a:prstGeom>
          <a:noFill/>
        </p:spPr>
        <p:txBody>
          <a:bodyPr wrap="none" rtlCol="0">
            <a:spAutoFit/>
          </a:bodyPr>
          <a:lstStyle/>
          <a:p>
            <a:pPr algn="ct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p>
          <a:p>
            <a:pPr algn="ct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gn="ct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a:t>
            </a:r>
          </a:p>
        </p:txBody>
      </p:sp>
      <p:cxnSp>
        <p:nvCxnSpPr>
          <p:cNvPr id="12" name="直接连接符 11">
            <a:extLst>
              <a:ext uri="{FF2B5EF4-FFF2-40B4-BE49-F238E27FC236}">
                <a16:creationId xmlns="" xmlns:a16="http://schemas.microsoft.com/office/drawing/2014/main" id="{0DC519E0-2080-4FF7-97FE-D6CBFC26ECAF}"/>
              </a:ext>
            </a:extLst>
          </p:cNvPr>
          <p:cNvCxnSpPr/>
          <p:nvPr/>
        </p:nvCxnSpPr>
        <p:spPr>
          <a:xfrm>
            <a:off x="4385657" y="1186294"/>
            <a:ext cx="0" cy="880427"/>
          </a:xfrm>
          <a:prstGeom prst="line">
            <a:avLst/>
          </a:prstGeom>
          <a:ln>
            <a:solidFill>
              <a:srgbClr val="FF0F4B"/>
            </a:solidFill>
          </a:ln>
        </p:spPr>
        <p:style>
          <a:lnRef idx="1">
            <a:schemeClr val="accent1"/>
          </a:lnRef>
          <a:fillRef idx="0">
            <a:schemeClr val="accent1"/>
          </a:fillRef>
          <a:effectRef idx="0">
            <a:schemeClr val="accent1"/>
          </a:effectRef>
          <a:fontRef idx="minor">
            <a:schemeClr val="tx1"/>
          </a:fontRef>
        </p:style>
      </p:cxnSp>
      <p:sp>
        <p:nvSpPr>
          <p:cNvPr id="41" name="文本框 40">
            <a:extLst>
              <a:ext uri="{FF2B5EF4-FFF2-40B4-BE49-F238E27FC236}">
                <a16:creationId xmlns="" xmlns:a16="http://schemas.microsoft.com/office/drawing/2014/main" id="{E8CD7123-61D0-4CFE-9421-195D5A11F39C}"/>
              </a:ext>
            </a:extLst>
          </p:cNvPr>
          <p:cNvSpPr txBox="1"/>
          <p:nvPr/>
        </p:nvSpPr>
        <p:spPr>
          <a:xfrm>
            <a:off x="4695618" y="1118676"/>
            <a:ext cx="2800767" cy="1015663"/>
          </a:xfrm>
          <a:prstGeom prst="rect">
            <a:avLst/>
          </a:prstGeom>
          <a:noFill/>
        </p:spPr>
        <p:txBody>
          <a:bodyPr wrap="none" rtlCol="0">
            <a:spAutoFit/>
          </a:bodyPr>
          <a:lstStyle>
            <a:defPPr>
              <a:defRPr lang="en-US"/>
            </a:defPPr>
            <a:lvl1pPr algn="ctr">
              <a:lnSpc>
                <a:spcPts val="2400"/>
              </a:lnSpc>
              <a:defRPr sz="1700">
                <a:solidFill>
                  <a:schemeClr val="tx1">
                    <a:lumMod val="75000"/>
                    <a:lumOff val="2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a:t>
            </a:r>
          </a:p>
          <a:p>
            <a:r>
              <a:rPr lang="zh-CN" altLang="en-US" dirty="0"/>
              <a:t>点击输入内容点击输入内容</a:t>
            </a:r>
            <a:endParaRPr lang="en-US" altLang="zh-CN" dirty="0"/>
          </a:p>
          <a:p>
            <a:r>
              <a:rPr lang="zh-CN" altLang="en-US" dirty="0"/>
              <a:t>点击输入内容点击输入内容</a:t>
            </a:r>
          </a:p>
        </p:txBody>
      </p:sp>
      <p:cxnSp>
        <p:nvCxnSpPr>
          <p:cNvPr id="42" name="直接连接符 41">
            <a:extLst>
              <a:ext uri="{FF2B5EF4-FFF2-40B4-BE49-F238E27FC236}">
                <a16:creationId xmlns="" xmlns:a16="http://schemas.microsoft.com/office/drawing/2014/main" id="{415F1D3C-135A-4464-8E57-2E968209CCF1}"/>
              </a:ext>
            </a:extLst>
          </p:cNvPr>
          <p:cNvCxnSpPr/>
          <p:nvPr/>
        </p:nvCxnSpPr>
        <p:spPr>
          <a:xfrm>
            <a:off x="7806346" y="1186294"/>
            <a:ext cx="0" cy="880427"/>
          </a:xfrm>
          <a:prstGeom prst="line">
            <a:avLst/>
          </a:prstGeom>
          <a:ln>
            <a:solidFill>
              <a:srgbClr val="FF0F4B"/>
            </a:solidFill>
          </a:ln>
        </p:spPr>
        <p:style>
          <a:lnRef idx="1">
            <a:schemeClr val="accent1"/>
          </a:lnRef>
          <a:fillRef idx="0">
            <a:schemeClr val="accent1"/>
          </a:fillRef>
          <a:effectRef idx="0">
            <a:schemeClr val="accent1"/>
          </a:effectRef>
          <a:fontRef idx="minor">
            <a:schemeClr val="tx1"/>
          </a:fontRef>
        </p:style>
      </p:cxnSp>
      <p:sp>
        <p:nvSpPr>
          <p:cNvPr id="43" name="文本框 42">
            <a:extLst>
              <a:ext uri="{FF2B5EF4-FFF2-40B4-BE49-F238E27FC236}">
                <a16:creationId xmlns="" xmlns:a16="http://schemas.microsoft.com/office/drawing/2014/main" id="{1254AD12-8B22-46CA-8659-6DB4981AB748}"/>
              </a:ext>
            </a:extLst>
          </p:cNvPr>
          <p:cNvSpPr txBox="1"/>
          <p:nvPr/>
        </p:nvSpPr>
        <p:spPr>
          <a:xfrm>
            <a:off x="8116305" y="1118676"/>
            <a:ext cx="2800767" cy="1015663"/>
          </a:xfrm>
          <a:prstGeom prst="rect">
            <a:avLst/>
          </a:prstGeom>
          <a:noFill/>
        </p:spPr>
        <p:txBody>
          <a:bodyPr wrap="none" rtlCol="0">
            <a:spAutoFit/>
          </a:bodyPr>
          <a:lstStyle>
            <a:defPPr>
              <a:defRPr lang="en-US"/>
            </a:defPPr>
            <a:lvl1pPr algn="ctr">
              <a:lnSpc>
                <a:spcPts val="2400"/>
              </a:lnSpc>
              <a:defRPr sz="1700">
                <a:solidFill>
                  <a:schemeClr val="tx1">
                    <a:lumMod val="75000"/>
                    <a:lumOff val="2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a:t>
            </a:r>
          </a:p>
          <a:p>
            <a:r>
              <a:rPr lang="zh-CN" altLang="en-US" dirty="0"/>
              <a:t>点击输入内容点击输入内容</a:t>
            </a:r>
            <a:endParaRPr lang="en-US" altLang="zh-CN" dirty="0"/>
          </a:p>
          <a:p>
            <a:r>
              <a:rPr lang="zh-CN" altLang="en-US" dirty="0"/>
              <a:t>点击输入内容点击输入内容</a:t>
            </a:r>
          </a:p>
        </p:txBody>
      </p:sp>
      <p:cxnSp>
        <p:nvCxnSpPr>
          <p:cNvPr id="15" name="直接连接符 14">
            <a:extLst>
              <a:ext uri="{FF2B5EF4-FFF2-40B4-BE49-F238E27FC236}">
                <a16:creationId xmlns="" xmlns:a16="http://schemas.microsoft.com/office/drawing/2014/main" id="{6AD691AE-0BBF-48FC-8463-0B394EA1C6A5}"/>
              </a:ext>
            </a:extLst>
          </p:cNvPr>
          <p:cNvCxnSpPr>
            <a:cxnSpLocks/>
          </p:cNvCxnSpPr>
          <p:nvPr/>
        </p:nvCxnSpPr>
        <p:spPr>
          <a:xfrm>
            <a:off x="-13648" y="663353"/>
            <a:ext cx="1978926"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16" name="等腰三角形 15">
            <a:extLst>
              <a:ext uri="{FF2B5EF4-FFF2-40B4-BE49-F238E27FC236}">
                <a16:creationId xmlns="" xmlns:a16="http://schemas.microsoft.com/office/drawing/2014/main" id="{864D03B9-0EFC-445C-9E99-8B7344044D52}"/>
              </a:ext>
            </a:extLst>
          </p:cNvPr>
          <p:cNvSpPr/>
          <p:nvPr/>
        </p:nvSpPr>
        <p:spPr>
          <a:xfrm rot="5400000">
            <a:off x="1781032" y="226625"/>
            <a:ext cx="464024" cy="382137"/>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0F3F3CEE-2EDE-4A9B-9362-E0D6A9134677}"/>
              </a:ext>
            </a:extLst>
          </p:cNvPr>
          <p:cNvSpPr txBox="1"/>
          <p:nvPr/>
        </p:nvSpPr>
        <p:spPr>
          <a:xfrm>
            <a:off x="93606" y="201688"/>
            <a:ext cx="1967205" cy="461665"/>
          </a:xfrm>
          <a:prstGeom prst="rect">
            <a:avLst/>
          </a:prstGeom>
          <a:noFill/>
        </p:spPr>
        <p:txBody>
          <a:bodyPr wrap="none" rtlCol="0" anchor="ctr">
            <a:spAutoFit/>
          </a:bodyPr>
          <a:lstStyle/>
          <a:p>
            <a:pPr algn="r"/>
            <a:r>
              <a:rPr lang="zh-CN" altLang="en-US" sz="2400" dirty="0">
                <a:solidFill>
                  <a:srgbClr val="2C445A"/>
                </a:solidFill>
                <a:latin typeface="汉仪铸字美心体W" panose="00000500000000000000" pitchFamily="2" charset="-122"/>
                <a:ea typeface="汉仪铸字美心体W" panose="00000500000000000000" pitchFamily="2" charset="-122"/>
              </a:rPr>
              <a:t>技巧分享 </a:t>
            </a:r>
            <a:r>
              <a:rPr lang="en-US" altLang="zh-CN" sz="2400" dirty="0">
                <a:solidFill>
                  <a:srgbClr val="2C445A"/>
                </a:solidFill>
                <a:latin typeface="汉仪铸字美心体W" panose="00000500000000000000" pitchFamily="2" charset="-122"/>
                <a:ea typeface="汉仪铸字美心体W" panose="00000500000000000000" pitchFamily="2" charset="-122"/>
              </a:rPr>
              <a:t>02</a:t>
            </a:r>
            <a:endParaRPr lang="zh-CN" altLang="en-US" sz="2400" dirty="0">
              <a:solidFill>
                <a:srgbClr val="2C445A"/>
              </a:solidFill>
              <a:latin typeface="汉仪铸字美心体W" panose="00000500000000000000" pitchFamily="2" charset="-122"/>
              <a:ea typeface="汉仪铸字美心体W" panose="00000500000000000000" pitchFamily="2" charset="-122"/>
            </a:endParaRPr>
          </a:p>
        </p:txBody>
      </p:sp>
    </p:spTree>
    <p:extLst>
      <p:ext uri="{BB962C8B-B14F-4D97-AF65-F5344CB8AC3E}">
        <p14:creationId xmlns:p14="http://schemas.microsoft.com/office/powerpoint/2010/main" val="72841080"/>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75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42" presetClass="entr" presetSubtype="0" fill="hold" grpId="0" nodeType="withEffect">
                                  <p:stCondLst>
                                    <p:cond delay="100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1000"/>
                                        <p:tgtEl>
                                          <p:spTgt spid="41"/>
                                        </p:tgtEl>
                                      </p:cBhvr>
                                    </p:animEffect>
                                    <p:anim calcmode="lin" valueType="num">
                                      <p:cBhvr>
                                        <p:cTn id="16" dur="1000" fill="hold"/>
                                        <p:tgtEl>
                                          <p:spTgt spid="41"/>
                                        </p:tgtEl>
                                        <p:attrNameLst>
                                          <p:attrName>ppt_x</p:attrName>
                                        </p:attrNameLst>
                                      </p:cBhvr>
                                      <p:tavLst>
                                        <p:tav tm="0">
                                          <p:val>
                                            <p:strVal val="#ppt_x"/>
                                          </p:val>
                                        </p:tav>
                                        <p:tav tm="100000">
                                          <p:val>
                                            <p:strVal val="#ppt_x"/>
                                          </p:val>
                                        </p:tav>
                                      </p:tavLst>
                                    </p:anim>
                                    <p:anim calcmode="lin" valueType="num">
                                      <p:cBhvr>
                                        <p:cTn id="17" dur="1000" fill="hold"/>
                                        <p:tgtEl>
                                          <p:spTgt spid="41"/>
                                        </p:tgtEl>
                                        <p:attrNameLst>
                                          <p:attrName>ppt_y</p:attrName>
                                        </p:attrNameLst>
                                      </p:cBhvr>
                                      <p:tavLst>
                                        <p:tav tm="0">
                                          <p:val>
                                            <p:strVal val="#ppt_y+.1"/>
                                          </p:val>
                                        </p:tav>
                                        <p:tav tm="100000">
                                          <p:val>
                                            <p:strVal val="#ppt_y"/>
                                          </p:val>
                                        </p:tav>
                                      </p:tavLst>
                                    </p:anim>
                                  </p:childTnLst>
                                </p:cTn>
                              </p:par>
                              <p:par>
                                <p:cTn id="18" presetID="10" presetClass="entr" presetSubtype="0" fill="hold" nodeType="withEffect">
                                  <p:stCondLst>
                                    <p:cond delay="175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500"/>
                                        <p:tgtEl>
                                          <p:spTgt spid="42"/>
                                        </p:tgtEl>
                                      </p:cBhvr>
                                    </p:animEffect>
                                  </p:childTnLst>
                                </p:cTn>
                              </p:par>
                              <p:par>
                                <p:cTn id="21" presetID="42" presetClass="entr" presetSubtype="0" fill="hold" grpId="0" nodeType="withEffect">
                                  <p:stCondLst>
                                    <p:cond delay="200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1000"/>
                                        <p:tgtEl>
                                          <p:spTgt spid="43"/>
                                        </p:tgtEl>
                                      </p:cBhvr>
                                    </p:animEffect>
                                    <p:anim calcmode="lin" valueType="num">
                                      <p:cBhvr>
                                        <p:cTn id="24" dur="1000" fill="hold"/>
                                        <p:tgtEl>
                                          <p:spTgt spid="43"/>
                                        </p:tgtEl>
                                        <p:attrNameLst>
                                          <p:attrName>ppt_x</p:attrName>
                                        </p:attrNameLst>
                                      </p:cBhvr>
                                      <p:tavLst>
                                        <p:tav tm="0">
                                          <p:val>
                                            <p:strVal val="#ppt_x"/>
                                          </p:val>
                                        </p:tav>
                                        <p:tav tm="100000">
                                          <p:val>
                                            <p:strVal val="#ppt_x"/>
                                          </p:val>
                                        </p:tav>
                                      </p:tavLst>
                                    </p:anim>
                                    <p:anim calcmode="lin" valueType="num">
                                      <p:cBhvr>
                                        <p:cTn id="25"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1" grpId="0"/>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 xmlns:a16="http://schemas.microsoft.com/office/drawing/2014/main" id="{43AA004B-CB88-4F74-9B71-45E30E41E74D}"/>
              </a:ext>
            </a:extLst>
          </p:cNvPr>
          <p:cNvGrpSpPr/>
          <p:nvPr/>
        </p:nvGrpSpPr>
        <p:grpSpPr>
          <a:xfrm>
            <a:off x="3239489" y="2094626"/>
            <a:ext cx="3966086" cy="1477328"/>
            <a:chOff x="7579479" y="1178598"/>
            <a:chExt cx="3966086" cy="1477328"/>
          </a:xfrm>
        </p:grpSpPr>
        <p:sp useBgFill="1">
          <p:nvSpPr>
            <p:cNvPr id="3" name="文本框 2">
              <a:extLst>
                <a:ext uri="{FF2B5EF4-FFF2-40B4-BE49-F238E27FC236}">
                  <a16:creationId xmlns="" xmlns:a16="http://schemas.microsoft.com/office/drawing/2014/main" id="{AE966A31-8A6A-4AF7-AAEF-6A6668AE969F}"/>
                </a:ext>
              </a:extLst>
            </p:cNvPr>
            <p:cNvSpPr txBox="1"/>
            <p:nvPr/>
          </p:nvSpPr>
          <p:spPr>
            <a:xfrm>
              <a:off x="7798377" y="1547930"/>
              <a:ext cx="3570208" cy="1107996"/>
            </a:xfrm>
            <a:prstGeom prst="rect">
              <a:avLst/>
            </a:prstGeom>
          </p:spPr>
          <p:txBody>
            <a:bodyPr wrap="none" rtlCol="0" anchor="ctr">
              <a:spAutoFit/>
            </a:bodyPr>
            <a:lstStyle/>
            <a:p>
              <a:pPr algn="r"/>
              <a:r>
                <a:rPr lang="zh-CN" altLang="en-US" sz="6600" dirty="0">
                  <a:solidFill>
                    <a:schemeClr val="bg1"/>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rPr>
                <a:t>职场应用</a:t>
              </a:r>
            </a:p>
          </p:txBody>
        </p:sp>
        <p:sp>
          <p:nvSpPr>
            <p:cNvPr id="4" name="文本框 3">
              <a:extLst>
                <a:ext uri="{FF2B5EF4-FFF2-40B4-BE49-F238E27FC236}">
                  <a16:creationId xmlns="" xmlns:a16="http://schemas.microsoft.com/office/drawing/2014/main" id="{2F27A651-87AA-4839-8A76-A624FF118ABA}"/>
                </a:ext>
              </a:extLst>
            </p:cNvPr>
            <p:cNvSpPr txBox="1"/>
            <p:nvPr/>
          </p:nvSpPr>
          <p:spPr>
            <a:xfrm>
              <a:off x="7579479" y="1178598"/>
              <a:ext cx="3966086" cy="369332"/>
            </a:xfrm>
            <a:prstGeom prst="rect">
              <a:avLst/>
            </a:prstGeom>
            <a:noFill/>
          </p:spPr>
          <p:txBody>
            <a:bodyPr wrap="none" rtlCol="0">
              <a:spAutoFit/>
            </a:bodyPr>
            <a:lstStyle/>
            <a:p>
              <a:pPr algn="r"/>
              <a:r>
                <a:rPr lang="en-US" altLang="zh-CN" spc="1900" dirty="0">
                  <a:solidFill>
                    <a:srgbClr val="FFD400"/>
                  </a:solidFill>
                  <a:latin typeface="Microsoft YaHei UI" panose="020B0503020204020204" pitchFamily="34" charset="-122"/>
                  <a:ea typeface="Microsoft YaHei UI" panose="020B0503020204020204" pitchFamily="34" charset="-122"/>
                </a:rPr>
                <a:t>PART THREE</a:t>
              </a:r>
              <a:endParaRPr lang="zh-CN" altLang="en-US" spc="1900" dirty="0">
                <a:solidFill>
                  <a:srgbClr val="FFD400"/>
                </a:solidFill>
                <a:latin typeface="Microsoft YaHei UI" panose="020B0503020204020204" pitchFamily="34" charset="-122"/>
                <a:ea typeface="Microsoft YaHei UI" panose="020B0503020204020204" pitchFamily="34" charset="-122"/>
              </a:endParaRPr>
            </a:p>
          </p:txBody>
        </p:sp>
      </p:grpSp>
      <p:cxnSp>
        <p:nvCxnSpPr>
          <p:cNvPr id="5" name="直接连接符 4">
            <a:extLst>
              <a:ext uri="{FF2B5EF4-FFF2-40B4-BE49-F238E27FC236}">
                <a16:creationId xmlns="" xmlns:a16="http://schemas.microsoft.com/office/drawing/2014/main" id="{90DE5E5B-3177-4E38-937F-1896E8FB9A38}"/>
              </a:ext>
            </a:extLst>
          </p:cNvPr>
          <p:cNvCxnSpPr>
            <a:cxnSpLocks/>
          </p:cNvCxnSpPr>
          <p:nvPr/>
        </p:nvCxnSpPr>
        <p:spPr>
          <a:xfrm>
            <a:off x="3070744" y="3571954"/>
            <a:ext cx="3875963"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 xmlns:a16="http://schemas.microsoft.com/office/drawing/2014/main" id="{5864E56B-092B-4B4B-BF7F-5592C7665B92}"/>
              </a:ext>
            </a:extLst>
          </p:cNvPr>
          <p:cNvSpPr txBox="1"/>
          <p:nvPr/>
        </p:nvSpPr>
        <p:spPr>
          <a:xfrm>
            <a:off x="3157432" y="3681135"/>
            <a:ext cx="3877985" cy="1169551"/>
          </a:xfrm>
          <a:prstGeom prst="rect">
            <a:avLst/>
          </a:prstGeom>
          <a:noFill/>
        </p:spPr>
        <p:txBody>
          <a:bodyPr wrap="none" rtlCol="0">
            <a:spAutoFit/>
          </a:bodyPr>
          <a:lstStyle/>
          <a:p>
            <a:pPr algn="r">
              <a:lnSpc>
                <a:spcPts val="2800"/>
              </a:lnSpc>
            </a:pPr>
            <a:r>
              <a:rPr lang="zh-CN" altLang="en-US" dirty="0">
                <a:solidFill>
                  <a:schemeClr val="bg1">
                    <a:lumMod val="95000"/>
                  </a:schemeClr>
                </a:solidFill>
                <a:latin typeface="汉仪中等线简" panose="02010609000101010101" pitchFamily="49" charset="-122"/>
                <a:ea typeface="汉仪中等线简" panose="02010609000101010101" pitchFamily="49" charset="-122"/>
              </a:rPr>
              <a:t>点击输入内容点击输入内容</a:t>
            </a:r>
          </a:p>
          <a:p>
            <a:pPr algn="r">
              <a:lnSpc>
                <a:spcPts val="2800"/>
              </a:lnSpc>
            </a:pPr>
            <a:r>
              <a:rPr lang="zh-CN" altLang="en-US" dirty="0">
                <a:solidFill>
                  <a:schemeClr val="bg1">
                    <a:lumMod val="95000"/>
                  </a:schemeClr>
                </a:solidFill>
                <a:latin typeface="汉仪中等线简" panose="02010609000101010101" pitchFamily="49" charset="-122"/>
                <a:ea typeface="汉仪中等线简" panose="02010609000101010101" pitchFamily="49" charset="-122"/>
              </a:rPr>
              <a:t>点击输入内容点击输入内容点击输入</a:t>
            </a:r>
          </a:p>
          <a:p>
            <a:pPr algn="r">
              <a:lnSpc>
                <a:spcPts val="2800"/>
              </a:lnSpc>
            </a:pPr>
            <a:r>
              <a:rPr lang="zh-CN" altLang="en-US" dirty="0">
                <a:solidFill>
                  <a:schemeClr val="bg1">
                    <a:lumMod val="95000"/>
                  </a:schemeClr>
                </a:solidFill>
                <a:latin typeface="汉仪中等线简" panose="02010609000101010101" pitchFamily="49" charset="-122"/>
                <a:ea typeface="汉仪中等线简" panose="02010609000101010101" pitchFamily="49" charset="-122"/>
              </a:rPr>
              <a:t>点击输入内容点击输入内容点击输入</a:t>
            </a:r>
          </a:p>
        </p:txBody>
      </p:sp>
      <p:sp useBgFill="1">
        <p:nvSpPr>
          <p:cNvPr id="11" name="文本框 10">
            <a:extLst>
              <a:ext uri="{FF2B5EF4-FFF2-40B4-BE49-F238E27FC236}">
                <a16:creationId xmlns="" xmlns:a16="http://schemas.microsoft.com/office/drawing/2014/main" id="{0F8B0027-2145-4C99-9F0F-1C3E1BA8E040}"/>
              </a:ext>
            </a:extLst>
          </p:cNvPr>
          <p:cNvSpPr txBox="1"/>
          <p:nvPr/>
        </p:nvSpPr>
        <p:spPr>
          <a:xfrm>
            <a:off x="6987647" y="2086932"/>
            <a:ext cx="2207656" cy="1862048"/>
          </a:xfrm>
          <a:prstGeom prst="rect">
            <a:avLst/>
          </a:prstGeom>
        </p:spPr>
        <p:txBody>
          <a:bodyPr wrap="none" rtlCol="0" anchor="ctr">
            <a:spAutoFit/>
          </a:bodyPr>
          <a:lstStyle/>
          <a:p>
            <a:r>
              <a:rPr lang="en-US" altLang="zh-CN" sz="11500" dirty="0">
                <a:solidFill>
                  <a:srgbClr val="FFB500"/>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rPr>
              <a:t>03</a:t>
            </a:r>
            <a:endParaRPr lang="zh-CN" altLang="en-US" sz="11500" dirty="0">
              <a:solidFill>
                <a:srgbClr val="FFB500"/>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endParaRPr>
          </a:p>
        </p:txBody>
      </p:sp>
    </p:spTree>
    <p:extLst>
      <p:ext uri="{BB962C8B-B14F-4D97-AF65-F5344CB8AC3E}">
        <p14:creationId xmlns:p14="http://schemas.microsoft.com/office/powerpoint/2010/main" val="2072952586"/>
      </p:ext>
    </p:extLst>
  </p:cSld>
  <p:clrMapOvr>
    <a:masterClrMapping/>
  </p:clrMapOvr>
  <p:transition spd="med"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7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1+#ppt_w/2"/>
                                          </p:val>
                                        </p:tav>
                                        <p:tav tm="100000">
                                          <p:val>
                                            <p:strVal val="#ppt_x"/>
                                          </p:val>
                                        </p:tav>
                                      </p:tavLst>
                                    </p:anim>
                                    <p:anim calcmode="lin" valueType="num">
                                      <p:cBhvr additive="base">
                                        <p:cTn id="13" dur="10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75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1000" fill="hold"/>
                                        <p:tgtEl>
                                          <p:spTgt spid="11"/>
                                        </p:tgtEl>
                                        <p:attrNameLst>
                                          <p:attrName>ppt_x</p:attrName>
                                        </p:attrNameLst>
                                      </p:cBhvr>
                                      <p:tavLst>
                                        <p:tav tm="0">
                                          <p:val>
                                            <p:strVal val="0-#ppt_w/2"/>
                                          </p:val>
                                        </p:tav>
                                        <p:tav tm="100000">
                                          <p:val>
                                            <p:strVal val="#ppt_x"/>
                                          </p:val>
                                        </p:tav>
                                      </p:tavLst>
                                    </p:anim>
                                    <p:anim calcmode="lin" valueType="num">
                                      <p:cBhvr additive="base">
                                        <p:cTn id="17" dur="1000" fill="hold"/>
                                        <p:tgtEl>
                                          <p:spTgt spid="11"/>
                                        </p:tgtEl>
                                        <p:attrNameLst>
                                          <p:attrName>ppt_y</p:attrName>
                                        </p:attrNameLst>
                                      </p:cBhvr>
                                      <p:tavLst>
                                        <p:tav tm="0">
                                          <p:val>
                                            <p:strVal val="#ppt_y"/>
                                          </p:val>
                                        </p:tav>
                                        <p:tav tm="100000">
                                          <p:val>
                                            <p:strVal val="#ppt_y"/>
                                          </p:val>
                                        </p:tav>
                                      </p:tavLst>
                                    </p:anim>
                                  </p:childTnLst>
                                </p:cTn>
                              </p:par>
                              <p:par>
                                <p:cTn id="18" presetID="47" presetClass="entr" presetSubtype="0" fill="hold" grpId="0" nodeType="withEffect">
                                  <p:stCondLst>
                                    <p:cond delay="12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3B37B15-4F3F-4D0B-8CC7-0303E4196777}"/>
              </a:ext>
            </a:extLst>
          </p:cNvPr>
          <p:cNvPicPr>
            <a:picLocks noChangeAspect="1"/>
          </p:cNvPicPr>
          <p:nvPr/>
        </p:nvPicPr>
        <p:blipFill>
          <a:blip r:embed="rId3"/>
          <a:stretch>
            <a:fillRect/>
          </a:stretch>
        </p:blipFill>
        <p:spPr>
          <a:xfrm>
            <a:off x="994691" y="1315316"/>
            <a:ext cx="10202619" cy="4123460"/>
          </a:xfrm>
          <a:prstGeom prst="rect">
            <a:avLst/>
          </a:prstGeom>
        </p:spPr>
      </p:pic>
      <p:grpSp>
        <p:nvGrpSpPr>
          <p:cNvPr id="7" name="组合 6">
            <a:extLst>
              <a:ext uri="{FF2B5EF4-FFF2-40B4-BE49-F238E27FC236}">
                <a16:creationId xmlns="" xmlns:a16="http://schemas.microsoft.com/office/drawing/2014/main" id="{FD20F54E-C140-4D89-8785-785DFEE8FED5}"/>
              </a:ext>
            </a:extLst>
          </p:cNvPr>
          <p:cNvGrpSpPr/>
          <p:nvPr/>
        </p:nvGrpSpPr>
        <p:grpSpPr>
          <a:xfrm>
            <a:off x="1161179" y="2442817"/>
            <a:ext cx="2085867" cy="2926177"/>
            <a:chOff x="1161179" y="2442817"/>
            <a:chExt cx="2085867" cy="2926177"/>
          </a:xfrm>
        </p:grpSpPr>
        <p:sp>
          <p:nvSpPr>
            <p:cNvPr id="16" name="文本框 15">
              <a:extLst>
                <a:ext uri="{FF2B5EF4-FFF2-40B4-BE49-F238E27FC236}">
                  <a16:creationId xmlns="" xmlns:a16="http://schemas.microsoft.com/office/drawing/2014/main" id="{80812A9F-B454-4E9C-BF03-F3BCB5251200}"/>
                </a:ext>
              </a:extLst>
            </p:cNvPr>
            <p:cNvSpPr txBox="1"/>
            <p:nvPr/>
          </p:nvSpPr>
          <p:spPr>
            <a:xfrm>
              <a:off x="1161179" y="2442817"/>
              <a:ext cx="2085867" cy="1528624"/>
            </a:xfrm>
            <a:prstGeom prst="rect">
              <a:avLst/>
            </a:prstGeom>
            <a:noFill/>
          </p:spPr>
          <p:txBody>
            <a:bodyPr wrap="square" rtlCol="0">
              <a:spAutoFit/>
            </a:bodyPr>
            <a:lstStyle/>
            <a:p>
              <a:pPr algn="ctr">
                <a:lnSpc>
                  <a:spcPts val="2800"/>
                </a:lnSpc>
              </a:pPr>
              <a:r>
                <a:rPr lang="zh-CN" altLang="en-US" sz="1700" dirty="0">
                  <a:solidFill>
                    <a:schemeClr val="bg1"/>
                  </a:solidFill>
                  <a:latin typeface="汉仪中等线简" panose="02010609000101010101" pitchFamily="49" charset="-122"/>
                  <a:ea typeface="汉仪中等线简" panose="02010609000101010101" pitchFamily="49" charset="-122"/>
                </a:rPr>
                <a:t>点击输入内容点击</a:t>
              </a:r>
            </a:p>
            <a:p>
              <a:pPr algn="ctr">
                <a:lnSpc>
                  <a:spcPts val="2800"/>
                </a:lnSpc>
              </a:pPr>
              <a:r>
                <a:rPr lang="zh-CN" altLang="en-US" sz="1700" dirty="0">
                  <a:solidFill>
                    <a:schemeClr val="bg1"/>
                  </a:solidFill>
                  <a:latin typeface="汉仪中等线简" panose="02010609000101010101" pitchFamily="49" charset="-122"/>
                  <a:ea typeface="汉仪中等线简" panose="02010609000101010101" pitchFamily="49" charset="-122"/>
                </a:rPr>
                <a:t>点击输入内容点击</a:t>
              </a:r>
              <a:endParaRPr lang="en-US" altLang="zh-CN" sz="1700" dirty="0">
                <a:solidFill>
                  <a:schemeClr val="bg1"/>
                </a:solidFill>
                <a:latin typeface="汉仪中等线简" panose="02010609000101010101" pitchFamily="49" charset="-122"/>
                <a:ea typeface="汉仪中等线简" panose="02010609000101010101" pitchFamily="49" charset="-122"/>
              </a:endParaRPr>
            </a:p>
            <a:p>
              <a:pPr algn="ctr">
                <a:lnSpc>
                  <a:spcPts val="2800"/>
                </a:lnSpc>
              </a:pPr>
              <a:r>
                <a:rPr lang="zh-CN" altLang="en-US" sz="1700" dirty="0">
                  <a:solidFill>
                    <a:schemeClr val="bg1"/>
                  </a:solidFill>
                  <a:latin typeface="汉仪中等线简" panose="02010609000101010101" pitchFamily="49" charset="-122"/>
                  <a:ea typeface="汉仪中等线简" panose="02010609000101010101" pitchFamily="49" charset="-122"/>
                </a:rPr>
                <a:t>点击输入内容点击</a:t>
              </a:r>
              <a:endParaRPr lang="en-US" altLang="zh-CN" sz="1700" dirty="0">
                <a:solidFill>
                  <a:schemeClr val="bg1"/>
                </a:solidFill>
                <a:latin typeface="汉仪中等线简" panose="02010609000101010101" pitchFamily="49" charset="-122"/>
                <a:ea typeface="汉仪中等线简" panose="02010609000101010101" pitchFamily="49" charset="-122"/>
              </a:endParaRPr>
            </a:p>
            <a:p>
              <a:pPr algn="ctr">
                <a:lnSpc>
                  <a:spcPts val="2800"/>
                </a:lnSpc>
              </a:pPr>
              <a:r>
                <a:rPr lang="zh-CN" altLang="en-US" sz="1700" dirty="0">
                  <a:solidFill>
                    <a:schemeClr val="bg1"/>
                  </a:solidFill>
                  <a:latin typeface="汉仪中等线简" panose="02010609000101010101" pitchFamily="49" charset="-122"/>
                  <a:ea typeface="汉仪中等线简" panose="02010609000101010101" pitchFamily="49" charset="-122"/>
                </a:rPr>
                <a:t>点击输入内容点击</a:t>
              </a:r>
              <a:endParaRPr lang="en-US" altLang="zh-CN" sz="1700" dirty="0">
                <a:solidFill>
                  <a:schemeClr val="bg1"/>
                </a:solidFill>
                <a:latin typeface="汉仪中等线简" panose="02010609000101010101" pitchFamily="49" charset="-122"/>
                <a:ea typeface="汉仪中等线简" panose="02010609000101010101" pitchFamily="49" charset="-122"/>
              </a:endParaRPr>
            </a:p>
          </p:txBody>
        </p:sp>
        <p:sp>
          <p:nvSpPr>
            <p:cNvPr id="27" name="文本框 26">
              <a:extLst>
                <a:ext uri="{FF2B5EF4-FFF2-40B4-BE49-F238E27FC236}">
                  <a16:creationId xmlns="" xmlns:a16="http://schemas.microsoft.com/office/drawing/2014/main" id="{7B9922CC-C3CD-40AC-933A-8E2810BA12CE}"/>
                </a:ext>
              </a:extLst>
            </p:cNvPr>
            <p:cNvSpPr txBox="1"/>
            <p:nvPr/>
          </p:nvSpPr>
          <p:spPr>
            <a:xfrm>
              <a:off x="1815149" y="4445664"/>
              <a:ext cx="840295" cy="923330"/>
            </a:xfrm>
            <a:prstGeom prst="rect">
              <a:avLst/>
            </a:prstGeom>
            <a:noFill/>
          </p:spPr>
          <p:txBody>
            <a:bodyPr wrap="none" rtlCol="0" anchor="ctr">
              <a:spAutoFit/>
            </a:bodyPr>
            <a:lstStyle/>
            <a:p>
              <a:r>
                <a:rPr lang="en-US" altLang="zh-CN" sz="5400" spc="-150" dirty="0">
                  <a:solidFill>
                    <a:srgbClr val="2C445A"/>
                  </a:solidFill>
                  <a:latin typeface="Cocon" pitchFamily="50" charset="0"/>
                </a:rPr>
                <a:t>01</a:t>
              </a:r>
              <a:endParaRPr lang="zh-CN" altLang="en-US" sz="5400" spc="-150" dirty="0">
                <a:solidFill>
                  <a:srgbClr val="2C445A"/>
                </a:solidFill>
                <a:latin typeface="Cocon" pitchFamily="50" charset="0"/>
              </a:endParaRPr>
            </a:p>
          </p:txBody>
        </p:sp>
      </p:grpSp>
      <p:grpSp>
        <p:nvGrpSpPr>
          <p:cNvPr id="8" name="组合 7">
            <a:extLst>
              <a:ext uri="{FF2B5EF4-FFF2-40B4-BE49-F238E27FC236}">
                <a16:creationId xmlns="" xmlns:a16="http://schemas.microsoft.com/office/drawing/2014/main" id="{D1FC1E7E-F820-4779-ABDE-BA524FCA88FE}"/>
              </a:ext>
            </a:extLst>
          </p:cNvPr>
          <p:cNvGrpSpPr/>
          <p:nvPr/>
        </p:nvGrpSpPr>
        <p:grpSpPr>
          <a:xfrm>
            <a:off x="3756529" y="2442817"/>
            <a:ext cx="2085867" cy="2926177"/>
            <a:chOff x="3756529" y="2442817"/>
            <a:chExt cx="2085867" cy="2926177"/>
          </a:xfrm>
        </p:grpSpPr>
        <p:sp>
          <p:nvSpPr>
            <p:cNvPr id="17" name="文本框 16">
              <a:extLst>
                <a:ext uri="{FF2B5EF4-FFF2-40B4-BE49-F238E27FC236}">
                  <a16:creationId xmlns="" xmlns:a16="http://schemas.microsoft.com/office/drawing/2014/main" id="{1309B826-9B9A-4823-A7B7-119332705C76}"/>
                </a:ext>
              </a:extLst>
            </p:cNvPr>
            <p:cNvSpPr txBox="1"/>
            <p:nvPr/>
          </p:nvSpPr>
          <p:spPr>
            <a:xfrm>
              <a:off x="3756529" y="2442817"/>
              <a:ext cx="2085867" cy="1528624"/>
            </a:xfrm>
            <a:prstGeom prst="rect">
              <a:avLst/>
            </a:prstGeom>
            <a:noFill/>
          </p:spPr>
          <p:txBody>
            <a:bodyPr wrap="square" rtlCol="0">
              <a:spAutoFit/>
            </a:bodyPr>
            <a:lstStyle/>
            <a:p>
              <a:pPr algn="ctr">
                <a:lnSpc>
                  <a:spcPts val="2800"/>
                </a:lnSpc>
              </a:pPr>
              <a:r>
                <a:rPr lang="zh-CN" altLang="en-US" sz="1700" dirty="0">
                  <a:solidFill>
                    <a:schemeClr val="bg1"/>
                  </a:solidFill>
                  <a:latin typeface="汉仪中等线简" panose="02010609000101010101" pitchFamily="49" charset="-122"/>
                  <a:ea typeface="汉仪中等线简" panose="02010609000101010101" pitchFamily="49" charset="-122"/>
                </a:rPr>
                <a:t>点击输入内容点击</a:t>
              </a:r>
            </a:p>
            <a:p>
              <a:pPr algn="ctr">
                <a:lnSpc>
                  <a:spcPts val="2800"/>
                </a:lnSpc>
              </a:pPr>
              <a:r>
                <a:rPr lang="zh-CN" altLang="en-US" sz="1700" dirty="0">
                  <a:solidFill>
                    <a:schemeClr val="bg1"/>
                  </a:solidFill>
                  <a:latin typeface="汉仪中等线简" panose="02010609000101010101" pitchFamily="49" charset="-122"/>
                  <a:ea typeface="汉仪中等线简" panose="02010609000101010101" pitchFamily="49" charset="-122"/>
                </a:rPr>
                <a:t>点击输入内容点击</a:t>
              </a:r>
              <a:endParaRPr lang="en-US" altLang="zh-CN" sz="1700" dirty="0">
                <a:solidFill>
                  <a:schemeClr val="bg1"/>
                </a:solidFill>
                <a:latin typeface="汉仪中等线简" panose="02010609000101010101" pitchFamily="49" charset="-122"/>
                <a:ea typeface="汉仪中等线简" panose="02010609000101010101" pitchFamily="49" charset="-122"/>
              </a:endParaRPr>
            </a:p>
            <a:p>
              <a:pPr algn="ctr">
                <a:lnSpc>
                  <a:spcPts val="2800"/>
                </a:lnSpc>
              </a:pPr>
              <a:r>
                <a:rPr lang="zh-CN" altLang="en-US" sz="1700" dirty="0">
                  <a:solidFill>
                    <a:schemeClr val="bg1"/>
                  </a:solidFill>
                  <a:latin typeface="汉仪中等线简" panose="02010609000101010101" pitchFamily="49" charset="-122"/>
                  <a:ea typeface="汉仪中等线简" panose="02010609000101010101" pitchFamily="49" charset="-122"/>
                </a:rPr>
                <a:t>点击输入内容点击</a:t>
              </a:r>
              <a:endParaRPr lang="en-US" altLang="zh-CN" sz="1700" dirty="0">
                <a:solidFill>
                  <a:schemeClr val="bg1"/>
                </a:solidFill>
                <a:latin typeface="汉仪中等线简" panose="02010609000101010101" pitchFamily="49" charset="-122"/>
                <a:ea typeface="汉仪中等线简" panose="02010609000101010101" pitchFamily="49" charset="-122"/>
              </a:endParaRPr>
            </a:p>
            <a:p>
              <a:pPr algn="ctr">
                <a:lnSpc>
                  <a:spcPts val="2800"/>
                </a:lnSpc>
              </a:pPr>
              <a:r>
                <a:rPr lang="zh-CN" altLang="en-US" sz="1700" dirty="0">
                  <a:solidFill>
                    <a:schemeClr val="bg1"/>
                  </a:solidFill>
                  <a:latin typeface="汉仪中等线简" panose="02010609000101010101" pitchFamily="49" charset="-122"/>
                  <a:ea typeface="汉仪中等线简" panose="02010609000101010101" pitchFamily="49" charset="-122"/>
                </a:rPr>
                <a:t>点击输入内容点击</a:t>
              </a:r>
              <a:endParaRPr lang="en-US" altLang="zh-CN" sz="1700" dirty="0">
                <a:solidFill>
                  <a:schemeClr val="bg1"/>
                </a:solidFill>
                <a:latin typeface="汉仪中等线简" panose="02010609000101010101" pitchFamily="49" charset="-122"/>
                <a:ea typeface="汉仪中等线简" panose="02010609000101010101" pitchFamily="49" charset="-122"/>
              </a:endParaRPr>
            </a:p>
          </p:txBody>
        </p:sp>
        <p:sp>
          <p:nvSpPr>
            <p:cNvPr id="28" name="文本框 27">
              <a:extLst>
                <a:ext uri="{FF2B5EF4-FFF2-40B4-BE49-F238E27FC236}">
                  <a16:creationId xmlns="" xmlns:a16="http://schemas.microsoft.com/office/drawing/2014/main" id="{7001C9E0-4CEB-421E-A722-C6AF8F2159D4}"/>
                </a:ext>
              </a:extLst>
            </p:cNvPr>
            <p:cNvSpPr txBox="1"/>
            <p:nvPr/>
          </p:nvSpPr>
          <p:spPr>
            <a:xfrm>
              <a:off x="4324722" y="4445664"/>
              <a:ext cx="963725" cy="923330"/>
            </a:xfrm>
            <a:prstGeom prst="rect">
              <a:avLst/>
            </a:prstGeom>
            <a:noFill/>
          </p:spPr>
          <p:txBody>
            <a:bodyPr wrap="none" rtlCol="0" anchor="ctr">
              <a:spAutoFit/>
            </a:bodyPr>
            <a:lstStyle>
              <a:defPPr>
                <a:defRPr lang="en-US"/>
              </a:defPPr>
              <a:lvl1pPr>
                <a:defRPr sz="5400" spc="-150">
                  <a:solidFill>
                    <a:srgbClr val="2C445A"/>
                  </a:solidFill>
                  <a:latin typeface="Cocon" pitchFamily="50" charset="0"/>
                </a:defRPr>
              </a:lvl1pPr>
            </a:lstStyle>
            <a:p>
              <a:r>
                <a:rPr lang="en-US" altLang="zh-CN" dirty="0"/>
                <a:t>02</a:t>
              </a:r>
              <a:endParaRPr lang="zh-CN" altLang="en-US" dirty="0"/>
            </a:p>
          </p:txBody>
        </p:sp>
      </p:grpSp>
      <p:grpSp>
        <p:nvGrpSpPr>
          <p:cNvPr id="11" name="组合 10">
            <a:extLst>
              <a:ext uri="{FF2B5EF4-FFF2-40B4-BE49-F238E27FC236}">
                <a16:creationId xmlns="" xmlns:a16="http://schemas.microsoft.com/office/drawing/2014/main" id="{45FA787C-5FFE-4992-A2A0-BBE23D3AFC1E}"/>
              </a:ext>
            </a:extLst>
          </p:cNvPr>
          <p:cNvGrpSpPr/>
          <p:nvPr/>
        </p:nvGrpSpPr>
        <p:grpSpPr>
          <a:xfrm>
            <a:off x="6351879" y="2442817"/>
            <a:ext cx="2085867" cy="2926177"/>
            <a:chOff x="6351879" y="2442817"/>
            <a:chExt cx="2085867" cy="2926177"/>
          </a:xfrm>
        </p:grpSpPr>
        <p:sp>
          <p:nvSpPr>
            <p:cNvPr id="18" name="文本框 17">
              <a:extLst>
                <a:ext uri="{FF2B5EF4-FFF2-40B4-BE49-F238E27FC236}">
                  <a16:creationId xmlns="" xmlns:a16="http://schemas.microsoft.com/office/drawing/2014/main" id="{E417B52C-FD9A-48B2-8610-6954FCB316DA}"/>
                </a:ext>
              </a:extLst>
            </p:cNvPr>
            <p:cNvSpPr txBox="1"/>
            <p:nvPr/>
          </p:nvSpPr>
          <p:spPr>
            <a:xfrm>
              <a:off x="6351879" y="2442817"/>
              <a:ext cx="2085867" cy="1528624"/>
            </a:xfrm>
            <a:prstGeom prst="rect">
              <a:avLst/>
            </a:prstGeom>
            <a:noFill/>
          </p:spPr>
          <p:txBody>
            <a:bodyPr wrap="square" rtlCol="0">
              <a:spAutoFit/>
            </a:bodyPr>
            <a:lstStyle/>
            <a:p>
              <a:pPr algn="ctr">
                <a:lnSpc>
                  <a:spcPts val="2800"/>
                </a:lnSpc>
              </a:pPr>
              <a:r>
                <a:rPr lang="zh-CN" altLang="en-US" sz="1700" dirty="0">
                  <a:solidFill>
                    <a:schemeClr val="bg1"/>
                  </a:solidFill>
                  <a:latin typeface="汉仪中等线简" panose="02010609000101010101" pitchFamily="49" charset="-122"/>
                  <a:ea typeface="汉仪中等线简" panose="02010609000101010101" pitchFamily="49" charset="-122"/>
                </a:rPr>
                <a:t>点击输入内容点击</a:t>
              </a:r>
            </a:p>
            <a:p>
              <a:pPr algn="ctr">
                <a:lnSpc>
                  <a:spcPts val="2800"/>
                </a:lnSpc>
              </a:pPr>
              <a:r>
                <a:rPr lang="zh-CN" altLang="en-US" sz="1700" dirty="0">
                  <a:solidFill>
                    <a:schemeClr val="bg1"/>
                  </a:solidFill>
                  <a:latin typeface="汉仪中等线简" panose="02010609000101010101" pitchFamily="49" charset="-122"/>
                  <a:ea typeface="汉仪中等线简" panose="02010609000101010101" pitchFamily="49" charset="-122"/>
                </a:rPr>
                <a:t>点击输入内容点击</a:t>
              </a:r>
              <a:endParaRPr lang="en-US" altLang="zh-CN" sz="1700" dirty="0">
                <a:solidFill>
                  <a:schemeClr val="bg1"/>
                </a:solidFill>
                <a:latin typeface="汉仪中等线简" panose="02010609000101010101" pitchFamily="49" charset="-122"/>
                <a:ea typeface="汉仪中等线简" panose="02010609000101010101" pitchFamily="49" charset="-122"/>
              </a:endParaRPr>
            </a:p>
            <a:p>
              <a:pPr algn="ctr">
                <a:lnSpc>
                  <a:spcPts val="2800"/>
                </a:lnSpc>
              </a:pPr>
              <a:r>
                <a:rPr lang="zh-CN" altLang="en-US" sz="1700" dirty="0">
                  <a:solidFill>
                    <a:schemeClr val="bg1"/>
                  </a:solidFill>
                  <a:latin typeface="汉仪中等线简" panose="02010609000101010101" pitchFamily="49" charset="-122"/>
                  <a:ea typeface="汉仪中等线简" panose="02010609000101010101" pitchFamily="49" charset="-122"/>
                </a:rPr>
                <a:t>点击输入内容点击</a:t>
              </a:r>
              <a:endParaRPr lang="en-US" altLang="zh-CN" sz="1700" dirty="0">
                <a:solidFill>
                  <a:schemeClr val="bg1"/>
                </a:solidFill>
                <a:latin typeface="汉仪中等线简" panose="02010609000101010101" pitchFamily="49" charset="-122"/>
                <a:ea typeface="汉仪中等线简" panose="02010609000101010101" pitchFamily="49" charset="-122"/>
              </a:endParaRPr>
            </a:p>
            <a:p>
              <a:pPr algn="ctr">
                <a:lnSpc>
                  <a:spcPts val="2800"/>
                </a:lnSpc>
              </a:pPr>
              <a:r>
                <a:rPr lang="zh-CN" altLang="en-US" sz="1700" dirty="0">
                  <a:solidFill>
                    <a:schemeClr val="bg1"/>
                  </a:solidFill>
                  <a:latin typeface="汉仪中等线简" panose="02010609000101010101" pitchFamily="49" charset="-122"/>
                  <a:ea typeface="汉仪中等线简" panose="02010609000101010101" pitchFamily="49" charset="-122"/>
                </a:rPr>
                <a:t>点击输入内容点击</a:t>
              </a:r>
              <a:endParaRPr lang="en-US" altLang="zh-CN" sz="1700" dirty="0">
                <a:solidFill>
                  <a:schemeClr val="bg1"/>
                </a:solidFill>
                <a:latin typeface="汉仪中等线简" panose="02010609000101010101" pitchFamily="49" charset="-122"/>
                <a:ea typeface="汉仪中等线简" panose="02010609000101010101" pitchFamily="49" charset="-122"/>
              </a:endParaRPr>
            </a:p>
          </p:txBody>
        </p:sp>
        <p:sp>
          <p:nvSpPr>
            <p:cNvPr id="31" name="文本框 30">
              <a:extLst>
                <a:ext uri="{FF2B5EF4-FFF2-40B4-BE49-F238E27FC236}">
                  <a16:creationId xmlns="" xmlns:a16="http://schemas.microsoft.com/office/drawing/2014/main" id="{2696485F-6EE8-43B0-81F1-9B8FAF03E2B7}"/>
                </a:ext>
              </a:extLst>
            </p:cNvPr>
            <p:cNvSpPr txBox="1"/>
            <p:nvPr/>
          </p:nvSpPr>
          <p:spPr>
            <a:xfrm>
              <a:off x="6912949" y="4445664"/>
              <a:ext cx="963725" cy="923330"/>
            </a:xfrm>
            <a:prstGeom prst="rect">
              <a:avLst/>
            </a:prstGeom>
            <a:noFill/>
          </p:spPr>
          <p:txBody>
            <a:bodyPr wrap="none" rtlCol="0" anchor="ctr">
              <a:spAutoFit/>
            </a:bodyPr>
            <a:lstStyle>
              <a:defPPr>
                <a:defRPr lang="en-US"/>
              </a:defPPr>
              <a:lvl1pPr>
                <a:defRPr sz="5400" spc="-150">
                  <a:solidFill>
                    <a:srgbClr val="2C445A"/>
                  </a:solidFill>
                  <a:latin typeface="Cocon" pitchFamily="50" charset="0"/>
                </a:defRPr>
              </a:lvl1pPr>
            </a:lstStyle>
            <a:p>
              <a:r>
                <a:rPr lang="en-US" altLang="zh-CN" dirty="0"/>
                <a:t>03</a:t>
              </a:r>
              <a:endParaRPr lang="zh-CN" altLang="en-US" dirty="0"/>
            </a:p>
          </p:txBody>
        </p:sp>
      </p:grpSp>
      <p:grpSp>
        <p:nvGrpSpPr>
          <p:cNvPr id="13" name="组合 12">
            <a:extLst>
              <a:ext uri="{FF2B5EF4-FFF2-40B4-BE49-F238E27FC236}">
                <a16:creationId xmlns="" xmlns:a16="http://schemas.microsoft.com/office/drawing/2014/main" id="{71EF5980-7150-4A9A-B9B5-31701DD89868}"/>
              </a:ext>
            </a:extLst>
          </p:cNvPr>
          <p:cNvGrpSpPr/>
          <p:nvPr/>
        </p:nvGrpSpPr>
        <p:grpSpPr>
          <a:xfrm>
            <a:off x="8947228" y="2442817"/>
            <a:ext cx="2085867" cy="2926177"/>
            <a:chOff x="8947228" y="2442817"/>
            <a:chExt cx="2085867" cy="2926177"/>
          </a:xfrm>
        </p:grpSpPr>
        <p:sp>
          <p:nvSpPr>
            <p:cNvPr id="19" name="文本框 18">
              <a:extLst>
                <a:ext uri="{FF2B5EF4-FFF2-40B4-BE49-F238E27FC236}">
                  <a16:creationId xmlns="" xmlns:a16="http://schemas.microsoft.com/office/drawing/2014/main" id="{DA726208-7AE8-4EEF-AF0D-ECE3236ADA9E}"/>
                </a:ext>
              </a:extLst>
            </p:cNvPr>
            <p:cNvSpPr txBox="1"/>
            <p:nvPr/>
          </p:nvSpPr>
          <p:spPr>
            <a:xfrm>
              <a:off x="8947228" y="2442817"/>
              <a:ext cx="2085867" cy="1528624"/>
            </a:xfrm>
            <a:prstGeom prst="rect">
              <a:avLst/>
            </a:prstGeom>
            <a:noFill/>
          </p:spPr>
          <p:txBody>
            <a:bodyPr wrap="square" rtlCol="0">
              <a:spAutoFit/>
            </a:bodyPr>
            <a:lstStyle/>
            <a:p>
              <a:pPr algn="ctr">
                <a:lnSpc>
                  <a:spcPts val="2800"/>
                </a:lnSpc>
              </a:pPr>
              <a:r>
                <a:rPr lang="zh-CN" altLang="en-US" sz="1700" dirty="0">
                  <a:solidFill>
                    <a:schemeClr val="bg1"/>
                  </a:solidFill>
                  <a:latin typeface="汉仪中等线简" panose="02010609000101010101" pitchFamily="49" charset="-122"/>
                  <a:ea typeface="汉仪中等线简" panose="02010609000101010101" pitchFamily="49" charset="-122"/>
                </a:rPr>
                <a:t>点击输入内容点击</a:t>
              </a:r>
            </a:p>
            <a:p>
              <a:pPr algn="ctr">
                <a:lnSpc>
                  <a:spcPts val="2800"/>
                </a:lnSpc>
              </a:pPr>
              <a:r>
                <a:rPr lang="zh-CN" altLang="en-US" sz="1700" dirty="0">
                  <a:solidFill>
                    <a:schemeClr val="bg1"/>
                  </a:solidFill>
                  <a:latin typeface="汉仪中等线简" panose="02010609000101010101" pitchFamily="49" charset="-122"/>
                  <a:ea typeface="汉仪中等线简" panose="02010609000101010101" pitchFamily="49" charset="-122"/>
                </a:rPr>
                <a:t>点击输入内容点击</a:t>
              </a:r>
              <a:endParaRPr lang="en-US" altLang="zh-CN" sz="1700" dirty="0">
                <a:solidFill>
                  <a:schemeClr val="bg1"/>
                </a:solidFill>
                <a:latin typeface="汉仪中等线简" panose="02010609000101010101" pitchFamily="49" charset="-122"/>
                <a:ea typeface="汉仪中等线简" panose="02010609000101010101" pitchFamily="49" charset="-122"/>
              </a:endParaRPr>
            </a:p>
            <a:p>
              <a:pPr algn="ctr">
                <a:lnSpc>
                  <a:spcPts val="2800"/>
                </a:lnSpc>
              </a:pPr>
              <a:r>
                <a:rPr lang="zh-CN" altLang="en-US" sz="1700" dirty="0">
                  <a:solidFill>
                    <a:schemeClr val="bg1"/>
                  </a:solidFill>
                  <a:latin typeface="汉仪中等线简" panose="02010609000101010101" pitchFamily="49" charset="-122"/>
                  <a:ea typeface="汉仪中等线简" panose="02010609000101010101" pitchFamily="49" charset="-122"/>
                </a:rPr>
                <a:t>点击输入内容点击</a:t>
              </a:r>
              <a:endParaRPr lang="en-US" altLang="zh-CN" sz="1700" dirty="0">
                <a:solidFill>
                  <a:schemeClr val="bg1"/>
                </a:solidFill>
                <a:latin typeface="汉仪中等线简" panose="02010609000101010101" pitchFamily="49" charset="-122"/>
                <a:ea typeface="汉仪中等线简" panose="02010609000101010101" pitchFamily="49" charset="-122"/>
              </a:endParaRPr>
            </a:p>
            <a:p>
              <a:pPr algn="ctr">
                <a:lnSpc>
                  <a:spcPts val="2800"/>
                </a:lnSpc>
              </a:pPr>
              <a:r>
                <a:rPr lang="zh-CN" altLang="en-US" sz="1700" dirty="0">
                  <a:solidFill>
                    <a:schemeClr val="bg1"/>
                  </a:solidFill>
                  <a:latin typeface="汉仪中等线简" panose="02010609000101010101" pitchFamily="49" charset="-122"/>
                  <a:ea typeface="汉仪中等线简" panose="02010609000101010101" pitchFamily="49" charset="-122"/>
                </a:rPr>
                <a:t>点击输入内容点击</a:t>
              </a:r>
              <a:endParaRPr lang="en-US" altLang="zh-CN" sz="1700" dirty="0">
                <a:solidFill>
                  <a:schemeClr val="bg1"/>
                </a:solidFill>
                <a:latin typeface="汉仪中等线简" panose="02010609000101010101" pitchFamily="49" charset="-122"/>
                <a:ea typeface="汉仪中等线简" panose="02010609000101010101" pitchFamily="49" charset="-122"/>
              </a:endParaRPr>
            </a:p>
          </p:txBody>
        </p:sp>
        <p:sp>
          <p:nvSpPr>
            <p:cNvPr id="32" name="文本框 31">
              <a:extLst>
                <a:ext uri="{FF2B5EF4-FFF2-40B4-BE49-F238E27FC236}">
                  <a16:creationId xmlns="" xmlns:a16="http://schemas.microsoft.com/office/drawing/2014/main" id="{5FF67C44-516D-46F5-8BCD-69171A081247}"/>
                </a:ext>
              </a:extLst>
            </p:cNvPr>
            <p:cNvSpPr txBox="1"/>
            <p:nvPr/>
          </p:nvSpPr>
          <p:spPr>
            <a:xfrm>
              <a:off x="9487528" y="4445664"/>
              <a:ext cx="963725" cy="923330"/>
            </a:xfrm>
            <a:prstGeom prst="rect">
              <a:avLst/>
            </a:prstGeom>
            <a:noFill/>
          </p:spPr>
          <p:txBody>
            <a:bodyPr wrap="none" rtlCol="0" anchor="ctr">
              <a:spAutoFit/>
            </a:bodyPr>
            <a:lstStyle>
              <a:defPPr>
                <a:defRPr lang="en-US"/>
              </a:defPPr>
              <a:lvl1pPr>
                <a:defRPr sz="5400" spc="-150">
                  <a:solidFill>
                    <a:srgbClr val="2C445A"/>
                  </a:solidFill>
                  <a:latin typeface="Cocon" pitchFamily="50" charset="0"/>
                </a:defRPr>
              </a:lvl1pPr>
            </a:lstStyle>
            <a:p>
              <a:r>
                <a:rPr lang="en-US" altLang="zh-CN" dirty="0"/>
                <a:t>04</a:t>
              </a:r>
              <a:endParaRPr lang="zh-CN" altLang="en-US" dirty="0"/>
            </a:p>
          </p:txBody>
        </p:sp>
      </p:grpSp>
      <p:sp>
        <p:nvSpPr>
          <p:cNvPr id="35" name="文本框 34">
            <a:extLst>
              <a:ext uri="{FF2B5EF4-FFF2-40B4-BE49-F238E27FC236}">
                <a16:creationId xmlns="" xmlns:a16="http://schemas.microsoft.com/office/drawing/2014/main" id="{DA32740D-63B8-4B5A-8956-A566ABA412E4}"/>
              </a:ext>
            </a:extLst>
          </p:cNvPr>
          <p:cNvSpPr txBox="1"/>
          <p:nvPr/>
        </p:nvSpPr>
        <p:spPr>
          <a:xfrm>
            <a:off x="1413349" y="5515271"/>
            <a:ext cx="9365302" cy="707886"/>
          </a:xfrm>
          <a:prstGeom prst="rect">
            <a:avLst/>
          </a:prstGeom>
          <a:noFill/>
        </p:spPr>
        <p:txBody>
          <a:bodyPr wrap="square" rtlCol="0">
            <a:spAutoFit/>
          </a:bodyPr>
          <a:lstStyle/>
          <a:p>
            <a:pPr algn="ct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点击输入内容点击输入内容点击输入内容点击输入内容点击输入内容点击输入内容点击输入内容</a:t>
            </a:r>
            <a:endParaRPr lang="en-US" altLang="zh-CN" sz="1700" dirty="0">
              <a:solidFill>
                <a:schemeClr val="tx1">
                  <a:lumMod val="75000"/>
                  <a:lumOff val="25000"/>
                </a:schemeClr>
              </a:solidFill>
              <a:latin typeface="汉仪中等线简" panose="02010609000101010101" pitchFamily="49" charset="-122"/>
              <a:ea typeface="汉仪中等线简" panose="02010609000101010101" pitchFamily="49" charset="-122"/>
            </a:endParaRPr>
          </a:p>
          <a:p>
            <a:pPr algn="ctr">
              <a:lnSpc>
                <a:spcPts val="2400"/>
              </a:lnSpc>
            </a:pPr>
            <a:r>
              <a:rPr lang="zh-CN" altLang="en-US" sz="1700" dirty="0">
                <a:solidFill>
                  <a:schemeClr val="tx1">
                    <a:lumMod val="75000"/>
                    <a:lumOff val="25000"/>
                  </a:schemeClr>
                </a:solidFill>
                <a:latin typeface="汉仪中等线简" panose="02010609000101010101" pitchFamily="49" charset="-122"/>
                <a:ea typeface="汉仪中等线简" panose="02010609000101010101" pitchFamily="49" charset="-122"/>
              </a:rPr>
              <a:t>点击输入内容点击输入内容点击输入内容点击输入内容点击输入内容点击输入内容点击输入内容</a:t>
            </a:r>
          </a:p>
        </p:txBody>
      </p:sp>
      <p:cxnSp>
        <p:nvCxnSpPr>
          <p:cNvPr id="20" name="直接连接符 19">
            <a:extLst/>
          </p:cNvPr>
          <p:cNvCxnSpPr>
            <a:cxnSpLocks/>
          </p:cNvCxnSpPr>
          <p:nvPr/>
        </p:nvCxnSpPr>
        <p:spPr>
          <a:xfrm>
            <a:off x="-13648" y="663353"/>
            <a:ext cx="1978926"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21" name="等腰三角形 20">
            <a:extLst/>
          </p:cNvPr>
          <p:cNvSpPr/>
          <p:nvPr/>
        </p:nvSpPr>
        <p:spPr>
          <a:xfrm rot="5400000">
            <a:off x="1781032" y="226625"/>
            <a:ext cx="464024" cy="382137"/>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p:cNvPr>
          <p:cNvSpPr txBox="1"/>
          <p:nvPr/>
        </p:nvSpPr>
        <p:spPr>
          <a:xfrm>
            <a:off x="100018" y="201688"/>
            <a:ext cx="1960793" cy="461665"/>
          </a:xfrm>
          <a:prstGeom prst="rect">
            <a:avLst/>
          </a:prstGeom>
          <a:noFill/>
        </p:spPr>
        <p:txBody>
          <a:bodyPr wrap="none" rtlCol="0" anchor="ctr">
            <a:spAutoFit/>
          </a:bodyPr>
          <a:lstStyle/>
          <a:p>
            <a:pPr algn="r"/>
            <a:r>
              <a:rPr lang="zh-CN" altLang="en-US" sz="2400" dirty="0">
                <a:solidFill>
                  <a:srgbClr val="2C445A"/>
                </a:solidFill>
                <a:latin typeface="汉仪铸字美心体W" panose="00000500000000000000" pitchFamily="2" charset="-122"/>
                <a:ea typeface="汉仪铸字美心体W" panose="00000500000000000000" pitchFamily="2" charset="-122"/>
              </a:rPr>
              <a:t>职场应用 </a:t>
            </a:r>
            <a:r>
              <a:rPr lang="en-US" altLang="zh-CN" sz="2400" dirty="0">
                <a:solidFill>
                  <a:srgbClr val="2C445A"/>
                </a:solidFill>
                <a:latin typeface="汉仪铸字美心体W" panose="00000500000000000000" pitchFamily="2" charset="-122"/>
                <a:ea typeface="汉仪铸字美心体W" panose="00000500000000000000" pitchFamily="2" charset="-122"/>
              </a:rPr>
              <a:t>03</a:t>
            </a:r>
            <a:endParaRPr lang="zh-CN" altLang="en-US" sz="2400" dirty="0">
              <a:solidFill>
                <a:srgbClr val="2C445A"/>
              </a:solidFill>
              <a:latin typeface="汉仪铸字美心体W" panose="00000500000000000000" pitchFamily="2" charset="-122"/>
              <a:ea typeface="汉仪铸字美心体W" panose="00000500000000000000" pitchFamily="2" charset="-122"/>
            </a:endParaRPr>
          </a:p>
        </p:txBody>
      </p:sp>
    </p:spTree>
    <p:extLst>
      <p:ext uri="{BB962C8B-B14F-4D97-AF65-F5344CB8AC3E}">
        <p14:creationId xmlns:p14="http://schemas.microsoft.com/office/powerpoint/2010/main" val="3960457585"/>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anim calcmode="lin" valueType="num">
                                      <p:cBhvr>
                                        <p:cTn id="8" dur="1500" fill="hold"/>
                                        <p:tgtEl>
                                          <p:spTgt spid="3"/>
                                        </p:tgtEl>
                                        <p:attrNameLst>
                                          <p:attrName>ppt_x</p:attrName>
                                        </p:attrNameLst>
                                      </p:cBhvr>
                                      <p:tavLst>
                                        <p:tav tm="0">
                                          <p:val>
                                            <p:strVal val="#ppt_x"/>
                                          </p:val>
                                        </p:tav>
                                        <p:tav tm="100000">
                                          <p:val>
                                            <p:strVal val="#ppt_x"/>
                                          </p:val>
                                        </p:tav>
                                      </p:tavLst>
                                    </p:anim>
                                    <p:anim calcmode="lin" valueType="num">
                                      <p:cBhvr>
                                        <p:cTn id="9" dur="15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0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16" presetClass="entr" presetSubtype="37"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barn(outVertical)">
                                      <p:cBhvr>
                                        <p:cTn id="3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6ABCADFB-9377-48B3-B860-68B92C945B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222557" y="1167199"/>
            <a:ext cx="5205995" cy="5205995"/>
          </a:xfrm>
          <a:prstGeom prst="rect">
            <a:avLst/>
          </a:prstGeom>
        </p:spPr>
      </p:pic>
      <p:grpSp>
        <p:nvGrpSpPr>
          <p:cNvPr id="29" name="组合 28">
            <a:extLst>
              <a:ext uri="{FF2B5EF4-FFF2-40B4-BE49-F238E27FC236}">
                <a16:creationId xmlns="" xmlns:a16="http://schemas.microsoft.com/office/drawing/2014/main" id="{1CB12C9A-5346-44E3-B74F-E110D9066CDD}"/>
              </a:ext>
            </a:extLst>
          </p:cNvPr>
          <p:cNvGrpSpPr/>
          <p:nvPr/>
        </p:nvGrpSpPr>
        <p:grpSpPr>
          <a:xfrm>
            <a:off x="1041875" y="1709908"/>
            <a:ext cx="4844271" cy="1183027"/>
            <a:chOff x="975815" y="1696257"/>
            <a:chExt cx="4844271" cy="1183027"/>
          </a:xfrm>
        </p:grpSpPr>
        <p:grpSp>
          <p:nvGrpSpPr>
            <p:cNvPr id="30" name="组合 29">
              <a:extLst>
                <a:ext uri="{FF2B5EF4-FFF2-40B4-BE49-F238E27FC236}">
                  <a16:creationId xmlns="" xmlns:a16="http://schemas.microsoft.com/office/drawing/2014/main" id="{05D44EE6-CC6C-41EC-99F4-99E1F5F3F443}"/>
                </a:ext>
              </a:extLst>
            </p:cNvPr>
            <p:cNvGrpSpPr/>
            <p:nvPr/>
          </p:nvGrpSpPr>
          <p:grpSpPr>
            <a:xfrm>
              <a:off x="975815" y="1696257"/>
              <a:ext cx="1077325" cy="905907"/>
              <a:chOff x="2778115" y="3171824"/>
              <a:chExt cx="1077325" cy="905907"/>
            </a:xfrm>
          </p:grpSpPr>
          <p:sp>
            <p:nvSpPr>
              <p:cNvPr id="34" name="等腰三角形 33">
                <a:extLst>
                  <a:ext uri="{FF2B5EF4-FFF2-40B4-BE49-F238E27FC236}">
                    <a16:creationId xmlns="" xmlns:a16="http://schemas.microsoft.com/office/drawing/2014/main" id="{A5C94A3D-5F2F-45A9-96CF-88F27F33CB64}"/>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a:extLst>
                  <a:ext uri="{FF2B5EF4-FFF2-40B4-BE49-F238E27FC236}">
                    <a16:creationId xmlns="" xmlns:a16="http://schemas.microsoft.com/office/drawing/2014/main" id="{D4D84FE9-E3EB-4259-8443-C2BFE559B318}"/>
                  </a:ext>
                </a:extLst>
              </p:cNvPr>
              <p:cNvSpPr txBox="1"/>
              <p:nvPr/>
            </p:nvSpPr>
            <p:spPr>
              <a:xfrm>
                <a:off x="3143386" y="3185464"/>
                <a:ext cx="712054" cy="769441"/>
              </a:xfrm>
              <a:prstGeom prst="rect">
                <a:avLst/>
              </a:prstGeom>
              <a:noFill/>
            </p:spPr>
            <p:txBody>
              <a:bodyPr wrap="none" rtlCol="0" anchor="ctr">
                <a:spAutoFit/>
              </a:bodyPr>
              <a:lstStyle/>
              <a:p>
                <a:r>
                  <a:rPr lang="en-US" altLang="zh-CN" sz="4400" spc="-150" dirty="0">
                    <a:solidFill>
                      <a:srgbClr val="FFD400"/>
                    </a:solidFill>
                    <a:effectLst>
                      <a:outerShdw blurRad="38100" dist="38100" dir="2700000" algn="tl">
                        <a:srgbClr val="000000">
                          <a:alpha val="43137"/>
                        </a:srgbClr>
                      </a:outerShdw>
                    </a:effectLst>
                    <a:latin typeface="Cocon" pitchFamily="50" charset="0"/>
                  </a:rPr>
                  <a:t>01</a:t>
                </a:r>
                <a:endParaRPr lang="zh-CN" altLang="en-US" sz="4400" spc="-150" dirty="0">
                  <a:solidFill>
                    <a:srgbClr val="FFD400"/>
                  </a:solidFill>
                  <a:effectLst>
                    <a:outerShdw blurRad="38100" dist="38100" dir="2700000" algn="tl">
                      <a:srgbClr val="000000">
                        <a:alpha val="43137"/>
                      </a:srgbClr>
                    </a:outerShdw>
                  </a:effectLst>
                  <a:latin typeface="Cocon" pitchFamily="50" charset="0"/>
                </a:endParaRPr>
              </a:p>
            </p:txBody>
          </p:sp>
        </p:grpSp>
        <p:grpSp>
          <p:nvGrpSpPr>
            <p:cNvPr id="31" name="组合 30">
              <a:extLst>
                <a:ext uri="{FF2B5EF4-FFF2-40B4-BE49-F238E27FC236}">
                  <a16:creationId xmlns="" xmlns:a16="http://schemas.microsoft.com/office/drawing/2014/main" id="{A100D67E-8778-4CDE-A435-EFFF746CE092}"/>
                </a:ext>
              </a:extLst>
            </p:cNvPr>
            <p:cNvGrpSpPr/>
            <p:nvPr/>
          </p:nvGrpSpPr>
          <p:grpSpPr>
            <a:xfrm>
              <a:off x="2147286" y="1786678"/>
              <a:ext cx="3672800" cy="1092606"/>
              <a:chOff x="2147286" y="1709897"/>
              <a:chExt cx="3672800" cy="1092606"/>
            </a:xfrm>
          </p:grpSpPr>
          <p:sp>
            <p:nvSpPr>
              <p:cNvPr id="32" name="文本框 31">
                <a:extLst>
                  <a:ext uri="{FF2B5EF4-FFF2-40B4-BE49-F238E27FC236}">
                    <a16:creationId xmlns="" xmlns:a16="http://schemas.microsoft.com/office/drawing/2014/main" id="{BE6CD012-2F8D-4CB9-BDFD-E889A52052C0}"/>
                  </a:ext>
                </a:extLst>
              </p:cNvPr>
              <p:cNvSpPr txBox="1"/>
              <p:nvPr/>
            </p:nvSpPr>
            <p:spPr>
              <a:xfrm>
                <a:off x="2147286" y="2094617"/>
                <a:ext cx="3672800" cy="707886"/>
              </a:xfrm>
              <a:prstGeom prst="rect">
                <a:avLst/>
              </a:prstGeom>
              <a:noFill/>
            </p:spPr>
            <p:txBody>
              <a:bodyPr wrap="none" rtlCol="0">
                <a:spAutoFit/>
              </a:bodyPr>
              <a:lstStyle/>
              <a:p>
                <a:pPr>
                  <a:lnSpc>
                    <a:spcPts val="2400"/>
                  </a:lnSpc>
                </a:pPr>
                <a:r>
                  <a:rPr lang="zh-CN" altLang="en-US" sz="1700" dirty="0">
                    <a:solidFill>
                      <a:schemeClr val="tx1">
                        <a:lumMod val="65000"/>
                        <a:lumOff val="35000"/>
                      </a:schemeClr>
                    </a:solidFill>
                    <a:latin typeface="汉仪中等线简" panose="02010609000101010101" pitchFamily="49" charset="-122"/>
                    <a:ea typeface="汉仪中等线简" panose="02010609000101010101" pitchFamily="49" charset="-122"/>
                  </a:rPr>
                  <a:t>点击输入内容点击输入内容</a:t>
                </a:r>
              </a:p>
              <a:p>
                <a:pPr>
                  <a:lnSpc>
                    <a:spcPts val="2400"/>
                  </a:lnSpc>
                </a:pPr>
                <a:r>
                  <a:rPr lang="zh-CN" altLang="en-US" sz="1700" dirty="0">
                    <a:solidFill>
                      <a:schemeClr val="tx1">
                        <a:lumMod val="65000"/>
                        <a:lumOff val="35000"/>
                      </a:schemeClr>
                    </a:solidFill>
                    <a:latin typeface="汉仪中等线简" panose="02010609000101010101" pitchFamily="49" charset="-122"/>
                    <a:ea typeface="汉仪中等线简" panose="02010609000101010101" pitchFamily="49" charset="-122"/>
                  </a:rPr>
                  <a:t>点击输入内容点击输入内容点击输入</a:t>
                </a:r>
                <a:endParaRPr lang="en-US" altLang="zh-CN" sz="1700" dirty="0">
                  <a:solidFill>
                    <a:schemeClr val="tx1">
                      <a:lumMod val="65000"/>
                      <a:lumOff val="35000"/>
                    </a:schemeClr>
                  </a:solidFill>
                  <a:latin typeface="汉仪中等线简" panose="02010609000101010101" pitchFamily="49" charset="-122"/>
                  <a:ea typeface="汉仪中等线简" panose="02010609000101010101" pitchFamily="49" charset="-122"/>
                </a:endParaRPr>
              </a:p>
            </p:txBody>
          </p:sp>
          <p:sp>
            <p:nvSpPr>
              <p:cNvPr id="33" name="文本框 32">
                <a:extLst>
                  <a:ext uri="{FF2B5EF4-FFF2-40B4-BE49-F238E27FC236}">
                    <a16:creationId xmlns="" xmlns:a16="http://schemas.microsoft.com/office/drawing/2014/main" id="{73EC57F1-4FCE-4699-9983-F984F59FBE84}"/>
                  </a:ext>
                </a:extLst>
              </p:cNvPr>
              <p:cNvSpPr txBox="1"/>
              <p:nvPr/>
            </p:nvSpPr>
            <p:spPr>
              <a:xfrm>
                <a:off x="2147286" y="1709897"/>
                <a:ext cx="1723549" cy="461665"/>
              </a:xfrm>
              <a:prstGeom prst="rect">
                <a:avLst/>
              </a:prstGeom>
              <a:noFill/>
            </p:spPr>
            <p:txBody>
              <a:bodyPr wrap="none" rtlCol="0" anchor="ctr">
                <a:spAutoFit/>
              </a:bodyPr>
              <a:lstStyle/>
              <a:p>
                <a:r>
                  <a:rPr lang="zh-CN" altLang="en-US" sz="2400" dirty="0">
                    <a:solidFill>
                      <a:srgbClr val="21364B"/>
                    </a:solidFill>
                    <a:latin typeface="汉仪铸字美心体W" panose="00000500000000000000" pitchFamily="2" charset="-122"/>
                    <a:ea typeface="汉仪铸字美心体W" panose="00000500000000000000" pitchFamily="2" charset="-122"/>
                  </a:rPr>
                  <a:t>邮件的秘密</a:t>
                </a:r>
              </a:p>
            </p:txBody>
          </p:sp>
        </p:grpSp>
      </p:grpSp>
      <p:grpSp>
        <p:nvGrpSpPr>
          <p:cNvPr id="36" name="组合 35">
            <a:extLst>
              <a:ext uri="{FF2B5EF4-FFF2-40B4-BE49-F238E27FC236}">
                <a16:creationId xmlns="" xmlns:a16="http://schemas.microsoft.com/office/drawing/2014/main" id="{394DEAD3-E1C4-4003-973F-82C34DF69772}"/>
              </a:ext>
            </a:extLst>
          </p:cNvPr>
          <p:cNvGrpSpPr/>
          <p:nvPr/>
        </p:nvGrpSpPr>
        <p:grpSpPr>
          <a:xfrm>
            <a:off x="1041875" y="3118593"/>
            <a:ext cx="4844271" cy="1183027"/>
            <a:chOff x="975815" y="1696257"/>
            <a:chExt cx="4844271" cy="1183027"/>
          </a:xfrm>
        </p:grpSpPr>
        <p:grpSp>
          <p:nvGrpSpPr>
            <p:cNvPr id="37" name="组合 36">
              <a:extLst>
                <a:ext uri="{FF2B5EF4-FFF2-40B4-BE49-F238E27FC236}">
                  <a16:creationId xmlns="" xmlns:a16="http://schemas.microsoft.com/office/drawing/2014/main" id="{E0E45EB6-5C8D-4965-B29A-3D092F8A71A1}"/>
                </a:ext>
              </a:extLst>
            </p:cNvPr>
            <p:cNvGrpSpPr/>
            <p:nvPr/>
          </p:nvGrpSpPr>
          <p:grpSpPr>
            <a:xfrm>
              <a:off x="975815" y="1696257"/>
              <a:ext cx="1178314" cy="905907"/>
              <a:chOff x="2778115" y="3171824"/>
              <a:chExt cx="1178314" cy="905907"/>
            </a:xfrm>
          </p:grpSpPr>
          <p:sp>
            <p:nvSpPr>
              <p:cNvPr id="41" name="等腰三角形 40">
                <a:extLst>
                  <a:ext uri="{FF2B5EF4-FFF2-40B4-BE49-F238E27FC236}">
                    <a16:creationId xmlns="" xmlns:a16="http://schemas.microsoft.com/office/drawing/2014/main" id="{142C7AF4-A4E2-48B1-B4FE-A153118BC339}"/>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a:extLst>
                  <a:ext uri="{FF2B5EF4-FFF2-40B4-BE49-F238E27FC236}">
                    <a16:creationId xmlns="" xmlns:a16="http://schemas.microsoft.com/office/drawing/2014/main" id="{4720488D-78EB-489F-B23F-52642B7E2188}"/>
                  </a:ext>
                </a:extLst>
              </p:cNvPr>
              <p:cNvSpPr txBox="1"/>
              <p:nvPr/>
            </p:nvSpPr>
            <p:spPr>
              <a:xfrm>
                <a:off x="3143386" y="3185464"/>
                <a:ext cx="813043" cy="769441"/>
              </a:xfrm>
              <a:prstGeom prst="rect">
                <a:avLst/>
              </a:prstGeom>
              <a:noFill/>
            </p:spPr>
            <p:txBody>
              <a:bodyPr wrap="none" rtlCol="0" anchor="ctr">
                <a:spAutoFit/>
              </a:bodyPr>
              <a:lstStyle>
                <a:defPPr>
                  <a:defRPr lang="en-US"/>
                </a:defPPr>
                <a:lvl1pPr>
                  <a:defRPr sz="4400" spc="-150">
                    <a:solidFill>
                      <a:srgbClr val="FFD400"/>
                    </a:solidFill>
                    <a:effectLst>
                      <a:outerShdw blurRad="38100" dist="38100" dir="2700000" algn="tl">
                        <a:srgbClr val="000000">
                          <a:alpha val="43137"/>
                        </a:srgbClr>
                      </a:outerShdw>
                    </a:effectLst>
                    <a:latin typeface="Cocon" pitchFamily="50" charset="0"/>
                  </a:defRPr>
                </a:lvl1pPr>
              </a:lstStyle>
              <a:p>
                <a:r>
                  <a:rPr lang="en-US" altLang="zh-CN" dirty="0"/>
                  <a:t>02</a:t>
                </a:r>
                <a:endParaRPr lang="zh-CN" altLang="en-US" dirty="0"/>
              </a:p>
            </p:txBody>
          </p:sp>
        </p:grpSp>
        <p:grpSp>
          <p:nvGrpSpPr>
            <p:cNvPr id="38" name="组合 37">
              <a:extLst>
                <a:ext uri="{FF2B5EF4-FFF2-40B4-BE49-F238E27FC236}">
                  <a16:creationId xmlns="" xmlns:a16="http://schemas.microsoft.com/office/drawing/2014/main" id="{5282E8E2-772D-436C-A119-3BF52E7AA9FC}"/>
                </a:ext>
              </a:extLst>
            </p:cNvPr>
            <p:cNvGrpSpPr/>
            <p:nvPr/>
          </p:nvGrpSpPr>
          <p:grpSpPr>
            <a:xfrm>
              <a:off x="2147286" y="1786678"/>
              <a:ext cx="3672800" cy="1092606"/>
              <a:chOff x="2147286" y="1709897"/>
              <a:chExt cx="3672800" cy="1092606"/>
            </a:xfrm>
          </p:grpSpPr>
          <p:sp>
            <p:nvSpPr>
              <p:cNvPr id="39" name="文本框 38">
                <a:extLst>
                  <a:ext uri="{FF2B5EF4-FFF2-40B4-BE49-F238E27FC236}">
                    <a16:creationId xmlns="" xmlns:a16="http://schemas.microsoft.com/office/drawing/2014/main" id="{5D1F795E-5AC1-4FCB-9CE4-ECACCC82B807}"/>
                  </a:ext>
                </a:extLst>
              </p:cNvPr>
              <p:cNvSpPr txBox="1"/>
              <p:nvPr/>
            </p:nvSpPr>
            <p:spPr>
              <a:xfrm>
                <a:off x="2147286" y="2094617"/>
                <a:ext cx="3672800" cy="707886"/>
              </a:xfrm>
              <a:prstGeom prst="rect">
                <a:avLst/>
              </a:prstGeom>
              <a:noFill/>
            </p:spPr>
            <p:txBody>
              <a:bodyPr wrap="none" rtlCol="0">
                <a:spAutoFit/>
              </a:bodyPr>
              <a:lstStyle>
                <a:defPPr>
                  <a:defRPr lang="en-US"/>
                </a:defPPr>
                <a:lvl1pPr>
                  <a:lnSpc>
                    <a:spcPts val="2400"/>
                  </a:lnSpc>
                  <a:defRPr sz="1700">
                    <a:solidFill>
                      <a:schemeClr val="tx1">
                        <a:lumMod val="65000"/>
                        <a:lumOff val="3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a:t>
                </a:r>
              </a:p>
              <a:p>
                <a:r>
                  <a:rPr lang="zh-CN" altLang="en-US" dirty="0"/>
                  <a:t>点击输入内容点击输入内容点击输入</a:t>
                </a:r>
                <a:endParaRPr lang="en-US" altLang="zh-CN" dirty="0"/>
              </a:p>
            </p:txBody>
          </p:sp>
          <p:sp>
            <p:nvSpPr>
              <p:cNvPr id="40" name="文本框 39">
                <a:extLst>
                  <a:ext uri="{FF2B5EF4-FFF2-40B4-BE49-F238E27FC236}">
                    <a16:creationId xmlns="" xmlns:a16="http://schemas.microsoft.com/office/drawing/2014/main" id="{146CD10F-E16D-423C-AB57-8A34F8D7B6AD}"/>
                  </a:ext>
                </a:extLst>
              </p:cNvPr>
              <p:cNvSpPr txBox="1"/>
              <p:nvPr/>
            </p:nvSpPr>
            <p:spPr>
              <a:xfrm>
                <a:off x="2147286" y="1709897"/>
                <a:ext cx="1723549" cy="461665"/>
              </a:xfrm>
              <a:prstGeom prst="rect">
                <a:avLst/>
              </a:prstGeom>
              <a:noFill/>
            </p:spPr>
            <p:txBody>
              <a:bodyPr wrap="none" rtlCol="0" anchor="ctr">
                <a:spAutoFit/>
              </a:bodyPr>
              <a:lstStyle>
                <a:defPPr>
                  <a:defRPr lang="en-US"/>
                </a:defPPr>
                <a:lvl1pPr>
                  <a:defRPr sz="2400">
                    <a:solidFill>
                      <a:srgbClr val="21364B"/>
                    </a:solidFill>
                    <a:latin typeface="汉仪铸字美心体W" panose="00000500000000000000" pitchFamily="2" charset="-122"/>
                    <a:ea typeface="汉仪铸字美心体W" panose="00000500000000000000" pitchFamily="2" charset="-122"/>
                  </a:defRPr>
                </a:lvl1pPr>
              </a:lstStyle>
              <a:p>
                <a:r>
                  <a:rPr lang="zh-CN" altLang="en-US" dirty="0"/>
                  <a:t>邮件的秘密</a:t>
                </a:r>
              </a:p>
            </p:txBody>
          </p:sp>
        </p:grpSp>
      </p:grpSp>
      <p:grpSp>
        <p:nvGrpSpPr>
          <p:cNvPr id="43" name="组合 42">
            <a:extLst>
              <a:ext uri="{FF2B5EF4-FFF2-40B4-BE49-F238E27FC236}">
                <a16:creationId xmlns="" xmlns:a16="http://schemas.microsoft.com/office/drawing/2014/main" id="{B2FD47A2-5BE2-4DB8-9E0F-0A82E7E36E84}"/>
              </a:ext>
            </a:extLst>
          </p:cNvPr>
          <p:cNvGrpSpPr/>
          <p:nvPr/>
        </p:nvGrpSpPr>
        <p:grpSpPr>
          <a:xfrm>
            <a:off x="1041875" y="4527279"/>
            <a:ext cx="4844271" cy="1183027"/>
            <a:chOff x="975815" y="1696257"/>
            <a:chExt cx="4844271" cy="1183027"/>
          </a:xfrm>
        </p:grpSpPr>
        <p:grpSp>
          <p:nvGrpSpPr>
            <p:cNvPr id="44" name="组合 43">
              <a:extLst>
                <a:ext uri="{FF2B5EF4-FFF2-40B4-BE49-F238E27FC236}">
                  <a16:creationId xmlns="" xmlns:a16="http://schemas.microsoft.com/office/drawing/2014/main" id="{89C06493-4EFF-435F-89A4-34F76FC2F4DD}"/>
                </a:ext>
              </a:extLst>
            </p:cNvPr>
            <p:cNvGrpSpPr/>
            <p:nvPr/>
          </p:nvGrpSpPr>
          <p:grpSpPr>
            <a:xfrm>
              <a:off x="975815" y="1696257"/>
              <a:ext cx="1178314" cy="905907"/>
              <a:chOff x="2778115" y="3171824"/>
              <a:chExt cx="1178314" cy="905907"/>
            </a:xfrm>
          </p:grpSpPr>
          <p:sp>
            <p:nvSpPr>
              <p:cNvPr id="48" name="等腰三角形 47">
                <a:extLst>
                  <a:ext uri="{FF2B5EF4-FFF2-40B4-BE49-F238E27FC236}">
                    <a16:creationId xmlns="" xmlns:a16="http://schemas.microsoft.com/office/drawing/2014/main" id="{595B3B3D-3CE6-4C1F-A904-7F2291A5A69B}"/>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a:extLst>
                  <a:ext uri="{FF2B5EF4-FFF2-40B4-BE49-F238E27FC236}">
                    <a16:creationId xmlns="" xmlns:a16="http://schemas.microsoft.com/office/drawing/2014/main" id="{866A3EF0-D6DA-4827-AECA-85FAB458F9C1}"/>
                  </a:ext>
                </a:extLst>
              </p:cNvPr>
              <p:cNvSpPr txBox="1"/>
              <p:nvPr/>
            </p:nvSpPr>
            <p:spPr>
              <a:xfrm>
                <a:off x="3143386" y="3185464"/>
                <a:ext cx="813043" cy="769441"/>
              </a:xfrm>
              <a:prstGeom prst="rect">
                <a:avLst/>
              </a:prstGeom>
              <a:noFill/>
            </p:spPr>
            <p:txBody>
              <a:bodyPr wrap="none" rtlCol="0" anchor="ctr">
                <a:spAutoFit/>
              </a:bodyPr>
              <a:lstStyle>
                <a:defPPr>
                  <a:defRPr lang="en-US"/>
                </a:defPPr>
                <a:lvl1pPr>
                  <a:defRPr sz="4400" spc="-150">
                    <a:solidFill>
                      <a:srgbClr val="FFD400"/>
                    </a:solidFill>
                    <a:effectLst>
                      <a:outerShdw blurRad="38100" dist="38100" dir="2700000" algn="tl">
                        <a:srgbClr val="000000">
                          <a:alpha val="43137"/>
                        </a:srgbClr>
                      </a:outerShdw>
                    </a:effectLst>
                    <a:latin typeface="Cocon" pitchFamily="50" charset="0"/>
                  </a:defRPr>
                </a:lvl1pPr>
              </a:lstStyle>
              <a:p>
                <a:r>
                  <a:rPr lang="en-US" altLang="zh-CN" dirty="0"/>
                  <a:t>03</a:t>
                </a:r>
                <a:endParaRPr lang="zh-CN" altLang="en-US" dirty="0"/>
              </a:p>
            </p:txBody>
          </p:sp>
        </p:grpSp>
        <p:grpSp>
          <p:nvGrpSpPr>
            <p:cNvPr id="45" name="组合 44">
              <a:extLst>
                <a:ext uri="{FF2B5EF4-FFF2-40B4-BE49-F238E27FC236}">
                  <a16:creationId xmlns="" xmlns:a16="http://schemas.microsoft.com/office/drawing/2014/main" id="{3E9E1597-4D9F-4797-8262-C7AFEE3A5597}"/>
                </a:ext>
              </a:extLst>
            </p:cNvPr>
            <p:cNvGrpSpPr/>
            <p:nvPr/>
          </p:nvGrpSpPr>
          <p:grpSpPr>
            <a:xfrm>
              <a:off x="2147286" y="1786678"/>
              <a:ext cx="3672800" cy="1092606"/>
              <a:chOff x="2147286" y="1709897"/>
              <a:chExt cx="3672800" cy="1092606"/>
            </a:xfrm>
          </p:grpSpPr>
          <p:sp>
            <p:nvSpPr>
              <p:cNvPr id="46" name="文本框 45">
                <a:extLst>
                  <a:ext uri="{FF2B5EF4-FFF2-40B4-BE49-F238E27FC236}">
                    <a16:creationId xmlns="" xmlns:a16="http://schemas.microsoft.com/office/drawing/2014/main" id="{83FF8034-322E-43D3-8E38-CC66D1B7317D}"/>
                  </a:ext>
                </a:extLst>
              </p:cNvPr>
              <p:cNvSpPr txBox="1"/>
              <p:nvPr/>
            </p:nvSpPr>
            <p:spPr>
              <a:xfrm>
                <a:off x="2147286" y="2094617"/>
                <a:ext cx="3672800" cy="707886"/>
              </a:xfrm>
              <a:prstGeom prst="rect">
                <a:avLst/>
              </a:prstGeom>
              <a:noFill/>
            </p:spPr>
            <p:txBody>
              <a:bodyPr wrap="none" rtlCol="0">
                <a:spAutoFit/>
              </a:bodyPr>
              <a:lstStyle>
                <a:defPPr>
                  <a:defRPr lang="en-US"/>
                </a:defPPr>
                <a:lvl1pPr>
                  <a:lnSpc>
                    <a:spcPts val="2400"/>
                  </a:lnSpc>
                  <a:defRPr sz="1700">
                    <a:solidFill>
                      <a:schemeClr val="tx1">
                        <a:lumMod val="65000"/>
                        <a:lumOff val="3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a:t>
                </a:r>
              </a:p>
              <a:p>
                <a:r>
                  <a:rPr lang="zh-CN" altLang="en-US" dirty="0"/>
                  <a:t>点击输入内容点击输入内容点击输入</a:t>
                </a:r>
                <a:endParaRPr lang="en-US" altLang="zh-CN" dirty="0"/>
              </a:p>
            </p:txBody>
          </p:sp>
          <p:sp>
            <p:nvSpPr>
              <p:cNvPr id="47" name="文本框 46">
                <a:extLst>
                  <a:ext uri="{FF2B5EF4-FFF2-40B4-BE49-F238E27FC236}">
                    <a16:creationId xmlns="" xmlns:a16="http://schemas.microsoft.com/office/drawing/2014/main" id="{31E03F46-3FE3-4B18-B2B0-5515E880E04E}"/>
                  </a:ext>
                </a:extLst>
              </p:cNvPr>
              <p:cNvSpPr txBox="1"/>
              <p:nvPr/>
            </p:nvSpPr>
            <p:spPr>
              <a:xfrm>
                <a:off x="2147286" y="1709897"/>
                <a:ext cx="1723549" cy="461665"/>
              </a:xfrm>
              <a:prstGeom prst="rect">
                <a:avLst/>
              </a:prstGeom>
              <a:noFill/>
            </p:spPr>
            <p:txBody>
              <a:bodyPr wrap="none" rtlCol="0" anchor="ctr">
                <a:spAutoFit/>
              </a:bodyPr>
              <a:lstStyle>
                <a:defPPr>
                  <a:defRPr lang="en-US"/>
                </a:defPPr>
                <a:lvl1pPr>
                  <a:defRPr sz="2400">
                    <a:solidFill>
                      <a:srgbClr val="21364B"/>
                    </a:solidFill>
                    <a:latin typeface="汉仪铸字美心体W" panose="00000500000000000000" pitchFamily="2" charset="-122"/>
                    <a:ea typeface="汉仪铸字美心体W" panose="00000500000000000000" pitchFamily="2" charset="-122"/>
                  </a:defRPr>
                </a:lvl1pPr>
              </a:lstStyle>
              <a:p>
                <a:r>
                  <a:rPr lang="zh-CN" altLang="en-US" dirty="0"/>
                  <a:t>邮件的秘密</a:t>
                </a:r>
              </a:p>
            </p:txBody>
          </p:sp>
        </p:grpSp>
      </p:grpSp>
      <p:cxnSp>
        <p:nvCxnSpPr>
          <p:cNvPr id="51" name="直接连接符 50">
            <a:extLst>
              <a:ext uri="{FF2B5EF4-FFF2-40B4-BE49-F238E27FC236}">
                <a16:creationId xmlns="" xmlns:a16="http://schemas.microsoft.com/office/drawing/2014/main" id="{8C6665E5-73A8-4144-B756-6032082EE2C3}"/>
              </a:ext>
            </a:extLst>
          </p:cNvPr>
          <p:cNvCxnSpPr>
            <a:cxnSpLocks/>
          </p:cNvCxnSpPr>
          <p:nvPr/>
        </p:nvCxnSpPr>
        <p:spPr>
          <a:xfrm>
            <a:off x="-13648" y="663353"/>
            <a:ext cx="1978926"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52" name="等腰三角形 51">
            <a:extLst>
              <a:ext uri="{FF2B5EF4-FFF2-40B4-BE49-F238E27FC236}">
                <a16:creationId xmlns="" xmlns:a16="http://schemas.microsoft.com/office/drawing/2014/main" id="{4CB55DA3-2AC5-4FAC-8883-869AFBF1CCCF}"/>
              </a:ext>
            </a:extLst>
          </p:cNvPr>
          <p:cNvSpPr/>
          <p:nvPr/>
        </p:nvSpPr>
        <p:spPr>
          <a:xfrm rot="5400000">
            <a:off x="1781032" y="226625"/>
            <a:ext cx="464024" cy="382137"/>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a:extLst>
              <a:ext uri="{FF2B5EF4-FFF2-40B4-BE49-F238E27FC236}">
                <a16:creationId xmlns="" xmlns:a16="http://schemas.microsoft.com/office/drawing/2014/main" id="{B4E6B1A7-5413-46C7-BDED-6E680A7C2EA9}"/>
              </a:ext>
            </a:extLst>
          </p:cNvPr>
          <p:cNvSpPr txBox="1"/>
          <p:nvPr/>
        </p:nvSpPr>
        <p:spPr>
          <a:xfrm>
            <a:off x="100018" y="201688"/>
            <a:ext cx="1960793" cy="461665"/>
          </a:xfrm>
          <a:prstGeom prst="rect">
            <a:avLst/>
          </a:prstGeom>
          <a:noFill/>
        </p:spPr>
        <p:txBody>
          <a:bodyPr wrap="none" rtlCol="0" anchor="ctr">
            <a:spAutoFit/>
          </a:bodyPr>
          <a:lstStyle/>
          <a:p>
            <a:pPr algn="r"/>
            <a:r>
              <a:rPr lang="zh-CN" altLang="en-US" sz="2400" dirty="0">
                <a:solidFill>
                  <a:srgbClr val="2C445A"/>
                </a:solidFill>
                <a:latin typeface="汉仪铸字美心体W" panose="00000500000000000000" pitchFamily="2" charset="-122"/>
                <a:ea typeface="汉仪铸字美心体W" panose="00000500000000000000" pitchFamily="2" charset="-122"/>
              </a:rPr>
              <a:t>职场应用 </a:t>
            </a:r>
            <a:r>
              <a:rPr lang="en-US" altLang="zh-CN" sz="2400" dirty="0">
                <a:solidFill>
                  <a:srgbClr val="2C445A"/>
                </a:solidFill>
                <a:latin typeface="汉仪铸字美心体W" panose="00000500000000000000" pitchFamily="2" charset="-122"/>
                <a:ea typeface="汉仪铸字美心体W" panose="00000500000000000000" pitchFamily="2" charset="-122"/>
              </a:rPr>
              <a:t>03</a:t>
            </a:r>
            <a:endParaRPr lang="zh-CN" altLang="en-US" sz="2400" dirty="0">
              <a:solidFill>
                <a:srgbClr val="2C445A"/>
              </a:solidFill>
              <a:latin typeface="汉仪铸字美心体W" panose="00000500000000000000" pitchFamily="2" charset="-122"/>
              <a:ea typeface="汉仪铸字美心体W" panose="00000500000000000000" pitchFamily="2" charset="-122"/>
            </a:endParaRPr>
          </a:p>
        </p:txBody>
      </p:sp>
    </p:spTree>
    <p:extLst>
      <p:ext uri="{BB962C8B-B14F-4D97-AF65-F5344CB8AC3E}">
        <p14:creationId xmlns:p14="http://schemas.microsoft.com/office/powerpoint/2010/main" val="4236761676"/>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1+#ppt_w/2"/>
                                          </p:val>
                                        </p:tav>
                                        <p:tav tm="100000">
                                          <p:val>
                                            <p:strVal val="#ppt_x"/>
                                          </p:val>
                                        </p:tav>
                                      </p:tavLst>
                                    </p:anim>
                                    <p:anim calcmode="lin" valueType="num">
                                      <p:cBhvr additive="base">
                                        <p:cTn id="8" dur="10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75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1000" fill="hold"/>
                                        <p:tgtEl>
                                          <p:spTgt spid="36"/>
                                        </p:tgtEl>
                                        <p:attrNameLst>
                                          <p:attrName>ppt_x</p:attrName>
                                        </p:attrNameLst>
                                      </p:cBhvr>
                                      <p:tavLst>
                                        <p:tav tm="0">
                                          <p:val>
                                            <p:strVal val="1+#ppt_w/2"/>
                                          </p:val>
                                        </p:tav>
                                        <p:tav tm="100000">
                                          <p:val>
                                            <p:strVal val="#ppt_x"/>
                                          </p:val>
                                        </p:tav>
                                      </p:tavLst>
                                    </p:anim>
                                    <p:anim calcmode="lin" valueType="num">
                                      <p:cBhvr additive="base">
                                        <p:cTn id="12" dur="100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50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1000" fill="hold"/>
                                        <p:tgtEl>
                                          <p:spTgt spid="43"/>
                                        </p:tgtEl>
                                        <p:attrNameLst>
                                          <p:attrName>ppt_x</p:attrName>
                                        </p:attrNameLst>
                                      </p:cBhvr>
                                      <p:tavLst>
                                        <p:tav tm="0">
                                          <p:val>
                                            <p:strVal val="1+#ppt_w/2"/>
                                          </p:val>
                                        </p:tav>
                                        <p:tav tm="100000">
                                          <p:val>
                                            <p:strVal val="#ppt_x"/>
                                          </p:val>
                                        </p:tav>
                                      </p:tavLst>
                                    </p:anim>
                                    <p:anim calcmode="lin" valueType="num">
                                      <p:cBhvr additive="base">
                                        <p:cTn id="16" dur="10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a:extLst>
              <a:ext uri="{FF2B5EF4-FFF2-40B4-BE49-F238E27FC236}">
                <a16:creationId xmlns="" xmlns:a16="http://schemas.microsoft.com/office/drawing/2014/main" id="{2E95FC09-91EB-4426-BA7F-24C359EE4F84}"/>
              </a:ext>
            </a:extLst>
          </p:cNvPr>
          <p:cNvGrpSpPr/>
          <p:nvPr/>
        </p:nvGrpSpPr>
        <p:grpSpPr>
          <a:xfrm>
            <a:off x="2306474" y="1015139"/>
            <a:ext cx="2364750" cy="1169551"/>
            <a:chOff x="9239960" y="1839044"/>
            <a:chExt cx="2364750" cy="1169551"/>
          </a:xfrm>
        </p:grpSpPr>
        <p:sp>
          <p:nvSpPr>
            <p:cNvPr id="28" name="文本框 27">
              <a:extLst>
                <a:ext uri="{FF2B5EF4-FFF2-40B4-BE49-F238E27FC236}">
                  <a16:creationId xmlns="" xmlns:a16="http://schemas.microsoft.com/office/drawing/2014/main" id="{7212DFE3-B433-4B87-B786-F05BFC0F3974}"/>
                </a:ext>
              </a:extLst>
            </p:cNvPr>
            <p:cNvSpPr txBox="1"/>
            <p:nvPr/>
          </p:nvSpPr>
          <p:spPr>
            <a:xfrm>
              <a:off x="10154362" y="1839044"/>
              <a:ext cx="1415772" cy="461665"/>
            </a:xfrm>
            <a:prstGeom prst="rect">
              <a:avLst/>
            </a:prstGeom>
            <a:noFill/>
          </p:spPr>
          <p:txBody>
            <a:bodyPr wrap="none" rtlCol="0" anchor="ctr">
              <a:spAutoFit/>
            </a:bodyPr>
            <a:lstStyle/>
            <a:p>
              <a:pPr algn="r"/>
              <a:r>
                <a:rPr lang="zh-CN" altLang="en-US" sz="2400" dirty="0">
                  <a:solidFill>
                    <a:srgbClr val="21364B"/>
                  </a:solidFill>
                  <a:latin typeface="汉仪铸字美心体W" panose="00000500000000000000" pitchFamily="2" charset="-122"/>
                  <a:ea typeface="汉仪铸字美心体W" panose="00000500000000000000" pitchFamily="2" charset="-122"/>
                </a:rPr>
                <a:t>职场规则</a:t>
              </a:r>
            </a:p>
          </p:txBody>
        </p:sp>
        <p:sp>
          <p:nvSpPr>
            <p:cNvPr id="29" name="文本框 28">
              <a:extLst>
                <a:ext uri="{FF2B5EF4-FFF2-40B4-BE49-F238E27FC236}">
                  <a16:creationId xmlns="" xmlns:a16="http://schemas.microsoft.com/office/drawing/2014/main" id="{2EB79C15-F318-48A7-9625-F92775522C74}"/>
                </a:ext>
              </a:extLst>
            </p:cNvPr>
            <p:cNvSpPr txBox="1"/>
            <p:nvPr/>
          </p:nvSpPr>
          <p:spPr>
            <a:xfrm>
              <a:off x="9239960" y="2300709"/>
              <a:ext cx="2364750" cy="707886"/>
            </a:xfrm>
            <a:prstGeom prst="rect">
              <a:avLst/>
            </a:prstGeom>
            <a:noFill/>
          </p:spPr>
          <p:txBody>
            <a:bodyPr wrap="none" rtlCol="0">
              <a:spAutoFit/>
            </a:bodyPr>
            <a:lstStyle/>
            <a:p>
              <a:pPr algn="r">
                <a:lnSpc>
                  <a:spcPts val="2400"/>
                </a:lnSpc>
              </a:pPr>
              <a:r>
                <a:rPr lang="zh-CN" altLang="en-US" sz="1700" dirty="0">
                  <a:solidFill>
                    <a:schemeClr val="tx1">
                      <a:lumMod val="65000"/>
                      <a:lumOff val="3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65000"/>
                    <a:lumOff val="35000"/>
                  </a:schemeClr>
                </a:solidFill>
                <a:latin typeface="汉仪中等线简" panose="02010609000101010101" pitchFamily="49" charset="-122"/>
                <a:ea typeface="汉仪中等线简" panose="02010609000101010101" pitchFamily="49" charset="-122"/>
              </a:endParaRPr>
            </a:p>
            <a:p>
              <a:pPr algn="r">
                <a:lnSpc>
                  <a:spcPts val="2400"/>
                </a:lnSpc>
              </a:pPr>
              <a:r>
                <a:rPr lang="zh-CN" altLang="en-US" sz="1700" dirty="0">
                  <a:solidFill>
                    <a:schemeClr val="tx1">
                      <a:lumMod val="65000"/>
                      <a:lumOff val="3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65000"/>
                    <a:lumOff val="35000"/>
                  </a:schemeClr>
                </a:solidFill>
                <a:latin typeface="汉仪中等线简" panose="02010609000101010101" pitchFamily="49" charset="-122"/>
                <a:ea typeface="汉仪中等线简" panose="02010609000101010101" pitchFamily="49" charset="-122"/>
              </a:endParaRPr>
            </a:p>
          </p:txBody>
        </p:sp>
        <p:cxnSp>
          <p:nvCxnSpPr>
            <p:cNvPr id="30" name="直接连接符 29">
              <a:extLst>
                <a:ext uri="{FF2B5EF4-FFF2-40B4-BE49-F238E27FC236}">
                  <a16:creationId xmlns="" xmlns:a16="http://schemas.microsoft.com/office/drawing/2014/main" id="{4C6058C1-8A3E-4056-9645-2DC1802811C0}"/>
                </a:ext>
              </a:extLst>
            </p:cNvPr>
            <p:cNvCxnSpPr>
              <a:cxnSpLocks/>
            </p:cNvCxnSpPr>
            <p:nvPr/>
          </p:nvCxnSpPr>
          <p:spPr>
            <a:xfrm>
              <a:off x="10244916" y="2311602"/>
              <a:ext cx="1248772"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grpSp>
      <p:grpSp>
        <p:nvGrpSpPr>
          <p:cNvPr id="37" name="组合 36">
            <a:extLst>
              <a:ext uri="{FF2B5EF4-FFF2-40B4-BE49-F238E27FC236}">
                <a16:creationId xmlns="" xmlns:a16="http://schemas.microsoft.com/office/drawing/2014/main" id="{81CB0B29-23A5-4728-8957-721EEF8C7D27}"/>
              </a:ext>
            </a:extLst>
          </p:cNvPr>
          <p:cNvGrpSpPr/>
          <p:nvPr/>
        </p:nvGrpSpPr>
        <p:grpSpPr>
          <a:xfrm>
            <a:off x="636084" y="3066134"/>
            <a:ext cx="2364750" cy="1144865"/>
            <a:chOff x="9239960" y="1839044"/>
            <a:chExt cx="2364750" cy="1144865"/>
          </a:xfrm>
        </p:grpSpPr>
        <p:sp>
          <p:nvSpPr>
            <p:cNvPr id="42" name="文本框 41">
              <a:extLst>
                <a:ext uri="{FF2B5EF4-FFF2-40B4-BE49-F238E27FC236}">
                  <a16:creationId xmlns="" xmlns:a16="http://schemas.microsoft.com/office/drawing/2014/main" id="{A9C7DBD4-F8EF-4185-A006-7F4D03EFCEBB}"/>
                </a:ext>
              </a:extLst>
            </p:cNvPr>
            <p:cNvSpPr txBox="1"/>
            <p:nvPr/>
          </p:nvSpPr>
          <p:spPr>
            <a:xfrm>
              <a:off x="10154362" y="1839044"/>
              <a:ext cx="1415772" cy="461665"/>
            </a:xfrm>
            <a:prstGeom prst="rect">
              <a:avLst/>
            </a:prstGeom>
            <a:noFill/>
          </p:spPr>
          <p:txBody>
            <a:bodyPr wrap="none" rtlCol="0" anchor="ctr">
              <a:spAutoFit/>
            </a:bodyPr>
            <a:lstStyle>
              <a:defPPr>
                <a:defRPr lang="en-US"/>
              </a:defPPr>
              <a:lvl1pPr algn="r">
                <a:defRPr sz="2400">
                  <a:solidFill>
                    <a:srgbClr val="21364B"/>
                  </a:solidFill>
                  <a:latin typeface="汉仪铸字美心体W" panose="00000500000000000000" pitchFamily="2" charset="-122"/>
                  <a:ea typeface="汉仪铸字美心体W" panose="00000500000000000000" pitchFamily="2" charset="-122"/>
                </a:defRPr>
              </a:lvl1pPr>
            </a:lstStyle>
            <a:p>
              <a:r>
                <a:rPr lang="zh-CN" altLang="en-US" dirty="0"/>
                <a:t>职场规则</a:t>
              </a:r>
            </a:p>
          </p:txBody>
        </p:sp>
        <p:sp>
          <p:nvSpPr>
            <p:cNvPr id="47" name="文本框 46">
              <a:extLst>
                <a:ext uri="{FF2B5EF4-FFF2-40B4-BE49-F238E27FC236}">
                  <a16:creationId xmlns="" xmlns:a16="http://schemas.microsoft.com/office/drawing/2014/main" id="{3E5102CF-9068-4DEC-BA2D-BF93F69EC09D}"/>
                </a:ext>
              </a:extLst>
            </p:cNvPr>
            <p:cNvSpPr txBox="1"/>
            <p:nvPr/>
          </p:nvSpPr>
          <p:spPr>
            <a:xfrm>
              <a:off x="9239960" y="2300709"/>
              <a:ext cx="2364750" cy="683200"/>
            </a:xfrm>
            <a:prstGeom prst="rect">
              <a:avLst/>
            </a:prstGeom>
            <a:noFill/>
          </p:spPr>
          <p:txBody>
            <a:bodyPr wrap="none" rtlCol="0">
              <a:spAutoFit/>
            </a:bodyPr>
            <a:lstStyle>
              <a:defPPr>
                <a:defRPr lang="en-US"/>
              </a:defPPr>
              <a:lvl1pPr algn="r">
                <a:lnSpc>
                  <a:spcPts val="2400"/>
                </a:lnSpc>
                <a:defRPr sz="1700">
                  <a:solidFill>
                    <a:schemeClr val="tx1">
                      <a:lumMod val="65000"/>
                      <a:lumOff val="3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a:t>
              </a:r>
              <a:endParaRPr lang="en-US" altLang="zh-CN" dirty="0"/>
            </a:p>
            <a:p>
              <a:r>
                <a:rPr lang="zh-CN" altLang="en-US" dirty="0"/>
                <a:t>点击输入内容点击输入</a:t>
              </a:r>
              <a:endParaRPr lang="en-US" altLang="zh-CN" dirty="0"/>
            </a:p>
          </p:txBody>
        </p:sp>
        <p:cxnSp>
          <p:nvCxnSpPr>
            <p:cNvPr id="53" name="直接连接符 52">
              <a:extLst>
                <a:ext uri="{FF2B5EF4-FFF2-40B4-BE49-F238E27FC236}">
                  <a16:creationId xmlns="" xmlns:a16="http://schemas.microsoft.com/office/drawing/2014/main" id="{62EDB664-391E-495F-814E-15D64A2E53D8}"/>
                </a:ext>
              </a:extLst>
            </p:cNvPr>
            <p:cNvCxnSpPr>
              <a:cxnSpLocks/>
            </p:cNvCxnSpPr>
            <p:nvPr/>
          </p:nvCxnSpPr>
          <p:spPr>
            <a:xfrm>
              <a:off x="10244916" y="2311602"/>
              <a:ext cx="1248772"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grpSp>
      <p:grpSp>
        <p:nvGrpSpPr>
          <p:cNvPr id="54" name="组合 53">
            <a:extLst>
              <a:ext uri="{FF2B5EF4-FFF2-40B4-BE49-F238E27FC236}">
                <a16:creationId xmlns="" xmlns:a16="http://schemas.microsoft.com/office/drawing/2014/main" id="{477AF607-E243-4DC1-A3FD-974527A4FA2B}"/>
              </a:ext>
            </a:extLst>
          </p:cNvPr>
          <p:cNvGrpSpPr/>
          <p:nvPr/>
        </p:nvGrpSpPr>
        <p:grpSpPr>
          <a:xfrm>
            <a:off x="9116102" y="2899903"/>
            <a:ext cx="2364750" cy="1169551"/>
            <a:chOff x="639600" y="1839044"/>
            <a:chExt cx="2364750" cy="1169551"/>
          </a:xfrm>
        </p:grpSpPr>
        <p:sp>
          <p:nvSpPr>
            <p:cNvPr id="55" name="文本框 54">
              <a:extLst>
                <a:ext uri="{FF2B5EF4-FFF2-40B4-BE49-F238E27FC236}">
                  <a16:creationId xmlns="" xmlns:a16="http://schemas.microsoft.com/office/drawing/2014/main" id="{78FFAAF7-3D10-4431-8546-D5078D976795}"/>
                </a:ext>
              </a:extLst>
            </p:cNvPr>
            <p:cNvSpPr txBox="1"/>
            <p:nvPr/>
          </p:nvSpPr>
          <p:spPr>
            <a:xfrm>
              <a:off x="639600" y="1839044"/>
              <a:ext cx="1415772" cy="461665"/>
            </a:xfrm>
            <a:prstGeom prst="rect">
              <a:avLst/>
            </a:prstGeom>
            <a:noFill/>
          </p:spPr>
          <p:txBody>
            <a:bodyPr wrap="none" rtlCol="0" anchor="ctr">
              <a:spAutoFit/>
            </a:bodyPr>
            <a:lstStyle>
              <a:defPPr>
                <a:defRPr lang="en-US"/>
              </a:defPPr>
              <a:lvl1pPr algn="r">
                <a:defRPr sz="2400">
                  <a:solidFill>
                    <a:srgbClr val="21364B"/>
                  </a:solidFill>
                  <a:latin typeface="汉仪铸字美心体W" panose="00000500000000000000" pitchFamily="2" charset="-122"/>
                  <a:ea typeface="汉仪铸字美心体W" panose="00000500000000000000" pitchFamily="2" charset="-122"/>
                </a:defRPr>
              </a:lvl1pPr>
            </a:lstStyle>
            <a:p>
              <a:r>
                <a:rPr lang="zh-CN" altLang="en-US" dirty="0"/>
                <a:t>职场规则</a:t>
              </a:r>
            </a:p>
          </p:txBody>
        </p:sp>
        <p:sp>
          <p:nvSpPr>
            <p:cNvPr id="56" name="文本框 55">
              <a:extLst>
                <a:ext uri="{FF2B5EF4-FFF2-40B4-BE49-F238E27FC236}">
                  <a16:creationId xmlns="" xmlns:a16="http://schemas.microsoft.com/office/drawing/2014/main" id="{234A3E9F-E53C-44D0-93B3-34B463D78438}"/>
                </a:ext>
              </a:extLst>
            </p:cNvPr>
            <p:cNvSpPr txBox="1"/>
            <p:nvPr/>
          </p:nvSpPr>
          <p:spPr>
            <a:xfrm>
              <a:off x="639600" y="2300709"/>
              <a:ext cx="2364750" cy="707886"/>
            </a:xfrm>
            <a:prstGeom prst="rect">
              <a:avLst/>
            </a:prstGeom>
            <a:noFill/>
          </p:spPr>
          <p:txBody>
            <a:bodyPr wrap="none" rtlCol="0">
              <a:spAutoFit/>
            </a:bodyPr>
            <a:lstStyle>
              <a:defPPr>
                <a:defRPr lang="en-US"/>
              </a:defPPr>
              <a:lvl1pPr algn="r">
                <a:lnSpc>
                  <a:spcPts val="2400"/>
                </a:lnSpc>
                <a:defRPr sz="1700">
                  <a:solidFill>
                    <a:schemeClr val="tx1">
                      <a:lumMod val="65000"/>
                      <a:lumOff val="3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a:t>
              </a:r>
              <a:endParaRPr lang="en-US" altLang="zh-CN" dirty="0"/>
            </a:p>
            <a:p>
              <a:r>
                <a:rPr lang="zh-CN" altLang="en-US" dirty="0"/>
                <a:t>点击输入内容点击输入</a:t>
              </a:r>
              <a:endParaRPr lang="en-US" altLang="zh-CN" dirty="0"/>
            </a:p>
          </p:txBody>
        </p:sp>
        <p:cxnSp>
          <p:nvCxnSpPr>
            <p:cNvPr id="57" name="直接连接符 56">
              <a:extLst>
                <a:ext uri="{FF2B5EF4-FFF2-40B4-BE49-F238E27FC236}">
                  <a16:creationId xmlns="" xmlns:a16="http://schemas.microsoft.com/office/drawing/2014/main" id="{C2651BB1-8C69-44F5-9853-F47BB10A4665}"/>
                </a:ext>
              </a:extLst>
            </p:cNvPr>
            <p:cNvCxnSpPr>
              <a:cxnSpLocks/>
            </p:cNvCxnSpPr>
            <p:nvPr/>
          </p:nvCxnSpPr>
          <p:spPr>
            <a:xfrm>
              <a:off x="730154" y="2311602"/>
              <a:ext cx="1248772"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grpSp>
      <p:grpSp>
        <p:nvGrpSpPr>
          <p:cNvPr id="58" name="组合 57">
            <a:extLst>
              <a:ext uri="{FF2B5EF4-FFF2-40B4-BE49-F238E27FC236}">
                <a16:creationId xmlns="" xmlns:a16="http://schemas.microsoft.com/office/drawing/2014/main" id="{E19A2DD5-550E-4A39-996C-F00A006CD217}"/>
              </a:ext>
            </a:extLst>
          </p:cNvPr>
          <p:cNvGrpSpPr/>
          <p:nvPr/>
        </p:nvGrpSpPr>
        <p:grpSpPr>
          <a:xfrm>
            <a:off x="6915585" y="5116259"/>
            <a:ext cx="2364750" cy="1169551"/>
            <a:chOff x="639600" y="1839044"/>
            <a:chExt cx="2364750" cy="1169551"/>
          </a:xfrm>
        </p:grpSpPr>
        <p:sp>
          <p:nvSpPr>
            <p:cNvPr id="59" name="文本框 58">
              <a:extLst>
                <a:ext uri="{FF2B5EF4-FFF2-40B4-BE49-F238E27FC236}">
                  <a16:creationId xmlns="" xmlns:a16="http://schemas.microsoft.com/office/drawing/2014/main" id="{BA3148A6-1FEC-46B3-A04B-0590C3252D72}"/>
                </a:ext>
              </a:extLst>
            </p:cNvPr>
            <p:cNvSpPr txBox="1"/>
            <p:nvPr/>
          </p:nvSpPr>
          <p:spPr>
            <a:xfrm>
              <a:off x="639600" y="1839044"/>
              <a:ext cx="1415772" cy="461665"/>
            </a:xfrm>
            <a:prstGeom prst="rect">
              <a:avLst/>
            </a:prstGeom>
            <a:noFill/>
          </p:spPr>
          <p:txBody>
            <a:bodyPr wrap="none" rtlCol="0" anchor="ctr">
              <a:spAutoFit/>
            </a:bodyPr>
            <a:lstStyle>
              <a:defPPr>
                <a:defRPr lang="en-US"/>
              </a:defPPr>
              <a:lvl1pPr algn="r">
                <a:defRPr sz="2400">
                  <a:solidFill>
                    <a:srgbClr val="21364B"/>
                  </a:solidFill>
                  <a:latin typeface="汉仪铸字美心体W" panose="00000500000000000000" pitchFamily="2" charset="-122"/>
                  <a:ea typeface="汉仪铸字美心体W" panose="00000500000000000000" pitchFamily="2" charset="-122"/>
                </a:defRPr>
              </a:lvl1pPr>
            </a:lstStyle>
            <a:p>
              <a:r>
                <a:rPr lang="zh-CN" altLang="en-US" dirty="0"/>
                <a:t>职场规则</a:t>
              </a:r>
            </a:p>
          </p:txBody>
        </p:sp>
        <p:sp>
          <p:nvSpPr>
            <p:cNvPr id="60" name="文本框 59">
              <a:extLst>
                <a:ext uri="{FF2B5EF4-FFF2-40B4-BE49-F238E27FC236}">
                  <a16:creationId xmlns="" xmlns:a16="http://schemas.microsoft.com/office/drawing/2014/main" id="{BE815B49-1AEF-4BD9-A466-544ED482F5A9}"/>
                </a:ext>
              </a:extLst>
            </p:cNvPr>
            <p:cNvSpPr txBox="1"/>
            <p:nvPr/>
          </p:nvSpPr>
          <p:spPr>
            <a:xfrm>
              <a:off x="639600" y="2300709"/>
              <a:ext cx="2364750" cy="707886"/>
            </a:xfrm>
            <a:prstGeom prst="rect">
              <a:avLst/>
            </a:prstGeom>
            <a:noFill/>
          </p:spPr>
          <p:txBody>
            <a:bodyPr wrap="none" rtlCol="0">
              <a:spAutoFit/>
            </a:bodyPr>
            <a:lstStyle>
              <a:defPPr>
                <a:defRPr lang="en-US"/>
              </a:defPPr>
              <a:lvl1pPr algn="r">
                <a:lnSpc>
                  <a:spcPts val="2400"/>
                </a:lnSpc>
                <a:defRPr sz="1700">
                  <a:solidFill>
                    <a:schemeClr val="tx1">
                      <a:lumMod val="65000"/>
                      <a:lumOff val="3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a:t>
              </a:r>
              <a:endParaRPr lang="en-US" altLang="zh-CN" dirty="0"/>
            </a:p>
            <a:p>
              <a:r>
                <a:rPr lang="zh-CN" altLang="en-US" dirty="0"/>
                <a:t>点击输入内容点击输入</a:t>
              </a:r>
              <a:endParaRPr lang="en-US" altLang="zh-CN" dirty="0"/>
            </a:p>
          </p:txBody>
        </p:sp>
        <p:cxnSp>
          <p:nvCxnSpPr>
            <p:cNvPr id="61" name="直接连接符 60">
              <a:extLst>
                <a:ext uri="{FF2B5EF4-FFF2-40B4-BE49-F238E27FC236}">
                  <a16:creationId xmlns="" xmlns:a16="http://schemas.microsoft.com/office/drawing/2014/main" id="{C49149C6-7E93-47FD-8538-45D0A0B76809}"/>
                </a:ext>
              </a:extLst>
            </p:cNvPr>
            <p:cNvCxnSpPr>
              <a:cxnSpLocks/>
            </p:cNvCxnSpPr>
            <p:nvPr/>
          </p:nvCxnSpPr>
          <p:spPr>
            <a:xfrm>
              <a:off x="730154" y="2297954"/>
              <a:ext cx="1248772"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grpSp>
      <p:cxnSp>
        <p:nvCxnSpPr>
          <p:cNvPr id="22" name="直接连接符 21">
            <a:extLst>
              <a:ext uri="{FF2B5EF4-FFF2-40B4-BE49-F238E27FC236}">
                <a16:creationId xmlns="" xmlns:a16="http://schemas.microsoft.com/office/drawing/2014/main" id="{96768478-307F-433A-8E74-B4C376E16A9D}"/>
              </a:ext>
            </a:extLst>
          </p:cNvPr>
          <p:cNvCxnSpPr>
            <a:cxnSpLocks/>
          </p:cNvCxnSpPr>
          <p:nvPr/>
        </p:nvCxnSpPr>
        <p:spPr>
          <a:xfrm>
            <a:off x="-13648" y="663353"/>
            <a:ext cx="1978926"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23" name="等腰三角形 22">
            <a:extLst>
              <a:ext uri="{FF2B5EF4-FFF2-40B4-BE49-F238E27FC236}">
                <a16:creationId xmlns="" xmlns:a16="http://schemas.microsoft.com/office/drawing/2014/main" id="{C07D5EAC-D7CC-4675-BFB8-06EA8637F653}"/>
              </a:ext>
            </a:extLst>
          </p:cNvPr>
          <p:cNvSpPr/>
          <p:nvPr/>
        </p:nvSpPr>
        <p:spPr>
          <a:xfrm rot="5400000">
            <a:off x="1781032" y="226625"/>
            <a:ext cx="464024" cy="382137"/>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a:extLst>
              <a:ext uri="{FF2B5EF4-FFF2-40B4-BE49-F238E27FC236}">
                <a16:creationId xmlns="" xmlns:a16="http://schemas.microsoft.com/office/drawing/2014/main" id="{5E699057-086A-4E1B-BF4F-A623434B1455}"/>
              </a:ext>
            </a:extLst>
          </p:cNvPr>
          <p:cNvSpPr txBox="1"/>
          <p:nvPr/>
        </p:nvSpPr>
        <p:spPr>
          <a:xfrm>
            <a:off x="100018" y="201688"/>
            <a:ext cx="1960793" cy="461665"/>
          </a:xfrm>
          <a:prstGeom prst="rect">
            <a:avLst/>
          </a:prstGeom>
          <a:noFill/>
        </p:spPr>
        <p:txBody>
          <a:bodyPr wrap="none" rtlCol="0" anchor="ctr">
            <a:spAutoFit/>
          </a:bodyPr>
          <a:lstStyle/>
          <a:p>
            <a:pPr algn="r"/>
            <a:r>
              <a:rPr lang="zh-CN" altLang="en-US" sz="2400" dirty="0">
                <a:solidFill>
                  <a:srgbClr val="2C445A"/>
                </a:solidFill>
                <a:latin typeface="汉仪铸字美心体W" panose="00000500000000000000" pitchFamily="2" charset="-122"/>
                <a:ea typeface="汉仪铸字美心体W" panose="00000500000000000000" pitchFamily="2" charset="-122"/>
              </a:rPr>
              <a:t>职场应用 </a:t>
            </a:r>
            <a:r>
              <a:rPr lang="en-US" altLang="zh-CN" sz="2400" dirty="0">
                <a:solidFill>
                  <a:srgbClr val="2C445A"/>
                </a:solidFill>
                <a:latin typeface="汉仪铸字美心体W" panose="00000500000000000000" pitchFamily="2" charset="-122"/>
                <a:ea typeface="汉仪铸字美心体W" panose="00000500000000000000" pitchFamily="2" charset="-122"/>
              </a:rPr>
              <a:t>03</a:t>
            </a:r>
            <a:endParaRPr lang="zh-CN" altLang="en-US" sz="2400" dirty="0">
              <a:solidFill>
                <a:srgbClr val="2C445A"/>
              </a:solidFill>
              <a:latin typeface="汉仪铸字美心体W" panose="00000500000000000000" pitchFamily="2" charset="-122"/>
              <a:ea typeface="汉仪铸字美心体W" panose="00000500000000000000" pitchFamily="2" charset="-122"/>
            </a:endParaRPr>
          </a:p>
        </p:txBody>
      </p:sp>
      <p:pic>
        <p:nvPicPr>
          <p:cNvPr id="3" name="图片 2">
            <a:extLst>
              <a:ext uri="{FF2B5EF4-FFF2-40B4-BE49-F238E27FC236}">
                <a16:creationId xmlns="" xmlns:a16="http://schemas.microsoft.com/office/drawing/2014/main" id="{ACE5A18D-D43F-48A7-907E-912CE8EE527F}"/>
              </a:ext>
            </a:extLst>
          </p:cNvPr>
          <p:cNvPicPr>
            <a:picLocks noChangeAspect="1"/>
          </p:cNvPicPr>
          <p:nvPr/>
        </p:nvPicPr>
        <p:blipFill>
          <a:blip r:embed="rId3"/>
          <a:stretch>
            <a:fillRect/>
          </a:stretch>
        </p:blipFill>
        <p:spPr>
          <a:xfrm>
            <a:off x="3318621" y="1678675"/>
            <a:ext cx="5636646" cy="3907388"/>
          </a:xfrm>
          <a:prstGeom prst="rect">
            <a:avLst/>
          </a:prstGeom>
        </p:spPr>
      </p:pic>
    </p:spTree>
    <p:extLst>
      <p:ext uri="{BB962C8B-B14F-4D97-AF65-F5344CB8AC3E}">
        <p14:creationId xmlns:p14="http://schemas.microsoft.com/office/powerpoint/2010/main" val="2292550097"/>
      </p:ext>
    </p:extLst>
  </p:cSld>
  <p:clrMapOvr>
    <a:masterClrMapping/>
  </p:clrMapOvr>
  <p:transition spd="slow" advClick="0" advTm="3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10" presetClass="entr" presetSubtype="0" fill="hold" nodeType="withEffect">
                                  <p:stCondLst>
                                    <p:cond delay="75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childTnLst>
                                </p:cTn>
                              </p:par>
                              <p:par>
                                <p:cTn id="14" presetID="10" presetClass="entr" presetSubtype="0" fill="hold" nodeType="withEffect">
                                  <p:stCondLst>
                                    <p:cond delay="150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childTnLst>
                                </p:cTn>
                              </p:par>
                              <p:par>
                                <p:cTn id="17" presetID="10" presetClass="entr" presetSubtype="0" fill="hold" nodeType="withEffect">
                                  <p:stCondLst>
                                    <p:cond delay="225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1000"/>
                                        <p:tgtEl>
                                          <p:spTgt spid="58"/>
                                        </p:tgtEl>
                                      </p:cBhvr>
                                    </p:animEffect>
                                  </p:childTnLst>
                                </p:cTn>
                              </p:par>
                              <p:par>
                                <p:cTn id="20" presetID="10" presetClass="entr" presetSubtype="0" fill="hold" nodeType="withEffect">
                                  <p:stCondLst>
                                    <p:cond delay="3000"/>
                                  </p:stCondLst>
                                  <p:childTnLst>
                                    <p:set>
                                      <p:cBhvr>
                                        <p:cTn id="21" dur="1" fill="hold">
                                          <p:stCondLst>
                                            <p:cond delay="0"/>
                                          </p:stCondLst>
                                        </p:cTn>
                                        <p:tgtEl>
                                          <p:spTgt spid="54"/>
                                        </p:tgtEl>
                                        <p:attrNameLst>
                                          <p:attrName>style.visibility</p:attrName>
                                        </p:attrNameLst>
                                      </p:cBhvr>
                                      <p:to>
                                        <p:strVal val="visible"/>
                                      </p:to>
                                    </p:set>
                                    <p:animEffect transition="in" filter="fade">
                                      <p:cBhvr>
                                        <p:cTn id="22"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 xmlns:a16="http://schemas.microsoft.com/office/drawing/2014/main" id="{87CBCCBB-2C10-4BB1-8E3F-58E5D19ABCF5}"/>
              </a:ext>
            </a:extLst>
          </p:cNvPr>
          <p:cNvPicPr>
            <a:picLocks noChangeAspect="1"/>
          </p:cNvPicPr>
          <p:nvPr/>
        </p:nvPicPr>
        <p:blipFill>
          <a:blip r:embed="rId3"/>
          <a:stretch>
            <a:fillRect/>
          </a:stretch>
        </p:blipFill>
        <p:spPr>
          <a:xfrm>
            <a:off x="725569" y="1746913"/>
            <a:ext cx="6346523" cy="4235399"/>
          </a:xfrm>
          <a:prstGeom prst="rect">
            <a:avLst/>
          </a:prstGeom>
          <a:effectLst>
            <a:softEdge rad="31750"/>
          </a:effectLst>
        </p:spPr>
      </p:pic>
      <p:grpSp>
        <p:nvGrpSpPr>
          <p:cNvPr id="67" name="组合 66">
            <a:extLst>
              <a:ext uri="{FF2B5EF4-FFF2-40B4-BE49-F238E27FC236}">
                <a16:creationId xmlns="" xmlns:a16="http://schemas.microsoft.com/office/drawing/2014/main" id="{F2479CDF-8EC0-4FDB-AC46-408F0984EC34}"/>
              </a:ext>
            </a:extLst>
          </p:cNvPr>
          <p:cNvGrpSpPr/>
          <p:nvPr/>
        </p:nvGrpSpPr>
        <p:grpSpPr>
          <a:xfrm>
            <a:off x="7533566" y="1965281"/>
            <a:ext cx="3972238" cy="1183027"/>
            <a:chOff x="975815" y="1696257"/>
            <a:chExt cx="3972238" cy="1183027"/>
          </a:xfrm>
        </p:grpSpPr>
        <p:grpSp>
          <p:nvGrpSpPr>
            <p:cNvPr id="68" name="组合 67">
              <a:extLst>
                <a:ext uri="{FF2B5EF4-FFF2-40B4-BE49-F238E27FC236}">
                  <a16:creationId xmlns="" xmlns:a16="http://schemas.microsoft.com/office/drawing/2014/main" id="{B8AD24ED-EB07-4B49-9D8D-D8CE878B5B18}"/>
                </a:ext>
              </a:extLst>
            </p:cNvPr>
            <p:cNvGrpSpPr/>
            <p:nvPr/>
          </p:nvGrpSpPr>
          <p:grpSpPr>
            <a:xfrm>
              <a:off x="975815" y="1696257"/>
              <a:ext cx="1077325" cy="905907"/>
              <a:chOff x="2778115" y="3171824"/>
              <a:chExt cx="1077325" cy="905907"/>
            </a:xfrm>
          </p:grpSpPr>
          <p:sp>
            <p:nvSpPr>
              <p:cNvPr id="72" name="等腰三角形 71">
                <a:extLst>
                  <a:ext uri="{FF2B5EF4-FFF2-40B4-BE49-F238E27FC236}">
                    <a16:creationId xmlns="" xmlns:a16="http://schemas.microsoft.com/office/drawing/2014/main" id="{174793E1-F343-4775-BDE3-B9599E89C85A}"/>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3" name="文本框 72">
                <a:extLst>
                  <a:ext uri="{FF2B5EF4-FFF2-40B4-BE49-F238E27FC236}">
                    <a16:creationId xmlns="" xmlns:a16="http://schemas.microsoft.com/office/drawing/2014/main" id="{9A1C7F53-0981-448A-8203-4C9E536C93B1}"/>
                  </a:ext>
                </a:extLst>
              </p:cNvPr>
              <p:cNvSpPr txBox="1"/>
              <p:nvPr/>
            </p:nvSpPr>
            <p:spPr>
              <a:xfrm>
                <a:off x="3143386" y="3185464"/>
                <a:ext cx="712054" cy="769441"/>
              </a:xfrm>
              <a:prstGeom prst="rect">
                <a:avLst/>
              </a:prstGeom>
              <a:noFill/>
            </p:spPr>
            <p:txBody>
              <a:bodyPr wrap="none" rtlCol="0" anchor="ctr">
                <a:spAutoFit/>
              </a:bodyPr>
              <a:lstStyle/>
              <a:p>
                <a:r>
                  <a:rPr lang="en-US" altLang="zh-CN" sz="4400" spc="-150" dirty="0">
                    <a:solidFill>
                      <a:srgbClr val="FFD400"/>
                    </a:solidFill>
                    <a:effectLst>
                      <a:outerShdw blurRad="38100" dist="38100" dir="2700000" algn="tl">
                        <a:srgbClr val="000000">
                          <a:alpha val="43137"/>
                        </a:srgbClr>
                      </a:outerShdw>
                    </a:effectLst>
                    <a:latin typeface="Cocon" pitchFamily="50" charset="0"/>
                  </a:rPr>
                  <a:t>01</a:t>
                </a:r>
                <a:endParaRPr lang="zh-CN" altLang="en-US" sz="4400" spc="-150" dirty="0">
                  <a:solidFill>
                    <a:srgbClr val="FFD400"/>
                  </a:solidFill>
                  <a:effectLst>
                    <a:outerShdw blurRad="38100" dist="38100" dir="2700000" algn="tl">
                      <a:srgbClr val="000000">
                        <a:alpha val="43137"/>
                      </a:srgbClr>
                    </a:outerShdw>
                  </a:effectLst>
                  <a:latin typeface="Cocon" pitchFamily="50" charset="0"/>
                </a:endParaRPr>
              </a:p>
            </p:txBody>
          </p:sp>
        </p:grpSp>
        <p:grpSp>
          <p:nvGrpSpPr>
            <p:cNvPr id="69" name="组合 68">
              <a:extLst>
                <a:ext uri="{FF2B5EF4-FFF2-40B4-BE49-F238E27FC236}">
                  <a16:creationId xmlns="" xmlns:a16="http://schemas.microsoft.com/office/drawing/2014/main" id="{0E4033B9-3BD1-4AB5-8CFB-D9D4B2FE3789}"/>
                </a:ext>
              </a:extLst>
            </p:cNvPr>
            <p:cNvGrpSpPr/>
            <p:nvPr/>
          </p:nvGrpSpPr>
          <p:grpSpPr>
            <a:xfrm>
              <a:off x="2147286" y="1786678"/>
              <a:ext cx="2800767" cy="1092606"/>
              <a:chOff x="2147286" y="1709897"/>
              <a:chExt cx="2800767" cy="1092606"/>
            </a:xfrm>
          </p:grpSpPr>
          <p:sp>
            <p:nvSpPr>
              <p:cNvPr id="70" name="文本框 69">
                <a:extLst>
                  <a:ext uri="{FF2B5EF4-FFF2-40B4-BE49-F238E27FC236}">
                    <a16:creationId xmlns="" xmlns:a16="http://schemas.microsoft.com/office/drawing/2014/main" id="{55715814-C4CD-4D1F-96DA-A719DAFFE4B3}"/>
                  </a:ext>
                </a:extLst>
              </p:cNvPr>
              <p:cNvSpPr txBox="1"/>
              <p:nvPr/>
            </p:nvSpPr>
            <p:spPr>
              <a:xfrm>
                <a:off x="2147286" y="2094617"/>
                <a:ext cx="2800767" cy="707886"/>
              </a:xfrm>
              <a:prstGeom prst="rect">
                <a:avLst/>
              </a:prstGeom>
              <a:noFill/>
            </p:spPr>
            <p:txBody>
              <a:bodyPr wrap="none" rtlCol="0">
                <a:spAutoFit/>
              </a:bodyPr>
              <a:lstStyle/>
              <a:p>
                <a:pPr>
                  <a:lnSpc>
                    <a:spcPts val="2400"/>
                  </a:lnSpc>
                </a:pPr>
                <a:r>
                  <a:rPr lang="zh-CN" altLang="en-US" sz="1700" dirty="0">
                    <a:solidFill>
                      <a:schemeClr val="tx1">
                        <a:lumMod val="65000"/>
                        <a:lumOff val="35000"/>
                      </a:schemeClr>
                    </a:solidFill>
                    <a:latin typeface="汉仪中等线简" panose="02010609000101010101" pitchFamily="49" charset="-122"/>
                    <a:ea typeface="汉仪中等线简" panose="02010609000101010101" pitchFamily="49" charset="-122"/>
                  </a:rPr>
                  <a:t>点击输入内容点击输入内容</a:t>
                </a:r>
              </a:p>
              <a:p>
                <a:pPr>
                  <a:lnSpc>
                    <a:spcPts val="2400"/>
                  </a:lnSpc>
                </a:pPr>
                <a:r>
                  <a:rPr lang="zh-CN" altLang="en-US" sz="1700" dirty="0">
                    <a:solidFill>
                      <a:schemeClr val="tx1">
                        <a:lumMod val="65000"/>
                        <a:lumOff val="35000"/>
                      </a:schemeClr>
                    </a:solidFill>
                    <a:latin typeface="汉仪中等线简" panose="02010609000101010101" pitchFamily="49" charset="-122"/>
                    <a:ea typeface="汉仪中等线简" panose="02010609000101010101" pitchFamily="49" charset="-122"/>
                  </a:rPr>
                  <a:t>点击输入内容点击输入内容</a:t>
                </a:r>
                <a:endParaRPr lang="en-US" altLang="zh-CN" sz="1700" dirty="0">
                  <a:solidFill>
                    <a:schemeClr val="tx1">
                      <a:lumMod val="65000"/>
                      <a:lumOff val="35000"/>
                    </a:schemeClr>
                  </a:solidFill>
                  <a:latin typeface="汉仪中等线简" panose="02010609000101010101" pitchFamily="49" charset="-122"/>
                  <a:ea typeface="汉仪中等线简" panose="02010609000101010101" pitchFamily="49" charset="-122"/>
                </a:endParaRPr>
              </a:p>
            </p:txBody>
          </p:sp>
          <p:sp>
            <p:nvSpPr>
              <p:cNvPr id="71" name="文本框 70">
                <a:extLst>
                  <a:ext uri="{FF2B5EF4-FFF2-40B4-BE49-F238E27FC236}">
                    <a16:creationId xmlns="" xmlns:a16="http://schemas.microsoft.com/office/drawing/2014/main" id="{81D52823-7904-414D-B239-7EBAD8EB1EB9}"/>
                  </a:ext>
                </a:extLst>
              </p:cNvPr>
              <p:cNvSpPr txBox="1"/>
              <p:nvPr/>
            </p:nvSpPr>
            <p:spPr>
              <a:xfrm>
                <a:off x="2147286" y="1709897"/>
                <a:ext cx="2031325" cy="461665"/>
              </a:xfrm>
              <a:prstGeom prst="rect">
                <a:avLst/>
              </a:prstGeom>
              <a:noFill/>
            </p:spPr>
            <p:txBody>
              <a:bodyPr wrap="none" rtlCol="0" anchor="ctr">
                <a:spAutoFit/>
              </a:bodyPr>
              <a:lstStyle/>
              <a:p>
                <a:r>
                  <a:rPr lang="zh-CN" altLang="en-US" sz="2400" dirty="0">
                    <a:solidFill>
                      <a:srgbClr val="2C445A"/>
                    </a:solidFill>
                    <a:latin typeface="汉仪铸字美心体W" panose="00000500000000000000" pitchFamily="2" charset="-122"/>
                    <a:ea typeface="汉仪铸字美心体W" panose="00000500000000000000" pitchFamily="2" charset="-122"/>
                  </a:rPr>
                  <a:t>现代职场禁忌</a:t>
                </a:r>
              </a:p>
            </p:txBody>
          </p:sp>
        </p:grpSp>
      </p:grpSp>
      <p:grpSp>
        <p:nvGrpSpPr>
          <p:cNvPr id="74" name="组合 73">
            <a:extLst>
              <a:ext uri="{FF2B5EF4-FFF2-40B4-BE49-F238E27FC236}">
                <a16:creationId xmlns="" xmlns:a16="http://schemas.microsoft.com/office/drawing/2014/main" id="{57D70F17-4208-45FD-B565-FE53375C5D2C}"/>
              </a:ext>
            </a:extLst>
          </p:cNvPr>
          <p:cNvGrpSpPr/>
          <p:nvPr/>
        </p:nvGrpSpPr>
        <p:grpSpPr>
          <a:xfrm>
            <a:off x="7533566" y="3358173"/>
            <a:ext cx="3972238" cy="1183027"/>
            <a:chOff x="975815" y="1696257"/>
            <a:chExt cx="3972238" cy="1183027"/>
          </a:xfrm>
        </p:grpSpPr>
        <p:grpSp>
          <p:nvGrpSpPr>
            <p:cNvPr id="75" name="组合 74">
              <a:extLst>
                <a:ext uri="{FF2B5EF4-FFF2-40B4-BE49-F238E27FC236}">
                  <a16:creationId xmlns="" xmlns:a16="http://schemas.microsoft.com/office/drawing/2014/main" id="{3C5FB1D3-317F-4DE6-AA58-3340EBEEA7FA}"/>
                </a:ext>
              </a:extLst>
            </p:cNvPr>
            <p:cNvGrpSpPr/>
            <p:nvPr/>
          </p:nvGrpSpPr>
          <p:grpSpPr>
            <a:xfrm>
              <a:off x="975815" y="1696257"/>
              <a:ext cx="1178314" cy="905907"/>
              <a:chOff x="2778115" y="3171824"/>
              <a:chExt cx="1178314" cy="905907"/>
            </a:xfrm>
          </p:grpSpPr>
          <p:sp>
            <p:nvSpPr>
              <p:cNvPr id="79" name="等腰三角形 78">
                <a:extLst>
                  <a:ext uri="{FF2B5EF4-FFF2-40B4-BE49-F238E27FC236}">
                    <a16:creationId xmlns="" xmlns:a16="http://schemas.microsoft.com/office/drawing/2014/main" id="{1930F081-3BA0-4A77-A8B6-0A32EC8CE3BB}"/>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0" name="文本框 79">
                <a:extLst>
                  <a:ext uri="{FF2B5EF4-FFF2-40B4-BE49-F238E27FC236}">
                    <a16:creationId xmlns="" xmlns:a16="http://schemas.microsoft.com/office/drawing/2014/main" id="{D7DEE8CC-8DEB-436B-B554-7D7AD5A37F78}"/>
                  </a:ext>
                </a:extLst>
              </p:cNvPr>
              <p:cNvSpPr txBox="1"/>
              <p:nvPr/>
            </p:nvSpPr>
            <p:spPr>
              <a:xfrm>
                <a:off x="3143386" y="3185464"/>
                <a:ext cx="813043" cy="769441"/>
              </a:xfrm>
              <a:prstGeom prst="rect">
                <a:avLst/>
              </a:prstGeom>
              <a:noFill/>
            </p:spPr>
            <p:txBody>
              <a:bodyPr wrap="none" rtlCol="0" anchor="ctr">
                <a:spAutoFit/>
              </a:bodyPr>
              <a:lstStyle>
                <a:defPPr>
                  <a:defRPr lang="en-US"/>
                </a:defPPr>
                <a:lvl1pPr>
                  <a:defRPr sz="4400" spc="-150">
                    <a:solidFill>
                      <a:srgbClr val="FFD400"/>
                    </a:solidFill>
                    <a:effectLst>
                      <a:outerShdw blurRad="38100" dist="38100" dir="2700000" algn="tl">
                        <a:srgbClr val="000000">
                          <a:alpha val="43137"/>
                        </a:srgbClr>
                      </a:outerShdw>
                    </a:effectLst>
                    <a:latin typeface="Cocon" pitchFamily="50" charset="0"/>
                  </a:defRPr>
                </a:lvl1pPr>
              </a:lstStyle>
              <a:p>
                <a:r>
                  <a:rPr lang="en-US" altLang="zh-CN" dirty="0"/>
                  <a:t>02</a:t>
                </a:r>
                <a:endParaRPr lang="zh-CN" altLang="en-US" dirty="0"/>
              </a:p>
            </p:txBody>
          </p:sp>
        </p:grpSp>
        <p:grpSp>
          <p:nvGrpSpPr>
            <p:cNvPr id="76" name="组合 75">
              <a:extLst>
                <a:ext uri="{FF2B5EF4-FFF2-40B4-BE49-F238E27FC236}">
                  <a16:creationId xmlns="" xmlns:a16="http://schemas.microsoft.com/office/drawing/2014/main" id="{1E43C38E-DB00-4DEE-83EC-B157DA59C522}"/>
                </a:ext>
              </a:extLst>
            </p:cNvPr>
            <p:cNvGrpSpPr/>
            <p:nvPr/>
          </p:nvGrpSpPr>
          <p:grpSpPr>
            <a:xfrm>
              <a:off x="2147286" y="1786678"/>
              <a:ext cx="2800767" cy="1092606"/>
              <a:chOff x="2147286" y="1709897"/>
              <a:chExt cx="2800767" cy="1092606"/>
            </a:xfrm>
          </p:grpSpPr>
          <p:sp>
            <p:nvSpPr>
              <p:cNvPr id="77" name="文本框 76">
                <a:extLst>
                  <a:ext uri="{FF2B5EF4-FFF2-40B4-BE49-F238E27FC236}">
                    <a16:creationId xmlns="" xmlns:a16="http://schemas.microsoft.com/office/drawing/2014/main" id="{2E3669C9-A312-415A-8B17-04838A333CF0}"/>
                  </a:ext>
                </a:extLst>
              </p:cNvPr>
              <p:cNvSpPr txBox="1"/>
              <p:nvPr/>
            </p:nvSpPr>
            <p:spPr>
              <a:xfrm>
                <a:off x="2147286" y="2094617"/>
                <a:ext cx="2800767" cy="707886"/>
              </a:xfrm>
              <a:prstGeom prst="rect">
                <a:avLst/>
              </a:prstGeom>
              <a:noFill/>
            </p:spPr>
            <p:txBody>
              <a:bodyPr wrap="none" rtlCol="0">
                <a:spAutoFit/>
              </a:bodyPr>
              <a:lstStyle>
                <a:defPPr>
                  <a:defRPr lang="en-US"/>
                </a:defPPr>
                <a:lvl1pPr>
                  <a:lnSpc>
                    <a:spcPts val="2400"/>
                  </a:lnSpc>
                  <a:defRPr sz="1700">
                    <a:solidFill>
                      <a:schemeClr val="tx1">
                        <a:lumMod val="65000"/>
                        <a:lumOff val="3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a:t>
                </a:r>
              </a:p>
              <a:p>
                <a:r>
                  <a:rPr lang="zh-CN" altLang="en-US" dirty="0"/>
                  <a:t>点击输入内容点击输入内容</a:t>
                </a:r>
                <a:endParaRPr lang="en-US" altLang="zh-CN" dirty="0"/>
              </a:p>
            </p:txBody>
          </p:sp>
          <p:sp>
            <p:nvSpPr>
              <p:cNvPr id="78" name="文本框 77">
                <a:extLst>
                  <a:ext uri="{FF2B5EF4-FFF2-40B4-BE49-F238E27FC236}">
                    <a16:creationId xmlns="" xmlns:a16="http://schemas.microsoft.com/office/drawing/2014/main" id="{3571DABD-3CA7-4EDC-942A-6D0A49969F3F}"/>
                  </a:ext>
                </a:extLst>
              </p:cNvPr>
              <p:cNvSpPr txBox="1"/>
              <p:nvPr/>
            </p:nvSpPr>
            <p:spPr>
              <a:xfrm>
                <a:off x="2147286" y="1709897"/>
                <a:ext cx="2031325" cy="461665"/>
              </a:xfrm>
              <a:prstGeom prst="rect">
                <a:avLst/>
              </a:prstGeom>
              <a:noFill/>
            </p:spPr>
            <p:txBody>
              <a:bodyPr wrap="none" rtlCol="0" anchor="ctr">
                <a:spAutoFit/>
              </a:bodyPr>
              <a:lstStyle>
                <a:defPPr>
                  <a:defRPr lang="en-US"/>
                </a:defPPr>
                <a:lvl1pPr>
                  <a:defRPr sz="2400">
                    <a:solidFill>
                      <a:srgbClr val="2C445A"/>
                    </a:solidFill>
                    <a:latin typeface="汉仪铸字美心体W" panose="00000500000000000000" pitchFamily="2" charset="-122"/>
                    <a:ea typeface="汉仪铸字美心体W" panose="00000500000000000000" pitchFamily="2" charset="-122"/>
                  </a:defRPr>
                </a:lvl1pPr>
              </a:lstStyle>
              <a:p>
                <a:r>
                  <a:rPr lang="zh-CN" altLang="en-US" dirty="0"/>
                  <a:t>现代职场禁忌</a:t>
                </a:r>
              </a:p>
            </p:txBody>
          </p:sp>
        </p:grpSp>
      </p:grpSp>
      <p:grpSp>
        <p:nvGrpSpPr>
          <p:cNvPr id="81" name="组合 80">
            <a:extLst>
              <a:ext uri="{FF2B5EF4-FFF2-40B4-BE49-F238E27FC236}">
                <a16:creationId xmlns="" xmlns:a16="http://schemas.microsoft.com/office/drawing/2014/main" id="{9AC597CF-54D4-40D8-B34F-88178B781389}"/>
              </a:ext>
            </a:extLst>
          </p:cNvPr>
          <p:cNvGrpSpPr/>
          <p:nvPr/>
        </p:nvGrpSpPr>
        <p:grpSpPr>
          <a:xfrm>
            <a:off x="7533566" y="4751065"/>
            <a:ext cx="3972238" cy="1183027"/>
            <a:chOff x="975815" y="1696257"/>
            <a:chExt cx="3972238" cy="1183027"/>
          </a:xfrm>
        </p:grpSpPr>
        <p:grpSp>
          <p:nvGrpSpPr>
            <p:cNvPr id="82" name="组合 81">
              <a:extLst>
                <a:ext uri="{FF2B5EF4-FFF2-40B4-BE49-F238E27FC236}">
                  <a16:creationId xmlns="" xmlns:a16="http://schemas.microsoft.com/office/drawing/2014/main" id="{FB7CCD23-6E8B-4D35-B631-49BD20C5CBD1}"/>
                </a:ext>
              </a:extLst>
            </p:cNvPr>
            <p:cNvGrpSpPr/>
            <p:nvPr/>
          </p:nvGrpSpPr>
          <p:grpSpPr>
            <a:xfrm>
              <a:off x="975815" y="1696257"/>
              <a:ext cx="1178314" cy="905907"/>
              <a:chOff x="2778115" y="3171824"/>
              <a:chExt cx="1178314" cy="905907"/>
            </a:xfrm>
          </p:grpSpPr>
          <p:sp>
            <p:nvSpPr>
              <p:cNvPr id="86" name="等腰三角形 85">
                <a:extLst>
                  <a:ext uri="{FF2B5EF4-FFF2-40B4-BE49-F238E27FC236}">
                    <a16:creationId xmlns="" xmlns:a16="http://schemas.microsoft.com/office/drawing/2014/main" id="{2EC9679F-BE05-48C4-85EB-76AA93F03AB7}"/>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86">
                <a:extLst>
                  <a:ext uri="{FF2B5EF4-FFF2-40B4-BE49-F238E27FC236}">
                    <a16:creationId xmlns="" xmlns:a16="http://schemas.microsoft.com/office/drawing/2014/main" id="{CDD33F4F-1D09-4496-9028-2A6831303232}"/>
                  </a:ext>
                </a:extLst>
              </p:cNvPr>
              <p:cNvSpPr txBox="1"/>
              <p:nvPr/>
            </p:nvSpPr>
            <p:spPr>
              <a:xfrm>
                <a:off x="3143386" y="3185464"/>
                <a:ext cx="813043" cy="769441"/>
              </a:xfrm>
              <a:prstGeom prst="rect">
                <a:avLst/>
              </a:prstGeom>
              <a:noFill/>
            </p:spPr>
            <p:txBody>
              <a:bodyPr wrap="none" rtlCol="0" anchor="ctr">
                <a:spAutoFit/>
              </a:bodyPr>
              <a:lstStyle>
                <a:defPPr>
                  <a:defRPr lang="en-US"/>
                </a:defPPr>
                <a:lvl1pPr>
                  <a:defRPr sz="4400" spc="-150">
                    <a:solidFill>
                      <a:srgbClr val="FFD400"/>
                    </a:solidFill>
                    <a:effectLst>
                      <a:outerShdw blurRad="38100" dist="38100" dir="2700000" algn="tl">
                        <a:srgbClr val="000000">
                          <a:alpha val="43137"/>
                        </a:srgbClr>
                      </a:outerShdw>
                    </a:effectLst>
                    <a:latin typeface="Cocon" pitchFamily="50" charset="0"/>
                  </a:defRPr>
                </a:lvl1pPr>
              </a:lstStyle>
              <a:p>
                <a:r>
                  <a:rPr lang="en-US" altLang="zh-CN" dirty="0"/>
                  <a:t>03</a:t>
                </a:r>
                <a:endParaRPr lang="zh-CN" altLang="en-US" dirty="0"/>
              </a:p>
            </p:txBody>
          </p:sp>
        </p:grpSp>
        <p:grpSp>
          <p:nvGrpSpPr>
            <p:cNvPr id="83" name="组合 82">
              <a:extLst>
                <a:ext uri="{FF2B5EF4-FFF2-40B4-BE49-F238E27FC236}">
                  <a16:creationId xmlns="" xmlns:a16="http://schemas.microsoft.com/office/drawing/2014/main" id="{910BB415-CF32-47A4-8E65-FD00253D0F70}"/>
                </a:ext>
              </a:extLst>
            </p:cNvPr>
            <p:cNvGrpSpPr/>
            <p:nvPr/>
          </p:nvGrpSpPr>
          <p:grpSpPr>
            <a:xfrm>
              <a:off x="2147286" y="1786678"/>
              <a:ext cx="2800767" cy="1092606"/>
              <a:chOff x="2147286" y="1709897"/>
              <a:chExt cx="2800767" cy="1092606"/>
            </a:xfrm>
          </p:grpSpPr>
          <p:sp>
            <p:nvSpPr>
              <p:cNvPr id="84" name="文本框 83">
                <a:extLst>
                  <a:ext uri="{FF2B5EF4-FFF2-40B4-BE49-F238E27FC236}">
                    <a16:creationId xmlns="" xmlns:a16="http://schemas.microsoft.com/office/drawing/2014/main" id="{A2C7E5BE-4903-4E47-8184-6366DEEB0D60}"/>
                  </a:ext>
                </a:extLst>
              </p:cNvPr>
              <p:cNvSpPr txBox="1"/>
              <p:nvPr/>
            </p:nvSpPr>
            <p:spPr>
              <a:xfrm>
                <a:off x="2147286" y="2094617"/>
                <a:ext cx="2800767" cy="707886"/>
              </a:xfrm>
              <a:prstGeom prst="rect">
                <a:avLst/>
              </a:prstGeom>
              <a:noFill/>
            </p:spPr>
            <p:txBody>
              <a:bodyPr wrap="none" rtlCol="0">
                <a:spAutoFit/>
              </a:bodyPr>
              <a:lstStyle>
                <a:defPPr>
                  <a:defRPr lang="en-US"/>
                </a:defPPr>
                <a:lvl1pPr>
                  <a:lnSpc>
                    <a:spcPts val="2400"/>
                  </a:lnSpc>
                  <a:defRPr sz="1700">
                    <a:solidFill>
                      <a:schemeClr val="tx1">
                        <a:lumMod val="65000"/>
                        <a:lumOff val="3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a:t>
                </a:r>
              </a:p>
              <a:p>
                <a:r>
                  <a:rPr lang="zh-CN" altLang="en-US" dirty="0"/>
                  <a:t>点击输入内容点击输入内容</a:t>
                </a:r>
                <a:endParaRPr lang="en-US" altLang="zh-CN" dirty="0"/>
              </a:p>
            </p:txBody>
          </p:sp>
          <p:sp>
            <p:nvSpPr>
              <p:cNvPr id="85" name="文本框 84">
                <a:extLst>
                  <a:ext uri="{FF2B5EF4-FFF2-40B4-BE49-F238E27FC236}">
                    <a16:creationId xmlns="" xmlns:a16="http://schemas.microsoft.com/office/drawing/2014/main" id="{1D4E8DF9-2536-4351-9205-612BCBD1A663}"/>
                  </a:ext>
                </a:extLst>
              </p:cNvPr>
              <p:cNvSpPr txBox="1"/>
              <p:nvPr/>
            </p:nvSpPr>
            <p:spPr>
              <a:xfrm>
                <a:off x="2147286" y="1709897"/>
                <a:ext cx="2031325" cy="461665"/>
              </a:xfrm>
              <a:prstGeom prst="rect">
                <a:avLst/>
              </a:prstGeom>
              <a:noFill/>
            </p:spPr>
            <p:txBody>
              <a:bodyPr wrap="none" rtlCol="0" anchor="ctr">
                <a:spAutoFit/>
              </a:bodyPr>
              <a:lstStyle>
                <a:defPPr>
                  <a:defRPr lang="en-US"/>
                </a:defPPr>
                <a:lvl1pPr>
                  <a:defRPr sz="2400">
                    <a:solidFill>
                      <a:srgbClr val="2C445A"/>
                    </a:solidFill>
                    <a:latin typeface="汉仪铸字美心体W" panose="00000500000000000000" pitchFamily="2" charset="-122"/>
                    <a:ea typeface="汉仪铸字美心体W" panose="00000500000000000000" pitchFamily="2" charset="-122"/>
                  </a:defRPr>
                </a:lvl1pPr>
              </a:lstStyle>
              <a:p>
                <a:r>
                  <a:rPr lang="zh-CN" altLang="en-US" dirty="0"/>
                  <a:t>现代职场禁忌</a:t>
                </a:r>
              </a:p>
            </p:txBody>
          </p:sp>
        </p:grpSp>
      </p:grpSp>
      <p:cxnSp>
        <p:nvCxnSpPr>
          <p:cNvPr id="27" name="直接连接符 26">
            <a:extLst>
              <a:ext uri="{FF2B5EF4-FFF2-40B4-BE49-F238E27FC236}">
                <a16:creationId xmlns="" xmlns:a16="http://schemas.microsoft.com/office/drawing/2014/main" id="{E02E057F-CD3A-447F-87BA-20F2CE3885D7}"/>
              </a:ext>
            </a:extLst>
          </p:cNvPr>
          <p:cNvCxnSpPr>
            <a:cxnSpLocks/>
          </p:cNvCxnSpPr>
          <p:nvPr/>
        </p:nvCxnSpPr>
        <p:spPr>
          <a:xfrm>
            <a:off x="-13648" y="663353"/>
            <a:ext cx="1978926"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28" name="等腰三角形 27">
            <a:extLst>
              <a:ext uri="{FF2B5EF4-FFF2-40B4-BE49-F238E27FC236}">
                <a16:creationId xmlns="" xmlns:a16="http://schemas.microsoft.com/office/drawing/2014/main" id="{9C9E523B-B5E9-4C88-A61C-165BBEAD67F7}"/>
              </a:ext>
            </a:extLst>
          </p:cNvPr>
          <p:cNvSpPr/>
          <p:nvPr/>
        </p:nvSpPr>
        <p:spPr>
          <a:xfrm rot="5400000">
            <a:off x="1781032" y="226625"/>
            <a:ext cx="464024" cy="382137"/>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a:extLst>
              <a:ext uri="{FF2B5EF4-FFF2-40B4-BE49-F238E27FC236}">
                <a16:creationId xmlns="" xmlns:a16="http://schemas.microsoft.com/office/drawing/2014/main" id="{BEB4EF57-D428-4F0F-8BCF-6294D479C4A9}"/>
              </a:ext>
            </a:extLst>
          </p:cNvPr>
          <p:cNvSpPr txBox="1"/>
          <p:nvPr/>
        </p:nvSpPr>
        <p:spPr>
          <a:xfrm>
            <a:off x="100018" y="201688"/>
            <a:ext cx="1960793" cy="461665"/>
          </a:xfrm>
          <a:prstGeom prst="rect">
            <a:avLst/>
          </a:prstGeom>
          <a:noFill/>
        </p:spPr>
        <p:txBody>
          <a:bodyPr wrap="none" rtlCol="0" anchor="ctr">
            <a:spAutoFit/>
          </a:bodyPr>
          <a:lstStyle/>
          <a:p>
            <a:pPr algn="r"/>
            <a:r>
              <a:rPr lang="zh-CN" altLang="en-US" sz="2400" dirty="0">
                <a:solidFill>
                  <a:srgbClr val="2C445A"/>
                </a:solidFill>
                <a:latin typeface="汉仪铸字美心体W" panose="00000500000000000000" pitchFamily="2" charset="-122"/>
                <a:ea typeface="汉仪铸字美心体W" panose="00000500000000000000" pitchFamily="2" charset="-122"/>
              </a:rPr>
              <a:t>职场应用 </a:t>
            </a:r>
            <a:r>
              <a:rPr lang="en-US" altLang="zh-CN" sz="2400" dirty="0">
                <a:solidFill>
                  <a:srgbClr val="2C445A"/>
                </a:solidFill>
                <a:latin typeface="汉仪铸字美心体W" panose="00000500000000000000" pitchFamily="2" charset="-122"/>
                <a:ea typeface="汉仪铸字美心体W" panose="00000500000000000000" pitchFamily="2" charset="-122"/>
              </a:rPr>
              <a:t>03</a:t>
            </a:r>
            <a:endParaRPr lang="zh-CN" altLang="en-US" sz="2400" dirty="0">
              <a:solidFill>
                <a:srgbClr val="2C445A"/>
              </a:solidFill>
              <a:latin typeface="汉仪铸字美心体W" panose="00000500000000000000" pitchFamily="2" charset="-122"/>
              <a:ea typeface="汉仪铸字美心体W" panose="00000500000000000000" pitchFamily="2" charset="-122"/>
            </a:endParaRPr>
          </a:p>
        </p:txBody>
      </p:sp>
    </p:spTree>
    <p:extLst>
      <p:ext uri="{BB962C8B-B14F-4D97-AF65-F5344CB8AC3E}">
        <p14:creationId xmlns:p14="http://schemas.microsoft.com/office/powerpoint/2010/main" val="244042234"/>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1000" fill="hold"/>
                                        <p:tgtEl>
                                          <p:spTgt spid="67"/>
                                        </p:tgtEl>
                                        <p:attrNameLst>
                                          <p:attrName>ppt_x</p:attrName>
                                        </p:attrNameLst>
                                      </p:cBhvr>
                                      <p:tavLst>
                                        <p:tav tm="0">
                                          <p:val>
                                            <p:strVal val="1+#ppt_w/2"/>
                                          </p:val>
                                        </p:tav>
                                        <p:tav tm="100000">
                                          <p:val>
                                            <p:strVal val="#ppt_x"/>
                                          </p:val>
                                        </p:tav>
                                      </p:tavLst>
                                    </p:anim>
                                    <p:anim calcmode="lin" valueType="num">
                                      <p:cBhvr additive="base">
                                        <p:cTn id="8" dur="1000" fill="hold"/>
                                        <p:tgtEl>
                                          <p:spTgt spid="6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75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1000" fill="hold"/>
                                        <p:tgtEl>
                                          <p:spTgt spid="74"/>
                                        </p:tgtEl>
                                        <p:attrNameLst>
                                          <p:attrName>ppt_x</p:attrName>
                                        </p:attrNameLst>
                                      </p:cBhvr>
                                      <p:tavLst>
                                        <p:tav tm="0">
                                          <p:val>
                                            <p:strVal val="1+#ppt_w/2"/>
                                          </p:val>
                                        </p:tav>
                                        <p:tav tm="100000">
                                          <p:val>
                                            <p:strVal val="#ppt_x"/>
                                          </p:val>
                                        </p:tav>
                                      </p:tavLst>
                                    </p:anim>
                                    <p:anim calcmode="lin" valueType="num">
                                      <p:cBhvr additive="base">
                                        <p:cTn id="12" dur="1000" fill="hold"/>
                                        <p:tgtEl>
                                          <p:spTgt spid="7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500"/>
                                  </p:stCondLst>
                                  <p:childTnLst>
                                    <p:set>
                                      <p:cBhvr>
                                        <p:cTn id="14" dur="1" fill="hold">
                                          <p:stCondLst>
                                            <p:cond delay="0"/>
                                          </p:stCondLst>
                                        </p:cTn>
                                        <p:tgtEl>
                                          <p:spTgt spid="81"/>
                                        </p:tgtEl>
                                        <p:attrNameLst>
                                          <p:attrName>style.visibility</p:attrName>
                                        </p:attrNameLst>
                                      </p:cBhvr>
                                      <p:to>
                                        <p:strVal val="visible"/>
                                      </p:to>
                                    </p:set>
                                    <p:anim calcmode="lin" valueType="num">
                                      <p:cBhvr additive="base">
                                        <p:cTn id="15" dur="1000" fill="hold"/>
                                        <p:tgtEl>
                                          <p:spTgt spid="81"/>
                                        </p:tgtEl>
                                        <p:attrNameLst>
                                          <p:attrName>ppt_x</p:attrName>
                                        </p:attrNameLst>
                                      </p:cBhvr>
                                      <p:tavLst>
                                        <p:tav tm="0">
                                          <p:val>
                                            <p:strVal val="1+#ppt_w/2"/>
                                          </p:val>
                                        </p:tav>
                                        <p:tav tm="100000">
                                          <p:val>
                                            <p:strVal val="#ppt_x"/>
                                          </p:val>
                                        </p:tav>
                                      </p:tavLst>
                                    </p:anim>
                                    <p:anim calcmode="lin" valueType="num">
                                      <p:cBhvr additive="base">
                                        <p:cTn id="16" dur="10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 xmlns:a16="http://schemas.microsoft.com/office/drawing/2014/main" id="{43AA004B-CB88-4F74-9B71-45E30E41E74D}"/>
              </a:ext>
            </a:extLst>
          </p:cNvPr>
          <p:cNvGrpSpPr/>
          <p:nvPr/>
        </p:nvGrpSpPr>
        <p:grpSpPr>
          <a:xfrm>
            <a:off x="3458387" y="2094626"/>
            <a:ext cx="3747188" cy="1477328"/>
            <a:chOff x="7798377" y="1178598"/>
            <a:chExt cx="3747188" cy="1477328"/>
          </a:xfrm>
        </p:grpSpPr>
        <p:sp useBgFill="1">
          <p:nvSpPr>
            <p:cNvPr id="3" name="文本框 2">
              <a:extLst>
                <a:ext uri="{FF2B5EF4-FFF2-40B4-BE49-F238E27FC236}">
                  <a16:creationId xmlns="" xmlns:a16="http://schemas.microsoft.com/office/drawing/2014/main" id="{AE966A31-8A6A-4AF7-AAEF-6A6668AE969F}"/>
                </a:ext>
              </a:extLst>
            </p:cNvPr>
            <p:cNvSpPr txBox="1"/>
            <p:nvPr/>
          </p:nvSpPr>
          <p:spPr>
            <a:xfrm>
              <a:off x="7798377" y="1547930"/>
              <a:ext cx="3570208" cy="1107996"/>
            </a:xfrm>
            <a:prstGeom prst="rect">
              <a:avLst/>
            </a:prstGeom>
          </p:spPr>
          <p:txBody>
            <a:bodyPr wrap="none" rtlCol="0" anchor="ctr">
              <a:spAutoFit/>
            </a:bodyPr>
            <a:lstStyle/>
            <a:p>
              <a:pPr algn="r"/>
              <a:r>
                <a:rPr lang="zh-CN" altLang="en-US" sz="6600" dirty="0">
                  <a:solidFill>
                    <a:schemeClr val="bg1"/>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rPr>
                <a:t>社交应用</a:t>
              </a:r>
            </a:p>
          </p:txBody>
        </p:sp>
        <p:sp>
          <p:nvSpPr>
            <p:cNvPr id="4" name="文本框 3">
              <a:extLst>
                <a:ext uri="{FF2B5EF4-FFF2-40B4-BE49-F238E27FC236}">
                  <a16:creationId xmlns="" xmlns:a16="http://schemas.microsoft.com/office/drawing/2014/main" id="{2F27A651-87AA-4839-8A76-A624FF118ABA}"/>
                </a:ext>
              </a:extLst>
            </p:cNvPr>
            <p:cNvSpPr txBox="1"/>
            <p:nvPr/>
          </p:nvSpPr>
          <p:spPr>
            <a:xfrm>
              <a:off x="7903286" y="1178598"/>
              <a:ext cx="3642279" cy="369332"/>
            </a:xfrm>
            <a:prstGeom prst="rect">
              <a:avLst/>
            </a:prstGeom>
            <a:noFill/>
          </p:spPr>
          <p:txBody>
            <a:bodyPr wrap="none" rtlCol="0">
              <a:spAutoFit/>
            </a:bodyPr>
            <a:lstStyle/>
            <a:p>
              <a:pPr algn="r"/>
              <a:r>
                <a:rPr lang="en-US" altLang="zh-CN" spc="1900" dirty="0">
                  <a:solidFill>
                    <a:srgbClr val="FFD400"/>
                  </a:solidFill>
                  <a:latin typeface="Microsoft YaHei UI" panose="020B0503020204020204" pitchFamily="34" charset="-122"/>
                  <a:ea typeface="Microsoft YaHei UI" panose="020B0503020204020204" pitchFamily="34" charset="-122"/>
                </a:rPr>
                <a:t>PART FOUR</a:t>
              </a:r>
              <a:endParaRPr lang="zh-CN" altLang="en-US" spc="1900" dirty="0">
                <a:solidFill>
                  <a:srgbClr val="FFD400"/>
                </a:solidFill>
                <a:latin typeface="Microsoft YaHei UI" panose="020B0503020204020204" pitchFamily="34" charset="-122"/>
                <a:ea typeface="Microsoft YaHei UI" panose="020B0503020204020204" pitchFamily="34" charset="-122"/>
              </a:endParaRPr>
            </a:p>
          </p:txBody>
        </p:sp>
      </p:grpSp>
      <p:cxnSp>
        <p:nvCxnSpPr>
          <p:cNvPr id="5" name="直接连接符 4">
            <a:extLst>
              <a:ext uri="{FF2B5EF4-FFF2-40B4-BE49-F238E27FC236}">
                <a16:creationId xmlns="" xmlns:a16="http://schemas.microsoft.com/office/drawing/2014/main" id="{90DE5E5B-3177-4E38-937F-1896E8FB9A38}"/>
              </a:ext>
            </a:extLst>
          </p:cNvPr>
          <p:cNvCxnSpPr>
            <a:cxnSpLocks/>
          </p:cNvCxnSpPr>
          <p:nvPr/>
        </p:nvCxnSpPr>
        <p:spPr>
          <a:xfrm>
            <a:off x="3070744" y="3571954"/>
            <a:ext cx="3875963"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 xmlns:a16="http://schemas.microsoft.com/office/drawing/2014/main" id="{5864E56B-092B-4B4B-BF7F-5592C7665B92}"/>
              </a:ext>
            </a:extLst>
          </p:cNvPr>
          <p:cNvSpPr txBox="1"/>
          <p:nvPr/>
        </p:nvSpPr>
        <p:spPr>
          <a:xfrm>
            <a:off x="3157432" y="3681135"/>
            <a:ext cx="3877985" cy="1169551"/>
          </a:xfrm>
          <a:prstGeom prst="rect">
            <a:avLst/>
          </a:prstGeom>
          <a:noFill/>
        </p:spPr>
        <p:txBody>
          <a:bodyPr wrap="none" rtlCol="0">
            <a:spAutoFit/>
          </a:bodyPr>
          <a:lstStyle/>
          <a:p>
            <a:pPr algn="r">
              <a:lnSpc>
                <a:spcPts val="2800"/>
              </a:lnSpc>
            </a:pPr>
            <a:r>
              <a:rPr lang="zh-CN" altLang="en-US" dirty="0">
                <a:solidFill>
                  <a:schemeClr val="bg1">
                    <a:lumMod val="95000"/>
                  </a:schemeClr>
                </a:solidFill>
                <a:latin typeface="汉仪中等线简" panose="02010609000101010101" pitchFamily="49" charset="-122"/>
                <a:ea typeface="汉仪中等线简" panose="02010609000101010101" pitchFamily="49" charset="-122"/>
              </a:rPr>
              <a:t>点击输入内容点击输入内容</a:t>
            </a:r>
          </a:p>
          <a:p>
            <a:pPr algn="r">
              <a:lnSpc>
                <a:spcPts val="2800"/>
              </a:lnSpc>
            </a:pPr>
            <a:r>
              <a:rPr lang="zh-CN" altLang="en-US" dirty="0">
                <a:solidFill>
                  <a:schemeClr val="bg1">
                    <a:lumMod val="95000"/>
                  </a:schemeClr>
                </a:solidFill>
                <a:latin typeface="汉仪中等线简" panose="02010609000101010101" pitchFamily="49" charset="-122"/>
                <a:ea typeface="汉仪中等线简" panose="02010609000101010101" pitchFamily="49" charset="-122"/>
              </a:rPr>
              <a:t>点击输入内容点击输入内容点击输入</a:t>
            </a:r>
          </a:p>
          <a:p>
            <a:pPr algn="r">
              <a:lnSpc>
                <a:spcPts val="2800"/>
              </a:lnSpc>
            </a:pPr>
            <a:r>
              <a:rPr lang="zh-CN" altLang="en-US" dirty="0">
                <a:solidFill>
                  <a:schemeClr val="bg1">
                    <a:lumMod val="95000"/>
                  </a:schemeClr>
                </a:solidFill>
                <a:latin typeface="汉仪中等线简" panose="02010609000101010101" pitchFamily="49" charset="-122"/>
                <a:ea typeface="汉仪中等线简" panose="02010609000101010101" pitchFamily="49" charset="-122"/>
              </a:rPr>
              <a:t>点击输入内容点击输入内容点击输入</a:t>
            </a:r>
          </a:p>
        </p:txBody>
      </p:sp>
      <p:sp useBgFill="1">
        <p:nvSpPr>
          <p:cNvPr id="11" name="文本框 10">
            <a:extLst>
              <a:ext uri="{FF2B5EF4-FFF2-40B4-BE49-F238E27FC236}">
                <a16:creationId xmlns="" xmlns:a16="http://schemas.microsoft.com/office/drawing/2014/main" id="{0F8B0027-2145-4C99-9F0F-1C3E1BA8E040}"/>
              </a:ext>
            </a:extLst>
          </p:cNvPr>
          <p:cNvSpPr txBox="1"/>
          <p:nvPr/>
        </p:nvSpPr>
        <p:spPr>
          <a:xfrm>
            <a:off x="6987647" y="2086932"/>
            <a:ext cx="2185214" cy="1862048"/>
          </a:xfrm>
          <a:prstGeom prst="rect">
            <a:avLst/>
          </a:prstGeom>
        </p:spPr>
        <p:txBody>
          <a:bodyPr wrap="none" rtlCol="0" anchor="ctr">
            <a:spAutoFit/>
          </a:bodyPr>
          <a:lstStyle/>
          <a:p>
            <a:r>
              <a:rPr lang="en-US" altLang="zh-CN" sz="11500" dirty="0">
                <a:solidFill>
                  <a:srgbClr val="FFB500"/>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rPr>
              <a:t>04</a:t>
            </a:r>
            <a:endParaRPr lang="zh-CN" altLang="en-US" sz="11500" dirty="0">
              <a:solidFill>
                <a:srgbClr val="FFB500"/>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endParaRPr>
          </a:p>
        </p:txBody>
      </p:sp>
    </p:spTree>
    <p:extLst>
      <p:ext uri="{BB962C8B-B14F-4D97-AF65-F5344CB8AC3E}">
        <p14:creationId xmlns:p14="http://schemas.microsoft.com/office/powerpoint/2010/main" val="3318677624"/>
      </p:ext>
    </p:extLst>
  </p:cSld>
  <p:clrMapOvr>
    <a:masterClrMapping/>
  </p:clrMapOvr>
  <p:transition spd="med"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7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1+#ppt_w/2"/>
                                          </p:val>
                                        </p:tav>
                                        <p:tav tm="100000">
                                          <p:val>
                                            <p:strVal val="#ppt_x"/>
                                          </p:val>
                                        </p:tav>
                                      </p:tavLst>
                                    </p:anim>
                                    <p:anim calcmode="lin" valueType="num">
                                      <p:cBhvr additive="base">
                                        <p:cTn id="13" dur="10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75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1000" fill="hold"/>
                                        <p:tgtEl>
                                          <p:spTgt spid="11"/>
                                        </p:tgtEl>
                                        <p:attrNameLst>
                                          <p:attrName>ppt_x</p:attrName>
                                        </p:attrNameLst>
                                      </p:cBhvr>
                                      <p:tavLst>
                                        <p:tav tm="0">
                                          <p:val>
                                            <p:strVal val="0-#ppt_w/2"/>
                                          </p:val>
                                        </p:tav>
                                        <p:tav tm="100000">
                                          <p:val>
                                            <p:strVal val="#ppt_x"/>
                                          </p:val>
                                        </p:tav>
                                      </p:tavLst>
                                    </p:anim>
                                    <p:anim calcmode="lin" valueType="num">
                                      <p:cBhvr additive="base">
                                        <p:cTn id="17" dur="1000" fill="hold"/>
                                        <p:tgtEl>
                                          <p:spTgt spid="11"/>
                                        </p:tgtEl>
                                        <p:attrNameLst>
                                          <p:attrName>ppt_y</p:attrName>
                                        </p:attrNameLst>
                                      </p:cBhvr>
                                      <p:tavLst>
                                        <p:tav tm="0">
                                          <p:val>
                                            <p:strVal val="#ppt_y"/>
                                          </p:val>
                                        </p:tav>
                                        <p:tav tm="100000">
                                          <p:val>
                                            <p:strVal val="#ppt_y"/>
                                          </p:val>
                                        </p:tav>
                                      </p:tavLst>
                                    </p:anim>
                                  </p:childTnLst>
                                </p:cTn>
                              </p:par>
                              <p:par>
                                <p:cTn id="18" presetID="47" presetClass="entr" presetSubtype="0" fill="hold" grpId="0" nodeType="withEffect">
                                  <p:stCondLst>
                                    <p:cond delay="12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a:extLst>
              <a:ext uri="{FF2B5EF4-FFF2-40B4-BE49-F238E27FC236}">
                <a16:creationId xmlns="" xmlns:a16="http://schemas.microsoft.com/office/drawing/2014/main" id="{D1D66727-246F-466B-BE6F-4A122480F631}"/>
              </a:ext>
            </a:extLst>
          </p:cNvPr>
          <p:cNvGrpSpPr/>
          <p:nvPr/>
        </p:nvGrpSpPr>
        <p:grpSpPr>
          <a:xfrm>
            <a:off x="975815" y="2037766"/>
            <a:ext cx="1077325" cy="905907"/>
            <a:chOff x="2778115" y="3171824"/>
            <a:chExt cx="1077325" cy="905907"/>
          </a:xfrm>
        </p:grpSpPr>
        <p:sp>
          <p:nvSpPr>
            <p:cNvPr id="34" name="等腰三角形 33">
              <a:extLst>
                <a:ext uri="{FF2B5EF4-FFF2-40B4-BE49-F238E27FC236}">
                  <a16:creationId xmlns="" xmlns:a16="http://schemas.microsoft.com/office/drawing/2014/main" id="{A3641074-1B2A-4C5E-98CE-7FCCF62EAF67}"/>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 name="文本框 35">
              <a:extLst>
                <a:ext uri="{FF2B5EF4-FFF2-40B4-BE49-F238E27FC236}">
                  <a16:creationId xmlns="" xmlns:a16="http://schemas.microsoft.com/office/drawing/2014/main" id="{B58E3B17-AA82-4207-BE2D-479CDD65D23A}"/>
                </a:ext>
              </a:extLst>
            </p:cNvPr>
            <p:cNvSpPr txBox="1"/>
            <p:nvPr/>
          </p:nvSpPr>
          <p:spPr>
            <a:xfrm>
              <a:off x="3143386" y="3185464"/>
              <a:ext cx="712054" cy="769441"/>
            </a:xfrm>
            <a:prstGeom prst="rect">
              <a:avLst/>
            </a:prstGeom>
            <a:noFill/>
          </p:spPr>
          <p:txBody>
            <a:bodyPr wrap="none" rtlCol="0" anchor="ctr">
              <a:spAutoFit/>
            </a:bodyPr>
            <a:lstStyle/>
            <a:p>
              <a:r>
                <a:rPr lang="en-US" altLang="zh-CN" sz="4400" spc="-150" dirty="0">
                  <a:solidFill>
                    <a:srgbClr val="FFD400"/>
                  </a:solidFill>
                  <a:effectLst>
                    <a:outerShdw blurRad="38100" dist="38100" dir="2700000" algn="tl">
                      <a:srgbClr val="000000">
                        <a:alpha val="43137"/>
                      </a:srgbClr>
                    </a:outerShdw>
                  </a:effectLst>
                  <a:latin typeface="Cocon" pitchFamily="50" charset="0"/>
                </a:rPr>
                <a:t>01</a:t>
              </a:r>
              <a:endParaRPr lang="zh-CN" altLang="en-US" sz="4400" spc="-150" dirty="0">
                <a:solidFill>
                  <a:srgbClr val="FFD400"/>
                </a:solidFill>
                <a:effectLst>
                  <a:outerShdw blurRad="38100" dist="38100" dir="2700000" algn="tl">
                    <a:srgbClr val="000000">
                      <a:alpha val="43137"/>
                    </a:srgbClr>
                  </a:outerShdw>
                </a:effectLst>
                <a:latin typeface="Cocon" pitchFamily="50" charset="0"/>
              </a:endParaRPr>
            </a:p>
          </p:txBody>
        </p:sp>
      </p:grpSp>
      <p:grpSp>
        <p:nvGrpSpPr>
          <p:cNvPr id="23" name="组合 22">
            <a:extLst>
              <a:ext uri="{FF2B5EF4-FFF2-40B4-BE49-F238E27FC236}">
                <a16:creationId xmlns="" xmlns:a16="http://schemas.microsoft.com/office/drawing/2014/main" id="{D0A1D8A4-3845-4FD3-A079-66546BC64655}"/>
              </a:ext>
            </a:extLst>
          </p:cNvPr>
          <p:cNvGrpSpPr/>
          <p:nvPr/>
        </p:nvGrpSpPr>
        <p:grpSpPr>
          <a:xfrm>
            <a:off x="2429300" y="1992581"/>
            <a:ext cx="9762699" cy="996279"/>
            <a:chOff x="2429300" y="1992581"/>
            <a:chExt cx="9762699" cy="996279"/>
          </a:xfrm>
          <a:solidFill>
            <a:srgbClr val="08A8E7"/>
          </a:solidFill>
        </p:grpSpPr>
        <p:sp>
          <p:nvSpPr>
            <p:cNvPr id="24" name="矩形 23">
              <a:extLst>
                <a:ext uri="{FF2B5EF4-FFF2-40B4-BE49-F238E27FC236}">
                  <a16:creationId xmlns="" xmlns:a16="http://schemas.microsoft.com/office/drawing/2014/main" id="{6C6E7DD2-B1CF-4FD5-9772-A37FED96F841}"/>
                </a:ext>
              </a:extLst>
            </p:cNvPr>
            <p:cNvSpPr/>
            <p:nvPr/>
          </p:nvSpPr>
          <p:spPr>
            <a:xfrm>
              <a:off x="2429300" y="1992581"/>
              <a:ext cx="9762699" cy="996279"/>
            </a:xfrm>
            <a:prstGeom prst="rect">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a:extLst>
                <a:ext uri="{FF2B5EF4-FFF2-40B4-BE49-F238E27FC236}">
                  <a16:creationId xmlns="" xmlns:a16="http://schemas.microsoft.com/office/drawing/2014/main" id="{BF7DA198-1440-427D-9789-CB12EBA2CA88}"/>
                </a:ext>
              </a:extLst>
            </p:cNvPr>
            <p:cNvSpPr txBox="1"/>
            <p:nvPr/>
          </p:nvSpPr>
          <p:spPr>
            <a:xfrm>
              <a:off x="2822852" y="2123127"/>
              <a:ext cx="4108817" cy="707886"/>
            </a:xfrm>
            <a:prstGeom prst="rect">
              <a:avLst/>
            </a:prstGeom>
            <a:noFill/>
          </p:spPr>
          <p:txBody>
            <a:bodyPr wrap="none" rtlCol="0">
              <a:spAutoFit/>
            </a:bodyPr>
            <a:lstStyle/>
            <a:p>
              <a:pPr>
                <a:lnSpc>
                  <a:spcPts val="2400"/>
                </a:lnSpc>
              </a:pPr>
              <a:r>
                <a:rPr lang="zh-CN" altLang="en-US" sz="1700" dirty="0">
                  <a:solidFill>
                    <a:schemeClr val="bg1">
                      <a:lumMod val="95000"/>
                    </a:schemeClr>
                  </a:solidFill>
                  <a:latin typeface="汉仪中等线简" panose="02010609000101010101" pitchFamily="49" charset="-122"/>
                  <a:ea typeface="汉仪中等线简" panose="02010609000101010101" pitchFamily="49" charset="-122"/>
                </a:rPr>
                <a:t>点击输入内容点击输入内容点击输入内容</a:t>
              </a:r>
            </a:p>
            <a:p>
              <a:pPr>
                <a:lnSpc>
                  <a:spcPts val="2400"/>
                </a:lnSpc>
              </a:pPr>
              <a:r>
                <a:rPr lang="zh-CN" altLang="en-US" sz="1700" dirty="0">
                  <a:solidFill>
                    <a:schemeClr val="bg1">
                      <a:lumMod val="95000"/>
                    </a:schemeClr>
                  </a:solidFill>
                  <a:latin typeface="汉仪中等线简" panose="02010609000101010101" pitchFamily="49" charset="-122"/>
                  <a:ea typeface="汉仪中等线简" panose="02010609000101010101" pitchFamily="49" charset="-122"/>
                </a:rPr>
                <a:t>点击输入内容点击输入内容点击输入内容</a:t>
              </a:r>
              <a:endParaRPr lang="en-US" altLang="zh-CN" sz="1700" dirty="0">
                <a:solidFill>
                  <a:schemeClr val="bg1">
                    <a:lumMod val="95000"/>
                  </a:schemeClr>
                </a:solidFill>
                <a:latin typeface="汉仪中等线简" panose="02010609000101010101" pitchFamily="49" charset="-122"/>
                <a:ea typeface="汉仪中等线简" panose="02010609000101010101" pitchFamily="49" charset="-122"/>
              </a:endParaRPr>
            </a:p>
          </p:txBody>
        </p:sp>
      </p:grpSp>
      <p:grpSp>
        <p:nvGrpSpPr>
          <p:cNvPr id="39" name="组合 38">
            <a:extLst>
              <a:ext uri="{FF2B5EF4-FFF2-40B4-BE49-F238E27FC236}">
                <a16:creationId xmlns="" xmlns:a16="http://schemas.microsoft.com/office/drawing/2014/main" id="{C3207EB3-8825-4C7E-84CC-64507BEC7A6C}"/>
              </a:ext>
            </a:extLst>
          </p:cNvPr>
          <p:cNvGrpSpPr/>
          <p:nvPr/>
        </p:nvGrpSpPr>
        <p:grpSpPr>
          <a:xfrm>
            <a:off x="975815" y="3301196"/>
            <a:ext cx="1178314" cy="905907"/>
            <a:chOff x="2778115" y="3171824"/>
            <a:chExt cx="1178314" cy="905907"/>
          </a:xfrm>
        </p:grpSpPr>
        <p:sp>
          <p:nvSpPr>
            <p:cNvPr id="40" name="等腰三角形 39">
              <a:extLst>
                <a:ext uri="{FF2B5EF4-FFF2-40B4-BE49-F238E27FC236}">
                  <a16:creationId xmlns="" xmlns:a16="http://schemas.microsoft.com/office/drawing/2014/main" id="{26E4890C-0141-4AD1-8622-D3AB639F3CC9}"/>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a:extLst>
                <a:ext uri="{FF2B5EF4-FFF2-40B4-BE49-F238E27FC236}">
                  <a16:creationId xmlns="" xmlns:a16="http://schemas.microsoft.com/office/drawing/2014/main" id="{F3F267F1-CF21-4DB5-B0F0-50BD93C93709}"/>
                </a:ext>
              </a:extLst>
            </p:cNvPr>
            <p:cNvSpPr txBox="1"/>
            <p:nvPr/>
          </p:nvSpPr>
          <p:spPr>
            <a:xfrm>
              <a:off x="3143386" y="3185464"/>
              <a:ext cx="813043" cy="769441"/>
            </a:xfrm>
            <a:prstGeom prst="rect">
              <a:avLst/>
            </a:prstGeom>
            <a:noFill/>
          </p:spPr>
          <p:txBody>
            <a:bodyPr wrap="none" rtlCol="0" anchor="ctr">
              <a:spAutoFit/>
            </a:bodyPr>
            <a:lstStyle>
              <a:defPPr>
                <a:defRPr lang="en-US"/>
              </a:defPPr>
              <a:lvl1pPr>
                <a:defRPr sz="4400" spc="-150">
                  <a:solidFill>
                    <a:srgbClr val="FFD400"/>
                  </a:solidFill>
                  <a:effectLst>
                    <a:outerShdw blurRad="38100" dist="38100" dir="2700000" algn="tl">
                      <a:srgbClr val="000000">
                        <a:alpha val="43137"/>
                      </a:srgbClr>
                    </a:outerShdw>
                  </a:effectLst>
                  <a:latin typeface="Cocon" pitchFamily="50" charset="0"/>
                </a:defRPr>
              </a:lvl1pPr>
            </a:lstStyle>
            <a:p>
              <a:r>
                <a:rPr lang="en-US" altLang="zh-CN" dirty="0"/>
                <a:t>02</a:t>
              </a:r>
              <a:endParaRPr lang="zh-CN" altLang="en-US" dirty="0"/>
            </a:p>
          </p:txBody>
        </p:sp>
      </p:grpSp>
      <p:grpSp>
        <p:nvGrpSpPr>
          <p:cNvPr id="51" name="组合 50">
            <a:extLst>
              <a:ext uri="{FF2B5EF4-FFF2-40B4-BE49-F238E27FC236}">
                <a16:creationId xmlns="" xmlns:a16="http://schemas.microsoft.com/office/drawing/2014/main" id="{759BB51F-D10D-4BDE-93CD-CB0AFE85444D}"/>
              </a:ext>
            </a:extLst>
          </p:cNvPr>
          <p:cNvGrpSpPr/>
          <p:nvPr/>
        </p:nvGrpSpPr>
        <p:grpSpPr>
          <a:xfrm>
            <a:off x="2429300" y="3256011"/>
            <a:ext cx="9762699" cy="996279"/>
            <a:chOff x="2429300" y="3256011"/>
            <a:chExt cx="9762699" cy="996279"/>
          </a:xfrm>
        </p:grpSpPr>
        <p:sp>
          <p:nvSpPr>
            <p:cNvPr id="38" name="矩形 37">
              <a:extLst>
                <a:ext uri="{FF2B5EF4-FFF2-40B4-BE49-F238E27FC236}">
                  <a16:creationId xmlns="" xmlns:a16="http://schemas.microsoft.com/office/drawing/2014/main" id="{8F86CB24-356E-4D8A-AD3D-3B80A9B0E77D}"/>
                </a:ext>
              </a:extLst>
            </p:cNvPr>
            <p:cNvSpPr/>
            <p:nvPr/>
          </p:nvSpPr>
          <p:spPr>
            <a:xfrm>
              <a:off x="2429300" y="3256011"/>
              <a:ext cx="9762699" cy="996279"/>
            </a:xfrm>
            <a:prstGeom prst="rect">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a:extLst>
                <a:ext uri="{FF2B5EF4-FFF2-40B4-BE49-F238E27FC236}">
                  <a16:creationId xmlns="" xmlns:a16="http://schemas.microsoft.com/office/drawing/2014/main" id="{7A92F714-2AD8-4079-8CAC-1F9DAE81276F}"/>
                </a:ext>
              </a:extLst>
            </p:cNvPr>
            <p:cNvSpPr txBox="1"/>
            <p:nvPr/>
          </p:nvSpPr>
          <p:spPr>
            <a:xfrm>
              <a:off x="2822852" y="3399762"/>
              <a:ext cx="4108817" cy="707886"/>
            </a:xfrm>
            <a:prstGeom prst="rect">
              <a:avLst/>
            </a:prstGeom>
            <a:noFill/>
          </p:spPr>
          <p:txBody>
            <a:bodyPr wrap="none" rtlCol="0">
              <a:spAutoFit/>
            </a:bodyPr>
            <a:lstStyle>
              <a:defPPr>
                <a:defRPr lang="en-US"/>
              </a:defPPr>
              <a:lvl1pPr>
                <a:lnSpc>
                  <a:spcPts val="2400"/>
                </a:lnSpc>
                <a:defRPr sz="1700">
                  <a:solidFill>
                    <a:schemeClr val="bg1">
                      <a:lumMod val="9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点击输入内容点击输入内容点击输入内容</a:t>
              </a:r>
            </a:p>
            <a:p>
              <a:r>
                <a:rPr lang="zh-CN" altLang="en-US" dirty="0"/>
                <a:t>点击输入内容点击输入内容点击输入内容</a:t>
              </a:r>
              <a:endParaRPr lang="en-US" altLang="zh-CN" dirty="0"/>
            </a:p>
          </p:txBody>
        </p:sp>
      </p:grpSp>
      <p:grpSp>
        <p:nvGrpSpPr>
          <p:cNvPr id="44" name="组合 43">
            <a:extLst>
              <a:ext uri="{FF2B5EF4-FFF2-40B4-BE49-F238E27FC236}">
                <a16:creationId xmlns="" xmlns:a16="http://schemas.microsoft.com/office/drawing/2014/main" id="{AED9BAE1-E5E3-48E8-9B8F-931D38A14D03}"/>
              </a:ext>
            </a:extLst>
          </p:cNvPr>
          <p:cNvGrpSpPr/>
          <p:nvPr/>
        </p:nvGrpSpPr>
        <p:grpSpPr>
          <a:xfrm>
            <a:off x="975816" y="4564625"/>
            <a:ext cx="1178314" cy="905907"/>
            <a:chOff x="2778115" y="3171824"/>
            <a:chExt cx="1178314" cy="905907"/>
          </a:xfrm>
        </p:grpSpPr>
        <p:sp>
          <p:nvSpPr>
            <p:cNvPr id="45" name="等腰三角形 44">
              <a:extLst>
                <a:ext uri="{FF2B5EF4-FFF2-40B4-BE49-F238E27FC236}">
                  <a16:creationId xmlns="" xmlns:a16="http://schemas.microsoft.com/office/drawing/2014/main" id="{12519C06-7B5B-4F6F-A395-BC199B1CF34F}"/>
                </a:ext>
              </a:extLst>
            </p:cNvPr>
            <p:cNvSpPr/>
            <p:nvPr/>
          </p:nvSpPr>
          <p:spPr>
            <a:xfrm rot="16397747">
              <a:off x="2732820" y="3217119"/>
              <a:ext cx="905907" cy="815317"/>
            </a:xfrm>
            <a:prstGeom prst="triangle">
              <a:avLst>
                <a:gd name="adj" fmla="val 78571"/>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a:extLst>
                <a:ext uri="{FF2B5EF4-FFF2-40B4-BE49-F238E27FC236}">
                  <a16:creationId xmlns="" xmlns:a16="http://schemas.microsoft.com/office/drawing/2014/main" id="{D72292C0-4F7F-45FE-87A2-B68A3FAA1D02}"/>
                </a:ext>
              </a:extLst>
            </p:cNvPr>
            <p:cNvSpPr txBox="1"/>
            <p:nvPr/>
          </p:nvSpPr>
          <p:spPr>
            <a:xfrm>
              <a:off x="3143386" y="3185464"/>
              <a:ext cx="813043" cy="769441"/>
            </a:xfrm>
            <a:prstGeom prst="rect">
              <a:avLst/>
            </a:prstGeom>
            <a:noFill/>
          </p:spPr>
          <p:txBody>
            <a:bodyPr wrap="none" rtlCol="0" anchor="ctr">
              <a:spAutoFit/>
            </a:bodyPr>
            <a:lstStyle>
              <a:defPPr>
                <a:defRPr lang="en-US"/>
              </a:defPPr>
              <a:lvl1pPr>
                <a:defRPr sz="4400" spc="-150">
                  <a:solidFill>
                    <a:srgbClr val="FFD400"/>
                  </a:solidFill>
                  <a:effectLst>
                    <a:outerShdw blurRad="38100" dist="38100" dir="2700000" algn="tl">
                      <a:srgbClr val="000000">
                        <a:alpha val="43137"/>
                      </a:srgbClr>
                    </a:outerShdw>
                  </a:effectLst>
                  <a:latin typeface="Cocon" pitchFamily="50" charset="0"/>
                </a:defRPr>
              </a:lvl1pPr>
            </a:lstStyle>
            <a:p>
              <a:r>
                <a:rPr lang="en-US" altLang="zh-CN" dirty="0"/>
                <a:t>03</a:t>
              </a:r>
              <a:endParaRPr lang="zh-CN" altLang="en-US" dirty="0"/>
            </a:p>
          </p:txBody>
        </p:sp>
      </p:grpSp>
      <p:grpSp>
        <p:nvGrpSpPr>
          <p:cNvPr id="52" name="组合 51">
            <a:extLst>
              <a:ext uri="{FF2B5EF4-FFF2-40B4-BE49-F238E27FC236}">
                <a16:creationId xmlns="" xmlns:a16="http://schemas.microsoft.com/office/drawing/2014/main" id="{C774A434-B475-4D45-9A6C-91445D137848}"/>
              </a:ext>
            </a:extLst>
          </p:cNvPr>
          <p:cNvGrpSpPr/>
          <p:nvPr/>
        </p:nvGrpSpPr>
        <p:grpSpPr>
          <a:xfrm>
            <a:off x="2429301" y="4519440"/>
            <a:ext cx="9762699" cy="996279"/>
            <a:chOff x="2429301" y="4519440"/>
            <a:chExt cx="9762699" cy="996279"/>
          </a:xfrm>
        </p:grpSpPr>
        <p:sp>
          <p:nvSpPr>
            <p:cNvPr id="43" name="矩形 42">
              <a:extLst>
                <a:ext uri="{FF2B5EF4-FFF2-40B4-BE49-F238E27FC236}">
                  <a16:creationId xmlns="" xmlns:a16="http://schemas.microsoft.com/office/drawing/2014/main" id="{24925EDF-F43B-48A2-BF01-06853B4F4CCC}"/>
                </a:ext>
              </a:extLst>
            </p:cNvPr>
            <p:cNvSpPr/>
            <p:nvPr/>
          </p:nvSpPr>
          <p:spPr>
            <a:xfrm>
              <a:off x="2429301" y="4519440"/>
              <a:ext cx="9762699" cy="996279"/>
            </a:xfrm>
            <a:prstGeom prst="rect">
              <a:avLst/>
            </a:prstGeom>
            <a:solidFill>
              <a:srgbClr val="FF0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a:extLst>
                <a:ext uri="{FF2B5EF4-FFF2-40B4-BE49-F238E27FC236}">
                  <a16:creationId xmlns="" xmlns:a16="http://schemas.microsoft.com/office/drawing/2014/main" id="{051BCC2C-742F-411A-BDDD-AB893B4919FC}"/>
                </a:ext>
              </a:extLst>
            </p:cNvPr>
            <p:cNvSpPr txBox="1"/>
            <p:nvPr/>
          </p:nvSpPr>
          <p:spPr>
            <a:xfrm>
              <a:off x="2822851" y="4657378"/>
              <a:ext cx="4108817" cy="707886"/>
            </a:xfrm>
            <a:prstGeom prst="rect">
              <a:avLst/>
            </a:prstGeom>
            <a:noFill/>
          </p:spPr>
          <p:txBody>
            <a:bodyPr wrap="none" rtlCol="0">
              <a:spAutoFit/>
            </a:bodyPr>
            <a:lstStyle>
              <a:defPPr>
                <a:defRPr lang="en-US"/>
              </a:defPPr>
              <a:lvl1pPr>
                <a:lnSpc>
                  <a:spcPts val="2400"/>
                </a:lnSpc>
                <a:defRPr sz="1700">
                  <a:solidFill>
                    <a:schemeClr val="bg1">
                      <a:lumMod val="9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点击输入内容点击输入内容点击输入内容</a:t>
              </a:r>
            </a:p>
            <a:p>
              <a:r>
                <a:rPr lang="zh-CN" altLang="en-US" dirty="0"/>
                <a:t>点击输入内容点击输入内容点击输入内容</a:t>
              </a:r>
              <a:endParaRPr lang="en-US" altLang="zh-CN" dirty="0"/>
            </a:p>
          </p:txBody>
        </p:sp>
      </p:grpSp>
      <p:grpSp>
        <p:nvGrpSpPr>
          <p:cNvPr id="14" name="组合 13">
            <a:extLst>
              <a:ext uri="{FF2B5EF4-FFF2-40B4-BE49-F238E27FC236}">
                <a16:creationId xmlns="" xmlns:a16="http://schemas.microsoft.com/office/drawing/2014/main" id="{93446A23-C04C-49EB-AC54-CBEEE38EB758}"/>
              </a:ext>
            </a:extLst>
          </p:cNvPr>
          <p:cNvGrpSpPr/>
          <p:nvPr/>
        </p:nvGrpSpPr>
        <p:grpSpPr>
          <a:xfrm>
            <a:off x="7828974" y="1146416"/>
            <a:ext cx="2569403" cy="5247564"/>
            <a:chOff x="7828974" y="900753"/>
            <a:chExt cx="2569403" cy="5247564"/>
          </a:xfrm>
        </p:grpSpPr>
        <p:pic>
          <p:nvPicPr>
            <p:cNvPr id="12" name="图片 11">
              <a:extLst>
                <a:ext uri="{FF2B5EF4-FFF2-40B4-BE49-F238E27FC236}">
                  <a16:creationId xmlns="" xmlns:a16="http://schemas.microsoft.com/office/drawing/2014/main" id="{9DDCA3F0-B73E-44B6-A415-25AAF3722F0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4584" r="37311"/>
            <a:stretch/>
          </p:blipFill>
          <p:spPr>
            <a:xfrm>
              <a:off x="7942997" y="1378424"/>
              <a:ext cx="2347415" cy="4203510"/>
            </a:xfrm>
            <a:prstGeom prst="rect">
              <a:avLst/>
            </a:prstGeom>
          </p:spPr>
        </p:pic>
        <p:pic>
          <p:nvPicPr>
            <p:cNvPr id="9" name="图片 8">
              <a:extLst>
                <a:ext uri="{FF2B5EF4-FFF2-40B4-BE49-F238E27FC236}">
                  <a16:creationId xmlns="" xmlns:a16="http://schemas.microsoft.com/office/drawing/2014/main" id="{F98CA854-E185-4BBC-ACEA-4AE0E9575F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8974" y="900753"/>
              <a:ext cx="2569403" cy="5247564"/>
            </a:xfrm>
            <a:prstGeom prst="rect">
              <a:avLst/>
            </a:prstGeom>
          </p:spPr>
        </p:pic>
      </p:grpSp>
      <p:cxnSp>
        <p:nvCxnSpPr>
          <p:cNvPr id="27" name="直接连接符 26">
            <a:extLst/>
          </p:cNvPr>
          <p:cNvCxnSpPr>
            <a:cxnSpLocks/>
          </p:cNvCxnSpPr>
          <p:nvPr/>
        </p:nvCxnSpPr>
        <p:spPr>
          <a:xfrm>
            <a:off x="-13648" y="663353"/>
            <a:ext cx="1978926"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28" name="等腰三角形 27">
            <a:extLst/>
          </p:cNvPr>
          <p:cNvSpPr/>
          <p:nvPr/>
        </p:nvSpPr>
        <p:spPr>
          <a:xfrm rot="5400000">
            <a:off x="1781032" y="226625"/>
            <a:ext cx="464024" cy="382137"/>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a:extLst/>
          </p:cNvPr>
          <p:cNvSpPr txBox="1"/>
          <p:nvPr/>
        </p:nvSpPr>
        <p:spPr>
          <a:xfrm>
            <a:off x="104826" y="201688"/>
            <a:ext cx="1955985" cy="461665"/>
          </a:xfrm>
          <a:prstGeom prst="rect">
            <a:avLst/>
          </a:prstGeom>
          <a:noFill/>
        </p:spPr>
        <p:txBody>
          <a:bodyPr wrap="none" rtlCol="0" anchor="ctr">
            <a:spAutoFit/>
          </a:bodyPr>
          <a:lstStyle/>
          <a:p>
            <a:pPr algn="r"/>
            <a:r>
              <a:rPr lang="zh-CN" altLang="en-US" sz="2400" dirty="0">
                <a:solidFill>
                  <a:srgbClr val="2C445A"/>
                </a:solidFill>
                <a:latin typeface="汉仪铸字美心体W" panose="00000500000000000000" pitchFamily="2" charset="-122"/>
                <a:ea typeface="汉仪铸字美心体W" panose="00000500000000000000" pitchFamily="2" charset="-122"/>
              </a:rPr>
              <a:t>社交应用 </a:t>
            </a:r>
            <a:r>
              <a:rPr lang="en-US" altLang="zh-CN" sz="2400" dirty="0">
                <a:solidFill>
                  <a:srgbClr val="2C445A"/>
                </a:solidFill>
                <a:latin typeface="汉仪铸字美心体W" panose="00000500000000000000" pitchFamily="2" charset="-122"/>
                <a:ea typeface="汉仪铸字美心体W" panose="00000500000000000000" pitchFamily="2" charset="-122"/>
              </a:rPr>
              <a:t>04</a:t>
            </a:r>
            <a:endParaRPr lang="zh-CN" altLang="en-US" sz="2400" dirty="0">
              <a:solidFill>
                <a:srgbClr val="2C445A"/>
              </a:solidFill>
              <a:latin typeface="汉仪铸字美心体W" panose="00000500000000000000" pitchFamily="2" charset="-122"/>
              <a:ea typeface="汉仪铸字美心体W" panose="00000500000000000000" pitchFamily="2" charset="-122"/>
            </a:endParaRPr>
          </a:p>
        </p:txBody>
      </p:sp>
    </p:spTree>
    <p:extLst>
      <p:ext uri="{BB962C8B-B14F-4D97-AF65-F5344CB8AC3E}">
        <p14:creationId xmlns:p14="http://schemas.microsoft.com/office/powerpoint/2010/main" val="3100906681"/>
      </p:ext>
    </p:extLst>
  </p:cSld>
  <p:clrMapOvr>
    <a:masterClrMapping/>
  </p:clrMapOvr>
  <p:transition spd="slow" advClick="0"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0-#ppt_w/2"/>
                                          </p:val>
                                        </p:tav>
                                        <p:tav tm="100000">
                                          <p:val>
                                            <p:strVal val="#ppt_x"/>
                                          </p:val>
                                        </p:tav>
                                      </p:tavLst>
                                    </p:anim>
                                    <p:anim calcmode="lin" valueType="num">
                                      <p:cBhvr additive="base">
                                        <p:cTn id="8" dur="10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75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1000" fill="hold"/>
                                        <p:tgtEl>
                                          <p:spTgt spid="39"/>
                                        </p:tgtEl>
                                        <p:attrNameLst>
                                          <p:attrName>ppt_x</p:attrName>
                                        </p:attrNameLst>
                                      </p:cBhvr>
                                      <p:tavLst>
                                        <p:tav tm="0">
                                          <p:val>
                                            <p:strVal val="0-#ppt_w/2"/>
                                          </p:val>
                                        </p:tav>
                                        <p:tav tm="100000">
                                          <p:val>
                                            <p:strVal val="#ppt_x"/>
                                          </p:val>
                                        </p:tav>
                                      </p:tavLst>
                                    </p:anim>
                                    <p:anim calcmode="lin" valueType="num">
                                      <p:cBhvr additive="base">
                                        <p:cTn id="12" dur="10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5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1000" fill="hold"/>
                                        <p:tgtEl>
                                          <p:spTgt spid="44"/>
                                        </p:tgtEl>
                                        <p:attrNameLst>
                                          <p:attrName>ppt_x</p:attrName>
                                        </p:attrNameLst>
                                      </p:cBhvr>
                                      <p:tavLst>
                                        <p:tav tm="0">
                                          <p:val>
                                            <p:strVal val="0-#ppt_w/2"/>
                                          </p:val>
                                        </p:tav>
                                        <p:tav tm="100000">
                                          <p:val>
                                            <p:strVal val="#ppt_x"/>
                                          </p:val>
                                        </p:tav>
                                      </p:tavLst>
                                    </p:anim>
                                    <p:anim calcmode="lin" valueType="num">
                                      <p:cBhvr additive="base">
                                        <p:cTn id="16" dur="1000" fill="hold"/>
                                        <p:tgtEl>
                                          <p:spTgt spid="4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000" fill="hold"/>
                                        <p:tgtEl>
                                          <p:spTgt spid="23"/>
                                        </p:tgtEl>
                                        <p:attrNameLst>
                                          <p:attrName>ppt_x</p:attrName>
                                        </p:attrNameLst>
                                      </p:cBhvr>
                                      <p:tavLst>
                                        <p:tav tm="0">
                                          <p:val>
                                            <p:strVal val="1+#ppt_w/2"/>
                                          </p:val>
                                        </p:tav>
                                        <p:tav tm="100000">
                                          <p:val>
                                            <p:strVal val="#ppt_x"/>
                                          </p:val>
                                        </p:tav>
                                      </p:tavLst>
                                    </p:anim>
                                    <p:anim calcmode="lin" valueType="num">
                                      <p:cBhvr additive="base">
                                        <p:cTn id="20" dur="100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75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1000" fill="hold"/>
                                        <p:tgtEl>
                                          <p:spTgt spid="51"/>
                                        </p:tgtEl>
                                        <p:attrNameLst>
                                          <p:attrName>ppt_x</p:attrName>
                                        </p:attrNameLst>
                                      </p:cBhvr>
                                      <p:tavLst>
                                        <p:tav tm="0">
                                          <p:val>
                                            <p:strVal val="1+#ppt_w/2"/>
                                          </p:val>
                                        </p:tav>
                                        <p:tav tm="100000">
                                          <p:val>
                                            <p:strVal val="#ppt_x"/>
                                          </p:val>
                                        </p:tav>
                                      </p:tavLst>
                                    </p:anim>
                                    <p:anim calcmode="lin" valueType="num">
                                      <p:cBhvr additive="base">
                                        <p:cTn id="24" dur="1000" fill="hold"/>
                                        <p:tgtEl>
                                          <p:spTgt spid="51"/>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50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1000" fill="hold"/>
                                        <p:tgtEl>
                                          <p:spTgt spid="52"/>
                                        </p:tgtEl>
                                        <p:attrNameLst>
                                          <p:attrName>ppt_x</p:attrName>
                                        </p:attrNameLst>
                                      </p:cBhvr>
                                      <p:tavLst>
                                        <p:tav tm="0">
                                          <p:val>
                                            <p:strVal val="1+#ppt_w/2"/>
                                          </p:val>
                                        </p:tav>
                                        <p:tav tm="100000">
                                          <p:val>
                                            <p:strVal val="#ppt_x"/>
                                          </p:val>
                                        </p:tav>
                                      </p:tavLst>
                                    </p:anim>
                                    <p:anim calcmode="lin" valueType="num">
                                      <p:cBhvr additive="base">
                                        <p:cTn id="28" dur="10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D93FF42C-644D-4C4D-9C25-D18AE87471D0}"/>
              </a:ext>
            </a:extLst>
          </p:cNvPr>
          <p:cNvGrpSpPr/>
          <p:nvPr/>
        </p:nvGrpSpPr>
        <p:grpSpPr>
          <a:xfrm>
            <a:off x="1015821" y="4072736"/>
            <a:ext cx="2437065" cy="2007325"/>
            <a:chOff x="1015820" y="4320331"/>
            <a:chExt cx="2437065" cy="2007325"/>
          </a:xfrm>
        </p:grpSpPr>
        <p:sp>
          <p:nvSpPr>
            <p:cNvPr id="64" name="文本框 63">
              <a:extLst>
                <a:ext uri="{FF2B5EF4-FFF2-40B4-BE49-F238E27FC236}">
                  <a16:creationId xmlns="" xmlns:a16="http://schemas.microsoft.com/office/drawing/2014/main" id="{42E50141-BED2-4684-89F6-6AFE1026CB3E}"/>
                </a:ext>
              </a:extLst>
            </p:cNvPr>
            <p:cNvSpPr txBox="1"/>
            <p:nvPr/>
          </p:nvSpPr>
          <p:spPr>
            <a:xfrm>
              <a:off x="1413371" y="4320331"/>
              <a:ext cx="1620957" cy="523220"/>
            </a:xfrm>
            <a:prstGeom prst="rect">
              <a:avLst/>
            </a:prstGeom>
            <a:noFill/>
          </p:spPr>
          <p:txBody>
            <a:bodyPr wrap="none" rtlCol="0" anchor="ctr">
              <a:spAutoFit/>
            </a:bodyPr>
            <a:lstStyle/>
            <a:p>
              <a:pPr algn="ctr"/>
              <a:r>
                <a:rPr lang="zh-CN" altLang="en-US" sz="2800" dirty="0">
                  <a:solidFill>
                    <a:srgbClr val="2C445A"/>
                  </a:solidFill>
                  <a:latin typeface="汉仪铸字美心体W" panose="00000500000000000000" pitchFamily="2" charset="-122"/>
                  <a:ea typeface="汉仪铸字美心体W" panose="00000500000000000000" pitchFamily="2" charset="-122"/>
                </a:rPr>
                <a:t>销售社交</a:t>
              </a:r>
            </a:p>
          </p:txBody>
        </p:sp>
        <p:sp>
          <p:nvSpPr>
            <p:cNvPr id="65" name="文本框 64">
              <a:extLst>
                <a:ext uri="{FF2B5EF4-FFF2-40B4-BE49-F238E27FC236}">
                  <a16:creationId xmlns="" xmlns:a16="http://schemas.microsoft.com/office/drawing/2014/main" id="{6773C0C7-DBF4-4ADC-98A9-A064B426EDB2}"/>
                </a:ext>
              </a:extLst>
            </p:cNvPr>
            <p:cNvSpPr txBox="1"/>
            <p:nvPr/>
          </p:nvSpPr>
          <p:spPr>
            <a:xfrm>
              <a:off x="1015820" y="4901625"/>
              <a:ext cx="2416046" cy="1426031"/>
            </a:xfrm>
            <a:prstGeom prst="rect">
              <a:avLst/>
            </a:prstGeom>
            <a:noFill/>
          </p:spPr>
          <p:txBody>
            <a:bodyPr wrap="none" rtlCol="0">
              <a:spAutoFit/>
            </a:bodyPr>
            <a:lstStyle/>
            <a:p>
              <a:pPr algn="ctr">
                <a:lnSpc>
                  <a:spcPts val="2600"/>
                </a:lnSpc>
              </a:pPr>
              <a:r>
                <a:rPr lang="zh-CN" altLang="en-US" sz="1600" spc="-150" dirty="0">
                  <a:solidFill>
                    <a:schemeClr val="tx1">
                      <a:lumMod val="65000"/>
                      <a:lumOff val="35000"/>
                    </a:schemeClr>
                  </a:solidFill>
                  <a:latin typeface="汉仪中等线简" panose="02010609000101010101" pitchFamily="49" charset="-122"/>
                  <a:ea typeface="汉仪中等线简" panose="02010609000101010101" pitchFamily="49" charset="-122"/>
                </a:rPr>
                <a:t>点击输入内容点击输入内容</a:t>
              </a:r>
            </a:p>
            <a:p>
              <a:pPr algn="ctr">
                <a:lnSpc>
                  <a:spcPts val="2600"/>
                </a:lnSpc>
              </a:pPr>
              <a:r>
                <a:rPr lang="zh-CN" altLang="en-US" sz="1600" spc="-150" dirty="0">
                  <a:solidFill>
                    <a:schemeClr val="tx1">
                      <a:lumMod val="65000"/>
                      <a:lumOff val="35000"/>
                    </a:schemeClr>
                  </a:solidFill>
                  <a:latin typeface="汉仪中等线简" panose="02010609000101010101" pitchFamily="49" charset="-122"/>
                  <a:ea typeface="汉仪中等线简" panose="02010609000101010101" pitchFamily="49" charset="-122"/>
                </a:rPr>
                <a:t>点击输入内容点击输入内容</a:t>
              </a:r>
              <a:endParaRPr lang="en-US" altLang="zh-CN" sz="1600" spc="-150" dirty="0">
                <a:solidFill>
                  <a:schemeClr val="tx1">
                    <a:lumMod val="65000"/>
                    <a:lumOff val="35000"/>
                  </a:schemeClr>
                </a:solidFill>
                <a:latin typeface="汉仪中等线简" panose="02010609000101010101" pitchFamily="49" charset="-122"/>
                <a:ea typeface="汉仪中等线简" panose="02010609000101010101" pitchFamily="49" charset="-122"/>
              </a:endParaRPr>
            </a:p>
            <a:p>
              <a:pPr algn="ctr">
                <a:lnSpc>
                  <a:spcPts val="2600"/>
                </a:lnSpc>
              </a:pPr>
              <a:r>
                <a:rPr lang="zh-CN" altLang="en-US" sz="1600" spc="-150" dirty="0">
                  <a:solidFill>
                    <a:schemeClr val="tx1">
                      <a:lumMod val="65000"/>
                      <a:lumOff val="35000"/>
                    </a:schemeClr>
                  </a:solidFill>
                  <a:latin typeface="汉仪中等线简" panose="02010609000101010101" pitchFamily="49" charset="-122"/>
                  <a:ea typeface="汉仪中等线简" panose="02010609000101010101" pitchFamily="49" charset="-122"/>
                </a:rPr>
                <a:t>点击输入内容点击输入内容</a:t>
              </a:r>
              <a:endParaRPr lang="en-US" altLang="zh-CN" sz="1600" spc="-150" dirty="0">
                <a:solidFill>
                  <a:schemeClr val="tx1">
                    <a:lumMod val="65000"/>
                    <a:lumOff val="35000"/>
                  </a:schemeClr>
                </a:solidFill>
                <a:latin typeface="汉仪中等线简" panose="02010609000101010101" pitchFamily="49" charset="-122"/>
                <a:ea typeface="汉仪中等线简" panose="02010609000101010101" pitchFamily="49" charset="-122"/>
              </a:endParaRPr>
            </a:p>
            <a:p>
              <a:pPr algn="ctr">
                <a:lnSpc>
                  <a:spcPts val="2600"/>
                </a:lnSpc>
              </a:pPr>
              <a:r>
                <a:rPr lang="zh-CN" altLang="en-US" sz="1600" spc="-150" dirty="0">
                  <a:solidFill>
                    <a:schemeClr val="tx1">
                      <a:lumMod val="65000"/>
                      <a:lumOff val="35000"/>
                    </a:schemeClr>
                  </a:solidFill>
                  <a:latin typeface="汉仪中等线简" panose="02010609000101010101" pitchFamily="49" charset="-122"/>
                  <a:ea typeface="汉仪中等线简" panose="02010609000101010101" pitchFamily="49" charset="-122"/>
                </a:rPr>
                <a:t>点击输入内容点击输入内容</a:t>
              </a:r>
              <a:endParaRPr lang="en-US" altLang="zh-CN" sz="1600" spc="-150" dirty="0">
                <a:solidFill>
                  <a:schemeClr val="tx1">
                    <a:lumMod val="65000"/>
                    <a:lumOff val="35000"/>
                  </a:schemeClr>
                </a:solidFill>
                <a:latin typeface="汉仪中等线简" panose="02010609000101010101" pitchFamily="49" charset="-122"/>
                <a:ea typeface="汉仪中等线简" panose="02010609000101010101" pitchFamily="49" charset="-122"/>
              </a:endParaRPr>
            </a:p>
          </p:txBody>
        </p:sp>
        <p:cxnSp>
          <p:nvCxnSpPr>
            <p:cNvPr id="63" name="直接连接符 62">
              <a:extLst>
                <a:ext uri="{FF2B5EF4-FFF2-40B4-BE49-F238E27FC236}">
                  <a16:creationId xmlns="" xmlns:a16="http://schemas.microsoft.com/office/drawing/2014/main" id="{1587FEA4-79A3-4A2E-A6E1-D6DA999273EF}"/>
                </a:ext>
              </a:extLst>
            </p:cNvPr>
            <p:cNvCxnSpPr>
              <a:cxnSpLocks/>
            </p:cNvCxnSpPr>
            <p:nvPr/>
          </p:nvCxnSpPr>
          <p:spPr>
            <a:xfrm>
              <a:off x="1024407" y="4883906"/>
              <a:ext cx="2428478"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grpSp>
      <p:grpSp>
        <p:nvGrpSpPr>
          <p:cNvPr id="66" name="组合 65">
            <a:extLst>
              <a:ext uri="{FF2B5EF4-FFF2-40B4-BE49-F238E27FC236}">
                <a16:creationId xmlns="" xmlns:a16="http://schemas.microsoft.com/office/drawing/2014/main" id="{E9794992-F1B2-4EC3-9301-0D56D34CC0CA}"/>
              </a:ext>
            </a:extLst>
          </p:cNvPr>
          <p:cNvGrpSpPr/>
          <p:nvPr/>
        </p:nvGrpSpPr>
        <p:grpSpPr>
          <a:xfrm>
            <a:off x="3641357" y="4072736"/>
            <a:ext cx="2437065" cy="2007325"/>
            <a:chOff x="1015820" y="4320331"/>
            <a:chExt cx="2437065" cy="2007325"/>
          </a:xfrm>
        </p:grpSpPr>
        <p:sp>
          <p:nvSpPr>
            <p:cNvPr id="67" name="文本框 66">
              <a:extLst>
                <a:ext uri="{FF2B5EF4-FFF2-40B4-BE49-F238E27FC236}">
                  <a16:creationId xmlns="" xmlns:a16="http://schemas.microsoft.com/office/drawing/2014/main" id="{58396BDD-3DEF-4072-B296-362294242577}"/>
                </a:ext>
              </a:extLst>
            </p:cNvPr>
            <p:cNvSpPr txBox="1"/>
            <p:nvPr/>
          </p:nvSpPr>
          <p:spPr>
            <a:xfrm>
              <a:off x="1414169" y="4320331"/>
              <a:ext cx="1619354" cy="523220"/>
            </a:xfrm>
            <a:prstGeom prst="rect">
              <a:avLst/>
            </a:prstGeom>
            <a:noFill/>
          </p:spPr>
          <p:txBody>
            <a:bodyPr wrap="none" rtlCol="0" anchor="ctr">
              <a:spAutoFit/>
            </a:bodyPr>
            <a:lstStyle>
              <a:defPPr>
                <a:defRPr lang="en-US"/>
              </a:defPPr>
              <a:lvl1pPr algn="ctr">
                <a:defRPr sz="2800">
                  <a:solidFill>
                    <a:srgbClr val="2C445A"/>
                  </a:solidFill>
                  <a:latin typeface="汉仪铸字美心体W" panose="00000500000000000000" pitchFamily="2" charset="-122"/>
                  <a:ea typeface="汉仪铸字美心体W" panose="00000500000000000000" pitchFamily="2" charset="-122"/>
                </a:defRPr>
              </a:lvl1pPr>
            </a:lstStyle>
            <a:p>
              <a:r>
                <a:rPr lang="zh-CN" altLang="en-US" dirty="0"/>
                <a:t>销售社交</a:t>
              </a:r>
            </a:p>
          </p:txBody>
        </p:sp>
        <p:sp>
          <p:nvSpPr>
            <p:cNvPr id="68" name="文本框 67">
              <a:extLst>
                <a:ext uri="{FF2B5EF4-FFF2-40B4-BE49-F238E27FC236}">
                  <a16:creationId xmlns="" xmlns:a16="http://schemas.microsoft.com/office/drawing/2014/main" id="{9DAC5289-6FFE-4880-8516-72EE4862CC7B}"/>
                </a:ext>
              </a:extLst>
            </p:cNvPr>
            <p:cNvSpPr txBox="1"/>
            <p:nvPr/>
          </p:nvSpPr>
          <p:spPr>
            <a:xfrm>
              <a:off x="1015820" y="4901625"/>
              <a:ext cx="2416046" cy="1426031"/>
            </a:xfrm>
            <a:prstGeom prst="rect">
              <a:avLst/>
            </a:prstGeom>
            <a:noFill/>
          </p:spPr>
          <p:txBody>
            <a:bodyPr wrap="none" rtlCol="0">
              <a:spAutoFit/>
            </a:bodyPr>
            <a:lstStyle>
              <a:defPPr>
                <a:defRPr lang="en-US"/>
              </a:defPPr>
              <a:lvl1pPr algn="ctr">
                <a:lnSpc>
                  <a:spcPts val="2600"/>
                </a:lnSpc>
                <a:defRPr sz="1600" spc="-150">
                  <a:solidFill>
                    <a:schemeClr val="tx1">
                      <a:lumMod val="65000"/>
                      <a:lumOff val="3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a:t>
              </a:r>
            </a:p>
            <a:p>
              <a:r>
                <a:rPr lang="zh-CN" altLang="en-US" dirty="0"/>
                <a:t>点击输入内容点击输入内容</a:t>
              </a:r>
              <a:endParaRPr lang="en-US" altLang="zh-CN" dirty="0"/>
            </a:p>
            <a:p>
              <a:r>
                <a:rPr lang="zh-CN" altLang="en-US" dirty="0"/>
                <a:t>点击输入内容点击输入内容</a:t>
              </a:r>
              <a:endParaRPr lang="en-US" altLang="zh-CN" dirty="0"/>
            </a:p>
            <a:p>
              <a:r>
                <a:rPr lang="zh-CN" altLang="en-US" dirty="0"/>
                <a:t>点击输入内容点击输入内容</a:t>
              </a:r>
              <a:endParaRPr lang="en-US" altLang="zh-CN" dirty="0"/>
            </a:p>
          </p:txBody>
        </p:sp>
        <p:cxnSp>
          <p:nvCxnSpPr>
            <p:cNvPr id="69" name="直接连接符 68">
              <a:extLst>
                <a:ext uri="{FF2B5EF4-FFF2-40B4-BE49-F238E27FC236}">
                  <a16:creationId xmlns="" xmlns:a16="http://schemas.microsoft.com/office/drawing/2014/main" id="{E981DEA5-8E8E-4782-9636-DBB179A6300B}"/>
                </a:ext>
              </a:extLst>
            </p:cNvPr>
            <p:cNvCxnSpPr>
              <a:cxnSpLocks/>
            </p:cNvCxnSpPr>
            <p:nvPr/>
          </p:nvCxnSpPr>
          <p:spPr>
            <a:xfrm>
              <a:off x="1024407" y="4883906"/>
              <a:ext cx="2428478"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grpSp>
      <p:grpSp>
        <p:nvGrpSpPr>
          <p:cNvPr id="70" name="组合 69">
            <a:extLst>
              <a:ext uri="{FF2B5EF4-FFF2-40B4-BE49-F238E27FC236}">
                <a16:creationId xmlns="" xmlns:a16="http://schemas.microsoft.com/office/drawing/2014/main" id="{8D25C515-8C7C-4986-B599-C5A3B4AD4FC3}"/>
              </a:ext>
            </a:extLst>
          </p:cNvPr>
          <p:cNvGrpSpPr/>
          <p:nvPr/>
        </p:nvGrpSpPr>
        <p:grpSpPr>
          <a:xfrm>
            <a:off x="6266893" y="4072736"/>
            <a:ext cx="2437065" cy="2007325"/>
            <a:chOff x="1015820" y="4320331"/>
            <a:chExt cx="2437065" cy="2007325"/>
          </a:xfrm>
        </p:grpSpPr>
        <p:sp>
          <p:nvSpPr>
            <p:cNvPr id="71" name="文本框 70">
              <a:extLst>
                <a:ext uri="{FF2B5EF4-FFF2-40B4-BE49-F238E27FC236}">
                  <a16:creationId xmlns="" xmlns:a16="http://schemas.microsoft.com/office/drawing/2014/main" id="{C941E2F8-A3BD-4847-A36D-754C2F377E9A}"/>
                </a:ext>
              </a:extLst>
            </p:cNvPr>
            <p:cNvSpPr txBox="1"/>
            <p:nvPr/>
          </p:nvSpPr>
          <p:spPr>
            <a:xfrm>
              <a:off x="1414169" y="4320331"/>
              <a:ext cx="1619354" cy="523220"/>
            </a:xfrm>
            <a:prstGeom prst="rect">
              <a:avLst/>
            </a:prstGeom>
            <a:noFill/>
          </p:spPr>
          <p:txBody>
            <a:bodyPr wrap="none" rtlCol="0" anchor="ctr">
              <a:spAutoFit/>
            </a:bodyPr>
            <a:lstStyle>
              <a:defPPr>
                <a:defRPr lang="en-US"/>
              </a:defPPr>
              <a:lvl1pPr algn="ctr">
                <a:defRPr sz="2800">
                  <a:solidFill>
                    <a:srgbClr val="2C445A"/>
                  </a:solidFill>
                  <a:latin typeface="汉仪铸字美心体W" panose="00000500000000000000" pitchFamily="2" charset="-122"/>
                  <a:ea typeface="汉仪铸字美心体W" panose="00000500000000000000" pitchFamily="2" charset="-122"/>
                </a:defRPr>
              </a:lvl1pPr>
            </a:lstStyle>
            <a:p>
              <a:r>
                <a:rPr lang="zh-CN" altLang="en-US" dirty="0"/>
                <a:t>销售社交</a:t>
              </a:r>
            </a:p>
          </p:txBody>
        </p:sp>
        <p:sp>
          <p:nvSpPr>
            <p:cNvPr id="72" name="文本框 71">
              <a:extLst>
                <a:ext uri="{FF2B5EF4-FFF2-40B4-BE49-F238E27FC236}">
                  <a16:creationId xmlns="" xmlns:a16="http://schemas.microsoft.com/office/drawing/2014/main" id="{DC987632-BFEF-4F2F-90B9-989EA09E0DD6}"/>
                </a:ext>
              </a:extLst>
            </p:cNvPr>
            <p:cNvSpPr txBox="1"/>
            <p:nvPr/>
          </p:nvSpPr>
          <p:spPr>
            <a:xfrm>
              <a:off x="1015820" y="4901625"/>
              <a:ext cx="2416046" cy="1426031"/>
            </a:xfrm>
            <a:prstGeom prst="rect">
              <a:avLst/>
            </a:prstGeom>
            <a:noFill/>
          </p:spPr>
          <p:txBody>
            <a:bodyPr wrap="none" rtlCol="0">
              <a:spAutoFit/>
            </a:bodyPr>
            <a:lstStyle>
              <a:defPPr>
                <a:defRPr lang="en-US"/>
              </a:defPPr>
              <a:lvl1pPr algn="ctr">
                <a:lnSpc>
                  <a:spcPts val="2600"/>
                </a:lnSpc>
                <a:defRPr sz="1600" spc="-150">
                  <a:solidFill>
                    <a:schemeClr val="tx1">
                      <a:lumMod val="65000"/>
                      <a:lumOff val="3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a:t>
              </a:r>
            </a:p>
            <a:p>
              <a:r>
                <a:rPr lang="zh-CN" altLang="en-US" dirty="0"/>
                <a:t>点击输入内容点击输入内容</a:t>
              </a:r>
              <a:endParaRPr lang="en-US" altLang="zh-CN" dirty="0"/>
            </a:p>
            <a:p>
              <a:r>
                <a:rPr lang="zh-CN" altLang="en-US" dirty="0"/>
                <a:t>点击输入内容点击输入内容</a:t>
              </a:r>
              <a:endParaRPr lang="en-US" altLang="zh-CN" dirty="0"/>
            </a:p>
            <a:p>
              <a:r>
                <a:rPr lang="zh-CN" altLang="en-US" dirty="0"/>
                <a:t>点击输入内容点击输入内容</a:t>
              </a:r>
              <a:endParaRPr lang="en-US" altLang="zh-CN" dirty="0"/>
            </a:p>
          </p:txBody>
        </p:sp>
        <p:cxnSp>
          <p:nvCxnSpPr>
            <p:cNvPr id="73" name="直接连接符 72">
              <a:extLst>
                <a:ext uri="{FF2B5EF4-FFF2-40B4-BE49-F238E27FC236}">
                  <a16:creationId xmlns="" xmlns:a16="http://schemas.microsoft.com/office/drawing/2014/main" id="{4C8EEB73-2997-403B-B0F0-07F9812983BE}"/>
                </a:ext>
              </a:extLst>
            </p:cNvPr>
            <p:cNvCxnSpPr>
              <a:cxnSpLocks/>
            </p:cNvCxnSpPr>
            <p:nvPr/>
          </p:nvCxnSpPr>
          <p:spPr>
            <a:xfrm>
              <a:off x="1024407" y="4883906"/>
              <a:ext cx="2428478"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grpSp>
      <p:grpSp>
        <p:nvGrpSpPr>
          <p:cNvPr id="74" name="组合 73">
            <a:extLst>
              <a:ext uri="{FF2B5EF4-FFF2-40B4-BE49-F238E27FC236}">
                <a16:creationId xmlns="" xmlns:a16="http://schemas.microsoft.com/office/drawing/2014/main" id="{73A812A0-E851-405F-9D8A-4E192426A695}"/>
              </a:ext>
            </a:extLst>
          </p:cNvPr>
          <p:cNvGrpSpPr/>
          <p:nvPr/>
        </p:nvGrpSpPr>
        <p:grpSpPr>
          <a:xfrm>
            <a:off x="8892429" y="4072736"/>
            <a:ext cx="2437065" cy="2007325"/>
            <a:chOff x="1015820" y="4320331"/>
            <a:chExt cx="2437065" cy="2007325"/>
          </a:xfrm>
        </p:grpSpPr>
        <p:sp>
          <p:nvSpPr>
            <p:cNvPr id="75" name="文本框 74">
              <a:extLst>
                <a:ext uri="{FF2B5EF4-FFF2-40B4-BE49-F238E27FC236}">
                  <a16:creationId xmlns="" xmlns:a16="http://schemas.microsoft.com/office/drawing/2014/main" id="{6C0BEFC7-88FA-460F-BDE1-68EED2554F27}"/>
                </a:ext>
              </a:extLst>
            </p:cNvPr>
            <p:cNvSpPr txBox="1"/>
            <p:nvPr/>
          </p:nvSpPr>
          <p:spPr>
            <a:xfrm>
              <a:off x="1414169" y="4320331"/>
              <a:ext cx="1619354" cy="523220"/>
            </a:xfrm>
            <a:prstGeom prst="rect">
              <a:avLst/>
            </a:prstGeom>
            <a:noFill/>
          </p:spPr>
          <p:txBody>
            <a:bodyPr wrap="none" rtlCol="0" anchor="ctr">
              <a:spAutoFit/>
            </a:bodyPr>
            <a:lstStyle>
              <a:defPPr>
                <a:defRPr lang="en-US"/>
              </a:defPPr>
              <a:lvl1pPr algn="ctr">
                <a:defRPr sz="2800">
                  <a:solidFill>
                    <a:srgbClr val="2C445A"/>
                  </a:solidFill>
                  <a:latin typeface="汉仪铸字美心体W" panose="00000500000000000000" pitchFamily="2" charset="-122"/>
                  <a:ea typeface="汉仪铸字美心体W" panose="00000500000000000000" pitchFamily="2" charset="-122"/>
                </a:defRPr>
              </a:lvl1pPr>
            </a:lstStyle>
            <a:p>
              <a:r>
                <a:rPr lang="zh-CN" altLang="en-US" dirty="0"/>
                <a:t>销售社交</a:t>
              </a:r>
            </a:p>
          </p:txBody>
        </p:sp>
        <p:sp>
          <p:nvSpPr>
            <p:cNvPr id="76" name="文本框 75">
              <a:extLst>
                <a:ext uri="{FF2B5EF4-FFF2-40B4-BE49-F238E27FC236}">
                  <a16:creationId xmlns="" xmlns:a16="http://schemas.microsoft.com/office/drawing/2014/main" id="{AB47BCC1-A6B4-426F-BDC6-37D64FBBE91F}"/>
                </a:ext>
              </a:extLst>
            </p:cNvPr>
            <p:cNvSpPr txBox="1"/>
            <p:nvPr/>
          </p:nvSpPr>
          <p:spPr>
            <a:xfrm>
              <a:off x="1015820" y="4901625"/>
              <a:ext cx="2416046" cy="1426031"/>
            </a:xfrm>
            <a:prstGeom prst="rect">
              <a:avLst/>
            </a:prstGeom>
            <a:noFill/>
          </p:spPr>
          <p:txBody>
            <a:bodyPr wrap="none" rtlCol="0">
              <a:spAutoFit/>
            </a:bodyPr>
            <a:lstStyle>
              <a:defPPr>
                <a:defRPr lang="en-US"/>
              </a:defPPr>
              <a:lvl1pPr algn="ctr">
                <a:lnSpc>
                  <a:spcPts val="2600"/>
                </a:lnSpc>
                <a:defRPr sz="1600" spc="-150">
                  <a:solidFill>
                    <a:schemeClr val="tx1">
                      <a:lumMod val="65000"/>
                      <a:lumOff val="3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点击输入内容点击输入内容</a:t>
              </a:r>
            </a:p>
            <a:p>
              <a:r>
                <a:rPr lang="zh-CN" altLang="en-US" dirty="0"/>
                <a:t>点击输入内容点击输入内容</a:t>
              </a:r>
              <a:endParaRPr lang="en-US" altLang="zh-CN" dirty="0"/>
            </a:p>
            <a:p>
              <a:r>
                <a:rPr lang="zh-CN" altLang="en-US" dirty="0"/>
                <a:t>点击输入内容点击输入内容</a:t>
              </a:r>
              <a:endParaRPr lang="en-US" altLang="zh-CN" dirty="0"/>
            </a:p>
            <a:p>
              <a:r>
                <a:rPr lang="zh-CN" altLang="en-US" dirty="0"/>
                <a:t>点击输入内容点击输入内容</a:t>
              </a:r>
              <a:endParaRPr lang="en-US" altLang="zh-CN" dirty="0"/>
            </a:p>
          </p:txBody>
        </p:sp>
        <p:cxnSp>
          <p:nvCxnSpPr>
            <p:cNvPr id="77" name="直接连接符 76">
              <a:extLst>
                <a:ext uri="{FF2B5EF4-FFF2-40B4-BE49-F238E27FC236}">
                  <a16:creationId xmlns="" xmlns:a16="http://schemas.microsoft.com/office/drawing/2014/main" id="{E9B61C8F-34EB-46B0-91A8-331FBDB6F312}"/>
                </a:ext>
              </a:extLst>
            </p:cNvPr>
            <p:cNvCxnSpPr>
              <a:cxnSpLocks/>
            </p:cNvCxnSpPr>
            <p:nvPr/>
          </p:nvCxnSpPr>
          <p:spPr>
            <a:xfrm>
              <a:off x="1024407" y="4883906"/>
              <a:ext cx="2428478"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grpSp>
      <p:cxnSp>
        <p:nvCxnSpPr>
          <p:cNvPr id="25" name="直接连接符 24">
            <a:extLst>
              <a:ext uri="{FF2B5EF4-FFF2-40B4-BE49-F238E27FC236}">
                <a16:creationId xmlns="" xmlns:a16="http://schemas.microsoft.com/office/drawing/2014/main" id="{B59E8CA4-629E-4E8B-9AFF-30D482F866EA}"/>
              </a:ext>
            </a:extLst>
          </p:cNvPr>
          <p:cNvCxnSpPr>
            <a:cxnSpLocks/>
          </p:cNvCxnSpPr>
          <p:nvPr/>
        </p:nvCxnSpPr>
        <p:spPr>
          <a:xfrm>
            <a:off x="-13648" y="663353"/>
            <a:ext cx="1978926"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26" name="等腰三角形 25">
            <a:extLst>
              <a:ext uri="{FF2B5EF4-FFF2-40B4-BE49-F238E27FC236}">
                <a16:creationId xmlns="" xmlns:a16="http://schemas.microsoft.com/office/drawing/2014/main" id="{F6406721-A077-441B-A854-5162AC5DDFFF}"/>
              </a:ext>
            </a:extLst>
          </p:cNvPr>
          <p:cNvSpPr/>
          <p:nvPr/>
        </p:nvSpPr>
        <p:spPr>
          <a:xfrm rot="5400000">
            <a:off x="1781032" y="226625"/>
            <a:ext cx="464024" cy="382137"/>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a:extLst>
              <a:ext uri="{FF2B5EF4-FFF2-40B4-BE49-F238E27FC236}">
                <a16:creationId xmlns="" xmlns:a16="http://schemas.microsoft.com/office/drawing/2014/main" id="{D0F7A565-66F8-4D58-8823-AB4A422BE1B4}"/>
              </a:ext>
            </a:extLst>
          </p:cNvPr>
          <p:cNvSpPr txBox="1"/>
          <p:nvPr/>
        </p:nvSpPr>
        <p:spPr>
          <a:xfrm>
            <a:off x="104826" y="201688"/>
            <a:ext cx="1955985" cy="461665"/>
          </a:xfrm>
          <a:prstGeom prst="rect">
            <a:avLst/>
          </a:prstGeom>
          <a:noFill/>
        </p:spPr>
        <p:txBody>
          <a:bodyPr wrap="none" rtlCol="0" anchor="ctr">
            <a:spAutoFit/>
          </a:bodyPr>
          <a:lstStyle/>
          <a:p>
            <a:pPr algn="r"/>
            <a:r>
              <a:rPr lang="zh-CN" altLang="en-US" sz="2400" dirty="0">
                <a:solidFill>
                  <a:srgbClr val="2C445A"/>
                </a:solidFill>
                <a:latin typeface="汉仪铸字美心体W" panose="00000500000000000000" pitchFamily="2" charset="-122"/>
                <a:ea typeface="汉仪铸字美心体W" panose="00000500000000000000" pitchFamily="2" charset="-122"/>
              </a:rPr>
              <a:t>社交应用 </a:t>
            </a:r>
            <a:r>
              <a:rPr lang="en-US" altLang="zh-CN" sz="2400" dirty="0">
                <a:solidFill>
                  <a:srgbClr val="2C445A"/>
                </a:solidFill>
                <a:latin typeface="汉仪铸字美心体W" panose="00000500000000000000" pitchFamily="2" charset="-122"/>
                <a:ea typeface="汉仪铸字美心体W" panose="00000500000000000000" pitchFamily="2" charset="-122"/>
              </a:rPr>
              <a:t>04</a:t>
            </a:r>
            <a:endParaRPr lang="zh-CN" altLang="en-US" sz="2400" dirty="0">
              <a:solidFill>
                <a:srgbClr val="2C445A"/>
              </a:solidFill>
              <a:latin typeface="汉仪铸字美心体W" panose="00000500000000000000" pitchFamily="2" charset="-122"/>
              <a:ea typeface="汉仪铸字美心体W" panose="00000500000000000000" pitchFamily="2" charset="-122"/>
            </a:endParaRPr>
          </a:p>
        </p:txBody>
      </p:sp>
      <p:pic>
        <p:nvPicPr>
          <p:cNvPr id="2" name="图片 1">
            <a:extLst>
              <a:ext uri="{FF2B5EF4-FFF2-40B4-BE49-F238E27FC236}">
                <a16:creationId xmlns="" xmlns:a16="http://schemas.microsoft.com/office/drawing/2014/main" id="{BACBCFA7-8C6C-45AB-B9ED-5661098D5233}"/>
              </a:ext>
            </a:extLst>
          </p:cNvPr>
          <p:cNvPicPr>
            <a:picLocks noChangeAspect="1"/>
          </p:cNvPicPr>
          <p:nvPr/>
        </p:nvPicPr>
        <p:blipFill>
          <a:blip r:embed="rId3"/>
          <a:stretch>
            <a:fillRect/>
          </a:stretch>
        </p:blipFill>
        <p:spPr>
          <a:xfrm>
            <a:off x="980617" y="1298012"/>
            <a:ext cx="10230766" cy="2406235"/>
          </a:xfrm>
          <a:prstGeom prst="rect">
            <a:avLst/>
          </a:prstGeom>
        </p:spPr>
      </p:pic>
    </p:spTree>
    <p:extLst>
      <p:ext uri="{BB962C8B-B14F-4D97-AF65-F5344CB8AC3E}">
        <p14:creationId xmlns:p14="http://schemas.microsoft.com/office/powerpoint/2010/main" val="2747684711"/>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750"/>
                                  </p:stCondLst>
                                  <p:childTnLst>
                                    <p:set>
                                      <p:cBhvr>
                                        <p:cTn id="11" dur="1" fill="hold">
                                          <p:stCondLst>
                                            <p:cond delay="0"/>
                                          </p:stCondLst>
                                        </p:cTn>
                                        <p:tgtEl>
                                          <p:spTgt spid="74"/>
                                        </p:tgtEl>
                                        <p:attrNameLst>
                                          <p:attrName>style.visibility</p:attrName>
                                        </p:attrNameLst>
                                      </p:cBhvr>
                                      <p:to>
                                        <p:strVal val="visible"/>
                                      </p:to>
                                    </p:set>
                                    <p:anim calcmode="lin" valueType="num">
                                      <p:cBhvr additive="base">
                                        <p:cTn id="12" dur="1000" fill="hold"/>
                                        <p:tgtEl>
                                          <p:spTgt spid="74"/>
                                        </p:tgtEl>
                                        <p:attrNameLst>
                                          <p:attrName>ppt_x</p:attrName>
                                        </p:attrNameLst>
                                      </p:cBhvr>
                                      <p:tavLst>
                                        <p:tav tm="0">
                                          <p:val>
                                            <p:strVal val="0-#ppt_w/2"/>
                                          </p:val>
                                        </p:tav>
                                        <p:tav tm="100000">
                                          <p:val>
                                            <p:strVal val="#ppt_x"/>
                                          </p:val>
                                        </p:tav>
                                      </p:tavLst>
                                    </p:anim>
                                    <p:anim calcmode="lin" valueType="num">
                                      <p:cBhvr additive="base">
                                        <p:cTn id="13" dur="1000" fill="hold"/>
                                        <p:tgtEl>
                                          <p:spTgt spid="74"/>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1500"/>
                                  </p:stCondLst>
                                  <p:childTnLst>
                                    <p:set>
                                      <p:cBhvr>
                                        <p:cTn id="15" dur="1" fill="hold">
                                          <p:stCondLst>
                                            <p:cond delay="0"/>
                                          </p:stCondLst>
                                        </p:cTn>
                                        <p:tgtEl>
                                          <p:spTgt spid="70"/>
                                        </p:tgtEl>
                                        <p:attrNameLst>
                                          <p:attrName>style.visibility</p:attrName>
                                        </p:attrNameLst>
                                      </p:cBhvr>
                                      <p:to>
                                        <p:strVal val="visible"/>
                                      </p:to>
                                    </p:set>
                                    <p:anim calcmode="lin" valueType="num">
                                      <p:cBhvr additive="base">
                                        <p:cTn id="16" dur="1000" fill="hold"/>
                                        <p:tgtEl>
                                          <p:spTgt spid="70"/>
                                        </p:tgtEl>
                                        <p:attrNameLst>
                                          <p:attrName>ppt_x</p:attrName>
                                        </p:attrNameLst>
                                      </p:cBhvr>
                                      <p:tavLst>
                                        <p:tav tm="0">
                                          <p:val>
                                            <p:strVal val="0-#ppt_w/2"/>
                                          </p:val>
                                        </p:tav>
                                        <p:tav tm="100000">
                                          <p:val>
                                            <p:strVal val="#ppt_x"/>
                                          </p:val>
                                        </p:tav>
                                      </p:tavLst>
                                    </p:anim>
                                    <p:anim calcmode="lin" valueType="num">
                                      <p:cBhvr additive="base">
                                        <p:cTn id="17" dur="1000" fill="hold"/>
                                        <p:tgtEl>
                                          <p:spTgt spid="70"/>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2250"/>
                                  </p:stCondLst>
                                  <p:childTnLst>
                                    <p:set>
                                      <p:cBhvr>
                                        <p:cTn id="19" dur="1" fill="hold">
                                          <p:stCondLst>
                                            <p:cond delay="0"/>
                                          </p:stCondLst>
                                        </p:cTn>
                                        <p:tgtEl>
                                          <p:spTgt spid="66"/>
                                        </p:tgtEl>
                                        <p:attrNameLst>
                                          <p:attrName>style.visibility</p:attrName>
                                        </p:attrNameLst>
                                      </p:cBhvr>
                                      <p:to>
                                        <p:strVal val="visible"/>
                                      </p:to>
                                    </p:set>
                                    <p:anim calcmode="lin" valueType="num">
                                      <p:cBhvr additive="base">
                                        <p:cTn id="20" dur="1000" fill="hold"/>
                                        <p:tgtEl>
                                          <p:spTgt spid="66"/>
                                        </p:tgtEl>
                                        <p:attrNameLst>
                                          <p:attrName>ppt_x</p:attrName>
                                        </p:attrNameLst>
                                      </p:cBhvr>
                                      <p:tavLst>
                                        <p:tav tm="0">
                                          <p:val>
                                            <p:strVal val="0-#ppt_w/2"/>
                                          </p:val>
                                        </p:tav>
                                        <p:tav tm="100000">
                                          <p:val>
                                            <p:strVal val="#ppt_x"/>
                                          </p:val>
                                        </p:tav>
                                      </p:tavLst>
                                    </p:anim>
                                    <p:anim calcmode="lin" valueType="num">
                                      <p:cBhvr additive="base">
                                        <p:cTn id="21" dur="1000" fill="hold"/>
                                        <p:tgtEl>
                                          <p:spTgt spid="66"/>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30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1000" fill="hold"/>
                                        <p:tgtEl>
                                          <p:spTgt spid="5"/>
                                        </p:tgtEl>
                                        <p:attrNameLst>
                                          <p:attrName>ppt_x</p:attrName>
                                        </p:attrNameLst>
                                      </p:cBhvr>
                                      <p:tavLst>
                                        <p:tav tm="0">
                                          <p:val>
                                            <p:strVal val="0-#ppt_w/2"/>
                                          </p:val>
                                        </p:tav>
                                        <p:tav tm="100000">
                                          <p:val>
                                            <p:strVal val="#ppt_x"/>
                                          </p:val>
                                        </p:tav>
                                      </p:tavLst>
                                    </p:anim>
                                    <p:anim calcmode="lin" valueType="num">
                                      <p:cBhvr additive="base">
                                        <p:cTn id="25"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25467B3D-15D7-4042-83A5-5867377229CF}"/>
              </a:ext>
            </a:extLst>
          </p:cNvPr>
          <p:cNvGrpSpPr/>
          <p:nvPr/>
        </p:nvGrpSpPr>
        <p:grpSpPr>
          <a:xfrm>
            <a:off x="1247294" y="1517736"/>
            <a:ext cx="4435479" cy="1980688"/>
            <a:chOff x="595958" y="1304396"/>
            <a:chExt cx="4435479" cy="1980688"/>
          </a:xfrm>
        </p:grpSpPr>
        <p:grpSp>
          <p:nvGrpSpPr>
            <p:cNvPr id="2" name="组合 1">
              <a:extLst>
                <a:ext uri="{FF2B5EF4-FFF2-40B4-BE49-F238E27FC236}">
                  <a16:creationId xmlns="" xmlns:a16="http://schemas.microsoft.com/office/drawing/2014/main" id="{CF786415-E783-43EA-A9EB-3B675CD637B8}"/>
                </a:ext>
              </a:extLst>
            </p:cNvPr>
            <p:cNvGrpSpPr/>
            <p:nvPr/>
          </p:nvGrpSpPr>
          <p:grpSpPr>
            <a:xfrm>
              <a:off x="595958" y="1304396"/>
              <a:ext cx="1871368" cy="1980688"/>
              <a:chOff x="595958" y="1304396"/>
              <a:chExt cx="1871368" cy="1980688"/>
            </a:xfrm>
          </p:grpSpPr>
          <p:graphicFrame>
            <p:nvGraphicFramePr>
              <p:cNvPr id="35" name="Chart 61">
                <a:extLst>
                  <a:ext uri="{FF2B5EF4-FFF2-40B4-BE49-F238E27FC236}">
                    <a16:creationId xmlns="" xmlns:a16="http://schemas.microsoft.com/office/drawing/2014/main" id="{FD4598F9-BF9F-4706-B4BB-9CE8ED4AD601}"/>
                  </a:ext>
                </a:extLst>
              </p:cNvPr>
              <p:cNvGraphicFramePr/>
              <p:nvPr>
                <p:extLst>
                  <p:ext uri="{D42A27DB-BD31-4B8C-83A1-F6EECF244321}">
                    <p14:modId xmlns:p14="http://schemas.microsoft.com/office/powerpoint/2010/main" val="4126040615"/>
                  </p:ext>
                </p:extLst>
              </p:nvPr>
            </p:nvGraphicFramePr>
            <p:xfrm>
              <a:off x="595958" y="1304396"/>
              <a:ext cx="1871368" cy="1980688"/>
            </p:xfrm>
            <a:graphic>
              <a:graphicData uri="http://schemas.openxmlformats.org/drawingml/2006/chart">
                <c:chart xmlns:c="http://schemas.openxmlformats.org/drawingml/2006/chart" xmlns:r="http://schemas.openxmlformats.org/officeDocument/2006/relationships" r:id="rId3"/>
              </a:graphicData>
            </a:graphic>
          </p:graphicFrame>
          <p:sp>
            <p:nvSpPr>
              <p:cNvPr id="47" name="文本框 46">
                <a:extLst>
                  <a:ext uri="{FF2B5EF4-FFF2-40B4-BE49-F238E27FC236}">
                    <a16:creationId xmlns="" xmlns:a16="http://schemas.microsoft.com/office/drawing/2014/main" id="{F8B2C21A-B0B2-48E1-A993-EF5165414B83}"/>
                  </a:ext>
                </a:extLst>
              </p:cNvPr>
              <p:cNvSpPr txBox="1"/>
              <p:nvPr/>
            </p:nvSpPr>
            <p:spPr>
              <a:xfrm>
                <a:off x="1122921" y="2033130"/>
                <a:ext cx="817441" cy="523220"/>
              </a:xfrm>
              <a:prstGeom prst="rect">
                <a:avLst/>
              </a:prstGeom>
              <a:noFill/>
            </p:spPr>
            <p:txBody>
              <a:bodyPr wrap="square" rtlCol="0" anchor="ctr">
                <a:spAutoFit/>
              </a:bodyPr>
              <a:lstStyle/>
              <a:p>
                <a:pPr algn="ctr"/>
                <a:r>
                  <a:rPr lang="en-US" altLang="zh-CN" sz="2800" spc="-150" dirty="0">
                    <a:solidFill>
                      <a:srgbClr val="373C50"/>
                    </a:solidFill>
                    <a:latin typeface="Cocon" pitchFamily="50" charset="0"/>
                  </a:rPr>
                  <a:t>60</a:t>
                </a:r>
                <a:r>
                  <a:rPr lang="en-US" altLang="zh-CN" spc="-150" dirty="0">
                    <a:solidFill>
                      <a:srgbClr val="373C50"/>
                    </a:solidFill>
                    <a:latin typeface="Cocon" pitchFamily="50" charset="0"/>
                  </a:rPr>
                  <a:t>%</a:t>
                </a:r>
                <a:endParaRPr lang="zh-CN" altLang="en-US" sz="2800" spc="-150" dirty="0">
                  <a:solidFill>
                    <a:srgbClr val="373C50"/>
                  </a:solidFill>
                  <a:latin typeface="Cocon" pitchFamily="50" charset="0"/>
                </a:endParaRPr>
              </a:p>
            </p:txBody>
          </p:sp>
        </p:grpSp>
        <p:grpSp>
          <p:nvGrpSpPr>
            <p:cNvPr id="49" name="组合 48">
              <a:extLst>
                <a:ext uri="{FF2B5EF4-FFF2-40B4-BE49-F238E27FC236}">
                  <a16:creationId xmlns="" xmlns:a16="http://schemas.microsoft.com/office/drawing/2014/main" id="{F77A9820-9547-4D04-B82E-A4E1372B232F}"/>
                </a:ext>
              </a:extLst>
            </p:cNvPr>
            <p:cNvGrpSpPr/>
            <p:nvPr/>
          </p:nvGrpSpPr>
          <p:grpSpPr>
            <a:xfrm>
              <a:off x="2666687" y="1659481"/>
              <a:ext cx="2364750" cy="1477328"/>
              <a:chOff x="639600" y="1839044"/>
              <a:chExt cx="2364750" cy="1477328"/>
            </a:xfrm>
          </p:grpSpPr>
          <p:sp>
            <p:nvSpPr>
              <p:cNvPr id="61" name="文本框 60">
                <a:extLst>
                  <a:ext uri="{FF2B5EF4-FFF2-40B4-BE49-F238E27FC236}">
                    <a16:creationId xmlns="" xmlns:a16="http://schemas.microsoft.com/office/drawing/2014/main" id="{E77C20D9-AC8E-474B-AF50-1E9D94033F8E}"/>
                  </a:ext>
                </a:extLst>
              </p:cNvPr>
              <p:cNvSpPr txBox="1"/>
              <p:nvPr/>
            </p:nvSpPr>
            <p:spPr>
              <a:xfrm>
                <a:off x="639600" y="1839044"/>
                <a:ext cx="1415772" cy="461665"/>
              </a:xfrm>
              <a:prstGeom prst="rect">
                <a:avLst/>
              </a:prstGeom>
              <a:noFill/>
            </p:spPr>
            <p:txBody>
              <a:bodyPr wrap="none" rtlCol="0" anchor="ctr">
                <a:spAutoFit/>
              </a:bodyPr>
              <a:lstStyle/>
              <a:p>
                <a:r>
                  <a:rPr lang="zh-CN" altLang="en-US" sz="2400" dirty="0">
                    <a:solidFill>
                      <a:srgbClr val="2C445A"/>
                    </a:solidFill>
                    <a:latin typeface="汉仪铸字美心体W" panose="00000500000000000000" pitchFamily="2" charset="-122"/>
                    <a:ea typeface="汉仪铸字美心体W" panose="00000500000000000000" pitchFamily="2" charset="-122"/>
                  </a:rPr>
                  <a:t>重要指标</a:t>
                </a:r>
              </a:p>
            </p:txBody>
          </p:sp>
          <p:sp>
            <p:nvSpPr>
              <p:cNvPr id="62" name="文本框 61">
                <a:extLst>
                  <a:ext uri="{FF2B5EF4-FFF2-40B4-BE49-F238E27FC236}">
                    <a16:creationId xmlns="" xmlns:a16="http://schemas.microsoft.com/office/drawing/2014/main" id="{A3391C7E-B3A5-40F9-8154-9745EE6E94F3}"/>
                  </a:ext>
                </a:extLst>
              </p:cNvPr>
              <p:cNvSpPr txBox="1"/>
              <p:nvPr/>
            </p:nvSpPr>
            <p:spPr>
              <a:xfrm>
                <a:off x="639600" y="2300709"/>
                <a:ext cx="2364750" cy="1015663"/>
              </a:xfrm>
              <a:prstGeom prst="rect">
                <a:avLst/>
              </a:prstGeom>
              <a:noFill/>
            </p:spPr>
            <p:txBody>
              <a:bodyPr wrap="none" rtlCol="0">
                <a:spAutoFit/>
              </a:bodyPr>
              <a:lstStyle/>
              <a:p>
                <a:pPr>
                  <a:lnSpc>
                    <a:spcPts val="2400"/>
                  </a:lnSpc>
                </a:pPr>
                <a:r>
                  <a:rPr lang="zh-CN" altLang="en-US" sz="1700" dirty="0">
                    <a:solidFill>
                      <a:schemeClr val="tx1">
                        <a:lumMod val="65000"/>
                        <a:lumOff val="35000"/>
                      </a:schemeClr>
                    </a:solidFill>
                    <a:latin typeface="汉仪中等线简" panose="02010609000101010101" pitchFamily="49" charset="-122"/>
                    <a:ea typeface="汉仪中等线简" panose="02010609000101010101" pitchFamily="49" charset="-122"/>
                  </a:rPr>
                  <a:t>点击输入内容</a:t>
                </a:r>
              </a:p>
              <a:p>
                <a:pPr>
                  <a:lnSpc>
                    <a:spcPts val="2400"/>
                  </a:lnSpc>
                </a:pPr>
                <a:r>
                  <a:rPr lang="zh-CN" altLang="en-US" sz="1700" dirty="0">
                    <a:solidFill>
                      <a:schemeClr val="tx1">
                        <a:lumMod val="65000"/>
                        <a:lumOff val="3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65000"/>
                      <a:lumOff val="35000"/>
                    </a:schemeClr>
                  </a:solidFill>
                  <a:latin typeface="汉仪中等线简" panose="02010609000101010101" pitchFamily="49" charset="-122"/>
                  <a:ea typeface="汉仪中等线简" panose="02010609000101010101" pitchFamily="49" charset="-122"/>
                </a:endParaRPr>
              </a:p>
              <a:p>
                <a:pPr>
                  <a:lnSpc>
                    <a:spcPts val="2400"/>
                  </a:lnSpc>
                </a:pPr>
                <a:r>
                  <a:rPr lang="zh-CN" altLang="en-US" sz="1700" dirty="0">
                    <a:solidFill>
                      <a:schemeClr val="tx1">
                        <a:lumMod val="65000"/>
                        <a:lumOff val="35000"/>
                      </a:schemeClr>
                    </a:solidFill>
                    <a:latin typeface="汉仪中等线简" panose="02010609000101010101" pitchFamily="49" charset="-122"/>
                    <a:ea typeface="汉仪中等线简" panose="02010609000101010101" pitchFamily="49" charset="-122"/>
                  </a:rPr>
                  <a:t>点击输入内容点击输入</a:t>
                </a:r>
                <a:endParaRPr lang="en-US" altLang="zh-CN" sz="1700" dirty="0">
                  <a:solidFill>
                    <a:schemeClr val="tx1">
                      <a:lumMod val="65000"/>
                      <a:lumOff val="35000"/>
                    </a:schemeClr>
                  </a:solidFill>
                  <a:latin typeface="汉仪中等线简" panose="02010609000101010101" pitchFamily="49" charset="-122"/>
                  <a:ea typeface="汉仪中等线简" panose="02010609000101010101" pitchFamily="49" charset="-122"/>
                </a:endParaRPr>
              </a:p>
            </p:txBody>
          </p:sp>
          <p:cxnSp>
            <p:nvCxnSpPr>
              <p:cNvPr id="78" name="直接连接符 77">
                <a:extLst>
                  <a:ext uri="{FF2B5EF4-FFF2-40B4-BE49-F238E27FC236}">
                    <a16:creationId xmlns="" xmlns:a16="http://schemas.microsoft.com/office/drawing/2014/main" id="{EB346317-887E-4FE0-A42C-FC18EDC0FB7F}"/>
                  </a:ext>
                </a:extLst>
              </p:cNvPr>
              <p:cNvCxnSpPr>
                <a:cxnSpLocks/>
              </p:cNvCxnSpPr>
              <p:nvPr/>
            </p:nvCxnSpPr>
            <p:spPr>
              <a:xfrm>
                <a:off x="730154" y="2311602"/>
                <a:ext cx="1248772"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grpSp>
      </p:grpSp>
      <p:grpSp>
        <p:nvGrpSpPr>
          <p:cNvPr id="79" name="组合 78">
            <a:extLst>
              <a:ext uri="{FF2B5EF4-FFF2-40B4-BE49-F238E27FC236}">
                <a16:creationId xmlns="" xmlns:a16="http://schemas.microsoft.com/office/drawing/2014/main" id="{9C17D859-B48F-4516-8C97-AC42398D0D8D}"/>
              </a:ext>
            </a:extLst>
          </p:cNvPr>
          <p:cNvGrpSpPr/>
          <p:nvPr/>
        </p:nvGrpSpPr>
        <p:grpSpPr>
          <a:xfrm>
            <a:off x="1247294" y="4002885"/>
            <a:ext cx="4435479" cy="1980688"/>
            <a:chOff x="595958" y="1304396"/>
            <a:chExt cx="4435479" cy="1980688"/>
          </a:xfrm>
        </p:grpSpPr>
        <p:grpSp>
          <p:nvGrpSpPr>
            <p:cNvPr id="80" name="组合 79">
              <a:extLst>
                <a:ext uri="{FF2B5EF4-FFF2-40B4-BE49-F238E27FC236}">
                  <a16:creationId xmlns="" xmlns:a16="http://schemas.microsoft.com/office/drawing/2014/main" id="{9327D099-B6AF-4FEE-99CA-8C1DCDDD74FC}"/>
                </a:ext>
              </a:extLst>
            </p:cNvPr>
            <p:cNvGrpSpPr/>
            <p:nvPr/>
          </p:nvGrpSpPr>
          <p:grpSpPr>
            <a:xfrm>
              <a:off x="595958" y="1304396"/>
              <a:ext cx="1871368" cy="1980688"/>
              <a:chOff x="595958" y="1304396"/>
              <a:chExt cx="1871368" cy="1980688"/>
            </a:xfrm>
          </p:grpSpPr>
          <p:graphicFrame>
            <p:nvGraphicFramePr>
              <p:cNvPr id="85" name="Chart 61">
                <a:extLst>
                  <a:ext uri="{FF2B5EF4-FFF2-40B4-BE49-F238E27FC236}">
                    <a16:creationId xmlns="" xmlns:a16="http://schemas.microsoft.com/office/drawing/2014/main" id="{F2FEBB70-6EAA-4E39-9804-ADDEA0012753}"/>
                  </a:ext>
                </a:extLst>
              </p:cNvPr>
              <p:cNvGraphicFramePr/>
              <p:nvPr>
                <p:extLst>
                  <p:ext uri="{D42A27DB-BD31-4B8C-83A1-F6EECF244321}">
                    <p14:modId xmlns:p14="http://schemas.microsoft.com/office/powerpoint/2010/main" val="2648272173"/>
                  </p:ext>
                </p:extLst>
              </p:nvPr>
            </p:nvGraphicFramePr>
            <p:xfrm>
              <a:off x="595958" y="1304396"/>
              <a:ext cx="1871368" cy="1980688"/>
            </p:xfrm>
            <a:graphic>
              <a:graphicData uri="http://schemas.openxmlformats.org/drawingml/2006/chart">
                <c:chart xmlns:c="http://schemas.openxmlformats.org/drawingml/2006/chart" xmlns:r="http://schemas.openxmlformats.org/officeDocument/2006/relationships" r:id="rId4"/>
              </a:graphicData>
            </a:graphic>
          </p:graphicFrame>
          <p:sp>
            <p:nvSpPr>
              <p:cNvPr id="86" name="文本框 85">
                <a:extLst>
                  <a:ext uri="{FF2B5EF4-FFF2-40B4-BE49-F238E27FC236}">
                    <a16:creationId xmlns="" xmlns:a16="http://schemas.microsoft.com/office/drawing/2014/main" id="{5D08C133-62EC-4D94-9BA1-5E9639C10ABE}"/>
                  </a:ext>
                </a:extLst>
              </p:cNvPr>
              <p:cNvSpPr txBox="1"/>
              <p:nvPr/>
            </p:nvSpPr>
            <p:spPr>
              <a:xfrm>
                <a:off x="1122921" y="2033130"/>
                <a:ext cx="817441" cy="523220"/>
              </a:xfrm>
              <a:prstGeom prst="rect">
                <a:avLst/>
              </a:prstGeom>
              <a:noFill/>
            </p:spPr>
            <p:txBody>
              <a:bodyPr wrap="square" rtlCol="0" anchor="ctr">
                <a:spAutoFit/>
              </a:bodyPr>
              <a:lstStyle/>
              <a:p>
                <a:pPr algn="ctr"/>
                <a:r>
                  <a:rPr lang="en-US" altLang="zh-CN" sz="2800" spc="-150" dirty="0">
                    <a:solidFill>
                      <a:srgbClr val="373C50"/>
                    </a:solidFill>
                    <a:latin typeface="Cocon" pitchFamily="50" charset="0"/>
                  </a:rPr>
                  <a:t>50</a:t>
                </a:r>
                <a:r>
                  <a:rPr lang="en-US" altLang="zh-CN" spc="-150" dirty="0">
                    <a:solidFill>
                      <a:srgbClr val="373C50"/>
                    </a:solidFill>
                    <a:latin typeface="Cocon" pitchFamily="50" charset="0"/>
                  </a:rPr>
                  <a:t>%</a:t>
                </a:r>
                <a:endParaRPr lang="zh-CN" altLang="en-US" sz="2800" spc="-150" dirty="0">
                  <a:solidFill>
                    <a:srgbClr val="373C50"/>
                  </a:solidFill>
                  <a:latin typeface="Cocon" pitchFamily="50" charset="0"/>
                </a:endParaRPr>
              </a:p>
            </p:txBody>
          </p:sp>
        </p:grpSp>
        <p:grpSp>
          <p:nvGrpSpPr>
            <p:cNvPr id="81" name="组合 80">
              <a:extLst>
                <a:ext uri="{FF2B5EF4-FFF2-40B4-BE49-F238E27FC236}">
                  <a16:creationId xmlns="" xmlns:a16="http://schemas.microsoft.com/office/drawing/2014/main" id="{702297A8-9274-4497-AE23-C31D330C653F}"/>
                </a:ext>
              </a:extLst>
            </p:cNvPr>
            <p:cNvGrpSpPr/>
            <p:nvPr/>
          </p:nvGrpSpPr>
          <p:grpSpPr>
            <a:xfrm>
              <a:off x="2666687" y="1659481"/>
              <a:ext cx="2364750" cy="1477328"/>
              <a:chOff x="639600" y="1839044"/>
              <a:chExt cx="2364750" cy="1477328"/>
            </a:xfrm>
          </p:grpSpPr>
          <p:sp>
            <p:nvSpPr>
              <p:cNvPr id="82" name="文本框 81">
                <a:extLst>
                  <a:ext uri="{FF2B5EF4-FFF2-40B4-BE49-F238E27FC236}">
                    <a16:creationId xmlns="" xmlns:a16="http://schemas.microsoft.com/office/drawing/2014/main" id="{52436FA8-3FCD-4FE5-80A3-AA8EF6F4CE68}"/>
                  </a:ext>
                </a:extLst>
              </p:cNvPr>
              <p:cNvSpPr txBox="1"/>
              <p:nvPr/>
            </p:nvSpPr>
            <p:spPr>
              <a:xfrm>
                <a:off x="639600" y="1839044"/>
                <a:ext cx="1415772" cy="461665"/>
              </a:xfrm>
              <a:prstGeom prst="rect">
                <a:avLst/>
              </a:prstGeom>
              <a:noFill/>
            </p:spPr>
            <p:txBody>
              <a:bodyPr wrap="none" rtlCol="0" anchor="ctr">
                <a:spAutoFit/>
              </a:bodyPr>
              <a:lstStyle>
                <a:defPPr>
                  <a:defRPr lang="en-US"/>
                </a:defPPr>
                <a:lvl1pPr>
                  <a:defRPr sz="2400">
                    <a:solidFill>
                      <a:srgbClr val="2C445A"/>
                    </a:solidFill>
                    <a:latin typeface="汉仪铸字美心体W" panose="00000500000000000000" pitchFamily="2" charset="-122"/>
                    <a:ea typeface="汉仪铸字美心体W" panose="00000500000000000000" pitchFamily="2" charset="-122"/>
                  </a:defRPr>
                </a:lvl1pPr>
              </a:lstStyle>
              <a:p>
                <a:r>
                  <a:rPr lang="zh-CN" altLang="en-US" dirty="0"/>
                  <a:t>重要指标</a:t>
                </a:r>
              </a:p>
            </p:txBody>
          </p:sp>
          <p:sp>
            <p:nvSpPr>
              <p:cNvPr id="83" name="文本框 82">
                <a:extLst>
                  <a:ext uri="{FF2B5EF4-FFF2-40B4-BE49-F238E27FC236}">
                    <a16:creationId xmlns="" xmlns:a16="http://schemas.microsoft.com/office/drawing/2014/main" id="{3103BE17-65D4-4D7A-B01F-71FE58C7820A}"/>
                  </a:ext>
                </a:extLst>
              </p:cNvPr>
              <p:cNvSpPr txBox="1"/>
              <p:nvPr/>
            </p:nvSpPr>
            <p:spPr>
              <a:xfrm>
                <a:off x="639600" y="2300709"/>
                <a:ext cx="2364750" cy="1015663"/>
              </a:xfrm>
              <a:prstGeom prst="rect">
                <a:avLst/>
              </a:prstGeom>
              <a:noFill/>
            </p:spPr>
            <p:txBody>
              <a:bodyPr wrap="none" rtlCol="0">
                <a:spAutoFit/>
              </a:bodyPr>
              <a:lstStyle>
                <a:defPPr>
                  <a:defRPr lang="en-US"/>
                </a:defPPr>
                <a:lvl1pPr>
                  <a:lnSpc>
                    <a:spcPts val="2400"/>
                  </a:lnSpc>
                  <a:defRPr sz="1700">
                    <a:solidFill>
                      <a:schemeClr val="tx1">
                        <a:lumMod val="65000"/>
                        <a:lumOff val="3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a:t>
                </a:r>
              </a:p>
              <a:p>
                <a:r>
                  <a:rPr lang="zh-CN" altLang="en-US" dirty="0"/>
                  <a:t>点击输入内容点击输入</a:t>
                </a:r>
                <a:endParaRPr lang="en-US" altLang="zh-CN" dirty="0"/>
              </a:p>
              <a:p>
                <a:r>
                  <a:rPr lang="zh-CN" altLang="en-US" dirty="0"/>
                  <a:t>点击输入内容点击输入</a:t>
                </a:r>
                <a:endParaRPr lang="en-US" altLang="zh-CN" dirty="0"/>
              </a:p>
            </p:txBody>
          </p:sp>
          <p:cxnSp>
            <p:nvCxnSpPr>
              <p:cNvPr id="84" name="直接连接符 83">
                <a:extLst>
                  <a:ext uri="{FF2B5EF4-FFF2-40B4-BE49-F238E27FC236}">
                    <a16:creationId xmlns="" xmlns:a16="http://schemas.microsoft.com/office/drawing/2014/main" id="{95C9D70A-3EC0-4D8F-A254-B596E9159756}"/>
                  </a:ext>
                </a:extLst>
              </p:cNvPr>
              <p:cNvCxnSpPr>
                <a:cxnSpLocks/>
              </p:cNvCxnSpPr>
              <p:nvPr/>
            </p:nvCxnSpPr>
            <p:spPr>
              <a:xfrm>
                <a:off x="730154" y="2311602"/>
                <a:ext cx="1248772"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grpSp>
      </p:grpSp>
      <p:grpSp>
        <p:nvGrpSpPr>
          <p:cNvPr id="88" name="组合 87">
            <a:extLst>
              <a:ext uri="{FF2B5EF4-FFF2-40B4-BE49-F238E27FC236}">
                <a16:creationId xmlns="" xmlns:a16="http://schemas.microsoft.com/office/drawing/2014/main" id="{E7A5A7EE-E533-4D25-B335-093B75B4DFF2}"/>
              </a:ext>
            </a:extLst>
          </p:cNvPr>
          <p:cNvGrpSpPr/>
          <p:nvPr/>
        </p:nvGrpSpPr>
        <p:grpSpPr>
          <a:xfrm>
            <a:off x="6599491" y="1517736"/>
            <a:ext cx="4435479" cy="1980688"/>
            <a:chOff x="595958" y="1304396"/>
            <a:chExt cx="4435479" cy="1980688"/>
          </a:xfrm>
        </p:grpSpPr>
        <p:grpSp>
          <p:nvGrpSpPr>
            <p:cNvPr id="97" name="组合 96">
              <a:extLst>
                <a:ext uri="{FF2B5EF4-FFF2-40B4-BE49-F238E27FC236}">
                  <a16:creationId xmlns="" xmlns:a16="http://schemas.microsoft.com/office/drawing/2014/main" id="{0C856713-6FDD-4571-9AE2-82C7E567985B}"/>
                </a:ext>
              </a:extLst>
            </p:cNvPr>
            <p:cNvGrpSpPr/>
            <p:nvPr/>
          </p:nvGrpSpPr>
          <p:grpSpPr>
            <a:xfrm>
              <a:off x="595958" y="1304396"/>
              <a:ext cx="1871368" cy="1980688"/>
              <a:chOff x="595958" y="1304396"/>
              <a:chExt cx="1871368" cy="1980688"/>
            </a:xfrm>
          </p:grpSpPr>
          <p:graphicFrame>
            <p:nvGraphicFramePr>
              <p:cNvPr id="102" name="Chart 61">
                <a:extLst>
                  <a:ext uri="{FF2B5EF4-FFF2-40B4-BE49-F238E27FC236}">
                    <a16:creationId xmlns="" xmlns:a16="http://schemas.microsoft.com/office/drawing/2014/main" id="{C200E786-B91C-4F71-97A7-BCDFA4EE9DD0}"/>
                  </a:ext>
                </a:extLst>
              </p:cNvPr>
              <p:cNvGraphicFramePr/>
              <p:nvPr>
                <p:extLst>
                  <p:ext uri="{D42A27DB-BD31-4B8C-83A1-F6EECF244321}">
                    <p14:modId xmlns:p14="http://schemas.microsoft.com/office/powerpoint/2010/main" val="1793498492"/>
                  </p:ext>
                </p:extLst>
              </p:nvPr>
            </p:nvGraphicFramePr>
            <p:xfrm>
              <a:off x="595958" y="1304396"/>
              <a:ext cx="1871368" cy="1980688"/>
            </p:xfrm>
            <a:graphic>
              <a:graphicData uri="http://schemas.openxmlformats.org/drawingml/2006/chart">
                <c:chart xmlns:c="http://schemas.openxmlformats.org/drawingml/2006/chart" xmlns:r="http://schemas.openxmlformats.org/officeDocument/2006/relationships" r:id="rId5"/>
              </a:graphicData>
            </a:graphic>
          </p:graphicFrame>
          <p:sp>
            <p:nvSpPr>
              <p:cNvPr id="103" name="文本框 102">
                <a:extLst>
                  <a:ext uri="{FF2B5EF4-FFF2-40B4-BE49-F238E27FC236}">
                    <a16:creationId xmlns="" xmlns:a16="http://schemas.microsoft.com/office/drawing/2014/main" id="{C2A4A126-99C0-419B-8E9D-9A059E237A6D}"/>
                  </a:ext>
                </a:extLst>
              </p:cNvPr>
              <p:cNvSpPr txBox="1"/>
              <p:nvPr/>
            </p:nvSpPr>
            <p:spPr>
              <a:xfrm>
                <a:off x="1122921" y="2033130"/>
                <a:ext cx="817441" cy="523220"/>
              </a:xfrm>
              <a:prstGeom prst="rect">
                <a:avLst/>
              </a:prstGeom>
              <a:noFill/>
            </p:spPr>
            <p:txBody>
              <a:bodyPr wrap="square" rtlCol="0" anchor="ctr">
                <a:spAutoFit/>
              </a:bodyPr>
              <a:lstStyle/>
              <a:p>
                <a:pPr algn="ctr"/>
                <a:r>
                  <a:rPr lang="en-US" altLang="zh-CN" sz="2800" spc="-150" dirty="0">
                    <a:solidFill>
                      <a:srgbClr val="373C50"/>
                    </a:solidFill>
                    <a:latin typeface="Cocon" pitchFamily="50" charset="0"/>
                  </a:rPr>
                  <a:t>90</a:t>
                </a:r>
                <a:r>
                  <a:rPr lang="en-US" altLang="zh-CN" spc="-150" dirty="0">
                    <a:solidFill>
                      <a:srgbClr val="373C50"/>
                    </a:solidFill>
                    <a:latin typeface="Cocon" pitchFamily="50" charset="0"/>
                  </a:rPr>
                  <a:t>%</a:t>
                </a:r>
                <a:endParaRPr lang="zh-CN" altLang="en-US" sz="2800" spc="-150" dirty="0">
                  <a:solidFill>
                    <a:srgbClr val="373C50"/>
                  </a:solidFill>
                  <a:latin typeface="Cocon" pitchFamily="50" charset="0"/>
                </a:endParaRPr>
              </a:p>
            </p:txBody>
          </p:sp>
        </p:grpSp>
        <p:grpSp>
          <p:nvGrpSpPr>
            <p:cNvPr id="98" name="组合 97">
              <a:extLst>
                <a:ext uri="{FF2B5EF4-FFF2-40B4-BE49-F238E27FC236}">
                  <a16:creationId xmlns="" xmlns:a16="http://schemas.microsoft.com/office/drawing/2014/main" id="{39F52097-4E7F-4761-9726-2BCD1B22B1B2}"/>
                </a:ext>
              </a:extLst>
            </p:cNvPr>
            <p:cNvGrpSpPr/>
            <p:nvPr/>
          </p:nvGrpSpPr>
          <p:grpSpPr>
            <a:xfrm>
              <a:off x="2666687" y="1659481"/>
              <a:ext cx="2364750" cy="1477328"/>
              <a:chOff x="639600" y="1839044"/>
              <a:chExt cx="2364750" cy="1477328"/>
            </a:xfrm>
          </p:grpSpPr>
          <p:sp>
            <p:nvSpPr>
              <p:cNvPr id="99" name="文本框 98">
                <a:extLst>
                  <a:ext uri="{FF2B5EF4-FFF2-40B4-BE49-F238E27FC236}">
                    <a16:creationId xmlns="" xmlns:a16="http://schemas.microsoft.com/office/drawing/2014/main" id="{3A06396F-425F-47BA-BCD7-2617DB93BAFA}"/>
                  </a:ext>
                </a:extLst>
              </p:cNvPr>
              <p:cNvSpPr txBox="1"/>
              <p:nvPr/>
            </p:nvSpPr>
            <p:spPr>
              <a:xfrm>
                <a:off x="639600" y="1839044"/>
                <a:ext cx="1415772" cy="461665"/>
              </a:xfrm>
              <a:prstGeom prst="rect">
                <a:avLst/>
              </a:prstGeom>
              <a:noFill/>
            </p:spPr>
            <p:txBody>
              <a:bodyPr wrap="none" rtlCol="0" anchor="ctr">
                <a:spAutoFit/>
              </a:bodyPr>
              <a:lstStyle>
                <a:defPPr>
                  <a:defRPr lang="en-US"/>
                </a:defPPr>
                <a:lvl1pPr>
                  <a:defRPr sz="2400">
                    <a:solidFill>
                      <a:srgbClr val="2C445A"/>
                    </a:solidFill>
                    <a:latin typeface="汉仪铸字美心体W" panose="00000500000000000000" pitchFamily="2" charset="-122"/>
                    <a:ea typeface="汉仪铸字美心体W" panose="00000500000000000000" pitchFamily="2" charset="-122"/>
                  </a:defRPr>
                </a:lvl1pPr>
              </a:lstStyle>
              <a:p>
                <a:r>
                  <a:rPr lang="zh-CN" altLang="en-US" dirty="0"/>
                  <a:t>重要指标</a:t>
                </a:r>
              </a:p>
            </p:txBody>
          </p:sp>
          <p:sp>
            <p:nvSpPr>
              <p:cNvPr id="100" name="文本框 99">
                <a:extLst>
                  <a:ext uri="{FF2B5EF4-FFF2-40B4-BE49-F238E27FC236}">
                    <a16:creationId xmlns="" xmlns:a16="http://schemas.microsoft.com/office/drawing/2014/main" id="{AA6F8E2A-996F-4742-AF2C-F4B6BA5101D0}"/>
                  </a:ext>
                </a:extLst>
              </p:cNvPr>
              <p:cNvSpPr txBox="1"/>
              <p:nvPr/>
            </p:nvSpPr>
            <p:spPr>
              <a:xfrm>
                <a:off x="639600" y="2300709"/>
                <a:ext cx="2364750" cy="1015663"/>
              </a:xfrm>
              <a:prstGeom prst="rect">
                <a:avLst/>
              </a:prstGeom>
              <a:noFill/>
            </p:spPr>
            <p:txBody>
              <a:bodyPr wrap="none" rtlCol="0">
                <a:spAutoFit/>
              </a:bodyPr>
              <a:lstStyle>
                <a:defPPr>
                  <a:defRPr lang="en-US"/>
                </a:defPPr>
                <a:lvl1pPr>
                  <a:lnSpc>
                    <a:spcPts val="2400"/>
                  </a:lnSpc>
                  <a:defRPr sz="1700">
                    <a:solidFill>
                      <a:schemeClr val="tx1">
                        <a:lumMod val="65000"/>
                        <a:lumOff val="3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a:t>
                </a:r>
              </a:p>
              <a:p>
                <a:r>
                  <a:rPr lang="zh-CN" altLang="en-US" dirty="0"/>
                  <a:t>点击输入内容点击输入</a:t>
                </a:r>
                <a:endParaRPr lang="en-US" altLang="zh-CN" dirty="0"/>
              </a:p>
              <a:p>
                <a:r>
                  <a:rPr lang="zh-CN" altLang="en-US" dirty="0"/>
                  <a:t>点击输入内容点击输入</a:t>
                </a:r>
                <a:endParaRPr lang="en-US" altLang="zh-CN" dirty="0"/>
              </a:p>
            </p:txBody>
          </p:sp>
          <p:cxnSp>
            <p:nvCxnSpPr>
              <p:cNvPr id="101" name="直接连接符 100">
                <a:extLst>
                  <a:ext uri="{FF2B5EF4-FFF2-40B4-BE49-F238E27FC236}">
                    <a16:creationId xmlns="" xmlns:a16="http://schemas.microsoft.com/office/drawing/2014/main" id="{19105DCC-E5AC-4784-97B7-A3024A170D56}"/>
                  </a:ext>
                </a:extLst>
              </p:cNvPr>
              <p:cNvCxnSpPr>
                <a:cxnSpLocks/>
              </p:cNvCxnSpPr>
              <p:nvPr/>
            </p:nvCxnSpPr>
            <p:spPr>
              <a:xfrm>
                <a:off x="730154" y="2311602"/>
                <a:ext cx="1248772"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grpSp>
      </p:grpSp>
      <p:grpSp>
        <p:nvGrpSpPr>
          <p:cNvPr id="89" name="组合 88">
            <a:extLst>
              <a:ext uri="{FF2B5EF4-FFF2-40B4-BE49-F238E27FC236}">
                <a16:creationId xmlns="" xmlns:a16="http://schemas.microsoft.com/office/drawing/2014/main" id="{59F3D85B-5709-4276-A7A1-F687268B3316}"/>
              </a:ext>
            </a:extLst>
          </p:cNvPr>
          <p:cNvGrpSpPr/>
          <p:nvPr/>
        </p:nvGrpSpPr>
        <p:grpSpPr>
          <a:xfrm>
            <a:off x="6599491" y="4002885"/>
            <a:ext cx="4435479" cy="1980688"/>
            <a:chOff x="595958" y="1304396"/>
            <a:chExt cx="4435479" cy="1980688"/>
          </a:xfrm>
        </p:grpSpPr>
        <p:grpSp>
          <p:nvGrpSpPr>
            <p:cNvPr id="90" name="组合 89">
              <a:extLst>
                <a:ext uri="{FF2B5EF4-FFF2-40B4-BE49-F238E27FC236}">
                  <a16:creationId xmlns="" xmlns:a16="http://schemas.microsoft.com/office/drawing/2014/main" id="{7D555E44-1038-4EE9-B119-75256049DA0D}"/>
                </a:ext>
              </a:extLst>
            </p:cNvPr>
            <p:cNvGrpSpPr/>
            <p:nvPr/>
          </p:nvGrpSpPr>
          <p:grpSpPr>
            <a:xfrm>
              <a:off x="595958" y="1304396"/>
              <a:ext cx="1871368" cy="1980688"/>
              <a:chOff x="595958" y="1304396"/>
              <a:chExt cx="1871368" cy="1980688"/>
            </a:xfrm>
          </p:grpSpPr>
          <p:graphicFrame>
            <p:nvGraphicFramePr>
              <p:cNvPr id="95" name="Chart 61">
                <a:extLst>
                  <a:ext uri="{FF2B5EF4-FFF2-40B4-BE49-F238E27FC236}">
                    <a16:creationId xmlns="" xmlns:a16="http://schemas.microsoft.com/office/drawing/2014/main" id="{C497FEF2-05C3-4568-B1B1-5457F31865A5}"/>
                  </a:ext>
                </a:extLst>
              </p:cNvPr>
              <p:cNvGraphicFramePr/>
              <p:nvPr>
                <p:extLst>
                  <p:ext uri="{D42A27DB-BD31-4B8C-83A1-F6EECF244321}">
                    <p14:modId xmlns:p14="http://schemas.microsoft.com/office/powerpoint/2010/main" val="4246810720"/>
                  </p:ext>
                </p:extLst>
              </p:nvPr>
            </p:nvGraphicFramePr>
            <p:xfrm>
              <a:off x="595958" y="1304396"/>
              <a:ext cx="1871368" cy="1980688"/>
            </p:xfrm>
            <a:graphic>
              <a:graphicData uri="http://schemas.openxmlformats.org/drawingml/2006/chart">
                <c:chart xmlns:c="http://schemas.openxmlformats.org/drawingml/2006/chart" xmlns:r="http://schemas.openxmlformats.org/officeDocument/2006/relationships" r:id="rId6"/>
              </a:graphicData>
            </a:graphic>
          </p:graphicFrame>
          <p:sp>
            <p:nvSpPr>
              <p:cNvPr id="96" name="文本框 95">
                <a:extLst>
                  <a:ext uri="{FF2B5EF4-FFF2-40B4-BE49-F238E27FC236}">
                    <a16:creationId xmlns="" xmlns:a16="http://schemas.microsoft.com/office/drawing/2014/main" id="{7C154FB6-758F-4A3A-8AB0-FFB826CFC304}"/>
                  </a:ext>
                </a:extLst>
              </p:cNvPr>
              <p:cNvSpPr txBox="1"/>
              <p:nvPr/>
            </p:nvSpPr>
            <p:spPr>
              <a:xfrm>
                <a:off x="1122921" y="2033130"/>
                <a:ext cx="817441" cy="523220"/>
              </a:xfrm>
              <a:prstGeom prst="rect">
                <a:avLst/>
              </a:prstGeom>
              <a:noFill/>
            </p:spPr>
            <p:txBody>
              <a:bodyPr wrap="square" rtlCol="0" anchor="ctr">
                <a:spAutoFit/>
              </a:bodyPr>
              <a:lstStyle/>
              <a:p>
                <a:pPr algn="ctr"/>
                <a:r>
                  <a:rPr lang="en-US" altLang="zh-CN" sz="2800" spc="-150" dirty="0">
                    <a:solidFill>
                      <a:srgbClr val="373C50"/>
                    </a:solidFill>
                    <a:latin typeface="Cocon" pitchFamily="50" charset="0"/>
                  </a:rPr>
                  <a:t>80</a:t>
                </a:r>
                <a:r>
                  <a:rPr lang="en-US" altLang="zh-CN" spc="-150" dirty="0">
                    <a:solidFill>
                      <a:srgbClr val="373C50"/>
                    </a:solidFill>
                    <a:latin typeface="Cocon" pitchFamily="50" charset="0"/>
                  </a:rPr>
                  <a:t>%</a:t>
                </a:r>
                <a:endParaRPr lang="zh-CN" altLang="en-US" sz="2800" spc="-150" dirty="0">
                  <a:solidFill>
                    <a:srgbClr val="373C50"/>
                  </a:solidFill>
                  <a:latin typeface="Cocon" pitchFamily="50" charset="0"/>
                </a:endParaRPr>
              </a:p>
            </p:txBody>
          </p:sp>
        </p:grpSp>
        <p:grpSp>
          <p:nvGrpSpPr>
            <p:cNvPr id="91" name="组合 90">
              <a:extLst>
                <a:ext uri="{FF2B5EF4-FFF2-40B4-BE49-F238E27FC236}">
                  <a16:creationId xmlns="" xmlns:a16="http://schemas.microsoft.com/office/drawing/2014/main" id="{550E710B-9189-4C37-8506-AAA7C60F579D}"/>
                </a:ext>
              </a:extLst>
            </p:cNvPr>
            <p:cNvGrpSpPr/>
            <p:nvPr/>
          </p:nvGrpSpPr>
          <p:grpSpPr>
            <a:xfrm>
              <a:off x="2666687" y="1659481"/>
              <a:ext cx="2364750" cy="1477328"/>
              <a:chOff x="639600" y="1839044"/>
              <a:chExt cx="2364750" cy="1477328"/>
            </a:xfrm>
          </p:grpSpPr>
          <p:sp>
            <p:nvSpPr>
              <p:cNvPr id="92" name="文本框 91">
                <a:extLst>
                  <a:ext uri="{FF2B5EF4-FFF2-40B4-BE49-F238E27FC236}">
                    <a16:creationId xmlns="" xmlns:a16="http://schemas.microsoft.com/office/drawing/2014/main" id="{E9512408-2397-4398-8FF0-241E11BF0624}"/>
                  </a:ext>
                </a:extLst>
              </p:cNvPr>
              <p:cNvSpPr txBox="1"/>
              <p:nvPr/>
            </p:nvSpPr>
            <p:spPr>
              <a:xfrm>
                <a:off x="639600" y="1839044"/>
                <a:ext cx="1415772" cy="461665"/>
              </a:xfrm>
              <a:prstGeom prst="rect">
                <a:avLst/>
              </a:prstGeom>
              <a:noFill/>
            </p:spPr>
            <p:txBody>
              <a:bodyPr wrap="none" rtlCol="0" anchor="ctr">
                <a:spAutoFit/>
              </a:bodyPr>
              <a:lstStyle>
                <a:defPPr>
                  <a:defRPr lang="en-US"/>
                </a:defPPr>
                <a:lvl1pPr>
                  <a:defRPr sz="2400">
                    <a:solidFill>
                      <a:srgbClr val="2C445A"/>
                    </a:solidFill>
                    <a:latin typeface="汉仪铸字美心体W" panose="00000500000000000000" pitchFamily="2" charset="-122"/>
                    <a:ea typeface="汉仪铸字美心体W" panose="00000500000000000000" pitchFamily="2" charset="-122"/>
                  </a:defRPr>
                </a:lvl1pPr>
              </a:lstStyle>
              <a:p>
                <a:r>
                  <a:rPr lang="zh-CN" altLang="en-US" dirty="0"/>
                  <a:t>重要指标</a:t>
                </a:r>
              </a:p>
            </p:txBody>
          </p:sp>
          <p:sp>
            <p:nvSpPr>
              <p:cNvPr id="93" name="文本框 92">
                <a:extLst>
                  <a:ext uri="{FF2B5EF4-FFF2-40B4-BE49-F238E27FC236}">
                    <a16:creationId xmlns="" xmlns:a16="http://schemas.microsoft.com/office/drawing/2014/main" id="{AC33F384-3E57-48BB-A7E5-90630DA42CEE}"/>
                  </a:ext>
                </a:extLst>
              </p:cNvPr>
              <p:cNvSpPr txBox="1"/>
              <p:nvPr/>
            </p:nvSpPr>
            <p:spPr>
              <a:xfrm>
                <a:off x="639600" y="2300709"/>
                <a:ext cx="2364750" cy="1015663"/>
              </a:xfrm>
              <a:prstGeom prst="rect">
                <a:avLst/>
              </a:prstGeom>
              <a:noFill/>
            </p:spPr>
            <p:txBody>
              <a:bodyPr wrap="none" rtlCol="0">
                <a:spAutoFit/>
              </a:bodyPr>
              <a:lstStyle>
                <a:defPPr>
                  <a:defRPr lang="en-US"/>
                </a:defPPr>
                <a:lvl1pPr>
                  <a:lnSpc>
                    <a:spcPts val="2400"/>
                  </a:lnSpc>
                  <a:defRPr sz="1700">
                    <a:solidFill>
                      <a:schemeClr val="tx1">
                        <a:lumMod val="65000"/>
                        <a:lumOff val="35000"/>
                      </a:schemeClr>
                    </a:solidFill>
                    <a:latin typeface="汉仪中等线简" panose="02010609000101010101" pitchFamily="49" charset="-122"/>
                    <a:ea typeface="汉仪中等线简" panose="02010609000101010101" pitchFamily="49" charset="-122"/>
                  </a:defRPr>
                </a:lvl1pPr>
              </a:lstStyle>
              <a:p>
                <a:r>
                  <a:rPr lang="zh-CN" altLang="en-US" dirty="0"/>
                  <a:t>点击输入内容</a:t>
                </a:r>
              </a:p>
              <a:p>
                <a:r>
                  <a:rPr lang="zh-CN" altLang="en-US" dirty="0"/>
                  <a:t>点击输入内容点击输入</a:t>
                </a:r>
                <a:endParaRPr lang="en-US" altLang="zh-CN" dirty="0"/>
              </a:p>
              <a:p>
                <a:r>
                  <a:rPr lang="zh-CN" altLang="en-US" dirty="0"/>
                  <a:t>点击输入内容点击输入</a:t>
                </a:r>
                <a:endParaRPr lang="en-US" altLang="zh-CN" dirty="0"/>
              </a:p>
            </p:txBody>
          </p:sp>
          <p:cxnSp>
            <p:nvCxnSpPr>
              <p:cNvPr id="94" name="直接连接符 93">
                <a:extLst>
                  <a:ext uri="{FF2B5EF4-FFF2-40B4-BE49-F238E27FC236}">
                    <a16:creationId xmlns="" xmlns:a16="http://schemas.microsoft.com/office/drawing/2014/main" id="{CAD006BB-E30D-432A-8891-8B9448B9D9CD}"/>
                  </a:ext>
                </a:extLst>
              </p:cNvPr>
              <p:cNvCxnSpPr>
                <a:cxnSpLocks/>
              </p:cNvCxnSpPr>
              <p:nvPr/>
            </p:nvCxnSpPr>
            <p:spPr>
              <a:xfrm>
                <a:off x="730154" y="2311602"/>
                <a:ext cx="1248772" cy="0"/>
              </a:xfrm>
              <a:prstGeom prst="line">
                <a:avLst/>
              </a:prstGeom>
              <a:ln>
                <a:solidFill>
                  <a:srgbClr val="F5AE1A"/>
                </a:solidFill>
              </a:ln>
            </p:spPr>
            <p:style>
              <a:lnRef idx="1">
                <a:schemeClr val="accent1"/>
              </a:lnRef>
              <a:fillRef idx="0">
                <a:schemeClr val="accent1"/>
              </a:fillRef>
              <a:effectRef idx="0">
                <a:schemeClr val="accent1"/>
              </a:effectRef>
              <a:fontRef idx="minor">
                <a:schemeClr val="tx1"/>
              </a:fontRef>
            </p:style>
          </p:cxnSp>
        </p:grpSp>
      </p:grpSp>
      <p:cxnSp>
        <p:nvCxnSpPr>
          <p:cNvPr id="37" name="直接连接符 36">
            <a:extLst>
              <a:ext uri="{FF2B5EF4-FFF2-40B4-BE49-F238E27FC236}">
                <a16:creationId xmlns="" xmlns:a16="http://schemas.microsoft.com/office/drawing/2014/main" id="{890FBE80-F934-44FB-B87E-45FE99716DDE}"/>
              </a:ext>
            </a:extLst>
          </p:cNvPr>
          <p:cNvCxnSpPr>
            <a:cxnSpLocks/>
          </p:cNvCxnSpPr>
          <p:nvPr/>
        </p:nvCxnSpPr>
        <p:spPr>
          <a:xfrm>
            <a:off x="-13648" y="663353"/>
            <a:ext cx="1978926"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38" name="等腰三角形 37">
            <a:extLst>
              <a:ext uri="{FF2B5EF4-FFF2-40B4-BE49-F238E27FC236}">
                <a16:creationId xmlns="" xmlns:a16="http://schemas.microsoft.com/office/drawing/2014/main" id="{FBCBE6CF-6083-4A1B-AEEF-C001E26AC847}"/>
              </a:ext>
            </a:extLst>
          </p:cNvPr>
          <p:cNvSpPr/>
          <p:nvPr/>
        </p:nvSpPr>
        <p:spPr>
          <a:xfrm rot="5400000">
            <a:off x="1781032" y="226625"/>
            <a:ext cx="464024" cy="382137"/>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a:extLst>
              <a:ext uri="{FF2B5EF4-FFF2-40B4-BE49-F238E27FC236}">
                <a16:creationId xmlns="" xmlns:a16="http://schemas.microsoft.com/office/drawing/2014/main" id="{BD1CE14F-0D65-45E9-8C4D-B16422CEBD45}"/>
              </a:ext>
            </a:extLst>
          </p:cNvPr>
          <p:cNvSpPr txBox="1"/>
          <p:nvPr/>
        </p:nvSpPr>
        <p:spPr>
          <a:xfrm>
            <a:off x="104826" y="201688"/>
            <a:ext cx="1955985" cy="461665"/>
          </a:xfrm>
          <a:prstGeom prst="rect">
            <a:avLst/>
          </a:prstGeom>
          <a:noFill/>
        </p:spPr>
        <p:txBody>
          <a:bodyPr wrap="none" rtlCol="0" anchor="ctr">
            <a:spAutoFit/>
          </a:bodyPr>
          <a:lstStyle/>
          <a:p>
            <a:pPr algn="r"/>
            <a:r>
              <a:rPr lang="zh-CN" altLang="en-US" sz="2400" dirty="0">
                <a:solidFill>
                  <a:srgbClr val="2C445A"/>
                </a:solidFill>
                <a:latin typeface="汉仪铸字美心体W" panose="00000500000000000000" pitchFamily="2" charset="-122"/>
                <a:ea typeface="汉仪铸字美心体W" panose="00000500000000000000" pitchFamily="2" charset="-122"/>
              </a:rPr>
              <a:t>社交应用 </a:t>
            </a:r>
            <a:r>
              <a:rPr lang="en-US" altLang="zh-CN" sz="2400" dirty="0">
                <a:solidFill>
                  <a:srgbClr val="2C445A"/>
                </a:solidFill>
                <a:latin typeface="汉仪铸字美心体W" panose="00000500000000000000" pitchFamily="2" charset="-122"/>
                <a:ea typeface="汉仪铸字美心体W" panose="00000500000000000000" pitchFamily="2" charset="-122"/>
              </a:rPr>
              <a:t>04</a:t>
            </a:r>
            <a:endParaRPr lang="zh-CN" altLang="en-US" sz="2400" dirty="0">
              <a:solidFill>
                <a:srgbClr val="2C445A"/>
              </a:solidFill>
              <a:latin typeface="汉仪铸字美心体W" panose="00000500000000000000" pitchFamily="2" charset="-122"/>
              <a:ea typeface="汉仪铸字美心体W" panose="00000500000000000000" pitchFamily="2" charset="-122"/>
            </a:endParaRPr>
          </a:p>
        </p:txBody>
      </p:sp>
    </p:spTree>
    <p:extLst>
      <p:ext uri="{BB962C8B-B14F-4D97-AF65-F5344CB8AC3E}">
        <p14:creationId xmlns:p14="http://schemas.microsoft.com/office/powerpoint/2010/main" val="4211178186"/>
      </p:ext>
    </p:extLst>
  </p:cSld>
  <p:clrMapOvr>
    <a:masterClrMapping/>
  </p:clrMapOvr>
  <p:transition spd="slow" advClick="0" advTm="300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88"/>
                                        </p:tgtEl>
                                        <p:attrNameLst>
                                          <p:attrName>style.visibility</p:attrName>
                                        </p:attrNameLst>
                                      </p:cBhvr>
                                      <p:to>
                                        <p:strVal val="visible"/>
                                      </p:to>
                                    </p:set>
                                    <p:animEffect transition="in" filter="fade">
                                      <p:cBhvr>
                                        <p:cTn id="12" dur="1000"/>
                                        <p:tgtEl>
                                          <p:spTgt spid="88"/>
                                        </p:tgtEl>
                                      </p:cBhvr>
                                    </p:animEffect>
                                    <p:anim calcmode="lin" valueType="num">
                                      <p:cBhvr>
                                        <p:cTn id="13" dur="1000" fill="hold"/>
                                        <p:tgtEl>
                                          <p:spTgt spid="88"/>
                                        </p:tgtEl>
                                        <p:attrNameLst>
                                          <p:attrName>ppt_x</p:attrName>
                                        </p:attrNameLst>
                                      </p:cBhvr>
                                      <p:tavLst>
                                        <p:tav tm="0">
                                          <p:val>
                                            <p:strVal val="#ppt_x"/>
                                          </p:val>
                                        </p:tav>
                                        <p:tav tm="100000">
                                          <p:val>
                                            <p:strVal val="#ppt_x"/>
                                          </p:val>
                                        </p:tav>
                                      </p:tavLst>
                                    </p:anim>
                                    <p:anim calcmode="lin" valueType="num">
                                      <p:cBhvr>
                                        <p:cTn id="14" dur="1000" fill="hold"/>
                                        <p:tgtEl>
                                          <p:spTgt spid="8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500"/>
                                  </p:stCondLst>
                                  <p:childTnLst>
                                    <p:set>
                                      <p:cBhvr>
                                        <p:cTn id="16" dur="1" fill="hold">
                                          <p:stCondLst>
                                            <p:cond delay="0"/>
                                          </p:stCondLst>
                                        </p:cTn>
                                        <p:tgtEl>
                                          <p:spTgt spid="89"/>
                                        </p:tgtEl>
                                        <p:attrNameLst>
                                          <p:attrName>style.visibility</p:attrName>
                                        </p:attrNameLst>
                                      </p:cBhvr>
                                      <p:to>
                                        <p:strVal val="visible"/>
                                      </p:to>
                                    </p:set>
                                    <p:animEffect transition="in" filter="fade">
                                      <p:cBhvr>
                                        <p:cTn id="17" dur="1000"/>
                                        <p:tgtEl>
                                          <p:spTgt spid="89"/>
                                        </p:tgtEl>
                                      </p:cBhvr>
                                    </p:animEffect>
                                    <p:anim calcmode="lin" valueType="num">
                                      <p:cBhvr>
                                        <p:cTn id="18" dur="1000" fill="hold"/>
                                        <p:tgtEl>
                                          <p:spTgt spid="89"/>
                                        </p:tgtEl>
                                        <p:attrNameLst>
                                          <p:attrName>ppt_x</p:attrName>
                                        </p:attrNameLst>
                                      </p:cBhvr>
                                      <p:tavLst>
                                        <p:tav tm="0">
                                          <p:val>
                                            <p:strVal val="#ppt_x"/>
                                          </p:val>
                                        </p:tav>
                                        <p:tav tm="100000">
                                          <p:val>
                                            <p:strVal val="#ppt_x"/>
                                          </p:val>
                                        </p:tav>
                                      </p:tavLst>
                                    </p:anim>
                                    <p:anim calcmode="lin" valueType="num">
                                      <p:cBhvr>
                                        <p:cTn id="19" dur="1000" fill="hold"/>
                                        <p:tgtEl>
                                          <p:spTgt spid="8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25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1000"/>
                                        <p:tgtEl>
                                          <p:spTgt spid="79"/>
                                        </p:tgtEl>
                                      </p:cBhvr>
                                    </p:animEffect>
                                    <p:anim calcmode="lin" valueType="num">
                                      <p:cBhvr>
                                        <p:cTn id="23" dur="1000" fill="hold"/>
                                        <p:tgtEl>
                                          <p:spTgt spid="79"/>
                                        </p:tgtEl>
                                        <p:attrNameLst>
                                          <p:attrName>ppt_x</p:attrName>
                                        </p:attrNameLst>
                                      </p:cBhvr>
                                      <p:tavLst>
                                        <p:tav tm="0">
                                          <p:val>
                                            <p:strVal val="#ppt_x"/>
                                          </p:val>
                                        </p:tav>
                                        <p:tav tm="100000">
                                          <p:val>
                                            <p:strVal val="#ppt_x"/>
                                          </p:val>
                                        </p:tav>
                                      </p:tavLst>
                                    </p:anim>
                                    <p:anim calcmode="lin" valueType="num">
                                      <p:cBhvr>
                                        <p:cTn id="24"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 xmlns:a16="http://schemas.microsoft.com/office/drawing/2014/main" id="{316987E7-E486-41AF-93D3-E4E081B827E5}"/>
              </a:ext>
            </a:extLst>
          </p:cNvPr>
          <p:cNvSpPr txBox="1"/>
          <p:nvPr/>
        </p:nvSpPr>
        <p:spPr>
          <a:xfrm>
            <a:off x="1413349" y="5515271"/>
            <a:ext cx="9365302" cy="707886"/>
          </a:xfrm>
          <a:prstGeom prst="rect">
            <a:avLst/>
          </a:prstGeom>
          <a:noFill/>
        </p:spPr>
        <p:txBody>
          <a:bodyPr wrap="square" rtlCol="0">
            <a:spAutoFit/>
          </a:bodyPr>
          <a:lstStyle/>
          <a:p>
            <a:pPr algn="ctr">
              <a:lnSpc>
                <a:spcPts val="2400"/>
              </a:lnSpc>
            </a:pPr>
            <a:r>
              <a:rPr lang="zh-CN" altLang="en-US" sz="1700" dirty="0">
                <a:solidFill>
                  <a:schemeClr val="tx1">
                    <a:lumMod val="65000"/>
                    <a:lumOff val="35000"/>
                  </a:schemeClr>
                </a:solidFill>
                <a:latin typeface="汉仪中等线简" panose="02010609000101010101" pitchFamily="49" charset="-122"/>
                <a:ea typeface="汉仪中等线简" panose="02010609000101010101" pitchFamily="49" charset="-122"/>
              </a:rPr>
              <a:t>点击输入内容点击输入内容点击输入内容点击输入内容点击输入内容点击输入内容点击输入内容</a:t>
            </a:r>
            <a:endParaRPr lang="en-US" altLang="zh-CN" sz="1700" dirty="0">
              <a:solidFill>
                <a:schemeClr val="tx1">
                  <a:lumMod val="65000"/>
                  <a:lumOff val="35000"/>
                </a:schemeClr>
              </a:solidFill>
              <a:latin typeface="汉仪中等线简" panose="02010609000101010101" pitchFamily="49" charset="-122"/>
              <a:ea typeface="汉仪中等线简" panose="02010609000101010101" pitchFamily="49" charset="-122"/>
            </a:endParaRPr>
          </a:p>
          <a:p>
            <a:pPr algn="ctr">
              <a:lnSpc>
                <a:spcPts val="2400"/>
              </a:lnSpc>
            </a:pPr>
            <a:r>
              <a:rPr lang="zh-CN" altLang="en-US" sz="1700" dirty="0">
                <a:solidFill>
                  <a:schemeClr val="tx1">
                    <a:lumMod val="65000"/>
                    <a:lumOff val="35000"/>
                  </a:schemeClr>
                </a:solidFill>
                <a:latin typeface="汉仪中等线简" panose="02010609000101010101" pitchFamily="49" charset="-122"/>
                <a:ea typeface="汉仪中等线简" panose="02010609000101010101" pitchFamily="49" charset="-122"/>
              </a:rPr>
              <a:t>点击输入内容点击输入内容点击输入内容点击输入内容点击输入内容点击输入内容点击输入内容</a:t>
            </a:r>
          </a:p>
        </p:txBody>
      </p:sp>
      <p:cxnSp>
        <p:nvCxnSpPr>
          <p:cNvPr id="8" name="直接连接符 7">
            <a:extLst>
              <a:ext uri="{FF2B5EF4-FFF2-40B4-BE49-F238E27FC236}">
                <a16:creationId xmlns="" xmlns:a16="http://schemas.microsoft.com/office/drawing/2014/main" id="{E6C83C21-8B1D-45D4-A88B-A81D4889FB19}"/>
              </a:ext>
            </a:extLst>
          </p:cNvPr>
          <p:cNvCxnSpPr>
            <a:cxnSpLocks/>
          </p:cNvCxnSpPr>
          <p:nvPr/>
        </p:nvCxnSpPr>
        <p:spPr>
          <a:xfrm>
            <a:off x="-13648" y="663353"/>
            <a:ext cx="1978926"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9" name="等腰三角形 8">
            <a:extLst>
              <a:ext uri="{FF2B5EF4-FFF2-40B4-BE49-F238E27FC236}">
                <a16:creationId xmlns="" xmlns:a16="http://schemas.microsoft.com/office/drawing/2014/main" id="{74106BFC-3933-42AE-9B3B-6AF90AE3F9E4}"/>
              </a:ext>
            </a:extLst>
          </p:cNvPr>
          <p:cNvSpPr/>
          <p:nvPr/>
        </p:nvSpPr>
        <p:spPr>
          <a:xfrm rot="5400000">
            <a:off x="1781032" y="226625"/>
            <a:ext cx="464024" cy="382137"/>
          </a:xfrm>
          <a:prstGeom prst="triangle">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 xmlns:a16="http://schemas.microsoft.com/office/drawing/2014/main" id="{159A4B15-7F3F-42DA-8AA8-21D8814BC413}"/>
              </a:ext>
            </a:extLst>
          </p:cNvPr>
          <p:cNvSpPr txBox="1"/>
          <p:nvPr/>
        </p:nvSpPr>
        <p:spPr>
          <a:xfrm>
            <a:off x="104826" y="201688"/>
            <a:ext cx="1955985" cy="461665"/>
          </a:xfrm>
          <a:prstGeom prst="rect">
            <a:avLst/>
          </a:prstGeom>
          <a:noFill/>
        </p:spPr>
        <p:txBody>
          <a:bodyPr wrap="none" rtlCol="0" anchor="ctr">
            <a:spAutoFit/>
          </a:bodyPr>
          <a:lstStyle/>
          <a:p>
            <a:pPr algn="r"/>
            <a:r>
              <a:rPr lang="zh-CN" altLang="en-US" sz="2400" dirty="0">
                <a:solidFill>
                  <a:srgbClr val="2C445A"/>
                </a:solidFill>
                <a:latin typeface="汉仪铸字美心体W" panose="00000500000000000000" pitchFamily="2" charset="-122"/>
                <a:ea typeface="汉仪铸字美心体W" panose="00000500000000000000" pitchFamily="2" charset="-122"/>
              </a:rPr>
              <a:t>社交应用 </a:t>
            </a:r>
            <a:r>
              <a:rPr lang="en-US" altLang="zh-CN" sz="2400" dirty="0">
                <a:solidFill>
                  <a:srgbClr val="2C445A"/>
                </a:solidFill>
                <a:latin typeface="汉仪铸字美心体W" panose="00000500000000000000" pitchFamily="2" charset="-122"/>
                <a:ea typeface="汉仪铸字美心体W" panose="00000500000000000000" pitchFamily="2" charset="-122"/>
              </a:rPr>
              <a:t>04</a:t>
            </a:r>
            <a:endParaRPr lang="zh-CN" altLang="en-US" sz="2400" dirty="0">
              <a:solidFill>
                <a:srgbClr val="2C445A"/>
              </a:solidFill>
              <a:latin typeface="汉仪铸字美心体W" panose="00000500000000000000" pitchFamily="2" charset="-122"/>
              <a:ea typeface="汉仪铸字美心体W" panose="00000500000000000000" pitchFamily="2" charset="-122"/>
            </a:endParaRPr>
          </a:p>
        </p:txBody>
      </p:sp>
      <p:pic>
        <p:nvPicPr>
          <p:cNvPr id="3" name="图片 2">
            <a:extLst>
              <a:ext uri="{FF2B5EF4-FFF2-40B4-BE49-F238E27FC236}">
                <a16:creationId xmlns="" xmlns:a16="http://schemas.microsoft.com/office/drawing/2014/main" id="{AFA8887E-4DB9-413B-B92B-172BAFFA9B21}"/>
              </a:ext>
            </a:extLst>
          </p:cNvPr>
          <p:cNvPicPr>
            <a:picLocks noChangeAspect="1"/>
          </p:cNvPicPr>
          <p:nvPr/>
        </p:nvPicPr>
        <p:blipFill>
          <a:blip r:embed="rId3"/>
          <a:stretch>
            <a:fillRect/>
          </a:stretch>
        </p:blipFill>
        <p:spPr>
          <a:xfrm>
            <a:off x="2018731" y="1139989"/>
            <a:ext cx="8154538" cy="4065618"/>
          </a:xfrm>
          <a:prstGeom prst="rect">
            <a:avLst/>
          </a:prstGeom>
        </p:spPr>
      </p:pic>
    </p:spTree>
    <p:extLst>
      <p:ext uri="{BB962C8B-B14F-4D97-AF65-F5344CB8AC3E}">
        <p14:creationId xmlns:p14="http://schemas.microsoft.com/office/powerpoint/2010/main" val="3913409713"/>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1500"/>
                                        <p:tgtEl>
                                          <p:spTgt spid="3"/>
                                        </p:tgtEl>
                                      </p:cBhvr>
                                    </p:animEffect>
                                  </p:childTnLst>
                                </p:cTn>
                              </p:par>
                              <p:par>
                                <p:cTn id="8" presetID="42" presetClass="entr" presetSubtype="0" fill="hold" grpId="0" nodeType="withEffect">
                                  <p:stCondLst>
                                    <p:cond delay="10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6" name="文本框 5">
            <a:extLst>
              <a:ext uri="{FF2B5EF4-FFF2-40B4-BE49-F238E27FC236}">
                <a16:creationId xmlns="" xmlns:a16="http://schemas.microsoft.com/office/drawing/2014/main" id="{A566ACBA-1BEF-4A07-91A6-795507E6960E}"/>
              </a:ext>
            </a:extLst>
          </p:cNvPr>
          <p:cNvSpPr txBox="1"/>
          <p:nvPr/>
        </p:nvSpPr>
        <p:spPr>
          <a:xfrm>
            <a:off x="6400808" y="1760569"/>
            <a:ext cx="2204450" cy="1015663"/>
          </a:xfrm>
          <a:prstGeom prst="rect">
            <a:avLst/>
          </a:prstGeom>
          <a:noFill/>
        </p:spPr>
        <p:txBody>
          <a:bodyPr wrap="none" rtlCol="0" anchor="ctr">
            <a:spAutoFit/>
          </a:bodyPr>
          <a:lstStyle/>
          <a:p>
            <a:pPr algn="r"/>
            <a:r>
              <a:rPr lang="en-US" altLang="zh-CN" sz="6000" spc="-150" dirty="0">
                <a:solidFill>
                  <a:srgbClr val="FFD400"/>
                </a:solidFill>
                <a:effectLst>
                  <a:outerShdw blurRad="38100" dist="38100" dir="2700000" algn="tl">
                    <a:srgbClr val="000000">
                      <a:alpha val="43137"/>
                    </a:srgbClr>
                  </a:outerShdw>
                </a:effectLst>
                <a:latin typeface="Cocon" pitchFamily="50" charset="0"/>
              </a:rPr>
              <a:t>LOGO</a:t>
            </a:r>
            <a:endParaRPr lang="zh-CN" altLang="en-US" sz="6000" spc="-150" dirty="0">
              <a:solidFill>
                <a:srgbClr val="FFD400"/>
              </a:solidFill>
              <a:effectLst>
                <a:outerShdw blurRad="38100" dist="38100" dir="2700000" algn="tl">
                  <a:srgbClr val="000000">
                    <a:alpha val="43137"/>
                  </a:srgbClr>
                </a:outerShdw>
              </a:effectLst>
              <a:latin typeface="Cocon" pitchFamily="50" charset="0"/>
            </a:endParaRPr>
          </a:p>
        </p:txBody>
      </p:sp>
      <p:sp useBgFill="1">
        <p:nvSpPr>
          <p:cNvPr id="7" name="文本框 6">
            <a:extLst>
              <a:ext uri="{FF2B5EF4-FFF2-40B4-BE49-F238E27FC236}">
                <a16:creationId xmlns="" xmlns:a16="http://schemas.microsoft.com/office/drawing/2014/main" id="{C8E75716-F862-4A0D-B5CD-F6494C95D593}"/>
              </a:ext>
            </a:extLst>
          </p:cNvPr>
          <p:cNvSpPr txBox="1"/>
          <p:nvPr/>
        </p:nvSpPr>
        <p:spPr>
          <a:xfrm>
            <a:off x="3384646" y="2776232"/>
            <a:ext cx="5262979" cy="1107996"/>
          </a:xfrm>
          <a:prstGeom prst="rect">
            <a:avLst/>
          </a:prstGeom>
        </p:spPr>
        <p:txBody>
          <a:bodyPr wrap="none" rtlCol="0" anchor="ctr">
            <a:spAutoFit/>
          </a:bodyPr>
          <a:lstStyle/>
          <a:p>
            <a:pPr algn="r"/>
            <a:r>
              <a:rPr lang="zh-CN" altLang="en-US" sz="6600" dirty="0">
                <a:solidFill>
                  <a:schemeClr val="bg1"/>
                </a:solidFill>
                <a:effectLst>
                  <a:outerShdw blurRad="38100" dist="38100" dir="2700000" algn="tl">
                    <a:srgbClr val="000000">
                      <a:alpha val="43137"/>
                    </a:srgbClr>
                  </a:outerShdw>
                </a:effectLst>
                <a:latin typeface="汉仪铸字美心体W" panose="00000500000000000000" pitchFamily="2" charset="-122"/>
                <a:ea typeface="汉仪铸字美心体W" panose="00000500000000000000" pitchFamily="2" charset="-122"/>
              </a:rPr>
              <a:t>感谢您的观看</a:t>
            </a:r>
          </a:p>
        </p:txBody>
      </p:sp>
      <p:cxnSp>
        <p:nvCxnSpPr>
          <p:cNvPr id="9" name="直接连接符 8">
            <a:extLst>
              <a:ext uri="{FF2B5EF4-FFF2-40B4-BE49-F238E27FC236}">
                <a16:creationId xmlns="" xmlns:a16="http://schemas.microsoft.com/office/drawing/2014/main" id="{DC48AE7A-6350-455C-A521-8CADAF26A12D}"/>
              </a:ext>
            </a:extLst>
          </p:cNvPr>
          <p:cNvCxnSpPr>
            <a:cxnSpLocks/>
          </p:cNvCxnSpPr>
          <p:nvPr/>
        </p:nvCxnSpPr>
        <p:spPr>
          <a:xfrm>
            <a:off x="3534771" y="3897876"/>
            <a:ext cx="4967786" cy="0"/>
          </a:xfrm>
          <a:prstGeom prst="line">
            <a:avLst/>
          </a:prstGeom>
          <a:ln>
            <a:solidFill>
              <a:srgbClr val="FFD400"/>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 xmlns:a16="http://schemas.microsoft.com/office/drawing/2014/main" id="{C4761D29-1865-45A3-886E-829CD31A3CBA}"/>
              </a:ext>
            </a:extLst>
          </p:cNvPr>
          <p:cNvSpPr txBox="1"/>
          <p:nvPr/>
        </p:nvSpPr>
        <p:spPr>
          <a:xfrm>
            <a:off x="3452886" y="4041710"/>
            <a:ext cx="5320624" cy="307777"/>
          </a:xfrm>
          <a:prstGeom prst="rect">
            <a:avLst/>
          </a:prstGeom>
          <a:noFill/>
        </p:spPr>
        <p:txBody>
          <a:bodyPr wrap="none" rtlCol="0">
            <a:spAutoFit/>
          </a:bodyPr>
          <a:lstStyle/>
          <a:p>
            <a:pPr algn="r"/>
            <a:r>
              <a:rPr lang="en-US" altLang="zh-CN" sz="1400" spc="1400" dirty="0">
                <a:solidFill>
                  <a:schemeClr val="bg1"/>
                </a:solidFill>
                <a:latin typeface="Microsoft YaHei UI" panose="020B0503020204020204" pitchFamily="34" charset="-122"/>
                <a:ea typeface="Microsoft YaHei UI" panose="020B0503020204020204" pitchFamily="34" charset="-122"/>
              </a:rPr>
              <a:t>DESIGNED BY ALONIC</a:t>
            </a:r>
            <a:endParaRPr lang="zh-CN" altLang="en-US" sz="1400" spc="1400" dirty="0">
              <a:solidFill>
                <a:schemeClr val="bg1"/>
              </a:solidFill>
              <a:latin typeface="Microsoft YaHei UI" panose="020B0503020204020204" pitchFamily="34" charset="-122"/>
              <a:ea typeface="Microsoft YaHei UI" panose="020B0503020204020204" pitchFamily="34" charset="-122"/>
            </a:endParaRPr>
          </a:p>
        </p:txBody>
      </p:sp>
    </p:spTree>
    <p:extLst>
      <p:ext uri="{BB962C8B-B14F-4D97-AF65-F5344CB8AC3E}">
        <p14:creationId xmlns:p14="http://schemas.microsoft.com/office/powerpoint/2010/main" val="1368620650"/>
      </p:ext>
    </p:extLst>
  </p:cSld>
  <p:clrMapOvr>
    <a:masterClrMapping/>
  </p:clrMapOvr>
  <mc:AlternateContent xmlns:mc="http://schemas.openxmlformats.org/markup-compatibility/2006" xmlns:p14="http://schemas.microsoft.com/office/powerpoint/2010/main">
    <mc:Choice Requires="p14">
      <p:transition spd="slow" p14:dur="1400" advClick="0" advTm="3000">
        <p:blinds/>
      </p:transition>
    </mc:Choice>
    <mc:Fallback xmlns="">
      <p:transition spd="slow" advClick="0" advTm="3000">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000" fill="hold"/>
                                        <p:tgtEl>
                                          <p:spTgt spid="7"/>
                                        </p:tgtEl>
                                        <p:attrNameLst>
                                          <p:attrName>ppt_x</p:attrName>
                                        </p:attrNameLst>
                                      </p:cBhvr>
                                      <p:tavLst>
                                        <p:tav tm="0">
                                          <p:val>
                                            <p:strVal val="0-#ppt_w/2"/>
                                          </p:val>
                                        </p:tav>
                                        <p:tav tm="100000">
                                          <p:val>
                                            <p:strVal val="#ppt_x"/>
                                          </p:val>
                                        </p:tav>
                                      </p:tavLst>
                                    </p:anim>
                                    <p:anim calcmode="lin" valueType="num">
                                      <p:cBhvr additive="base">
                                        <p:cTn id="14" dur="1000" fill="hold"/>
                                        <p:tgtEl>
                                          <p:spTgt spid="7"/>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000" fill="hold"/>
                                        <p:tgtEl>
                                          <p:spTgt spid="9"/>
                                        </p:tgtEl>
                                        <p:attrNameLst>
                                          <p:attrName>ppt_x</p:attrName>
                                        </p:attrNameLst>
                                      </p:cBhvr>
                                      <p:tavLst>
                                        <p:tav tm="0">
                                          <p:val>
                                            <p:strVal val="1+#ppt_w/2"/>
                                          </p:val>
                                        </p:tav>
                                        <p:tav tm="100000">
                                          <p:val>
                                            <p:strVal val="#ppt_x"/>
                                          </p:val>
                                        </p:tav>
                                      </p:tavLst>
                                    </p:anim>
                                    <p:anim calcmode="lin" valueType="num">
                                      <p:cBhvr additive="base">
                                        <p:cTn id="18" dur="10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1000" fill="hold"/>
                                        <p:tgtEl>
                                          <p:spTgt spid="10"/>
                                        </p:tgtEl>
                                        <p:attrNameLst>
                                          <p:attrName>ppt_x</p:attrName>
                                        </p:attrNameLst>
                                      </p:cBhvr>
                                      <p:tavLst>
                                        <p:tav tm="0">
                                          <p:val>
                                            <p:strVal val="1+#ppt_w/2"/>
                                          </p:val>
                                        </p:tav>
                                        <p:tav tm="100000">
                                          <p:val>
                                            <p:strVal val="#ppt_x"/>
                                          </p:val>
                                        </p:tav>
                                      </p:tavLst>
                                    </p:anim>
                                    <p:anim calcmode="lin" valueType="num">
                                      <p:cBhvr additive="base">
                                        <p:cTn id="22"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561</TotalTime>
  <Words>1416</Words>
  <Application>Microsoft Office PowerPoint</Application>
  <PresentationFormat>宽屏</PresentationFormat>
  <Paragraphs>330</Paragraphs>
  <Slides>25</Slides>
  <Notes>23</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Cocon</vt:lpstr>
      <vt:lpstr>Microsoft YaHei UI</vt:lpstr>
      <vt:lpstr>等线</vt:lpstr>
      <vt:lpstr>汉仪中等线简</vt:lpstr>
      <vt:lpstr>汉仪铸字美心体W</vt:lpstr>
      <vt:lpstr>微软雅黑</vt:lpstr>
      <vt:lpstr>Arial</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WIN7</dc:creator>
  <cp:lastModifiedBy>faith123</cp:lastModifiedBy>
  <cp:revision>396</cp:revision>
  <dcterms:created xsi:type="dcterms:W3CDTF">2017-08-18T03:02:00Z</dcterms:created>
  <dcterms:modified xsi:type="dcterms:W3CDTF">2018-04-26T01:30:07Z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