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3" r:id="rId8"/>
    <p:sldId id="264" r:id="rId9"/>
    <p:sldId id="265" r:id="rId10"/>
    <p:sldId id="266" r:id="rId11"/>
    <p:sldId id="261" r:id="rId12"/>
    <p:sldId id="262" r:id="rId13"/>
    <p:sldId id="27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5358"/>
    <a:srgbClr val="1F8275"/>
    <a:srgbClr val="7ED6CA"/>
    <a:srgbClr val="F07A7E"/>
    <a:srgbClr val="FADCE9"/>
    <a:srgbClr val="FC00FC"/>
    <a:srgbClr val="FF39FF"/>
    <a:srgbClr val="43E9FF"/>
    <a:srgbClr val="93F3FF"/>
    <a:srgbClr val="6E46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21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C66766-4147-4C23-9317-06E710ED3A4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C8A660-B433-474C-8341-4987930BDE5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8A660-B433-474C-8341-4987930BDE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8A660-B433-474C-8341-4987930BDE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9C8A660-B433-474C-8341-4987930BDE5E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fld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9C8A660-B433-474C-8341-4987930BDE5E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fld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9C8A660-B433-474C-8341-4987930BDE5E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fld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9C8A660-B433-474C-8341-4987930BDE5E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fld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9C8A660-B433-474C-8341-4987930BDE5E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fld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9C8A660-B433-474C-8341-4987930BDE5E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fld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9C8A660-B433-474C-8341-4987930BDE5E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fld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9C8A660-B433-474C-8341-4987930BDE5E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fld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9C8A660-B433-474C-8341-4987930BDE5E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fld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9C8A660-B433-474C-8341-4987930BDE5E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fld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9C8A660-B433-474C-8341-4987930BDE5E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fld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9C8A660-B433-474C-8341-4987930BDE5E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fld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9C8A660-B433-474C-8341-4987930BDE5E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fld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9C8A660-B433-474C-8341-4987930BDE5E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fld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9C8A660-B433-474C-8341-4987930BDE5E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fld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9C8A660-B433-474C-8341-4987930BDE5E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fld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9C8A660-B433-474C-8341-4987930BDE5E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fld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9C8A660-B433-474C-8341-4987930BDE5E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fld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A5C01-4B0C-44E4-90DD-4CF3FA2557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94A13-A8BF-4B2A-B6E5-97037151068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A5C01-4B0C-44E4-90DD-4CF3FA2557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94A13-A8BF-4B2A-B6E5-97037151068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A5C01-4B0C-44E4-90DD-4CF3FA2557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94A13-A8BF-4B2A-B6E5-97037151068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A5C01-4B0C-44E4-90DD-4CF3FA2557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94A13-A8BF-4B2A-B6E5-97037151068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A5C01-4B0C-44E4-90DD-4CF3FA2557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94A13-A8BF-4B2A-B6E5-97037151068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A5C01-4B0C-44E4-90DD-4CF3FA2557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94A13-A8BF-4B2A-B6E5-97037151068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A5C01-4B0C-44E4-90DD-4CF3FA2557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94A13-A8BF-4B2A-B6E5-97037151068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A5C01-4B0C-44E4-90DD-4CF3FA2557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94A13-A8BF-4B2A-B6E5-97037151068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A5C01-4B0C-44E4-90DD-4CF3FA2557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94A13-A8BF-4B2A-B6E5-97037151068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A5C01-4B0C-44E4-90DD-4CF3FA2557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94A13-A8BF-4B2A-B6E5-97037151068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A5C01-4B0C-44E4-90DD-4CF3FA2557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94A13-A8BF-4B2A-B6E5-97037151068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6A5C01-4B0C-44E4-90DD-4CF3FA2557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294A13-A8BF-4B2A-B6E5-97037151068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8" Type="http://schemas.openxmlformats.org/officeDocument/2006/relationships/notesSlide" Target="../notesSlides/notesSlide1.xml"/><Relationship Id="rId27" Type="http://schemas.openxmlformats.org/officeDocument/2006/relationships/slideLayout" Target="../slideLayouts/slideLayout1.xml"/><Relationship Id="rId26" Type="http://schemas.openxmlformats.org/officeDocument/2006/relationships/image" Target="../media/image2.png"/><Relationship Id="rId25" Type="http://schemas.openxmlformats.org/officeDocument/2006/relationships/tags" Target="../tags/tag22.xml"/><Relationship Id="rId24" Type="http://schemas.microsoft.com/office/2007/relationships/media" Target="../media/media1.mp3"/><Relationship Id="rId23" Type="http://schemas.openxmlformats.org/officeDocument/2006/relationships/audio" Target="../media/media1.mp3"/><Relationship Id="rId22" Type="http://schemas.openxmlformats.org/officeDocument/2006/relationships/tags" Target="../tags/tag21.xml"/><Relationship Id="rId21" Type="http://schemas.openxmlformats.org/officeDocument/2006/relationships/tags" Target="../tags/tag20.xml"/><Relationship Id="rId20" Type="http://schemas.openxmlformats.org/officeDocument/2006/relationships/tags" Target="../tags/tag19.xml"/><Relationship Id="rId2" Type="http://schemas.openxmlformats.org/officeDocument/2006/relationships/tags" Target="../tags/tag1.xml"/><Relationship Id="rId19" Type="http://schemas.openxmlformats.org/officeDocument/2006/relationships/tags" Target="../tags/tag18.xml"/><Relationship Id="rId18" Type="http://schemas.openxmlformats.org/officeDocument/2006/relationships/tags" Target="../tags/tag17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30.xml"/><Relationship Id="rId8" Type="http://schemas.openxmlformats.org/officeDocument/2006/relationships/tags" Target="../tags/tag29.xml"/><Relationship Id="rId7" Type="http://schemas.openxmlformats.org/officeDocument/2006/relationships/tags" Target="../tags/tag28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4" Type="http://schemas.openxmlformats.org/officeDocument/2006/relationships/notesSlide" Target="../notesSlides/notesSlide2.xml"/><Relationship Id="rId23" Type="http://schemas.openxmlformats.org/officeDocument/2006/relationships/slideLayout" Target="../slideLayouts/slideLayout7.xml"/><Relationship Id="rId22" Type="http://schemas.openxmlformats.org/officeDocument/2006/relationships/tags" Target="../tags/tag43.xml"/><Relationship Id="rId21" Type="http://schemas.openxmlformats.org/officeDocument/2006/relationships/tags" Target="../tags/tag42.xml"/><Relationship Id="rId20" Type="http://schemas.openxmlformats.org/officeDocument/2006/relationships/tags" Target="../tags/tag41.xml"/><Relationship Id="rId2" Type="http://schemas.openxmlformats.org/officeDocument/2006/relationships/tags" Target="../tags/tag23.xml"/><Relationship Id="rId19" Type="http://schemas.openxmlformats.org/officeDocument/2006/relationships/tags" Target="../tags/tag40.xml"/><Relationship Id="rId18" Type="http://schemas.openxmlformats.org/officeDocument/2006/relationships/tags" Target="../tags/tag39.xml"/><Relationship Id="rId17" Type="http://schemas.openxmlformats.org/officeDocument/2006/relationships/tags" Target="../tags/tag38.xml"/><Relationship Id="rId16" Type="http://schemas.openxmlformats.org/officeDocument/2006/relationships/tags" Target="../tags/tag37.xml"/><Relationship Id="rId15" Type="http://schemas.openxmlformats.org/officeDocument/2006/relationships/tags" Target="../tags/tag36.xml"/><Relationship Id="rId14" Type="http://schemas.openxmlformats.org/officeDocument/2006/relationships/tags" Target="../tags/tag35.xml"/><Relationship Id="rId13" Type="http://schemas.openxmlformats.org/officeDocument/2006/relationships/tags" Target="../tags/tag34.xml"/><Relationship Id="rId12" Type="http://schemas.openxmlformats.org/officeDocument/2006/relationships/tags" Target="../tags/tag33.xml"/><Relationship Id="rId11" Type="http://schemas.openxmlformats.org/officeDocument/2006/relationships/tags" Target="../tags/tag32.xml"/><Relationship Id="rId10" Type="http://schemas.openxmlformats.org/officeDocument/2006/relationships/tags" Target="../tags/tag31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1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1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1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1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1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1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1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1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1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1.pn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PA_组合 103"/>
          <p:cNvGrpSpPr/>
          <p:nvPr>
            <p:custDataLst>
              <p:tags r:id="rId2"/>
            </p:custDataLst>
          </p:nvPr>
        </p:nvGrpSpPr>
        <p:grpSpPr>
          <a:xfrm>
            <a:off x="2108597" y="1115460"/>
            <a:ext cx="3987403" cy="3959459"/>
            <a:chOff x="2108597" y="1115460"/>
            <a:chExt cx="3987403" cy="3959459"/>
          </a:xfrm>
        </p:grpSpPr>
        <p:sp>
          <p:nvSpPr>
            <p:cNvPr id="55" name="Freeform 43"/>
            <p:cNvSpPr/>
            <p:nvPr/>
          </p:nvSpPr>
          <p:spPr bwMode="auto">
            <a:xfrm>
              <a:off x="2542327" y="3727561"/>
              <a:ext cx="1012038" cy="964655"/>
            </a:xfrm>
            <a:custGeom>
              <a:avLst/>
              <a:gdLst>
                <a:gd name="T0" fmla="*/ 299 w 312"/>
                <a:gd name="T1" fmla="*/ 51 h 297"/>
                <a:gd name="T2" fmla="*/ 301 w 312"/>
                <a:gd name="T3" fmla="*/ 11 h 297"/>
                <a:gd name="T4" fmla="*/ 261 w 312"/>
                <a:gd name="T5" fmla="*/ 13 h 297"/>
                <a:gd name="T6" fmla="*/ 13 w 312"/>
                <a:gd name="T7" fmla="*/ 246 h 297"/>
                <a:gd name="T8" fmla="*/ 10 w 312"/>
                <a:gd name="T9" fmla="*/ 287 h 297"/>
                <a:gd name="T10" fmla="*/ 51 w 312"/>
                <a:gd name="T11" fmla="*/ 284 h 297"/>
                <a:gd name="T12" fmla="*/ 299 w 312"/>
                <a:gd name="T13" fmla="*/ 51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2" h="297">
                  <a:moveTo>
                    <a:pt x="299" y="51"/>
                  </a:moveTo>
                  <a:cubicBezTo>
                    <a:pt x="311" y="39"/>
                    <a:pt x="312" y="21"/>
                    <a:pt x="301" y="11"/>
                  </a:cubicBezTo>
                  <a:cubicBezTo>
                    <a:pt x="291" y="0"/>
                    <a:pt x="273" y="1"/>
                    <a:pt x="261" y="13"/>
                  </a:cubicBezTo>
                  <a:cubicBezTo>
                    <a:pt x="191" y="61"/>
                    <a:pt x="68" y="175"/>
                    <a:pt x="13" y="246"/>
                  </a:cubicBezTo>
                  <a:cubicBezTo>
                    <a:pt x="1" y="258"/>
                    <a:pt x="0" y="276"/>
                    <a:pt x="10" y="287"/>
                  </a:cubicBezTo>
                  <a:cubicBezTo>
                    <a:pt x="21" y="297"/>
                    <a:pt x="39" y="296"/>
                    <a:pt x="51" y="284"/>
                  </a:cubicBezTo>
                  <a:cubicBezTo>
                    <a:pt x="101" y="209"/>
                    <a:pt x="222" y="93"/>
                    <a:pt x="299" y="51"/>
                  </a:cubicBezTo>
                </a:path>
              </a:pathLst>
            </a:custGeom>
            <a:solidFill>
              <a:srgbClr val="1F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44"/>
            <p:cNvSpPr/>
            <p:nvPr/>
          </p:nvSpPr>
          <p:spPr bwMode="auto">
            <a:xfrm>
              <a:off x="2211866" y="3545322"/>
              <a:ext cx="1212501" cy="685221"/>
            </a:xfrm>
            <a:custGeom>
              <a:avLst/>
              <a:gdLst>
                <a:gd name="T0" fmla="*/ 353 w 374"/>
                <a:gd name="T1" fmla="*/ 55 h 211"/>
                <a:gd name="T2" fmla="*/ 368 w 374"/>
                <a:gd name="T3" fmla="*/ 18 h 211"/>
                <a:gd name="T4" fmla="*/ 329 w 374"/>
                <a:gd name="T5" fmla="*/ 8 h 211"/>
                <a:gd name="T6" fmla="*/ 21 w 374"/>
                <a:gd name="T7" fmla="*/ 156 h 211"/>
                <a:gd name="T8" fmla="*/ 7 w 374"/>
                <a:gd name="T9" fmla="*/ 193 h 211"/>
                <a:gd name="T10" fmla="*/ 46 w 374"/>
                <a:gd name="T11" fmla="*/ 203 h 211"/>
                <a:gd name="T12" fmla="*/ 353 w 374"/>
                <a:gd name="T13" fmla="*/ 55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4" h="211">
                  <a:moveTo>
                    <a:pt x="353" y="55"/>
                  </a:moveTo>
                  <a:cubicBezTo>
                    <a:pt x="368" y="48"/>
                    <a:pt x="374" y="31"/>
                    <a:pt x="368" y="18"/>
                  </a:cubicBezTo>
                  <a:cubicBezTo>
                    <a:pt x="361" y="5"/>
                    <a:pt x="343" y="0"/>
                    <a:pt x="329" y="8"/>
                  </a:cubicBezTo>
                  <a:cubicBezTo>
                    <a:pt x="247" y="32"/>
                    <a:pt x="96" y="104"/>
                    <a:pt x="21" y="156"/>
                  </a:cubicBezTo>
                  <a:cubicBezTo>
                    <a:pt x="7" y="163"/>
                    <a:pt x="0" y="180"/>
                    <a:pt x="7" y="193"/>
                  </a:cubicBezTo>
                  <a:cubicBezTo>
                    <a:pt x="13" y="206"/>
                    <a:pt x="31" y="211"/>
                    <a:pt x="46" y="203"/>
                  </a:cubicBezTo>
                  <a:cubicBezTo>
                    <a:pt x="117" y="146"/>
                    <a:pt x="267" y="72"/>
                    <a:pt x="353" y="55"/>
                  </a:cubicBezTo>
                </a:path>
              </a:pathLst>
            </a:custGeom>
            <a:solidFill>
              <a:srgbClr val="1F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45"/>
            <p:cNvSpPr/>
            <p:nvPr/>
          </p:nvSpPr>
          <p:spPr bwMode="auto">
            <a:xfrm>
              <a:off x="2108597" y="4065312"/>
              <a:ext cx="264855" cy="528495"/>
            </a:xfrm>
            <a:custGeom>
              <a:avLst/>
              <a:gdLst>
                <a:gd name="T0" fmla="*/ 78 w 82"/>
                <a:gd name="T1" fmla="*/ 23 h 163"/>
                <a:gd name="T2" fmla="*/ 50 w 82"/>
                <a:gd name="T3" fmla="*/ 2 h 163"/>
                <a:gd name="T4" fmla="*/ 30 w 82"/>
                <a:gd name="T5" fmla="*/ 30 h 163"/>
                <a:gd name="T6" fmla="*/ 27 w 82"/>
                <a:gd name="T7" fmla="*/ 78 h 163"/>
                <a:gd name="T8" fmla="*/ 8 w 82"/>
                <a:gd name="T9" fmla="*/ 120 h 163"/>
                <a:gd name="T10" fmla="*/ 12 w 82"/>
                <a:gd name="T11" fmla="*/ 154 h 163"/>
                <a:gd name="T12" fmla="*/ 46 w 82"/>
                <a:gd name="T13" fmla="*/ 151 h 163"/>
                <a:gd name="T14" fmla="*/ 75 w 82"/>
                <a:gd name="T15" fmla="*/ 90 h 163"/>
                <a:gd name="T16" fmla="*/ 78 w 82"/>
                <a:gd name="T17" fmla="*/ 2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" h="163">
                  <a:moveTo>
                    <a:pt x="78" y="23"/>
                  </a:moveTo>
                  <a:cubicBezTo>
                    <a:pt x="76" y="9"/>
                    <a:pt x="63" y="0"/>
                    <a:pt x="50" y="2"/>
                  </a:cubicBezTo>
                  <a:cubicBezTo>
                    <a:pt x="37" y="4"/>
                    <a:pt x="27" y="17"/>
                    <a:pt x="30" y="30"/>
                  </a:cubicBezTo>
                  <a:cubicBezTo>
                    <a:pt x="32" y="47"/>
                    <a:pt x="31" y="63"/>
                    <a:pt x="27" y="78"/>
                  </a:cubicBezTo>
                  <a:cubicBezTo>
                    <a:pt x="22" y="97"/>
                    <a:pt x="15" y="111"/>
                    <a:pt x="8" y="120"/>
                  </a:cubicBezTo>
                  <a:cubicBezTo>
                    <a:pt x="0" y="130"/>
                    <a:pt x="1" y="146"/>
                    <a:pt x="12" y="154"/>
                  </a:cubicBezTo>
                  <a:cubicBezTo>
                    <a:pt x="23" y="163"/>
                    <a:pt x="38" y="161"/>
                    <a:pt x="46" y="151"/>
                  </a:cubicBezTo>
                  <a:cubicBezTo>
                    <a:pt x="57" y="137"/>
                    <a:pt x="68" y="115"/>
                    <a:pt x="75" y="90"/>
                  </a:cubicBezTo>
                  <a:cubicBezTo>
                    <a:pt x="79" y="69"/>
                    <a:pt x="82" y="46"/>
                    <a:pt x="78" y="23"/>
                  </a:cubicBezTo>
                </a:path>
              </a:pathLst>
            </a:custGeom>
            <a:solidFill>
              <a:srgbClr val="1F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46"/>
            <p:cNvSpPr/>
            <p:nvPr/>
          </p:nvSpPr>
          <p:spPr bwMode="auto">
            <a:xfrm>
              <a:off x="2196072" y="4061667"/>
              <a:ext cx="314667" cy="500551"/>
            </a:xfrm>
            <a:custGeom>
              <a:avLst/>
              <a:gdLst>
                <a:gd name="T0" fmla="*/ 44 w 97"/>
                <a:gd name="T1" fmla="*/ 10 h 154"/>
                <a:gd name="T2" fmla="*/ 9 w 97"/>
                <a:gd name="T3" fmla="*/ 11 h 154"/>
                <a:gd name="T4" fmla="*/ 10 w 97"/>
                <a:gd name="T5" fmla="*/ 45 h 154"/>
                <a:gd name="T6" fmla="*/ 37 w 97"/>
                <a:gd name="T7" fmla="*/ 85 h 154"/>
                <a:gd name="T8" fmla="*/ 48 w 97"/>
                <a:gd name="T9" fmla="*/ 129 h 154"/>
                <a:gd name="T10" fmla="*/ 72 w 97"/>
                <a:gd name="T11" fmla="*/ 154 h 154"/>
                <a:gd name="T12" fmla="*/ 97 w 97"/>
                <a:gd name="T13" fmla="*/ 130 h 154"/>
                <a:gd name="T14" fmla="*/ 82 w 97"/>
                <a:gd name="T15" fmla="*/ 64 h 154"/>
                <a:gd name="T16" fmla="*/ 44 w 97"/>
                <a:gd name="T17" fmla="*/ 1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" h="154">
                  <a:moveTo>
                    <a:pt x="44" y="10"/>
                  </a:moveTo>
                  <a:cubicBezTo>
                    <a:pt x="34" y="0"/>
                    <a:pt x="18" y="1"/>
                    <a:pt x="9" y="11"/>
                  </a:cubicBezTo>
                  <a:cubicBezTo>
                    <a:pt x="0" y="20"/>
                    <a:pt x="0" y="36"/>
                    <a:pt x="10" y="45"/>
                  </a:cubicBezTo>
                  <a:cubicBezTo>
                    <a:pt x="22" y="57"/>
                    <a:pt x="31" y="71"/>
                    <a:pt x="37" y="85"/>
                  </a:cubicBezTo>
                  <a:cubicBezTo>
                    <a:pt x="45" y="102"/>
                    <a:pt x="48" y="118"/>
                    <a:pt x="48" y="129"/>
                  </a:cubicBezTo>
                  <a:cubicBezTo>
                    <a:pt x="48" y="143"/>
                    <a:pt x="59" y="154"/>
                    <a:pt x="72" y="154"/>
                  </a:cubicBezTo>
                  <a:cubicBezTo>
                    <a:pt x="86" y="154"/>
                    <a:pt x="97" y="143"/>
                    <a:pt x="97" y="130"/>
                  </a:cubicBezTo>
                  <a:cubicBezTo>
                    <a:pt x="97" y="113"/>
                    <a:pt x="93" y="89"/>
                    <a:pt x="82" y="64"/>
                  </a:cubicBezTo>
                  <a:cubicBezTo>
                    <a:pt x="73" y="45"/>
                    <a:pt x="61" y="26"/>
                    <a:pt x="44" y="10"/>
                  </a:cubicBezTo>
                </a:path>
              </a:pathLst>
            </a:custGeom>
            <a:solidFill>
              <a:srgbClr val="1F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47"/>
            <p:cNvSpPr/>
            <p:nvPr/>
          </p:nvSpPr>
          <p:spPr bwMode="auto">
            <a:xfrm>
              <a:off x="2526533" y="4533060"/>
              <a:ext cx="219903" cy="541859"/>
            </a:xfrm>
            <a:custGeom>
              <a:avLst/>
              <a:gdLst>
                <a:gd name="T0" fmla="*/ 50 w 68"/>
                <a:gd name="T1" fmla="*/ 17 h 167"/>
                <a:gd name="T2" fmla="*/ 17 w 68"/>
                <a:gd name="T3" fmla="*/ 6 h 167"/>
                <a:gd name="T4" fmla="*/ 6 w 68"/>
                <a:gd name="T5" fmla="*/ 39 h 167"/>
                <a:gd name="T6" fmla="*/ 18 w 68"/>
                <a:gd name="T7" fmla="*/ 85 h 167"/>
                <a:gd name="T8" fmla="*/ 12 w 68"/>
                <a:gd name="T9" fmla="*/ 131 h 167"/>
                <a:gd name="T10" fmla="*/ 26 w 68"/>
                <a:gd name="T11" fmla="*/ 162 h 167"/>
                <a:gd name="T12" fmla="*/ 58 w 68"/>
                <a:gd name="T13" fmla="*/ 148 h 167"/>
                <a:gd name="T14" fmla="*/ 67 w 68"/>
                <a:gd name="T15" fmla="*/ 82 h 167"/>
                <a:gd name="T16" fmla="*/ 50 w 68"/>
                <a:gd name="T17" fmla="*/ 17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167">
                  <a:moveTo>
                    <a:pt x="50" y="17"/>
                  </a:moveTo>
                  <a:cubicBezTo>
                    <a:pt x="44" y="5"/>
                    <a:pt x="29" y="0"/>
                    <a:pt x="17" y="6"/>
                  </a:cubicBezTo>
                  <a:cubicBezTo>
                    <a:pt x="5" y="12"/>
                    <a:pt x="0" y="26"/>
                    <a:pt x="6" y="39"/>
                  </a:cubicBezTo>
                  <a:cubicBezTo>
                    <a:pt x="13" y="54"/>
                    <a:pt x="17" y="70"/>
                    <a:pt x="18" y="85"/>
                  </a:cubicBezTo>
                  <a:cubicBezTo>
                    <a:pt x="19" y="104"/>
                    <a:pt x="16" y="120"/>
                    <a:pt x="12" y="131"/>
                  </a:cubicBezTo>
                  <a:cubicBezTo>
                    <a:pt x="8" y="143"/>
                    <a:pt x="14" y="157"/>
                    <a:pt x="26" y="162"/>
                  </a:cubicBezTo>
                  <a:cubicBezTo>
                    <a:pt x="39" y="167"/>
                    <a:pt x="53" y="161"/>
                    <a:pt x="58" y="148"/>
                  </a:cubicBezTo>
                  <a:cubicBezTo>
                    <a:pt x="64" y="133"/>
                    <a:pt x="68" y="108"/>
                    <a:pt x="67" y="82"/>
                  </a:cubicBezTo>
                  <a:cubicBezTo>
                    <a:pt x="65" y="61"/>
                    <a:pt x="60" y="38"/>
                    <a:pt x="50" y="17"/>
                  </a:cubicBezTo>
                </a:path>
              </a:pathLst>
            </a:custGeom>
            <a:solidFill>
              <a:srgbClr val="1F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48"/>
            <p:cNvSpPr/>
            <p:nvPr/>
          </p:nvSpPr>
          <p:spPr bwMode="auto">
            <a:xfrm>
              <a:off x="2526533" y="4533060"/>
              <a:ext cx="421581" cy="450740"/>
            </a:xfrm>
            <a:custGeom>
              <a:avLst/>
              <a:gdLst>
                <a:gd name="T0" fmla="*/ 38 w 130"/>
                <a:gd name="T1" fmla="*/ 6 h 139"/>
                <a:gd name="T2" fmla="*/ 6 w 130"/>
                <a:gd name="T3" fmla="*/ 17 h 139"/>
                <a:gd name="T4" fmla="*/ 17 w 130"/>
                <a:gd name="T5" fmla="*/ 50 h 139"/>
                <a:gd name="T6" fmla="*/ 55 w 130"/>
                <a:gd name="T7" fmla="*/ 79 h 139"/>
                <a:gd name="T8" fmla="*/ 79 w 130"/>
                <a:gd name="T9" fmla="*/ 118 h 139"/>
                <a:gd name="T10" fmla="*/ 109 w 130"/>
                <a:gd name="T11" fmla="*/ 135 h 139"/>
                <a:gd name="T12" fmla="*/ 126 w 130"/>
                <a:gd name="T13" fmla="*/ 104 h 139"/>
                <a:gd name="T14" fmla="*/ 91 w 130"/>
                <a:gd name="T15" fmla="*/ 46 h 139"/>
                <a:gd name="T16" fmla="*/ 38 w 130"/>
                <a:gd name="T17" fmla="*/ 6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0" h="139">
                  <a:moveTo>
                    <a:pt x="38" y="6"/>
                  </a:moveTo>
                  <a:cubicBezTo>
                    <a:pt x="26" y="0"/>
                    <a:pt x="12" y="5"/>
                    <a:pt x="6" y="17"/>
                  </a:cubicBezTo>
                  <a:cubicBezTo>
                    <a:pt x="0" y="29"/>
                    <a:pt x="5" y="44"/>
                    <a:pt x="17" y="50"/>
                  </a:cubicBezTo>
                  <a:cubicBezTo>
                    <a:pt x="32" y="57"/>
                    <a:pt x="45" y="68"/>
                    <a:pt x="55" y="79"/>
                  </a:cubicBezTo>
                  <a:cubicBezTo>
                    <a:pt x="68" y="93"/>
                    <a:pt x="76" y="108"/>
                    <a:pt x="79" y="118"/>
                  </a:cubicBezTo>
                  <a:cubicBezTo>
                    <a:pt x="83" y="131"/>
                    <a:pt x="96" y="139"/>
                    <a:pt x="109" y="135"/>
                  </a:cubicBezTo>
                  <a:cubicBezTo>
                    <a:pt x="122" y="131"/>
                    <a:pt x="130" y="117"/>
                    <a:pt x="126" y="104"/>
                  </a:cubicBezTo>
                  <a:cubicBezTo>
                    <a:pt x="121" y="88"/>
                    <a:pt x="109" y="66"/>
                    <a:pt x="91" y="46"/>
                  </a:cubicBezTo>
                  <a:cubicBezTo>
                    <a:pt x="78" y="31"/>
                    <a:pt x="60" y="16"/>
                    <a:pt x="38" y="6"/>
                  </a:cubicBezTo>
                </a:path>
              </a:pathLst>
            </a:custGeom>
            <a:solidFill>
              <a:srgbClr val="1F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49"/>
            <p:cNvSpPr/>
            <p:nvPr/>
          </p:nvSpPr>
          <p:spPr bwMode="auto">
            <a:xfrm>
              <a:off x="3262781" y="1115460"/>
              <a:ext cx="1224650" cy="1601279"/>
            </a:xfrm>
            <a:custGeom>
              <a:avLst/>
              <a:gdLst>
                <a:gd name="T0" fmla="*/ 254 w 378"/>
                <a:gd name="T1" fmla="*/ 0 h 493"/>
                <a:gd name="T2" fmla="*/ 378 w 378"/>
                <a:gd name="T3" fmla="*/ 473 h 493"/>
                <a:gd name="T4" fmla="*/ 0 w 378"/>
                <a:gd name="T5" fmla="*/ 193 h 493"/>
                <a:gd name="T6" fmla="*/ 87 w 378"/>
                <a:gd name="T7" fmla="*/ 227 h 493"/>
                <a:gd name="T8" fmla="*/ 82 w 378"/>
                <a:gd name="T9" fmla="*/ 102 h 493"/>
                <a:gd name="T10" fmla="*/ 147 w 378"/>
                <a:gd name="T11" fmla="*/ 161 h 493"/>
                <a:gd name="T12" fmla="*/ 254 w 378"/>
                <a:gd name="T13" fmla="*/ 0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8" h="493">
                  <a:moveTo>
                    <a:pt x="254" y="0"/>
                  </a:moveTo>
                  <a:cubicBezTo>
                    <a:pt x="146" y="249"/>
                    <a:pt x="315" y="447"/>
                    <a:pt x="378" y="473"/>
                  </a:cubicBezTo>
                  <a:cubicBezTo>
                    <a:pt x="303" y="493"/>
                    <a:pt x="54" y="455"/>
                    <a:pt x="0" y="193"/>
                  </a:cubicBezTo>
                  <a:cubicBezTo>
                    <a:pt x="34" y="219"/>
                    <a:pt x="47" y="221"/>
                    <a:pt x="87" y="227"/>
                  </a:cubicBezTo>
                  <a:cubicBezTo>
                    <a:pt x="62" y="186"/>
                    <a:pt x="70" y="138"/>
                    <a:pt x="82" y="102"/>
                  </a:cubicBezTo>
                  <a:cubicBezTo>
                    <a:pt x="100" y="137"/>
                    <a:pt x="131" y="161"/>
                    <a:pt x="147" y="161"/>
                  </a:cubicBezTo>
                  <a:cubicBezTo>
                    <a:pt x="142" y="82"/>
                    <a:pt x="221" y="7"/>
                    <a:pt x="254" y="0"/>
                  </a:cubicBezTo>
                </a:path>
              </a:pathLst>
            </a:custGeom>
            <a:solidFill>
              <a:srgbClr val="1F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50"/>
            <p:cNvSpPr/>
            <p:nvPr/>
          </p:nvSpPr>
          <p:spPr bwMode="auto">
            <a:xfrm>
              <a:off x="2231305" y="1732645"/>
              <a:ext cx="3750492" cy="2787051"/>
            </a:xfrm>
            <a:custGeom>
              <a:avLst/>
              <a:gdLst>
                <a:gd name="T0" fmla="*/ 844 w 1157"/>
                <a:gd name="T1" fmla="*/ 30 h 858"/>
                <a:gd name="T2" fmla="*/ 580 w 1157"/>
                <a:gd name="T3" fmla="*/ 86 h 858"/>
                <a:gd name="T4" fmla="*/ 0 w 1157"/>
                <a:gd name="T5" fmla="*/ 250 h 858"/>
                <a:gd name="T6" fmla="*/ 815 w 1157"/>
                <a:gd name="T7" fmla="*/ 686 h 858"/>
                <a:gd name="T8" fmla="*/ 844 w 1157"/>
                <a:gd name="T9" fmla="*/ 30 h 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7" h="858">
                  <a:moveTo>
                    <a:pt x="844" y="30"/>
                  </a:moveTo>
                  <a:cubicBezTo>
                    <a:pt x="738" y="0"/>
                    <a:pt x="651" y="24"/>
                    <a:pt x="580" y="86"/>
                  </a:cubicBezTo>
                  <a:cubicBezTo>
                    <a:pt x="518" y="139"/>
                    <a:pt x="340" y="572"/>
                    <a:pt x="0" y="250"/>
                  </a:cubicBezTo>
                  <a:cubicBezTo>
                    <a:pt x="77" y="803"/>
                    <a:pt x="532" y="858"/>
                    <a:pt x="815" y="686"/>
                  </a:cubicBezTo>
                  <a:cubicBezTo>
                    <a:pt x="1072" y="531"/>
                    <a:pt x="1157" y="119"/>
                    <a:pt x="844" y="30"/>
                  </a:cubicBezTo>
                </a:path>
              </a:pathLst>
            </a:custGeom>
            <a:solidFill>
              <a:srgbClr val="7ED6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51"/>
            <p:cNvSpPr>
              <a:spLocks noEditPoints="1"/>
            </p:cNvSpPr>
            <p:nvPr/>
          </p:nvSpPr>
          <p:spPr bwMode="auto">
            <a:xfrm>
              <a:off x="2273828" y="1794606"/>
              <a:ext cx="3342275" cy="2445656"/>
            </a:xfrm>
            <a:custGeom>
              <a:avLst/>
              <a:gdLst>
                <a:gd name="T0" fmla="*/ 1031 w 1031"/>
                <a:gd name="T1" fmla="*/ 311 h 753"/>
                <a:gd name="T2" fmla="*/ 926 w 1031"/>
                <a:gd name="T3" fmla="*/ 486 h 753"/>
                <a:gd name="T4" fmla="*/ 904 w 1031"/>
                <a:gd name="T5" fmla="*/ 64 h 753"/>
                <a:gd name="T6" fmla="*/ 871 w 1031"/>
                <a:gd name="T7" fmla="*/ 495 h 753"/>
                <a:gd name="T8" fmla="*/ 871 w 1031"/>
                <a:gd name="T9" fmla="*/ 39 h 753"/>
                <a:gd name="T10" fmla="*/ 904 w 1031"/>
                <a:gd name="T11" fmla="*/ 328 h 753"/>
                <a:gd name="T12" fmla="*/ 838 w 1031"/>
                <a:gd name="T13" fmla="*/ 636 h 753"/>
                <a:gd name="T14" fmla="*/ 871 w 1031"/>
                <a:gd name="T15" fmla="*/ 32 h 753"/>
                <a:gd name="T16" fmla="*/ 838 w 1031"/>
                <a:gd name="T17" fmla="*/ 394 h 753"/>
                <a:gd name="T18" fmla="*/ 805 w 1031"/>
                <a:gd name="T19" fmla="*/ 627 h 753"/>
                <a:gd name="T20" fmla="*/ 838 w 1031"/>
                <a:gd name="T21" fmla="*/ 240 h 753"/>
                <a:gd name="T22" fmla="*/ 838 w 1031"/>
                <a:gd name="T23" fmla="*/ 372 h 753"/>
                <a:gd name="T24" fmla="*/ 772 w 1031"/>
                <a:gd name="T25" fmla="*/ 64 h 753"/>
                <a:gd name="T26" fmla="*/ 772 w 1031"/>
                <a:gd name="T27" fmla="*/ 328 h 753"/>
                <a:gd name="T28" fmla="*/ 739 w 1031"/>
                <a:gd name="T29" fmla="*/ 567 h 753"/>
                <a:gd name="T30" fmla="*/ 772 w 1031"/>
                <a:gd name="T31" fmla="*/ 174 h 753"/>
                <a:gd name="T32" fmla="*/ 772 w 1031"/>
                <a:gd name="T33" fmla="*/ 306 h 753"/>
                <a:gd name="T34" fmla="*/ 739 w 1031"/>
                <a:gd name="T35" fmla="*/ 627 h 753"/>
                <a:gd name="T36" fmla="*/ 739 w 1031"/>
                <a:gd name="T37" fmla="*/ 231 h 753"/>
                <a:gd name="T38" fmla="*/ 739 w 1031"/>
                <a:gd name="T39" fmla="*/ 363 h 753"/>
                <a:gd name="T40" fmla="*/ 706 w 1031"/>
                <a:gd name="T41" fmla="*/ 636 h 753"/>
                <a:gd name="T42" fmla="*/ 706 w 1031"/>
                <a:gd name="T43" fmla="*/ 240 h 753"/>
                <a:gd name="T44" fmla="*/ 706 w 1031"/>
                <a:gd name="T45" fmla="*/ 372 h 753"/>
                <a:gd name="T46" fmla="*/ 640 w 1031"/>
                <a:gd name="T47" fmla="*/ 42 h 753"/>
                <a:gd name="T48" fmla="*/ 640 w 1031"/>
                <a:gd name="T49" fmla="*/ 196 h 753"/>
                <a:gd name="T50" fmla="*/ 673 w 1031"/>
                <a:gd name="T51" fmla="*/ 501 h 753"/>
                <a:gd name="T52" fmla="*/ 628 w 1031"/>
                <a:gd name="T53" fmla="*/ 738 h 753"/>
                <a:gd name="T54" fmla="*/ 623 w 1031"/>
                <a:gd name="T55" fmla="*/ 225 h 753"/>
                <a:gd name="T56" fmla="*/ 640 w 1031"/>
                <a:gd name="T57" fmla="*/ 460 h 753"/>
                <a:gd name="T58" fmla="*/ 607 w 1031"/>
                <a:gd name="T59" fmla="*/ 699 h 753"/>
                <a:gd name="T60" fmla="*/ 574 w 1031"/>
                <a:gd name="T61" fmla="*/ 108 h 753"/>
                <a:gd name="T62" fmla="*/ 607 w 1031"/>
                <a:gd name="T63" fmla="*/ 429 h 753"/>
                <a:gd name="T64" fmla="*/ 541 w 1031"/>
                <a:gd name="T65" fmla="*/ 693 h 753"/>
                <a:gd name="T66" fmla="*/ 557 w 1031"/>
                <a:gd name="T67" fmla="*/ 291 h 753"/>
                <a:gd name="T68" fmla="*/ 574 w 1031"/>
                <a:gd name="T69" fmla="*/ 526 h 753"/>
                <a:gd name="T70" fmla="*/ 541 w 1031"/>
                <a:gd name="T71" fmla="*/ 165 h 753"/>
                <a:gd name="T72" fmla="*/ 541 w 1031"/>
                <a:gd name="T73" fmla="*/ 363 h 753"/>
                <a:gd name="T74" fmla="*/ 541 w 1031"/>
                <a:gd name="T75" fmla="*/ 567 h 753"/>
                <a:gd name="T76" fmla="*/ 475 w 1031"/>
                <a:gd name="T77" fmla="*/ 231 h 753"/>
                <a:gd name="T78" fmla="*/ 508 w 1031"/>
                <a:gd name="T79" fmla="*/ 306 h 753"/>
                <a:gd name="T80" fmla="*/ 475 w 1031"/>
                <a:gd name="T81" fmla="*/ 561 h 753"/>
                <a:gd name="T82" fmla="*/ 459 w 1031"/>
                <a:gd name="T83" fmla="*/ 291 h 753"/>
                <a:gd name="T84" fmla="*/ 459 w 1031"/>
                <a:gd name="T85" fmla="*/ 556 h 753"/>
                <a:gd name="T86" fmla="*/ 435 w 1031"/>
                <a:gd name="T87" fmla="*/ 240 h 753"/>
                <a:gd name="T88" fmla="*/ 425 w 1031"/>
                <a:gd name="T89" fmla="*/ 556 h 753"/>
                <a:gd name="T90" fmla="*/ 409 w 1031"/>
                <a:gd name="T91" fmla="*/ 303 h 753"/>
                <a:gd name="T92" fmla="*/ 409 w 1031"/>
                <a:gd name="T93" fmla="*/ 429 h 753"/>
                <a:gd name="T94" fmla="*/ 376 w 1031"/>
                <a:gd name="T95" fmla="*/ 724 h 753"/>
                <a:gd name="T96" fmla="*/ 343 w 1031"/>
                <a:gd name="T97" fmla="*/ 429 h 753"/>
                <a:gd name="T98" fmla="*/ 331 w 1031"/>
                <a:gd name="T99" fmla="*/ 684 h 753"/>
                <a:gd name="T100" fmla="*/ 327 w 1031"/>
                <a:gd name="T101" fmla="*/ 556 h 753"/>
                <a:gd name="T102" fmla="*/ 310 w 1031"/>
                <a:gd name="T103" fmla="*/ 372 h 753"/>
                <a:gd name="T104" fmla="*/ 277 w 1031"/>
                <a:gd name="T105" fmla="*/ 699 h 753"/>
                <a:gd name="T106" fmla="*/ 244 w 1031"/>
                <a:gd name="T107" fmla="*/ 460 h 753"/>
                <a:gd name="T108" fmla="*/ 211 w 1031"/>
                <a:gd name="T109" fmla="*/ 363 h 753"/>
                <a:gd name="T110" fmla="*/ 179 w 1031"/>
                <a:gd name="T111" fmla="*/ 636 h 753"/>
                <a:gd name="T112" fmla="*/ 211 w 1031"/>
                <a:gd name="T113" fmla="*/ 435 h 753"/>
                <a:gd name="T114" fmla="*/ 145 w 1031"/>
                <a:gd name="T115" fmla="*/ 435 h 753"/>
                <a:gd name="T116" fmla="*/ 76 w 1031"/>
                <a:gd name="T117" fmla="*/ 434 h 753"/>
                <a:gd name="T118" fmla="*/ 76 w 1031"/>
                <a:gd name="T119" fmla="*/ 371 h 753"/>
                <a:gd name="T120" fmla="*/ 46 w 1031"/>
                <a:gd name="T121" fmla="*/ 372 h 753"/>
                <a:gd name="T122" fmla="*/ 15 w 1031"/>
                <a:gd name="T123" fmla="*/ 364 h 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31" h="753">
                  <a:moveTo>
                    <a:pt x="984" y="112"/>
                  </a:moveTo>
                  <a:cubicBezTo>
                    <a:pt x="980" y="113"/>
                    <a:pt x="977" y="113"/>
                    <a:pt x="973" y="113"/>
                  </a:cubicBezTo>
                  <a:cubicBezTo>
                    <a:pt x="974" y="130"/>
                    <a:pt x="981" y="145"/>
                    <a:pt x="992" y="155"/>
                  </a:cubicBezTo>
                  <a:cubicBezTo>
                    <a:pt x="998" y="162"/>
                    <a:pt x="1006" y="167"/>
                    <a:pt x="1014" y="170"/>
                  </a:cubicBezTo>
                  <a:cubicBezTo>
                    <a:pt x="1015" y="172"/>
                    <a:pt x="1016" y="174"/>
                    <a:pt x="1017" y="177"/>
                  </a:cubicBezTo>
                  <a:cubicBezTo>
                    <a:pt x="1006" y="173"/>
                    <a:pt x="996" y="167"/>
                    <a:pt x="988" y="159"/>
                  </a:cubicBezTo>
                  <a:cubicBezTo>
                    <a:pt x="980" y="151"/>
                    <a:pt x="974" y="141"/>
                    <a:pt x="970" y="130"/>
                  </a:cubicBezTo>
                  <a:cubicBezTo>
                    <a:pt x="967" y="141"/>
                    <a:pt x="961" y="151"/>
                    <a:pt x="953" y="159"/>
                  </a:cubicBezTo>
                  <a:cubicBezTo>
                    <a:pt x="941" y="171"/>
                    <a:pt x="925" y="179"/>
                    <a:pt x="907" y="179"/>
                  </a:cubicBezTo>
                  <a:cubicBezTo>
                    <a:pt x="908" y="196"/>
                    <a:pt x="915" y="211"/>
                    <a:pt x="926" y="221"/>
                  </a:cubicBezTo>
                  <a:cubicBezTo>
                    <a:pt x="937" y="233"/>
                    <a:pt x="953" y="240"/>
                    <a:pt x="970" y="240"/>
                  </a:cubicBezTo>
                  <a:cubicBezTo>
                    <a:pt x="988" y="240"/>
                    <a:pt x="1004" y="233"/>
                    <a:pt x="1015" y="221"/>
                  </a:cubicBezTo>
                  <a:cubicBezTo>
                    <a:pt x="1019" y="217"/>
                    <a:pt x="1022" y="213"/>
                    <a:pt x="1025" y="208"/>
                  </a:cubicBezTo>
                  <a:cubicBezTo>
                    <a:pt x="1026" y="210"/>
                    <a:pt x="1026" y="213"/>
                    <a:pt x="1027" y="216"/>
                  </a:cubicBezTo>
                  <a:cubicBezTo>
                    <a:pt x="1025" y="219"/>
                    <a:pt x="1022" y="222"/>
                    <a:pt x="1019" y="225"/>
                  </a:cubicBezTo>
                  <a:cubicBezTo>
                    <a:pt x="1007" y="237"/>
                    <a:pt x="991" y="245"/>
                    <a:pt x="973" y="245"/>
                  </a:cubicBezTo>
                  <a:cubicBezTo>
                    <a:pt x="974" y="262"/>
                    <a:pt x="981" y="277"/>
                    <a:pt x="992" y="287"/>
                  </a:cubicBezTo>
                  <a:cubicBezTo>
                    <a:pt x="1002" y="298"/>
                    <a:pt x="1016" y="304"/>
                    <a:pt x="1031" y="306"/>
                  </a:cubicBezTo>
                  <a:cubicBezTo>
                    <a:pt x="1031" y="308"/>
                    <a:pt x="1031" y="309"/>
                    <a:pt x="1031" y="311"/>
                  </a:cubicBezTo>
                  <a:cubicBezTo>
                    <a:pt x="1014" y="310"/>
                    <a:pt x="999" y="303"/>
                    <a:pt x="988" y="291"/>
                  </a:cubicBezTo>
                  <a:cubicBezTo>
                    <a:pt x="980" y="283"/>
                    <a:pt x="974" y="273"/>
                    <a:pt x="970" y="262"/>
                  </a:cubicBezTo>
                  <a:cubicBezTo>
                    <a:pt x="967" y="273"/>
                    <a:pt x="961" y="283"/>
                    <a:pt x="953" y="291"/>
                  </a:cubicBezTo>
                  <a:cubicBezTo>
                    <a:pt x="941" y="303"/>
                    <a:pt x="925" y="311"/>
                    <a:pt x="907" y="312"/>
                  </a:cubicBezTo>
                  <a:cubicBezTo>
                    <a:pt x="908" y="328"/>
                    <a:pt x="915" y="343"/>
                    <a:pt x="926" y="353"/>
                  </a:cubicBezTo>
                  <a:cubicBezTo>
                    <a:pt x="937" y="365"/>
                    <a:pt x="953" y="372"/>
                    <a:pt x="970" y="372"/>
                  </a:cubicBezTo>
                  <a:cubicBezTo>
                    <a:pt x="988" y="372"/>
                    <a:pt x="1004" y="365"/>
                    <a:pt x="1015" y="353"/>
                  </a:cubicBezTo>
                  <a:cubicBezTo>
                    <a:pt x="1020" y="348"/>
                    <a:pt x="1024" y="342"/>
                    <a:pt x="1027" y="336"/>
                  </a:cubicBezTo>
                  <a:cubicBezTo>
                    <a:pt x="1027" y="341"/>
                    <a:pt x="1026" y="346"/>
                    <a:pt x="1025" y="351"/>
                  </a:cubicBezTo>
                  <a:cubicBezTo>
                    <a:pt x="1023" y="353"/>
                    <a:pt x="1021" y="355"/>
                    <a:pt x="1019" y="357"/>
                  </a:cubicBezTo>
                  <a:cubicBezTo>
                    <a:pt x="1007" y="369"/>
                    <a:pt x="991" y="377"/>
                    <a:pt x="973" y="378"/>
                  </a:cubicBezTo>
                  <a:cubicBezTo>
                    <a:pt x="974" y="394"/>
                    <a:pt x="981" y="409"/>
                    <a:pt x="992" y="419"/>
                  </a:cubicBezTo>
                  <a:cubicBezTo>
                    <a:pt x="995" y="423"/>
                    <a:pt x="998" y="425"/>
                    <a:pt x="1002" y="428"/>
                  </a:cubicBezTo>
                  <a:cubicBezTo>
                    <a:pt x="1001" y="430"/>
                    <a:pt x="1000" y="431"/>
                    <a:pt x="1000" y="433"/>
                  </a:cubicBezTo>
                  <a:cubicBezTo>
                    <a:pt x="995" y="430"/>
                    <a:pt x="991" y="427"/>
                    <a:pt x="988" y="423"/>
                  </a:cubicBezTo>
                  <a:cubicBezTo>
                    <a:pt x="980" y="415"/>
                    <a:pt x="974" y="405"/>
                    <a:pt x="970" y="394"/>
                  </a:cubicBezTo>
                  <a:cubicBezTo>
                    <a:pt x="967" y="405"/>
                    <a:pt x="961" y="415"/>
                    <a:pt x="953" y="423"/>
                  </a:cubicBezTo>
                  <a:cubicBezTo>
                    <a:pt x="941" y="435"/>
                    <a:pt x="925" y="443"/>
                    <a:pt x="907" y="444"/>
                  </a:cubicBezTo>
                  <a:cubicBezTo>
                    <a:pt x="908" y="460"/>
                    <a:pt x="915" y="475"/>
                    <a:pt x="926" y="486"/>
                  </a:cubicBezTo>
                  <a:cubicBezTo>
                    <a:pt x="936" y="496"/>
                    <a:pt x="949" y="502"/>
                    <a:pt x="964" y="504"/>
                  </a:cubicBezTo>
                  <a:cubicBezTo>
                    <a:pt x="963" y="506"/>
                    <a:pt x="962" y="507"/>
                    <a:pt x="961" y="509"/>
                  </a:cubicBezTo>
                  <a:cubicBezTo>
                    <a:pt x="946" y="507"/>
                    <a:pt x="932" y="500"/>
                    <a:pt x="922" y="490"/>
                  </a:cubicBezTo>
                  <a:cubicBezTo>
                    <a:pt x="914" y="481"/>
                    <a:pt x="908" y="472"/>
                    <a:pt x="904" y="460"/>
                  </a:cubicBezTo>
                  <a:cubicBezTo>
                    <a:pt x="904" y="438"/>
                    <a:pt x="904" y="438"/>
                    <a:pt x="904" y="438"/>
                  </a:cubicBezTo>
                  <a:cubicBezTo>
                    <a:pt x="922" y="438"/>
                    <a:pt x="937" y="431"/>
                    <a:pt x="949" y="419"/>
                  </a:cubicBezTo>
                  <a:cubicBezTo>
                    <a:pt x="960" y="409"/>
                    <a:pt x="967" y="394"/>
                    <a:pt x="967" y="378"/>
                  </a:cubicBezTo>
                  <a:cubicBezTo>
                    <a:pt x="950" y="377"/>
                    <a:pt x="933" y="369"/>
                    <a:pt x="922" y="357"/>
                  </a:cubicBezTo>
                  <a:cubicBezTo>
                    <a:pt x="914" y="349"/>
                    <a:pt x="908" y="339"/>
                    <a:pt x="904" y="328"/>
                  </a:cubicBezTo>
                  <a:cubicBezTo>
                    <a:pt x="904" y="306"/>
                    <a:pt x="904" y="306"/>
                    <a:pt x="904" y="306"/>
                  </a:cubicBezTo>
                  <a:cubicBezTo>
                    <a:pt x="922" y="306"/>
                    <a:pt x="937" y="299"/>
                    <a:pt x="949" y="287"/>
                  </a:cubicBezTo>
                  <a:cubicBezTo>
                    <a:pt x="960" y="277"/>
                    <a:pt x="967" y="262"/>
                    <a:pt x="967" y="245"/>
                  </a:cubicBezTo>
                  <a:cubicBezTo>
                    <a:pt x="950" y="245"/>
                    <a:pt x="933" y="237"/>
                    <a:pt x="922" y="225"/>
                  </a:cubicBezTo>
                  <a:cubicBezTo>
                    <a:pt x="914" y="217"/>
                    <a:pt x="908" y="207"/>
                    <a:pt x="904" y="196"/>
                  </a:cubicBezTo>
                  <a:cubicBezTo>
                    <a:pt x="904" y="174"/>
                    <a:pt x="904" y="174"/>
                    <a:pt x="904" y="174"/>
                  </a:cubicBezTo>
                  <a:cubicBezTo>
                    <a:pt x="922" y="174"/>
                    <a:pt x="937" y="167"/>
                    <a:pt x="949" y="155"/>
                  </a:cubicBezTo>
                  <a:cubicBezTo>
                    <a:pt x="960" y="145"/>
                    <a:pt x="967" y="130"/>
                    <a:pt x="967" y="113"/>
                  </a:cubicBezTo>
                  <a:cubicBezTo>
                    <a:pt x="950" y="113"/>
                    <a:pt x="933" y="105"/>
                    <a:pt x="922" y="93"/>
                  </a:cubicBezTo>
                  <a:cubicBezTo>
                    <a:pt x="914" y="85"/>
                    <a:pt x="908" y="75"/>
                    <a:pt x="904" y="64"/>
                  </a:cubicBezTo>
                  <a:cubicBezTo>
                    <a:pt x="904" y="42"/>
                    <a:pt x="904" y="42"/>
                    <a:pt x="904" y="42"/>
                  </a:cubicBezTo>
                  <a:cubicBezTo>
                    <a:pt x="905" y="42"/>
                    <a:pt x="905" y="42"/>
                    <a:pt x="905" y="42"/>
                  </a:cubicBezTo>
                  <a:cubicBezTo>
                    <a:pt x="908" y="43"/>
                    <a:pt x="911" y="45"/>
                    <a:pt x="913" y="47"/>
                  </a:cubicBezTo>
                  <a:cubicBezTo>
                    <a:pt x="911" y="47"/>
                    <a:pt x="909" y="47"/>
                    <a:pt x="907" y="47"/>
                  </a:cubicBezTo>
                  <a:cubicBezTo>
                    <a:pt x="908" y="64"/>
                    <a:pt x="915" y="78"/>
                    <a:pt x="926" y="89"/>
                  </a:cubicBezTo>
                  <a:cubicBezTo>
                    <a:pt x="937" y="101"/>
                    <a:pt x="953" y="108"/>
                    <a:pt x="970" y="108"/>
                  </a:cubicBezTo>
                  <a:cubicBezTo>
                    <a:pt x="973" y="108"/>
                    <a:pt x="977" y="108"/>
                    <a:pt x="980" y="107"/>
                  </a:cubicBezTo>
                  <a:cubicBezTo>
                    <a:pt x="981" y="109"/>
                    <a:pt x="982" y="110"/>
                    <a:pt x="984" y="112"/>
                  </a:cubicBezTo>
                  <a:moveTo>
                    <a:pt x="904" y="570"/>
                  </a:moveTo>
                  <a:cubicBezTo>
                    <a:pt x="909" y="570"/>
                    <a:pt x="913" y="570"/>
                    <a:pt x="917" y="569"/>
                  </a:cubicBezTo>
                  <a:cubicBezTo>
                    <a:pt x="915" y="571"/>
                    <a:pt x="913" y="573"/>
                    <a:pt x="911" y="575"/>
                  </a:cubicBezTo>
                  <a:cubicBezTo>
                    <a:pt x="910" y="575"/>
                    <a:pt x="909" y="576"/>
                    <a:pt x="907" y="576"/>
                  </a:cubicBezTo>
                  <a:cubicBezTo>
                    <a:pt x="907" y="577"/>
                    <a:pt x="907" y="578"/>
                    <a:pt x="907" y="580"/>
                  </a:cubicBezTo>
                  <a:cubicBezTo>
                    <a:pt x="906" y="581"/>
                    <a:pt x="905" y="582"/>
                    <a:pt x="904" y="583"/>
                  </a:cubicBezTo>
                  <a:lnTo>
                    <a:pt x="904" y="570"/>
                  </a:lnTo>
                  <a:close/>
                  <a:moveTo>
                    <a:pt x="904" y="460"/>
                  </a:moveTo>
                  <a:cubicBezTo>
                    <a:pt x="901" y="472"/>
                    <a:pt x="895" y="481"/>
                    <a:pt x="887" y="490"/>
                  </a:cubicBezTo>
                  <a:cubicBezTo>
                    <a:pt x="882" y="494"/>
                    <a:pt x="877" y="498"/>
                    <a:pt x="871" y="501"/>
                  </a:cubicBezTo>
                  <a:cubicBezTo>
                    <a:pt x="871" y="495"/>
                    <a:pt x="871" y="495"/>
                    <a:pt x="871" y="495"/>
                  </a:cubicBezTo>
                  <a:cubicBezTo>
                    <a:pt x="875" y="492"/>
                    <a:pt x="879" y="489"/>
                    <a:pt x="883" y="486"/>
                  </a:cubicBezTo>
                  <a:cubicBezTo>
                    <a:pt x="894" y="475"/>
                    <a:pt x="901" y="460"/>
                    <a:pt x="901" y="444"/>
                  </a:cubicBezTo>
                  <a:cubicBezTo>
                    <a:pt x="890" y="443"/>
                    <a:pt x="880" y="440"/>
                    <a:pt x="871" y="435"/>
                  </a:cubicBezTo>
                  <a:cubicBezTo>
                    <a:pt x="871" y="429"/>
                    <a:pt x="871" y="429"/>
                    <a:pt x="871" y="429"/>
                  </a:cubicBezTo>
                  <a:cubicBezTo>
                    <a:pt x="881" y="435"/>
                    <a:pt x="892" y="438"/>
                    <a:pt x="904" y="438"/>
                  </a:cubicBezTo>
                  <a:cubicBezTo>
                    <a:pt x="904" y="438"/>
                    <a:pt x="904" y="438"/>
                    <a:pt x="904" y="438"/>
                  </a:cubicBezTo>
                  <a:lnTo>
                    <a:pt x="904" y="460"/>
                  </a:lnTo>
                  <a:close/>
                  <a:moveTo>
                    <a:pt x="871" y="561"/>
                  </a:moveTo>
                  <a:cubicBezTo>
                    <a:pt x="881" y="567"/>
                    <a:pt x="892" y="570"/>
                    <a:pt x="904" y="570"/>
                  </a:cubicBezTo>
                  <a:cubicBezTo>
                    <a:pt x="904" y="570"/>
                    <a:pt x="904" y="570"/>
                    <a:pt x="904" y="570"/>
                  </a:cubicBezTo>
                  <a:cubicBezTo>
                    <a:pt x="904" y="583"/>
                    <a:pt x="904" y="583"/>
                    <a:pt x="904" y="583"/>
                  </a:cubicBezTo>
                  <a:cubicBezTo>
                    <a:pt x="903" y="585"/>
                    <a:pt x="901" y="587"/>
                    <a:pt x="899" y="588"/>
                  </a:cubicBezTo>
                  <a:cubicBezTo>
                    <a:pt x="901" y="584"/>
                    <a:pt x="901" y="580"/>
                    <a:pt x="901" y="576"/>
                  </a:cubicBezTo>
                  <a:cubicBezTo>
                    <a:pt x="890" y="575"/>
                    <a:pt x="880" y="572"/>
                    <a:pt x="871" y="567"/>
                  </a:cubicBezTo>
                  <a:lnTo>
                    <a:pt x="871" y="561"/>
                  </a:lnTo>
                  <a:close/>
                  <a:moveTo>
                    <a:pt x="871" y="99"/>
                  </a:moveTo>
                  <a:cubicBezTo>
                    <a:pt x="875" y="96"/>
                    <a:pt x="879" y="93"/>
                    <a:pt x="883" y="89"/>
                  </a:cubicBezTo>
                  <a:cubicBezTo>
                    <a:pt x="894" y="78"/>
                    <a:pt x="901" y="64"/>
                    <a:pt x="901" y="47"/>
                  </a:cubicBezTo>
                  <a:cubicBezTo>
                    <a:pt x="890" y="47"/>
                    <a:pt x="880" y="44"/>
                    <a:pt x="871" y="39"/>
                  </a:cubicBezTo>
                  <a:cubicBezTo>
                    <a:pt x="871" y="32"/>
                    <a:pt x="871" y="32"/>
                    <a:pt x="871" y="32"/>
                  </a:cubicBezTo>
                  <a:cubicBezTo>
                    <a:pt x="881" y="38"/>
                    <a:pt x="892" y="42"/>
                    <a:pt x="904" y="42"/>
                  </a:cubicBezTo>
                  <a:cubicBezTo>
                    <a:pt x="904" y="42"/>
                    <a:pt x="904" y="42"/>
                    <a:pt x="904" y="42"/>
                  </a:cubicBezTo>
                  <a:cubicBezTo>
                    <a:pt x="904" y="64"/>
                    <a:pt x="904" y="64"/>
                    <a:pt x="904" y="64"/>
                  </a:cubicBezTo>
                  <a:cubicBezTo>
                    <a:pt x="901" y="75"/>
                    <a:pt x="895" y="85"/>
                    <a:pt x="887" y="93"/>
                  </a:cubicBezTo>
                  <a:cubicBezTo>
                    <a:pt x="882" y="98"/>
                    <a:pt x="877" y="102"/>
                    <a:pt x="871" y="105"/>
                  </a:cubicBezTo>
                  <a:lnTo>
                    <a:pt x="871" y="99"/>
                  </a:lnTo>
                  <a:close/>
                  <a:moveTo>
                    <a:pt x="904" y="174"/>
                  </a:moveTo>
                  <a:cubicBezTo>
                    <a:pt x="904" y="196"/>
                    <a:pt x="904" y="196"/>
                    <a:pt x="904" y="196"/>
                  </a:cubicBezTo>
                  <a:cubicBezTo>
                    <a:pt x="901" y="207"/>
                    <a:pt x="895" y="217"/>
                    <a:pt x="887" y="225"/>
                  </a:cubicBezTo>
                  <a:cubicBezTo>
                    <a:pt x="882" y="230"/>
                    <a:pt x="877" y="234"/>
                    <a:pt x="871" y="237"/>
                  </a:cubicBezTo>
                  <a:cubicBezTo>
                    <a:pt x="871" y="231"/>
                    <a:pt x="871" y="231"/>
                    <a:pt x="871" y="231"/>
                  </a:cubicBezTo>
                  <a:cubicBezTo>
                    <a:pt x="875" y="228"/>
                    <a:pt x="879" y="225"/>
                    <a:pt x="883" y="221"/>
                  </a:cubicBezTo>
                  <a:cubicBezTo>
                    <a:pt x="894" y="211"/>
                    <a:pt x="901" y="196"/>
                    <a:pt x="901" y="179"/>
                  </a:cubicBezTo>
                  <a:cubicBezTo>
                    <a:pt x="890" y="179"/>
                    <a:pt x="880" y="176"/>
                    <a:pt x="871" y="171"/>
                  </a:cubicBezTo>
                  <a:cubicBezTo>
                    <a:pt x="871" y="165"/>
                    <a:pt x="871" y="165"/>
                    <a:pt x="871" y="165"/>
                  </a:cubicBezTo>
                  <a:cubicBezTo>
                    <a:pt x="881" y="170"/>
                    <a:pt x="892" y="174"/>
                    <a:pt x="904" y="174"/>
                  </a:cubicBezTo>
                  <a:close/>
                  <a:moveTo>
                    <a:pt x="904" y="306"/>
                  </a:moveTo>
                  <a:cubicBezTo>
                    <a:pt x="904" y="328"/>
                    <a:pt x="904" y="328"/>
                    <a:pt x="904" y="328"/>
                  </a:cubicBezTo>
                  <a:cubicBezTo>
                    <a:pt x="901" y="339"/>
                    <a:pt x="895" y="349"/>
                    <a:pt x="887" y="357"/>
                  </a:cubicBezTo>
                  <a:cubicBezTo>
                    <a:pt x="882" y="362"/>
                    <a:pt x="877" y="366"/>
                    <a:pt x="871" y="369"/>
                  </a:cubicBezTo>
                  <a:cubicBezTo>
                    <a:pt x="871" y="363"/>
                    <a:pt x="871" y="363"/>
                    <a:pt x="871" y="363"/>
                  </a:cubicBezTo>
                  <a:cubicBezTo>
                    <a:pt x="875" y="360"/>
                    <a:pt x="879" y="357"/>
                    <a:pt x="883" y="353"/>
                  </a:cubicBezTo>
                  <a:cubicBezTo>
                    <a:pt x="894" y="343"/>
                    <a:pt x="901" y="328"/>
                    <a:pt x="901" y="312"/>
                  </a:cubicBezTo>
                  <a:cubicBezTo>
                    <a:pt x="890" y="311"/>
                    <a:pt x="880" y="308"/>
                    <a:pt x="871" y="303"/>
                  </a:cubicBezTo>
                  <a:cubicBezTo>
                    <a:pt x="871" y="297"/>
                    <a:pt x="871" y="297"/>
                    <a:pt x="871" y="297"/>
                  </a:cubicBezTo>
                  <a:cubicBezTo>
                    <a:pt x="881" y="303"/>
                    <a:pt x="892" y="306"/>
                    <a:pt x="904" y="306"/>
                  </a:cubicBezTo>
                  <a:close/>
                  <a:moveTo>
                    <a:pt x="871" y="501"/>
                  </a:moveTo>
                  <a:cubicBezTo>
                    <a:pt x="862" y="506"/>
                    <a:pt x="852" y="509"/>
                    <a:pt x="841" y="510"/>
                  </a:cubicBezTo>
                  <a:cubicBezTo>
                    <a:pt x="842" y="526"/>
                    <a:pt x="849" y="541"/>
                    <a:pt x="860" y="552"/>
                  </a:cubicBezTo>
                  <a:cubicBezTo>
                    <a:pt x="863" y="555"/>
                    <a:pt x="867" y="558"/>
                    <a:pt x="871" y="561"/>
                  </a:cubicBezTo>
                  <a:cubicBezTo>
                    <a:pt x="871" y="567"/>
                    <a:pt x="871" y="567"/>
                    <a:pt x="871" y="567"/>
                  </a:cubicBezTo>
                  <a:cubicBezTo>
                    <a:pt x="865" y="564"/>
                    <a:pt x="860" y="560"/>
                    <a:pt x="856" y="556"/>
                  </a:cubicBezTo>
                  <a:cubicBezTo>
                    <a:pt x="848" y="548"/>
                    <a:pt x="841" y="538"/>
                    <a:pt x="838" y="526"/>
                  </a:cubicBezTo>
                  <a:cubicBezTo>
                    <a:pt x="838" y="504"/>
                    <a:pt x="838" y="504"/>
                    <a:pt x="838" y="504"/>
                  </a:cubicBezTo>
                  <a:cubicBezTo>
                    <a:pt x="850" y="504"/>
                    <a:pt x="862" y="501"/>
                    <a:pt x="871" y="495"/>
                  </a:cubicBezTo>
                  <a:lnTo>
                    <a:pt x="871" y="501"/>
                  </a:lnTo>
                  <a:close/>
                  <a:moveTo>
                    <a:pt x="838" y="636"/>
                  </a:moveTo>
                  <a:cubicBezTo>
                    <a:pt x="842" y="636"/>
                    <a:pt x="845" y="636"/>
                    <a:pt x="848" y="635"/>
                  </a:cubicBezTo>
                  <a:cubicBezTo>
                    <a:pt x="845" y="638"/>
                    <a:pt x="842" y="640"/>
                    <a:pt x="838" y="643"/>
                  </a:cubicBezTo>
                  <a:lnTo>
                    <a:pt x="838" y="636"/>
                  </a:lnTo>
                  <a:close/>
                  <a:moveTo>
                    <a:pt x="838" y="108"/>
                  </a:moveTo>
                  <a:cubicBezTo>
                    <a:pt x="850" y="108"/>
                    <a:pt x="862" y="104"/>
                    <a:pt x="871" y="99"/>
                  </a:cubicBezTo>
                  <a:cubicBezTo>
                    <a:pt x="871" y="105"/>
                    <a:pt x="871" y="105"/>
                    <a:pt x="871" y="105"/>
                  </a:cubicBezTo>
                  <a:cubicBezTo>
                    <a:pt x="862" y="110"/>
                    <a:pt x="852" y="113"/>
                    <a:pt x="841" y="113"/>
                  </a:cubicBezTo>
                  <a:cubicBezTo>
                    <a:pt x="842" y="130"/>
                    <a:pt x="849" y="145"/>
                    <a:pt x="860" y="155"/>
                  </a:cubicBezTo>
                  <a:cubicBezTo>
                    <a:pt x="863" y="159"/>
                    <a:pt x="867" y="162"/>
                    <a:pt x="871" y="165"/>
                  </a:cubicBezTo>
                  <a:cubicBezTo>
                    <a:pt x="871" y="171"/>
                    <a:pt x="871" y="171"/>
                    <a:pt x="871" y="171"/>
                  </a:cubicBezTo>
                  <a:cubicBezTo>
                    <a:pt x="865" y="168"/>
                    <a:pt x="860" y="164"/>
                    <a:pt x="856" y="159"/>
                  </a:cubicBezTo>
                  <a:cubicBezTo>
                    <a:pt x="848" y="151"/>
                    <a:pt x="841" y="141"/>
                    <a:pt x="838" y="130"/>
                  </a:cubicBezTo>
                  <a:lnTo>
                    <a:pt x="838" y="108"/>
                  </a:lnTo>
                  <a:close/>
                  <a:moveTo>
                    <a:pt x="871" y="39"/>
                  </a:moveTo>
                  <a:cubicBezTo>
                    <a:pt x="865" y="36"/>
                    <a:pt x="860" y="32"/>
                    <a:pt x="856" y="27"/>
                  </a:cubicBezTo>
                  <a:cubicBezTo>
                    <a:pt x="852" y="24"/>
                    <a:pt x="849" y="20"/>
                    <a:pt x="846" y="15"/>
                  </a:cubicBezTo>
                  <a:cubicBezTo>
                    <a:pt x="849" y="17"/>
                    <a:pt x="852" y="18"/>
                    <a:pt x="855" y="19"/>
                  </a:cubicBezTo>
                  <a:cubicBezTo>
                    <a:pt x="857" y="20"/>
                    <a:pt x="858" y="22"/>
                    <a:pt x="860" y="23"/>
                  </a:cubicBezTo>
                  <a:cubicBezTo>
                    <a:pt x="863" y="27"/>
                    <a:pt x="867" y="30"/>
                    <a:pt x="871" y="32"/>
                  </a:cubicBezTo>
                  <a:lnTo>
                    <a:pt x="871" y="39"/>
                  </a:lnTo>
                  <a:close/>
                  <a:moveTo>
                    <a:pt x="871" y="231"/>
                  </a:moveTo>
                  <a:cubicBezTo>
                    <a:pt x="871" y="237"/>
                    <a:pt x="871" y="237"/>
                    <a:pt x="871" y="237"/>
                  </a:cubicBezTo>
                  <a:cubicBezTo>
                    <a:pt x="862" y="242"/>
                    <a:pt x="852" y="245"/>
                    <a:pt x="841" y="245"/>
                  </a:cubicBezTo>
                  <a:cubicBezTo>
                    <a:pt x="842" y="262"/>
                    <a:pt x="849" y="277"/>
                    <a:pt x="860" y="287"/>
                  </a:cubicBezTo>
                  <a:cubicBezTo>
                    <a:pt x="863" y="291"/>
                    <a:pt x="867" y="294"/>
                    <a:pt x="871" y="297"/>
                  </a:cubicBezTo>
                  <a:cubicBezTo>
                    <a:pt x="871" y="303"/>
                    <a:pt x="871" y="303"/>
                    <a:pt x="871" y="303"/>
                  </a:cubicBezTo>
                  <a:cubicBezTo>
                    <a:pt x="865" y="300"/>
                    <a:pt x="860" y="296"/>
                    <a:pt x="856" y="291"/>
                  </a:cubicBezTo>
                  <a:cubicBezTo>
                    <a:pt x="848" y="283"/>
                    <a:pt x="841" y="273"/>
                    <a:pt x="838" y="262"/>
                  </a:cubicBezTo>
                  <a:cubicBezTo>
                    <a:pt x="838" y="240"/>
                    <a:pt x="838" y="240"/>
                    <a:pt x="838" y="240"/>
                  </a:cubicBezTo>
                  <a:cubicBezTo>
                    <a:pt x="850" y="240"/>
                    <a:pt x="862" y="237"/>
                    <a:pt x="871" y="231"/>
                  </a:cubicBezTo>
                  <a:moveTo>
                    <a:pt x="871" y="363"/>
                  </a:moveTo>
                  <a:cubicBezTo>
                    <a:pt x="871" y="369"/>
                    <a:pt x="871" y="369"/>
                    <a:pt x="871" y="369"/>
                  </a:cubicBezTo>
                  <a:cubicBezTo>
                    <a:pt x="862" y="374"/>
                    <a:pt x="852" y="377"/>
                    <a:pt x="841" y="378"/>
                  </a:cubicBezTo>
                  <a:cubicBezTo>
                    <a:pt x="842" y="394"/>
                    <a:pt x="849" y="409"/>
                    <a:pt x="860" y="419"/>
                  </a:cubicBezTo>
                  <a:cubicBezTo>
                    <a:pt x="863" y="423"/>
                    <a:pt x="867" y="426"/>
                    <a:pt x="871" y="429"/>
                  </a:cubicBezTo>
                  <a:cubicBezTo>
                    <a:pt x="871" y="435"/>
                    <a:pt x="871" y="435"/>
                    <a:pt x="871" y="435"/>
                  </a:cubicBezTo>
                  <a:cubicBezTo>
                    <a:pt x="865" y="432"/>
                    <a:pt x="860" y="428"/>
                    <a:pt x="856" y="423"/>
                  </a:cubicBezTo>
                  <a:cubicBezTo>
                    <a:pt x="848" y="415"/>
                    <a:pt x="841" y="405"/>
                    <a:pt x="838" y="394"/>
                  </a:cubicBezTo>
                  <a:cubicBezTo>
                    <a:pt x="838" y="372"/>
                    <a:pt x="838" y="372"/>
                    <a:pt x="838" y="372"/>
                  </a:cubicBezTo>
                  <a:cubicBezTo>
                    <a:pt x="850" y="372"/>
                    <a:pt x="862" y="369"/>
                    <a:pt x="871" y="363"/>
                  </a:cubicBezTo>
                  <a:moveTo>
                    <a:pt x="838" y="526"/>
                  </a:moveTo>
                  <a:cubicBezTo>
                    <a:pt x="835" y="538"/>
                    <a:pt x="829" y="548"/>
                    <a:pt x="821" y="556"/>
                  </a:cubicBezTo>
                  <a:cubicBezTo>
                    <a:pt x="816" y="560"/>
                    <a:pt x="811" y="564"/>
                    <a:pt x="805" y="567"/>
                  </a:cubicBezTo>
                  <a:cubicBezTo>
                    <a:pt x="805" y="561"/>
                    <a:pt x="805" y="561"/>
                    <a:pt x="805" y="561"/>
                  </a:cubicBezTo>
                  <a:cubicBezTo>
                    <a:pt x="809" y="558"/>
                    <a:pt x="813" y="555"/>
                    <a:pt x="817" y="552"/>
                  </a:cubicBezTo>
                  <a:cubicBezTo>
                    <a:pt x="828" y="541"/>
                    <a:pt x="835" y="526"/>
                    <a:pt x="835" y="510"/>
                  </a:cubicBezTo>
                  <a:cubicBezTo>
                    <a:pt x="824" y="509"/>
                    <a:pt x="814" y="506"/>
                    <a:pt x="805" y="501"/>
                  </a:cubicBezTo>
                  <a:cubicBezTo>
                    <a:pt x="805" y="495"/>
                    <a:pt x="805" y="495"/>
                    <a:pt x="805" y="495"/>
                  </a:cubicBezTo>
                  <a:cubicBezTo>
                    <a:pt x="815" y="501"/>
                    <a:pt x="826" y="504"/>
                    <a:pt x="838" y="504"/>
                  </a:cubicBezTo>
                  <a:lnTo>
                    <a:pt x="838" y="526"/>
                  </a:lnTo>
                  <a:close/>
                  <a:moveTo>
                    <a:pt x="805" y="627"/>
                  </a:moveTo>
                  <a:cubicBezTo>
                    <a:pt x="815" y="633"/>
                    <a:pt x="826" y="636"/>
                    <a:pt x="838" y="636"/>
                  </a:cubicBezTo>
                  <a:cubicBezTo>
                    <a:pt x="838" y="643"/>
                    <a:pt x="838" y="643"/>
                    <a:pt x="838" y="643"/>
                  </a:cubicBezTo>
                  <a:cubicBezTo>
                    <a:pt x="837" y="644"/>
                    <a:pt x="836" y="645"/>
                    <a:pt x="835" y="645"/>
                  </a:cubicBezTo>
                  <a:cubicBezTo>
                    <a:pt x="835" y="644"/>
                    <a:pt x="835" y="643"/>
                    <a:pt x="835" y="642"/>
                  </a:cubicBezTo>
                  <a:cubicBezTo>
                    <a:pt x="824" y="641"/>
                    <a:pt x="814" y="638"/>
                    <a:pt x="805" y="633"/>
                  </a:cubicBezTo>
                  <a:lnTo>
                    <a:pt x="805" y="627"/>
                  </a:lnTo>
                  <a:close/>
                  <a:moveTo>
                    <a:pt x="805" y="32"/>
                  </a:moveTo>
                  <a:cubicBezTo>
                    <a:pt x="809" y="30"/>
                    <a:pt x="813" y="27"/>
                    <a:pt x="817" y="23"/>
                  </a:cubicBezTo>
                  <a:cubicBezTo>
                    <a:pt x="821" y="19"/>
                    <a:pt x="824" y="15"/>
                    <a:pt x="827" y="10"/>
                  </a:cubicBezTo>
                  <a:cubicBezTo>
                    <a:pt x="829" y="10"/>
                    <a:pt x="830" y="10"/>
                    <a:pt x="831" y="11"/>
                  </a:cubicBezTo>
                  <a:cubicBezTo>
                    <a:pt x="832" y="11"/>
                    <a:pt x="832" y="11"/>
                    <a:pt x="833" y="11"/>
                  </a:cubicBezTo>
                  <a:cubicBezTo>
                    <a:pt x="830" y="17"/>
                    <a:pt x="826" y="23"/>
                    <a:pt x="821" y="27"/>
                  </a:cubicBezTo>
                  <a:cubicBezTo>
                    <a:pt x="816" y="32"/>
                    <a:pt x="811" y="36"/>
                    <a:pt x="805" y="39"/>
                  </a:cubicBezTo>
                  <a:lnTo>
                    <a:pt x="805" y="32"/>
                  </a:lnTo>
                  <a:close/>
                  <a:moveTo>
                    <a:pt x="805" y="99"/>
                  </a:moveTo>
                  <a:cubicBezTo>
                    <a:pt x="815" y="104"/>
                    <a:pt x="826" y="108"/>
                    <a:pt x="838" y="108"/>
                  </a:cubicBezTo>
                  <a:cubicBezTo>
                    <a:pt x="838" y="130"/>
                    <a:pt x="838" y="130"/>
                    <a:pt x="838" y="130"/>
                  </a:cubicBezTo>
                  <a:cubicBezTo>
                    <a:pt x="835" y="141"/>
                    <a:pt x="829" y="151"/>
                    <a:pt x="821" y="159"/>
                  </a:cubicBezTo>
                  <a:cubicBezTo>
                    <a:pt x="816" y="164"/>
                    <a:pt x="811" y="168"/>
                    <a:pt x="805" y="171"/>
                  </a:cubicBezTo>
                  <a:cubicBezTo>
                    <a:pt x="805" y="165"/>
                    <a:pt x="805" y="165"/>
                    <a:pt x="805" y="165"/>
                  </a:cubicBezTo>
                  <a:cubicBezTo>
                    <a:pt x="809" y="162"/>
                    <a:pt x="813" y="159"/>
                    <a:pt x="817" y="155"/>
                  </a:cubicBezTo>
                  <a:cubicBezTo>
                    <a:pt x="828" y="145"/>
                    <a:pt x="835" y="130"/>
                    <a:pt x="835" y="113"/>
                  </a:cubicBezTo>
                  <a:cubicBezTo>
                    <a:pt x="824" y="113"/>
                    <a:pt x="814" y="110"/>
                    <a:pt x="805" y="105"/>
                  </a:cubicBezTo>
                  <a:lnTo>
                    <a:pt x="805" y="99"/>
                  </a:lnTo>
                  <a:close/>
                  <a:moveTo>
                    <a:pt x="838" y="240"/>
                  </a:moveTo>
                  <a:cubicBezTo>
                    <a:pt x="838" y="262"/>
                    <a:pt x="838" y="262"/>
                    <a:pt x="838" y="262"/>
                  </a:cubicBezTo>
                  <a:cubicBezTo>
                    <a:pt x="835" y="273"/>
                    <a:pt x="829" y="283"/>
                    <a:pt x="821" y="291"/>
                  </a:cubicBezTo>
                  <a:cubicBezTo>
                    <a:pt x="816" y="296"/>
                    <a:pt x="811" y="300"/>
                    <a:pt x="805" y="303"/>
                  </a:cubicBezTo>
                  <a:cubicBezTo>
                    <a:pt x="805" y="297"/>
                    <a:pt x="805" y="297"/>
                    <a:pt x="805" y="297"/>
                  </a:cubicBezTo>
                  <a:cubicBezTo>
                    <a:pt x="809" y="294"/>
                    <a:pt x="813" y="291"/>
                    <a:pt x="817" y="287"/>
                  </a:cubicBezTo>
                  <a:cubicBezTo>
                    <a:pt x="828" y="277"/>
                    <a:pt x="835" y="262"/>
                    <a:pt x="835" y="245"/>
                  </a:cubicBezTo>
                  <a:cubicBezTo>
                    <a:pt x="824" y="245"/>
                    <a:pt x="814" y="242"/>
                    <a:pt x="805" y="237"/>
                  </a:cubicBezTo>
                  <a:cubicBezTo>
                    <a:pt x="805" y="231"/>
                    <a:pt x="805" y="231"/>
                    <a:pt x="805" y="231"/>
                  </a:cubicBezTo>
                  <a:cubicBezTo>
                    <a:pt x="815" y="237"/>
                    <a:pt x="826" y="240"/>
                    <a:pt x="838" y="240"/>
                  </a:cubicBezTo>
                  <a:moveTo>
                    <a:pt x="838" y="372"/>
                  </a:moveTo>
                  <a:cubicBezTo>
                    <a:pt x="838" y="394"/>
                    <a:pt x="838" y="394"/>
                    <a:pt x="838" y="394"/>
                  </a:cubicBezTo>
                  <a:cubicBezTo>
                    <a:pt x="835" y="405"/>
                    <a:pt x="829" y="415"/>
                    <a:pt x="821" y="423"/>
                  </a:cubicBezTo>
                  <a:cubicBezTo>
                    <a:pt x="816" y="428"/>
                    <a:pt x="811" y="432"/>
                    <a:pt x="805" y="435"/>
                  </a:cubicBezTo>
                  <a:cubicBezTo>
                    <a:pt x="805" y="429"/>
                    <a:pt x="805" y="429"/>
                    <a:pt x="805" y="429"/>
                  </a:cubicBezTo>
                  <a:cubicBezTo>
                    <a:pt x="809" y="426"/>
                    <a:pt x="813" y="423"/>
                    <a:pt x="817" y="419"/>
                  </a:cubicBezTo>
                  <a:cubicBezTo>
                    <a:pt x="828" y="409"/>
                    <a:pt x="835" y="394"/>
                    <a:pt x="835" y="378"/>
                  </a:cubicBezTo>
                  <a:cubicBezTo>
                    <a:pt x="824" y="377"/>
                    <a:pt x="814" y="374"/>
                    <a:pt x="805" y="369"/>
                  </a:cubicBezTo>
                  <a:cubicBezTo>
                    <a:pt x="805" y="363"/>
                    <a:pt x="805" y="363"/>
                    <a:pt x="805" y="363"/>
                  </a:cubicBezTo>
                  <a:cubicBezTo>
                    <a:pt x="815" y="369"/>
                    <a:pt x="826" y="372"/>
                    <a:pt x="838" y="372"/>
                  </a:cubicBezTo>
                  <a:moveTo>
                    <a:pt x="805" y="567"/>
                  </a:moveTo>
                  <a:cubicBezTo>
                    <a:pt x="796" y="572"/>
                    <a:pt x="786" y="575"/>
                    <a:pt x="775" y="576"/>
                  </a:cubicBezTo>
                  <a:cubicBezTo>
                    <a:pt x="776" y="592"/>
                    <a:pt x="783" y="607"/>
                    <a:pt x="793" y="618"/>
                  </a:cubicBezTo>
                  <a:cubicBezTo>
                    <a:pt x="797" y="621"/>
                    <a:pt x="801" y="624"/>
                    <a:pt x="805" y="627"/>
                  </a:cubicBezTo>
                  <a:cubicBezTo>
                    <a:pt x="805" y="633"/>
                    <a:pt x="805" y="633"/>
                    <a:pt x="805" y="633"/>
                  </a:cubicBezTo>
                  <a:cubicBezTo>
                    <a:pt x="799" y="630"/>
                    <a:pt x="794" y="626"/>
                    <a:pt x="789" y="622"/>
                  </a:cubicBezTo>
                  <a:cubicBezTo>
                    <a:pt x="781" y="614"/>
                    <a:pt x="775" y="604"/>
                    <a:pt x="772" y="592"/>
                  </a:cubicBezTo>
                  <a:cubicBezTo>
                    <a:pt x="772" y="570"/>
                    <a:pt x="772" y="570"/>
                    <a:pt x="772" y="570"/>
                  </a:cubicBezTo>
                  <a:cubicBezTo>
                    <a:pt x="784" y="570"/>
                    <a:pt x="796" y="567"/>
                    <a:pt x="805" y="561"/>
                  </a:cubicBezTo>
                  <a:lnTo>
                    <a:pt x="805" y="567"/>
                  </a:lnTo>
                  <a:close/>
                  <a:moveTo>
                    <a:pt x="772" y="42"/>
                  </a:moveTo>
                  <a:cubicBezTo>
                    <a:pt x="784" y="42"/>
                    <a:pt x="796" y="38"/>
                    <a:pt x="805" y="32"/>
                  </a:cubicBezTo>
                  <a:cubicBezTo>
                    <a:pt x="805" y="39"/>
                    <a:pt x="805" y="39"/>
                    <a:pt x="805" y="39"/>
                  </a:cubicBezTo>
                  <a:cubicBezTo>
                    <a:pt x="796" y="44"/>
                    <a:pt x="786" y="47"/>
                    <a:pt x="775" y="47"/>
                  </a:cubicBezTo>
                  <a:cubicBezTo>
                    <a:pt x="776" y="64"/>
                    <a:pt x="783" y="78"/>
                    <a:pt x="793" y="89"/>
                  </a:cubicBezTo>
                  <a:cubicBezTo>
                    <a:pt x="797" y="93"/>
                    <a:pt x="801" y="96"/>
                    <a:pt x="805" y="99"/>
                  </a:cubicBezTo>
                  <a:cubicBezTo>
                    <a:pt x="805" y="105"/>
                    <a:pt x="805" y="105"/>
                    <a:pt x="805" y="105"/>
                  </a:cubicBezTo>
                  <a:cubicBezTo>
                    <a:pt x="799" y="102"/>
                    <a:pt x="794" y="98"/>
                    <a:pt x="789" y="93"/>
                  </a:cubicBezTo>
                  <a:cubicBezTo>
                    <a:pt x="781" y="85"/>
                    <a:pt x="775" y="75"/>
                    <a:pt x="772" y="64"/>
                  </a:cubicBezTo>
                  <a:lnTo>
                    <a:pt x="772" y="42"/>
                  </a:lnTo>
                  <a:close/>
                  <a:moveTo>
                    <a:pt x="805" y="165"/>
                  </a:moveTo>
                  <a:cubicBezTo>
                    <a:pt x="805" y="171"/>
                    <a:pt x="805" y="171"/>
                    <a:pt x="805" y="171"/>
                  </a:cubicBezTo>
                  <a:cubicBezTo>
                    <a:pt x="796" y="176"/>
                    <a:pt x="786" y="179"/>
                    <a:pt x="775" y="179"/>
                  </a:cubicBezTo>
                  <a:cubicBezTo>
                    <a:pt x="776" y="196"/>
                    <a:pt x="783" y="211"/>
                    <a:pt x="793" y="221"/>
                  </a:cubicBezTo>
                  <a:cubicBezTo>
                    <a:pt x="797" y="225"/>
                    <a:pt x="801" y="228"/>
                    <a:pt x="805" y="231"/>
                  </a:cubicBezTo>
                  <a:cubicBezTo>
                    <a:pt x="805" y="237"/>
                    <a:pt x="805" y="237"/>
                    <a:pt x="805" y="237"/>
                  </a:cubicBezTo>
                  <a:cubicBezTo>
                    <a:pt x="799" y="234"/>
                    <a:pt x="794" y="230"/>
                    <a:pt x="789" y="225"/>
                  </a:cubicBezTo>
                  <a:cubicBezTo>
                    <a:pt x="781" y="217"/>
                    <a:pt x="775" y="207"/>
                    <a:pt x="772" y="196"/>
                  </a:cubicBezTo>
                  <a:cubicBezTo>
                    <a:pt x="772" y="174"/>
                    <a:pt x="772" y="174"/>
                    <a:pt x="772" y="174"/>
                  </a:cubicBezTo>
                  <a:cubicBezTo>
                    <a:pt x="784" y="174"/>
                    <a:pt x="796" y="170"/>
                    <a:pt x="805" y="165"/>
                  </a:cubicBezTo>
                  <a:moveTo>
                    <a:pt x="805" y="297"/>
                  </a:moveTo>
                  <a:cubicBezTo>
                    <a:pt x="805" y="303"/>
                    <a:pt x="805" y="303"/>
                    <a:pt x="805" y="303"/>
                  </a:cubicBezTo>
                  <a:cubicBezTo>
                    <a:pt x="796" y="308"/>
                    <a:pt x="786" y="311"/>
                    <a:pt x="775" y="312"/>
                  </a:cubicBezTo>
                  <a:cubicBezTo>
                    <a:pt x="776" y="328"/>
                    <a:pt x="783" y="343"/>
                    <a:pt x="793" y="353"/>
                  </a:cubicBezTo>
                  <a:cubicBezTo>
                    <a:pt x="797" y="357"/>
                    <a:pt x="801" y="360"/>
                    <a:pt x="805" y="363"/>
                  </a:cubicBezTo>
                  <a:cubicBezTo>
                    <a:pt x="805" y="369"/>
                    <a:pt x="805" y="369"/>
                    <a:pt x="805" y="369"/>
                  </a:cubicBezTo>
                  <a:cubicBezTo>
                    <a:pt x="799" y="366"/>
                    <a:pt x="794" y="362"/>
                    <a:pt x="789" y="357"/>
                  </a:cubicBezTo>
                  <a:cubicBezTo>
                    <a:pt x="781" y="349"/>
                    <a:pt x="775" y="339"/>
                    <a:pt x="772" y="328"/>
                  </a:cubicBezTo>
                  <a:cubicBezTo>
                    <a:pt x="772" y="306"/>
                    <a:pt x="772" y="306"/>
                    <a:pt x="772" y="306"/>
                  </a:cubicBezTo>
                  <a:cubicBezTo>
                    <a:pt x="784" y="306"/>
                    <a:pt x="796" y="303"/>
                    <a:pt x="805" y="297"/>
                  </a:cubicBezTo>
                  <a:moveTo>
                    <a:pt x="805" y="429"/>
                  </a:moveTo>
                  <a:cubicBezTo>
                    <a:pt x="805" y="435"/>
                    <a:pt x="805" y="435"/>
                    <a:pt x="805" y="435"/>
                  </a:cubicBezTo>
                  <a:cubicBezTo>
                    <a:pt x="796" y="440"/>
                    <a:pt x="786" y="443"/>
                    <a:pt x="775" y="444"/>
                  </a:cubicBezTo>
                  <a:cubicBezTo>
                    <a:pt x="776" y="460"/>
                    <a:pt x="783" y="475"/>
                    <a:pt x="793" y="486"/>
                  </a:cubicBezTo>
                  <a:cubicBezTo>
                    <a:pt x="797" y="489"/>
                    <a:pt x="801" y="492"/>
                    <a:pt x="805" y="495"/>
                  </a:cubicBezTo>
                  <a:cubicBezTo>
                    <a:pt x="805" y="501"/>
                    <a:pt x="805" y="501"/>
                    <a:pt x="805" y="501"/>
                  </a:cubicBezTo>
                  <a:cubicBezTo>
                    <a:pt x="799" y="498"/>
                    <a:pt x="794" y="494"/>
                    <a:pt x="789" y="490"/>
                  </a:cubicBezTo>
                  <a:cubicBezTo>
                    <a:pt x="781" y="481"/>
                    <a:pt x="775" y="472"/>
                    <a:pt x="772" y="460"/>
                  </a:cubicBezTo>
                  <a:cubicBezTo>
                    <a:pt x="772" y="438"/>
                    <a:pt x="772" y="438"/>
                    <a:pt x="772" y="438"/>
                  </a:cubicBezTo>
                  <a:cubicBezTo>
                    <a:pt x="784" y="438"/>
                    <a:pt x="796" y="435"/>
                    <a:pt x="805" y="429"/>
                  </a:cubicBezTo>
                  <a:moveTo>
                    <a:pt x="772" y="592"/>
                  </a:moveTo>
                  <a:cubicBezTo>
                    <a:pt x="769" y="604"/>
                    <a:pt x="763" y="614"/>
                    <a:pt x="755" y="622"/>
                  </a:cubicBezTo>
                  <a:cubicBezTo>
                    <a:pt x="750" y="626"/>
                    <a:pt x="745" y="630"/>
                    <a:pt x="739" y="633"/>
                  </a:cubicBezTo>
                  <a:cubicBezTo>
                    <a:pt x="739" y="627"/>
                    <a:pt x="739" y="627"/>
                    <a:pt x="739" y="627"/>
                  </a:cubicBezTo>
                  <a:cubicBezTo>
                    <a:pt x="743" y="624"/>
                    <a:pt x="747" y="621"/>
                    <a:pt x="751" y="618"/>
                  </a:cubicBezTo>
                  <a:cubicBezTo>
                    <a:pt x="762" y="607"/>
                    <a:pt x="769" y="592"/>
                    <a:pt x="769" y="576"/>
                  </a:cubicBezTo>
                  <a:cubicBezTo>
                    <a:pt x="758" y="575"/>
                    <a:pt x="748" y="572"/>
                    <a:pt x="739" y="567"/>
                  </a:cubicBezTo>
                  <a:cubicBezTo>
                    <a:pt x="739" y="561"/>
                    <a:pt x="739" y="561"/>
                    <a:pt x="739" y="561"/>
                  </a:cubicBezTo>
                  <a:cubicBezTo>
                    <a:pt x="749" y="567"/>
                    <a:pt x="760" y="570"/>
                    <a:pt x="772" y="570"/>
                  </a:cubicBezTo>
                  <a:lnTo>
                    <a:pt x="772" y="592"/>
                  </a:lnTo>
                  <a:close/>
                  <a:moveTo>
                    <a:pt x="739" y="693"/>
                  </a:moveTo>
                  <a:cubicBezTo>
                    <a:pt x="742" y="694"/>
                    <a:pt x="744" y="696"/>
                    <a:pt x="747" y="697"/>
                  </a:cubicBezTo>
                  <a:cubicBezTo>
                    <a:pt x="745" y="698"/>
                    <a:pt x="742" y="699"/>
                    <a:pt x="740" y="700"/>
                  </a:cubicBezTo>
                  <a:cubicBezTo>
                    <a:pt x="740" y="700"/>
                    <a:pt x="739" y="700"/>
                    <a:pt x="739" y="699"/>
                  </a:cubicBezTo>
                  <a:lnTo>
                    <a:pt x="739" y="693"/>
                  </a:lnTo>
                  <a:close/>
                  <a:moveTo>
                    <a:pt x="739" y="99"/>
                  </a:moveTo>
                  <a:cubicBezTo>
                    <a:pt x="743" y="96"/>
                    <a:pt x="747" y="93"/>
                    <a:pt x="751" y="89"/>
                  </a:cubicBezTo>
                  <a:cubicBezTo>
                    <a:pt x="762" y="78"/>
                    <a:pt x="769" y="64"/>
                    <a:pt x="769" y="47"/>
                  </a:cubicBezTo>
                  <a:cubicBezTo>
                    <a:pt x="758" y="47"/>
                    <a:pt x="748" y="44"/>
                    <a:pt x="739" y="39"/>
                  </a:cubicBezTo>
                  <a:cubicBezTo>
                    <a:pt x="739" y="32"/>
                    <a:pt x="739" y="32"/>
                    <a:pt x="739" y="32"/>
                  </a:cubicBezTo>
                  <a:cubicBezTo>
                    <a:pt x="749" y="38"/>
                    <a:pt x="760" y="42"/>
                    <a:pt x="772" y="42"/>
                  </a:cubicBezTo>
                  <a:cubicBezTo>
                    <a:pt x="772" y="64"/>
                    <a:pt x="772" y="64"/>
                    <a:pt x="772" y="64"/>
                  </a:cubicBezTo>
                  <a:cubicBezTo>
                    <a:pt x="769" y="75"/>
                    <a:pt x="763" y="85"/>
                    <a:pt x="755" y="93"/>
                  </a:cubicBezTo>
                  <a:cubicBezTo>
                    <a:pt x="750" y="98"/>
                    <a:pt x="745" y="102"/>
                    <a:pt x="739" y="105"/>
                  </a:cubicBezTo>
                  <a:lnTo>
                    <a:pt x="739" y="99"/>
                  </a:lnTo>
                  <a:close/>
                  <a:moveTo>
                    <a:pt x="772" y="174"/>
                  </a:moveTo>
                  <a:cubicBezTo>
                    <a:pt x="772" y="196"/>
                    <a:pt x="772" y="196"/>
                    <a:pt x="772" y="196"/>
                  </a:cubicBezTo>
                  <a:cubicBezTo>
                    <a:pt x="769" y="207"/>
                    <a:pt x="763" y="217"/>
                    <a:pt x="755" y="225"/>
                  </a:cubicBezTo>
                  <a:cubicBezTo>
                    <a:pt x="750" y="230"/>
                    <a:pt x="745" y="234"/>
                    <a:pt x="739" y="237"/>
                  </a:cubicBezTo>
                  <a:cubicBezTo>
                    <a:pt x="739" y="231"/>
                    <a:pt x="739" y="231"/>
                    <a:pt x="739" y="231"/>
                  </a:cubicBezTo>
                  <a:cubicBezTo>
                    <a:pt x="743" y="228"/>
                    <a:pt x="747" y="225"/>
                    <a:pt x="751" y="221"/>
                  </a:cubicBezTo>
                  <a:cubicBezTo>
                    <a:pt x="762" y="211"/>
                    <a:pt x="769" y="196"/>
                    <a:pt x="769" y="179"/>
                  </a:cubicBezTo>
                  <a:cubicBezTo>
                    <a:pt x="758" y="179"/>
                    <a:pt x="748" y="176"/>
                    <a:pt x="739" y="171"/>
                  </a:cubicBezTo>
                  <a:cubicBezTo>
                    <a:pt x="739" y="165"/>
                    <a:pt x="739" y="165"/>
                    <a:pt x="739" y="165"/>
                  </a:cubicBezTo>
                  <a:cubicBezTo>
                    <a:pt x="749" y="170"/>
                    <a:pt x="760" y="174"/>
                    <a:pt x="772" y="174"/>
                  </a:cubicBezTo>
                  <a:close/>
                  <a:moveTo>
                    <a:pt x="772" y="306"/>
                  </a:moveTo>
                  <a:cubicBezTo>
                    <a:pt x="772" y="328"/>
                    <a:pt x="772" y="328"/>
                    <a:pt x="772" y="328"/>
                  </a:cubicBezTo>
                  <a:cubicBezTo>
                    <a:pt x="769" y="339"/>
                    <a:pt x="763" y="349"/>
                    <a:pt x="755" y="357"/>
                  </a:cubicBezTo>
                  <a:cubicBezTo>
                    <a:pt x="750" y="362"/>
                    <a:pt x="745" y="366"/>
                    <a:pt x="739" y="369"/>
                  </a:cubicBezTo>
                  <a:cubicBezTo>
                    <a:pt x="739" y="363"/>
                    <a:pt x="739" y="363"/>
                    <a:pt x="739" y="363"/>
                  </a:cubicBezTo>
                  <a:cubicBezTo>
                    <a:pt x="743" y="360"/>
                    <a:pt x="747" y="357"/>
                    <a:pt x="751" y="353"/>
                  </a:cubicBezTo>
                  <a:cubicBezTo>
                    <a:pt x="762" y="343"/>
                    <a:pt x="769" y="328"/>
                    <a:pt x="769" y="312"/>
                  </a:cubicBezTo>
                  <a:cubicBezTo>
                    <a:pt x="758" y="311"/>
                    <a:pt x="748" y="308"/>
                    <a:pt x="739" y="303"/>
                  </a:cubicBezTo>
                  <a:cubicBezTo>
                    <a:pt x="739" y="297"/>
                    <a:pt x="739" y="297"/>
                    <a:pt x="739" y="297"/>
                  </a:cubicBezTo>
                  <a:cubicBezTo>
                    <a:pt x="749" y="303"/>
                    <a:pt x="760" y="306"/>
                    <a:pt x="772" y="306"/>
                  </a:cubicBezTo>
                  <a:close/>
                  <a:moveTo>
                    <a:pt x="772" y="438"/>
                  </a:moveTo>
                  <a:cubicBezTo>
                    <a:pt x="772" y="460"/>
                    <a:pt x="772" y="460"/>
                    <a:pt x="772" y="460"/>
                  </a:cubicBezTo>
                  <a:cubicBezTo>
                    <a:pt x="769" y="472"/>
                    <a:pt x="763" y="481"/>
                    <a:pt x="755" y="490"/>
                  </a:cubicBezTo>
                  <a:cubicBezTo>
                    <a:pt x="750" y="494"/>
                    <a:pt x="745" y="498"/>
                    <a:pt x="739" y="501"/>
                  </a:cubicBezTo>
                  <a:cubicBezTo>
                    <a:pt x="739" y="495"/>
                    <a:pt x="739" y="495"/>
                    <a:pt x="739" y="495"/>
                  </a:cubicBezTo>
                  <a:cubicBezTo>
                    <a:pt x="743" y="492"/>
                    <a:pt x="747" y="489"/>
                    <a:pt x="751" y="486"/>
                  </a:cubicBezTo>
                  <a:cubicBezTo>
                    <a:pt x="762" y="475"/>
                    <a:pt x="769" y="460"/>
                    <a:pt x="769" y="444"/>
                  </a:cubicBezTo>
                  <a:cubicBezTo>
                    <a:pt x="758" y="443"/>
                    <a:pt x="748" y="440"/>
                    <a:pt x="739" y="435"/>
                  </a:cubicBezTo>
                  <a:cubicBezTo>
                    <a:pt x="739" y="429"/>
                    <a:pt x="739" y="429"/>
                    <a:pt x="739" y="429"/>
                  </a:cubicBezTo>
                  <a:cubicBezTo>
                    <a:pt x="749" y="435"/>
                    <a:pt x="760" y="438"/>
                    <a:pt x="772" y="438"/>
                  </a:cubicBezTo>
                  <a:close/>
                  <a:moveTo>
                    <a:pt x="739" y="633"/>
                  </a:moveTo>
                  <a:cubicBezTo>
                    <a:pt x="730" y="638"/>
                    <a:pt x="720" y="641"/>
                    <a:pt x="709" y="642"/>
                  </a:cubicBezTo>
                  <a:cubicBezTo>
                    <a:pt x="710" y="658"/>
                    <a:pt x="717" y="673"/>
                    <a:pt x="727" y="684"/>
                  </a:cubicBezTo>
                  <a:cubicBezTo>
                    <a:pt x="731" y="687"/>
                    <a:pt x="735" y="690"/>
                    <a:pt x="739" y="693"/>
                  </a:cubicBezTo>
                  <a:cubicBezTo>
                    <a:pt x="739" y="699"/>
                    <a:pt x="739" y="699"/>
                    <a:pt x="739" y="699"/>
                  </a:cubicBezTo>
                  <a:cubicBezTo>
                    <a:pt x="733" y="696"/>
                    <a:pt x="728" y="692"/>
                    <a:pt x="723" y="688"/>
                  </a:cubicBezTo>
                  <a:cubicBezTo>
                    <a:pt x="715" y="680"/>
                    <a:pt x="709" y="670"/>
                    <a:pt x="706" y="658"/>
                  </a:cubicBezTo>
                  <a:cubicBezTo>
                    <a:pt x="706" y="636"/>
                    <a:pt x="706" y="636"/>
                    <a:pt x="706" y="636"/>
                  </a:cubicBezTo>
                  <a:cubicBezTo>
                    <a:pt x="718" y="636"/>
                    <a:pt x="730" y="633"/>
                    <a:pt x="739" y="627"/>
                  </a:cubicBezTo>
                  <a:lnTo>
                    <a:pt x="739" y="633"/>
                  </a:lnTo>
                  <a:close/>
                  <a:moveTo>
                    <a:pt x="706" y="108"/>
                  </a:moveTo>
                  <a:cubicBezTo>
                    <a:pt x="718" y="108"/>
                    <a:pt x="730" y="104"/>
                    <a:pt x="739" y="99"/>
                  </a:cubicBezTo>
                  <a:cubicBezTo>
                    <a:pt x="739" y="105"/>
                    <a:pt x="739" y="105"/>
                    <a:pt x="739" y="105"/>
                  </a:cubicBezTo>
                  <a:cubicBezTo>
                    <a:pt x="730" y="110"/>
                    <a:pt x="720" y="113"/>
                    <a:pt x="709" y="113"/>
                  </a:cubicBezTo>
                  <a:cubicBezTo>
                    <a:pt x="710" y="130"/>
                    <a:pt x="717" y="145"/>
                    <a:pt x="727" y="155"/>
                  </a:cubicBezTo>
                  <a:cubicBezTo>
                    <a:pt x="731" y="159"/>
                    <a:pt x="735" y="162"/>
                    <a:pt x="739" y="165"/>
                  </a:cubicBezTo>
                  <a:cubicBezTo>
                    <a:pt x="739" y="171"/>
                    <a:pt x="739" y="171"/>
                    <a:pt x="739" y="171"/>
                  </a:cubicBezTo>
                  <a:cubicBezTo>
                    <a:pt x="733" y="168"/>
                    <a:pt x="728" y="164"/>
                    <a:pt x="723" y="159"/>
                  </a:cubicBezTo>
                  <a:cubicBezTo>
                    <a:pt x="715" y="151"/>
                    <a:pt x="709" y="141"/>
                    <a:pt x="706" y="130"/>
                  </a:cubicBezTo>
                  <a:lnTo>
                    <a:pt x="706" y="108"/>
                  </a:lnTo>
                  <a:close/>
                  <a:moveTo>
                    <a:pt x="739" y="39"/>
                  </a:moveTo>
                  <a:cubicBezTo>
                    <a:pt x="733" y="36"/>
                    <a:pt x="728" y="32"/>
                    <a:pt x="723" y="27"/>
                  </a:cubicBezTo>
                  <a:cubicBezTo>
                    <a:pt x="716" y="20"/>
                    <a:pt x="710" y="11"/>
                    <a:pt x="707" y="1"/>
                  </a:cubicBezTo>
                  <a:cubicBezTo>
                    <a:pt x="709" y="0"/>
                    <a:pt x="711" y="0"/>
                    <a:pt x="713" y="0"/>
                  </a:cubicBezTo>
                  <a:cubicBezTo>
                    <a:pt x="716" y="9"/>
                    <a:pt x="721" y="17"/>
                    <a:pt x="727" y="23"/>
                  </a:cubicBezTo>
                  <a:cubicBezTo>
                    <a:pt x="731" y="27"/>
                    <a:pt x="735" y="30"/>
                    <a:pt x="739" y="32"/>
                  </a:cubicBezTo>
                  <a:lnTo>
                    <a:pt x="739" y="39"/>
                  </a:lnTo>
                  <a:close/>
                  <a:moveTo>
                    <a:pt x="739" y="231"/>
                  </a:moveTo>
                  <a:cubicBezTo>
                    <a:pt x="739" y="237"/>
                    <a:pt x="739" y="237"/>
                    <a:pt x="739" y="237"/>
                  </a:cubicBezTo>
                  <a:cubicBezTo>
                    <a:pt x="730" y="242"/>
                    <a:pt x="720" y="245"/>
                    <a:pt x="709" y="245"/>
                  </a:cubicBezTo>
                  <a:cubicBezTo>
                    <a:pt x="710" y="262"/>
                    <a:pt x="717" y="277"/>
                    <a:pt x="727" y="287"/>
                  </a:cubicBezTo>
                  <a:cubicBezTo>
                    <a:pt x="731" y="291"/>
                    <a:pt x="735" y="294"/>
                    <a:pt x="739" y="297"/>
                  </a:cubicBezTo>
                  <a:cubicBezTo>
                    <a:pt x="739" y="303"/>
                    <a:pt x="739" y="303"/>
                    <a:pt x="739" y="303"/>
                  </a:cubicBezTo>
                  <a:cubicBezTo>
                    <a:pt x="733" y="300"/>
                    <a:pt x="728" y="296"/>
                    <a:pt x="723" y="291"/>
                  </a:cubicBezTo>
                  <a:cubicBezTo>
                    <a:pt x="715" y="283"/>
                    <a:pt x="709" y="273"/>
                    <a:pt x="706" y="262"/>
                  </a:cubicBezTo>
                  <a:cubicBezTo>
                    <a:pt x="706" y="240"/>
                    <a:pt x="706" y="240"/>
                    <a:pt x="706" y="240"/>
                  </a:cubicBezTo>
                  <a:cubicBezTo>
                    <a:pt x="718" y="240"/>
                    <a:pt x="730" y="237"/>
                    <a:pt x="739" y="231"/>
                  </a:cubicBezTo>
                  <a:moveTo>
                    <a:pt x="739" y="363"/>
                  </a:moveTo>
                  <a:cubicBezTo>
                    <a:pt x="739" y="369"/>
                    <a:pt x="739" y="369"/>
                    <a:pt x="739" y="369"/>
                  </a:cubicBezTo>
                  <a:cubicBezTo>
                    <a:pt x="730" y="374"/>
                    <a:pt x="720" y="377"/>
                    <a:pt x="709" y="378"/>
                  </a:cubicBezTo>
                  <a:cubicBezTo>
                    <a:pt x="710" y="394"/>
                    <a:pt x="717" y="409"/>
                    <a:pt x="727" y="419"/>
                  </a:cubicBezTo>
                  <a:cubicBezTo>
                    <a:pt x="731" y="423"/>
                    <a:pt x="735" y="426"/>
                    <a:pt x="739" y="429"/>
                  </a:cubicBezTo>
                  <a:cubicBezTo>
                    <a:pt x="739" y="435"/>
                    <a:pt x="739" y="435"/>
                    <a:pt x="739" y="435"/>
                  </a:cubicBezTo>
                  <a:cubicBezTo>
                    <a:pt x="733" y="432"/>
                    <a:pt x="728" y="428"/>
                    <a:pt x="723" y="423"/>
                  </a:cubicBezTo>
                  <a:cubicBezTo>
                    <a:pt x="715" y="415"/>
                    <a:pt x="709" y="405"/>
                    <a:pt x="706" y="394"/>
                  </a:cubicBezTo>
                  <a:cubicBezTo>
                    <a:pt x="706" y="372"/>
                    <a:pt x="706" y="372"/>
                    <a:pt x="706" y="372"/>
                  </a:cubicBezTo>
                  <a:cubicBezTo>
                    <a:pt x="718" y="372"/>
                    <a:pt x="730" y="369"/>
                    <a:pt x="739" y="363"/>
                  </a:cubicBezTo>
                  <a:moveTo>
                    <a:pt x="739" y="495"/>
                  </a:moveTo>
                  <a:cubicBezTo>
                    <a:pt x="739" y="501"/>
                    <a:pt x="739" y="501"/>
                    <a:pt x="739" y="501"/>
                  </a:cubicBezTo>
                  <a:cubicBezTo>
                    <a:pt x="730" y="506"/>
                    <a:pt x="720" y="509"/>
                    <a:pt x="709" y="510"/>
                  </a:cubicBezTo>
                  <a:cubicBezTo>
                    <a:pt x="710" y="526"/>
                    <a:pt x="717" y="541"/>
                    <a:pt x="727" y="552"/>
                  </a:cubicBezTo>
                  <a:cubicBezTo>
                    <a:pt x="731" y="555"/>
                    <a:pt x="735" y="558"/>
                    <a:pt x="739" y="561"/>
                  </a:cubicBezTo>
                  <a:cubicBezTo>
                    <a:pt x="739" y="567"/>
                    <a:pt x="739" y="567"/>
                    <a:pt x="739" y="567"/>
                  </a:cubicBezTo>
                  <a:cubicBezTo>
                    <a:pt x="733" y="564"/>
                    <a:pt x="728" y="560"/>
                    <a:pt x="723" y="556"/>
                  </a:cubicBezTo>
                  <a:cubicBezTo>
                    <a:pt x="715" y="548"/>
                    <a:pt x="709" y="538"/>
                    <a:pt x="706" y="526"/>
                  </a:cubicBezTo>
                  <a:cubicBezTo>
                    <a:pt x="706" y="504"/>
                    <a:pt x="706" y="504"/>
                    <a:pt x="706" y="504"/>
                  </a:cubicBezTo>
                  <a:cubicBezTo>
                    <a:pt x="718" y="504"/>
                    <a:pt x="730" y="501"/>
                    <a:pt x="739" y="495"/>
                  </a:cubicBezTo>
                  <a:moveTo>
                    <a:pt x="706" y="658"/>
                  </a:moveTo>
                  <a:cubicBezTo>
                    <a:pt x="703" y="670"/>
                    <a:pt x="697" y="680"/>
                    <a:pt x="689" y="688"/>
                  </a:cubicBezTo>
                  <a:cubicBezTo>
                    <a:pt x="684" y="692"/>
                    <a:pt x="679" y="696"/>
                    <a:pt x="673" y="699"/>
                  </a:cubicBezTo>
                  <a:cubicBezTo>
                    <a:pt x="673" y="693"/>
                    <a:pt x="673" y="693"/>
                    <a:pt x="673" y="693"/>
                  </a:cubicBezTo>
                  <a:cubicBezTo>
                    <a:pt x="677" y="690"/>
                    <a:pt x="681" y="687"/>
                    <a:pt x="685" y="684"/>
                  </a:cubicBezTo>
                  <a:cubicBezTo>
                    <a:pt x="696" y="673"/>
                    <a:pt x="703" y="658"/>
                    <a:pt x="703" y="642"/>
                  </a:cubicBezTo>
                  <a:cubicBezTo>
                    <a:pt x="692" y="641"/>
                    <a:pt x="682" y="638"/>
                    <a:pt x="673" y="633"/>
                  </a:cubicBezTo>
                  <a:cubicBezTo>
                    <a:pt x="673" y="627"/>
                    <a:pt x="673" y="627"/>
                    <a:pt x="673" y="627"/>
                  </a:cubicBezTo>
                  <a:cubicBezTo>
                    <a:pt x="683" y="633"/>
                    <a:pt x="694" y="636"/>
                    <a:pt x="706" y="636"/>
                  </a:cubicBezTo>
                  <a:lnTo>
                    <a:pt x="706" y="658"/>
                  </a:lnTo>
                  <a:close/>
                  <a:moveTo>
                    <a:pt x="673" y="32"/>
                  </a:moveTo>
                  <a:cubicBezTo>
                    <a:pt x="677" y="30"/>
                    <a:pt x="681" y="27"/>
                    <a:pt x="685" y="23"/>
                  </a:cubicBezTo>
                  <a:cubicBezTo>
                    <a:pt x="691" y="17"/>
                    <a:pt x="696" y="10"/>
                    <a:pt x="699" y="2"/>
                  </a:cubicBezTo>
                  <a:cubicBezTo>
                    <a:pt x="701" y="1"/>
                    <a:pt x="703" y="1"/>
                    <a:pt x="705" y="1"/>
                  </a:cubicBezTo>
                  <a:cubicBezTo>
                    <a:pt x="702" y="11"/>
                    <a:pt x="696" y="20"/>
                    <a:pt x="689" y="27"/>
                  </a:cubicBezTo>
                  <a:cubicBezTo>
                    <a:pt x="684" y="32"/>
                    <a:pt x="679" y="36"/>
                    <a:pt x="673" y="39"/>
                  </a:cubicBezTo>
                  <a:lnTo>
                    <a:pt x="673" y="32"/>
                  </a:lnTo>
                  <a:close/>
                  <a:moveTo>
                    <a:pt x="673" y="99"/>
                  </a:moveTo>
                  <a:cubicBezTo>
                    <a:pt x="683" y="104"/>
                    <a:pt x="694" y="108"/>
                    <a:pt x="706" y="108"/>
                  </a:cubicBezTo>
                  <a:cubicBezTo>
                    <a:pt x="706" y="130"/>
                    <a:pt x="706" y="130"/>
                    <a:pt x="706" y="130"/>
                  </a:cubicBezTo>
                  <a:cubicBezTo>
                    <a:pt x="703" y="141"/>
                    <a:pt x="697" y="151"/>
                    <a:pt x="689" y="159"/>
                  </a:cubicBezTo>
                  <a:cubicBezTo>
                    <a:pt x="684" y="164"/>
                    <a:pt x="679" y="168"/>
                    <a:pt x="673" y="171"/>
                  </a:cubicBezTo>
                  <a:cubicBezTo>
                    <a:pt x="673" y="165"/>
                    <a:pt x="673" y="165"/>
                    <a:pt x="673" y="165"/>
                  </a:cubicBezTo>
                  <a:cubicBezTo>
                    <a:pt x="677" y="162"/>
                    <a:pt x="681" y="159"/>
                    <a:pt x="685" y="155"/>
                  </a:cubicBezTo>
                  <a:cubicBezTo>
                    <a:pt x="696" y="145"/>
                    <a:pt x="703" y="130"/>
                    <a:pt x="703" y="113"/>
                  </a:cubicBezTo>
                  <a:cubicBezTo>
                    <a:pt x="692" y="113"/>
                    <a:pt x="682" y="110"/>
                    <a:pt x="673" y="105"/>
                  </a:cubicBezTo>
                  <a:lnTo>
                    <a:pt x="673" y="99"/>
                  </a:lnTo>
                  <a:close/>
                  <a:moveTo>
                    <a:pt x="706" y="240"/>
                  </a:moveTo>
                  <a:cubicBezTo>
                    <a:pt x="706" y="262"/>
                    <a:pt x="706" y="262"/>
                    <a:pt x="706" y="262"/>
                  </a:cubicBezTo>
                  <a:cubicBezTo>
                    <a:pt x="703" y="273"/>
                    <a:pt x="697" y="283"/>
                    <a:pt x="689" y="291"/>
                  </a:cubicBezTo>
                  <a:cubicBezTo>
                    <a:pt x="684" y="296"/>
                    <a:pt x="679" y="300"/>
                    <a:pt x="673" y="303"/>
                  </a:cubicBezTo>
                  <a:cubicBezTo>
                    <a:pt x="673" y="297"/>
                    <a:pt x="673" y="297"/>
                    <a:pt x="673" y="297"/>
                  </a:cubicBezTo>
                  <a:cubicBezTo>
                    <a:pt x="677" y="294"/>
                    <a:pt x="681" y="291"/>
                    <a:pt x="685" y="287"/>
                  </a:cubicBezTo>
                  <a:cubicBezTo>
                    <a:pt x="696" y="277"/>
                    <a:pt x="703" y="262"/>
                    <a:pt x="703" y="245"/>
                  </a:cubicBezTo>
                  <a:cubicBezTo>
                    <a:pt x="692" y="245"/>
                    <a:pt x="682" y="242"/>
                    <a:pt x="673" y="237"/>
                  </a:cubicBezTo>
                  <a:cubicBezTo>
                    <a:pt x="673" y="231"/>
                    <a:pt x="673" y="231"/>
                    <a:pt x="673" y="231"/>
                  </a:cubicBezTo>
                  <a:cubicBezTo>
                    <a:pt x="683" y="237"/>
                    <a:pt x="694" y="240"/>
                    <a:pt x="706" y="240"/>
                  </a:cubicBezTo>
                  <a:moveTo>
                    <a:pt x="706" y="372"/>
                  </a:moveTo>
                  <a:cubicBezTo>
                    <a:pt x="706" y="394"/>
                    <a:pt x="706" y="394"/>
                    <a:pt x="706" y="394"/>
                  </a:cubicBezTo>
                  <a:cubicBezTo>
                    <a:pt x="703" y="405"/>
                    <a:pt x="697" y="415"/>
                    <a:pt x="689" y="423"/>
                  </a:cubicBezTo>
                  <a:cubicBezTo>
                    <a:pt x="684" y="428"/>
                    <a:pt x="679" y="432"/>
                    <a:pt x="673" y="435"/>
                  </a:cubicBezTo>
                  <a:cubicBezTo>
                    <a:pt x="673" y="429"/>
                    <a:pt x="673" y="429"/>
                    <a:pt x="673" y="429"/>
                  </a:cubicBezTo>
                  <a:cubicBezTo>
                    <a:pt x="677" y="426"/>
                    <a:pt x="681" y="423"/>
                    <a:pt x="685" y="419"/>
                  </a:cubicBezTo>
                  <a:cubicBezTo>
                    <a:pt x="696" y="409"/>
                    <a:pt x="703" y="394"/>
                    <a:pt x="703" y="378"/>
                  </a:cubicBezTo>
                  <a:cubicBezTo>
                    <a:pt x="692" y="377"/>
                    <a:pt x="682" y="374"/>
                    <a:pt x="673" y="369"/>
                  </a:cubicBezTo>
                  <a:cubicBezTo>
                    <a:pt x="673" y="363"/>
                    <a:pt x="673" y="363"/>
                    <a:pt x="673" y="363"/>
                  </a:cubicBezTo>
                  <a:cubicBezTo>
                    <a:pt x="683" y="369"/>
                    <a:pt x="694" y="372"/>
                    <a:pt x="706" y="372"/>
                  </a:cubicBezTo>
                  <a:moveTo>
                    <a:pt x="706" y="504"/>
                  </a:moveTo>
                  <a:cubicBezTo>
                    <a:pt x="706" y="526"/>
                    <a:pt x="706" y="526"/>
                    <a:pt x="706" y="526"/>
                  </a:cubicBezTo>
                  <a:cubicBezTo>
                    <a:pt x="703" y="538"/>
                    <a:pt x="697" y="548"/>
                    <a:pt x="689" y="556"/>
                  </a:cubicBezTo>
                  <a:cubicBezTo>
                    <a:pt x="684" y="560"/>
                    <a:pt x="679" y="564"/>
                    <a:pt x="673" y="567"/>
                  </a:cubicBezTo>
                  <a:cubicBezTo>
                    <a:pt x="673" y="561"/>
                    <a:pt x="673" y="561"/>
                    <a:pt x="673" y="561"/>
                  </a:cubicBezTo>
                  <a:cubicBezTo>
                    <a:pt x="677" y="558"/>
                    <a:pt x="681" y="555"/>
                    <a:pt x="685" y="552"/>
                  </a:cubicBezTo>
                  <a:cubicBezTo>
                    <a:pt x="696" y="541"/>
                    <a:pt x="703" y="526"/>
                    <a:pt x="703" y="510"/>
                  </a:cubicBezTo>
                  <a:cubicBezTo>
                    <a:pt x="692" y="509"/>
                    <a:pt x="682" y="506"/>
                    <a:pt x="673" y="501"/>
                  </a:cubicBezTo>
                  <a:cubicBezTo>
                    <a:pt x="673" y="495"/>
                    <a:pt x="673" y="495"/>
                    <a:pt x="673" y="495"/>
                  </a:cubicBezTo>
                  <a:cubicBezTo>
                    <a:pt x="683" y="501"/>
                    <a:pt x="694" y="504"/>
                    <a:pt x="706" y="504"/>
                  </a:cubicBezTo>
                  <a:moveTo>
                    <a:pt x="673" y="699"/>
                  </a:moveTo>
                  <a:cubicBezTo>
                    <a:pt x="664" y="704"/>
                    <a:pt x="654" y="707"/>
                    <a:pt x="643" y="708"/>
                  </a:cubicBezTo>
                  <a:cubicBezTo>
                    <a:pt x="643" y="717"/>
                    <a:pt x="646" y="725"/>
                    <a:pt x="649" y="733"/>
                  </a:cubicBezTo>
                  <a:cubicBezTo>
                    <a:pt x="647" y="733"/>
                    <a:pt x="646" y="734"/>
                    <a:pt x="644" y="734"/>
                  </a:cubicBezTo>
                  <a:cubicBezTo>
                    <a:pt x="642" y="731"/>
                    <a:pt x="641" y="728"/>
                    <a:pt x="640" y="724"/>
                  </a:cubicBezTo>
                  <a:cubicBezTo>
                    <a:pt x="640" y="702"/>
                    <a:pt x="640" y="702"/>
                    <a:pt x="640" y="702"/>
                  </a:cubicBezTo>
                  <a:cubicBezTo>
                    <a:pt x="652" y="702"/>
                    <a:pt x="663" y="699"/>
                    <a:pt x="673" y="693"/>
                  </a:cubicBezTo>
                  <a:lnTo>
                    <a:pt x="673" y="699"/>
                  </a:lnTo>
                  <a:close/>
                  <a:moveTo>
                    <a:pt x="640" y="42"/>
                  </a:moveTo>
                  <a:cubicBezTo>
                    <a:pt x="652" y="42"/>
                    <a:pt x="663" y="38"/>
                    <a:pt x="673" y="32"/>
                  </a:cubicBezTo>
                  <a:cubicBezTo>
                    <a:pt x="673" y="39"/>
                    <a:pt x="673" y="39"/>
                    <a:pt x="673" y="39"/>
                  </a:cubicBezTo>
                  <a:cubicBezTo>
                    <a:pt x="664" y="44"/>
                    <a:pt x="654" y="47"/>
                    <a:pt x="643" y="47"/>
                  </a:cubicBezTo>
                  <a:cubicBezTo>
                    <a:pt x="644" y="64"/>
                    <a:pt x="651" y="78"/>
                    <a:pt x="661" y="89"/>
                  </a:cubicBezTo>
                  <a:cubicBezTo>
                    <a:pt x="665" y="93"/>
                    <a:pt x="669" y="96"/>
                    <a:pt x="673" y="99"/>
                  </a:cubicBezTo>
                  <a:cubicBezTo>
                    <a:pt x="673" y="105"/>
                    <a:pt x="673" y="105"/>
                    <a:pt x="673" y="105"/>
                  </a:cubicBezTo>
                  <a:cubicBezTo>
                    <a:pt x="667" y="102"/>
                    <a:pt x="662" y="98"/>
                    <a:pt x="657" y="93"/>
                  </a:cubicBezTo>
                  <a:cubicBezTo>
                    <a:pt x="649" y="85"/>
                    <a:pt x="643" y="75"/>
                    <a:pt x="640" y="64"/>
                  </a:cubicBezTo>
                  <a:cubicBezTo>
                    <a:pt x="640" y="64"/>
                    <a:pt x="640" y="64"/>
                    <a:pt x="640" y="64"/>
                  </a:cubicBezTo>
                  <a:lnTo>
                    <a:pt x="640" y="42"/>
                  </a:lnTo>
                  <a:close/>
                  <a:moveTo>
                    <a:pt x="673" y="165"/>
                  </a:moveTo>
                  <a:cubicBezTo>
                    <a:pt x="673" y="171"/>
                    <a:pt x="673" y="171"/>
                    <a:pt x="673" y="171"/>
                  </a:cubicBezTo>
                  <a:cubicBezTo>
                    <a:pt x="664" y="176"/>
                    <a:pt x="654" y="179"/>
                    <a:pt x="643" y="179"/>
                  </a:cubicBezTo>
                  <a:cubicBezTo>
                    <a:pt x="644" y="196"/>
                    <a:pt x="651" y="211"/>
                    <a:pt x="661" y="221"/>
                  </a:cubicBezTo>
                  <a:cubicBezTo>
                    <a:pt x="665" y="225"/>
                    <a:pt x="669" y="228"/>
                    <a:pt x="673" y="231"/>
                  </a:cubicBezTo>
                  <a:cubicBezTo>
                    <a:pt x="673" y="237"/>
                    <a:pt x="673" y="237"/>
                    <a:pt x="673" y="237"/>
                  </a:cubicBezTo>
                  <a:cubicBezTo>
                    <a:pt x="667" y="234"/>
                    <a:pt x="662" y="230"/>
                    <a:pt x="657" y="225"/>
                  </a:cubicBezTo>
                  <a:cubicBezTo>
                    <a:pt x="649" y="217"/>
                    <a:pt x="643" y="207"/>
                    <a:pt x="640" y="196"/>
                  </a:cubicBezTo>
                  <a:cubicBezTo>
                    <a:pt x="640" y="196"/>
                    <a:pt x="640" y="196"/>
                    <a:pt x="640" y="196"/>
                  </a:cubicBezTo>
                  <a:cubicBezTo>
                    <a:pt x="640" y="174"/>
                    <a:pt x="640" y="174"/>
                    <a:pt x="640" y="174"/>
                  </a:cubicBezTo>
                  <a:cubicBezTo>
                    <a:pt x="652" y="174"/>
                    <a:pt x="663" y="170"/>
                    <a:pt x="673" y="165"/>
                  </a:cubicBezTo>
                  <a:moveTo>
                    <a:pt x="673" y="297"/>
                  </a:moveTo>
                  <a:cubicBezTo>
                    <a:pt x="673" y="303"/>
                    <a:pt x="673" y="303"/>
                    <a:pt x="673" y="303"/>
                  </a:cubicBezTo>
                  <a:cubicBezTo>
                    <a:pt x="664" y="308"/>
                    <a:pt x="654" y="311"/>
                    <a:pt x="643" y="312"/>
                  </a:cubicBezTo>
                  <a:cubicBezTo>
                    <a:pt x="644" y="328"/>
                    <a:pt x="651" y="343"/>
                    <a:pt x="661" y="353"/>
                  </a:cubicBezTo>
                  <a:cubicBezTo>
                    <a:pt x="665" y="357"/>
                    <a:pt x="669" y="360"/>
                    <a:pt x="673" y="363"/>
                  </a:cubicBezTo>
                  <a:cubicBezTo>
                    <a:pt x="673" y="369"/>
                    <a:pt x="673" y="369"/>
                    <a:pt x="673" y="369"/>
                  </a:cubicBezTo>
                  <a:cubicBezTo>
                    <a:pt x="667" y="366"/>
                    <a:pt x="662" y="362"/>
                    <a:pt x="657" y="357"/>
                  </a:cubicBezTo>
                  <a:cubicBezTo>
                    <a:pt x="649" y="349"/>
                    <a:pt x="643" y="339"/>
                    <a:pt x="640" y="328"/>
                  </a:cubicBezTo>
                  <a:cubicBezTo>
                    <a:pt x="640" y="328"/>
                    <a:pt x="640" y="328"/>
                    <a:pt x="640" y="328"/>
                  </a:cubicBezTo>
                  <a:cubicBezTo>
                    <a:pt x="640" y="306"/>
                    <a:pt x="640" y="306"/>
                    <a:pt x="640" y="306"/>
                  </a:cubicBezTo>
                  <a:cubicBezTo>
                    <a:pt x="652" y="306"/>
                    <a:pt x="663" y="303"/>
                    <a:pt x="673" y="297"/>
                  </a:cubicBezTo>
                  <a:moveTo>
                    <a:pt x="673" y="429"/>
                  </a:moveTo>
                  <a:cubicBezTo>
                    <a:pt x="673" y="435"/>
                    <a:pt x="673" y="435"/>
                    <a:pt x="673" y="435"/>
                  </a:cubicBezTo>
                  <a:cubicBezTo>
                    <a:pt x="664" y="440"/>
                    <a:pt x="654" y="443"/>
                    <a:pt x="643" y="444"/>
                  </a:cubicBezTo>
                  <a:cubicBezTo>
                    <a:pt x="644" y="460"/>
                    <a:pt x="651" y="475"/>
                    <a:pt x="661" y="486"/>
                  </a:cubicBezTo>
                  <a:cubicBezTo>
                    <a:pt x="665" y="489"/>
                    <a:pt x="669" y="492"/>
                    <a:pt x="673" y="495"/>
                  </a:cubicBezTo>
                  <a:cubicBezTo>
                    <a:pt x="673" y="501"/>
                    <a:pt x="673" y="501"/>
                    <a:pt x="673" y="501"/>
                  </a:cubicBezTo>
                  <a:cubicBezTo>
                    <a:pt x="667" y="498"/>
                    <a:pt x="662" y="494"/>
                    <a:pt x="657" y="490"/>
                  </a:cubicBezTo>
                  <a:cubicBezTo>
                    <a:pt x="649" y="481"/>
                    <a:pt x="643" y="472"/>
                    <a:pt x="640" y="460"/>
                  </a:cubicBezTo>
                  <a:cubicBezTo>
                    <a:pt x="640" y="460"/>
                    <a:pt x="640" y="460"/>
                    <a:pt x="640" y="460"/>
                  </a:cubicBezTo>
                  <a:cubicBezTo>
                    <a:pt x="640" y="438"/>
                    <a:pt x="640" y="438"/>
                    <a:pt x="640" y="438"/>
                  </a:cubicBezTo>
                  <a:cubicBezTo>
                    <a:pt x="652" y="438"/>
                    <a:pt x="663" y="435"/>
                    <a:pt x="673" y="429"/>
                  </a:cubicBezTo>
                  <a:moveTo>
                    <a:pt x="673" y="561"/>
                  </a:moveTo>
                  <a:cubicBezTo>
                    <a:pt x="673" y="567"/>
                    <a:pt x="673" y="567"/>
                    <a:pt x="673" y="567"/>
                  </a:cubicBezTo>
                  <a:cubicBezTo>
                    <a:pt x="664" y="572"/>
                    <a:pt x="654" y="575"/>
                    <a:pt x="643" y="576"/>
                  </a:cubicBezTo>
                  <a:cubicBezTo>
                    <a:pt x="644" y="592"/>
                    <a:pt x="651" y="607"/>
                    <a:pt x="661" y="618"/>
                  </a:cubicBezTo>
                  <a:cubicBezTo>
                    <a:pt x="665" y="621"/>
                    <a:pt x="669" y="624"/>
                    <a:pt x="673" y="627"/>
                  </a:cubicBezTo>
                  <a:cubicBezTo>
                    <a:pt x="673" y="633"/>
                    <a:pt x="673" y="633"/>
                    <a:pt x="673" y="633"/>
                  </a:cubicBezTo>
                  <a:cubicBezTo>
                    <a:pt x="667" y="630"/>
                    <a:pt x="662" y="626"/>
                    <a:pt x="657" y="622"/>
                  </a:cubicBezTo>
                  <a:cubicBezTo>
                    <a:pt x="649" y="614"/>
                    <a:pt x="643" y="604"/>
                    <a:pt x="640" y="592"/>
                  </a:cubicBezTo>
                  <a:cubicBezTo>
                    <a:pt x="640" y="592"/>
                    <a:pt x="640" y="592"/>
                    <a:pt x="640" y="592"/>
                  </a:cubicBezTo>
                  <a:cubicBezTo>
                    <a:pt x="640" y="570"/>
                    <a:pt x="640" y="570"/>
                    <a:pt x="640" y="570"/>
                  </a:cubicBezTo>
                  <a:cubicBezTo>
                    <a:pt x="652" y="570"/>
                    <a:pt x="663" y="567"/>
                    <a:pt x="673" y="561"/>
                  </a:cubicBezTo>
                  <a:moveTo>
                    <a:pt x="640" y="724"/>
                  </a:moveTo>
                  <a:cubicBezTo>
                    <a:pt x="639" y="729"/>
                    <a:pt x="637" y="733"/>
                    <a:pt x="635" y="736"/>
                  </a:cubicBezTo>
                  <a:cubicBezTo>
                    <a:pt x="633" y="737"/>
                    <a:pt x="630" y="738"/>
                    <a:pt x="628" y="738"/>
                  </a:cubicBezTo>
                  <a:cubicBezTo>
                    <a:pt x="633" y="729"/>
                    <a:pt x="637" y="719"/>
                    <a:pt x="637" y="708"/>
                  </a:cubicBezTo>
                  <a:cubicBezTo>
                    <a:pt x="626" y="707"/>
                    <a:pt x="616" y="704"/>
                    <a:pt x="607" y="699"/>
                  </a:cubicBezTo>
                  <a:cubicBezTo>
                    <a:pt x="607" y="693"/>
                    <a:pt x="607" y="693"/>
                    <a:pt x="607" y="693"/>
                  </a:cubicBezTo>
                  <a:cubicBezTo>
                    <a:pt x="617" y="699"/>
                    <a:pt x="628" y="702"/>
                    <a:pt x="640" y="702"/>
                  </a:cubicBezTo>
                  <a:lnTo>
                    <a:pt x="640" y="724"/>
                  </a:lnTo>
                  <a:close/>
                  <a:moveTo>
                    <a:pt x="607" y="99"/>
                  </a:moveTo>
                  <a:cubicBezTo>
                    <a:pt x="611" y="96"/>
                    <a:pt x="615" y="93"/>
                    <a:pt x="619" y="89"/>
                  </a:cubicBezTo>
                  <a:cubicBezTo>
                    <a:pt x="630" y="78"/>
                    <a:pt x="636" y="64"/>
                    <a:pt x="637" y="47"/>
                  </a:cubicBezTo>
                  <a:cubicBezTo>
                    <a:pt x="626" y="47"/>
                    <a:pt x="616" y="44"/>
                    <a:pt x="607" y="39"/>
                  </a:cubicBezTo>
                  <a:cubicBezTo>
                    <a:pt x="607" y="37"/>
                    <a:pt x="607" y="37"/>
                    <a:pt x="607" y="37"/>
                  </a:cubicBezTo>
                  <a:cubicBezTo>
                    <a:pt x="608" y="36"/>
                    <a:pt x="610" y="36"/>
                    <a:pt x="611" y="35"/>
                  </a:cubicBezTo>
                  <a:cubicBezTo>
                    <a:pt x="620" y="39"/>
                    <a:pt x="630" y="42"/>
                    <a:pt x="640" y="42"/>
                  </a:cubicBezTo>
                  <a:cubicBezTo>
                    <a:pt x="640" y="64"/>
                    <a:pt x="640" y="64"/>
                    <a:pt x="640" y="64"/>
                  </a:cubicBezTo>
                  <a:cubicBezTo>
                    <a:pt x="637" y="75"/>
                    <a:pt x="631" y="85"/>
                    <a:pt x="623" y="93"/>
                  </a:cubicBezTo>
                  <a:cubicBezTo>
                    <a:pt x="618" y="98"/>
                    <a:pt x="613" y="102"/>
                    <a:pt x="607" y="105"/>
                  </a:cubicBezTo>
                  <a:lnTo>
                    <a:pt x="607" y="99"/>
                  </a:lnTo>
                  <a:close/>
                  <a:moveTo>
                    <a:pt x="640" y="174"/>
                  </a:moveTo>
                  <a:cubicBezTo>
                    <a:pt x="640" y="196"/>
                    <a:pt x="640" y="196"/>
                    <a:pt x="640" y="196"/>
                  </a:cubicBezTo>
                  <a:cubicBezTo>
                    <a:pt x="637" y="207"/>
                    <a:pt x="631" y="217"/>
                    <a:pt x="623" y="225"/>
                  </a:cubicBezTo>
                  <a:cubicBezTo>
                    <a:pt x="618" y="230"/>
                    <a:pt x="613" y="234"/>
                    <a:pt x="607" y="237"/>
                  </a:cubicBezTo>
                  <a:cubicBezTo>
                    <a:pt x="607" y="231"/>
                    <a:pt x="607" y="231"/>
                    <a:pt x="607" y="231"/>
                  </a:cubicBezTo>
                  <a:cubicBezTo>
                    <a:pt x="611" y="228"/>
                    <a:pt x="615" y="225"/>
                    <a:pt x="619" y="221"/>
                  </a:cubicBezTo>
                  <a:cubicBezTo>
                    <a:pt x="630" y="211"/>
                    <a:pt x="636" y="196"/>
                    <a:pt x="637" y="179"/>
                  </a:cubicBezTo>
                  <a:cubicBezTo>
                    <a:pt x="626" y="179"/>
                    <a:pt x="616" y="176"/>
                    <a:pt x="607" y="171"/>
                  </a:cubicBezTo>
                  <a:cubicBezTo>
                    <a:pt x="607" y="165"/>
                    <a:pt x="607" y="165"/>
                    <a:pt x="607" y="165"/>
                  </a:cubicBezTo>
                  <a:cubicBezTo>
                    <a:pt x="617" y="170"/>
                    <a:pt x="628" y="174"/>
                    <a:pt x="640" y="174"/>
                  </a:cubicBezTo>
                  <a:moveTo>
                    <a:pt x="640" y="306"/>
                  </a:moveTo>
                  <a:cubicBezTo>
                    <a:pt x="640" y="328"/>
                    <a:pt x="640" y="328"/>
                    <a:pt x="640" y="328"/>
                  </a:cubicBezTo>
                  <a:cubicBezTo>
                    <a:pt x="637" y="339"/>
                    <a:pt x="631" y="349"/>
                    <a:pt x="623" y="357"/>
                  </a:cubicBezTo>
                  <a:cubicBezTo>
                    <a:pt x="618" y="362"/>
                    <a:pt x="613" y="366"/>
                    <a:pt x="607" y="369"/>
                  </a:cubicBezTo>
                  <a:cubicBezTo>
                    <a:pt x="607" y="363"/>
                    <a:pt x="607" y="363"/>
                    <a:pt x="607" y="363"/>
                  </a:cubicBezTo>
                  <a:cubicBezTo>
                    <a:pt x="611" y="360"/>
                    <a:pt x="615" y="357"/>
                    <a:pt x="619" y="353"/>
                  </a:cubicBezTo>
                  <a:cubicBezTo>
                    <a:pt x="630" y="343"/>
                    <a:pt x="636" y="328"/>
                    <a:pt x="637" y="312"/>
                  </a:cubicBezTo>
                  <a:cubicBezTo>
                    <a:pt x="626" y="311"/>
                    <a:pt x="616" y="308"/>
                    <a:pt x="607" y="303"/>
                  </a:cubicBezTo>
                  <a:cubicBezTo>
                    <a:pt x="607" y="297"/>
                    <a:pt x="607" y="297"/>
                    <a:pt x="607" y="297"/>
                  </a:cubicBezTo>
                  <a:cubicBezTo>
                    <a:pt x="617" y="303"/>
                    <a:pt x="628" y="306"/>
                    <a:pt x="640" y="306"/>
                  </a:cubicBezTo>
                  <a:moveTo>
                    <a:pt x="640" y="438"/>
                  </a:moveTo>
                  <a:cubicBezTo>
                    <a:pt x="640" y="460"/>
                    <a:pt x="640" y="460"/>
                    <a:pt x="640" y="460"/>
                  </a:cubicBezTo>
                  <a:cubicBezTo>
                    <a:pt x="637" y="472"/>
                    <a:pt x="631" y="481"/>
                    <a:pt x="623" y="490"/>
                  </a:cubicBezTo>
                  <a:cubicBezTo>
                    <a:pt x="618" y="494"/>
                    <a:pt x="613" y="498"/>
                    <a:pt x="607" y="501"/>
                  </a:cubicBezTo>
                  <a:cubicBezTo>
                    <a:pt x="607" y="495"/>
                    <a:pt x="607" y="495"/>
                    <a:pt x="607" y="495"/>
                  </a:cubicBezTo>
                  <a:cubicBezTo>
                    <a:pt x="611" y="492"/>
                    <a:pt x="615" y="489"/>
                    <a:pt x="619" y="486"/>
                  </a:cubicBezTo>
                  <a:cubicBezTo>
                    <a:pt x="630" y="475"/>
                    <a:pt x="636" y="460"/>
                    <a:pt x="637" y="444"/>
                  </a:cubicBezTo>
                  <a:cubicBezTo>
                    <a:pt x="626" y="443"/>
                    <a:pt x="616" y="440"/>
                    <a:pt x="607" y="435"/>
                  </a:cubicBezTo>
                  <a:cubicBezTo>
                    <a:pt x="607" y="429"/>
                    <a:pt x="607" y="429"/>
                    <a:pt x="607" y="429"/>
                  </a:cubicBezTo>
                  <a:cubicBezTo>
                    <a:pt x="617" y="435"/>
                    <a:pt x="628" y="438"/>
                    <a:pt x="640" y="438"/>
                  </a:cubicBezTo>
                  <a:moveTo>
                    <a:pt x="640" y="570"/>
                  </a:moveTo>
                  <a:cubicBezTo>
                    <a:pt x="640" y="592"/>
                    <a:pt x="640" y="592"/>
                    <a:pt x="640" y="592"/>
                  </a:cubicBezTo>
                  <a:cubicBezTo>
                    <a:pt x="637" y="604"/>
                    <a:pt x="631" y="614"/>
                    <a:pt x="623" y="622"/>
                  </a:cubicBezTo>
                  <a:cubicBezTo>
                    <a:pt x="618" y="626"/>
                    <a:pt x="613" y="630"/>
                    <a:pt x="607" y="633"/>
                  </a:cubicBezTo>
                  <a:cubicBezTo>
                    <a:pt x="607" y="627"/>
                    <a:pt x="607" y="627"/>
                    <a:pt x="607" y="627"/>
                  </a:cubicBezTo>
                  <a:cubicBezTo>
                    <a:pt x="611" y="624"/>
                    <a:pt x="615" y="621"/>
                    <a:pt x="619" y="618"/>
                  </a:cubicBezTo>
                  <a:cubicBezTo>
                    <a:pt x="630" y="607"/>
                    <a:pt x="636" y="592"/>
                    <a:pt x="637" y="576"/>
                  </a:cubicBezTo>
                  <a:cubicBezTo>
                    <a:pt x="626" y="575"/>
                    <a:pt x="616" y="572"/>
                    <a:pt x="607" y="567"/>
                  </a:cubicBezTo>
                  <a:cubicBezTo>
                    <a:pt x="607" y="561"/>
                    <a:pt x="607" y="561"/>
                    <a:pt x="607" y="561"/>
                  </a:cubicBezTo>
                  <a:cubicBezTo>
                    <a:pt x="617" y="567"/>
                    <a:pt x="628" y="570"/>
                    <a:pt x="640" y="570"/>
                  </a:cubicBezTo>
                  <a:moveTo>
                    <a:pt x="607" y="699"/>
                  </a:moveTo>
                  <a:cubicBezTo>
                    <a:pt x="601" y="696"/>
                    <a:pt x="596" y="692"/>
                    <a:pt x="591" y="688"/>
                  </a:cubicBezTo>
                  <a:cubicBezTo>
                    <a:pt x="583" y="680"/>
                    <a:pt x="577" y="670"/>
                    <a:pt x="574" y="658"/>
                  </a:cubicBezTo>
                  <a:cubicBezTo>
                    <a:pt x="574" y="636"/>
                    <a:pt x="574" y="636"/>
                    <a:pt x="574" y="636"/>
                  </a:cubicBezTo>
                  <a:cubicBezTo>
                    <a:pt x="586" y="636"/>
                    <a:pt x="597" y="633"/>
                    <a:pt x="607" y="627"/>
                  </a:cubicBezTo>
                  <a:cubicBezTo>
                    <a:pt x="607" y="633"/>
                    <a:pt x="607" y="633"/>
                    <a:pt x="607" y="633"/>
                  </a:cubicBezTo>
                  <a:cubicBezTo>
                    <a:pt x="598" y="638"/>
                    <a:pt x="588" y="641"/>
                    <a:pt x="577" y="642"/>
                  </a:cubicBezTo>
                  <a:cubicBezTo>
                    <a:pt x="578" y="658"/>
                    <a:pt x="585" y="673"/>
                    <a:pt x="595" y="684"/>
                  </a:cubicBezTo>
                  <a:cubicBezTo>
                    <a:pt x="599" y="687"/>
                    <a:pt x="603" y="690"/>
                    <a:pt x="607" y="693"/>
                  </a:cubicBezTo>
                  <a:lnTo>
                    <a:pt x="607" y="699"/>
                  </a:lnTo>
                  <a:close/>
                  <a:moveTo>
                    <a:pt x="574" y="108"/>
                  </a:moveTo>
                  <a:cubicBezTo>
                    <a:pt x="586" y="108"/>
                    <a:pt x="597" y="104"/>
                    <a:pt x="607" y="99"/>
                  </a:cubicBezTo>
                  <a:cubicBezTo>
                    <a:pt x="607" y="105"/>
                    <a:pt x="607" y="105"/>
                    <a:pt x="607" y="105"/>
                  </a:cubicBezTo>
                  <a:cubicBezTo>
                    <a:pt x="598" y="110"/>
                    <a:pt x="588" y="113"/>
                    <a:pt x="577" y="113"/>
                  </a:cubicBezTo>
                  <a:cubicBezTo>
                    <a:pt x="578" y="130"/>
                    <a:pt x="585" y="145"/>
                    <a:pt x="595" y="155"/>
                  </a:cubicBezTo>
                  <a:cubicBezTo>
                    <a:pt x="599" y="159"/>
                    <a:pt x="603" y="162"/>
                    <a:pt x="607" y="165"/>
                  </a:cubicBezTo>
                  <a:cubicBezTo>
                    <a:pt x="607" y="171"/>
                    <a:pt x="607" y="171"/>
                    <a:pt x="607" y="171"/>
                  </a:cubicBezTo>
                  <a:cubicBezTo>
                    <a:pt x="601" y="168"/>
                    <a:pt x="596" y="164"/>
                    <a:pt x="591" y="159"/>
                  </a:cubicBezTo>
                  <a:cubicBezTo>
                    <a:pt x="583" y="151"/>
                    <a:pt x="577" y="141"/>
                    <a:pt x="574" y="130"/>
                  </a:cubicBezTo>
                  <a:lnTo>
                    <a:pt x="574" y="108"/>
                  </a:lnTo>
                  <a:close/>
                  <a:moveTo>
                    <a:pt x="607" y="39"/>
                  </a:moveTo>
                  <a:cubicBezTo>
                    <a:pt x="607" y="39"/>
                    <a:pt x="606" y="38"/>
                    <a:pt x="606" y="38"/>
                  </a:cubicBezTo>
                  <a:cubicBezTo>
                    <a:pt x="607" y="37"/>
                    <a:pt x="607" y="37"/>
                    <a:pt x="607" y="37"/>
                  </a:cubicBezTo>
                  <a:lnTo>
                    <a:pt x="607" y="39"/>
                  </a:lnTo>
                  <a:close/>
                  <a:moveTo>
                    <a:pt x="607" y="231"/>
                  </a:moveTo>
                  <a:cubicBezTo>
                    <a:pt x="607" y="237"/>
                    <a:pt x="607" y="237"/>
                    <a:pt x="607" y="237"/>
                  </a:cubicBezTo>
                  <a:cubicBezTo>
                    <a:pt x="598" y="242"/>
                    <a:pt x="588" y="245"/>
                    <a:pt x="577" y="245"/>
                  </a:cubicBezTo>
                  <a:cubicBezTo>
                    <a:pt x="578" y="262"/>
                    <a:pt x="585" y="277"/>
                    <a:pt x="595" y="287"/>
                  </a:cubicBezTo>
                  <a:cubicBezTo>
                    <a:pt x="599" y="291"/>
                    <a:pt x="603" y="294"/>
                    <a:pt x="607" y="297"/>
                  </a:cubicBezTo>
                  <a:cubicBezTo>
                    <a:pt x="607" y="303"/>
                    <a:pt x="607" y="303"/>
                    <a:pt x="607" y="303"/>
                  </a:cubicBezTo>
                  <a:cubicBezTo>
                    <a:pt x="601" y="300"/>
                    <a:pt x="596" y="296"/>
                    <a:pt x="591" y="291"/>
                  </a:cubicBezTo>
                  <a:cubicBezTo>
                    <a:pt x="583" y="283"/>
                    <a:pt x="577" y="273"/>
                    <a:pt x="574" y="262"/>
                  </a:cubicBezTo>
                  <a:cubicBezTo>
                    <a:pt x="574" y="240"/>
                    <a:pt x="574" y="240"/>
                    <a:pt x="574" y="240"/>
                  </a:cubicBezTo>
                  <a:cubicBezTo>
                    <a:pt x="586" y="240"/>
                    <a:pt x="597" y="237"/>
                    <a:pt x="607" y="231"/>
                  </a:cubicBezTo>
                  <a:moveTo>
                    <a:pt x="607" y="363"/>
                  </a:moveTo>
                  <a:cubicBezTo>
                    <a:pt x="607" y="369"/>
                    <a:pt x="607" y="369"/>
                    <a:pt x="607" y="369"/>
                  </a:cubicBezTo>
                  <a:cubicBezTo>
                    <a:pt x="598" y="374"/>
                    <a:pt x="588" y="377"/>
                    <a:pt x="577" y="378"/>
                  </a:cubicBezTo>
                  <a:cubicBezTo>
                    <a:pt x="578" y="394"/>
                    <a:pt x="585" y="409"/>
                    <a:pt x="595" y="419"/>
                  </a:cubicBezTo>
                  <a:cubicBezTo>
                    <a:pt x="599" y="423"/>
                    <a:pt x="603" y="426"/>
                    <a:pt x="607" y="429"/>
                  </a:cubicBezTo>
                  <a:cubicBezTo>
                    <a:pt x="607" y="435"/>
                    <a:pt x="607" y="435"/>
                    <a:pt x="607" y="435"/>
                  </a:cubicBezTo>
                  <a:cubicBezTo>
                    <a:pt x="601" y="432"/>
                    <a:pt x="596" y="428"/>
                    <a:pt x="591" y="423"/>
                  </a:cubicBezTo>
                  <a:cubicBezTo>
                    <a:pt x="583" y="415"/>
                    <a:pt x="577" y="405"/>
                    <a:pt x="574" y="394"/>
                  </a:cubicBezTo>
                  <a:cubicBezTo>
                    <a:pt x="574" y="372"/>
                    <a:pt x="574" y="372"/>
                    <a:pt x="574" y="372"/>
                  </a:cubicBezTo>
                  <a:cubicBezTo>
                    <a:pt x="586" y="372"/>
                    <a:pt x="597" y="369"/>
                    <a:pt x="607" y="363"/>
                  </a:cubicBezTo>
                  <a:moveTo>
                    <a:pt x="607" y="495"/>
                  </a:moveTo>
                  <a:cubicBezTo>
                    <a:pt x="607" y="501"/>
                    <a:pt x="607" y="501"/>
                    <a:pt x="607" y="501"/>
                  </a:cubicBezTo>
                  <a:cubicBezTo>
                    <a:pt x="598" y="506"/>
                    <a:pt x="588" y="509"/>
                    <a:pt x="577" y="510"/>
                  </a:cubicBezTo>
                  <a:cubicBezTo>
                    <a:pt x="578" y="526"/>
                    <a:pt x="585" y="541"/>
                    <a:pt x="595" y="552"/>
                  </a:cubicBezTo>
                  <a:cubicBezTo>
                    <a:pt x="599" y="555"/>
                    <a:pt x="603" y="558"/>
                    <a:pt x="607" y="561"/>
                  </a:cubicBezTo>
                  <a:cubicBezTo>
                    <a:pt x="607" y="567"/>
                    <a:pt x="607" y="567"/>
                    <a:pt x="607" y="567"/>
                  </a:cubicBezTo>
                  <a:cubicBezTo>
                    <a:pt x="601" y="564"/>
                    <a:pt x="596" y="560"/>
                    <a:pt x="591" y="556"/>
                  </a:cubicBezTo>
                  <a:cubicBezTo>
                    <a:pt x="583" y="548"/>
                    <a:pt x="577" y="538"/>
                    <a:pt x="574" y="526"/>
                  </a:cubicBezTo>
                  <a:cubicBezTo>
                    <a:pt x="574" y="504"/>
                    <a:pt x="574" y="504"/>
                    <a:pt x="574" y="504"/>
                  </a:cubicBezTo>
                  <a:cubicBezTo>
                    <a:pt x="586" y="504"/>
                    <a:pt x="597" y="501"/>
                    <a:pt x="607" y="495"/>
                  </a:cubicBezTo>
                  <a:moveTo>
                    <a:pt x="574" y="658"/>
                  </a:moveTo>
                  <a:cubicBezTo>
                    <a:pt x="571" y="670"/>
                    <a:pt x="565" y="680"/>
                    <a:pt x="557" y="688"/>
                  </a:cubicBezTo>
                  <a:cubicBezTo>
                    <a:pt x="552" y="692"/>
                    <a:pt x="547" y="696"/>
                    <a:pt x="541" y="699"/>
                  </a:cubicBezTo>
                  <a:cubicBezTo>
                    <a:pt x="541" y="693"/>
                    <a:pt x="541" y="693"/>
                    <a:pt x="541" y="693"/>
                  </a:cubicBezTo>
                  <a:cubicBezTo>
                    <a:pt x="545" y="690"/>
                    <a:pt x="549" y="687"/>
                    <a:pt x="553" y="684"/>
                  </a:cubicBezTo>
                  <a:cubicBezTo>
                    <a:pt x="564" y="673"/>
                    <a:pt x="570" y="658"/>
                    <a:pt x="571" y="642"/>
                  </a:cubicBezTo>
                  <a:cubicBezTo>
                    <a:pt x="560" y="641"/>
                    <a:pt x="550" y="638"/>
                    <a:pt x="541" y="633"/>
                  </a:cubicBezTo>
                  <a:cubicBezTo>
                    <a:pt x="541" y="627"/>
                    <a:pt x="541" y="627"/>
                    <a:pt x="541" y="627"/>
                  </a:cubicBezTo>
                  <a:cubicBezTo>
                    <a:pt x="551" y="633"/>
                    <a:pt x="562" y="636"/>
                    <a:pt x="574" y="636"/>
                  </a:cubicBezTo>
                  <a:lnTo>
                    <a:pt x="574" y="658"/>
                  </a:lnTo>
                  <a:close/>
                  <a:moveTo>
                    <a:pt x="541" y="165"/>
                  </a:moveTo>
                  <a:cubicBezTo>
                    <a:pt x="545" y="162"/>
                    <a:pt x="549" y="159"/>
                    <a:pt x="553" y="155"/>
                  </a:cubicBezTo>
                  <a:cubicBezTo>
                    <a:pt x="564" y="145"/>
                    <a:pt x="570" y="130"/>
                    <a:pt x="571" y="113"/>
                  </a:cubicBezTo>
                  <a:cubicBezTo>
                    <a:pt x="560" y="113"/>
                    <a:pt x="550" y="110"/>
                    <a:pt x="541" y="105"/>
                  </a:cubicBezTo>
                  <a:cubicBezTo>
                    <a:pt x="541" y="99"/>
                    <a:pt x="541" y="99"/>
                    <a:pt x="541" y="99"/>
                  </a:cubicBezTo>
                  <a:cubicBezTo>
                    <a:pt x="551" y="104"/>
                    <a:pt x="562" y="108"/>
                    <a:pt x="574" y="108"/>
                  </a:cubicBezTo>
                  <a:cubicBezTo>
                    <a:pt x="574" y="130"/>
                    <a:pt x="574" y="130"/>
                    <a:pt x="574" y="130"/>
                  </a:cubicBezTo>
                  <a:cubicBezTo>
                    <a:pt x="571" y="141"/>
                    <a:pt x="565" y="151"/>
                    <a:pt x="557" y="159"/>
                  </a:cubicBezTo>
                  <a:cubicBezTo>
                    <a:pt x="552" y="164"/>
                    <a:pt x="547" y="168"/>
                    <a:pt x="541" y="171"/>
                  </a:cubicBezTo>
                  <a:lnTo>
                    <a:pt x="541" y="165"/>
                  </a:lnTo>
                  <a:close/>
                  <a:moveTo>
                    <a:pt x="574" y="240"/>
                  </a:moveTo>
                  <a:cubicBezTo>
                    <a:pt x="574" y="262"/>
                    <a:pt x="574" y="262"/>
                    <a:pt x="574" y="262"/>
                  </a:cubicBezTo>
                  <a:cubicBezTo>
                    <a:pt x="571" y="273"/>
                    <a:pt x="565" y="283"/>
                    <a:pt x="557" y="291"/>
                  </a:cubicBezTo>
                  <a:cubicBezTo>
                    <a:pt x="552" y="296"/>
                    <a:pt x="547" y="300"/>
                    <a:pt x="541" y="303"/>
                  </a:cubicBezTo>
                  <a:cubicBezTo>
                    <a:pt x="541" y="297"/>
                    <a:pt x="541" y="297"/>
                    <a:pt x="541" y="297"/>
                  </a:cubicBezTo>
                  <a:cubicBezTo>
                    <a:pt x="545" y="294"/>
                    <a:pt x="549" y="291"/>
                    <a:pt x="553" y="287"/>
                  </a:cubicBezTo>
                  <a:cubicBezTo>
                    <a:pt x="564" y="277"/>
                    <a:pt x="570" y="262"/>
                    <a:pt x="571" y="245"/>
                  </a:cubicBezTo>
                  <a:cubicBezTo>
                    <a:pt x="560" y="245"/>
                    <a:pt x="550" y="242"/>
                    <a:pt x="541" y="237"/>
                  </a:cubicBezTo>
                  <a:cubicBezTo>
                    <a:pt x="541" y="231"/>
                    <a:pt x="541" y="231"/>
                    <a:pt x="541" y="231"/>
                  </a:cubicBezTo>
                  <a:cubicBezTo>
                    <a:pt x="551" y="237"/>
                    <a:pt x="562" y="240"/>
                    <a:pt x="574" y="240"/>
                  </a:cubicBezTo>
                  <a:moveTo>
                    <a:pt x="574" y="372"/>
                  </a:moveTo>
                  <a:cubicBezTo>
                    <a:pt x="574" y="394"/>
                    <a:pt x="574" y="394"/>
                    <a:pt x="574" y="394"/>
                  </a:cubicBezTo>
                  <a:cubicBezTo>
                    <a:pt x="571" y="405"/>
                    <a:pt x="565" y="415"/>
                    <a:pt x="557" y="423"/>
                  </a:cubicBezTo>
                  <a:cubicBezTo>
                    <a:pt x="552" y="428"/>
                    <a:pt x="547" y="432"/>
                    <a:pt x="541" y="435"/>
                  </a:cubicBezTo>
                  <a:cubicBezTo>
                    <a:pt x="541" y="429"/>
                    <a:pt x="541" y="429"/>
                    <a:pt x="541" y="429"/>
                  </a:cubicBezTo>
                  <a:cubicBezTo>
                    <a:pt x="545" y="426"/>
                    <a:pt x="549" y="423"/>
                    <a:pt x="553" y="419"/>
                  </a:cubicBezTo>
                  <a:cubicBezTo>
                    <a:pt x="564" y="409"/>
                    <a:pt x="570" y="394"/>
                    <a:pt x="571" y="378"/>
                  </a:cubicBezTo>
                  <a:cubicBezTo>
                    <a:pt x="560" y="377"/>
                    <a:pt x="550" y="374"/>
                    <a:pt x="541" y="369"/>
                  </a:cubicBezTo>
                  <a:cubicBezTo>
                    <a:pt x="541" y="363"/>
                    <a:pt x="541" y="363"/>
                    <a:pt x="541" y="363"/>
                  </a:cubicBezTo>
                  <a:cubicBezTo>
                    <a:pt x="551" y="369"/>
                    <a:pt x="562" y="372"/>
                    <a:pt x="574" y="372"/>
                  </a:cubicBezTo>
                  <a:moveTo>
                    <a:pt x="574" y="504"/>
                  </a:moveTo>
                  <a:cubicBezTo>
                    <a:pt x="574" y="526"/>
                    <a:pt x="574" y="526"/>
                    <a:pt x="574" y="526"/>
                  </a:cubicBezTo>
                  <a:cubicBezTo>
                    <a:pt x="571" y="538"/>
                    <a:pt x="565" y="548"/>
                    <a:pt x="557" y="556"/>
                  </a:cubicBezTo>
                  <a:cubicBezTo>
                    <a:pt x="552" y="560"/>
                    <a:pt x="547" y="564"/>
                    <a:pt x="541" y="567"/>
                  </a:cubicBezTo>
                  <a:cubicBezTo>
                    <a:pt x="541" y="561"/>
                    <a:pt x="541" y="561"/>
                    <a:pt x="541" y="561"/>
                  </a:cubicBezTo>
                  <a:cubicBezTo>
                    <a:pt x="545" y="558"/>
                    <a:pt x="549" y="555"/>
                    <a:pt x="553" y="552"/>
                  </a:cubicBezTo>
                  <a:cubicBezTo>
                    <a:pt x="564" y="541"/>
                    <a:pt x="570" y="526"/>
                    <a:pt x="571" y="510"/>
                  </a:cubicBezTo>
                  <a:cubicBezTo>
                    <a:pt x="560" y="509"/>
                    <a:pt x="550" y="506"/>
                    <a:pt x="541" y="501"/>
                  </a:cubicBezTo>
                  <a:cubicBezTo>
                    <a:pt x="541" y="495"/>
                    <a:pt x="541" y="495"/>
                    <a:pt x="541" y="495"/>
                  </a:cubicBezTo>
                  <a:cubicBezTo>
                    <a:pt x="551" y="501"/>
                    <a:pt x="562" y="504"/>
                    <a:pt x="574" y="504"/>
                  </a:cubicBezTo>
                  <a:moveTo>
                    <a:pt x="541" y="699"/>
                  </a:moveTo>
                  <a:cubicBezTo>
                    <a:pt x="532" y="704"/>
                    <a:pt x="522" y="707"/>
                    <a:pt x="511" y="708"/>
                  </a:cubicBezTo>
                  <a:cubicBezTo>
                    <a:pt x="512" y="724"/>
                    <a:pt x="518" y="739"/>
                    <a:pt x="529" y="750"/>
                  </a:cubicBezTo>
                  <a:cubicBezTo>
                    <a:pt x="530" y="751"/>
                    <a:pt x="531" y="751"/>
                    <a:pt x="532" y="752"/>
                  </a:cubicBezTo>
                  <a:cubicBezTo>
                    <a:pt x="530" y="752"/>
                    <a:pt x="527" y="753"/>
                    <a:pt x="524" y="753"/>
                  </a:cubicBezTo>
                  <a:cubicBezTo>
                    <a:pt x="517" y="745"/>
                    <a:pt x="511" y="735"/>
                    <a:pt x="508" y="724"/>
                  </a:cubicBezTo>
                  <a:cubicBezTo>
                    <a:pt x="508" y="702"/>
                    <a:pt x="508" y="702"/>
                    <a:pt x="508" y="702"/>
                  </a:cubicBezTo>
                  <a:cubicBezTo>
                    <a:pt x="520" y="702"/>
                    <a:pt x="531" y="699"/>
                    <a:pt x="541" y="693"/>
                  </a:cubicBezTo>
                  <a:lnTo>
                    <a:pt x="541" y="699"/>
                  </a:lnTo>
                  <a:close/>
                  <a:moveTo>
                    <a:pt x="508" y="174"/>
                  </a:moveTo>
                  <a:cubicBezTo>
                    <a:pt x="520" y="174"/>
                    <a:pt x="531" y="170"/>
                    <a:pt x="541" y="165"/>
                  </a:cubicBezTo>
                  <a:cubicBezTo>
                    <a:pt x="541" y="171"/>
                    <a:pt x="541" y="171"/>
                    <a:pt x="541" y="171"/>
                  </a:cubicBezTo>
                  <a:cubicBezTo>
                    <a:pt x="532" y="176"/>
                    <a:pt x="522" y="179"/>
                    <a:pt x="511" y="179"/>
                  </a:cubicBezTo>
                  <a:cubicBezTo>
                    <a:pt x="512" y="196"/>
                    <a:pt x="518" y="211"/>
                    <a:pt x="529" y="221"/>
                  </a:cubicBezTo>
                  <a:cubicBezTo>
                    <a:pt x="533" y="225"/>
                    <a:pt x="537" y="228"/>
                    <a:pt x="541" y="231"/>
                  </a:cubicBezTo>
                  <a:cubicBezTo>
                    <a:pt x="541" y="237"/>
                    <a:pt x="541" y="237"/>
                    <a:pt x="541" y="237"/>
                  </a:cubicBezTo>
                  <a:cubicBezTo>
                    <a:pt x="535" y="234"/>
                    <a:pt x="530" y="230"/>
                    <a:pt x="525" y="225"/>
                  </a:cubicBezTo>
                  <a:cubicBezTo>
                    <a:pt x="517" y="217"/>
                    <a:pt x="511" y="207"/>
                    <a:pt x="508" y="196"/>
                  </a:cubicBezTo>
                  <a:cubicBezTo>
                    <a:pt x="508" y="196"/>
                    <a:pt x="508" y="196"/>
                    <a:pt x="508" y="196"/>
                  </a:cubicBezTo>
                  <a:lnTo>
                    <a:pt x="508" y="174"/>
                  </a:lnTo>
                  <a:close/>
                  <a:moveTo>
                    <a:pt x="541" y="105"/>
                  </a:moveTo>
                  <a:cubicBezTo>
                    <a:pt x="540" y="104"/>
                    <a:pt x="539" y="104"/>
                    <a:pt x="538" y="103"/>
                  </a:cubicBezTo>
                  <a:cubicBezTo>
                    <a:pt x="539" y="102"/>
                    <a:pt x="540" y="100"/>
                    <a:pt x="541" y="99"/>
                  </a:cubicBezTo>
                  <a:cubicBezTo>
                    <a:pt x="541" y="99"/>
                    <a:pt x="541" y="99"/>
                    <a:pt x="541" y="99"/>
                  </a:cubicBezTo>
                  <a:lnTo>
                    <a:pt x="541" y="105"/>
                  </a:lnTo>
                  <a:close/>
                  <a:moveTo>
                    <a:pt x="541" y="297"/>
                  </a:moveTo>
                  <a:cubicBezTo>
                    <a:pt x="541" y="303"/>
                    <a:pt x="541" y="303"/>
                    <a:pt x="541" y="303"/>
                  </a:cubicBezTo>
                  <a:cubicBezTo>
                    <a:pt x="532" y="308"/>
                    <a:pt x="522" y="311"/>
                    <a:pt x="511" y="312"/>
                  </a:cubicBezTo>
                  <a:cubicBezTo>
                    <a:pt x="512" y="328"/>
                    <a:pt x="518" y="343"/>
                    <a:pt x="529" y="353"/>
                  </a:cubicBezTo>
                  <a:cubicBezTo>
                    <a:pt x="533" y="357"/>
                    <a:pt x="537" y="360"/>
                    <a:pt x="541" y="363"/>
                  </a:cubicBezTo>
                  <a:cubicBezTo>
                    <a:pt x="541" y="369"/>
                    <a:pt x="541" y="369"/>
                    <a:pt x="541" y="369"/>
                  </a:cubicBezTo>
                  <a:cubicBezTo>
                    <a:pt x="535" y="366"/>
                    <a:pt x="530" y="362"/>
                    <a:pt x="525" y="357"/>
                  </a:cubicBezTo>
                  <a:cubicBezTo>
                    <a:pt x="517" y="349"/>
                    <a:pt x="511" y="339"/>
                    <a:pt x="508" y="328"/>
                  </a:cubicBezTo>
                  <a:cubicBezTo>
                    <a:pt x="508" y="328"/>
                    <a:pt x="508" y="328"/>
                    <a:pt x="508" y="328"/>
                  </a:cubicBezTo>
                  <a:cubicBezTo>
                    <a:pt x="508" y="306"/>
                    <a:pt x="508" y="306"/>
                    <a:pt x="508" y="306"/>
                  </a:cubicBezTo>
                  <a:cubicBezTo>
                    <a:pt x="520" y="306"/>
                    <a:pt x="531" y="303"/>
                    <a:pt x="541" y="297"/>
                  </a:cubicBezTo>
                  <a:moveTo>
                    <a:pt x="541" y="429"/>
                  </a:moveTo>
                  <a:cubicBezTo>
                    <a:pt x="541" y="435"/>
                    <a:pt x="541" y="435"/>
                    <a:pt x="541" y="435"/>
                  </a:cubicBezTo>
                  <a:cubicBezTo>
                    <a:pt x="532" y="440"/>
                    <a:pt x="522" y="443"/>
                    <a:pt x="511" y="444"/>
                  </a:cubicBezTo>
                  <a:cubicBezTo>
                    <a:pt x="512" y="460"/>
                    <a:pt x="518" y="475"/>
                    <a:pt x="529" y="486"/>
                  </a:cubicBezTo>
                  <a:cubicBezTo>
                    <a:pt x="533" y="489"/>
                    <a:pt x="537" y="492"/>
                    <a:pt x="541" y="495"/>
                  </a:cubicBezTo>
                  <a:cubicBezTo>
                    <a:pt x="541" y="501"/>
                    <a:pt x="541" y="501"/>
                    <a:pt x="541" y="501"/>
                  </a:cubicBezTo>
                  <a:cubicBezTo>
                    <a:pt x="535" y="498"/>
                    <a:pt x="530" y="494"/>
                    <a:pt x="525" y="490"/>
                  </a:cubicBezTo>
                  <a:cubicBezTo>
                    <a:pt x="517" y="481"/>
                    <a:pt x="511" y="472"/>
                    <a:pt x="508" y="460"/>
                  </a:cubicBezTo>
                  <a:cubicBezTo>
                    <a:pt x="508" y="460"/>
                    <a:pt x="508" y="460"/>
                    <a:pt x="508" y="460"/>
                  </a:cubicBezTo>
                  <a:cubicBezTo>
                    <a:pt x="508" y="438"/>
                    <a:pt x="508" y="438"/>
                    <a:pt x="508" y="438"/>
                  </a:cubicBezTo>
                  <a:cubicBezTo>
                    <a:pt x="520" y="438"/>
                    <a:pt x="531" y="435"/>
                    <a:pt x="541" y="429"/>
                  </a:cubicBezTo>
                  <a:moveTo>
                    <a:pt x="541" y="561"/>
                  </a:moveTo>
                  <a:cubicBezTo>
                    <a:pt x="541" y="567"/>
                    <a:pt x="541" y="567"/>
                    <a:pt x="541" y="567"/>
                  </a:cubicBezTo>
                  <a:cubicBezTo>
                    <a:pt x="532" y="572"/>
                    <a:pt x="522" y="575"/>
                    <a:pt x="511" y="576"/>
                  </a:cubicBezTo>
                  <a:cubicBezTo>
                    <a:pt x="512" y="592"/>
                    <a:pt x="518" y="607"/>
                    <a:pt x="529" y="618"/>
                  </a:cubicBezTo>
                  <a:cubicBezTo>
                    <a:pt x="533" y="621"/>
                    <a:pt x="537" y="624"/>
                    <a:pt x="541" y="627"/>
                  </a:cubicBezTo>
                  <a:cubicBezTo>
                    <a:pt x="541" y="633"/>
                    <a:pt x="541" y="633"/>
                    <a:pt x="541" y="633"/>
                  </a:cubicBezTo>
                  <a:cubicBezTo>
                    <a:pt x="535" y="630"/>
                    <a:pt x="530" y="626"/>
                    <a:pt x="525" y="622"/>
                  </a:cubicBezTo>
                  <a:cubicBezTo>
                    <a:pt x="517" y="614"/>
                    <a:pt x="511" y="604"/>
                    <a:pt x="508" y="592"/>
                  </a:cubicBezTo>
                  <a:cubicBezTo>
                    <a:pt x="508" y="592"/>
                    <a:pt x="508" y="592"/>
                    <a:pt x="508" y="592"/>
                  </a:cubicBezTo>
                  <a:cubicBezTo>
                    <a:pt x="508" y="570"/>
                    <a:pt x="508" y="570"/>
                    <a:pt x="508" y="570"/>
                  </a:cubicBezTo>
                  <a:cubicBezTo>
                    <a:pt x="520" y="570"/>
                    <a:pt x="531" y="567"/>
                    <a:pt x="541" y="561"/>
                  </a:cubicBezTo>
                  <a:moveTo>
                    <a:pt x="508" y="724"/>
                  </a:moveTo>
                  <a:cubicBezTo>
                    <a:pt x="505" y="735"/>
                    <a:pt x="499" y="745"/>
                    <a:pt x="491" y="753"/>
                  </a:cubicBezTo>
                  <a:cubicBezTo>
                    <a:pt x="488" y="753"/>
                    <a:pt x="486" y="753"/>
                    <a:pt x="483" y="753"/>
                  </a:cubicBezTo>
                  <a:cubicBezTo>
                    <a:pt x="484" y="752"/>
                    <a:pt x="485" y="751"/>
                    <a:pt x="487" y="750"/>
                  </a:cubicBezTo>
                  <a:cubicBezTo>
                    <a:pt x="498" y="739"/>
                    <a:pt x="504" y="724"/>
                    <a:pt x="505" y="708"/>
                  </a:cubicBezTo>
                  <a:cubicBezTo>
                    <a:pt x="494" y="707"/>
                    <a:pt x="484" y="704"/>
                    <a:pt x="475" y="699"/>
                  </a:cubicBezTo>
                  <a:cubicBezTo>
                    <a:pt x="475" y="693"/>
                    <a:pt x="475" y="693"/>
                    <a:pt x="475" y="693"/>
                  </a:cubicBezTo>
                  <a:cubicBezTo>
                    <a:pt x="485" y="699"/>
                    <a:pt x="496" y="702"/>
                    <a:pt x="508" y="702"/>
                  </a:cubicBezTo>
                  <a:lnTo>
                    <a:pt x="508" y="724"/>
                  </a:lnTo>
                  <a:close/>
                  <a:moveTo>
                    <a:pt x="475" y="231"/>
                  </a:moveTo>
                  <a:cubicBezTo>
                    <a:pt x="479" y="228"/>
                    <a:pt x="483" y="225"/>
                    <a:pt x="487" y="221"/>
                  </a:cubicBezTo>
                  <a:cubicBezTo>
                    <a:pt x="498" y="211"/>
                    <a:pt x="504" y="196"/>
                    <a:pt x="505" y="179"/>
                  </a:cubicBezTo>
                  <a:cubicBezTo>
                    <a:pt x="499" y="179"/>
                    <a:pt x="493" y="178"/>
                    <a:pt x="487" y="176"/>
                  </a:cubicBezTo>
                  <a:cubicBezTo>
                    <a:pt x="488" y="175"/>
                    <a:pt x="489" y="173"/>
                    <a:pt x="490" y="171"/>
                  </a:cubicBezTo>
                  <a:cubicBezTo>
                    <a:pt x="496" y="173"/>
                    <a:pt x="502" y="174"/>
                    <a:pt x="508" y="174"/>
                  </a:cubicBezTo>
                  <a:cubicBezTo>
                    <a:pt x="508" y="196"/>
                    <a:pt x="508" y="196"/>
                    <a:pt x="508" y="196"/>
                  </a:cubicBezTo>
                  <a:cubicBezTo>
                    <a:pt x="505" y="207"/>
                    <a:pt x="499" y="217"/>
                    <a:pt x="491" y="225"/>
                  </a:cubicBezTo>
                  <a:cubicBezTo>
                    <a:pt x="486" y="230"/>
                    <a:pt x="481" y="234"/>
                    <a:pt x="475" y="237"/>
                  </a:cubicBezTo>
                  <a:lnTo>
                    <a:pt x="475" y="231"/>
                  </a:lnTo>
                  <a:close/>
                  <a:moveTo>
                    <a:pt x="508" y="306"/>
                  </a:moveTo>
                  <a:cubicBezTo>
                    <a:pt x="508" y="328"/>
                    <a:pt x="508" y="328"/>
                    <a:pt x="508" y="328"/>
                  </a:cubicBezTo>
                  <a:cubicBezTo>
                    <a:pt x="505" y="339"/>
                    <a:pt x="499" y="349"/>
                    <a:pt x="491" y="357"/>
                  </a:cubicBezTo>
                  <a:cubicBezTo>
                    <a:pt x="486" y="362"/>
                    <a:pt x="481" y="366"/>
                    <a:pt x="475" y="369"/>
                  </a:cubicBezTo>
                  <a:cubicBezTo>
                    <a:pt x="475" y="363"/>
                    <a:pt x="475" y="363"/>
                    <a:pt x="475" y="363"/>
                  </a:cubicBezTo>
                  <a:cubicBezTo>
                    <a:pt x="479" y="360"/>
                    <a:pt x="483" y="357"/>
                    <a:pt x="487" y="353"/>
                  </a:cubicBezTo>
                  <a:cubicBezTo>
                    <a:pt x="498" y="343"/>
                    <a:pt x="504" y="328"/>
                    <a:pt x="505" y="312"/>
                  </a:cubicBezTo>
                  <a:cubicBezTo>
                    <a:pt x="494" y="311"/>
                    <a:pt x="484" y="308"/>
                    <a:pt x="475" y="303"/>
                  </a:cubicBezTo>
                  <a:cubicBezTo>
                    <a:pt x="475" y="297"/>
                    <a:pt x="475" y="297"/>
                    <a:pt x="475" y="297"/>
                  </a:cubicBezTo>
                  <a:cubicBezTo>
                    <a:pt x="485" y="303"/>
                    <a:pt x="496" y="306"/>
                    <a:pt x="508" y="306"/>
                  </a:cubicBezTo>
                  <a:moveTo>
                    <a:pt x="508" y="438"/>
                  </a:moveTo>
                  <a:cubicBezTo>
                    <a:pt x="508" y="460"/>
                    <a:pt x="508" y="460"/>
                    <a:pt x="508" y="460"/>
                  </a:cubicBezTo>
                  <a:cubicBezTo>
                    <a:pt x="505" y="472"/>
                    <a:pt x="499" y="481"/>
                    <a:pt x="491" y="490"/>
                  </a:cubicBezTo>
                  <a:cubicBezTo>
                    <a:pt x="486" y="494"/>
                    <a:pt x="481" y="498"/>
                    <a:pt x="475" y="501"/>
                  </a:cubicBezTo>
                  <a:cubicBezTo>
                    <a:pt x="475" y="495"/>
                    <a:pt x="475" y="495"/>
                    <a:pt x="475" y="495"/>
                  </a:cubicBezTo>
                  <a:cubicBezTo>
                    <a:pt x="479" y="492"/>
                    <a:pt x="483" y="489"/>
                    <a:pt x="487" y="486"/>
                  </a:cubicBezTo>
                  <a:cubicBezTo>
                    <a:pt x="498" y="475"/>
                    <a:pt x="504" y="460"/>
                    <a:pt x="505" y="444"/>
                  </a:cubicBezTo>
                  <a:cubicBezTo>
                    <a:pt x="494" y="443"/>
                    <a:pt x="484" y="440"/>
                    <a:pt x="475" y="435"/>
                  </a:cubicBezTo>
                  <a:cubicBezTo>
                    <a:pt x="475" y="429"/>
                    <a:pt x="475" y="429"/>
                    <a:pt x="475" y="429"/>
                  </a:cubicBezTo>
                  <a:cubicBezTo>
                    <a:pt x="485" y="435"/>
                    <a:pt x="496" y="438"/>
                    <a:pt x="508" y="438"/>
                  </a:cubicBezTo>
                  <a:moveTo>
                    <a:pt x="508" y="570"/>
                  </a:moveTo>
                  <a:cubicBezTo>
                    <a:pt x="508" y="592"/>
                    <a:pt x="508" y="592"/>
                    <a:pt x="508" y="592"/>
                  </a:cubicBezTo>
                  <a:cubicBezTo>
                    <a:pt x="505" y="604"/>
                    <a:pt x="499" y="614"/>
                    <a:pt x="491" y="622"/>
                  </a:cubicBezTo>
                  <a:cubicBezTo>
                    <a:pt x="486" y="626"/>
                    <a:pt x="481" y="630"/>
                    <a:pt x="475" y="633"/>
                  </a:cubicBezTo>
                  <a:cubicBezTo>
                    <a:pt x="475" y="627"/>
                    <a:pt x="475" y="627"/>
                    <a:pt x="475" y="627"/>
                  </a:cubicBezTo>
                  <a:cubicBezTo>
                    <a:pt x="479" y="624"/>
                    <a:pt x="483" y="621"/>
                    <a:pt x="487" y="618"/>
                  </a:cubicBezTo>
                  <a:cubicBezTo>
                    <a:pt x="498" y="607"/>
                    <a:pt x="504" y="592"/>
                    <a:pt x="505" y="576"/>
                  </a:cubicBezTo>
                  <a:cubicBezTo>
                    <a:pt x="494" y="575"/>
                    <a:pt x="484" y="572"/>
                    <a:pt x="475" y="567"/>
                  </a:cubicBezTo>
                  <a:cubicBezTo>
                    <a:pt x="475" y="561"/>
                    <a:pt x="475" y="561"/>
                    <a:pt x="475" y="561"/>
                  </a:cubicBezTo>
                  <a:cubicBezTo>
                    <a:pt x="485" y="567"/>
                    <a:pt x="496" y="570"/>
                    <a:pt x="508" y="570"/>
                  </a:cubicBezTo>
                  <a:moveTo>
                    <a:pt x="475" y="699"/>
                  </a:moveTo>
                  <a:cubicBezTo>
                    <a:pt x="469" y="696"/>
                    <a:pt x="464" y="692"/>
                    <a:pt x="459" y="688"/>
                  </a:cubicBezTo>
                  <a:cubicBezTo>
                    <a:pt x="451" y="680"/>
                    <a:pt x="445" y="670"/>
                    <a:pt x="442" y="658"/>
                  </a:cubicBezTo>
                  <a:cubicBezTo>
                    <a:pt x="442" y="636"/>
                    <a:pt x="442" y="636"/>
                    <a:pt x="442" y="636"/>
                  </a:cubicBezTo>
                  <a:cubicBezTo>
                    <a:pt x="454" y="636"/>
                    <a:pt x="465" y="633"/>
                    <a:pt x="475" y="627"/>
                  </a:cubicBezTo>
                  <a:cubicBezTo>
                    <a:pt x="475" y="633"/>
                    <a:pt x="475" y="633"/>
                    <a:pt x="475" y="633"/>
                  </a:cubicBezTo>
                  <a:cubicBezTo>
                    <a:pt x="466" y="638"/>
                    <a:pt x="456" y="641"/>
                    <a:pt x="445" y="642"/>
                  </a:cubicBezTo>
                  <a:cubicBezTo>
                    <a:pt x="446" y="658"/>
                    <a:pt x="452" y="673"/>
                    <a:pt x="463" y="684"/>
                  </a:cubicBezTo>
                  <a:cubicBezTo>
                    <a:pt x="467" y="687"/>
                    <a:pt x="471" y="690"/>
                    <a:pt x="475" y="693"/>
                  </a:cubicBezTo>
                  <a:lnTo>
                    <a:pt x="475" y="699"/>
                  </a:lnTo>
                  <a:close/>
                  <a:moveTo>
                    <a:pt x="442" y="240"/>
                  </a:moveTo>
                  <a:cubicBezTo>
                    <a:pt x="454" y="240"/>
                    <a:pt x="465" y="237"/>
                    <a:pt x="475" y="231"/>
                  </a:cubicBezTo>
                  <a:cubicBezTo>
                    <a:pt x="475" y="237"/>
                    <a:pt x="475" y="237"/>
                    <a:pt x="475" y="237"/>
                  </a:cubicBezTo>
                  <a:cubicBezTo>
                    <a:pt x="466" y="242"/>
                    <a:pt x="456" y="245"/>
                    <a:pt x="445" y="245"/>
                  </a:cubicBezTo>
                  <a:cubicBezTo>
                    <a:pt x="446" y="262"/>
                    <a:pt x="452" y="277"/>
                    <a:pt x="463" y="287"/>
                  </a:cubicBezTo>
                  <a:cubicBezTo>
                    <a:pt x="467" y="291"/>
                    <a:pt x="471" y="294"/>
                    <a:pt x="475" y="297"/>
                  </a:cubicBezTo>
                  <a:cubicBezTo>
                    <a:pt x="475" y="303"/>
                    <a:pt x="475" y="303"/>
                    <a:pt x="475" y="303"/>
                  </a:cubicBezTo>
                  <a:cubicBezTo>
                    <a:pt x="469" y="300"/>
                    <a:pt x="464" y="296"/>
                    <a:pt x="459" y="291"/>
                  </a:cubicBezTo>
                  <a:cubicBezTo>
                    <a:pt x="451" y="283"/>
                    <a:pt x="445" y="273"/>
                    <a:pt x="442" y="262"/>
                  </a:cubicBezTo>
                  <a:lnTo>
                    <a:pt x="442" y="240"/>
                  </a:lnTo>
                  <a:close/>
                  <a:moveTo>
                    <a:pt x="475" y="363"/>
                  </a:moveTo>
                  <a:cubicBezTo>
                    <a:pt x="475" y="369"/>
                    <a:pt x="475" y="369"/>
                    <a:pt x="475" y="369"/>
                  </a:cubicBezTo>
                  <a:cubicBezTo>
                    <a:pt x="466" y="374"/>
                    <a:pt x="456" y="377"/>
                    <a:pt x="445" y="378"/>
                  </a:cubicBezTo>
                  <a:cubicBezTo>
                    <a:pt x="446" y="394"/>
                    <a:pt x="452" y="409"/>
                    <a:pt x="463" y="419"/>
                  </a:cubicBezTo>
                  <a:cubicBezTo>
                    <a:pt x="467" y="423"/>
                    <a:pt x="471" y="426"/>
                    <a:pt x="475" y="429"/>
                  </a:cubicBezTo>
                  <a:cubicBezTo>
                    <a:pt x="475" y="435"/>
                    <a:pt x="475" y="435"/>
                    <a:pt x="475" y="435"/>
                  </a:cubicBezTo>
                  <a:cubicBezTo>
                    <a:pt x="469" y="432"/>
                    <a:pt x="464" y="428"/>
                    <a:pt x="459" y="423"/>
                  </a:cubicBezTo>
                  <a:cubicBezTo>
                    <a:pt x="451" y="415"/>
                    <a:pt x="445" y="405"/>
                    <a:pt x="442" y="394"/>
                  </a:cubicBezTo>
                  <a:cubicBezTo>
                    <a:pt x="442" y="372"/>
                    <a:pt x="442" y="372"/>
                    <a:pt x="442" y="372"/>
                  </a:cubicBezTo>
                  <a:cubicBezTo>
                    <a:pt x="454" y="372"/>
                    <a:pt x="465" y="369"/>
                    <a:pt x="475" y="363"/>
                  </a:cubicBezTo>
                  <a:moveTo>
                    <a:pt x="475" y="495"/>
                  </a:moveTo>
                  <a:cubicBezTo>
                    <a:pt x="475" y="501"/>
                    <a:pt x="475" y="501"/>
                    <a:pt x="475" y="501"/>
                  </a:cubicBezTo>
                  <a:cubicBezTo>
                    <a:pt x="466" y="506"/>
                    <a:pt x="456" y="509"/>
                    <a:pt x="445" y="510"/>
                  </a:cubicBezTo>
                  <a:cubicBezTo>
                    <a:pt x="446" y="526"/>
                    <a:pt x="452" y="541"/>
                    <a:pt x="463" y="552"/>
                  </a:cubicBezTo>
                  <a:cubicBezTo>
                    <a:pt x="467" y="555"/>
                    <a:pt x="471" y="558"/>
                    <a:pt x="475" y="561"/>
                  </a:cubicBezTo>
                  <a:cubicBezTo>
                    <a:pt x="475" y="567"/>
                    <a:pt x="475" y="567"/>
                    <a:pt x="475" y="567"/>
                  </a:cubicBezTo>
                  <a:cubicBezTo>
                    <a:pt x="469" y="564"/>
                    <a:pt x="464" y="560"/>
                    <a:pt x="459" y="556"/>
                  </a:cubicBezTo>
                  <a:cubicBezTo>
                    <a:pt x="451" y="548"/>
                    <a:pt x="445" y="538"/>
                    <a:pt x="442" y="526"/>
                  </a:cubicBezTo>
                  <a:cubicBezTo>
                    <a:pt x="442" y="504"/>
                    <a:pt x="442" y="504"/>
                    <a:pt x="442" y="504"/>
                  </a:cubicBezTo>
                  <a:cubicBezTo>
                    <a:pt x="454" y="504"/>
                    <a:pt x="465" y="501"/>
                    <a:pt x="475" y="495"/>
                  </a:cubicBezTo>
                  <a:moveTo>
                    <a:pt x="442" y="658"/>
                  </a:moveTo>
                  <a:cubicBezTo>
                    <a:pt x="442" y="658"/>
                    <a:pt x="442" y="658"/>
                    <a:pt x="442" y="658"/>
                  </a:cubicBezTo>
                  <a:cubicBezTo>
                    <a:pt x="439" y="670"/>
                    <a:pt x="433" y="680"/>
                    <a:pt x="425" y="688"/>
                  </a:cubicBezTo>
                  <a:cubicBezTo>
                    <a:pt x="420" y="692"/>
                    <a:pt x="415" y="696"/>
                    <a:pt x="409" y="699"/>
                  </a:cubicBezTo>
                  <a:cubicBezTo>
                    <a:pt x="409" y="693"/>
                    <a:pt x="409" y="693"/>
                    <a:pt x="409" y="693"/>
                  </a:cubicBezTo>
                  <a:cubicBezTo>
                    <a:pt x="413" y="690"/>
                    <a:pt x="417" y="687"/>
                    <a:pt x="421" y="684"/>
                  </a:cubicBezTo>
                  <a:cubicBezTo>
                    <a:pt x="431" y="673"/>
                    <a:pt x="438" y="658"/>
                    <a:pt x="439" y="642"/>
                  </a:cubicBezTo>
                  <a:cubicBezTo>
                    <a:pt x="428" y="641"/>
                    <a:pt x="418" y="638"/>
                    <a:pt x="409" y="633"/>
                  </a:cubicBezTo>
                  <a:cubicBezTo>
                    <a:pt x="409" y="627"/>
                    <a:pt x="409" y="627"/>
                    <a:pt x="409" y="627"/>
                  </a:cubicBezTo>
                  <a:cubicBezTo>
                    <a:pt x="419" y="633"/>
                    <a:pt x="430" y="636"/>
                    <a:pt x="442" y="636"/>
                  </a:cubicBezTo>
                  <a:lnTo>
                    <a:pt x="442" y="658"/>
                  </a:lnTo>
                  <a:close/>
                  <a:moveTo>
                    <a:pt x="409" y="297"/>
                  </a:moveTo>
                  <a:cubicBezTo>
                    <a:pt x="413" y="294"/>
                    <a:pt x="417" y="291"/>
                    <a:pt x="421" y="287"/>
                  </a:cubicBezTo>
                  <a:cubicBezTo>
                    <a:pt x="431" y="277"/>
                    <a:pt x="438" y="262"/>
                    <a:pt x="439" y="245"/>
                  </a:cubicBezTo>
                  <a:cubicBezTo>
                    <a:pt x="436" y="245"/>
                    <a:pt x="433" y="245"/>
                    <a:pt x="430" y="245"/>
                  </a:cubicBezTo>
                  <a:cubicBezTo>
                    <a:pt x="432" y="243"/>
                    <a:pt x="433" y="241"/>
                    <a:pt x="435" y="240"/>
                  </a:cubicBezTo>
                  <a:cubicBezTo>
                    <a:pt x="437" y="240"/>
                    <a:pt x="440" y="240"/>
                    <a:pt x="442" y="240"/>
                  </a:cubicBezTo>
                  <a:cubicBezTo>
                    <a:pt x="442" y="262"/>
                    <a:pt x="442" y="262"/>
                    <a:pt x="442" y="262"/>
                  </a:cubicBezTo>
                  <a:cubicBezTo>
                    <a:pt x="439" y="273"/>
                    <a:pt x="433" y="283"/>
                    <a:pt x="425" y="291"/>
                  </a:cubicBezTo>
                  <a:cubicBezTo>
                    <a:pt x="420" y="296"/>
                    <a:pt x="415" y="300"/>
                    <a:pt x="409" y="303"/>
                  </a:cubicBezTo>
                  <a:lnTo>
                    <a:pt x="409" y="297"/>
                  </a:lnTo>
                  <a:close/>
                  <a:moveTo>
                    <a:pt x="442" y="372"/>
                  </a:moveTo>
                  <a:cubicBezTo>
                    <a:pt x="442" y="394"/>
                    <a:pt x="442" y="394"/>
                    <a:pt x="442" y="394"/>
                  </a:cubicBezTo>
                  <a:cubicBezTo>
                    <a:pt x="439" y="405"/>
                    <a:pt x="433" y="415"/>
                    <a:pt x="425" y="423"/>
                  </a:cubicBezTo>
                  <a:cubicBezTo>
                    <a:pt x="420" y="428"/>
                    <a:pt x="415" y="432"/>
                    <a:pt x="409" y="435"/>
                  </a:cubicBezTo>
                  <a:cubicBezTo>
                    <a:pt x="409" y="429"/>
                    <a:pt x="409" y="429"/>
                    <a:pt x="409" y="429"/>
                  </a:cubicBezTo>
                  <a:cubicBezTo>
                    <a:pt x="413" y="426"/>
                    <a:pt x="417" y="423"/>
                    <a:pt x="421" y="419"/>
                  </a:cubicBezTo>
                  <a:cubicBezTo>
                    <a:pt x="431" y="409"/>
                    <a:pt x="438" y="394"/>
                    <a:pt x="439" y="378"/>
                  </a:cubicBezTo>
                  <a:cubicBezTo>
                    <a:pt x="428" y="377"/>
                    <a:pt x="418" y="374"/>
                    <a:pt x="409" y="369"/>
                  </a:cubicBezTo>
                  <a:cubicBezTo>
                    <a:pt x="409" y="363"/>
                    <a:pt x="409" y="363"/>
                    <a:pt x="409" y="363"/>
                  </a:cubicBezTo>
                  <a:cubicBezTo>
                    <a:pt x="419" y="369"/>
                    <a:pt x="430" y="372"/>
                    <a:pt x="442" y="372"/>
                  </a:cubicBezTo>
                  <a:close/>
                  <a:moveTo>
                    <a:pt x="442" y="504"/>
                  </a:moveTo>
                  <a:cubicBezTo>
                    <a:pt x="442" y="526"/>
                    <a:pt x="442" y="526"/>
                    <a:pt x="442" y="526"/>
                  </a:cubicBezTo>
                  <a:cubicBezTo>
                    <a:pt x="442" y="526"/>
                    <a:pt x="442" y="526"/>
                    <a:pt x="442" y="526"/>
                  </a:cubicBezTo>
                  <a:cubicBezTo>
                    <a:pt x="439" y="538"/>
                    <a:pt x="433" y="548"/>
                    <a:pt x="425" y="556"/>
                  </a:cubicBezTo>
                  <a:cubicBezTo>
                    <a:pt x="420" y="560"/>
                    <a:pt x="415" y="564"/>
                    <a:pt x="409" y="567"/>
                  </a:cubicBezTo>
                  <a:cubicBezTo>
                    <a:pt x="409" y="561"/>
                    <a:pt x="409" y="561"/>
                    <a:pt x="409" y="561"/>
                  </a:cubicBezTo>
                  <a:cubicBezTo>
                    <a:pt x="413" y="558"/>
                    <a:pt x="417" y="555"/>
                    <a:pt x="421" y="552"/>
                  </a:cubicBezTo>
                  <a:cubicBezTo>
                    <a:pt x="431" y="541"/>
                    <a:pt x="438" y="526"/>
                    <a:pt x="439" y="510"/>
                  </a:cubicBezTo>
                  <a:cubicBezTo>
                    <a:pt x="428" y="509"/>
                    <a:pt x="418" y="506"/>
                    <a:pt x="409" y="501"/>
                  </a:cubicBezTo>
                  <a:cubicBezTo>
                    <a:pt x="409" y="495"/>
                    <a:pt x="409" y="495"/>
                    <a:pt x="409" y="495"/>
                  </a:cubicBezTo>
                  <a:cubicBezTo>
                    <a:pt x="419" y="501"/>
                    <a:pt x="430" y="504"/>
                    <a:pt x="442" y="504"/>
                  </a:cubicBezTo>
                  <a:close/>
                  <a:moveTo>
                    <a:pt x="409" y="699"/>
                  </a:moveTo>
                  <a:cubicBezTo>
                    <a:pt x="400" y="704"/>
                    <a:pt x="390" y="707"/>
                    <a:pt x="379" y="708"/>
                  </a:cubicBezTo>
                  <a:cubicBezTo>
                    <a:pt x="379" y="721"/>
                    <a:pt x="384" y="733"/>
                    <a:pt x="391" y="742"/>
                  </a:cubicBezTo>
                  <a:cubicBezTo>
                    <a:pt x="388" y="742"/>
                    <a:pt x="386" y="741"/>
                    <a:pt x="383" y="741"/>
                  </a:cubicBezTo>
                  <a:cubicBezTo>
                    <a:pt x="380" y="736"/>
                    <a:pt x="378" y="730"/>
                    <a:pt x="376" y="724"/>
                  </a:cubicBezTo>
                  <a:cubicBezTo>
                    <a:pt x="376" y="724"/>
                    <a:pt x="376" y="724"/>
                    <a:pt x="376" y="724"/>
                  </a:cubicBezTo>
                  <a:cubicBezTo>
                    <a:pt x="376" y="702"/>
                    <a:pt x="376" y="702"/>
                    <a:pt x="376" y="702"/>
                  </a:cubicBezTo>
                  <a:cubicBezTo>
                    <a:pt x="388" y="702"/>
                    <a:pt x="399" y="699"/>
                    <a:pt x="409" y="693"/>
                  </a:cubicBezTo>
                  <a:lnTo>
                    <a:pt x="409" y="699"/>
                  </a:lnTo>
                  <a:close/>
                  <a:moveTo>
                    <a:pt x="376" y="306"/>
                  </a:moveTo>
                  <a:cubicBezTo>
                    <a:pt x="388" y="306"/>
                    <a:pt x="399" y="303"/>
                    <a:pt x="409" y="297"/>
                  </a:cubicBezTo>
                  <a:cubicBezTo>
                    <a:pt x="409" y="303"/>
                    <a:pt x="409" y="303"/>
                    <a:pt x="409" y="303"/>
                  </a:cubicBezTo>
                  <a:cubicBezTo>
                    <a:pt x="400" y="308"/>
                    <a:pt x="390" y="311"/>
                    <a:pt x="379" y="312"/>
                  </a:cubicBezTo>
                  <a:cubicBezTo>
                    <a:pt x="379" y="328"/>
                    <a:pt x="386" y="343"/>
                    <a:pt x="397" y="353"/>
                  </a:cubicBezTo>
                  <a:cubicBezTo>
                    <a:pt x="401" y="357"/>
                    <a:pt x="405" y="360"/>
                    <a:pt x="409" y="363"/>
                  </a:cubicBezTo>
                  <a:cubicBezTo>
                    <a:pt x="409" y="369"/>
                    <a:pt x="409" y="369"/>
                    <a:pt x="409" y="369"/>
                  </a:cubicBezTo>
                  <a:cubicBezTo>
                    <a:pt x="403" y="366"/>
                    <a:pt x="398" y="362"/>
                    <a:pt x="393" y="357"/>
                  </a:cubicBezTo>
                  <a:cubicBezTo>
                    <a:pt x="385" y="349"/>
                    <a:pt x="379" y="339"/>
                    <a:pt x="376" y="328"/>
                  </a:cubicBezTo>
                  <a:cubicBezTo>
                    <a:pt x="376" y="328"/>
                    <a:pt x="376" y="328"/>
                    <a:pt x="376" y="328"/>
                  </a:cubicBezTo>
                  <a:lnTo>
                    <a:pt x="376" y="306"/>
                  </a:lnTo>
                  <a:close/>
                  <a:moveTo>
                    <a:pt x="409" y="429"/>
                  </a:moveTo>
                  <a:cubicBezTo>
                    <a:pt x="409" y="435"/>
                    <a:pt x="409" y="435"/>
                    <a:pt x="409" y="435"/>
                  </a:cubicBezTo>
                  <a:cubicBezTo>
                    <a:pt x="400" y="440"/>
                    <a:pt x="390" y="443"/>
                    <a:pt x="379" y="444"/>
                  </a:cubicBezTo>
                  <a:cubicBezTo>
                    <a:pt x="379" y="460"/>
                    <a:pt x="386" y="475"/>
                    <a:pt x="397" y="486"/>
                  </a:cubicBezTo>
                  <a:cubicBezTo>
                    <a:pt x="401" y="489"/>
                    <a:pt x="405" y="492"/>
                    <a:pt x="409" y="495"/>
                  </a:cubicBezTo>
                  <a:cubicBezTo>
                    <a:pt x="409" y="501"/>
                    <a:pt x="409" y="501"/>
                    <a:pt x="409" y="501"/>
                  </a:cubicBezTo>
                  <a:cubicBezTo>
                    <a:pt x="403" y="498"/>
                    <a:pt x="398" y="494"/>
                    <a:pt x="393" y="490"/>
                  </a:cubicBezTo>
                  <a:cubicBezTo>
                    <a:pt x="385" y="481"/>
                    <a:pt x="379" y="472"/>
                    <a:pt x="376" y="460"/>
                  </a:cubicBezTo>
                  <a:cubicBezTo>
                    <a:pt x="376" y="460"/>
                    <a:pt x="376" y="460"/>
                    <a:pt x="376" y="460"/>
                  </a:cubicBezTo>
                  <a:cubicBezTo>
                    <a:pt x="376" y="438"/>
                    <a:pt x="376" y="438"/>
                    <a:pt x="376" y="438"/>
                  </a:cubicBezTo>
                  <a:cubicBezTo>
                    <a:pt x="388" y="438"/>
                    <a:pt x="399" y="435"/>
                    <a:pt x="409" y="429"/>
                  </a:cubicBezTo>
                  <a:moveTo>
                    <a:pt x="409" y="561"/>
                  </a:moveTo>
                  <a:cubicBezTo>
                    <a:pt x="409" y="567"/>
                    <a:pt x="409" y="567"/>
                    <a:pt x="409" y="567"/>
                  </a:cubicBezTo>
                  <a:cubicBezTo>
                    <a:pt x="400" y="572"/>
                    <a:pt x="390" y="575"/>
                    <a:pt x="379" y="576"/>
                  </a:cubicBezTo>
                  <a:cubicBezTo>
                    <a:pt x="379" y="592"/>
                    <a:pt x="386" y="607"/>
                    <a:pt x="397" y="618"/>
                  </a:cubicBezTo>
                  <a:cubicBezTo>
                    <a:pt x="401" y="621"/>
                    <a:pt x="405" y="624"/>
                    <a:pt x="409" y="627"/>
                  </a:cubicBezTo>
                  <a:cubicBezTo>
                    <a:pt x="409" y="633"/>
                    <a:pt x="409" y="633"/>
                    <a:pt x="409" y="633"/>
                  </a:cubicBezTo>
                  <a:cubicBezTo>
                    <a:pt x="403" y="630"/>
                    <a:pt x="398" y="626"/>
                    <a:pt x="393" y="622"/>
                  </a:cubicBezTo>
                  <a:cubicBezTo>
                    <a:pt x="385" y="614"/>
                    <a:pt x="379" y="604"/>
                    <a:pt x="376" y="592"/>
                  </a:cubicBezTo>
                  <a:cubicBezTo>
                    <a:pt x="376" y="592"/>
                    <a:pt x="376" y="592"/>
                    <a:pt x="376" y="592"/>
                  </a:cubicBezTo>
                  <a:cubicBezTo>
                    <a:pt x="376" y="570"/>
                    <a:pt x="376" y="570"/>
                    <a:pt x="376" y="570"/>
                  </a:cubicBezTo>
                  <a:cubicBezTo>
                    <a:pt x="388" y="570"/>
                    <a:pt x="399" y="567"/>
                    <a:pt x="409" y="561"/>
                  </a:cubicBezTo>
                  <a:moveTo>
                    <a:pt x="376" y="724"/>
                  </a:moveTo>
                  <a:cubicBezTo>
                    <a:pt x="375" y="729"/>
                    <a:pt x="373" y="734"/>
                    <a:pt x="370" y="738"/>
                  </a:cubicBezTo>
                  <a:cubicBezTo>
                    <a:pt x="369" y="737"/>
                    <a:pt x="367" y="737"/>
                    <a:pt x="365" y="736"/>
                  </a:cubicBezTo>
                  <a:cubicBezTo>
                    <a:pt x="370" y="728"/>
                    <a:pt x="373" y="718"/>
                    <a:pt x="373" y="708"/>
                  </a:cubicBezTo>
                  <a:cubicBezTo>
                    <a:pt x="362" y="707"/>
                    <a:pt x="352" y="704"/>
                    <a:pt x="343" y="699"/>
                  </a:cubicBezTo>
                  <a:cubicBezTo>
                    <a:pt x="343" y="693"/>
                    <a:pt x="343" y="693"/>
                    <a:pt x="343" y="693"/>
                  </a:cubicBezTo>
                  <a:cubicBezTo>
                    <a:pt x="353" y="699"/>
                    <a:pt x="364" y="702"/>
                    <a:pt x="376" y="702"/>
                  </a:cubicBezTo>
                  <a:lnTo>
                    <a:pt x="376" y="724"/>
                  </a:lnTo>
                  <a:close/>
                  <a:moveTo>
                    <a:pt x="343" y="363"/>
                  </a:moveTo>
                  <a:cubicBezTo>
                    <a:pt x="347" y="360"/>
                    <a:pt x="351" y="357"/>
                    <a:pt x="355" y="353"/>
                  </a:cubicBezTo>
                  <a:cubicBezTo>
                    <a:pt x="365" y="343"/>
                    <a:pt x="372" y="328"/>
                    <a:pt x="373" y="312"/>
                  </a:cubicBezTo>
                  <a:cubicBezTo>
                    <a:pt x="367" y="311"/>
                    <a:pt x="361" y="310"/>
                    <a:pt x="355" y="308"/>
                  </a:cubicBezTo>
                  <a:cubicBezTo>
                    <a:pt x="357" y="307"/>
                    <a:pt x="359" y="306"/>
                    <a:pt x="362" y="304"/>
                  </a:cubicBezTo>
                  <a:cubicBezTo>
                    <a:pt x="366" y="305"/>
                    <a:pt x="371" y="306"/>
                    <a:pt x="376" y="306"/>
                  </a:cubicBezTo>
                  <a:cubicBezTo>
                    <a:pt x="376" y="328"/>
                    <a:pt x="376" y="328"/>
                    <a:pt x="376" y="328"/>
                  </a:cubicBezTo>
                  <a:cubicBezTo>
                    <a:pt x="373" y="339"/>
                    <a:pt x="367" y="349"/>
                    <a:pt x="359" y="357"/>
                  </a:cubicBezTo>
                  <a:cubicBezTo>
                    <a:pt x="354" y="362"/>
                    <a:pt x="349" y="366"/>
                    <a:pt x="343" y="369"/>
                  </a:cubicBezTo>
                  <a:lnTo>
                    <a:pt x="343" y="363"/>
                  </a:lnTo>
                  <a:close/>
                  <a:moveTo>
                    <a:pt x="376" y="438"/>
                  </a:moveTo>
                  <a:cubicBezTo>
                    <a:pt x="376" y="460"/>
                    <a:pt x="376" y="460"/>
                    <a:pt x="376" y="460"/>
                  </a:cubicBezTo>
                  <a:cubicBezTo>
                    <a:pt x="373" y="472"/>
                    <a:pt x="367" y="481"/>
                    <a:pt x="359" y="490"/>
                  </a:cubicBezTo>
                  <a:cubicBezTo>
                    <a:pt x="354" y="494"/>
                    <a:pt x="349" y="498"/>
                    <a:pt x="343" y="501"/>
                  </a:cubicBezTo>
                  <a:cubicBezTo>
                    <a:pt x="343" y="495"/>
                    <a:pt x="343" y="495"/>
                    <a:pt x="343" y="495"/>
                  </a:cubicBezTo>
                  <a:cubicBezTo>
                    <a:pt x="347" y="492"/>
                    <a:pt x="351" y="489"/>
                    <a:pt x="355" y="486"/>
                  </a:cubicBezTo>
                  <a:cubicBezTo>
                    <a:pt x="365" y="475"/>
                    <a:pt x="372" y="460"/>
                    <a:pt x="373" y="444"/>
                  </a:cubicBezTo>
                  <a:cubicBezTo>
                    <a:pt x="362" y="443"/>
                    <a:pt x="352" y="440"/>
                    <a:pt x="343" y="435"/>
                  </a:cubicBezTo>
                  <a:cubicBezTo>
                    <a:pt x="343" y="429"/>
                    <a:pt x="343" y="429"/>
                    <a:pt x="343" y="429"/>
                  </a:cubicBezTo>
                  <a:cubicBezTo>
                    <a:pt x="353" y="435"/>
                    <a:pt x="364" y="438"/>
                    <a:pt x="376" y="438"/>
                  </a:cubicBezTo>
                  <a:moveTo>
                    <a:pt x="376" y="570"/>
                  </a:moveTo>
                  <a:cubicBezTo>
                    <a:pt x="376" y="592"/>
                    <a:pt x="376" y="592"/>
                    <a:pt x="376" y="592"/>
                  </a:cubicBezTo>
                  <a:cubicBezTo>
                    <a:pt x="373" y="604"/>
                    <a:pt x="367" y="614"/>
                    <a:pt x="359" y="622"/>
                  </a:cubicBezTo>
                  <a:cubicBezTo>
                    <a:pt x="354" y="626"/>
                    <a:pt x="349" y="630"/>
                    <a:pt x="343" y="633"/>
                  </a:cubicBezTo>
                  <a:cubicBezTo>
                    <a:pt x="343" y="627"/>
                    <a:pt x="343" y="627"/>
                    <a:pt x="343" y="627"/>
                  </a:cubicBezTo>
                  <a:cubicBezTo>
                    <a:pt x="347" y="624"/>
                    <a:pt x="351" y="621"/>
                    <a:pt x="355" y="618"/>
                  </a:cubicBezTo>
                  <a:cubicBezTo>
                    <a:pt x="365" y="607"/>
                    <a:pt x="372" y="592"/>
                    <a:pt x="373" y="576"/>
                  </a:cubicBezTo>
                  <a:cubicBezTo>
                    <a:pt x="362" y="575"/>
                    <a:pt x="352" y="572"/>
                    <a:pt x="343" y="567"/>
                  </a:cubicBezTo>
                  <a:cubicBezTo>
                    <a:pt x="343" y="561"/>
                    <a:pt x="343" y="561"/>
                    <a:pt x="343" y="561"/>
                  </a:cubicBezTo>
                  <a:cubicBezTo>
                    <a:pt x="353" y="567"/>
                    <a:pt x="364" y="570"/>
                    <a:pt x="376" y="570"/>
                  </a:cubicBezTo>
                  <a:moveTo>
                    <a:pt x="343" y="699"/>
                  </a:moveTo>
                  <a:cubicBezTo>
                    <a:pt x="337" y="696"/>
                    <a:pt x="332" y="692"/>
                    <a:pt x="327" y="688"/>
                  </a:cubicBezTo>
                  <a:cubicBezTo>
                    <a:pt x="319" y="680"/>
                    <a:pt x="313" y="670"/>
                    <a:pt x="310" y="658"/>
                  </a:cubicBezTo>
                  <a:cubicBezTo>
                    <a:pt x="310" y="636"/>
                    <a:pt x="310" y="636"/>
                    <a:pt x="310" y="636"/>
                  </a:cubicBezTo>
                  <a:cubicBezTo>
                    <a:pt x="322" y="636"/>
                    <a:pt x="333" y="633"/>
                    <a:pt x="343" y="627"/>
                  </a:cubicBezTo>
                  <a:cubicBezTo>
                    <a:pt x="343" y="633"/>
                    <a:pt x="343" y="633"/>
                    <a:pt x="343" y="633"/>
                  </a:cubicBezTo>
                  <a:cubicBezTo>
                    <a:pt x="334" y="638"/>
                    <a:pt x="324" y="641"/>
                    <a:pt x="313" y="642"/>
                  </a:cubicBezTo>
                  <a:cubicBezTo>
                    <a:pt x="313" y="658"/>
                    <a:pt x="320" y="673"/>
                    <a:pt x="331" y="684"/>
                  </a:cubicBezTo>
                  <a:cubicBezTo>
                    <a:pt x="335" y="687"/>
                    <a:pt x="339" y="690"/>
                    <a:pt x="343" y="693"/>
                  </a:cubicBezTo>
                  <a:lnTo>
                    <a:pt x="343" y="699"/>
                  </a:lnTo>
                  <a:close/>
                  <a:moveTo>
                    <a:pt x="310" y="372"/>
                  </a:moveTo>
                  <a:cubicBezTo>
                    <a:pt x="322" y="372"/>
                    <a:pt x="333" y="369"/>
                    <a:pt x="343" y="363"/>
                  </a:cubicBezTo>
                  <a:cubicBezTo>
                    <a:pt x="343" y="369"/>
                    <a:pt x="343" y="369"/>
                    <a:pt x="343" y="369"/>
                  </a:cubicBezTo>
                  <a:cubicBezTo>
                    <a:pt x="334" y="374"/>
                    <a:pt x="324" y="377"/>
                    <a:pt x="313" y="378"/>
                  </a:cubicBezTo>
                  <a:cubicBezTo>
                    <a:pt x="313" y="394"/>
                    <a:pt x="320" y="409"/>
                    <a:pt x="331" y="419"/>
                  </a:cubicBezTo>
                  <a:cubicBezTo>
                    <a:pt x="335" y="423"/>
                    <a:pt x="339" y="426"/>
                    <a:pt x="343" y="429"/>
                  </a:cubicBezTo>
                  <a:cubicBezTo>
                    <a:pt x="343" y="435"/>
                    <a:pt x="343" y="435"/>
                    <a:pt x="343" y="435"/>
                  </a:cubicBezTo>
                  <a:cubicBezTo>
                    <a:pt x="337" y="432"/>
                    <a:pt x="332" y="428"/>
                    <a:pt x="327" y="423"/>
                  </a:cubicBezTo>
                  <a:cubicBezTo>
                    <a:pt x="319" y="415"/>
                    <a:pt x="313" y="405"/>
                    <a:pt x="310" y="394"/>
                  </a:cubicBezTo>
                  <a:lnTo>
                    <a:pt x="310" y="372"/>
                  </a:lnTo>
                  <a:close/>
                  <a:moveTo>
                    <a:pt x="343" y="495"/>
                  </a:moveTo>
                  <a:cubicBezTo>
                    <a:pt x="343" y="501"/>
                    <a:pt x="343" y="501"/>
                    <a:pt x="343" y="501"/>
                  </a:cubicBezTo>
                  <a:cubicBezTo>
                    <a:pt x="334" y="506"/>
                    <a:pt x="324" y="509"/>
                    <a:pt x="313" y="510"/>
                  </a:cubicBezTo>
                  <a:cubicBezTo>
                    <a:pt x="313" y="526"/>
                    <a:pt x="320" y="541"/>
                    <a:pt x="331" y="552"/>
                  </a:cubicBezTo>
                  <a:cubicBezTo>
                    <a:pt x="335" y="555"/>
                    <a:pt x="339" y="558"/>
                    <a:pt x="343" y="561"/>
                  </a:cubicBezTo>
                  <a:cubicBezTo>
                    <a:pt x="343" y="567"/>
                    <a:pt x="343" y="567"/>
                    <a:pt x="343" y="567"/>
                  </a:cubicBezTo>
                  <a:cubicBezTo>
                    <a:pt x="337" y="564"/>
                    <a:pt x="332" y="560"/>
                    <a:pt x="327" y="556"/>
                  </a:cubicBezTo>
                  <a:cubicBezTo>
                    <a:pt x="319" y="548"/>
                    <a:pt x="313" y="538"/>
                    <a:pt x="310" y="526"/>
                  </a:cubicBezTo>
                  <a:cubicBezTo>
                    <a:pt x="310" y="504"/>
                    <a:pt x="310" y="504"/>
                    <a:pt x="310" y="504"/>
                  </a:cubicBezTo>
                  <a:cubicBezTo>
                    <a:pt x="322" y="504"/>
                    <a:pt x="333" y="501"/>
                    <a:pt x="343" y="495"/>
                  </a:cubicBezTo>
                  <a:moveTo>
                    <a:pt x="310" y="658"/>
                  </a:moveTo>
                  <a:cubicBezTo>
                    <a:pt x="307" y="670"/>
                    <a:pt x="301" y="680"/>
                    <a:pt x="293" y="688"/>
                  </a:cubicBezTo>
                  <a:cubicBezTo>
                    <a:pt x="288" y="692"/>
                    <a:pt x="283" y="696"/>
                    <a:pt x="277" y="699"/>
                  </a:cubicBezTo>
                  <a:cubicBezTo>
                    <a:pt x="277" y="693"/>
                    <a:pt x="277" y="693"/>
                    <a:pt x="277" y="693"/>
                  </a:cubicBezTo>
                  <a:cubicBezTo>
                    <a:pt x="281" y="690"/>
                    <a:pt x="285" y="687"/>
                    <a:pt x="289" y="684"/>
                  </a:cubicBezTo>
                  <a:cubicBezTo>
                    <a:pt x="299" y="673"/>
                    <a:pt x="306" y="658"/>
                    <a:pt x="307" y="642"/>
                  </a:cubicBezTo>
                  <a:cubicBezTo>
                    <a:pt x="296" y="641"/>
                    <a:pt x="286" y="638"/>
                    <a:pt x="277" y="633"/>
                  </a:cubicBezTo>
                  <a:cubicBezTo>
                    <a:pt x="277" y="627"/>
                    <a:pt x="277" y="627"/>
                    <a:pt x="277" y="627"/>
                  </a:cubicBezTo>
                  <a:cubicBezTo>
                    <a:pt x="286" y="633"/>
                    <a:pt x="298" y="636"/>
                    <a:pt x="310" y="636"/>
                  </a:cubicBezTo>
                  <a:lnTo>
                    <a:pt x="310" y="658"/>
                  </a:lnTo>
                  <a:close/>
                  <a:moveTo>
                    <a:pt x="277" y="429"/>
                  </a:moveTo>
                  <a:cubicBezTo>
                    <a:pt x="281" y="426"/>
                    <a:pt x="285" y="423"/>
                    <a:pt x="289" y="419"/>
                  </a:cubicBezTo>
                  <a:cubicBezTo>
                    <a:pt x="299" y="409"/>
                    <a:pt x="306" y="394"/>
                    <a:pt x="307" y="378"/>
                  </a:cubicBezTo>
                  <a:cubicBezTo>
                    <a:pt x="296" y="377"/>
                    <a:pt x="286" y="374"/>
                    <a:pt x="277" y="369"/>
                  </a:cubicBezTo>
                  <a:cubicBezTo>
                    <a:pt x="277" y="363"/>
                    <a:pt x="277" y="363"/>
                    <a:pt x="277" y="363"/>
                  </a:cubicBezTo>
                  <a:cubicBezTo>
                    <a:pt x="286" y="369"/>
                    <a:pt x="298" y="372"/>
                    <a:pt x="310" y="372"/>
                  </a:cubicBezTo>
                  <a:cubicBezTo>
                    <a:pt x="310" y="394"/>
                    <a:pt x="310" y="394"/>
                    <a:pt x="310" y="394"/>
                  </a:cubicBezTo>
                  <a:cubicBezTo>
                    <a:pt x="307" y="405"/>
                    <a:pt x="301" y="415"/>
                    <a:pt x="293" y="423"/>
                  </a:cubicBezTo>
                  <a:cubicBezTo>
                    <a:pt x="288" y="428"/>
                    <a:pt x="283" y="432"/>
                    <a:pt x="277" y="435"/>
                  </a:cubicBezTo>
                  <a:lnTo>
                    <a:pt x="277" y="429"/>
                  </a:lnTo>
                  <a:close/>
                  <a:moveTo>
                    <a:pt x="310" y="504"/>
                  </a:moveTo>
                  <a:cubicBezTo>
                    <a:pt x="310" y="526"/>
                    <a:pt x="310" y="526"/>
                    <a:pt x="310" y="526"/>
                  </a:cubicBezTo>
                  <a:cubicBezTo>
                    <a:pt x="307" y="538"/>
                    <a:pt x="301" y="548"/>
                    <a:pt x="293" y="556"/>
                  </a:cubicBezTo>
                  <a:cubicBezTo>
                    <a:pt x="288" y="560"/>
                    <a:pt x="283" y="564"/>
                    <a:pt x="277" y="567"/>
                  </a:cubicBezTo>
                  <a:cubicBezTo>
                    <a:pt x="277" y="561"/>
                    <a:pt x="277" y="561"/>
                    <a:pt x="277" y="561"/>
                  </a:cubicBezTo>
                  <a:cubicBezTo>
                    <a:pt x="281" y="558"/>
                    <a:pt x="285" y="555"/>
                    <a:pt x="289" y="552"/>
                  </a:cubicBezTo>
                  <a:cubicBezTo>
                    <a:pt x="299" y="541"/>
                    <a:pt x="306" y="526"/>
                    <a:pt x="307" y="510"/>
                  </a:cubicBezTo>
                  <a:cubicBezTo>
                    <a:pt x="296" y="509"/>
                    <a:pt x="286" y="506"/>
                    <a:pt x="277" y="501"/>
                  </a:cubicBezTo>
                  <a:cubicBezTo>
                    <a:pt x="277" y="495"/>
                    <a:pt x="277" y="495"/>
                    <a:pt x="277" y="495"/>
                  </a:cubicBezTo>
                  <a:cubicBezTo>
                    <a:pt x="286" y="501"/>
                    <a:pt x="298" y="504"/>
                    <a:pt x="310" y="504"/>
                  </a:cubicBezTo>
                  <a:moveTo>
                    <a:pt x="277" y="699"/>
                  </a:moveTo>
                  <a:cubicBezTo>
                    <a:pt x="276" y="700"/>
                    <a:pt x="275" y="701"/>
                    <a:pt x="273" y="701"/>
                  </a:cubicBezTo>
                  <a:cubicBezTo>
                    <a:pt x="271" y="700"/>
                    <a:pt x="269" y="699"/>
                    <a:pt x="267" y="698"/>
                  </a:cubicBezTo>
                  <a:cubicBezTo>
                    <a:pt x="271" y="696"/>
                    <a:pt x="274" y="695"/>
                    <a:pt x="277" y="693"/>
                  </a:cubicBezTo>
                  <a:lnTo>
                    <a:pt x="277" y="699"/>
                  </a:lnTo>
                  <a:close/>
                  <a:moveTo>
                    <a:pt x="277" y="633"/>
                  </a:moveTo>
                  <a:cubicBezTo>
                    <a:pt x="271" y="630"/>
                    <a:pt x="266" y="626"/>
                    <a:pt x="261" y="622"/>
                  </a:cubicBezTo>
                  <a:cubicBezTo>
                    <a:pt x="253" y="614"/>
                    <a:pt x="247" y="604"/>
                    <a:pt x="244" y="592"/>
                  </a:cubicBezTo>
                  <a:cubicBezTo>
                    <a:pt x="244" y="570"/>
                    <a:pt x="244" y="570"/>
                    <a:pt x="244" y="570"/>
                  </a:cubicBezTo>
                  <a:cubicBezTo>
                    <a:pt x="256" y="570"/>
                    <a:pt x="267" y="567"/>
                    <a:pt x="277" y="561"/>
                  </a:cubicBezTo>
                  <a:cubicBezTo>
                    <a:pt x="277" y="567"/>
                    <a:pt x="277" y="567"/>
                    <a:pt x="277" y="567"/>
                  </a:cubicBezTo>
                  <a:cubicBezTo>
                    <a:pt x="268" y="572"/>
                    <a:pt x="258" y="575"/>
                    <a:pt x="247" y="576"/>
                  </a:cubicBezTo>
                  <a:cubicBezTo>
                    <a:pt x="247" y="592"/>
                    <a:pt x="254" y="607"/>
                    <a:pt x="265" y="618"/>
                  </a:cubicBezTo>
                  <a:cubicBezTo>
                    <a:pt x="269" y="621"/>
                    <a:pt x="273" y="624"/>
                    <a:pt x="277" y="627"/>
                  </a:cubicBezTo>
                  <a:lnTo>
                    <a:pt x="277" y="633"/>
                  </a:lnTo>
                  <a:close/>
                  <a:moveTo>
                    <a:pt x="244" y="438"/>
                  </a:moveTo>
                  <a:cubicBezTo>
                    <a:pt x="256" y="438"/>
                    <a:pt x="267" y="435"/>
                    <a:pt x="277" y="429"/>
                  </a:cubicBezTo>
                  <a:cubicBezTo>
                    <a:pt x="277" y="435"/>
                    <a:pt x="277" y="435"/>
                    <a:pt x="277" y="435"/>
                  </a:cubicBezTo>
                  <a:cubicBezTo>
                    <a:pt x="268" y="440"/>
                    <a:pt x="258" y="443"/>
                    <a:pt x="247" y="444"/>
                  </a:cubicBezTo>
                  <a:cubicBezTo>
                    <a:pt x="247" y="460"/>
                    <a:pt x="254" y="475"/>
                    <a:pt x="265" y="486"/>
                  </a:cubicBezTo>
                  <a:cubicBezTo>
                    <a:pt x="269" y="489"/>
                    <a:pt x="273" y="492"/>
                    <a:pt x="277" y="495"/>
                  </a:cubicBezTo>
                  <a:cubicBezTo>
                    <a:pt x="277" y="501"/>
                    <a:pt x="277" y="501"/>
                    <a:pt x="277" y="501"/>
                  </a:cubicBezTo>
                  <a:cubicBezTo>
                    <a:pt x="271" y="498"/>
                    <a:pt x="266" y="494"/>
                    <a:pt x="261" y="490"/>
                  </a:cubicBezTo>
                  <a:cubicBezTo>
                    <a:pt x="253" y="481"/>
                    <a:pt x="247" y="472"/>
                    <a:pt x="244" y="460"/>
                  </a:cubicBezTo>
                  <a:lnTo>
                    <a:pt x="244" y="438"/>
                  </a:lnTo>
                  <a:close/>
                  <a:moveTo>
                    <a:pt x="277" y="369"/>
                  </a:moveTo>
                  <a:cubicBezTo>
                    <a:pt x="271" y="366"/>
                    <a:pt x="266" y="362"/>
                    <a:pt x="261" y="357"/>
                  </a:cubicBezTo>
                  <a:cubicBezTo>
                    <a:pt x="258" y="354"/>
                    <a:pt x="255" y="351"/>
                    <a:pt x="253" y="347"/>
                  </a:cubicBezTo>
                  <a:cubicBezTo>
                    <a:pt x="255" y="347"/>
                    <a:pt x="257" y="347"/>
                    <a:pt x="259" y="346"/>
                  </a:cubicBezTo>
                  <a:cubicBezTo>
                    <a:pt x="261" y="349"/>
                    <a:pt x="263" y="351"/>
                    <a:pt x="265" y="353"/>
                  </a:cubicBezTo>
                  <a:cubicBezTo>
                    <a:pt x="269" y="357"/>
                    <a:pt x="273" y="360"/>
                    <a:pt x="277" y="363"/>
                  </a:cubicBezTo>
                  <a:lnTo>
                    <a:pt x="277" y="369"/>
                  </a:lnTo>
                  <a:close/>
                  <a:moveTo>
                    <a:pt x="244" y="592"/>
                  </a:moveTo>
                  <a:cubicBezTo>
                    <a:pt x="241" y="604"/>
                    <a:pt x="235" y="614"/>
                    <a:pt x="226" y="622"/>
                  </a:cubicBezTo>
                  <a:cubicBezTo>
                    <a:pt x="222" y="626"/>
                    <a:pt x="217" y="630"/>
                    <a:pt x="211" y="633"/>
                  </a:cubicBezTo>
                  <a:cubicBezTo>
                    <a:pt x="211" y="627"/>
                    <a:pt x="211" y="627"/>
                    <a:pt x="211" y="627"/>
                  </a:cubicBezTo>
                  <a:cubicBezTo>
                    <a:pt x="215" y="624"/>
                    <a:pt x="219" y="621"/>
                    <a:pt x="223" y="618"/>
                  </a:cubicBezTo>
                  <a:cubicBezTo>
                    <a:pt x="233" y="607"/>
                    <a:pt x="240" y="592"/>
                    <a:pt x="241" y="576"/>
                  </a:cubicBezTo>
                  <a:cubicBezTo>
                    <a:pt x="230" y="575"/>
                    <a:pt x="220" y="572"/>
                    <a:pt x="211" y="567"/>
                  </a:cubicBezTo>
                  <a:cubicBezTo>
                    <a:pt x="211" y="561"/>
                    <a:pt x="211" y="561"/>
                    <a:pt x="211" y="561"/>
                  </a:cubicBezTo>
                  <a:cubicBezTo>
                    <a:pt x="220" y="567"/>
                    <a:pt x="232" y="570"/>
                    <a:pt x="244" y="570"/>
                  </a:cubicBezTo>
                  <a:lnTo>
                    <a:pt x="244" y="592"/>
                  </a:lnTo>
                  <a:close/>
                  <a:moveTo>
                    <a:pt x="211" y="363"/>
                  </a:moveTo>
                  <a:cubicBezTo>
                    <a:pt x="215" y="360"/>
                    <a:pt x="219" y="357"/>
                    <a:pt x="223" y="353"/>
                  </a:cubicBezTo>
                  <a:cubicBezTo>
                    <a:pt x="224" y="352"/>
                    <a:pt x="225" y="350"/>
                    <a:pt x="227" y="349"/>
                  </a:cubicBezTo>
                  <a:cubicBezTo>
                    <a:pt x="229" y="349"/>
                    <a:pt x="231" y="349"/>
                    <a:pt x="234" y="349"/>
                  </a:cubicBezTo>
                  <a:cubicBezTo>
                    <a:pt x="232" y="352"/>
                    <a:pt x="229" y="355"/>
                    <a:pt x="226" y="357"/>
                  </a:cubicBezTo>
                  <a:cubicBezTo>
                    <a:pt x="222" y="362"/>
                    <a:pt x="217" y="366"/>
                    <a:pt x="211" y="369"/>
                  </a:cubicBezTo>
                  <a:lnTo>
                    <a:pt x="211" y="363"/>
                  </a:lnTo>
                  <a:close/>
                  <a:moveTo>
                    <a:pt x="211" y="429"/>
                  </a:moveTo>
                  <a:cubicBezTo>
                    <a:pt x="220" y="435"/>
                    <a:pt x="232" y="438"/>
                    <a:pt x="244" y="438"/>
                  </a:cubicBezTo>
                  <a:cubicBezTo>
                    <a:pt x="244" y="460"/>
                    <a:pt x="244" y="460"/>
                    <a:pt x="244" y="460"/>
                  </a:cubicBezTo>
                  <a:cubicBezTo>
                    <a:pt x="241" y="472"/>
                    <a:pt x="235" y="481"/>
                    <a:pt x="226" y="490"/>
                  </a:cubicBezTo>
                  <a:cubicBezTo>
                    <a:pt x="222" y="494"/>
                    <a:pt x="217" y="498"/>
                    <a:pt x="211" y="501"/>
                  </a:cubicBezTo>
                  <a:cubicBezTo>
                    <a:pt x="211" y="495"/>
                    <a:pt x="211" y="495"/>
                    <a:pt x="211" y="495"/>
                  </a:cubicBezTo>
                  <a:cubicBezTo>
                    <a:pt x="215" y="492"/>
                    <a:pt x="219" y="489"/>
                    <a:pt x="223" y="486"/>
                  </a:cubicBezTo>
                  <a:cubicBezTo>
                    <a:pt x="233" y="475"/>
                    <a:pt x="240" y="460"/>
                    <a:pt x="241" y="444"/>
                  </a:cubicBezTo>
                  <a:cubicBezTo>
                    <a:pt x="230" y="443"/>
                    <a:pt x="220" y="440"/>
                    <a:pt x="211" y="435"/>
                  </a:cubicBezTo>
                  <a:lnTo>
                    <a:pt x="211" y="429"/>
                  </a:lnTo>
                  <a:close/>
                  <a:moveTo>
                    <a:pt x="211" y="633"/>
                  </a:moveTo>
                  <a:cubicBezTo>
                    <a:pt x="203" y="638"/>
                    <a:pt x="194" y="640"/>
                    <a:pt x="185" y="641"/>
                  </a:cubicBezTo>
                  <a:cubicBezTo>
                    <a:pt x="183" y="640"/>
                    <a:pt x="181" y="638"/>
                    <a:pt x="179" y="636"/>
                  </a:cubicBezTo>
                  <a:cubicBezTo>
                    <a:pt x="190" y="636"/>
                    <a:pt x="201" y="633"/>
                    <a:pt x="211" y="627"/>
                  </a:cubicBezTo>
                  <a:lnTo>
                    <a:pt x="211" y="633"/>
                  </a:lnTo>
                  <a:close/>
                  <a:moveTo>
                    <a:pt x="211" y="567"/>
                  </a:moveTo>
                  <a:cubicBezTo>
                    <a:pt x="205" y="564"/>
                    <a:pt x="200" y="560"/>
                    <a:pt x="195" y="556"/>
                  </a:cubicBezTo>
                  <a:cubicBezTo>
                    <a:pt x="187" y="548"/>
                    <a:pt x="181" y="538"/>
                    <a:pt x="178" y="526"/>
                  </a:cubicBezTo>
                  <a:cubicBezTo>
                    <a:pt x="178" y="504"/>
                    <a:pt x="178" y="504"/>
                    <a:pt x="178" y="504"/>
                  </a:cubicBezTo>
                  <a:cubicBezTo>
                    <a:pt x="190" y="504"/>
                    <a:pt x="201" y="501"/>
                    <a:pt x="211" y="495"/>
                  </a:cubicBezTo>
                  <a:cubicBezTo>
                    <a:pt x="211" y="501"/>
                    <a:pt x="211" y="501"/>
                    <a:pt x="211" y="501"/>
                  </a:cubicBezTo>
                  <a:cubicBezTo>
                    <a:pt x="202" y="506"/>
                    <a:pt x="192" y="509"/>
                    <a:pt x="181" y="510"/>
                  </a:cubicBezTo>
                  <a:cubicBezTo>
                    <a:pt x="181" y="526"/>
                    <a:pt x="188" y="541"/>
                    <a:pt x="199" y="552"/>
                  </a:cubicBezTo>
                  <a:cubicBezTo>
                    <a:pt x="203" y="555"/>
                    <a:pt x="207" y="558"/>
                    <a:pt x="211" y="561"/>
                  </a:cubicBezTo>
                  <a:lnTo>
                    <a:pt x="211" y="567"/>
                  </a:lnTo>
                  <a:close/>
                  <a:moveTo>
                    <a:pt x="178" y="372"/>
                  </a:moveTo>
                  <a:cubicBezTo>
                    <a:pt x="190" y="372"/>
                    <a:pt x="201" y="369"/>
                    <a:pt x="211" y="363"/>
                  </a:cubicBezTo>
                  <a:cubicBezTo>
                    <a:pt x="211" y="369"/>
                    <a:pt x="211" y="369"/>
                    <a:pt x="211" y="369"/>
                  </a:cubicBezTo>
                  <a:cubicBezTo>
                    <a:pt x="202" y="374"/>
                    <a:pt x="192" y="377"/>
                    <a:pt x="181" y="378"/>
                  </a:cubicBezTo>
                  <a:cubicBezTo>
                    <a:pt x="181" y="394"/>
                    <a:pt x="188" y="409"/>
                    <a:pt x="199" y="419"/>
                  </a:cubicBezTo>
                  <a:cubicBezTo>
                    <a:pt x="203" y="423"/>
                    <a:pt x="207" y="426"/>
                    <a:pt x="211" y="429"/>
                  </a:cubicBezTo>
                  <a:cubicBezTo>
                    <a:pt x="211" y="435"/>
                    <a:pt x="211" y="435"/>
                    <a:pt x="211" y="435"/>
                  </a:cubicBezTo>
                  <a:cubicBezTo>
                    <a:pt x="205" y="432"/>
                    <a:pt x="200" y="428"/>
                    <a:pt x="195" y="423"/>
                  </a:cubicBezTo>
                  <a:cubicBezTo>
                    <a:pt x="187" y="415"/>
                    <a:pt x="181" y="405"/>
                    <a:pt x="178" y="394"/>
                  </a:cubicBezTo>
                  <a:lnTo>
                    <a:pt x="178" y="372"/>
                  </a:lnTo>
                  <a:close/>
                  <a:moveTo>
                    <a:pt x="178" y="526"/>
                  </a:moveTo>
                  <a:cubicBezTo>
                    <a:pt x="178" y="526"/>
                    <a:pt x="178" y="526"/>
                    <a:pt x="178" y="526"/>
                  </a:cubicBezTo>
                  <a:cubicBezTo>
                    <a:pt x="175" y="538"/>
                    <a:pt x="168" y="548"/>
                    <a:pt x="160" y="556"/>
                  </a:cubicBezTo>
                  <a:cubicBezTo>
                    <a:pt x="156" y="560"/>
                    <a:pt x="151" y="564"/>
                    <a:pt x="145" y="567"/>
                  </a:cubicBezTo>
                  <a:cubicBezTo>
                    <a:pt x="145" y="561"/>
                    <a:pt x="145" y="561"/>
                    <a:pt x="145" y="561"/>
                  </a:cubicBezTo>
                  <a:cubicBezTo>
                    <a:pt x="149" y="558"/>
                    <a:pt x="153" y="555"/>
                    <a:pt x="156" y="552"/>
                  </a:cubicBezTo>
                  <a:cubicBezTo>
                    <a:pt x="167" y="541"/>
                    <a:pt x="174" y="526"/>
                    <a:pt x="175" y="510"/>
                  </a:cubicBezTo>
                  <a:cubicBezTo>
                    <a:pt x="164" y="509"/>
                    <a:pt x="154" y="506"/>
                    <a:pt x="145" y="501"/>
                  </a:cubicBezTo>
                  <a:cubicBezTo>
                    <a:pt x="145" y="495"/>
                    <a:pt x="145" y="495"/>
                    <a:pt x="145" y="495"/>
                  </a:cubicBezTo>
                  <a:cubicBezTo>
                    <a:pt x="154" y="501"/>
                    <a:pt x="166" y="504"/>
                    <a:pt x="178" y="504"/>
                  </a:cubicBezTo>
                  <a:lnTo>
                    <a:pt x="178" y="526"/>
                  </a:lnTo>
                  <a:close/>
                  <a:moveTo>
                    <a:pt x="145" y="363"/>
                  </a:moveTo>
                  <a:cubicBezTo>
                    <a:pt x="154" y="369"/>
                    <a:pt x="166" y="372"/>
                    <a:pt x="178" y="372"/>
                  </a:cubicBezTo>
                  <a:cubicBezTo>
                    <a:pt x="178" y="394"/>
                    <a:pt x="178" y="394"/>
                    <a:pt x="178" y="394"/>
                  </a:cubicBezTo>
                  <a:cubicBezTo>
                    <a:pt x="175" y="405"/>
                    <a:pt x="168" y="415"/>
                    <a:pt x="160" y="423"/>
                  </a:cubicBezTo>
                  <a:cubicBezTo>
                    <a:pt x="156" y="428"/>
                    <a:pt x="151" y="432"/>
                    <a:pt x="145" y="435"/>
                  </a:cubicBezTo>
                  <a:cubicBezTo>
                    <a:pt x="145" y="429"/>
                    <a:pt x="145" y="429"/>
                    <a:pt x="145" y="429"/>
                  </a:cubicBezTo>
                  <a:cubicBezTo>
                    <a:pt x="149" y="426"/>
                    <a:pt x="153" y="423"/>
                    <a:pt x="156" y="419"/>
                  </a:cubicBezTo>
                  <a:cubicBezTo>
                    <a:pt x="167" y="409"/>
                    <a:pt x="174" y="394"/>
                    <a:pt x="175" y="378"/>
                  </a:cubicBezTo>
                  <a:cubicBezTo>
                    <a:pt x="164" y="377"/>
                    <a:pt x="154" y="374"/>
                    <a:pt x="145" y="369"/>
                  </a:cubicBezTo>
                  <a:lnTo>
                    <a:pt x="145" y="363"/>
                  </a:lnTo>
                  <a:close/>
                  <a:moveTo>
                    <a:pt x="145" y="567"/>
                  </a:moveTo>
                  <a:cubicBezTo>
                    <a:pt x="138" y="571"/>
                    <a:pt x="130" y="574"/>
                    <a:pt x="121" y="575"/>
                  </a:cubicBezTo>
                  <a:cubicBezTo>
                    <a:pt x="120" y="573"/>
                    <a:pt x="118" y="572"/>
                    <a:pt x="117" y="570"/>
                  </a:cubicBezTo>
                  <a:cubicBezTo>
                    <a:pt x="127" y="569"/>
                    <a:pt x="137" y="566"/>
                    <a:pt x="145" y="561"/>
                  </a:cubicBezTo>
                  <a:lnTo>
                    <a:pt x="145" y="567"/>
                  </a:lnTo>
                  <a:close/>
                  <a:moveTo>
                    <a:pt x="145" y="501"/>
                  </a:moveTo>
                  <a:cubicBezTo>
                    <a:pt x="139" y="498"/>
                    <a:pt x="134" y="494"/>
                    <a:pt x="129" y="490"/>
                  </a:cubicBezTo>
                  <a:cubicBezTo>
                    <a:pt x="121" y="481"/>
                    <a:pt x="115" y="472"/>
                    <a:pt x="112" y="460"/>
                  </a:cubicBezTo>
                  <a:cubicBezTo>
                    <a:pt x="108" y="472"/>
                    <a:pt x="102" y="481"/>
                    <a:pt x="94" y="490"/>
                  </a:cubicBezTo>
                  <a:cubicBezTo>
                    <a:pt x="89" y="495"/>
                    <a:pt x="83" y="499"/>
                    <a:pt x="76" y="503"/>
                  </a:cubicBezTo>
                  <a:cubicBezTo>
                    <a:pt x="76" y="496"/>
                    <a:pt x="76" y="496"/>
                    <a:pt x="76" y="496"/>
                  </a:cubicBezTo>
                  <a:cubicBezTo>
                    <a:pt x="81" y="493"/>
                    <a:pt x="86" y="490"/>
                    <a:pt x="90" y="486"/>
                  </a:cubicBezTo>
                  <a:cubicBezTo>
                    <a:pt x="101" y="475"/>
                    <a:pt x="108" y="460"/>
                    <a:pt x="109" y="444"/>
                  </a:cubicBezTo>
                  <a:cubicBezTo>
                    <a:pt x="97" y="443"/>
                    <a:pt x="86" y="439"/>
                    <a:pt x="76" y="434"/>
                  </a:cubicBezTo>
                  <a:cubicBezTo>
                    <a:pt x="76" y="427"/>
                    <a:pt x="76" y="427"/>
                    <a:pt x="76" y="427"/>
                  </a:cubicBezTo>
                  <a:cubicBezTo>
                    <a:pt x="86" y="434"/>
                    <a:pt x="98" y="438"/>
                    <a:pt x="112" y="438"/>
                  </a:cubicBezTo>
                  <a:cubicBezTo>
                    <a:pt x="124" y="438"/>
                    <a:pt x="135" y="435"/>
                    <a:pt x="145" y="429"/>
                  </a:cubicBezTo>
                  <a:cubicBezTo>
                    <a:pt x="145" y="435"/>
                    <a:pt x="145" y="435"/>
                    <a:pt x="145" y="435"/>
                  </a:cubicBezTo>
                  <a:cubicBezTo>
                    <a:pt x="136" y="440"/>
                    <a:pt x="126" y="443"/>
                    <a:pt x="115" y="444"/>
                  </a:cubicBezTo>
                  <a:cubicBezTo>
                    <a:pt x="115" y="460"/>
                    <a:pt x="122" y="475"/>
                    <a:pt x="133" y="486"/>
                  </a:cubicBezTo>
                  <a:cubicBezTo>
                    <a:pt x="137" y="489"/>
                    <a:pt x="141" y="492"/>
                    <a:pt x="145" y="495"/>
                  </a:cubicBezTo>
                  <a:lnTo>
                    <a:pt x="145" y="501"/>
                  </a:lnTo>
                  <a:close/>
                  <a:moveTo>
                    <a:pt x="76" y="364"/>
                  </a:moveTo>
                  <a:cubicBezTo>
                    <a:pt x="81" y="361"/>
                    <a:pt x="86" y="358"/>
                    <a:pt x="90" y="353"/>
                  </a:cubicBezTo>
                  <a:cubicBezTo>
                    <a:pt x="100" y="344"/>
                    <a:pt x="106" y="332"/>
                    <a:pt x="108" y="319"/>
                  </a:cubicBezTo>
                  <a:cubicBezTo>
                    <a:pt x="111" y="320"/>
                    <a:pt x="113" y="321"/>
                    <a:pt x="116" y="323"/>
                  </a:cubicBezTo>
                  <a:cubicBezTo>
                    <a:pt x="119" y="335"/>
                    <a:pt x="125" y="345"/>
                    <a:pt x="133" y="353"/>
                  </a:cubicBezTo>
                  <a:cubicBezTo>
                    <a:pt x="137" y="357"/>
                    <a:pt x="141" y="360"/>
                    <a:pt x="145" y="363"/>
                  </a:cubicBezTo>
                  <a:cubicBezTo>
                    <a:pt x="145" y="369"/>
                    <a:pt x="145" y="369"/>
                    <a:pt x="145" y="369"/>
                  </a:cubicBezTo>
                  <a:cubicBezTo>
                    <a:pt x="139" y="366"/>
                    <a:pt x="134" y="362"/>
                    <a:pt x="129" y="357"/>
                  </a:cubicBezTo>
                  <a:cubicBezTo>
                    <a:pt x="121" y="349"/>
                    <a:pt x="115" y="339"/>
                    <a:pt x="112" y="328"/>
                  </a:cubicBezTo>
                  <a:cubicBezTo>
                    <a:pt x="108" y="339"/>
                    <a:pt x="102" y="349"/>
                    <a:pt x="94" y="357"/>
                  </a:cubicBezTo>
                  <a:cubicBezTo>
                    <a:pt x="89" y="363"/>
                    <a:pt x="83" y="367"/>
                    <a:pt x="76" y="371"/>
                  </a:cubicBezTo>
                  <a:lnTo>
                    <a:pt x="76" y="364"/>
                  </a:lnTo>
                  <a:close/>
                  <a:moveTo>
                    <a:pt x="76" y="301"/>
                  </a:moveTo>
                  <a:cubicBezTo>
                    <a:pt x="76" y="301"/>
                    <a:pt x="76" y="301"/>
                    <a:pt x="76" y="301"/>
                  </a:cubicBezTo>
                  <a:cubicBezTo>
                    <a:pt x="79" y="303"/>
                    <a:pt x="82" y="304"/>
                    <a:pt x="85" y="306"/>
                  </a:cubicBezTo>
                  <a:cubicBezTo>
                    <a:pt x="82" y="305"/>
                    <a:pt x="79" y="303"/>
                    <a:pt x="76" y="301"/>
                  </a:cubicBezTo>
                  <a:moveTo>
                    <a:pt x="76" y="503"/>
                  </a:moveTo>
                  <a:cubicBezTo>
                    <a:pt x="75" y="503"/>
                    <a:pt x="74" y="504"/>
                    <a:pt x="73" y="504"/>
                  </a:cubicBezTo>
                  <a:cubicBezTo>
                    <a:pt x="73" y="502"/>
                    <a:pt x="72" y="501"/>
                    <a:pt x="71" y="499"/>
                  </a:cubicBezTo>
                  <a:cubicBezTo>
                    <a:pt x="72" y="498"/>
                    <a:pt x="74" y="497"/>
                    <a:pt x="76" y="496"/>
                  </a:cubicBezTo>
                  <a:lnTo>
                    <a:pt x="76" y="503"/>
                  </a:lnTo>
                  <a:close/>
                  <a:moveTo>
                    <a:pt x="76" y="434"/>
                  </a:moveTo>
                  <a:cubicBezTo>
                    <a:pt x="71" y="431"/>
                    <a:pt x="67" y="427"/>
                    <a:pt x="63" y="423"/>
                  </a:cubicBezTo>
                  <a:cubicBezTo>
                    <a:pt x="55" y="415"/>
                    <a:pt x="49" y="405"/>
                    <a:pt x="46" y="394"/>
                  </a:cubicBezTo>
                  <a:cubicBezTo>
                    <a:pt x="43" y="403"/>
                    <a:pt x="39" y="411"/>
                    <a:pt x="33" y="418"/>
                  </a:cubicBezTo>
                  <a:cubicBezTo>
                    <a:pt x="33" y="416"/>
                    <a:pt x="32" y="414"/>
                    <a:pt x="31" y="412"/>
                  </a:cubicBezTo>
                  <a:cubicBezTo>
                    <a:pt x="38" y="402"/>
                    <a:pt x="42" y="390"/>
                    <a:pt x="43" y="378"/>
                  </a:cubicBezTo>
                  <a:cubicBezTo>
                    <a:pt x="38" y="377"/>
                    <a:pt x="33" y="377"/>
                    <a:pt x="28" y="375"/>
                  </a:cubicBezTo>
                  <a:cubicBezTo>
                    <a:pt x="28" y="369"/>
                    <a:pt x="28" y="369"/>
                    <a:pt x="28" y="369"/>
                  </a:cubicBezTo>
                  <a:cubicBezTo>
                    <a:pt x="33" y="371"/>
                    <a:pt x="39" y="372"/>
                    <a:pt x="46" y="372"/>
                  </a:cubicBezTo>
                  <a:cubicBezTo>
                    <a:pt x="57" y="372"/>
                    <a:pt x="67" y="369"/>
                    <a:pt x="76" y="364"/>
                  </a:cubicBezTo>
                  <a:cubicBezTo>
                    <a:pt x="76" y="371"/>
                    <a:pt x="76" y="371"/>
                    <a:pt x="76" y="371"/>
                  </a:cubicBezTo>
                  <a:cubicBezTo>
                    <a:pt x="68" y="375"/>
                    <a:pt x="58" y="377"/>
                    <a:pt x="49" y="378"/>
                  </a:cubicBezTo>
                  <a:cubicBezTo>
                    <a:pt x="49" y="394"/>
                    <a:pt x="56" y="409"/>
                    <a:pt x="67" y="419"/>
                  </a:cubicBezTo>
                  <a:cubicBezTo>
                    <a:pt x="70" y="422"/>
                    <a:pt x="73" y="425"/>
                    <a:pt x="76" y="427"/>
                  </a:cubicBezTo>
                  <a:lnTo>
                    <a:pt x="76" y="434"/>
                  </a:lnTo>
                  <a:close/>
                  <a:moveTo>
                    <a:pt x="76" y="301"/>
                  </a:moveTo>
                  <a:cubicBezTo>
                    <a:pt x="76" y="301"/>
                    <a:pt x="76" y="301"/>
                    <a:pt x="76" y="301"/>
                  </a:cubicBezTo>
                  <a:cubicBezTo>
                    <a:pt x="73" y="299"/>
                    <a:pt x="70" y="297"/>
                    <a:pt x="67" y="295"/>
                  </a:cubicBezTo>
                  <a:cubicBezTo>
                    <a:pt x="70" y="297"/>
                    <a:pt x="73" y="299"/>
                    <a:pt x="76" y="301"/>
                  </a:cubicBezTo>
                  <a:moveTo>
                    <a:pt x="28" y="292"/>
                  </a:moveTo>
                  <a:cubicBezTo>
                    <a:pt x="28" y="284"/>
                    <a:pt x="28" y="284"/>
                    <a:pt x="28" y="284"/>
                  </a:cubicBezTo>
                  <a:cubicBezTo>
                    <a:pt x="31" y="280"/>
                    <a:pt x="33" y="277"/>
                    <a:pt x="36" y="272"/>
                  </a:cubicBezTo>
                  <a:cubicBezTo>
                    <a:pt x="37" y="274"/>
                    <a:pt x="39" y="275"/>
                    <a:pt x="40" y="276"/>
                  </a:cubicBezTo>
                  <a:cubicBezTo>
                    <a:pt x="37" y="282"/>
                    <a:pt x="33" y="287"/>
                    <a:pt x="28" y="291"/>
                  </a:cubicBezTo>
                  <a:cubicBezTo>
                    <a:pt x="28" y="292"/>
                    <a:pt x="28" y="292"/>
                    <a:pt x="28" y="292"/>
                  </a:cubicBezTo>
                  <a:moveTo>
                    <a:pt x="28" y="375"/>
                  </a:moveTo>
                  <a:cubicBezTo>
                    <a:pt x="24" y="374"/>
                    <a:pt x="21" y="373"/>
                    <a:pt x="18" y="372"/>
                  </a:cubicBezTo>
                  <a:cubicBezTo>
                    <a:pt x="17" y="369"/>
                    <a:pt x="16" y="367"/>
                    <a:pt x="15" y="364"/>
                  </a:cubicBezTo>
                  <a:cubicBezTo>
                    <a:pt x="19" y="366"/>
                    <a:pt x="23" y="368"/>
                    <a:pt x="28" y="369"/>
                  </a:cubicBezTo>
                  <a:lnTo>
                    <a:pt x="28" y="375"/>
                  </a:lnTo>
                  <a:close/>
                  <a:moveTo>
                    <a:pt x="28" y="284"/>
                  </a:moveTo>
                  <a:cubicBezTo>
                    <a:pt x="28" y="292"/>
                    <a:pt x="28" y="292"/>
                    <a:pt x="28" y="292"/>
                  </a:cubicBezTo>
                  <a:cubicBezTo>
                    <a:pt x="20" y="299"/>
                    <a:pt x="11" y="305"/>
                    <a:pt x="1" y="308"/>
                  </a:cubicBezTo>
                  <a:cubicBezTo>
                    <a:pt x="0" y="306"/>
                    <a:pt x="0" y="305"/>
                    <a:pt x="0" y="303"/>
                  </a:cubicBezTo>
                  <a:cubicBezTo>
                    <a:pt x="9" y="300"/>
                    <a:pt x="18" y="294"/>
                    <a:pt x="24" y="287"/>
                  </a:cubicBezTo>
                  <a:cubicBezTo>
                    <a:pt x="26" y="286"/>
                    <a:pt x="27" y="285"/>
                    <a:pt x="28" y="284"/>
                  </a:cubicBezTo>
                </a:path>
              </a:pathLst>
            </a:custGeom>
            <a:solidFill>
              <a:srgbClr val="9CE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52"/>
            <p:cNvSpPr/>
            <p:nvPr/>
          </p:nvSpPr>
          <p:spPr bwMode="auto">
            <a:xfrm>
              <a:off x="4899293" y="2239271"/>
              <a:ext cx="495692" cy="298873"/>
            </a:xfrm>
            <a:custGeom>
              <a:avLst/>
              <a:gdLst>
                <a:gd name="T0" fmla="*/ 40 w 153"/>
                <a:gd name="T1" fmla="*/ 18 h 92"/>
                <a:gd name="T2" fmla="*/ 18 w 153"/>
                <a:gd name="T3" fmla="*/ 1 h 92"/>
                <a:gd name="T4" fmla="*/ 2 w 153"/>
                <a:gd name="T5" fmla="*/ 24 h 92"/>
                <a:gd name="T6" fmla="*/ 27 w 153"/>
                <a:gd name="T7" fmla="*/ 71 h 92"/>
                <a:gd name="T8" fmla="*/ 60 w 153"/>
                <a:gd name="T9" fmla="*/ 88 h 92"/>
                <a:gd name="T10" fmla="*/ 96 w 153"/>
                <a:gd name="T11" fmla="*/ 90 h 92"/>
                <a:gd name="T12" fmla="*/ 146 w 153"/>
                <a:gd name="T13" fmla="*/ 62 h 92"/>
                <a:gd name="T14" fmla="*/ 144 w 153"/>
                <a:gd name="T15" fmla="*/ 34 h 92"/>
                <a:gd name="T16" fmla="*/ 117 w 153"/>
                <a:gd name="T17" fmla="*/ 36 h 92"/>
                <a:gd name="T18" fmla="*/ 89 w 153"/>
                <a:gd name="T19" fmla="*/ 51 h 92"/>
                <a:gd name="T20" fmla="*/ 70 w 153"/>
                <a:gd name="T21" fmla="*/ 50 h 92"/>
                <a:gd name="T22" fmla="*/ 53 w 153"/>
                <a:gd name="T23" fmla="*/ 42 h 92"/>
                <a:gd name="T24" fmla="*/ 40 w 153"/>
                <a:gd name="T25" fmla="*/ 1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" h="92">
                  <a:moveTo>
                    <a:pt x="40" y="18"/>
                  </a:moveTo>
                  <a:cubicBezTo>
                    <a:pt x="39" y="7"/>
                    <a:pt x="28" y="0"/>
                    <a:pt x="18" y="1"/>
                  </a:cubicBezTo>
                  <a:cubicBezTo>
                    <a:pt x="7" y="3"/>
                    <a:pt x="0" y="13"/>
                    <a:pt x="2" y="24"/>
                  </a:cubicBezTo>
                  <a:cubicBezTo>
                    <a:pt x="5" y="44"/>
                    <a:pt x="15" y="60"/>
                    <a:pt x="27" y="71"/>
                  </a:cubicBezTo>
                  <a:cubicBezTo>
                    <a:pt x="37" y="80"/>
                    <a:pt x="48" y="85"/>
                    <a:pt x="60" y="88"/>
                  </a:cubicBezTo>
                  <a:cubicBezTo>
                    <a:pt x="72" y="91"/>
                    <a:pt x="84" y="92"/>
                    <a:pt x="96" y="90"/>
                  </a:cubicBezTo>
                  <a:cubicBezTo>
                    <a:pt x="114" y="87"/>
                    <a:pt x="132" y="77"/>
                    <a:pt x="146" y="62"/>
                  </a:cubicBezTo>
                  <a:cubicBezTo>
                    <a:pt x="153" y="54"/>
                    <a:pt x="152" y="41"/>
                    <a:pt x="144" y="34"/>
                  </a:cubicBezTo>
                  <a:cubicBezTo>
                    <a:pt x="136" y="27"/>
                    <a:pt x="124" y="28"/>
                    <a:pt x="117" y="36"/>
                  </a:cubicBezTo>
                  <a:cubicBezTo>
                    <a:pt x="109" y="44"/>
                    <a:pt x="99" y="49"/>
                    <a:pt x="89" y="51"/>
                  </a:cubicBezTo>
                  <a:cubicBezTo>
                    <a:pt x="83" y="52"/>
                    <a:pt x="76" y="52"/>
                    <a:pt x="70" y="50"/>
                  </a:cubicBezTo>
                  <a:cubicBezTo>
                    <a:pt x="64" y="49"/>
                    <a:pt x="58" y="46"/>
                    <a:pt x="53" y="42"/>
                  </a:cubicBezTo>
                  <a:cubicBezTo>
                    <a:pt x="47" y="36"/>
                    <a:pt x="42" y="28"/>
                    <a:pt x="40" y="18"/>
                  </a:cubicBezTo>
                </a:path>
              </a:pathLst>
            </a:custGeom>
            <a:solidFill>
              <a:srgbClr val="1F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53"/>
            <p:cNvSpPr/>
            <p:nvPr/>
          </p:nvSpPr>
          <p:spPr bwMode="auto">
            <a:xfrm>
              <a:off x="2691764" y="1583208"/>
              <a:ext cx="1523523" cy="1569691"/>
            </a:xfrm>
            <a:custGeom>
              <a:avLst/>
              <a:gdLst>
                <a:gd name="T0" fmla="*/ 83 w 470"/>
                <a:gd name="T1" fmla="*/ 0 h 483"/>
                <a:gd name="T2" fmla="*/ 470 w 470"/>
                <a:gd name="T3" fmla="*/ 298 h 483"/>
                <a:gd name="T4" fmla="*/ 0 w 470"/>
                <a:gd name="T5" fmla="*/ 308 h 483"/>
                <a:gd name="T6" fmla="*/ 89 w 470"/>
                <a:gd name="T7" fmla="*/ 282 h 483"/>
                <a:gd name="T8" fmla="*/ 8 w 470"/>
                <a:gd name="T9" fmla="*/ 185 h 483"/>
                <a:gd name="T10" fmla="*/ 96 w 470"/>
                <a:gd name="T11" fmla="*/ 193 h 483"/>
                <a:gd name="T12" fmla="*/ 83 w 470"/>
                <a:gd name="T13" fmla="*/ 0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0" h="483">
                  <a:moveTo>
                    <a:pt x="83" y="0"/>
                  </a:moveTo>
                  <a:cubicBezTo>
                    <a:pt x="149" y="264"/>
                    <a:pt x="404" y="316"/>
                    <a:pt x="470" y="298"/>
                  </a:cubicBezTo>
                  <a:cubicBezTo>
                    <a:pt x="423" y="360"/>
                    <a:pt x="203" y="483"/>
                    <a:pt x="0" y="308"/>
                  </a:cubicBezTo>
                  <a:cubicBezTo>
                    <a:pt x="42" y="307"/>
                    <a:pt x="54" y="301"/>
                    <a:pt x="89" y="282"/>
                  </a:cubicBezTo>
                  <a:cubicBezTo>
                    <a:pt x="45" y="264"/>
                    <a:pt x="21" y="222"/>
                    <a:pt x="8" y="185"/>
                  </a:cubicBezTo>
                  <a:cubicBezTo>
                    <a:pt x="44" y="202"/>
                    <a:pt x="83" y="202"/>
                    <a:pt x="96" y="193"/>
                  </a:cubicBezTo>
                  <a:cubicBezTo>
                    <a:pt x="44" y="133"/>
                    <a:pt x="61" y="26"/>
                    <a:pt x="83" y="0"/>
                  </a:cubicBezTo>
                </a:path>
              </a:pathLst>
            </a:custGeom>
            <a:solidFill>
              <a:srgbClr val="1F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54"/>
            <p:cNvSpPr/>
            <p:nvPr/>
          </p:nvSpPr>
          <p:spPr bwMode="auto">
            <a:xfrm>
              <a:off x="5427788" y="2304877"/>
              <a:ext cx="668212" cy="438590"/>
            </a:xfrm>
            <a:custGeom>
              <a:avLst/>
              <a:gdLst>
                <a:gd name="T0" fmla="*/ 206 w 206"/>
                <a:gd name="T1" fmla="*/ 17 h 135"/>
                <a:gd name="T2" fmla="*/ 1 w 206"/>
                <a:gd name="T3" fmla="*/ 0 h 135"/>
                <a:gd name="T4" fmla="*/ 0 w 206"/>
                <a:gd name="T5" fmla="*/ 4 h 135"/>
                <a:gd name="T6" fmla="*/ 30 w 206"/>
                <a:gd name="T7" fmla="*/ 82 h 135"/>
                <a:gd name="T8" fmla="*/ 39 w 206"/>
                <a:gd name="T9" fmla="*/ 135 h 135"/>
                <a:gd name="T10" fmla="*/ 206 w 206"/>
                <a:gd name="T11" fmla="*/ 1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6" h="135">
                  <a:moveTo>
                    <a:pt x="206" y="17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28"/>
                    <a:pt x="23" y="54"/>
                    <a:pt x="30" y="82"/>
                  </a:cubicBezTo>
                  <a:cubicBezTo>
                    <a:pt x="35" y="99"/>
                    <a:pt x="38" y="117"/>
                    <a:pt x="39" y="135"/>
                  </a:cubicBezTo>
                  <a:lnTo>
                    <a:pt x="206" y="17"/>
                  </a:lnTo>
                  <a:close/>
                </a:path>
              </a:pathLst>
            </a:custGeom>
            <a:solidFill>
              <a:srgbClr val="1F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55"/>
            <p:cNvSpPr/>
            <p:nvPr/>
          </p:nvSpPr>
          <p:spPr bwMode="auto">
            <a:xfrm>
              <a:off x="5427788" y="2304877"/>
              <a:ext cx="668212" cy="213828"/>
            </a:xfrm>
            <a:custGeom>
              <a:avLst/>
              <a:gdLst>
                <a:gd name="T0" fmla="*/ 206 w 206"/>
                <a:gd name="T1" fmla="*/ 17 h 66"/>
                <a:gd name="T2" fmla="*/ 1 w 206"/>
                <a:gd name="T3" fmla="*/ 0 h 66"/>
                <a:gd name="T4" fmla="*/ 0 w 206"/>
                <a:gd name="T5" fmla="*/ 4 h 66"/>
                <a:gd name="T6" fmla="*/ 26 w 206"/>
                <a:gd name="T7" fmla="*/ 66 h 66"/>
                <a:gd name="T8" fmla="*/ 206 w 206"/>
                <a:gd name="T9" fmla="*/ 17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66">
                  <a:moveTo>
                    <a:pt x="206" y="17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1" y="24"/>
                    <a:pt x="19" y="44"/>
                    <a:pt x="26" y="66"/>
                  </a:cubicBezTo>
                  <a:lnTo>
                    <a:pt x="206" y="17"/>
                  </a:lnTo>
                  <a:close/>
                </a:path>
              </a:pathLst>
            </a:custGeom>
            <a:solidFill>
              <a:srgbClr val="3CAB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05" name="PA_组合 104"/>
          <p:cNvGrpSpPr/>
          <p:nvPr>
            <p:custDataLst>
              <p:tags r:id="rId3"/>
            </p:custDataLst>
          </p:nvPr>
        </p:nvGrpSpPr>
        <p:grpSpPr>
          <a:xfrm>
            <a:off x="6096000" y="1115460"/>
            <a:ext cx="3987403" cy="3959459"/>
            <a:chOff x="6096000" y="1115460"/>
            <a:chExt cx="3987403" cy="3959459"/>
          </a:xfrm>
        </p:grpSpPr>
        <p:sp>
          <p:nvSpPr>
            <p:cNvPr id="68" name="Freeform 56"/>
            <p:cNvSpPr/>
            <p:nvPr/>
          </p:nvSpPr>
          <p:spPr bwMode="auto">
            <a:xfrm>
              <a:off x="8637635" y="3727561"/>
              <a:ext cx="1010822" cy="964655"/>
            </a:xfrm>
            <a:custGeom>
              <a:avLst/>
              <a:gdLst>
                <a:gd name="T0" fmla="*/ 13 w 312"/>
                <a:gd name="T1" fmla="*/ 51 h 297"/>
                <a:gd name="T2" fmla="*/ 11 w 312"/>
                <a:gd name="T3" fmla="*/ 11 h 297"/>
                <a:gd name="T4" fmla="*/ 51 w 312"/>
                <a:gd name="T5" fmla="*/ 13 h 297"/>
                <a:gd name="T6" fmla="*/ 299 w 312"/>
                <a:gd name="T7" fmla="*/ 246 h 297"/>
                <a:gd name="T8" fmla="*/ 302 w 312"/>
                <a:gd name="T9" fmla="*/ 287 h 297"/>
                <a:gd name="T10" fmla="*/ 261 w 312"/>
                <a:gd name="T11" fmla="*/ 284 h 297"/>
                <a:gd name="T12" fmla="*/ 13 w 312"/>
                <a:gd name="T13" fmla="*/ 51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2" h="297">
                  <a:moveTo>
                    <a:pt x="13" y="51"/>
                  </a:moveTo>
                  <a:cubicBezTo>
                    <a:pt x="1" y="39"/>
                    <a:pt x="0" y="21"/>
                    <a:pt x="11" y="11"/>
                  </a:cubicBezTo>
                  <a:cubicBezTo>
                    <a:pt x="21" y="0"/>
                    <a:pt x="39" y="1"/>
                    <a:pt x="51" y="13"/>
                  </a:cubicBezTo>
                  <a:cubicBezTo>
                    <a:pt x="121" y="61"/>
                    <a:pt x="244" y="175"/>
                    <a:pt x="299" y="246"/>
                  </a:cubicBezTo>
                  <a:cubicBezTo>
                    <a:pt x="311" y="258"/>
                    <a:pt x="312" y="276"/>
                    <a:pt x="302" y="287"/>
                  </a:cubicBezTo>
                  <a:cubicBezTo>
                    <a:pt x="291" y="297"/>
                    <a:pt x="273" y="296"/>
                    <a:pt x="261" y="284"/>
                  </a:cubicBezTo>
                  <a:cubicBezTo>
                    <a:pt x="211" y="209"/>
                    <a:pt x="90" y="93"/>
                    <a:pt x="13" y="51"/>
                  </a:cubicBezTo>
                </a:path>
              </a:pathLst>
            </a:custGeom>
            <a:solidFill>
              <a:srgbClr val="1F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57"/>
            <p:cNvSpPr/>
            <p:nvPr/>
          </p:nvSpPr>
          <p:spPr bwMode="auto">
            <a:xfrm>
              <a:off x="8766418" y="3545322"/>
              <a:ext cx="1212501" cy="685221"/>
            </a:xfrm>
            <a:custGeom>
              <a:avLst/>
              <a:gdLst>
                <a:gd name="T0" fmla="*/ 21 w 374"/>
                <a:gd name="T1" fmla="*/ 55 h 211"/>
                <a:gd name="T2" fmla="*/ 6 w 374"/>
                <a:gd name="T3" fmla="*/ 18 h 211"/>
                <a:gd name="T4" fmla="*/ 45 w 374"/>
                <a:gd name="T5" fmla="*/ 8 h 211"/>
                <a:gd name="T6" fmla="*/ 353 w 374"/>
                <a:gd name="T7" fmla="*/ 156 h 211"/>
                <a:gd name="T8" fmla="*/ 367 w 374"/>
                <a:gd name="T9" fmla="*/ 193 h 211"/>
                <a:gd name="T10" fmla="*/ 328 w 374"/>
                <a:gd name="T11" fmla="*/ 203 h 211"/>
                <a:gd name="T12" fmla="*/ 21 w 374"/>
                <a:gd name="T13" fmla="*/ 55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4" h="211">
                  <a:moveTo>
                    <a:pt x="21" y="55"/>
                  </a:moveTo>
                  <a:cubicBezTo>
                    <a:pt x="6" y="48"/>
                    <a:pt x="0" y="31"/>
                    <a:pt x="6" y="18"/>
                  </a:cubicBezTo>
                  <a:cubicBezTo>
                    <a:pt x="13" y="5"/>
                    <a:pt x="31" y="0"/>
                    <a:pt x="45" y="8"/>
                  </a:cubicBezTo>
                  <a:cubicBezTo>
                    <a:pt x="127" y="32"/>
                    <a:pt x="278" y="104"/>
                    <a:pt x="353" y="156"/>
                  </a:cubicBezTo>
                  <a:cubicBezTo>
                    <a:pt x="367" y="163"/>
                    <a:pt x="374" y="180"/>
                    <a:pt x="367" y="193"/>
                  </a:cubicBezTo>
                  <a:cubicBezTo>
                    <a:pt x="361" y="206"/>
                    <a:pt x="343" y="211"/>
                    <a:pt x="328" y="203"/>
                  </a:cubicBezTo>
                  <a:cubicBezTo>
                    <a:pt x="257" y="146"/>
                    <a:pt x="107" y="72"/>
                    <a:pt x="21" y="55"/>
                  </a:cubicBezTo>
                </a:path>
              </a:pathLst>
            </a:custGeom>
            <a:solidFill>
              <a:srgbClr val="1F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58"/>
            <p:cNvSpPr/>
            <p:nvPr/>
          </p:nvSpPr>
          <p:spPr bwMode="auto">
            <a:xfrm>
              <a:off x="9817333" y="4065312"/>
              <a:ext cx="266070" cy="528495"/>
            </a:xfrm>
            <a:custGeom>
              <a:avLst/>
              <a:gdLst>
                <a:gd name="T0" fmla="*/ 4 w 82"/>
                <a:gd name="T1" fmla="*/ 23 h 163"/>
                <a:gd name="T2" fmla="*/ 32 w 82"/>
                <a:gd name="T3" fmla="*/ 2 h 163"/>
                <a:gd name="T4" fmla="*/ 52 w 82"/>
                <a:gd name="T5" fmla="*/ 30 h 163"/>
                <a:gd name="T6" fmla="*/ 55 w 82"/>
                <a:gd name="T7" fmla="*/ 78 h 163"/>
                <a:gd name="T8" fmla="*/ 74 w 82"/>
                <a:gd name="T9" fmla="*/ 120 h 163"/>
                <a:gd name="T10" fmla="*/ 70 w 82"/>
                <a:gd name="T11" fmla="*/ 154 h 163"/>
                <a:gd name="T12" fmla="*/ 36 w 82"/>
                <a:gd name="T13" fmla="*/ 151 h 163"/>
                <a:gd name="T14" fmla="*/ 7 w 82"/>
                <a:gd name="T15" fmla="*/ 90 h 163"/>
                <a:gd name="T16" fmla="*/ 4 w 82"/>
                <a:gd name="T17" fmla="*/ 2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" h="163">
                  <a:moveTo>
                    <a:pt x="4" y="23"/>
                  </a:moveTo>
                  <a:cubicBezTo>
                    <a:pt x="6" y="9"/>
                    <a:pt x="19" y="0"/>
                    <a:pt x="32" y="2"/>
                  </a:cubicBezTo>
                  <a:cubicBezTo>
                    <a:pt x="45" y="4"/>
                    <a:pt x="55" y="17"/>
                    <a:pt x="52" y="30"/>
                  </a:cubicBezTo>
                  <a:cubicBezTo>
                    <a:pt x="50" y="47"/>
                    <a:pt x="51" y="63"/>
                    <a:pt x="55" y="78"/>
                  </a:cubicBezTo>
                  <a:cubicBezTo>
                    <a:pt x="60" y="97"/>
                    <a:pt x="67" y="111"/>
                    <a:pt x="74" y="120"/>
                  </a:cubicBezTo>
                  <a:cubicBezTo>
                    <a:pt x="82" y="130"/>
                    <a:pt x="81" y="146"/>
                    <a:pt x="70" y="154"/>
                  </a:cubicBezTo>
                  <a:cubicBezTo>
                    <a:pt x="59" y="163"/>
                    <a:pt x="44" y="161"/>
                    <a:pt x="36" y="151"/>
                  </a:cubicBezTo>
                  <a:cubicBezTo>
                    <a:pt x="25" y="137"/>
                    <a:pt x="14" y="115"/>
                    <a:pt x="7" y="90"/>
                  </a:cubicBezTo>
                  <a:cubicBezTo>
                    <a:pt x="2" y="69"/>
                    <a:pt x="0" y="46"/>
                    <a:pt x="4" y="23"/>
                  </a:cubicBezTo>
                </a:path>
              </a:pathLst>
            </a:custGeom>
            <a:solidFill>
              <a:srgbClr val="1F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59"/>
            <p:cNvSpPr/>
            <p:nvPr/>
          </p:nvSpPr>
          <p:spPr bwMode="auto">
            <a:xfrm>
              <a:off x="9681261" y="4061667"/>
              <a:ext cx="314667" cy="500551"/>
            </a:xfrm>
            <a:custGeom>
              <a:avLst/>
              <a:gdLst>
                <a:gd name="T0" fmla="*/ 53 w 97"/>
                <a:gd name="T1" fmla="*/ 10 h 154"/>
                <a:gd name="T2" fmla="*/ 88 w 97"/>
                <a:gd name="T3" fmla="*/ 11 h 154"/>
                <a:gd name="T4" fmla="*/ 87 w 97"/>
                <a:gd name="T5" fmla="*/ 45 h 154"/>
                <a:gd name="T6" fmla="*/ 60 w 97"/>
                <a:gd name="T7" fmla="*/ 85 h 154"/>
                <a:gd name="T8" fmla="*/ 49 w 97"/>
                <a:gd name="T9" fmla="*/ 129 h 154"/>
                <a:gd name="T10" fmla="*/ 25 w 97"/>
                <a:gd name="T11" fmla="*/ 154 h 154"/>
                <a:gd name="T12" fmla="*/ 0 w 97"/>
                <a:gd name="T13" fmla="*/ 130 h 154"/>
                <a:gd name="T14" fmla="*/ 15 w 97"/>
                <a:gd name="T15" fmla="*/ 64 h 154"/>
                <a:gd name="T16" fmla="*/ 53 w 97"/>
                <a:gd name="T17" fmla="*/ 1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" h="154">
                  <a:moveTo>
                    <a:pt x="53" y="10"/>
                  </a:moveTo>
                  <a:cubicBezTo>
                    <a:pt x="63" y="0"/>
                    <a:pt x="79" y="1"/>
                    <a:pt x="88" y="11"/>
                  </a:cubicBezTo>
                  <a:cubicBezTo>
                    <a:pt x="97" y="20"/>
                    <a:pt x="97" y="36"/>
                    <a:pt x="87" y="45"/>
                  </a:cubicBezTo>
                  <a:cubicBezTo>
                    <a:pt x="75" y="57"/>
                    <a:pt x="66" y="71"/>
                    <a:pt x="60" y="85"/>
                  </a:cubicBezTo>
                  <a:cubicBezTo>
                    <a:pt x="52" y="102"/>
                    <a:pt x="49" y="118"/>
                    <a:pt x="49" y="129"/>
                  </a:cubicBezTo>
                  <a:cubicBezTo>
                    <a:pt x="49" y="143"/>
                    <a:pt x="38" y="154"/>
                    <a:pt x="25" y="154"/>
                  </a:cubicBezTo>
                  <a:cubicBezTo>
                    <a:pt x="11" y="154"/>
                    <a:pt x="0" y="143"/>
                    <a:pt x="0" y="130"/>
                  </a:cubicBezTo>
                  <a:cubicBezTo>
                    <a:pt x="0" y="113"/>
                    <a:pt x="4" y="89"/>
                    <a:pt x="15" y="64"/>
                  </a:cubicBezTo>
                  <a:cubicBezTo>
                    <a:pt x="24" y="45"/>
                    <a:pt x="36" y="26"/>
                    <a:pt x="53" y="10"/>
                  </a:cubicBezTo>
                </a:path>
              </a:pathLst>
            </a:custGeom>
            <a:solidFill>
              <a:srgbClr val="1F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60"/>
            <p:cNvSpPr/>
            <p:nvPr/>
          </p:nvSpPr>
          <p:spPr bwMode="auto">
            <a:xfrm>
              <a:off x="9444349" y="4533060"/>
              <a:ext cx="219903" cy="541859"/>
            </a:xfrm>
            <a:custGeom>
              <a:avLst/>
              <a:gdLst>
                <a:gd name="T0" fmla="*/ 18 w 68"/>
                <a:gd name="T1" fmla="*/ 17 h 167"/>
                <a:gd name="T2" fmla="*/ 51 w 68"/>
                <a:gd name="T3" fmla="*/ 6 h 167"/>
                <a:gd name="T4" fmla="*/ 62 w 68"/>
                <a:gd name="T5" fmla="*/ 39 h 167"/>
                <a:gd name="T6" fmla="*/ 50 w 68"/>
                <a:gd name="T7" fmla="*/ 85 h 167"/>
                <a:gd name="T8" fmla="*/ 56 w 68"/>
                <a:gd name="T9" fmla="*/ 131 h 167"/>
                <a:gd name="T10" fmla="*/ 42 w 68"/>
                <a:gd name="T11" fmla="*/ 162 h 167"/>
                <a:gd name="T12" fmla="*/ 10 w 68"/>
                <a:gd name="T13" fmla="*/ 148 h 167"/>
                <a:gd name="T14" fmla="*/ 1 w 68"/>
                <a:gd name="T15" fmla="*/ 82 h 167"/>
                <a:gd name="T16" fmla="*/ 18 w 68"/>
                <a:gd name="T17" fmla="*/ 17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167">
                  <a:moveTo>
                    <a:pt x="18" y="17"/>
                  </a:moveTo>
                  <a:cubicBezTo>
                    <a:pt x="24" y="5"/>
                    <a:pt x="39" y="0"/>
                    <a:pt x="51" y="6"/>
                  </a:cubicBezTo>
                  <a:cubicBezTo>
                    <a:pt x="63" y="12"/>
                    <a:pt x="68" y="26"/>
                    <a:pt x="62" y="39"/>
                  </a:cubicBezTo>
                  <a:cubicBezTo>
                    <a:pt x="55" y="54"/>
                    <a:pt x="51" y="70"/>
                    <a:pt x="50" y="85"/>
                  </a:cubicBezTo>
                  <a:cubicBezTo>
                    <a:pt x="49" y="104"/>
                    <a:pt x="52" y="120"/>
                    <a:pt x="56" y="131"/>
                  </a:cubicBezTo>
                  <a:cubicBezTo>
                    <a:pt x="60" y="143"/>
                    <a:pt x="54" y="157"/>
                    <a:pt x="42" y="162"/>
                  </a:cubicBezTo>
                  <a:cubicBezTo>
                    <a:pt x="29" y="167"/>
                    <a:pt x="15" y="161"/>
                    <a:pt x="10" y="148"/>
                  </a:cubicBezTo>
                  <a:cubicBezTo>
                    <a:pt x="4" y="133"/>
                    <a:pt x="0" y="108"/>
                    <a:pt x="1" y="82"/>
                  </a:cubicBezTo>
                  <a:cubicBezTo>
                    <a:pt x="3" y="61"/>
                    <a:pt x="8" y="38"/>
                    <a:pt x="18" y="17"/>
                  </a:cubicBezTo>
                </a:path>
              </a:pathLst>
            </a:custGeom>
            <a:solidFill>
              <a:srgbClr val="1F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61"/>
            <p:cNvSpPr/>
            <p:nvPr/>
          </p:nvSpPr>
          <p:spPr bwMode="auto">
            <a:xfrm>
              <a:off x="9242671" y="4533060"/>
              <a:ext cx="421581" cy="450740"/>
            </a:xfrm>
            <a:custGeom>
              <a:avLst/>
              <a:gdLst>
                <a:gd name="T0" fmla="*/ 92 w 130"/>
                <a:gd name="T1" fmla="*/ 6 h 139"/>
                <a:gd name="T2" fmla="*/ 124 w 130"/>
                <a:gd name="T3" fmla="*/ 17 h 139"/>
                <a:gd name="T4" fmla="*/ 113 w 130"/>
                <a:gd name="T5" fmla="*/ 50 h 139"/>
                <a:gd name="T6" fmla="*/ 75 w 130"/>
                <a:gd name="T7" fmla="*/ 79 h 139"/>
                <a:gd name="T8" fmla="*/ 51 w 130"/>
                <a:gd name="T9" fmla="*/ 118 h 139"/>
                <a:gd name="T10" fmla="*/ 21 w 130"/>
                <a:gd name="T11" fmla="*/ 135 h 139"/>
                <a:gd name="T12" fmla="*/ 4 w 130"/>
                <a:gd name="T13" fmla="*/ 104 h 139"/>
                <a:gd name="T14" fmla="*/ 39 w 130"/>
                <a:gd name="T15" fmla="*/ 46 h 139"/>
                <a:gd name="T16" fmla="*/ 92 w 130"/>
                <a:gd name="T17" fmla="*/ 6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0" h="139">
                  <a:moveTo>
                    <a:pt x="92" y="6"/>
                  </a:moveTo>
                  <a:cubicBezTo>
                    <a:pt x="104" y="0"/>
                    <a:pt x="118" y="5"/>
                    <a:pt x="124" y="17"/>
                  </a:cubicBezTo>
                  <a:cubicBezTo>
                    <a:pt x="130" y="29"/>
                    <a:pt x="125" y="44"/>
                    <a:pt x="113" y="50"/>
                  </a:cubicBezTo>
                  <a:cubicBezTo>
                    <a:pt x="98" y="57"/>
                    <a:pt x="85" y="68"/>
                    <a:pt x="75" y="79"/>
                  </a:cubicBezTo>
                  <a:cubicBezTo>
                    <a:pt x="62" y="93"/>
                    <a:pt x="54" y="108"/>
                    <a:pt x="51" y="118"/>
                  </a:cubicBezTo>
                  <a:cubicBezTo>
                    <a:pt x="47" y="131"/>
                    <a:pt x="34" y="139"/>
                    <a:pt x="21" y="135"/>
                  </a:cubicBezTo>
                  <a:cubicBezTo>
                    <a:pt x="8" y="131"/>
                    <a:pt x="0" y="117"/>
                    <a:pt x="4" y="104"/>
                  </a:cubicBezTo>
                  <a:cubicBezTo>
                    <a:pt x="9" y="88"/>
                    <a:pt x="21" y="66"/>
                    <a:pt x="39" y="46"/>
                  </a:cubicBezTo>
                  <a:cubicBezTo>
                    <a:pt x="52" y="31"/>
                    <a:pt x="70" y="16"/>
                    <a:pt x="92" y="6"/>
                  </a:cubicBezTo>
                </a:path>
              </a:pathLst>
            </a:custGeom>
            <a:solidFill>
              <a:srgbClr val="1F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62"/>
            <p:cNvSpPr/>
            <p:nvPr/>
          </p:nvSpPr>
          <p:spPr bwMode="auto">
            <a:xfrm>
              <a:off x="7703353" y="1115460"/>
              <a:ext cx="1225866" cy="1601279"/>
            </a:xfrm>
            <a:custGeom>
              <a:avLst/>
              <a:gdLst>
                <a:gd name="T0" fmla="*/ 124 w 378"/>
                <a:gd name="T1" fmla="*/ 0 h 493"/>
                <a:gd name="T2" fmla="*/ 0 w 378"/>
                <a:gd name="T3" fmla="*/ 473 h 493"/>
                <a:gd name="T4" fmla="*/ 378 w 378"/>
                <a:gd name="T5" fmla="*/ 193 h 493"/>
                <a:gd name="T6" fmla="*/ 291 w 378"/>
                <a:gd name="T7" fmla="*/ 227 h 493"/>
                <a:gd name="T8" fmla="*/ 296 w 378"/>
                <a:gd name="T9" fmla="*/ 102 h 493"/>
                <a:gd name="T10" fmla="*/ 231 w 378"/>
                <a:gd name="T11" fmla="*/ 161 h 493"/>
                <a:gd name="T12" fmla="*/ 124 w 378"/>
                <a:gd name="T13" fmla="*/ 0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8" h="493">
                  <a:moveTo>
                    <a:pt x="124" y="0"/>
                  </a:moveTo>
                  <a:cubicBezTo>
                    <a:pt x="232" y="249"/>
                    <a:pt x="63" y="447"/>
                    <a:pt x="0" y="473"/>
                  </a:cubicBezTo>
                  <a:cubicBezTo>
                    <a:pt x="75" y="493"/>
                    <a:pt x="324" y="455"/>
                    <a:pt x="378" y="193"/>
                  </a:cubicBezTo>
                  <a:cubicBezTo>
                    <a:pt x="344" y="219"/>
                    <a:pt x="331" y="221"/>
                    <a:pt x="291" y="227"/>
                  </a:cubicBezTo>
                  <a:cubicBezTo>
                    <a:pt x="316" y="186"/>
                    <a:pt x="308" y="138"/>
                    <a:pt x="296" y="102"/>
                  </a:cubicBezTo>
                  <a:cubicBezTo>
                    <a:pt x="278" y="137"/>
                    <a:pt x="247" y="161"/>
                    <a:pt x="231" y="161"/>
                  </a:cubicBezTo>
                  <a:cubicBezTo>
                    <a:pt x="236" y="82"/>
                    <a:pt x="157" y="7"/>
                    <a:pt x="124" y="0"/>
                  </a:cubicBezTo>
                </a:path>
              </a:pathLst>
            </a:custGeom>
            <a:solidFill>
              <a:srgbClr val="1F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63"/>
            <p:cNvSpPr/>
            <p:nvPr/>
          </p:nvSpPr>
          <p:spPr bwMode="auto">
            <a:xfrm>
              <a:off x="6208988" y="1732645"/>
              <a:ext cx="3750492" cy="2787051"/>
            </a:xfrm>
            <a:custGeom>
              <a:avLst/>
              <a:gdLst>
                <a:gd name="T0" fmla="*/ 313 w 1157"/>
                <a:gd name="T1" fmla="*/ 30 h 858"/>
                <a:gd name="T2" fmla="*/ 577 w 1157"/>
                <a:gd name="T3" fmla="*/ 86 h 858"/>
                <a:gd name="T4" fmla="*/ 1157 w 1157"/>
                <a:gd name="T5" fmla="*/ 250 h 858"/>
                <a:gd name="T6" fmla="*/ 342 w 1157"/>
                <a:gd name="T7" fmla="*/ 686 h 858"/>
                <a:gd name="T8" fmla="*/ 313 w 1157"/>
                <a:gd name="T9" fmla="*/ 30 h 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7" h="858">
                  <a:moveTo>
                    <a:pt x="313" y="30"/>
                  </a:moveTo>
                  <a:cubicBezTo>
                    <a:pt x="419" y="0"/>
                    <a:pt x="506" y="24"/>
                    <a:pt x="577" y="86"/>
                  </a:cubicBezTo>
                  <a:cubicBezTo>
                    <a:pt x="639" y="139"/>
                    <a:pt x="817" y="572"/>
                    <a:pt x="1157" y="250"/>
                  </a:cubicBezTo>
                  <a:cubicBezTo>
                    <a:pt x="1080" y="803"/>
                    <a:pt x="625" y="858"/>
                    <a:pt x="342" y="686"/>
                  </a:cubicBezTo>
                  <a:cubicBezTo>
                    <a:pt x="85" y="531"/>
                    <a:pt x="0" y="119"/>
                    <a:pt x="313" y="30"/>
                  </a:cubicBezTo>
                </a:path>
              </a:pathLst>
            </a:custGeom>
            <a:solidFill>
              <a:srgbClr val="7ED6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64"/>
            <p:cNvSpPr>
              <a:spLocks noEditPoints="1"/>
            </p:cNvSpPr>
            <p:nvPr/>
          </p:nvSpPr>
          <p:spPr bwMode="auto">
            <a:xfrm>
              <a:off x="6575897" y="1794606"/>
              <a:ext cx="3341060" cy="2445656"/>
            </a:xfrm>
            <a:custGeom>
              <a:avLst/>
              <a:gdLst>
                <a:gd name="T0" fmla="*/ 985 w 1031"/>
                <a:gd name="T1" fmla="*/ 394 h 753"/>
                <a:gd name="T2" fmla="*/ 955 w 1031"/>
                <a:gd name="T3" fmla="*/ 301 h 753"/>
                <a:gd name="T4" fmla="*/ 919 w 1031"/>
                <a:gd name="T5" fmla="*/ 438 h 753"/>
                <a:gd name="T6" fmla="*/ 955 w 1031"/>
                <a:gd name="T7" fmla="*/ 301 h 753"/>
                <a:gd name="T8" fmla="*/ 853 w 1031"/>
                <a:gd name="T9" fmla="*/ 394 h 753"/>
                <a:gd name="T10" fmla="*/ 820 w 1031"/>
                <a:gd name="T11" fmla="*/ 501 h 753"/>
                <a:gd name="T12" fmla="*/ 808 w 1031"/>
                <a:gd name="T13" fmla="*/ 618 h 753"/>
                <a:gd name="T14" fmla="*/ 808 w 1031"/>
                <a:gd name="T15" fmla="*/ 486 h 753"/>
                <a:gd name="T16" fmla="*/ 787 w 1031"/>
                <a:gd name="T17" fmla="*/ 438 h 753"/>
                <a:gd name="T18" fmla="*/ 754 w 1031"/>
                <a:gd name="T19" fmla="*/ 699 h 753"/>
                <a:gd name="T20" fmla="*/ 754 w 1031"/>
                <a:gd name="T21" fmla="*/ 501 h 753"/>
                <a:gd name="T22" fmla="*/ 721 w 1031"/>
                <a:gd name="T23" fmla="*/ 372 h 753"/>
                <a:gd name="T24" fmla="*/ 721 w 1031"/>
                <a:gd name="T25" fmla="*/ 504 h 753"/>
                <a:gd name="T26" fmla="*/ 688 w 1031"/>
                <a:gd name="T27" fmla="*/ 429 h 753"/>
                <a:gd name="T28" fmla="*/ 688 w 1031"/>
                <a:gd name="T29" fmla="*/ 561 h 753"/>
                <a:gd name="T30" fmla="*/ 655 w 1031"/>
                <a:gd name="T31" fmla="*/ 306 h 753"/>
                <a:gd name="T32" fmla="*/ 652 w 1031"/>
                <a:gd name="T33" fmla="*/ 576 h 753"/>
                <a:gd name="T34" fmla="*/ 596 w 1031"/>
                <a:gd name="T35" fmla="*/ 240 h 753"/>
                <a:gd name="T36" fmla="*/ 610 w 1031"/>
                <a:gd name="T37" fmla="*/ 552 h 753"/>
                <a:gd name="T38" fmla="*/ 556 w 1031"/>
                <a:gd name="T39" fmla="*/ 231 h 753"/>
                <a:gd name="T40" fmla="*/ 589 w 1031"/>
                <a:gd name="T41" fmla="*/ 504 h 753"/>
                <a:gd name="T42" fmla="*/ 556 w 1031"/>
                <a:gd name="T43" fmla="*/ 231 h 753"/>
                <a:gd name="T44" fmla="*/ 556 w 1031"/>
                <a:gd name="T45" fmla="*/ 297 h 753"/>
                <a:gd name="T46" fmla="*/ 523 w 1031"/>
                <a:gd name="T47" fmla="*/ 570 h 753"/>
                <a:gd name="T48" fmla="*/ 523 w 1031"/>
                <a:gd name="T49" fmla="*/ 196 h 753"/>
                <a:gd name="T50" fmla="*/ 523 w 1031"/>
                <a:gd name="T51" fmla="*/ 438 h 753"/>
                <a:gd name="T52" fmla="*/ 490 w 1031"/>
                <a:gd name="T53" fmla="*/ 567 h 753"/>
                <a:gd name="T54" fmla="*/ 457 w 1031"/>
                <a:gd name="T55" fmla="*/ 130 h 753"/>
                <a:gd name="T56" fmla="*/ 490 w 1031"/>
                <a:gd name="T57" fmla="*/ 435 h 753"/>
                <a:gd name="T58" fmla="*/ 424 w 1031"/>
                <a:gd name="T59" fmla="*/ 627 h 753"/>
                <a:gd name="T60" fmla="*/ 424 w 1031"/>
                <a:gd name="T61" fmla="*/ 39 h 753"/>
                <a:gd name="T62" fmla="*/ 424 w 1031"/>
                <a:gd name="T63" fmla="*/ 363 h 753"/>
                <a:gd name="T64" fmla="*/ 391 w 1031"/>
                <a:gd name="T65" fmla="*/ 724 h 753"/>
                <a:gd name="T66" fmla="*/ 391 w 1031"/>
                <a:gd name="T67" fmla="*/ 196 h 753"/>
                <a:gd name="T68" fmla="*/ 408 w 1031"/>
                <a:gd name="T69" fmla="*/ 490 h 753"/>
                <a:gd name="T70" fmla="*/ 391 w 1031"/>
                <a:gd name="T71" fmla="*/ 702 h 753"/>
                <a:gd name="T72" fmla="*/ 358 w 1031"/>
                <a:gd name="T73" fmla="*/ 231 h 753"/>
                <a:gd name="T74" fmla="*/ 391 w 1031"/>
                <a:gd name="T75" fmla="*/ 460 h 753"/>
                <a:gd name="T76" fmla="*/ 391 w 1031"/>
                <a:gd name="T77" fmla="*/ 570 h 753"/>
                <a:gd name="T78" fmla="*/ 325 w 1031"/>
                <a:gd name="T79" fmla="*/ 108 h 753"/>
                <a:gd name="T80" fmla="*/ 358 w 1031"/>
                <a:gd name="T81" fmla="*/ 363 h 753"/>
                <a:gd name="T82" fmla="*/ 358 w 1031"/>
                <a:gd name="T83" fmla="*/ 495 h 753"/>
                <a:gd name="T84" fmla="*/ 325 w 1031"/>
                <a:gd name="T85" fmla="*/ 130 h 753"/>
                <a:gd name="T86" fmla="*/ 325 w 1031"/>
                <a:gd name="T87" fmla="*/ 372 h 753"/>
                <a:gd name="T88" fmla="*/ 325 w 1031"/>
                <a:gd name="T89" fmla="*/ 504 h 753"/>
                <a:gd name="T90" fmla="*/ 292 w 1031"/>
                <a:gd name="T91" fmla="*/ 39 h 753"/>
                <a:gd name="T92" fmla="*/ 262 w 1031"/>
                <a:gd name="T93" fmla="*/ 312 h 753"/>
                <a:gd name="T94" fmla="*/ 256 w 1031"/>
                <a:gd name="T95" fmla="*/ 576 h 753"/>
                <a:gd name="T96" fmla="*/ 259 w 1031"/>
                <a:gd name="T97" fmla="*/ 174 h 753"/>
                <a:gd name="T98" fmla="*/ 259 w 1031"/>
                <a:gd name="T99" fmla="*/ 306 h 753"/>
                <a:gd name="T100" fmla="*/ 193 w 1031"/>
                <a:gd name="T101" fmla="*/ 504 h 753"/>
                <a:gd name="T102" fmla="*/ 193 w 1031"/>
                <a:gd name="T103" fmla="*/ 130 h 753"/>
                <a:gd name="T104" fmla="*/ 226 w 1031"/>
                <a:gd name="T105" fmla="*/ 369 h 753"/>
                <a:gd name="T106" fmla="*/ 193 w 1031"/>
                <a:gd name="T107" fmla="*/ 636 h 753"/>
                <a:gd name="T108" fmla="*/ 160 w 1031"/>
                <a:gd name="T109" fmla="*/ 32 h 753"/>
                <a:gd name="T110" fmla="*/ 160 w 1031"/>
                <a:gd name="T111" fmla="*/ 369 h 753"/>
                <a:gd name="T112" fmla="*/ 160 w 1031"/>
                <a:gd name="T113" fmla="*/ 561 h 753"/>
                <a:gd name="T114" fmla="*/ 127 w 1031"/>
                <a:gd name="T115" fmla="*/ 174 h 753"/>
                <a:gd name="T116" fmla="*/ 78 w 1031"/>
                <a:gd name="T117" fmla="*/ 159 h 753"/>
                <a:gd name="T118" fmla="*/ 4 w 1031"/>
                <a:gd name="T119" fmla="*/ 336 h 753"/>
                <a:gd name="T120" fmla="*/ 109 w 1031"/>
                <a:gd name="T121" fmla="*/ 357 h 753"/>
                <a:gd name="T122" fmla="*/ 47 w 1031"/>
                <a:gd name="T123" fmla="*/ 112 h 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31" h="753">
                  <a:moveTo>
                    <a:pt x="1003" y="375"/>
                  </a:moveTo>
                  <a:cubicBezTo>
                    <a:pt x="1007" y="374"/>
                    <a:pt x="1010" y="373"/>
                    <a:pt x="1013" y="372"/>
                  </a:cubicBezTo>
                  <a:cubicBezTo>
                    <a:pt x="1014" y="369"/>
                    <a:pt x="1015" y="367"/>
                    <a:pt x="1016" y="364"/>
                  </a:cubicBezTo>
                  <a:cubicBezTo>
                    <a:pt x="1012" y="366"/>
                    <a:pt x="1008" y="368"/>
                    <a:pt x="1003" y="369"/>
                  </a:cubicBezTo>
                  <a:lnTo>
                    <a:pt x="1003" y="375"/>
                  </a:lnTo>
                  <a:close/>
                  <a:moveTo>
                    <a:pt x="1003" y="292"/>
                  </a:moveTo>
                  <a:cubicBezTo>
                    <a:pt x="1003" y="284"/>
                    <a:pt x="1003" y="284"/>
                    <a:pt x="1003" y="284"/>
                  </a:cubicBezTo>
                  <a:cubicBezTo>
                    <a:pt x="1004" y="285"/>
                    <a:pt x="1005" y="286"/>
                    <a:pt x="1007" y="287"/>
                  </a:cubicBezTo>
                  <a:cubicBezTo>
                    <a:pt x="1013" y="294"/>
                    <a:pt x="1022" y="300"/>
                    <a:pt x="1031" y="303"/>
                  </a:cubicBezTo>
                  <a:cubicBezTo>
                    <a:pt x="1031" y="305"/>
                    <a:pt x="1031" y="306"/>
                    <a:pt x="1030" y="308"/>
                  </a:cubicBezTo>
                  <a:cubicBezTo>
                    <a:pt x="1020" y="305"/>
                    <a:pt x="1011" y="299"/>
                    <a:pt x="1003" y="292"/>
                  </a:cubicBezTo>
                  <a:moveTo>
                    <a:pt x="955" y="503"/>
                  </a:moveTo>
                  <a:cubicBezTo>
                    <a:pt x="956" y="503"/>
                    <a:pt x="957" y="504"/>
                    <a:pt x="958" y="504"/>
                  </a:cubicBezTo>
                  <a:cubicBezTo>
                    <a:pt x="958" y="502"/>
                    <a:pt x="959" y="501"/>
                    <a:pt x="960" y="499"/>
                  </a:cubicBezTo>
                  <a:cubicBezTo>
                    <a:pt x="959" y="498"/>
                    <a:pt x="957" y="497"/>
                    <a:pt x="955" y="496"/>
                  </a:cubicBezTo>
                  <a:lnTo>
                    <a:pt x="955" y="503"/>
                  </a:lnTo>
                  <a:close/>
                  <a:moveTo>
                    <a:pt x="955" y="434"/>
                  </a:moveTo>
                  <a:cubicBezTo>
                    <a:pt x="960" y="431"/>
                    <a:pt x="964" y="427"/>
                    <a:pt x="968" y="423"/>
                  </a:cubicBezTo>
                  <a:cubicBezTo>
                    <a:pt x="976" y="415"/>
                    <a:pt x="982" y="405"/>
                    <a:pt x="985" y="394"/>
                  </a:cubicBezTo>
                  <a:cubicBezTo>
                    <a:pt x="988" y="403"/>
                    <a:pt x="992" y="411"/>
                    <a:pt x="998" y="418"/>
                  </a:cubicBezTo>
                  <a:cubicBezTo>
                    <a:pt x="998" y="416"/>
                    <a:pt x="999" y="414"/>
                    <a:pt x="1000" y="412"/>
                  </a:cubicBezTo>
                  <a:cubicBezTo>
                    <a:pt x="993" y="402"/>
                    <a:pt x="989" y="390"/>
                    <a:pt x="988" y="378"/>
                  </a:cubicBezTo>
                  <a:cubicBezTo>
                    <a:pt x="993" y="377"/>
                    <a:pt x="998" y="377"/>
                    <a:pt x="1003" y="375"/>
                  </a:cubicBezTo>
                  <a:cubicBezTo>
                    <a:pt x="1003" y="369"/>
                    <a:pt x="1003" y="369"/>
                    <a:pt x="1003" y="369"/>
                  </a:cubicBezTo>
                  <a:cubicBezTo>
                    <a:pt x="998" y="371"/>
                    <a:pt x="992" y="372"/>
                    <a:pt x="985" y="372"/>
                  </a:cubicBezTo>
                  <a:cubicBezTo>
                    <a:pt x="974" y="372"/>
                    <a:pt x="964" y="369"/>
                    <a:pt x="955" y="364"/>
                  </a:cubicBezTo>
                  <a:cubicBezTo>
                    <a:pt x="955" y="371"/>
                    <a:pt x="955" y="371"/>
                    <a:pt x="955" y="371"/>
                  </a:cubicBezTo>
                  <a:cubicBezTo>
                    <a:pt x="963" y="375"/>
                    <a:pt x="973" y="377"/>
                    <a:pt x="982" y="378"/>
                  </a:cubicBezTo>
                  <a:cubicBezTo>
                    <a:pt x="982" y="394"/>
                    <a:pt x="975" y="409"/>
                    <a:pt x="964" y="419"/>
                  </a:cubicBezTo>
                  <a:cubicBezTo>
                    <a:pt x="961" y="422"/>
                    <a:pt x="958" y="425"/>
                    <a:pt x="955" y="427"/>
                  </a:cubicBezTo>
                  <a:lnTo>
                    <a:pt x="955" y="434"/>
                  </a:lnTo>
                  <a:close/>
                  <a:moveTo>
                    <a:pt x="1003" y="284"/>
                  </a:moveTo>
                  <a:cubicBezTo>
                    <a:pt x="1003" y="292"/>
                    <a:pt x="1003" y="292"/>
                    <a:pt x="1003" y="292"/>
                  </a:cubicBezTo>
                  <a:cubicBezTo>
                    <a:pt x="1003" y="292"/>
                    <a:pt x="1003" y="292"/>
                    <a:pt x="1003" y="291"/>
                  </a:cubicBezTo>
                  <a:cubicBezTo>
                    <a:pt x="998" y="287"/>
                    <a:pt x="994" y="282"/>
                    <a:pt x="991" y="276"/>
                  </a:cubicBezTo>
                  <a:cubicBezTo>
                    <a:pt x="992" y="275"/>
                    <a:pt x="994" y="274"/>
                    <a:pt x="995" y="272"/>
                  </a:cubicBezTo>
                  <a:cubicBezTo>
                    <a:pt x="998" y="277"/>
                    <a:pt x="1000" y="280"/>
                    <a:pt x="1003" y="284"/>
                  </a:cubicBezTo>
                  <a:moveTo>
                    <a:pt x="955" y="301"/>
                  </a:moveTo>
                  <a:cubicBezTo>
                    <a:pt x="955" y="301"/>
                    <a:pt x="955" y="301"/>
                    <a:pt x="955" y="301"/>
                  </a:cubicBezTo>
                  <a:cubicBezTo>
                    <a:pt x="958" y="299"/>
                    <a:pt x="961" y="297"/>
                    <a:pt x="964" y="295"/>
                  </a:cubicBezTo>
                  <a:cubicBezTo>
                    <a:pt x="961" y="297"/>
                    <a:pt x="958" y="299"/>
                    <a:pt x="955" y="301"/>
                  </a:cubicBezTo>
                  <a:moveTo>
                    <a:pt x="886" y="567"/>
                  </a:moveTo>
                  <a:cubicBezTo>
                    <a:pt x="893" y="571"/>
                    <a:pt x="901" y="574"/>
                    <a:pt x="910" y="575"/>
                  </a:cubicBezTo>
                  <a:cubicBezTo>
                    <a:pt x="911" y="573"/>
                    <a:pt x="913" y="572"/>
                    <a:pt x="914" y="570"/>
                  </a:cubicBezTo>
                  <a:cubicBezTo>
                    <a:pt x="904" y="569"/>
                    <a:pt x="894" y="566"/>
                    <a:pt x="886" y="561"/>
                  </a:cubicBezTo>
                  <a:lnTo>
                    <a:pt x="886" y="567"/>
                  </a:lnTo>
                  <a:close/>
                  <a:moveTo>
                    <a:pt x="886" y="501"/>
                  </a:moveTo>
                  <a:cubicBezTo>
                    <a:pt x="892" y="498"/>
                    <a:pt x="897" y="494"/>
                    <a:pt x="902" y="490"/>
                  </a:cubicBezTo>
                  <a:cubicBezTo>
                    <a:pt x="910" y="481"/>
                    <a:pt x="916" y="472"/>
                    <a:pt x="919" y="460"/>
                  </a:cubicBezTo>
                  <a:cubicBezTo>
                    <a:pt x="923" y="472"/>
                    <a:pt x="929" y="481"/>
                    <a:pt x="937" y="490"/>
                  </a:cubicBezTo>
                  <a:cubicBezTo>
                    <a:pt x="942" y="495"/>
                    <a:pt x="948" y="499"/>
                    <a:pt x="955" y="503"/>
                  </a:cubicBezTo>
                  <a:cubicBezTo>
                    <a:pt x="955" y="496"/>
                    <a:pt x="955" y="496"/>
                    <a:pt x="955" y="496"/>
                  </a:cubicBezTo>
                  <a:cubicBezTo>
                    <a:pt x="950" y="493"/>
                    <a:pt x="945" y="490"/>
                    <a:pt x="941" y="486"/>
                  </a:cubicBezTo>
                  <a:cubicBezTo>
                    <a:pt x="930" y="475"/>
                    <a:pt x="923" y="460"/>
                    <a:pt x="922" y="444"/>
                  </a:cubicBezTo>
                  <a:cubicBezTo>
                    <a:pt x="934" y="443"/>
                    <a:pt x="945" y="439"/>
                    <a:pt x="955" y="434"/>
                  </a:cubicBezTo>
                  <a:cubicBezTo>
                    <a:pt x="955" y="427"/>
                    <a:pt x="955" y="427"/>
                    <a:pt x="955" y="427"/>
                  </a:cubicBezTo>
                  <a:cubicBezTo>
                    <a:pt x="945" y="434"/>
                    <a:pt x="933" y="438"/>
                    <a:pt x="919" y="438"/>
                  </a:cubicBezTo>
                  <a:cubicBezTo>
                    <a:pt x="907" y="438"/>
                    <a:pt x="896" y="435"/>
                    <a:pt x="886" y="429"/>
                  </a:cubicBezTo>
                  <a:cubicBezTo>
                    <a:pt x="886" y="435"/>
                    <a:pt x="886" y="435"/>
                    <a:pt x="886" y="435"/>
                  </a:cubicBezTo>
                  <a:cubicBezTo>
                    <a:pt x="895" y="440"/>
                    <a:pt x="905" y="443"/>
                    <a:pt x="916" y="444"/>
                  </a:cubicBezTo>
                  <a:cubicBezTo>
                    <a:pt x="916" y="460"/>
                    <a:pt x="909" y="475"/>
                    <a:pt x="898" y="486"/>
                  </a:cubicBezTo>
                  <a:cubicBezTo>
                    <a:pt x="894" y="489"/>
                    <a:pt x="890" y="492"/>
                    <a:pt x="886" y="495"/>
                  </a:cubicBezTo>
                  <a:lnTo>
                    <a:pt x="886" y="501"/>
                  </a:lnTo>
                  <a:close/>
                  <a:moveTo>
                    <a:pt x="955" y="364"/>
                  </a:moveTo>
                  <a:cubicBezTo>
                    <a:pt x="950" y="361"/>
                    <a:pt x="945" y="358"/>
                    <a:pt x="941" y="353"/>
                  </a:cubicBezTo>
                  <a:cubicBezTo>
                    <a:pt x="931" y="344"/>
                    <a:pt x="925" y="332"/>
                    <a:pt x="923" y="319"/>
                  </a:cubicBezTo>
                  <a:cubicBezTo>
                    <a:pt x="920" y="320"/>
                    <a:pt x="918" y="321"/>
                    <a:pt x="915" y="323"/>
                  </a:cubicBezTo>
                  <a:cubicBezTo>
                    <a:pt x="912" y="335"/>
                    <a:pt x="906" y="345"/>
                    <a:pt x="898" y="353"/>
                  </a:cubicBezTo>
                  <a:cubicBezTo>
                    <a:pt x="894" y="357"/>
                    <a:pt x="890" y="360"/>
                    <a:pt x="886" y="363"/>
                  </a:cubicBezTo>
                  <a:cubicBezTo>
                    <a:pt x="886" y="369"/>
                    <a:pt x="886" y="369"/>
                    <a:pt x="886" y="369"/>
                  </a:cubicBezTo>
                  <a:cubicBezTo>
                    <a:pt x="892" y="366"/>
                    <a:pt x="897" y="362"/>
                    <a:pt x="902" y="357"/>
                  </a:cubicBezTo>
                  <a:cubicBezTo>
                    <a:pt x="910" y="349"/>
                    <a:pt x="916" y="339"/>
                    <a:pt x="919" y="328"/>
                  </a:cubicBezTo>
                  <a:cubicBezTo>
                    <a:pt x="923" y="339"/>
                    <a:pt x="929" y="349"/>
                    <a:pt x="937" y="357"/>
                  </a:cubicBezTo>
                  <a:cubicBezTo>
                    <a:pt x="942" y="363"/>
                    <a:pt x="948" y="367"/>
                    <a:pt x="955" y="371"/>
                  </a:cubicBezTo>
                  <a:lnTo>
                    <a:pt x="955" y="364"/>
                  </a:lnTo>
                  <a:close/>
                  <a:moveTo>
                    <a:pt x="955" y="301"/>
                  </a:moveTo>
                  <a:cubicBezTo>
                    <a:pt x="955" y="301"/>
                    <a:pt x="955" y="301"/>
                    <a:pt x="955" y="301"/>
                  </a:cubicBezTo>
                  <a:cubicBezTo>
                    <a:pt x="952" y="303"/>
                    <a:pt x="949" y="305"/>
                    <a:pt x="946" y="306"/>
                  </a:cubicBezTo>
                  <a:cubicBezTo>
                    <a:pt x="949" y="304"/>
                    <a:pt x="952" y="303"/>
                    <a:pt x="955" y="301"/>
                  </a:cubicBezTo>
                  <a:moveTo>
                    <a:pt x="853" y="526"/>
                  </a:moveTo>
                  <a:cubicBezTo>
                    <a:pt x="853" y="526"/>
                    <a:pt x="853" y="526"/>
                    <a:pt x="853" y="526"/>
                  </a:cubicBezTo>
                  <a:cubicBezTo>
                    <a:pt x="856" y="538"/>
                    <a:pt x="863" y="548"/>
                    <a:pt x="871" y="556"/>
                  </a:cubicBezTo>
                  <a:cubicBezTo>
                    <a:pt x="875" y="560"/>
                    <a:pt x="880" y="564"/>
                    <a:pt x="886" y="567"/>
                  </a:cubicBezTo>
                  <a:cubicBezTo>
                    <a:pt x="886" y="561"/>
                    <a:pt x="886" y="561"/>
                    <a:pt x="886" y="561"/>
                  </a:cubicBezTo>
                  <a:cubicBezTo>
                    <a:pt x="882" y="558"/>
                    <a:pt x="878" y="555"/>
                    <a:pt x="875" y="552"/>
                  </a:cubicBezTo>
                  <a:cubicBezTo>
                    <a:pt x="864" y="541"/>
                    <a:pt x="857" y="526"/>
                    <a:pt x="856" y="510"/>
                  </a:cubicBezTo>
                  <a:cubicBezTo>
                    <a:pt x="867" y="509"/>
                    <a:pt x="877" y="506"/>
                    <a:pt x="886" y="501"/>
                  </a:cubicBezTo>
                  <a:cubicBezTo>
                    <a:pt x="886" y="495"/>
                    <a:pt x="886" y="495"/>
                    <a:pt x="886" y="495"/>
                  </a:cubicBezTo>
                  <a:cubicBezTo>
                    <a:pt x="877" y="501"/>
                    <a:pt x="865" y="504"/>
                    <a:pt x="853" y="504"/>
                  </a:cubicBezTo>
                  <a:cubicBezTo>
                    <a:pt x="853" y="504"/>
                    <a:pt x="853" y="504"/>
                    <a:pt x="853" y="504"/>
                  </a:cubicBezTo>
                  <a:lnTo>
                    <a:pt x="853" y="526"/>
                  </a:lnTo>
                  <a:close/>
                  <a:moveTo>
                    <a:pt x="886" y="363"/>
                  </a:moveTo>
                  <a:cubicBezTo>
                    <a:pt x="877" y="369"/>
                    <a:pt x="865" y="372"/>
                    <a:pt x="853" y="372"/>
                  </a:cubicBezTo>
                  <a:cubicBezTo>
                    <a:pt x="853" y="372"/>
                    <a:pt x="853" y="372"/>
                    <a:pt x="853" y="372"/>
                  </a:cubicBezTo>
                  <a:cubicBezTo>
                    <a:pt x="853" y="394"/>
                    <a:pt x="853" y="394"/>
                    <a:pt x="853" y="394"/>
                  </a:cubicBezTo>
                  <a:cubicBezTo>
                    <a:pt x="853" y="394"/>
                    <a:pt x="853" y="394"/>
                    <a:pt x="853" y="394"/>
                  </a:cubicBezTo>
                  <a:cubicBezTo>
                    <a:pt x="856" y="405"/>
                    <a:pt x="863" y="415"/>
                    <a:pt x="871" y="423"/>
                  </a:cubicBezTo>
                  <a:cubicBezTo>
                    <a:pt x="875" y="428"/>
                    <a:pt x="880" y="432"/>
                    <a:pt x="886" y="435"/>
                  </a:cubicBezTo>
                  <a:cubicBezTo>
                    <a:pt x="886" y="429"/>
                    <a:pt x="886" y="429"/>
                    <a:pt x="886" y="429"/>
                  </a:cubicBezTo>
                  <a:cubicBezTo>
                    <a:pt x="882" y="426"/>
                    <a:pt x="878" y="423"/>
                    <a:pt x="875" y="419"/>
                  </a:cubicBezTo>
                  <a:cubicBezTo>
                    <a:pt x="864" y="409"/>
                    <a:pt x="857" y="394"/>
                    <a:pt x="856" y="378"/>
                  </a:cubicBezTo>
                  <a:cubicBezTo>
                    <a:pt x="867" y="377"/>
                    <a:pt x="877" y="374"/>
                    <a:pt x="886" y="369"/>
                  </a:cubicBezTo>
                  <a:lnTo>
                    <a:pt x="886" y="363"/>
                  </a:lnTo>
                  <a:close/>
                  <a:moveTo>
                    <a:pt x="820" y="633"/>
                  </a:moveTo>
                  <a:cubicBezTo>
                    <a:pt x="828" y="638"/>
                    <a:pt x="837" y="640"/>
                    <a:pt x="846" y="641"/>
                  </a:cubicBezTo>
                  <a:cubicBezTo>
                    <a:pt x="848" y="640"/>
                    <a:pt x="850" y="638"/>
                    <a:pt x="852" y="636"/>
                  </a:cubicBezTo>
                  <a:cubicBezTo>
                    <a:pt x="841" y="636"/>
                    <a:pt x="830" y="633"/>
                    <a:pt x="820" y="627"/>
                  </a:cubicBezTo>
                  <a:lnTo>
                    <a:pt x="820" y="633"/>
                  </a:lnTo>
                  <a:close/>
                  <a:moveTo>
                    <a:pt x="820" y="567"/>
                  </a:moveTo>
                  <a:cubicBezTo>
                    <a:pt x="826" y="564"/>
                    <a:pt x="831" y="560"/>
                    <a:pt x="836" y="556"/>
                  </a:cubicBezTo>
                  <a:cubicBezTo>
                    <a:pt x="844" y="548"/>
                    <a:pt x="850" y="538"/>
                    <a:pt x="853" y="526"/>
                  </a:cubicBezTo>
                  <a:cubicBezTo>
                    <a:pt x="853" y="504"/>
                    <a:pt x="853" y="504"/>
                    <a:pt x="853" y="504"/>
                  </a:cubicBezTo>
                  <a:cubicBezTo>
                    <a:pt x="841" y="504"/>
                    <a:pt x="830" y="501"/>
                    <a:pt x="820" y="495"/>
                  </a:cubicBezTo>
                  <a:cubicBezTo>
                    <a:pt x="820" y="501"/>
                    <a:pt x="820" y="501"/>
                    <a:pt x="820" y="501"/>
                  </a:cubicBezTo>
                  <a:cubicBezTo>
                    <a:pt x="829" y="506"/>
                    <a:pt x="839" y="509"/>
                    <a:pt x="850" y="510"/>
                  </a:cubicBezTo>
                  <a:cubicBezTo>
                    <a:pt x="850" y="526"/>
                    <a:pt x="843" y="541"/>
                    <a:pt x="832" y="552"/>
                  </a:cubicBezTo>
                  <a:cubicBezTo>
                    <a:pt x="828" y="555"/>
                    <a:pt x="824" y="558"/>
                    <a:pt x="820" y="561"/>
                  </a:cubicBezTo>
                  <a:lnTo>
                    <a:pt x="820" y="567"/>
                  </a:lnTo>
                  <a:close/>
                  <a:moveTo>
                    <a:pt x="853" y="372"/>
                  </a:moveTo>
                  <a:cubicBezTo>
                    <a:pt x="841" y="372"/>
                    <a:pt x="830" y="369"/>
                    <a:pt x="820" y="363"/>
                  </a:cubicBezTo>
                  <a:cubicBezTo>
                    <a:pt x="820" y="369"/>
                    <a:pt x="820" y="369"/>
                    <a:pt x="820" y="369"/>
                  </a:cubicBezTo>
                  <a:cubicBezTo>
                    <a:pt x="829" y="374"/>
                    <a:pt x="839" y="377"/>
                    <a:pt x="850" y="378"/>
                  </a:cubicBezTo>
                  <a:cubicBezTo>
                    <a:pt x="850" y="394"/>
                    <a:pt x="843" y="409"/>
                    <a:pt x="832" y="419"/>
                  </a:cubicBezTo>
                  <a:cubicBezTo>
                    <a:pt x="828" y="423"/>
                    <a:pt x="824" y="426"/>
                    <a:pt x="820" y="429"/>
                  </a:cubicBezTo>
                  <a:cubicBezTo>
                    <a:pt x="820" y="435"/>
                    <a:pt x="820" y="435"/>
                    <a:pt x="820" y="435"/>
                  </a:cubicBezTo>
                  <a:cubicBezTo>
                    <a:pt x="826" y="432"/>
                    <a:pt x="831" y="428"/>
                    <a:pt x="836" y="423"/>
                  </a:cubicBezTo>
                  <a:cubicBezTo>
                    <a:pt x="844" y="415"/>
                    <a:pt x="850" y="405"/>
                    <a:pt x="853" y="394"/>
                  </a:cubicBezTo>
                  <a:lnTo>
                    <a:pt x="853" y="372"/>
                  </a:lnTo>
                  <a:close/>
                  <a:moveTo>
                    <a:pt x="787" y="592"/>
                  </a:moveTo>
                  <a:cubicBezTo>
                    <a:pt x="790" y="604"/>
                    <a:pt x="796" y="614"/>
                    <a:pt x="805" y="622"/>
                  </a:cubicBezTo>
                  <a:cubicBezTo>
                    <a:pt x="809" y="626"/>
                    <a:pt x="814" y="630"/>
                    <a:pt x="820" y="633"/>
                  </a:cubicBezTo>
                  <a:cubicBezTo>
                    <a:pt x="820" y="627"/>
                    <a:pt x="820" y="627"/>
                    <a:pt x="820" y="627"/>
                  </a:cubicBezTo>
                  <a:cubicBezTo>
                    <a:pt x="816" y="624"/>
                    <a:pt x="812" y="621"/>
                    <a:pt x="808" y="618"/>
                  </a:cubicBezTo>
                  <a:cubicBezTo>
                    <a:pt x="798" y="607"/>
                    <a:pt x="791" y="592"/>
                    <a:pt x="790" y="576"/>
                  </a:cubicBezTo>
                  <a:cubicBezTo>
                    <a:pt x="801" y="575"/>
                    <a:pt x="811" y="572"/>
                    <a:pt x="820" y="567"/>
                  </a:cubicBezTo>
                  <a:cubicBezTo>
                    <a:pt x="820" y="561"/>
                    <a:pt x="820" y="561"/>
                    <a:pt x="820" y="561"/>
                  </a:cubicBezTo>
                  <a:cubicBezTo>
                    <a:pt x="811" y="567"/>
                    <a:pt x="799" y="570"/>
                    <a:pt x="787" y="570"/>
                  </a:cubicBezTo>
                  <a:lnTo>
                    <a:pt x="787" y="592"/>
                  </a:lnTo>
                  <a:close/>
                  <a:moveTo>
                    <a:pt x="820" y="363"/>
                  </a:moveTo>
                  <a:cubicBezTo>
                    <a:pt x="816" y="360"/>
                    <a:pt x="812" y="357"/>
                    <a:pt x="808" y="353"/>
                  </a:cubicBezTo>
                  <a:cubicBezTo>
                    <a:pt x="807" y="352"/>
                    <a:pt x="806" y="350"/>
                    <a:pt x="804" y="349"/>
                  </a:cubicBezTo>
                  <a:cubicBezTo>
                    <a:pt x="802" y="349"/>
                    <a:pt x="800" y="349"/>
                    <a:pt x="797" y="349"/>
                  </a:cubicBezTo>
                  <a:cubicBezTo>
                    <a:pt x="799" y="352"/>
                    <a:pt x="802" y="355"/>
                    <a:pt x="805" y="357"/>
                  </a:cubicBezTo>
                  <a:cubicBezTo>
                    <a:pt x="809" y="362"/>
                    <a:pt x="814" y="366"/>
                    <a:pt x="820" y="369"/>
                  </a:cubicBezTo>
                  <a:lnTo>
                    <a:pt x="820" y="363"/>
                  </a:lnTo>
                  <a:close/>
                  <a:moveTo>
                    <a:pt x="820" y="429"/>
                  </a:moveTo>
                  <a:cubicBezTo>
                    <a:pt x="811" y="435"/>
                    <a:pt x="799" y="438"/>
                    <a:pt x="787" y="438"/>
                  </a:cubicBezTo>
                  <a:cubicBezTo>
                    <a:pt x="787" y="460"/>
                    <a:pt x="787" y="460"/>
                    <a:pt x="787" y="460"/>
                  </a:cubicBezTo>
                  <a:cubicBezTo>
                    <a:pt x="790" y="472"/>
                    <a:pt x="796" y="481"/>
                    <a:pt x="805" y="490"/>
                  </a:cubicBezTo>
                  <a:cubicBezTo>
                    <a:pt x="809" y="494"/>
                    <a:pt x="814" y="498"/>
                    <a:pt x="820" y="501"/>
                  </a:cubicBezTo>
                  <a:cubicBezTo>
                    <a:pt x="820" y="495"/>
                    <a:pt x="820" y="495"/>
                    <a:pt x="820" y="495"/>
                  </a:cubicBezTo>
                  <a:cubicBezTo>
                    <a:pt x="816" y="492"/>
                    <a:pt x="812" y="489"/>
                    <a:pt x="808" y="486"/>
                  </a:cubicBezTo>
                  <a:cubicBezTo>
                    <a:pt x="798" y="475"/>
                    <a:pt x="791" y="460"/>
                    <a:pt x="790" y="444"/>
                  </a:cubicBezTo>
                  <a:cubicBezTo>
                    <a:pt x="801" y="443"/>
                    <a:pt x="811" y="440"/>
                    <a:pt x="820" y="435"/>
                  </a:cubicBezTo>
                  <a:lnTo>
                    <a:pt x="820" y="429"/>
                  </a:lnTo>
                  <a:close/>
                  <a:moveTo>
                    <a:pt x="754" y="699"/>
                  </a:moveTo>
                  <a:cubicBezTo>
                    <a:pt x="755" y="700"/>
                    <a:pt x="756" y="701"/>
                    <a:pt x="758" y="701"/>
                  </a:cubicBezTo>
                  <a:cubicBezTo>
                    <a:pt x="760" y="700"/>
                    <a:pt x="762" y="699"/>
                    <a:pt x="764" y="698"/>
                  </a:cubicBezTo>
                  <a:cubicBezTo>
                    <a:pt x="760" y="696"/>
                    <a:pt x="757" y="695"/>
                    <a:pt x="754" y="693"/>
                  </a:cubicBezTo>
                  <a:lnTo>
                    <a:pt x="754" y="699"/>
                  </a:lnTo>
                  <a:close/>
                  <a:moveTo>
                    <a:pt x="754" y="633"/>
                  </a:moveTo>
                  <a:cubicBezTo>
                    <a:pt x="760" y="630"/>
                    <a:pt x="765" y="626"/>
                    <a:pt x="770" y="622"/>
                  </a:cubicBezTo>
                  <a:cubicBezTo>
                    <a:pt x="778" y="614"/>
                    <a:pt x="784" y="604"/>
                    <a:pt x="787" y="592"/>
                  </a:cubicBezTo>
                  <a:cubicBezTo>
                    <a:pt x="787" y="570"/>
                    <a:pt x="787" y="570"/>
                    <a:pt x="787" y="570"/>
                  </a:cubicBezTo>
                  <a:cubicBezTo>
                    <a:pt x="775" y="570"/>
                    <a:pt x="764" y="567"/>
                    <a:pt x="754" y="561"/>
                  </a:cubicBezTo>
                  <a:cubicBezTo>
                    <a:pt x="754" y="567"/>
                    <a:pt x="754" y="567"/>
                    <a:pt x="754" y="567"/>
                  </a:cubicBezTo>
                  <a:cubicBezTo>
                    <a:pt x="763" y="572"/>
                    <a:pt x="773" y="575"/>
                    <a:pt x="784" y="576"/>
                  </a:cubicBezTo>
                  <a:cubicBezTo>
                    <a:pt x="784" y="592"/>
                    <a:pt x="777" y="607"/>
                    <a:pt x="766" y="618"/>
                  </a:cubicBezTo>
                  <a:cubicBezTo>
                    <a:pt x="762" y="621"/>
                    <a:pt x="758" y="624"/>
                    <a:pt x="754" y="627"/>
                  </a:cubicBezTo>
                  <a:lnTo>
                    <a:pt x="754" y="633"/>
                  </a:lnTo>
                  <a:close/>
                  <a:moveTo>
                    <a:pt x="787" y="438"/>
                  </a:moveTo>
                  <a:cubicBezTo>
                    <a:pt x="775" y="438"/>
                    <a:pt x="764" y="435"/>
                    <a:pt x="754" y="429"/>
                  </a:cubicBezTo>
                  <a:cubicBezTo>
                    <a:pt x="754" y="435"/>
                    <a:pt x="754" y="435"/>
                    <a:pt x="754" y="435"/>
                  </a:cubicBezTo>
                  <a:cubicBezTo>
                    <a:pt x="763" y="440"/>
                    <a:pt x="773" y="443"/>
                    <a:pt x="784" y="444"/>
                  </a:cubicBezTo>
                  <a:cubicBezTo>
                    <a:pt x="784" y="460"/>
                    <a:pt x="777" y="475"/>
                    <a:pt x="766" y="486"/>
                  </a:cubicBezTo>
                  <a:cubicBezTo>
                    <a:pt x="762" y="489"/>
                    <a:pt x="758" y="492"/>
                    <a:pt x="754" y="495"/>
                  </a:cubicBezTo>
                  <a:cubicBezTo>
                    <a:pt x="754" y="501"/>
                    <a:pt x="754" y="501"/>
                    <a:pt x="754" y="501"/>
                  </a:cubicBezTo>
                  <a:cubicBezTo>
                    <a:pt x="760" y="498"/>
                    <a:pt x="765" y="494"/>
                    <a:pt x="770" y="490"/>
                  </a:cubicBezTo>
                  <a:cubicBezTo>
                    <a:pt x="778" y="481"/>
                    <a:pt x="784" y="472"/>
                    <a:pt x="787" y="460"/>
                  </a:cubicBezTo>
                  <a:lnTo>
                    <a:pt x="787" y="438"/>
                  </a:lnTo>
                  <a:close/>
                  <a:moveTo>
                    <a:pt x="754" y="369"/>
                  </a:moveTo>
                  <a:cubicBezTo>
                    <a:pt x="760" y="366"/>
                    <a:pt x="765" y="362"/>
                    <a:pt x="770" y="357"/>
                  </a:cubicBezTo>
                  <a:cubicBezTo>
                    <a:pt x="773" y="354"/>
                    <a:pt x="776" y="351"/>
                    <a:pt x="778" y="347"/>
                  </a:cubicBezTo>
                  <a:cubicBezTo>
                    <a:pt x="776" y="347"/>
                    <a:pt x="774" y="347"/>
                    <a:pt x="772" y="346"/>
                  </a:cubicBezTo>
                  <a:cubicBezTo>
                    <a:pt x="770" y="349"/>
                    <a:pt x="768" y="351"/>
                    <a:pt x="766" y="353"/>
                  </a:cubicBezTo>
                  <a:cubicBezTo>
                    <a:pt x="762" y="357"/>
                    <a:pt x="758" y="360"/>
                    <a:pt x="754" y="363"/>
                  </a:cubicBezTo>
                  <a:lnTo>
                    <a:pt x="754" y="369"/>
                  </a:lnTo>
                  <a:close/>
                  <a:moveTo>
                    <a:pt x="721" y="658"/>
                  </a:moveTo>
                  <a:cubicBezTo>
                    <a:pt x="724" y="670"/>
                    <a:pt x="730" y="680"/>
                    <a:pt x="738" y="688"/>
                  </a:cubicBezTo>
                  <a:cubicBezTo>
                    <a:pt x="743" y="692"/>
                    <a:pt x="748" y="696"/>
                    <a:pt x="754" y="699"/>
                  </a:cubicBezTo>
                  <a:cubicBezTo>
                    <a:pt x="754" y="693"/>
                    <a:pt x="754" y="693"/>
                    <a:pt x="754" y="693"/>
                  </a:cubicBezTo>
                  <a:cubicBezTo>
                    <a:pt x="750" y="690"/>
                    <a:pt x="746" y="687"/>
                    <a:pt x="742" y="684"/>
                  </a:cubicBezTo>
                  <a:cubicBezTo>
                    <a:pt x="732" y="673"/>
                    <a:pt x="725" y="658"/>
                    <a:pt x="724" y="642"/>
                  </a:cubicBezTo>
                  <a:cubicBezTo>
                    <a:pt x="735" y="641"/>
                    <a:pt x="745" y="638"/>
                    <a:pt x="754" y="633"/>
                  </a:cubicBezTo>
                  <a:cubicBezTo>
                    <a:pt x="754" y="627"/>
                    <a:pt x="754" y="627"/>
                    <a:pt x="754" y="627"/>
                  </a:cubicBezTo>
                  <a:cubicBezTo>
                    <a:pt x="745" y="633"/>
                    <a:pt x="733" y="636"/>
                    <a:pt x="721" y="636"/>
                  </a:cubicBezTo>
                  <a:lnTo>
                    <a:pt x="721" y="658"/>
                  </a:lnTo>
                  <a:close/>
                  <a:moveTo>
                    <a:pt x="754" y="429"/>
                  </a:moveTo>
                  <a:cubicBezTo>
                    <a:pt x="750" y="426"/>
                    <a:pt x="746" y="423"/>
                    <a:pt x="742" y="419"/>
                  </a:cubicBezTo>
                  <a:cubicBezTo>
                    <a:pt x="732" y="409"/>
                    <a:pt x="725" y="394"/>
                    <a:pt x="724" y="378"/>
                  </a:cubicBezTo>
                  <a:cubicBezTo>
                    <a:pt x="735" y="377"/>
                    <a:pt x="745" y="374"/>
                    <a:pt x="754" y="369"/>
                  </a:cubicBezTo>
                  <a:cubicBezTo>
                    <a:pt x="754" y="363"/>
                    <a:pt x="754" y="363"/>
                    <a:pt x="754" y="363"/>
                  </a:cubicBezTo>
                  <a:cubicBezTo>
                    <a:pt x="745" y="369"/>
                    <a:pt x="733" y="372"/>
                    <a:pt x="721" y="372"/>
                  </a:cubicBezTo>
                  <a:cubicBezTo>
                    <a:pt x="721" y="394"/>
                    <a:pt x="721" y="394"/>
                    <a:pt x="721" y="394"/>
                  </a:cubicBezTo>
                  <a:cubicBezTo>
                    <a:pt x="724" y="405"/>
                    <a:pt x="730" y="415"/>
                    <a:pt x="738" y="423"/>
                  </a:cubicBezTo>
                  <a:cubicBezTo>
                    <a:pt x="743" y="428"/>
                    <a:pt x="748" y="432"/>
                    <a:pt x="754" y="435"/>
                  </a:cubicBezTo>
                  <a:lnTo>
                    <a:pt x="754" y="429"/>
                  </a:lnTo>
                  <a:close/>
                  <a:moveTo>
                    <a:pt x="754" y="495"/>
                  </a:moveTo>
                  <a:cubicBezTo>
                    <a:pt x="754" y="501"/>
                    <a:pt x="754" y="501"/>
                    <a:pt x="754" y="501"/>
                  </a:cubicBezTo>
                  <a:cubicBezTo>
                    <a:pt x="745" y="506"/>
                    <a:pt x="735" y="509"/>
                    <a:pt x="724" y="510"/>
                  </a:cubicBezTo>
                  <a:cubicBezTo>
                    <a:pt x="725" y="526"/>
                    <a:pt x="732" y="541"/>
                    <a:pt x="742" y="552"/>
                  </a:cubicBezTo>
                  <a:cubicBezTo>
                    <a:pt x="746" y="555"/>
                    <a:pt x="750" y="558"/>
                    <a:pt x="754" y="561"/>
                  </a:cubicBezTo>
                  <a:cubicBezTo>
                    <a:pt x="754" y="567"/>
                    <a:pt x="754" y="567"/>
                    <a:pt x="754" y="567"/>
                  </a:cubicBezTo>
                  <a:cubicBezTo>
                    <a:pt x="748" y="564"/>
                    <a:pt x="743" y="560"/>
                    <a:pt x="738" y="556"/>
                  </a:cubicBezTo>
                  <a:cubicBezTo>
                    <a:pt x="730" y="548"/>
                    <a:pt x="724" y="538"/>
                    <a:pt x="721" y="526"/>
                  </a:cubicBezTo>
                  <a:cubicBezTo>
                    <a:pt x="721" y="504"/>
                    <a:pt x="721" y="504"/>
                    <a:pt x="721" y="504"/>
                  </a:cubicBezTo>
                  <a:cubicBezTo>
                    <a:pt x="733" y="504"/>
                    <a:pt x="745" y="501"/>
                    <a:pt x="754" y="495"/>
                  </a:cubicBezTo>
                  <a:moveTo>
                    <a:pt x="688" y="699"/>
                  </a:moveTo>
                  <a:cubicBezTo>
                    <a:pt x="694" y="696"/>
                    <a:pt x="699" y="692"/>
                    <a:pt x="704" y="688"/>
                  </a:cubicBezTo>
                  <a:cubicBezTo>
                    <a:pt x="712" y="680"/>
                    <a:pt x="718" y="670"/>
                    <a:pt x="721" y="658"/>
                  </a:cubicBezTo>
                  <a:cubicBezTo>
                    <a:pt x="721" y="636"/>
                    <a:pt x="721" y="636"/>
                    <a:pt x="721" y="636"/>
                  </a:cubicBezTo>
                  <a:cubicBezTo>
                    <a:pt x="709" y="636"/>
                    <a:pt x="698" y="633"/>
                    <a:pt x="688" y="627"/>
                  </a:cubicBezTo>
                  <a:cubicBezTo>
                    <a:pt x="688" y="633"/>
                    <a:pt x="688" y="633"/>
                    <a:pt x="688" y="633"/>
                  </a:cubicBezTo>
                  <a:cubicBezTo>
                    <a:pt x="697" y="638"/>
                    <a:pt x="707" y="641"/>
                    <a:pt x="718" y="642"/>
                  </a:cubicBezTo>
                  <a:cubicBezTo>
                    <a:pt x="718" y="658"/>
                    <a:pt x="711" y="673"/>
                    <a:pt x="700" y="684"/>
                  </a:cubicBezTo>
                  <a:cubicBezTo>
                    <a:pt x="696" y="687"/>
                    <a:pt x="692" y="690"/>
                    <a:pt x="688" y="693"/>
                  </a:cubicBezTo>
                  <a:lnTo>
                    <a:pt x="688" y="699"/>
                  </a:lnTo>
                  <a:close/>
                  <a:moveTo>
                    <a:pt x="721" y="372"/>
                  </a:moveTo>
                  <a:cubicBezTo>
                    <a:pt x="709" y="372"/>
                    <a:pt x="698" y="369"/>
                    <a:pt x="688" y="363"/>
                  </a:cubicBezTo>
                  <a:cubicBezTo>
                    <a:pt x="688" y="369"/>
                    <a:pt x="688" y="369"/>
                    <a:pt x="688" y="369"/>
                  </a:cubicBezTo>
                  <a:cubicBezTo>
                    <a:pt x="697" y="374"/>
                    <a:pt x="707" y="377"/>
                    <a:pt x="718" y="378"/>
                  </a:cubicBezTo>
                  <a:cubicBezTo>
                    <a:pt x="718" y="394"/>
                    <a:pt x="711" y="409"/>
                    <a:pt x="700" y="419"/>
                  </a:cubicBezTo>
                  <a:cubicBezTo>
                    <a:pt x="696" y="423"/>
                    <a:pt x="692" y="426"/>
                    <a:pt x="688" y="429"/>
                  </a:cubicBezTo>
                  <a:cubicBezTo>
                    <a:pt x="688" y="435"/>
                    <a:pt x="688" y="435"/>
                    <a:pt x="688" y="435"/>
                  </a:cubicBezTo>
                  <a:cubicBezTo>
                    <a:pt x="694" y="432"/>
                    <a:pt x="699" y="428"/>
                    <a:pt x="704" y="423"/>
                  </a:cubicBezTo>
                  <a:cubicBezTo>
                    <a:pt x="712" y="415"/>
                    <a:pt x="718" y="405"/>
                    <a:pt x="721" y="394"/>
                  </a:cubicBezTo>
                  <a:lnTo>
                    <a:pt x="721" y="372"/>
                  </a:lnTo>
                  <a:close/>
                  <a:moveTo>
                    <a:pt x="721" y="504"/>
                  </a:moveTo>
                  <a:cubicBezTo>
                    <a:pt x="721" y="526"/>
                    <a:pt x="721" y="526"/>
                    <a:pt x="721" y="526"/>
                  </a:cubicBezTo>
                  <a:cubicBezTo>
                    <a:pt x="718" y="538"/>
                    <a:pt x="712" y="548"/>
                    <a:pt x="704" y="556"/>
                  </a:cubicBezTo>
                  <a:cubicBezTo>
                    <a:pt x="699" y="560"/>
                    <a:pt x="694" y="564"/>
                    <a:pt x="688" y="567"/>
                  </a:cubicBezTo>
                  <a:cubicBezTo>
                    <a:pt x="688" y="561"/>
                    <a:pt x="688" y="561"/>
                    <a:pt x="688" y="561"/>
                  </a:cubicBezTo>
                  <a:cubicBezTo>
                    <a:pt x="692" y="558"/>
                    <a:pt x="696" y="555"/>
                    <a:pt x="700" y="552"/>
                  </a:cubicBezTo>
                  <a:cubicBezTo>
                    <a:pt x="711" y="541"/>
                    <a:pt x="718" y="526"/>
                    <a:pt x="718" y="510"/>
                  </a:cubicBezTo>
                  <a:cubicBezTo>
                    <a:pt x="707" y="509"/>
                    <a:pt x="697" y="506"/>
                    <a:pt x="688" y="501"/>
                  </a:cubicBezTo>
                  <a:cubicBezTo>
                    <a:pt x="688" y="495"/>
                    <a:pt x="688" y="495"/>
                    <a:pt x="688" y="495"/>
                  </a:cubicBezTo>
                  <a:cubicBezTo>
                    <a:pt x="698" y="501"/>
                    <a:pt x="709" y="504"/>
                    <a:pt x="721" y="504"/>
                  </a:cubicBezTo>
                  <a:moveTo>
                    <a:pt x="655" y="724"/>
                  </a:moveTo>
                  <a:cubicBezTo>
                    <a:pt x="656" y="729"/>
                    <a:pt x="658" y="734"/>
                    <a:pt x="661" y="738"/>
                  </a:cubicBezTo>
                  <a:cubicBezTo>
                    <a:pt x="662" y="737"/>
                    <a:pt x="664" y="737"/>
                    <a:pt x="666" y="736"/>
                  </a:cubicBezTo>
                  <a:cubicBezTo>
                    <a:pt x="661" y="728"/>
                    <a:pt x="658" y="718"/>
                    <a:pt x="658" y="708"/>
                  </a:cubicBezTo>
                  <a:cubicBezTo>
                    <a:pt x="669" y="707"/>
                    <a:pt x="679" y="704"/>
                    <a:pt x="688" y="699"/>
                  </a:cubicBezTo>
                  <a:cubicBezTo>
                    <a:pt x="688" y="693"/>
                    <a:pt x="688" y="693"/>
                    <a:pt x="688" y="693"/>
                  </a:cubicBezTo>
                  <a:cubicBezTo>
                    <a:pt x="678" y="699"/>
                    <a:pt x="667" y="702"/>
                    <a:pt x="655" y="702"/>
                  </a:cubicBezTo>
                  <a:lnTo>
                    <a:pt x="655" y="724"/>
                  </a:lnTo>
                  <a:close/>
                  <a:moveTo>
                    <a:pt x="688" y="363"/>
                  </a:moveTo>
                  <a:cubicBezTo>
                    <a:pt x="684" y="360"/>
                    <a:pt x="680" y="357"/>
                    <a:pt x="676" y="353"/>
                  </a:cubicBezTo>
                  <a:cubicBezTo>
                    <a:pt x="666" y="343"/>
                    <a:pt x="659" y="328"/>
                    <a:pt x="658" y="312"/>
                  </a:cubicBezTo>
                  <a:cubicBezTo>
                    <a:pt x="664" y="311"/>
                    <a:pt x="670" y="310"/>
                    <a:pt x="676" y="308"/>
                  </a:cubicBezTo>
                  <a:cubicBezTo>
                    <a:pt x="674" y="307"/>
                    <a:pt x="672" y="306"/>
                    <a:pt x="669" y="304"/>
                  </a:cubicBezTo>
                  <a:cubicBezTo>
                    <a:pt x="665" y="305"/>
                    <a:pt x="660" y="306"/>
                    <a:pt x="655" y="306"/>
                  </a:cubicBezTo>
                  <a:cubicBezTo>
                    <a:pt x="655" y="328"/>
                    <a:pt x="655" y="328"/>
                    <a:pt x="655" y="328"/>
                  </a:cubicBezTo>
                  <a:cubicBezTo>
                    <a:pt x="658" y="339"/>
                    <a:pt x="664" y="349"/>
                    <a:pt x="672" y="357"/>
                  </a:cubicBezTo>
                  <a:cubicBezTo>
                    <a:pt x="677" y="362"/>
                    <a:pt x="682" y="366"/>
                    <a:pt x="688" y="369"/>
                  </a:cubicBezTo>
                  <a:lnTo>
                    <a:pt x="688" y="363"/>
                  </a:lnTo>
                  <a:close/>
                  <a:moveTo>
                    <a:pt x="688" y="429"/>
                  </a:moveTo>
                  <a:cubicBezTo>
                    <a:pt x="688" y="435"/>
                    <a:pt x="688" y="435"/>
                    <a:pt x="688" y="435"/>
                  </a:cubicBezTo>
                  <a:cubicBezTo>
                    <a:pt x="679" y="440"/>
                    <a:pt x="669" y="443"/>
                    <a:pt x="658" y="444"/>
                  </a:cubicBezTo>
                  <a:cubicBezTo>
                    <a:pt x="659" y="460"/>
                    <a:pt x="666" y="475"/>
                    <a:pt x="676" y="486"/>
                  </a:cubicBezTo>
                  <a:cubicBezTo>
                    <a:pt x="680" y="489"/>
                    <a:pt x="684" y="492"/>
                    <a:pt x="688" y="495"/>
                  </a:cubicBezTo>
                  <a:cubicBezTo>
                    <a:pt x="688" y="501"/>
                    <a:pt x="688" y="501"/>
                    <a:pt x="688" y="501"/>
                  </a:cubicBezTo>
                  <a:cubicBezTo>
                    <a:pt x="682" y="498"/>
                    <a:pt x="677" y="494"/>
                    <a:pt x="672" y="490"/>
                  </a:cubicBezTo>
                  <a:cubicBezTo>
                    <a:pt x="664" y="481"/>
                    <a:pt x="658" y="472"/>
                    <a:pt x="655" y="460"/>
                  </a:cubicBezTo>
                  <a:cubicBezTo>
                    <a:pt x="655" y="438"/>
                    <a:pt x="655" y="438"/>
                    <a:pt x="655" y="438"/>
                  </a:cubicBezTo>
                  <a:cubicBezTo>
                    <a:pt x="667" y="438"/>
                    <a:pt x="678" y="435"/>
                    <a:pt x="688" y="429"/>
                  </a:cubicBezTo>
                  <a:moveTo>
                    <a:pt x="688" y="561"/>
                  </a:moveTo>
                  <a:cubicBezTo>
                    <a:pt x="688" y="567"/>
                    <a:pt x="688" y="567"/>
                    <a:pt x="688" y="567"/>
                  </a:cubicBezTo>
                  <a:cubicBezTo>
                    <a:pt x="679" y="572"/>
                    <a:pt x="669" y="575"/>
                    <a:pt x="658" y="576"/>
                  </a:cubicBezTo>
                  <a:cubicBezTo>
                    <a:pt x="659" y="592"/>
                    <a:pt x="666" y="607"/>
                    <a:pt x="676" y="618"/>
                  </a:cubicBezTo>
                  <a:cubicBezTo>
                    <a:pt x="680" y="621"/>
                    <a:pt x="684" y="624"/>
                    <a:pt x="688" y="627"/>
                  </a:cubicBezTo>
                  <a:cubicBezTo>
                    <a:pt x="688" y="633"/>
                    <a:pt x="688" y="633"/>
                    <a:pt x="688" y="633"/>
                  </a:cubicBezTo>
                  <a:cubicBezTo>
                    <a:pt x="682" y="630"/>
                    <a:pt x="677" y="626"/>
                    <a:pt x="672" y="622"/>
                  </a:cubicBezTo>
                  <a:cubicBezTo>
                    <a:pt x="664" y="614"/>
                    <a:pt x="658" y="604"/>
                    <a:pt x="655" y="592"/>
                  </a:cubicBezTo>
                  <a:cubicBezTo>
                    <a:pt x="655" y="570"/>
                    <a:pt x="655" y="570"/>
                    <a:pt x="655" y="570"/>
                  </a:cubicBezTo>
                  <a:cubicBezTo>
                    <a:pt x="667" y="570"/>
                    <a:pt x="678" y="567"/>
                    <a:pt x="688" y="561"/>
                  </a:cubicBezTo>
                  <a:moveTo>
                    <a:pt x="622" y="699"/>
                  </a:moveTo>
                  <a:cubicBezTo>
                    <a:pt x="631" y="704"/>
                    <a:pt x="641" y="707"/>
                    <a:pt x="652" y="708"/>
                  </a:cubicBezTo>
                  <a:cubicBezTo>
                    <a:pt x="652" y="721"/>
                    <a:pt x="647" y="733"/>
                    <a:pt x="640" y="742"/>
                  </a:cubicBezTo>
                  <a:cubicBezTo>
                    <a:pt x="643" y="742"/>
                    <a:pt x="645" y="741"/>
                    <a:pt x="648" y="741"/>
                  </a:cubicBezTo>
                  <a:cubicBezTo>
                    <a:pt x="651" y="736"/>
                    <a:pt x="653" y="730"/>
                    <a:pt x="655" y="724"/>
                  </a:cubicBezTo>
                  <a:cubicBezTo>
                    <a:pt x="655" y="702"/>
                    <a:pt x="655" y="702"/>
                    <a:pt x="655" y="702"/>
                  </a:cubicBezTo>
                  <a:cubicBezTo>
                    <a:pt x="643" y="702"/>
                    <a:pt x="632" y="699"/>
                    <a:pt x="622" y="693"/>
                  </a:cubicBezTo>
                  <a:lnTo>
                    <a:pt x="622" y="699"/>
                  </a:lnTo>
                  <a:close/>
                  <a:moveTo>
                    <a:pt x="655" y="306"/>
                  </a:moveTo>
                  <a:cubicBezTo>
                    <a:pt x="643" y="306"/>
                    <a:pt x="632" y="303"/>
                    <a:pt x="622" y="297"/>
                  </a:cubicBezTo>
                  <a:cubicBezTo>
                    <a:pt x="622" y="303"/>
                    <a:pt x="622" y="303"/>
                    <a:pt x="622" y="303"/>
                  </a:cubicBezTo>
                  <a:cubicBezTo>
                    <a:pt x="631" y="308"/>
                    <a:pt x="641" y="311"/>
                    <a:pt x="652" y="312"/>
                  </a:cubicBezTo>
                  <a:cubicBezTo>
                    <a:pt x="652" y="328"/>
                    <a:pt x="645" y="343"/>
                    <a:pt x="634" y="353"/>
                  </a:cubicBezTo>
                  <a:cubicBezTo>
                    <a:pt x="630" y="357"/>
                    <a:pt x="626" y="360"/>
                    <a:pt x="622" y="363"/>
                  </a:cubicBezTo>
                  <a:cubicBezTo>
                    <a:pt x="622" y="369"/>
                    <a:pt x="622" y="369"/>
                    <a:pt x="622" y="369"/>
                  </a:cubicBezTo>
                  <a:cubicBezTo>
                    <a:pt x="628" y="366"/>
                    <a:pt x="633" y="362"/>
                    <a:pt x="638" y="357"/>
                  </a:cubicBezTo>
                  <a:cubicBezTo>
                    <a:pt x="646" y="349"/>
                    <a:pt x="652" y="339"/>
                    <a:pt x="655" y="328"/>
                  </a:cubicBezTo>
                  <a:cubicBezTo>
                    <a:pt x="655" y="328"/>
                    <a:pt x="655" y="328"/>
                    <a:pt x="655" y="328"/>
                  </a:cubicBezTo>
                  <a:lnTo>
                    <a:pt x="655" y="306"/>
                  </a:lnTo>
                  <a:close/>
                  <a:moveTo>
                    <a:pt x="655" y="438"/>
                  </a:moveTo>
                  <a:cubicBezTo>
                    <a:pt x="655" y="460"/>
                    <a:pt x="655" y="460"/>
                    <a:pt x="655" y="460"/>
                  </a:cubicBezTo>
                  <a:cubicBezTo>
                    <a:pt x="655" y="460"/>
                    <a:pt x="655" y="460"/>
                    <a:pt x="655" y="460"/>
                  </a:cubicBezTo>
                  <a:cubicBezTo>
                    <a:pt x="652" y="472"/>
                    <a:pt x="646" y="481"/>
                    <a:pt x="638" y="490"/>
                  </a:cubicBezTo>
                  <a:cubicBezTo>
                    <a:pt x="633" y="494"/>
                    <a:pt x="628" y="498"/>
                    <a:pt x="622" y="501"/>
                  </a:cubicBezTo>
                  <a:cubicBezTo>
                    <a:pt x="622" y="495"/>
                    <a:pt x="622" y="495"/>
                    <a:pt x="622" y="495"/>
                  </a:cubicBezTo>
                  <a:cubicBezTo>
                    <a:pt x="626" y="492"/>
                    <a:pt x="630" y="489"/>
                    <a:pt x="634" y="486"/>
                  </a:cubicBezTo>
                  <a:cubicBezTo>
                    <a:pt x="645" y="475"/>
                    <a:pt x="652" y="460"/>
                    <a:pt x="652" y="444"/>
                  </a:cubicBezTo>
                  <a:cubicBezTo>
                    <a:pt x="641" y="443"/>
                    <a:pt x="631" y="440"/>
                    <a:pt x="622" y="435"/>
                  </a:cubicBezTo>
                  <a:cubicBezTo>
                    <a:pt x="622" y="429"/>
                    <a:pt x="622" y="429"/>
                    <a:pt x="622" y="429"/>
                  </a:cubicBezTo>
                  <a:cubicBezTo>
                    <a:pt x="632" y="435"/>
                    <a:pt x="643" y="438"/>
                    <a:pt x="655" y="438"/>
                  </a:cubicBezTo>
                  <a:moveTo>
                    <a:pt x="655" y="570"/>
                  </a:moveTo>
                  <a:cubicBezTo>
                    <a:pt x="655" y="592"/>
                    <a:pt x="655" y="592"/>
                    <a:pt x="655" y="592"/>
                  </a:cubicBezTo>
                  <a:cubicBezTo>
                    <a:pt x="655" y="592"/>
                    <a:pt x="655" y="592"/>
                    <a:pt x="655" y="592"/>
                  </a:cubicBezTo>
                  <a:cubicBezTo>
                    <a:pt x="652" y="604"/>
                    <a:pt x="646" y="614"/>
                    <a:pt x="638" y="622"/>
                  </a:cubicBezTo>
                  <a:cubicBezTo>
                    <a:pt x="633" y="626"/>
                    <a:pt x="628" y="630"/>
                    <a:pt x="622" y="633"/>
                  </a:cubicBezTo>
                  <a:cubicBezTo>
                    <a:pt x="622" y="627"/>
                    <a:pt x="622" y="627"/>
                    <a:pt x="622" y="627"/>
                  </a:cubicBezTo>
                  <a:cubicBezTo>
                    <a:pt x="626" y="624"/>
                    <a:pt x="630" y="621"/>
                    <a:pt x="634" y="618"/>
                  </a:cubicBezTo>
                  <a:cubicBezTo>
                    <a:pt x="645" y="607"/>
                    <a:pt x="652" y="592"/>
                    <a:pt x="652" y="576"/>
                  </a:cubicBezTo>
                  <a:cubicBezTo>
                    <a:pt x="641" y="575"/>
                    <a:pt x="631" y="572"/>
                    <a:pt x="622" y="567"/>
                  </a:cubicBezTo>
                  <a:cubicBezTo>
                    <a:pt x="622" y="561"/>
                    <a:pt x="622" y="561"/>
                    <a:pt x="622" y="561"/>
                  </a:cubicBezTo>
                  <a:cubicBezTo>
                    <a:pt x="632" y="567"/>
                    <a:pt x="643" y="570"/>
                    <a:pt x="655" y="570"/>
                  </a:cubicBezTo>
                  <a:moveTo>
                    <a:pt x="589" y="658"/>
                  </a:moveTo>
                  <a:cubicBezTo>
                    <a:pt x="589" y="658"/>
                    <a:pt x="589" y="658"/>
                    <a:pt x="589" y="658"/>
                  </a:cubicBezTo>
                  <a:cubicBezTo>
                    <a:pt x="592" y="670"/>
                    <a:pt x="598" y="680"/>
                    <a:pt x="606" y="688"/>
                  </a:cubicBezTo>
                  <a:cubicBezTo>
                    <a:pt x="611" y="692"/>
                    <a:pt x="616" y="696"/>
                    <a:pt x="622" y="699"/>
                  </a:cubicBezTo>
                  <a:cubicBezTo>
                    <a:pt x="622" y="693"/>
                    <a:pt x="622" y="693"/>
                    <a:pt x="622" y="693"/>
                  </a:cubicBezTo>
                  <a:cubicBezTo>
                    <a:pt x="618" y="690"/>
                    <a:pt x="614" y="687"/>
                    <a:pt x="610" y="684"/>
                  </a:cubicBezTo>
                  <a:cubicBezTo>
                    <a:pt x="600" y="673"/>
                    <a:pt x="593" y="658"/>
                    <a:pt x="592" y="642"/>
                  </a:cubicBezTo>
                  <a:cubicBezTo>
                    <a:pt x="603" y="641"/>
                    <a:pt x="613" y="638"/>
                    <a:pt x="622" y="633"/>
                  </a:cubicBezTo>
                  <a:cubicBezTo>
                    <a:pt x="622" y="627"/>
                    <a:pt x="622" y="627"/>
                    <a:pt x="622" y="627"/>
                  </a:cubicBezTo>
                  <a:cubicBezTo>
                    <a:pt x="612" y="633"/>
                    <a:pt x="601" y="636"/>
                    <a:pt x="589" y="636"/>
                  </a:cubicBezTo>
                  <a:lnTo>
                    <a:pt x="589" y="658"/>
                  </a:lnTo>
                  <a:close/>
                  <a:moveTo>
                    <a:pt x="622" y="297"/>
                  </a:moveTo>
                  <a:cubicBezTo>
                    <a:pt x="618" y="294"/>
                    <a:pt x="614" y="291"/>
                    <a:pt x="610" y="287"/>
                  </a:cubicBezTo>
                  <a:cubicBezTo>
                    <a:pt x="600" y="277"/>
                    <a:pt x="593" y="262"/>
                    <a:pt x="592" y="245"/>
                  </a:cubicBezTo>
                  <a:cubicBezTo>
                    <a:pt x="595" y="245"/>
                    <a:pt x="598" y="245"/>
                    <a:pt x="601" y="245"/>
                  </a:cubicBezTo>
                  <a:cubicBezTo>
                    <a:pt x="599" y="243"/>
                    <a:pt x="598" y="241"/>
                    <a:pt x="596" y="240"/>
                  </a:cubicBezTo>
                  <a:cubicBezTo>
                    <a:pt x="594" y="240"/>
                    <a:pt x="591" y="240"/>
                    <a:pt x="589" y="240"/>
                  </a:cubicBezTo>
                  <a:cubicBezTo>
                    <a:pt x="589" y="262"/>
                    <a:pt x="589" y="262"/>
                    <a:pt x="589" y="262"/>
                  </a:cubicBezTo>
                  <a:cubicBezTo>
                    <a:pt x="592" y="273"/>
                    <a:pt x="598" y="283"/>
                    <a:pt x="606" y="291"/>
                  </a:cubicBezTo>
                  <a:cubicBezTo>
                    <a:pt x="611" y="296"/>
                    <a:pt x="616" y="300"/>
                    <a:pt x="622" y="303"/>
                  </a:cubicBezTo>
                  <a:lnTo>
                    <a:pt x="622" y="297"/>
                  </a:lnTo>
                  <a:close/>
                  <a:moveTo>
                    <a:pt x="622" y="363"/>
                  </a:moveTo>
                  <a:cubicBezTo>
                    <a:pt x="622" y="369"/>
                    <a:pt x="622" y="369"/>
                    <a:pt x="622" y="369"/>
                  </a:cubicBezTo>
                  <a:cubicBezTo>
                    <a:pt x="613" y="374"/>
                    <a:pt x="603" y="377"/>
                    <a:pt x="592" y="378"/>
                  </a:cubicBezTo>
                  <a:cubicBezTo>
                    <a:pt x="593" y="394"/>
                    <a:pt x="600" y="409"/>
                    <a:pt x="610" y="419"/>
                  </a:cubicBezTo>
                  <a:cubicBezTo>
                    <a:pt x="614" y="423"/>
                    <a:pt x="618" y="426"/>
                    <a:pt x="622" y="429"/>
                  </a:cubicBezTo>
                  <a:cubicBezTo>
                    <a:pt x="622" y="435"/>
                    <a:pt x="622" y="435"/>
                    <a:pt x="622" y="435"/>
                  </a:cubicBezTo>
                  <a:cubicBezTo>
                    <a:pt x="616" y="432"/>
                    <a:pt x="611" y="428"/>
                    <a:pt x="606" y="423"/>
                  </a:cubicBezTo>
                  <a:cubicBezTo>
                    <a:pt x="598" y="415"/>
                    <a:pt x="592" y="405"/>
                    <a:pt x="589" y="394"/>
                  </a:cubicBezTo>
                  <a:cubicBezTo>
                    <a:pt x="589" y="372"/>
                    <a:pt x="589" y="372"/>
                    <a:pt x="589" y="372"/>
                  </a:cubicBezTo>
                  <a:cubicBezTo>
                    <a:pt x="601" y="372"/>
                    <a:pt x="612" y="369"/>
                    <a:pt x="622" y="363"/>
                  </a:cubicBezTo>
                  <a:moveTo>
                    <a:pt x="622" y="495"/>
                  </a:moveTo>
                  <a:cubicBezTo>
                    <a:pt x="622" y="501"/>
                    <a:pt x="622" y="501"/>
                    <a:pt x="622" y="501"/>
                  </a:cubicBezTo>
                  <a:cubicBezTo>
                    <a:pt x="613" y="506"/>
                    <a:pt x="603" y="509"/>
                    <a:pt x="592" y="510"/>
                  </a:cubicBezTo>
                  <a:cubicBezTo>
                    <a:pt x="593" y="526"/>
                    <a:pt x="600" y="541"/>
                    <a:pt x="610" y="552"/>
                  </a:cubicBezTo>
                  <a:cubicBezTo>
                    <a:pt x="614" y="555"/>
                    <a:pt x="618" y="558"/>
                    <a:pt x="622" y="561"/>
                  </a:cubicBezTo>
                  <a:cubicBezTo>
                    <a:pt x="622" y="567"/>
                    <a:pt x="622" y="567"/>
                    <a:pt x="622" y="567"/>
                  </a:cubicBezTo>
                  <a:cubicBezTo>
                    <a:pt x="616" y="564"/>
                    <a:pt x="611" y="560"/>
                    <a:pt x="606" y="556"/>
                  </a:cubicBezTo>
                  <a:cubicBezTo>
                    <a:pt x="598" y="548"/>
                    <a:pt x="592" y="538"/>
                    <a:pt x="589" y="526"/>
                  </a:cubicBezTo>
                  <a:cubicBezTo>
                    <a:pt x="589" y="526"/>
                    <a:pt x="589" y="526"/>
                    <a:pt x="589" y="526"/>
                  </a:cubicBezTo>
                  <a:cubicBezTo>
                    <a:pt x="589" y="504"/>
                    <a:pt x="589" y="504"/>
                    <a:pt x="589" y="504"/>
                  </a:cubicBezTo>
                  <a:cubicBezTo>
                    <a:pt x="601" y="504"/>
                    <a:pt x="612" y="501"/>
                    <a:pt x="622" y="495"/>
                  </a:cubicBezTo>
                  <a:moveTo>
                    <a:pt x="556" y="699"/>
                  </a:moveTo>
                  <a:cubicBezTo>
                    <a:pt x="562" y="696"/>
                    <a:pt x="567" y="692"/>
                    <a:pt x="572" y="688"/>
                  </a:cubicBezTo>
                  <a:cubicBezTo>
                    <a:pt x="580" y="680"/>
                    <a:pt x="586" y="670"/>
                    <a:pt x="589" y="658"/>
                  </a:cubicBezTo>
                  <a:cubicBezTo>
                    <a:pt x="589" y="636"/>
                    <a:pt x="589" y="636"/>
                    <a:pt x="589" y="636"/>
                  </a:cubicBezTo>
                  <a:cubicBezTo>
                    <a:pt x="577" y="636"/>
                    <a:pt x="566" y="633"/>
                    <a:pt x="556" y="627"/>
                  </a:cubicBezTo>
                  <a:cubicBezTo>
                    <a:pt x="556" y="633"/>
                    <a:pt x="556" y="633"/>
                    <a:pt x="556" y="633"/>
                  </a:cubicBezTo>
                  <a:cubicBezTo>
                    <a:pt x="565" y="638"/>
                    <a:pt x="575" y="641"/>
                    <a:pt x="586" y="642"/>
                  </a:cubicBezTo>
                  <a:cubicBezTo>
                    <a:pt x="585" y="658"/>
                    <a:pt x="579" y="673"/>
                    <a:pt x="568" y="684"/>
                  </a:cubicBezTo>
                  <a:cubicBezTo>
                    <a:pt x="564" y="687"/>
                    <a:pt x="560" y="690"/>
                    <a:pt x="556" y="693"/>
                  </a:cubicBezTo>
                  <a:lnTo>
                    <a:pt x="556" y="699"/>
                  </a:lnTo>
                  <a:close/>
                  <a:moveTo>
                    <a:pt x="589" y="240"/>
                  </a:moveTo>
                  <a:cubicBezTo>
                    <a:pt x="577" y="240"/>
                    <a:pt x="566" y="237"/>
                    <a:pt x="556" y="231"/>
                  </a:cubicBezTo>
                  <a:cubicBezTo>
                    <a:pt x="556" y="237"/>
                    <a:pt x="556" y="237"/>
                    <a:pt x="556" y="237"/>
                  </a:cubicBezTo>
                  <a:cubicBezTo>
                    <a:pt x="565" y="242"/>
                    <a:pt x="575" y="245"/>
                    <a:pt x="586" y="245"/>
                  </a:cubicBezTo>
                  <a:cubicBezTo>
                    <a:pt x="585" y="262"/>
                    <a:pt x="579" y="277"/>
                    <a:pt x="568" y="287"/>
                  </a:cubicBezTo>
                  <a:cubicBezTo>
                    <a:pt x="564" y="291"/>
                    <a:pt x="560" y="294"/>
                    <a:pt x="556" y="297"/>
                  </a:cubicBezTo>
                  <a:cubicBezTo>
                    <a:pt x="556" y="303"/>
                    <a:pt x="556" y="303"/>
                    <a:pt x="556" y="303"/>
                  </a:cubicBezTo>
                  <a:cubicBezTo>
                    <a:pt x="562" y="300"/>
                    <a:pt x="567" y="296"/>
                    <a:pt x="572" y="291"/>
                  </a:cubicBezTo>
                  <a:cubicBezTo>
                    <a:pt x="580" y="283"/>
                    <a:pt x="586" y="273"/>
                    <a:pt x="589" y="262"/>
                  </a:cubicBezTo>
                  <a:lnTo>
                    <a:pt x="589" y="240"/>
                  </a:lnTo>
                  <a:close/>
                  <a:moveTo>
                    <a:pt x="589" y="372"/>
                  </a:moveTo>
                  <a:cubicBezTo>
                    <a:pt x="589" y="394"/>
                    <a:pt x="589" y="394"/>
                    <a:pt x="589" y="394"/>
                  </a:cubicBezTo>
                  <a:cubicBezTo>
                    <a:pt x="586" y="405"/>
                    <a:pt x="580" y="415"/>
                    <a:pt x="572" y="423"/>
                  </a:cubicBezTo>
                  <a:cubicBezTo>
                    <a:pt x="567" y="428"/>
                    <a:pt x="562" y="432"/>
                    <a:pt x="556" y="435"/>
                  </a:cubicBezTo>
                  <a:cubicBezTo>
                    <a:pt x="556" y="429"/>
                    <a:pt x="556" y="429"/>
                    <a:pt x="556" y="429"/>
                  </a:cubicBezTo>
                  <a:cubicBezTo>
                    <a:pt x="560" y="426"/>
                    <a:pt x="564" y="423"/>
                    <a:pt x="568" y="419"/>
                  </a:cubicBezTo>
                  <a:cubicBezTo>
                    <a:pt x="579" y="409"/>
                    <a:pt x="585" y="394"/>
                    <a:pt x="586" y="378"/>
                  </a:cubicBezTo>
                  <a:cubicBezTo>
                    <a:pt x="575" y="377"/>
                    <a:pt x="565" y="374"/>
                    <a:pt x="556" y="369"/>
                  </a:cubicBezTo>
                  <a:cubicBezTo>
                    <a:pt x="556" y="363"/>
                    <a:pt x="556" y="363"/>
                    <a:pt x="556" y="363"/>
                  </a:cubicBezTo>
                  <a:cubicBezTo>
                    <a:pt x="566" y="369"/>
                    <a:pt x="577" y="372"/>
                    <a:pt x="589" y="372"/>
                  </a:cubicBezTo>
                  <a:moveTo>
                    <a:pt x="589" y="504"/>
                  </a:moveTo>
                  <a:cubicBezTo>
                    <a:pt x="589" y="526"/>
                    <a:pt x="589" y="526"/>
                    <a:pt x="589" y="526"/>
                  </a:cubicBezTo>
                  <a:cubicBezTo>
                    <a:pt x="586" y="538"/>
                    <a:pt x="580" y="548"/>
                    <a:pt x="572" y="556"/>
                  </a:cubicBezTo>
                  <a:cubicBezTo>
                    <a:pt x="567" y="560"/>
                    <a:pt x="562" y="564"/>
                    <a:pt x="556" y="567"/>
                  </a:cubicBezTo>
                  <a:cubicBezTo>
                    <a:pt x="556" y="561"/>
                    <a:pt x="556" y="561"/>
                    <a:pt x="556" y="561"/>
                  </a:cubicBezTo>
                  <a:cubicBezTo>
                    <a:pt x="560" y="558"/>
                    <a:pt x="564" y="555"/>
                    <a:pt x="568" y="552"/>
                  </a:cubicBezTo>
                  <a:cubicBezTo>
                    <a:pt x="579" y="541"/>
                    <a:pt x="585" y="526"/>
                    <a:pt x="586" y="510"/>
                  </a:cubicBezTo>
                  <a:cubicBezTo>
                    <a:pt x="575" y="509"/>
                    <a:pt x="565" y="506"/>
                    <a:pt x="556" y="501"/>
                  </a:cubicBezTo>
                  <a:cubicBezTo>
                    <a:pt x="556" y="495"/>
                    <a:pt x="556" y="495"/>
                    <a:pt x="556" y="495"/>
                  </a:cubicBezTo>
                  <a:cubicBezTo>
                    <a:pt x="566" y="501"/>
                    <a:pt x="577" y="504"/>
                    <a:pt x="589" y="504"/>
                  </a:cubicBezTo>
                  <a:moveTo>
                    <a:pt x="523" y="724"/>
                  </a:moveTo>
                  <a:cubicBezTo>
                    <a:pt x="526" y="735"/>
                    <a:pt x="532" y="745"/>
                    <a:pt x="540" y="753"/>
                  </a:cubicBezTo>
                  <a:cubicBezTo>
                    <a:pt x="543" y="753"/>
                    <a:pt x="545" y="753"/>
                    <a:pt x="548" y="753"/>
                  </a:cubicBezTo>
                  <a:cubicBezTo>
                    <a:pt x="547" y="752"/>
                    <a:pt x="546" y="751"/>
                    <a:pt x="544" y="750"/>
                  </a:cubicBezTo>
                  <a:cubicBezTo>
                    <a:pt x="533" y="739"/>
                    <a:pt x="527" y="724"/>
                    <a:pt x="526" y="708"/>
                  </a:cubicBezTo>
                  <a:cubicBezTo>
                    <a:pt x="537" y="707"/>
                    <a:pt x="547" y="704"/>
                    <a:pt x="556" y="699"/>
                  </a:cubicBezTo>
                  <a:cubicBezTo>
                    <a:pt x="556" y="693"/>
                    <a:pt x="556" y="693"/>
                    <a:pt x="556" y="693"/>
                  </a:cubicBezTo>
                  <a:cubicBezTo>
                    <a:pt x="546" y="699"/>
                    <a:pt x="535" y="702"/>
                    <a:pt x="523" y="702"/>
                  </a:cubicBezTo>
                  <a:lnTo>
                    <a:pt x="523" y="724"/>
                  </a:lnTo>
                  <a:close/>
                  <a:moveTo>
                    <a:pt x="556" y="231"/>
                  </a:moveTo>
                  <a:cubicBezTo>
                    <a:pt x="552" y="228"/>
                    <a:pt x="548" y="225"/>
                    <a:pt x="544" y="221"/>
                  </a:cubicBezTo>
                  <a:cubicBezTo>
                    <a:pt x="534" y="211"/>
                    <a:pt x="527" y="196"/>
                    <a:pt x="526" y="179"/>
                  </a:cubicBezTo>
                  <a:cubicBezTo>
                    <a:pt x="532" y="179"/>
                    <a:pt x="538" y="178"/>
                    <a:pt x="544" y="176"/>
                  </a:cubicBezTo>
                  <a:cubicBezTo>
                    <a:pt x="543" y="175"/>
                    <a:pt x="542" y="173"/>
                    <a:pt x="541" y="171"/>
                  </a:cubicBezTo>
                  <a:cubicBezTo>
                    <a:pt x="535" y="173"/>
                    <a:pt x="529" y="174"/>
                    <a:pt x="523" y="174"/>
                  </a:cubicBezTo>
                  <a:cubicBezTo>
                    <a:pt x="523" y="196"/>
                    <a:pt x="523" y="196"/>
                    <a:pt x="523" y="196"/>
                  </a:cubicBezTo>
                  <a:cubicBezTo>
                    <a:pt x="526" y="207"/>
                    <a:pt x="532" y="217"/>
                    <a:pt x="540" y="225"/>
                  </a:cubicBezTo>
                  <a:cubicBezTo>
                    <a:pt x="545" y="230"/>
                    <a:pt x="550" y="234"/>
                    <a:pt x="556" y="237"/>
                  </a:cubicBezTo>
                  <a:lnTo>
                    <a:pt x="556" y="231"/>
                  </a:lnTo>
                  <a:close/>
                  <a:moveTo>
                    <a:pt x="556" y="297"/>
                  </a:moveTo>
                  <a:cubicBezTo>
                    <a:pt x="556" y="303"/>
                    <a:pt x="556" y="303"/>
                    <a:pt x="556" y="303"/>
                  </a:cubicBezTo>
                  <a:cubicBezTo>
                    <a:pt x="547" y="308"/>
                    <a:pt x="537" y="311"/>
                    <a:pt x="526" y="312"/>
                  </a:cubicBezTo>
                  <a:cubicBezTo>
                    <a:pt x="527" y="328"/>
                    <a:pt x="533" y="343"/>
                    <a:pt x="544" y="353"/>
                  </a:cubicBezTo>
                  <a:cubicBezTo>
                    <a:pt x="548" y="357"/>
                    <a:pt x="552" y="360"/>
                    <a:pt x="556" y="363"/>
                  </a:cubicBezTo>
                  <a:cubicBezTo>
                    <a:pt x="556" y="369"/>
                    <a:pt x="556" y="369"/>
                    <a:pt x="556" y="369"/>
                  </a:cubicBezTo>
                  <a:cubicBezTo>
                    <a:pt x="550" y="366"/>
                    <a:pt x="545" y="362"/>
                    <a:pt x="540" y="357"/>
                  </a:cubicBezTo>
                  <a:cubicBezTo>
                    <a:pt x="532" y="349"/>
                    <a:pt x="526" y="339"/>
                    <a:pt x="523" y="328"/>
                  </a:cubicBezTo>
                  <a:cubicBezTo>
                    <a:pt x="523" y="306"/>
                    <a:pt x="523" y="306"/>
                    <a:pt x="523" y="306"/>
                  </a:cubicBezTo>
                  <a:cubicBezTo>
                    <a:pt x="535" y="306"/>
                    <a:pt x="546" y="303"/>
                    <a:pt x="556" y="297"/>
                  </a:cubicBezTo>
                  <a:moveTo>
                    <a:pt x="556" y="429"/>
                  </a:moveTo>
                  <a:cubicBezTo>
                    <a:pt x="556" y="435"/>
                    <a:pt x="556" y="435"/>
                    <a:pt x="556" y="435"/>
                  </a:cubicBezTo>
                  <a:cubicBezTo>
                    <a:pt x="547" y="440"/>
                    <a:pt x="537" y="443"/>
                    <a:pt x="526" y="444"/>
                  </a:cubicBezTo>
                  <a:cubicBezTo>
                    <a:pt x="527" y="460"/>
                    <a:pt x="533" y="475"/>
                    <a:pt x="544" y="486"/>
                  </a:cubicBezTo>
                  <a:cubicBezTo>
                    <a:pt x="548" y="489"/>
                    <a:pt x="552" y="492"/>
                    <a:pt x="556" y="495"/>
                  </a:cubicBezTo>
                  <a:cubicBezTo>
                    <a:pt x="556" y="501"/>
                    <a:pt x="556" y="501"/>
                    <a:pt x="556" y="501"/>
                  </a:cubicBezTo>
                  <a:cubicBezTo>
                    <a:pt x="550" y="498"/>
                    <a:pt x="545" y="494"/>
                    <a:pt x="540" y="490"/>
                  </a:cubicBezTo>
                  <a:cubicBezTo>
                    <a:pt x="532" y="481"/>
                    <a:pt x="526" y="472"/>
                    <a:pt x="523" y="460"/>
                  </a:cubicBezTo>
                  <a:cubicBezTo>
                    <a:pt x="523" y="438"/>
                    <a:pt x="523" y="438"/>
                    <a:pt x="523" y="438"/>
                  </a:cubicBezTo>
                  <a:cubicBezTo>
                    <a:pt x="535" y="438"/>
                    <a:pt x="546" y="435"/>
                    <a:pt x="556" y="429"/>
                  </a:cubicBezTo>
                  <a:moveTo>
                    <a:pt x="556" y="561"/>
                  </a:moveTo>
                  <a:cubicBezTo>
                    <a:pt x="556" y="567"/>
                    <a:pt x="556" y="567"/>
                    <a:pt x="556" y="567"/>
                  </a:cubicBezTo>
                  <a:cubicBezTo>
                    <a:pt x="547" y="572"/>
                    <a:pt x="537" y="575"/>
                    <a:pt x="526" y="576"/>
                  </a:cubicBezTo>
                  <a:cubicBezTo>
                    <a:pt x="527" y="592"/>
                    <a:pt x="534" y="607"/>
                    <a:pt x="544" y="618"/>
                  </a:cubicBezTo>
                  <a:cubicBezTo>
                    <a:pt x="548" y="621"/>
                    <a:pt x="552" y="624"/>
                    <a:pt x="556" y="627"/>
                  </a:cubicBezTo>
                  <a:cubicBezTo>
                    <a:pt x="556" y="633"/>
                    <a:pt x="556" y="633"/>
                    <a:pt x="556" y="633"/>
                  </a:cubicBezTo>
                  <a:cubicBezTo>
                    <a:pt x="550" y="630"/>
                    <a:pt x="545" y="626"/>
                    <a:pt x="540" y="622"/>
                  </a:cubicBezTo>
                  <a:cubicBezTo>
                    <a:pt x="532" y="614"/>
                    <a:pt x="526" y="604"/>
                    <a:pt x="523" y="592"/>
                  </a:cubicBezTo>
                  <a:cubicBezTo>
                    <a:pt x="523" y="570"/>
                    <a:pt x="523" y="570"/>
                    <a:pt x="523" y="570"/>
                  </a:cubicBezTo>
                  <a:cubicBezTo>
                    <a:pt x="535" y="570"/>
                    <a:pt x="546" y="567"/>
                    <a:pt x="556" y="561"/>
                  </a:cubicBezTo>
                  <a:moveTo>
                    <a:pt x="490" y="699"/>
                  </a:moveTo>
                  <a:cubicBezTo>
                    <a:pt x="499" y="704"/>
                    <a:pt x="509" y="707"/>
                    <a:pt x="520" y="708"/>
                  </a:cubicBezTo>
                  <a:cubicBezTo>
                    <a:pt x="519" y="724"/>
                    <a:pt x="513" y="739"/>
                    <a:pt x="502" y="750"/>
                  </a:cubicBezTo>
                  <a:cubicBezTo>
                    <a:pt x="501" y="751"/>
                    <a:pt x="500" y="751"/>
                    <a:pt x="499" y="752"/>
                  </a:cubicBezTo>
                  <a:cubicBezTo>
                    <a:pt x="501" y="752"/>
                    <a:pt x="504" y="753"/>
                    <a:pt x="507" y="753"/>
                  </a:cubicBezTo>
                  <a:cubicBezTo>
                    <a:pt x="514" y="745"/>
                    <a:pt x="520" y="735"/>
                    <a:pt x="523" y="724"/>
                  </a:cubicBezTo>
                  <a:cubicBezTo>
                    <a:pt x="523" y="702"/>
                    <a:pt x="523" y="702"/>
                    <a:pt x="523" y="702"/>
                  </a:cubicBezTo>
                  <a:cubicBezTo>
                    <a:pt x="511" y="702"/>
                    <a:pt x="500" y="699"/>
                    <a:pt x="490" y="693"/>
                  </a:cubicBezTo>
                  <a:lnTo>
                    <a:pt x="490" y="699"/>
                  </a:lnTo>
                  <a:close/>
                  <a:moveTo>
                    <a:pt x="523" y="174"/>
                  </a:moveTo>
                  <a:cubicBezTo>
                    <a:pt x="511" y="174"/>
                    <a:pt x="500" y="170"/>
                    <a:pt x="490" y="165"/>
                  </a:cubicBezTo>
                  <a:cubicBezTo>
                    <a:pt x="490" y="171"/>
                    <a:pt x="490" y="171"/>
                    <a:pt x="490" y="171"/>
                  </a:cubicBezTo>
                  <a:cubicBezTo>
                    <a:pt x="499" y="176"/>
                    <a:pt x="509" y="179"/>
                    <a:pt x="520" y="179"/>
                  </a:cubicBezTo>
                  <a:cubicBezTo>
                    <a:pt x="519" y="196"/>
                    <a:pt x="513" y="211"/>
                    <a:pt x="502" y="221"/>
                  </a:cubicBezTo>
                  <a:cubicBezTo>
                    <a:pt x="498" y="225"/>
                    <a:pt x="494" y="228"/>
                    <a:pt x="490" y="231"/>
                  </a:cubicBezTo>
                  <a:cubicBezTo>
                    <a:pt x="490" y="237"/>
                    <a:pt x="490" y="237"/>
                    <a:pt x="490" y="237"/>
                  </a:cubicBezTo>
                  <a:cubicBezTo>
                    <a:pt x="496" y="234"/>
                    <a:pt x="501" y="230"/>
                    <a:pt x="506" y="225"/>
                  </a:cubicBezTo>
                  <a:cubicBezTo>
                    <a:pt x="514" y="217"/>
                    <a:pt x="520" y="207"/>
                    <a:pt x="523" y="196"/>
                  </a:cubicBezTo>
                  <a:cubicBezTo>
                    <a:pt x="523" y="196"/>
                    <a:pt x="523" y="196"/>
                    <a:pt x="523" y="196"/>
                  </a:cubicBezTo>
                  <a:lnTo>
                    <a:pt x="523" y="174"/>
                  </a:lnTo>
                  <a:close/>
                  <a:moveTo>
                    <a:pt x="490" y="105"/>
                  </a:moveTo>
                  <a:cubicBezTo>
                    <a:pt x="491" y="104"/>
                    <a:pt x="492" y="104"/>
                    <a:pt x="493" y="103"/>
                  </a:cubicBezTo>
                  <a:cubicBezTo>
                    <a:pt x="492" y="102"/>
                    <a:pt x="491" y="100"/>
                    <a:pt x="490" y="99"/>
                  </a:cubicBezTo>
                  <a:cubicBezTo>
                    <a:pt x="490" y="99"/>
                    <a:pt x="490" y="99"/>
                    <a:pt x="490" y="99"/>
                  </a:cubicBezTo>
                  <a:lnTo>
                    <a:pt x="490" y="105"/>
                  </a:lnTo>
                  <a:close/>
                  <a:moveTo>
                    <a:pt x="523" y="306"/>
                  </a:moveTo>
                  <a:cubicBezTo>
                    <a:pt x="523" y="328"/>
                    <a:pt x="523" y="328"/>
                    <a:pt x="523" y="328"/>
                  </a:cubicBezTo>
                  <a:cubicBezTo>
                    <a:pt x="523" y="328"/>
                    <a:pt x="523" y="328"/>
                    <a:pt x="523" y="328"/>
                  </a:cubicBezTo>
                  <a:cubicBezTo>
                    <a:pt x="520" y="339"/>
                    <a:pt x="514" y="349"/>
                    <a:pt x="506" y="357"/>
                  </a:cubicBezTo>
                  <a:cubicBezTo>
                    <a:pt x="501" y="362"/>
                    <a:pt x="496" y="366"/>
                    <a:pt x="490" y="369"/>
                  </a:cubicBezTo>
                  <a:cubicBezTo>
                    <a:pt x="490" y="363"/>
                    <a:pt x="490" y="363"/>
                    <a:pt x="490" y="363"/>
                  </a:cubicBezTo>
                  <a:cubicBezTo>
                    <a:pt x="494" y="360"/>
                    <a:pt x="498" y="357"/>
                    <a:pt x="502" y="353"/>
                  </a:cubicBezTo>
                  <a:cubicBezTo>
                    <a:pt x="513" y="343"/>
                    <a:pt x="519" y="328"/>
                    <a:pt x="520" y="312"/>
                  </a:cubicBezTo>
                  <a:cubicBezTo>
                    <a:pt x="509" y="311"/>
                    <a:pt x="499" y="308"/>
                    <a:pt x="490" y="303"/>
                  </a:cubicBezTo>
                  <a:cubicBezTo>
                    <a:pt x="490" y="297"/>
                    <a:pt x="490" y="297"/>
                    <a:pt x="490" y="297"/>
                  </a:cubicBezTo>
                  <a:cubicBezTo>
                    <a:pt x="500" y="303"/>
                    <a:pt x="511" y="306"/>
                    <a:pt x="523" y="306"/>
                  </a:cubicBezTo>
                  <a:moveTo>
                    <a:pt x="523" y="438"/>
                  </a:moveTo>
                  <a:cubicBezTo>
                    <a:pt x="523" y="460"/>
                    <a:pt x="523" y="460"/>
                    <a:pt x="523" y="460"/>
                  </a:cubicBezTo>
                  <a:cubicBezTo>
                    <a:pt x="523" y="460"/>
                    <a:pt x="523" y="460"/>
                    <a:pt x="523" y="460"/>
                  </a:cubicBezTo>
                  <a:cubicBezTo>
                    <a:pt x="520" y="472"/>
                    <a:pt x="514" y="481"/>
                    <a:pt x="506" y="490"/>
                  </a:cubicBezTo>
                  <a:cubicBezTo>
                    <a:pt x="501" y="494"/>
                    <a:pt x="496" y="498"/>
                    <a:pt x="490" y="501"/>
                  </a:cubicBezTo>
                  <a:cubicBezTo>
                    <a:pt x="490" y="495"/>
                    <a:pt x="490" y="495"/>
                    <a:pt x="490" y="495"/>
                  </a:cubicBezTo>
                  <a:cubicBezTo>
                    <a:pt x="494" y="492"/>
                    <a:pt x="498" y="489"/>
                    <a:pt x="502" y="486"/>
                  </a:cubicBezTo>
                  <a:cubicBezTo>
                    <a:pt x="513" y="475"/>
                    <a:pt x="519" y="460"/>
                    <a:pt x="520" y="444"/>
                  </a:cubicBezTo>
                  <a:cubicBezTo>
                    <a:pt x="509" y="443"/>
                    <a:pt x="499" y="440"/>
                    <a:pt x="490" y="435"/>
                  </a:cubicBezTo>
                  <a:cubicBezTo>
                    <a:pt x="490" y="429"/>
                    <a:pt x="490" y="429"/>
                    <a:pt x="490" y="429"/>
                  </a:cubicBezTo>
                  <a:cubicBezTo>
                    <a:pt x="500" y="435"/>
                    <a:pt x="511" y="438"/>
                    <a:pt x="523" y="438"/>
                  </a:cubicBezTo>
                  <a:moveTo>
                    <a:pt x="523" y="570"/>
                  </a:moveTo>
                  <a:cubicBezTo>
                    <a:pt x="523" y="592"/>
                    <a:pt x="523" y="592"/>
                    <a:pt x="523" y="592"/>
                  </a:cubicBezTo>
                  <a:cubicBezTo>
                    <a:pt x="523" y="592"/>
                    <a:pt x="523" y="592"/>
                    <a:pt x="523" y="592"/>
                  </a:cubicBezTo>
                  <a:cubicBezTo>
                    <a:pt x="520" y="604"/>
                    <a:pt x="514" y="614"/>
                    <a:pt x="506" y="622"/>
                  </a:cubicBezTo>
                  <a:cubicBezTo>
                    <a:pt x="501" y="626"/>
                    <a:pt x="496" y="630"/>
                    <a:pt x="490" y="633"/>
                  </a:cubicBezTo>
                  <a:cubicBezTo>
                    <a:pt x="490" y="627"/>
                    <a:pt x="490" y="627"/>
                    <a:pt x="490" y="627"/>
                  </a:cubicBezTo>
                  <a:cubicBezTo>
                    <a:pt x="494" y="624"/>
                    <a:pt x="498" y="621"/>
                    <a:pt x="502" y="618"/>
                  </a:cubicBezTo>
                  <a:cubicBezTo>
                    <a:pt x="513" y="607"/>
                    <a:pt x="519" y="592"/>
                    <a:pt x="520" y="576"/>
                  </a:cubicBezTo>
                  <a:cubicBezTo>
                    <a:pt x="509" y="575"/>
                    <a:pt x="499" y="572"/>
                    <a:pt x="490" y="567"/>
                  </a:cubicBezTo>
                  <a:cubicBezTo>
                    <a:pt x="490" y="561"/>
                    <a:pt x="490" y="561"/>
                    <a:pt x="490" y="561"/>
                  </a:cubicBezTo>
                  <a:cubicBezTo>
                    <a:pt x="500" y="567"/>
                    <a:pt x="511" y="570"/>
                    <a:pt x="523" y="570"/>
                  </a:cubicBezTo>
                  <a:moveTo>
                    <a:pt x="457" y="658"/>
                  </a:moveTo>
                  <a:cubicBezTo>
                    <a:pt x="460" y="670"/>
                    <a:pt x="466" y="680"/>
                    <a:pt x="474" y="688"/>
                  </a:cubicBezTo>
                  <a:cubicBezTo>
                    <a:pt x="479" y="692"/>
                    <a:pt x="484" y="696"/>
                    <a:pt x="490" y="699"/>
                  </a:cubicBezTo>
                  <a:cubicBezTo>
                    <a:pt x="490" y="693"/>
                    <a:pt x="490" y="693"/>
                    <a:pt x="490" y="693"/>
                  </a:cubicBezTo>
                  <a:cubicBezTo>
                    <a:pt x="486" y="690"/>
                    <a:pt x="482" y="687"/>
                    <a:pt x="478" y="684"/>
                  </a:cubicBezTo>
                  <a:cubicBezTo>
                    <a:pt x="467" y="673"/>
                    <a:pt x="461" y="658"/>
                    <a:pt x="460" y="642"/>
                  </a:cubicBezTo>
                  <a:cubicBezTo>
                    <a:pt x="471" y="641"/>
                    <a:pt x="481" y="638"/>
                    <a:pt x="490" y="633"/>
                  </a:cubicBezTo>
                  <a:cubicBezTo>
                    <a:pt x="490" y="627"/>
                    <a:pt x="490" y="627"/>
                    <a:pt x="490" y="627"/>
                  </a:cubicBezTo>
                  <a:cubicBezTo>
                    <a:pt x="480" y="633"/>
                    <a:pt x="469" y="636"/>
                    <a:pt x="457" y="636"/>
                  </a:cubicBezTo>
                  <a:lnTo>
                    <a:pt x="457" y="658"/>
                  </a:lnTo>
                  <a:close/>
                  <a:moveTo>
                    <a:pt x="490" y="165"/>
                  </a:moveTo>
                  <a:cubicBezTo>
                    <a:pt x="486" y="162"/>
                    <a:pt x="482" y="159"/>
                    <a:pt x="478" y="155"/>
                  </a:cubicBezTo>
                  <a:cubicBezTo>
                    <a:pt x="467" y="145"/>
                    <a:pt x="461" y="130"/>
                    <a:pt x="460" y="113"/>
                  </a:cubicBezTo>
                  <a:cubicBezTo>
                    <a:pt x="471" y="113"/>
                    <a:pt x="481" y="110"/>
                    <a:pt x="490" y="105"/>
                  </a:cubicBezTo>
                  <a:cubicBezTo>
                    <a:pt x="490" y="99"/>
                    <a:pt x="490" y="99"/>
                    <a:pt x="490" y="99"/>
                  </a:cubicBezTo>
                  <a:cubicBezTo>
                    <a:pt x="480" y="104"/>
                    <a:pt x="469" y="108"/>
                    <a:pt x="457" y="108"/>
                  </a:cubicBezTo>
                  <a:cubicBezTo>
                    <a:pt x="457" y="130"/>
                    <a:pt x="457" y="130"/>
                    <a:pt x="457" y="130"/>
                  </a:cubicBezTo>
                  <a:cubicBezTo>
                    <a:pt x="460" y="141"/>
                    <a:pt x="466" y="151"/>
                    <a:pt x="474" y="159"/>
                  </a:cubicBezTo>
                  <a:cubicBezTo>
                    <a:pt x="479" y="164"/>
                    <a:pt x="484" y="168"/>
                    <a:pt x="490" y="171"/>
                  </a:cubicBezTo>
                  <a:lnTo>
                    <a:pt x="490" y="165"/>
                  </a:lnTo>
                  <a:close/>
                  <a:moveTo>
                    <a:pt x="490" y="231"/>
                  </a:moveTo>
                  <a:cubicBezTo>
                    <a:pt x="490" y="237"/>
                    <a:pt x="490" y="237"/>
                    <a:pt x="490" y="237"/>
                  </a:cubicBezTo>
                  <a:cubicBezTo>
                    <a:pt x="481" y="242"/>
                    <a:pt x="471" y="245"/>
                    <a:pt x="460" y="245"/>
                  </a:cubicBezTo>
                  <a:cubicBezTo>
                    <a:pt x="461" y="262"/>
                    <a:pt x="467" y="277"/>
                    <a:pt x="478" y="287"/>
                  </a:cubicBezTo>
                  <a:cubicBezTo>
                    <a:pt x="482" y="291"/>
                    <a:pt x="486" y="294"/>
                    <a:pt x="490" y="297"/>
                  </a:cubicBezTo>
                  <a:cubicBezTo>
                    <a:pt x="490" y="303"/>
                    <a:pt x="490" y="303"/>
                    <a:pt x="490" y="303"/>
                  </a:cubicBezTo>
                  <a:cubicBezTo>
                    <a:pt x="484" y="300"/>
                    <a:pt x="479" y="296"/>
                    <a:pt x="474" y="291"/>
                  </a:cubicBezTo>
                  <a:cubicBezTo>
                    <a:pt x="466" y="283"/>
                    <a:pt x="460" y="273"/>
                    <a:pt x="457" y="262"/>
                  </a:cubicBezTo>
                  <a:cubicBezTo>
                    <a:pt x="457" y="240"/>
                    <a:pt x="457" y="240"/>
                    <a:pt x="457" y="240"/>
                  </a:cubicBezTo>
                  <a:cubicBezTo>
                    <a:pt x="469" y="240"/>
                    <a:pt x="480" y="237"/>
                    <a:pt x="490" y="231"/>
                  </a:cubicBezTo>
                  <a:moveTo>
                    <a:pt x="490" y="363"/>
                  </a:moveTo>
                  <a:cubicBezTo>
                    <a:pt x="490" y="369"/>
                    <a:pt x="490" y="369"/>
                    <a:pt x="490" y="369"/>
                  </a:cubicBezTo>
                  <a:cubicBezTo>
                    <a:pt x="481" y="374"/>
                    <a:pt x="471" y="377"/>
                    <a:pt x="460" y="378"/>
                  </a:cubicBezTo>
                  <a:cubicBezTo>
                    <a:pt x="461" y="394"/>
                    <a:pt x="467" y="409"/>
                    <a:pt x="478" y="419"/>
                  </a:cubicBezTo>
                  <a:cubicBezTo>
                    <a:pt x="482" y="423"/>
                    <a:pt x="486" y="426"/>
                    <a:pt x="490" y="429"/>
                  </a:cubicBezTo>
                  <a:cubicBezTo>
                    <a:pt x="490" y="435"/>
                    <a:pt x="490" y="435"/>
                    <a:pt x="490" y="435"/>
                  </a:cubicBezTo>
                  <a:cubicBezTo>
                    <a:pt x="484" y="432"/>
                    <a:pt x="479" y="428"/>
                    <a:pt x="474" y="423"/>
                  </a:cubicBezTo>
                  <a:cubicBezTo>
                    <a:pt x="466" y="415"/>
                    <a:pt x="460" y="405"/>
                    <a:pt x="457" y="394"/>
                  </a:cubicBezTo>
                  <a:cubicBezTo>
                    <a:pt x="457" y="372"/>
                    <a:pt x="457" y="372"/>
                    <a:pt x="457" y="372"/>
                  </a:cubicBezTo>
                  <a:cubicBezTo>
                    <a:pt x="469" y="372"/>
                    <a:pt x="480" y="369"/>
                    <a:pt x="490" y="363"/>
                  </a:cubicBezTo>
                  <a:moveTo>
                    <a:pt x="490" y="495"/>
                  </a:moveTo>
                  <a:cubicBezTo>
                    <a:pt x="490" y="501"/>
                    <a:pt x="490" y="501"/>
                    <a:pt x="490" y="501"/>
                  </a:cubicBezTo>
                  <a:cubicBezTo>
                    <a:pt x="481" y="506"/>
                    <a:pt x="471" y="509"/>
                    <a:pt x="460" y="510"/>
                  </a:cubicBezTo>
                  <a:cubicBezTo>
                    <a:pt x="461" y="526"/>
                    <a:pt x="467" y="541"/>
                    <a:pt x="478" y="552"/>
                  </a:cubicBezTo>
                  <a:cubicBezTo>
                    <a:pt x="482" y="555"/>
                    <a:pt x="486" y="558"/>
                    <a:pt x="490" y="561"/>
                  </a:cubicBezTo>
                  <a:cubicBezTo>
                    <a:pt x="490" y="567"/>
                    <a:pt x="490" y="567"/>
                    <a:pt x="490" y="567"/>
                  </a:cubicBezTo>
                  <a:cubicBezTo>
                    <a:pt x="484" y="564"/>
                    <a:pt x="479" y="560"/>
                    <a:pt x="474" y="556"/>
                  </a:cubicBezTo>
                  <a:cubicBezTo>
                    <a:pt x="466" y="548"/>
                    <a:pt x="460" y="538"/>
                    <a:pt x="457" y="526"/>
                  </a:cubicBezTo>
                  <a:cubicBezTo>
                    <a:pt x="457" y="504"/>
                    <a:pt x="457" y="504"/>
                    <a:pt x="457" y="504"/>
                  </a:cubicBezTo>
                  <a:cubicBezTo>
                    <a:pt x="469" y="504"/>
                    <a:pt x="480" y="501"/>
                    <a:pt x="490" y="495"/>
                  </a:cubicBezTo>
                  <a:moveTo>
                    <a:pt x="424" y="699"/>
                  </a:moveTo>
                  <a:cubicBezTo>
                    <a:pt x="430" y="696"/>
                    <a:pt x="435" y="692"/>
                    <a:pt x="440" y="688"/>
                  </a:cubicBezTo>
                  <a:cubicBezTo>
                    <a:pt x="448" y="680"/>
                    <a:pt x="454" y="670"/>
                    <a:pt x="457" y="658"/>
                  </a:cubicBezTo>
                  <a:cubicBezTo>
                    <a:pt x="457" y="636"/>
                    <a:pt x="457" y="636"/>
                    <a:pt x="457" y="636"/>
                  </a:cubicBezTo>
                  <a:cubicBezTo>
                    <a:pt x="445" y="636"/>
                    <a:pt x="434" y="633"/>
                    <a:pt x="424" y="627"/>
                  </a:cubicBezTo>
                  <a:cubicBezTo>
                    <a:pt x="424" y="633"/>
                    <a:pt x="424" y="633"/>
                    <a:pt x="424" y="633"/>
                  </a:cubicBezTo>
                  <a:cubicBezTo>
                    <a:pt x="433" y="638"/>
                    <a:pt x="443" y="641"/>
                    <a:pt x="454" y="642"/>
                  </a:cubicBezTo>
                  <a:cubicBezTo>
                    <a:pt x="453" y="658"/>
                    <a:pt x="446" y="673"/>
                    <a:pt x="436" y="684"/>
                  </a:cubicBezTo>
                  <a:cubicBezTo>
                    <a:pt x="432" y="687"/>
                    <a:pt x="428" y="690"/>
                    <a:pt x="424" y="693"/>
                  </a:cubicBezTo>
                  <a:lnTo>
                    <a:pt x="424" y="699"/>
                  </a:lnTo>
                  <a:close/>
                  <a:moveTo>
                    <a:pt x="457" y="108"/>
                  </a:moveTo>
                  <a:cubicBezTo>
                    <a:pt x="445" y="108"/>
                    <a:pt x="434" y="104"/>
                    <a:pt x="424" y="99"/>
                  </a:cubicBezTo>
                  <a:cubicBezTo>
                    <a:pt x="424" y="105"/>
                    <a:pt x="424" y="105"/>
                    <a:pt x="424" y="105"/>
                  </a:cubicBezTo>
                  <a:cubicBezTo>
                    <a:pt x="433" y="110"/>
                    <a:pt x="443" y="113"/>
                    <a:pt x="454" y="113"/>
                  </a:cubicBezTo>
                  <a:cubicBezTo>
                    <a:pt x="453" y="130"/>
                    <a:pt x="446" y="145"/>
                    <a:pt x="436" y="155"/>
                  </a:cubicBezTo>
                  <a:cubicBezTo>
                    <a:pt x="432" y="159"/>
                    <a:pt x="428" y="162"/>
                    <a:pt x="424" y="165"/>
                  </a:cubicBezTo>
                  <a:cubicBezTo>
                    <a:pt x="424" y="171"/>
                    <a:pt x="424" y="171"/>
                    <a:pt x="424" y="171"/>
                  </a:cubicBezTo>
                  <a:cubicBezTo>
                    <a:pt x="430" y="168"/>
                    <a:pt x="435" y="164"/>
                    <a:pt x="440" y="159"/>
                  </a:cubicBezTo>
                  <a:cubicBezTo>
                    <a:pt x="448" y="151"/>
                    <a:pt x="454" y="141"/>
                    <a:pt x="457" y="130"/>
                  </a:cubicBezTo>
                  <a:lnTo>
                    <a:pt x="457" y="108"/>
                  </a:lnTo>
                  <a:close/>
                  <a:moveTo>
                    <a:pt x="424" y="39"/>
                  </a:moveTo>
                  <a:cubicBezTo>
                    <a:pt x="424" y="39"/>
                    <a:pt x="425" y="38"/>
                    <a:pt x="425" y="38"/>
                  </a:cubicBezTo>
                  <a:cubicBezTo>
                    <a:pt x="424" y="37"/>
                    <a:pt x="424" y="37"/>
                    <a:pt x="424" y="37"/>
                  </a:cubicBezTo>
                  <a:lnTo>
                    <a:pt x="424" y="39"/>
                  </a:lnTo>
                  <a:close/>
                  <a:moveTo>
                    <a:pt x="457" y="240"/>
                  </a:moveTo>
                  <a:cubicBezTo>
                    <a:pt x="457" y="262"/>
                    <a:pt x="457" y="262"/>
                    <a:pt x="457" y="262"/>
                  </a:cubicBezTo>
                  <a:cubicBezTo>
                    <a:pt x="454" y="273"/>
                    <a:pt x="448" y="283"/>
                    <a:pt x="440" y="291"/>
                  </a:cubicBezTo>
                  <a:cubicBezTo>
                    <a:pt x="435" y="296"/>
                    <a:pt x="430" y="300"/>
                    <a:pt x="424" y="303"/>
                  </a:cubicBezTo>
                  <a:cubicBezTo>
                    <a:pt x="424" y="297"/>
                    <a:pt x="424" y="297"/>
                    <a:pt x="424" y="297"/>
                  </a:cubicBezTo>
                  <a:cubicBezTo>
                    <a:pt x="428" y="294"/>
                    <a:pt x="432" y="291"/>
                    <a:pt x="436" y="287"/>
                  </a:cubicBezTo>
                  <a:cubicBezTo>
                    <a:pt x="446" y="277"/>
                    <a:pt x="453" y="262"/>
                    <a:pt x="454" y="245"/>
                  </a:cubicBezTo>
                  <a:cubicBezTo>
                    <a:pt x="443" y="245"/>
                    <a:pt x="433" y="242"/>
                    <a:pt x="424" y="237"/>
                  </a:cubicBezTo>
                  <a:cubicBezTo>
                    <a:pt x="424" y="231"/>
                    <a:pt x="424" y="231"/>
                    <a:pt x="424" y="231"/>
                  </a:cubicBezTo>
                  <a:cubicBezTo>
                    <a:pt x="434" y="237"/>
                    <a:pt x="445" y="240"/>
                    <a:pt x="457" y="240"/>
                  </a:cubicBezTo>
                  <a:moveTo>
                    <a:pt x="457" y="372"/>
                  </a:moveTo>
                  <a:cubicBezTo>
                    <a:pt x="457" y="394"/>
                    <a:pt x="457" y="394"/>
                    <a:pt x="457" y="394"/>
                  </a:cubicBezTo>
                  <a:cubicBezTo>
                    <a:pt x="454" y="405"/>
                    <a:pt x="448" y="415"/>
                    <a:pt x="440" y="423"/>
                  </a:cubicBezTo>
                  <a:cubicBezTo>
                    <a:pt x="435" y="428"/>
                    <a:pt x="430" y="432"/>
                    <a:pt x="424" y="435"/>
                  </a:cubicBezTo>
                  <a:cubicBezTo>
                    <a:pt x="424" y="429"/>
                    <a:pt x="424" y="429"/>
                    <a:pt x="424" y="429"/>
                  </a:cubicBezTo>
                  <a:cubicBezTo>
                    <a:pt x="428" y="426"/>
                    <a:pt x="432" y="423"/>
                    <a:pt x="436" y="419"/>
                  </a:cubicBezTo>
                  <a:cubicBezTo>
                    <a:pt x="446" y="409"/>
                    <a:pt x="453" y="394"/>
                    <a:pt x="454" y="378"/>
                  </a:cubicBezTo>
                  <a:cubicBezTo>
                    <a:pt x="443" y="377"/>
                    <a:pt x="433" y="374"/>
                    <a:pt x="424" y="369"/>
                  </a:cubicBezTo>
                  <a:cubicBezTo>
                    <a:pt x="424" y="363"/>
                    <a:pt x="424" y="363"/>
                    <a:pt x="424" y="363"/>
                  </a:cubicBezTo>
                  <a:cubicBezTo>
                    <a:pt x="434" y="369"/>
                    <a:pt x="445" y="372"/>
                    <a:pt x="457" y="372"/>
                  </a:cubicBezTo>
                  <a:moveTo>
                    <a:pt x="457" y="504"/>
                  </a:moveTo>
                  <a:cubicBezTo>
                    <a:pt x="457" y="526"/>
                    <a:pt x="457" y="526"/>
                    <a:pt x="457" y="526"/>
                  </a:cubicBezTo>
                  <a:cubicBezTo>
                    <a:pt x="454" y="538"/>
                    <a:pt x="448" y="548"/>
                    <a:pt x="440" y="556"/>
                  </a:cubicBezTo>
                  <a:cubicBezTo>
                    <a:pt x="435" y="560"/>
                    <a:pt x="430" y="564"/>
                    <a:pt x="424" y="567"/>
                  </a:cubicBezTo>
                  <a:cubicBezTo>
                    <a:pt x="424" y="561"/>
                    <a:pt x="424" y="561"/>
                    <a:pt x="424" y="561"/>
                  </a:cubicBezTo>
                  <a:cubicBezTo>
                    <a:pt x="428" y="558"/>
                    <a:pt x="432" y="555"/>
                    <a:pt x="436" y="552"/>
                  </a:cubicBezTo>
                  <a:cubicBezTo>
                    <a:pt x="446" y="541"/>
                    <a:pt x="453" y="526"/>
                    <a:pt x="454" y="510"/>
                  </a:cubicBezTo>
                  <a:cubicBezTo>
                    <a:pt x="443" y="509"/>
                    <a:pt x="433" y="506"/>
                    <a:pt x="424" y="501"/>
                  </a:cubicBezTo>
                  <a:cubicBezTo>
                    <a:pt x="424" y="495"/>
                    <a:pt x="424" y="495"/>
                    <a:pt x="424" y="495"/>
                  </a:cubicBezTo>
                  <a:cubicBezTo>
                    <a:pt x="434" y="501"/>
                    <a:pt x="445" y="504"/>
                    <a:pt x="457" y="504"/>
                  </a:cubicBezTo>
                  <a:moveTo>
                    <a:pt x="391" y="724"/>
                  </a:moveTo>
                  <a:cubicBezTo>
                    <a:pt x="392" y="729"/>
                    <a:pt x="394" y="733"/>
                    <a:pt x="396" y="736"/>
                  </a:cubicBezTo>
                  <a:cubicBezTo>
                    <a:pt x="398" y="737"/>
                    <a:pt x="401" y="738"/>
                    <a:pt x="403" y="738"/>
                  </a:cubicBezTo>
                  <a:cubicBezTo>
                    <a:pt x="398" y="729"/>
                    <a:pt x="394" y="719"/>
                    <a:pt x="394" y="708"/>
                  </a:cubicBezTo>
                  <a:cubicBezTo>
                    <a:pt x="405" y="707"/>
                    <a:pt x="415" y="704"/>
                    <a:pt x="424" y="699"/>
                  </a:cubicBezTo>
                  <a:cubicBezTo>
                    <a:pt x="424" y="693"/>
                    <a:pt x="424" y="693"/>
                    <a:pt x="424" y="693"/>
                  </a:cubicBezTo>
                  <a:cubicBezTo>
                    <a:pt x="414" y="699"/>
                    <a:pt x="403" y="702"/>
                    <a:pt x="391" y="702"/>
                  </a:cubicBezTo>
                  <a:lnTo>
                    <a:pt x="391" y="724"/>
                  </a:lnTo>
                  <a:close/>
                  <a:moveTo>
                    <a:pt x="424" y="99"/>
                  </a:moveTo>
                  <a:cubicBezTo>
                    <a:pt x="420" y="96"/>
                    <a:pt x="416" y="93"/>
                    <a:pt x="412" y="89"/>
                  </a:cubicBezTo>
                  <a:cubicBezTo>
                    <a:pt x="401" y="78"/>
                    <a:pt x="395" y="64"/>
                    <a:pt x="394" y="47"/>
                  </a:cubicBezTo>
                  <a:cubicBezTo>
                    <a:pt x="405" y="47"/>
                    <a:pt x="415" y="44"/>
                    <a:pt x="424" y="39"/>
                  </a:cubicBezTo>
                  <a:cubicBezTo>
                    <a:pt x="424" y="37"/>
                    <a:pt x="424" y="37"/>
                    <a:pt x="424" y="37"/>
                  </a:cubicBezTo>
                  <a:cubicBezTo>
                    <a:pt x="423" y="36"/>
                    <a:pt x="421" y="36"/>
                    <a:pt x="420" y="35"/>
                  </a:cubicBezTo>
                  <a:cubicBezTo>
                    <a:pt x="411" y="39"/>
                    <a:pt x="401" y="42"/>
                    <a:pt x="391" y="42"/>
                  </a:cubicBezTo>
                  <a:cubicBezTo>
                    <a:pt x="391" y="64"/>
                    <a:pt x="391" y="64"/>
                    <a:pt x="391" y="64"/>
                  </a:cubicBezTo>
                  <a:cubicBezTo>
                    <a:pt x="394" y="75"/>
                    <a:pt x="400" y="85"/>
                    <a:pt x="408" y="93"/>
                  </a:cubicBezTo>
                  <a:cubicBezTo>
                    <a:pt x="413" y="98"/>
                    <a:pt x="418" y="102"/>
                    <a:pt x="424" y="105"/>
                  </a:cubicBezTo>
                  <a:lnTo>
                    <a:pt x="424" y="99"/>
                  </a:lnTo>
                  <a:close/>
                  <a:moveTo>
                    <a:pt x="424" y="165"/>
                  </a:moveTo>
                  <a:cubicBezTo>
                    <a:pt x="424" y="171"/>
                    <a:pt x="424" y="171"/>
                    <a:pt x="424" y="171"/>
                  </a:cubicBezTo>
                  <a:cubicBezTo>
                    <a:pt x="415" y="176"/>
                    <a:pt x="405" y="179"/>
                    <a:pt x="394" y="179"/>
                  </a:cubicBezTo>
                  <a:cubicBezTo>
                    <a:pt x="395" y="196"/>
                    <a:pt x="401" y="211"/>
                    <a:pt x="412" y="221"/>
                  </a:cubicBezTo>
                  <a:cubicBezTo>
                    <a:pt x="416" y="225"/>
                    <a:pt x="420" y="228"/>
                    <a:pt x="424" y="231"/>
                  </a:cubicBezTo>
                  <a:cubicBezTo>
                    <a:pt x="424" y="237"/>
                    <a:pt x="424" y="237"/>
                    <a:pt x="424" y="237"/>
                  </a:cubicBezTo>
                  <a:cubicBezTo>
                    <a:pt x="418" y="234"/>
                    <a:pt x="413" y="230"/>
                    <a:pt x="408" y="225"/>
                  </a:cubicBezTo>
                  <a:cubicBezTo>
                    <a:pt x="400" y="217"/>
                    <a:pt x="394" y="207"/>
                    <a:pt x="391" y="196"/>
                  </a:cubicBezTo>
                  <a:cubicBezTo>
                    <a:pt x="391" y="174"/>
                    <a:pt x="391" y="174"/>
                    <a:pt x="391" y="174"/>
                  </a:cubicBezTo>
                  <a:cubicBezTo>
                    <a:pt x="403" y="174"/>
                    <a:pt x="414" y="170"/>
                    <a:pt x="424" y="165"/>
                  </a:cubicBezTo>
                  <a:moveTo>
                    <a:pt x="424" y="297"/>
                  </a:moveTo>
                  <a:cubicBezTo>
                    <a:pt x="424" y="303"/>
                    <a:pt x="424" y="303"/>
                    <a:pt x="424" y="303"/>
                  </a:cubicBezTo>
                  <a:cubicBezTo>
                    <a:pt x="415" y="308"/>
                    <a:pt x="405" y="311"/>
                    <a:pt x="394" y="312"/>
                  </a:cubicBezTo>
                  <a:cubicBezTo>
                    <a:pt x="395" y="328"/>
                    <a:pt x="401" y="343"/>
                    <a:pt x="412" y="353"/>
                  </a:cubicBezTo>
                  <a:cubicBezTo>
                    <a:pt x="416" y="357"/>
                    <a:pt x="420" y="360"/>
                    <a:pt x="424" y="363"/>
                  </a:cubicBezTo>
                  <a:cubicBezTo>
                    <a:pt x="424" y="369"/>
                    <a:pt x="424" y="369"/>
                    <a:pt x="424" y="369"/>
                  </a:cubicBezTo>
                  <a:cubicBezTo>
                    <a:pt x="418" y="366"/>
                    <a:pt x="413" y="362"/>
                    <a:pt x="408" y="357"/>
                  </a:cubicBezTo>
                  <a:cubicBezTo>
                    <a:pt x="400" y="349"/>
                    <a:pt x="394" y="339"/>
                    <a:pt x="391" y="328"/>
                  </a:cubicBezTo>
                  <a:cubicBezTo>
                    <a:pt x="391" y="306"/>
                    <a:pt x="391" y="306"/>
                    <a:pt x="391" y="306"/>
                  </a:cubicBezTo>
                  <a:cubicBezTo>
                    <a:pt x="403" y="306"/>
                    <a:pt x="414" y="303"/>
                    <a:pt x="424" y="297"/>
                  </a:cubicBezTo>
                  <a:moveTo>
                    <a:pt x="424" y="429"/>
                  </a:moveTo>
                  <a:cubicBezTo>
                    <a:pt x="424" y="435"/>
                    <a:pt x="424" y="435"/>
                    <a:pt x="424" y="435"/>
                  </a:cubicBezTo>
                  <a:cubicBezTo>
                    <a:pt x="415" y="440"/>
                    <a:pt x="405" y="443"/>
                    <a:pt x="394" y="444"/>
                  </a:cubicBezTo>
                  <a:cubicBezTo>
                    <a:pt x="395" y="460"/>
                    <a:pt x="401" y="475"/>
                    <a:pt x="412" y="486"/>
                  </a:cubicBezTo>
                  <a:cubicBezTo>
                    <a:pt x="416" y="489"/>
                    <a:pt x="420" y="492"/>
                    <a:pt x="424" y="495"/>
                  </a:cubicBezTo>
                  <a:cubicBezTo>
                    <a:pt x="424" y="501"/>
                    <a:pt x="424" y="501"/>
                    <a:pt x="424" y="501"/>
                  </a:cubicBezTo>
                  <a:cubicBezTo>
                    <a:pt x="418" y="498"/>
                    <a:pt x="413" y="494"/>
                    <a:pt x="408" y="490"/>
                  </a:cubicBezTo>
                  <a:cubicBezTo>
                    <a:pt x="400" y="481"/>
                    <a:pt x="394" y="472"/>
                    <a:pt x="391" y="460"/>
                  </a:cubicBezTo>
                  <a:cubicBezTo>
                    <a:pt x="391" y="438"/>
                    <a:pt x="391" y="438"/>
                    <a:pt x="391" y="438"/>
                  </a:cubicBezTo>
                  <a:cubicBezTo>
                    <a:pt x="403" y="438"/>
                    <a:pt x="414" y="435"/>
                    <a:pt x="424" y="429"/>
                  </a:cubicBezTo>
                  <a:moveTo>
                    <a:pt x="424" y="561"/>
                  </a:moveTo>
                  <a:cubicBezTo>
                    <a:pt x="424" y="567"/>
                    <a:pt x="424" y="567"/>
                    <a:pt x="424" y="567"/>
                  </a:cubicBezTo>
                  <a:cubicBezTo>
                    <a:pt x="415" y="572"/>
                    <a:pt x="405" y="575"/>
                    <a:pt x="394" y="576"/>
                  </a:cubicBezTo>
                  <a:cubicBezTo>
                    <a:pt x="395" y="592"/>
                    <a:pt x="401" y="607"/>
                    <a:pt x="412" y="618"/>
                  </a:cubicBezTo>
                  <a:cubicBezTo>
                    <a:pt x="416" y="621"/>
                    <a:pt x="420" y="624"/>
                    <a:pt x="424" y="627"/>
                  </a:cubicBezTo>
                  <a:cubicBezTo>
                    <a:pt x="424" y="633"/>
                    <a:pt x="424" y="633"/>
                    <a:pt x="424" y="633"/>
                  </a:cubicBezTo>
                  <a:cubicBezTo>
                    <a:pt x="418" y="630"/>
                    <a:pt x="413" y="626"/>
                    <a:pt x="408" y="622"/>
                  </a:cubicBezTo>
                  <a:cubicBezTo>
                    <a:pt x="400" y="614"/>
                    <a:pt x="394" y="604"/>
                    <a:pt x="391" y="592"/>
                  </a:cubicBezTo>
                  <a:cubicBezTo>
                    <a:pt x="391" y="570"/>
                    <a:pt x="391" y="570"/>
                    <a:pt x="391" y="570"/>
                  </a:cubicBezTo>
                  <a:cubicBezTo>
                    <a:pt x="403" y="570"/>
                    <a:pt x="414" y="567"/>
                    <a:pt x="424" y="561"/>
                  </a:cubicBezTo>
                  <a:moveTo>
                    <a:pt x="358" y="699"/>
                  </a:moveTo>
                  <a:cubicBezTo>
                    <a:pt x="367" y="704"/>
                    <a:pt x="377" y="707"/>
                    <a:pt x="388" y="708"/>
                  </a:cubicBezTo>
                  <a:cubicBezTo>
                    <a:pt x="388" y="717"/>
                    <a:pt x="385" y="725"/>
                    <a:pt x="382" y="733"/>
                  </a:cubicBezTo>
                  <a:cubicBezTo>
                    <a:pt x="384" y="733"/>
                    <a:pt x="385" y="734"/>
                    <a:pt x="387" y="734"/>
                  </a:cubicBezTo>
                  <a:cubicBezTo>
                    <a:pt x="389" y="731"/>
                    <a:pt x="390" y="728"/>
                    <a:pt x="391" y="724"/>
                  </a:cubicBezTo>
                  <a:cubicBezTo>
                    <a:pt x="391" y="702"/>
                    <a:pt x="391" y="702"/>
                    <a:pt x="391" y="702"/>
                  </a:cubicBezTo>
                  <a:cubicBezTo>
                    <a:pt x="379" y="702"/>
                    <a:pt x="368" y="699"/>
                    <a:pt x="358" y="693"/>
                  </a:cubicBezTo>
                  <a:lnTo>
                    <a:pt x="358" y="699"/>
                  </a:lnTo>
                  <a:close/>
                  <a:moveTo>
                    <a:pt x="391" y="42"/>
                  </a:moveTo>
                  <a:cubicBezTo>
                    <a:pt x="379" y="42"/>
                    <a:pt x="368" y="38"/>
                    <a:pt x="358" y="32"/>
                  </a:cubicBezTo>
                  <a:cubicBezTo>
                    <a:pt x="358" y="39"/>
                    <a:pt x="358" y="39"/>
                    <a:pt x="358" y="39"/>
                  </a:cubicBezTo>
                  <a:cubicBezTo>
                    <a:pt x="367" y="44"/>
                    <a:pt x="377" y="47"/>
                    <a:pt x="388" y="47"/>
                  </a:cubicBezTo>
                  <a:cubicBezTo>
                    <a:pt x="387" y="64"/>
                    <a:pt x="380" y="78"/>
                    <a:pt x="370" y="89"/>
                  </a:cubicBezTo>
                  <a:cubicBezTo>
                    <a:pt x="366" y="93"/>
                    <a:pt x="362" y="96"/>
                    <a:pt x="358" y="99"/>
                  </a:cubicBezTo>
                  <a:cubicBezTo>
                    <a:pt x="358" y="105"/>
                    <a:pt x="358" y="105"/>
                    <a:pt x="358" y="105"/>
                  </a:cubicBezTo>
                  <a:cubicBezTo>
                    <a:pt x="364" y="102"/>
                    <a:pt x="369" y="98"/>
                    <a:pt x="374" y="93"/>
                  </a:cubicBezTo>
                  <a:cubicBezTo>
                    <a:pt x="382" y="85"/>
                    <a:pt x="388" y="75"/>
                    <a:pt x="391" y="64"/>
                  </a:cubicBezTo>
                  <a:cubicBezTo>
                    <a:pt x="391" y="64"/>
                    <a:pt x="391" y="64"/>
                    <a:pt x="391" y="64"/>
                  </a:cubicBezTo>
                  <a:lnTo>
                    <a:pt x="391" y="42"/>
                  </a:lnTo>
                  <a:close/>
                  <a:moveTo>
                    <a:pt x="391" y="174"/>
                  </a:moveTo>
                  <a:cubicBezTo>
                    <a:pt x="391" y="196"/>
                    <a:pt x="391" y="196"/>
                    <a:pt x="391" y="196"/>
                  </a:cubicBezTo>
                  <a:cubicBezTo>
                    <a:pt x="391" y="196"/>
                    <a:pt x="391" y="196"/>
                    <a:pt x="391" y="196"/>
                  </a:cubicBezTo>
                  <a:cubicBezTo>
                    <a:pt x="388" y="207"/>
                    <a:pt x="382" y="217"/>
                    <a:pt x="374" y="225"/>
                  </a:cubicBezTo>
                  <a:cubicBezTo>
                    <a:pt x="369" y="230"/>
                    <a:pt x="364" y="234"/>
                    <a:pt x="358" y="237"/>
                  </a:cubicBezTo>
                  <a:cubicBezTo>
                    <a:pt x="358" y="231"/>
                    <a:pt x="358" y="231"/>
                    <a:pt x="358" y="231"/>
                  </a:cubicBezTo>
                  <a:cubicBezTo>
                    <a:pt x="362" y="228"/>
                    <a:pt x="366" y="225"/>
                    <a:pt x="370" y="221"/>
                  </a:cubicBezTo>
                  <a:cubicBezTo>
                    <a:pt x="380" y="211"/>
                    <a:pt x="387" y="196"/>
                    <a:pt x="388" y="179"/>
                  </a:cubicBezTo>
                  <a:cubicBezTo>
                    <a:pt x="377" y="179"/>
                    <a:pt x="367" y="176"/>
                    <a:pt x="358" y="171"/>
                  </a:cubicBezTo>
                  <a:cubicBezTo>
                    <a:pt x="358" y="165"/>
                    <a:pt x="358" y="165"/>
                    <a:pt x="358" y="165"/>
                  </a:cubicBezTo>
                  <a:cubicBezTo>
                    <a:pt x="368" y="170"/>
                    <a:pt x="379" y="174"/>
                    <a:pt x="391" y="174"/>
                  </a:cubicBezTo>
                  <a:moveTo>
                    <a:pt x="391" y="306"/>
                  </a:moveTo>
                  <a:cubicBezTo>
                    <a:pt x="391" y="328"/>
                    <a:pt x="391" y="328"/>
                    <a:pt x="391" y="328"/>
                  </a:cubicBezTo>
                  <a:cubicBezTo>
                    <a:pt x="391" y="328"/>
                    <a:pt x="391" y="328"/>
                    <a:pt x="391" y="328"/>
                  </a:cubicBezTo>
                  <a:cubicBezTo>
                    <a:pt x="388" y="339"/>
                    <a:pt x="382" y="349"/>
                    <a:pt x="374" y="357"/>
                  </a:cubicBezTo>
                  <a:cubicBezTo>
                    <a:pt x="369" y="362"/>
                    <a:pt x="364" y="366"/>
                    <a:pt x="358" y="369"/>
                  </a:cubicBezTo>
                  <a:cubicBezTo>
                    <a:pt x="358" y="363"/>
                    <a:pt x="358" y="363"/>
                    <a:pt x="358" y="363"/>
                  </a:cubicBezTo>
                  <a:cubicBezTo>
                    <a:pt x="362" y="360"/>
                    <a:pt x="366" y="357"/>
                    <a:pt x="370" y="353"/>
                  </a:cubicBezTo>
                  <a:cubicBezTo>
                    <a:pt x="380" y="343"/>
                    <a:pt x="387" y="328"/>
                    <a:pt x="388" y="312"/>
                  </a:cubicBezTo>
                  <a:cubicBezTo>
                    <a:pt x="377" y="311"/>
                    <a:pt x="367" y="308"/>
                    <a:pt x="358" y="303"/>
                  </a:cubicBezTo>
                  <a:cubicBezTo>
                    <a:pt x="358" y="297"/>
                    <a:pt x="358" y="297"/>
                    <a:pt x="358" y="297"/>
                  </a:cubicBezTo>
                  <a:cubicBezTo>
                    <a:pt x="368" y="303"/>
                    <a:pt x="379" y="306"/>
                    <a:pt x="391" y="306"/>
                  </a:cubicBezTo>
                  <a:moveTo>
                    <a:pt x="391" y="438"/>
                  </a:moveTo>
                  <a:cubicBezTo>
                    <a:pt x="391" y="460"/>
                    <a:pt x="391" y="460"/>
                    <a:pt x="391" y="460"/>
                  </a:cubicBezTo>
                  <a:cubicBezTo>
                    <a:pt x="391" y="460"/>
                    <a:pt x="391" y="460"/>
                    <a:pt x="391" y="460"/>
                  </a:cubicBezTo>
                  <a:cubicBezTo>
                    <a:pt x="388" y="472"/>
                    <a:pt x="382" y="481"/>
                    <a:pt x="374" y="490"/>
                  </a:cubicBezTo>
                  <a:cubicBezTo>
                    <a:pt x="369" y="494"/>
                    <a:pt x="364" y="498"/>
                    <a:pt x="358" y="501"/>
                  </a:cubicBezTo>
                  <a:cubicBezTo>
                    <a:pt x="358" y="495"/>
                    <a:pt x="358" y="495"/>
                    <a:pt x="358" y="495"/>
                  </a:cubicBezTo>
                  <a:cubicBezTo>
                    <a:pt x="362" y="492"/>
                    <a:pt x="366" y="489"/>
                    <a:pt x="370" y="486"/>
                  </a:cubicBezTo>
                  <a:cubicBezTo>
                    <a:pt x="380" y="475"/>
                    <a:pt x="387" y="460"/>
                    <a:pt x="388" y="444"/>
                  </a:cubicBezTo>
                  <a:cubicBezTo>
                    <a:pt x="377" y="443"/>
                    <a:pt x="367" y="440"/>
                    <a:pt x="358" y="435"/>
                  </a:cubicBezTo>
                  <a:cubicBezTo>
                    <a:pt x="358" y="429"/>
                    <a:pt x="358" y="429"/>
                    <a:pt x="358" y="429"/>
                  </a:cubicBezTo>
                  <a:cubicBezTo>
                    <a:pt x="368" y="435"/>
                    <a:pt x="379" y="438"/>
                    <a:pt x="391" y="438"/>
                  </a:cubicBezTo>
                  <a:moveTo>
                    <a:pt x="391" y="570"/>
                  </a:moveTo>
                  <a:cubicBezTo>
                    <a:pt x="391" y="592"/>
                    <a:pt x="391" y="592"/>
                    <a:pt x="391" y="592"/>
                  </a:cubicBezTo>
                  <a:cubicBezTo>
                    <a:pt x="391" y="592"/>
                    <a:pt x="391" y="592"/>
                    <a:pt x="391" y="592"/>
                  </a:cubicBezTo>
                  <a:cubicBezTo>
                    <a:pt x="388" y="604"/>
                    <a:pt x="382" y="614"/>
                    <a:pt x="374" y="622"/>
                  </a:cubicBezTo>
                  <a:cubicBezTo>
                    <a:pt x="369" y="626"/>
                    <a:pt x="364" y="630"/>
                    <a:pt x="358" y="633"/>
                  </a:cubicBezTo>
                  <a:cubicBezTo>
                    <a:pt x="358" y="627"/>
                    <a:pt x="358" y="627"/>
                    <a:pt x="358" y="627"/>
                  </a:cubicBezTo>
                  <a:cubicBezTo>
                    <a:pt x="362" y="624"/>
                    <a:pt x="366" y="621"/>
                    <a:pt x="370" y="618"/>
                  </a:cubicBezTo>
                  <a:cubicBezTo>
                    <a:pt x="380" y="607"/>
                    <a:pt x="387" y="592"/>
                    <a:pt x="388" y="576"/>
                  </a:cubicBezTo>
                  <a:cubicBezTo>
                    <a:pt x="377" y="575"/>
                    <a:pt x="367" y="572"/>
                    <a:pt x="358" y="567"/>
                  </a:cubicBezTo>
                  <a:cubicBezTo>
                    <a:pt x="358" y="561"/>
                    <a:pt x="358" y="561"/>
                    <a:pt x="358" y="561"/>
                  </a:cubicBezTo>
                  <a:cubicBezTo>
                    <a:pt x="368" y="567"/>
                    <a:pt x="379" y="570"/>
                    <a:pt x="391" y="570"/>
                  </a:cubicBezTo>
                  <a:moveTo>
                    <a:pt x="325" y="658"/>
                  </a:moveTo>
                  <a:cubicBezTo>
                    <a:pt x="328" y="670"/>
                    <a:pt x="334" y="680"/>
                    <a:pt x="342" y="688"/>
                  </a:cubicBezTo>
                  <a:cubicBezTo>
                    <a:pt x="347" y="692"/>
                    <a:pt x="352" y="696"/>
                    <a:pt x="358" y="699"/>
                  </a:cubicBezTo>
                  <a:cubicBezTo>
                    <a:pt x="358" y="693"/>
                    <a:pt x="358" y="693"/>
                    <a:pt x="358" y="693"/>
                  </a:cubicBezTo>
                  <a:cubicBezTo>
                    <a:pt x="354" y="690"/>
                    <a:pt x="350" y="687"/>
                    <a:pt x="346" y="684"/>
                  </a:cubicBezTo>
                  <a:cubicBezTo>
                    <a:pt x="335" y="673"/>
                    <a:pt x="328" y="658"/>
                    <a:pt x="328" y="642"/>
                  </a:cubicBezTo>
                  <a:cubicBezTo>
                    <a:pt x="339" y="641"/>
                    <a:pt x="349" y="638"/>
                    <a:pt x="358" y="633"/>
                  </a:cubicBezTo>
                  <a:cubicBezTo>
                    <a:pt x="358" y="627"/>
                    <a:pt x="358" y="627"/>
                    <a:pt x="358" y="627"/>
                  </a:cubicBezTo>
                  <a:cubicBezTo>
                    <a:pt x="348" y="633"/>
                    <a:pt x="337" y="636"/>
                    <a:pt x="325" y="636"/>
                  </a:cubicBezTo>
                  <a:lnTo>
                    <a:pt x="325" y="658"/>
                  </a:lnTo>
                  <a:close/>
                  <a:moveTo>
                    <a:pt x="358" y="32"/>
                  </a:moveTo>
                  <a:cubicBezTo>
                    <a:pt x="354" y="30"/>
                    <a:pt x="350" y="27"/>
                    <a:pt x="346" y="23"/>
                  </a:cubicBezTo>
                  <a:cubicBezTo>
                    <a:pt x="340" y="17"/>
                    <a:pt x="335" y="10"/>
                    <a:pt x="332" y="2"/>
                  </a:cubicBezTo>
                  <a:cubicBezTo>
                    <a:pt x="330" y="1"/>
                    <a:pt x="328" y="1"/>
                    <a:pt x="326" y="1"/>
                  </a:cubicBezTo>
                  <a:cubicBezTo>
                    <a:pt x="329" y="11"/>
                    <a:pt x="335" y="20"/>
                    <a:pt x="342" y="27"/>
                  </a:cubicBezTo>
                  <a:cubicBezTo>
                    <a:pt x="347" y="32"/>
                    <a:pt x="352" y="36"/>
                    <a:pt x="358" y="39"/>
                  </a:cubicBezTo>
                  <a:lnTo>
                    <a:pt x="358" y="32"/>
                  </a:lnTo>
                  <a:close/>
                  <a:moveTo>
                    <a:pt x="358" y="99"/>
                  </a:moveTo>
                  <a:cubicBezTo>
                    <a:pt x="348" y="104"/>
                    <a:pt x="337" y="108"/>
                    <a:pt x="325" y="108"/>
                  </a:cubicBezTo>
                  <a:cubicBezTo>
                    <a:pt x="325" y="130"/>
                    <a:pt x="325" y="130"/>
                    <a:pt x="325" y="130"/>
                  </a:cubicBezTo>
                  <a:cubicBezTo>
                    <a:pt x="328" y="141"/>
                    <a:pt x="334" y="151"/>
                    <a:pt x="342" y="159"/>
                  </a:cubicBezTo>
                  <a:cubicBezTo>
                    <a:pt x="347" y="164"/>
                    <a:pt x="352" y="168"/>
                    <a:pt x="358" y="171"/>
                  </a:cubicBezTo>
                  <a:cubicBezTo>
                    <a:pt x="358" y="165"/>
                    <a:pt x="358" y="165"/>
                    <a:pt x="358" y="165"/>
                  </a:cubicBezTo>
                  <a:cubicBezTo>
                    <a:pt x="354" y="162"/>
                    <a:pt x="350" y="159"/>
                    <a:pt x="346" y="155"/>
                  </a:cubicBezTo>
                  <a:cubicBezTo>
                    <a:pt x="335" y="145"/>
                    <a:pt x="328" y="130"/>
                    <a:pt x="328" y="113"/>
                  </a:cubicBezTo>
                  <a:cubicBezTo>
                    <a:pt x="339" y="113"/>
                    <a:pt x="349" y="110"/>
                    <a:pt x="358" y="105"/>
                  </a:cubicBezTo>
                  <a:lnTo>
                    <a:pt x="358" y="99"/>
                  </a:lnTo>
                  <a:close/>
                  <a:moveTo>
                    <a:pt x="358" y="231"/>
                  </a:moveTo>
                  <a:cubicBezTo>
                    <a:pt x="358" y="237"/>
                    <a:pt x="358" y="237"/>
                    <a:pt x="358" y="237"/>
                  </a:cubicBezTo>
                  <a:cubicBezTo>
                    <a:pt x="349" y="242"/>
                    <a:pt x="339" y="245"/>
                    <a:pt x="328" y="245"/>
                  </a:cubicBezTo>
                  <a:cubicBezTo>
                    <a:pt x="328" y="262"/>
                    <a:pt x="335" y="277"/>
                    <a:pt x="346" y="287"/>
                  </a:cubicBezTo>
                  <a:cubicBezTo>
                    <a:pt x="350" y="291"/>
                    <a:pt x="354" y="294"/>
                    <a:pt x="358" y="297"/>
                  </a:cubicBezTo>
                  <a:cubicBezTo>
                    <a:pt x="358" y="303"/>
                    <a:pt x="358" y="303"/>
                    <a:pt x="358" y="303"/>
                  </a:cubicBezTo>
                  <a:cubicBezTo>
                    <a:pt x="352" y="300"/>
                    <a:pt x="347" y="296"/>
                    <a:pt x="342" y="291"/>
                  </a:cubicBezTo>
                  <a:cubicBezTo>
                    <a:pt x="334" y="283"/>
                    <a:pt x="328" y="273"/>
                    <a:pt x="325" y="262"/>
                  </a:cubicBezTo>
                  <a:cubicBezTo>
                    <a:pt x="325" y="240"/>
                    <a:pt x="325" y="240"/>
                    <a:pt x="325" y="240"/>
                  </a:cubicBezTo>
                  <a:cubicBezTo>
                    <a:pt x="337" y="240"/>
                    <a:pt x="348" y="237"/>
                    <a:pt x="358" y="231"/>
                  </a:cubicBezTo>
                  <a:moveTo>
                    <a:pt x="358" y="363"/>
                  </a:moveTo>
                  <a:cubicBezTo>
                    <a:pt x="358" y="369"/>
                    <a:pt x="358" y="369"/>
                    <a:pt x="358" y="369"/>
                  </a:cubicBezTo>
                  <a:cubicBezTo>
                    <a:pt x="349" y="374"/>
                    <a:pt x="339" y="377"/>
                    <a:pt x="328" y="378"/>
                  </a:cubicBezTo>
                  <a:cubicBezTo>
                    <a:pt x="328" y="394"/>
                    <a:pt x="335" y="409"/>
                    <a:pt x="346" y="419"/>
                  </a:cubicBezTo>
                  <a:cubicBezTo>
                    <a:pt x="350" y="423"/>
                    <a:pt x="354" y="426"/>
                    <a:pt x="358" y="429"/>
                  </a:cubicBezTo>
                  <a:cubicBezTo>
                    <a:pt x="358" y="435"/>
                    <a:pt x="358" y="435"/>
                    <a:pt x="358" y="435"/>
                  </a:cubicBezTo>
                  <a:cubicBezTo>
                    <a:pt x="352" y="432"/>
                    <a:pt x="347" y="428"/>
                    <a:pt x="342" y="423"/>
                  </a:cubicBezTo>
                  <a:cubicBezTo>
                    <a:pt x="334" y="415"/>
                    <a:pt x="328" y="405"/>
                    <a:pt x="325" y="394"/>
                  </a:cubicBezTo>
                  <a:cubicBezTo>
                    <a:pt x="325" y="372"/>
                    <a:pt x="325" y="372"/>
                    <a:pt x="325" y="372"/>
                  </a:cubicBezTo>
                  <a:cubicBezTo>
                    <a:pt x="337" y="372"/>
                    <a:pt x="348" y="369"/>
                    <a:pt x="358" y="363"/>
                  </a:cubicBezTo>
                  <a:moveTo>
                    <a:pt x="358" y="495"/>
                  </a:moveTo>
                  <a:cubicBezTo>
                    <a:pt x="358" y="501"/>
                    <a:pt x="358" y="501"/>
                    <a:pt x="358" y="501"/>
                  </a:cubicBezTo>
                  <a:cubicBezTo>
                    <a:pt x="349" y="506"/>
                    <a:pt x="339" y="509"/>
                    <a:pt x="328" y="510"/>
                  </a:cubicBezTo>
                  <a:cubicBezTo>
                    <a:pt x="328" y="526"/>
                    <a:pt x="335" y="541"/>
                    <a:pt x="346" y="552"/>
                  </a:cubicBezTo>
                  <a:cubicBezTo>
                    <a:pt x="350" y="555"/>
                    <a:pt x="354" y="558"/>
                    <a:pt x="358" y="561"/>
                  </a:cubicBezTo>
                  <a:cubicBezTo>
                    <a:pt x="358" y="567"/>
                    <a:pt x="358" y="567"/>
                    <a:pt x="358" y="567"/>
                  </a:cubicBezTo>
                  <a:cubicBezTo>
                    <a:pt x="352" y="564"/>
                    <a:pt x="347" y="560"/>
                    <a:pt x="342" y="556"/>
                  </a:cubicBezTo>
                  <a:cubicBezTo>
                    <a:pt x="334" y="548"/>
                    <a:pt x="328" y="538"/>
                    <a:pt x="325" y="526"/>
                  </a:cubicBezTo>
                  <a:cubicBezTo>
                    <a:pt x="325" y="504"/>
                    <a:pt x="325" y="504"/>
                    <a:pt x="325" y="504"/>
                  </a:cubicBezTo>
                  <a:cubicBezTo>
                    <a:pt x="337" y="504"/>
                    <a:pt x="348" y="501"/>
                    <a:pt x="358" y="495"/>
                  </a:cubicBezTo>
                  <a:moveTo>
                    <a:pt x="292" y="633"/>
                  </a:moveTo>
                  <a:cubicBezTo>
                    <a:pt x="301" y="638"/>
                    <a:pt x="311" y="641"/>
                    <a:pt x="322" y="642"/>
                  </a:cubicBezTo>
                  <a:cubicBezTo>
                    <a:pt x="321" y="658"/>
                    <a:pt x="314" y="673"/>
                    <a:pt x="304" y="684"/>
                  </a:cubicBezTo>
                  <a:cubicBezTo>
                    <a:pt x="300" y="687"/>
                    <a:pt x="296" y="690"/>
                    <a:pt x="292" y="693"/>
                  </a:cubicBezTo>
                  <a:cubicBezTo>
                    <a:pt x="292" y="699"/>
                    <a:pt x="292" y="699"/>
                    <a:pt x="292" y="699"/>
                  </a:cubicBezTo>
                  <a:cubicBezTo>
                    <a:pt x="298" y="696"/>
                    <a:pt x="303" y="692"/>
                    <a:pt x="308" y="688"/>
                  </a:cubicBezTo>
                  <a:cubicBezTo>
                    <a:pt x="316" y="680"/>
                    <a:pt x="322" y="670"/>
                    <a:pt x="325" y="658"/>
                  </a:cubicBezTo>
                  <a:cubicBezTo>
                    <a:pt x="325" y="636"/>
                    <a:pt x="325" y="636"/>
                    <a:pt x="325" y="636"/>
                  </a:cubicBezTo>
                  <a:cubicBezTo>
                    <a:pt x="313" y="636"/>
                    <a:pt x="301" y="633"/>
                    <a:pt x="292" y="627"/>
                  </a:cubicBezTo>
                  <a:lnTo>
                    <a:pt x="292" y="633"/>
                  </a:lnTo>
                  <a:close/>
                  <a:moveTo>
                    <a:pt x="325" y="108"/>
                  </a:moveTo>
                  <a:cubicBezTo>
                    <a:pt x="313" y="108"/>
                    <a:pt x="301" y="104"/>
                    <a:pt x="292" y="99"/>
                  </a:cubicBezTo>
                  <a:cubicBezTo>
                    <a:pt x="292" y="105"/>
                    <a:pt x="292" y="105"/>
                    <a:pt x="292" y="105"/>
                  </a:cubicBezTo>
                  <a:cubicBezTo>
                    <a:pt x="301" y="110"/>
                    <a:pt x="311" y="113"/>
                    <a:pt x="322" y="113"/>
                  </a:cubicBezTo>
                  <a:cubicBezTo>
                    <a:pt x="321" y="130"/>
                    <a:pt x="314" y="145"/>
                    <a:pt x="304" y="155"/>
                  </a:cubicBezTo>
                  <a:cubicBezTo>
                    <a:pt x="300" y="159"/>
                    <a:pt x="296" y="162"/>
                    <a:pt x="292" y="165"/>
                  </a:cubicBezTo>
                  <a:cubicBezTo>
                    <a:pt x="292" y="171"/>
                    <a:pt x="292" y="171"/>
                    <a:pt x="292" y="171"/>
                  </a:cubicBezTo>
                  <a:cubicBezTo>
                    <a:pt x="298" y="168"/>
                    <a:pt x="303" y="164"/>
                    <a:pt x="308" y="159"/>
                  </a:cubicBezTo>
                  <a:cubicBezTo>
                    <a:pt x="316" y="151"/>
                    <a:pt x="322" y="141"/>
                    <a:pt x="325" y="130"/>
                  </a:cubicBezTo>
                  <a:lnTo>
                    <a:pt x="325" y="108"/>
                  </a:lnTo>
                  <a:close/>
                  <a:moveTo>
                    <a:pt x="292" y="39"/>
                  </a:moveTo>
                  <a:cubicBezTo>
                    <a:pt x="298" y="36"/>
                    <a:pt x="303" y="32"/>
                    <a:pt x="308" y="27"/>
                  </a:cubicBezTo>
                  <a:cubicBezTo>
                    <a:pt x="315" y="20"/>
                    <a:pt x="321" y="11"/>
                    <a:pt x="324" y="1"/>
                  </a:cubicBezTo>
                  <a:cubicBezTo>
                    <a:pt x="322" y="0"/>
                    <a:pt x="320" y="0"/>
                    <a:pt x="318" y="0"/>
                  </a:cubicBezTo>
                  <a:cubicBezTo>
                    <a:pt x="315" y="9"/>
                    <a:pt x="310" y="17"/>
                    <a:pt x="304" y="23"/>
                  </a:cubicBezTo>
                  <a:cubicBezTo>
                    <a:pt x="300" y="27"/>
                    <a:pt x="296" y="30"/>
                    <a:pt x="292" y="32"/>
                  </a:cubicBezTo>
                  <a:lnTo>
                    <a:pt x="292" y="39"/>
                  </a:lnTo>
                  <a:close/>
                  <a:moveTo>
                    <a:pt x="325" y="240"/>
                  </a:moveTo>
                  <a:cubicBezTo>
                    <a:pt x="325" y="262"/>
                    <a:pt x="325" y="262"/>
                    <a:pt x="325" y="262"/>
                  </a:cubicBezTo>
                  <a:cubicBezTo>
                    <a:pt x="322" y="273"/>
                    <a:pt x="316" y="283"/>
                    <a:pt x="308" y="291"/>
                  </a:cubicBezTo>
                  <a:cubicBezTo>
                    <a:pt x="303" y="296"/>
                    <a:pt x="298" y="300"/>
                    <a:pt x="292" y="303"/>
                  </a:cubicBezTo>
                  <a:cubicBezTo>
                    <a:pt x="292" y="297"/>
                    <a:pt x="292" y="297"/>
                    <a:pt x="292" y="297"/>
                  </a:cubicBezTo>
                  <a:cubicBezTo>
                    <a:pt x="296" y="294"/>
                    <a:pt x="300" y="291"/>
                    <a:pt x="304" y="287"/>
                  </a:cubicBezTo>
                  <a:cubicBezTo>
                    <a:pt x="314" y="277"/>
                    <a:pt x="321" y="262"/>
                    <a:pt x="322" y="245"/>
                  </a:cubicBezTo>
                  <a:cubicBezTo>
                    <a:pt x="311" y="245"/>
                    <a:pt x="301" y="242"/>
                    <a:pt x="292" y="237"/>
                  </a:cubicBezTo>
                  <a:cubicBezTo>
                    <a:pt x="292" y="231"/>
                    <a:pt x="292" y="231"/>
                    <a:pt x="292" y="231"/>
                  </a:cubicBezTo>
                  <a:cubicBezTo>
                    <a:pt x="301" y="237"/>
                    <a:pt x="313" y="240"/>
                    <a:pt x="325" y="240"/>
                  </a:cubicBezTo>
                  <a:moveTo>
                    <a:pt x="325" y="372"/>
                  </a:moveTo>
                  <a:cubicBezTo>
                    <a:pt x="325" y="394"/>
                    <a:pt x="325" y="394"/>
                    <a:pt x="325" y="394"/>
                  </a:cubicBezTo>
                  <a:cubicBezTo>
                    <a:pt x="322" y="405"/>
                    <a:pt x="316" y="415"/>
                    <a:pt x="308" y="423"/>
                  </a:cubicBezTo>
                  <a:cubicBezTo>
                    <a:pt x="303" y="428"/>
                    <a:pt x="298" y="432"/>
                    <a:pt x="292" y="435"/>
                  </a:cubicBezTo>
                  <a:cubicBezTo>
                    <a:pt x="292" y="429"/>
                    <a:pt x="292" y="429"/>
                    <a:pt x="292" y="429"/>
                  </a:cubicBezTo>
                  <a:cubicBezTo>
                    <a:pt x="296" y="426"/>
                    <a:pt x="300" y="423"/>
                    <a:pt x="304" y="419"/>
                  </a:cubicBezTo>
                  <a:cubicBezTo>
                    <a:pt x="314" y="409"/>
                    <a:pt x="321" y="394"/>
                    <a:pt x="322" y="378"/>
                  </a:cubicBezTo>
                  <a:cubicBezTo>
                    <a:pt x="311" y="377"/>
                    <a:pt x="301" y="374"/>
                    <a:pt x="292" y="369"/>
                  </a:cubicBezTo>
                  <a:cubicBezTo>
                    <a:pt x="292" y="363"/>
                    <a:pt x="292" y="363"/>
                    <a:pt x="292" y="363"/>
                  </a:cubicBezTo>
                  <a:cubicBezTo>
                    <a:pt x="301" y="369"/>
                    <a:pt x="313" y="372"/>
                    <a:pt x="325" y="372"/>
                  </a:cubicBezTo>
                  <a:moveTo>
                    <a:pt x="325" y="504"/>
                  </a:moveTo>
                  <a:cubicBezTo>
                    <a:pt x="325" y="526"/>
                    <a:pt x="325" y="526"/>
                    <a:pt x="325" y="526"/>
                  </a:cubicBezTo>
                  <a:cubicBezTo>
                    <a:pt x="322" y="538"/>
                    <a:pt x="316" y="548"/>
                    <a:pt x="308" y="556"/>
                  </a:cubicBezTo>
                  <a:cubicBezTo>
                    <a:pt x="303" y="560"/>
                    <a:pt x="298" y="564"/>
                    <a:pt x="292" y="567"/>
                  </a:cubicBezTo>
                  <a:cubicBezTo>
                    <a:pt x="292" y="561"/>
                    <a:pt x="292" y="561"/>
                    <a:pt x="292" y="561"/>
                  </a:cubicBezTo>
                  <a:cubicBezTo>
                    <a:pt x="296" y="558"/>
                    <a:pt x="300" y="555"/>
                    <a:pt x="304" y="552"/>
                  </a:cubicBezTo>
                  <a:cubicBezTo>
                    <a:pt x="314" y="541"/>
                    <a:pt x="321" y="526"/>
                    <a:pt x="322" y="510"/>
                  </a:cubicBezTo>
                  <a:cubicBezTo>
                    <a:pt x="311" y="509"/>
                    <a:pt x="301" y="506"/>
                    <a:pt x="292" y="501"/>
                  </a:cubicBezTo>
                  <a:cubicBezTo>
                    <a:pt x="292" y="495"/>
                    <a:pt x="292" y="495"/>
                    <a:pt x="292" y="495"/>
                  </a:cubicBezTo>
                  <a:cubicBezTo>
                    <a:pt x="301" y="501"/>
                    <a:pt x="313" y="504"/>
                    <a:pt x="325" y="504"/>
                  </a:cubicBezTo>
                  <a:moveTo>
                    <a:pt x="259" y="592"/>
                  </a:moveTo>
                  <a:cubicBezTo>
                    <a:pt x="262" y="604"/>
                    <a:pt x="268" y="614"/>
                    <a:pt x="276" y="622"/>
                  </a:cubicBezTo>
                  <a:cubicBezTo>
                    <a:pt x="281" y="626"/>
                    <a:pt x="286" y="630"/>
                    <a:pt x="292" y="633"/>
                  </a:cubicBezTo>
                  <a:cubicBezTo>
                    <a:pt x="292" y="627"/>
                    <a:pt x="292" y="627"/>
                    <a:pt x="292" y="627"/>
                  </a:cubicBezTo>
                  <a:cubicBezTo>
                    <a:pt x="288" y="624"/>
                    <a:pt x="284" y="621"/>
                    <a:pt x="280" y="618"/>
                  </a:cubicBezTo>
                  <a:cubicBezTo>
                    <a:pt x="269" y="607"/>
                    <a:pt x="262" y="592"/>
                    <a:pt x="262" y="576"/>
                  </a:cubicBezTo>
                  <a:cubicBezTo>
                    <a:pt x="273" y="575"/>
                    <a:pt x="283" y="572"/>
                    <a:pt x="292" y="567"/>
                  </a:cubicBezTo>
                  <a:cubicBezTo>
                    <a:pt x="292" y="561"/>
                    <a:pt x="292" y="561"/>
                    <a:pt x="292" y="561"/>
                  </a:cubicBezTo>
                  <a:cubicBezTo>
                    <a:pt x="282" y="567"/>
                    <a:pt x="271" y="570"/>
                    <a:pt x="259" y="570"/>
                  </a:cubicBezTo>
                  <a:lnTo>
                    <a:pt x="259" y="592"/>
                  </a:lnTo>
                  <a:close/>
                  <a:moveTo>
                    <a:pt x="292" y="693"/>
                  </a:moveTo>
                  <a:cubicBezTo>
                    <a:pt x="289" y="694"/>
                    <a:pt x="287" y="696"/>
                    <a:pt x="284" y="697"/>
                  </a:cubicBezTo>
                  <a:cubicBezTo>
                    <a:pt x="286" y="698"/>
                    <a:pt x="289" y="699"/>
                    <a:pt x="291" y="700"/>
                  </a:cubicBezTo>
                  <a:cubicBezTo>
                    <a:pt x="291" y="700"/>
                    <a:pt x="292" y="700"/>
                    <a:pt x="292" y="699"/>
                  </a:cubicBezTo>
                  <a:lnTo>
                    <a:pt x="292" y="693"/>
                  </a:lnTo>
                  <a:close/>
                  <a:moveTo>
                    <a:pt x="292" y="99"/>
                  </a:moveTo>
                  <a:cubicBezTo>
                    <a:pt x="288" y="96"/>
                    <a:pt x="284" y="93"/>
                    <a:pt x="280" y="89"/>
                  </a:cubicBezTo>
                  <a:cubicBezTo>
                    <a:pt x="269" y="78"/>
                    <a:pt x="262" y="64"/>
                    <a:pt x="262" y="47"/>
                  </a:cubicBezTo>
                  <a:cubicBezTo>
                    <a:pt x="273" y="47"/>
                    <a:pt x="283" y="44"/>
                    <a:pt x="292" y="39"/>
                  </a:cubicBezTo>
                  <a:cubicBezTo>
                    <a:pt x="292" y="32"/>
                    <a:pt x="292" y="32"/>
                    <a:pt x="292" y="32"/>
                  </a:cubicBezTo>
                  <a:cubicBezTo>
                    <a:pt x="282" y="38"/>
                    <a:pt x="271" y="42"/>
                    <a:pt x="259" y="42"/>
                  </a:cubicBezTo>
                  <a:cubicBezTo>
                    <a:pt x="259" y="64"/>
                    <a:pt x="259" y="64"/>
                    <a:pt x="259" y="64"/>
                  </a:cubicBezTo>
                  <a:cubicBezTo>
                    <a:pt x="262" y="75"/>
                    <a:pt x="268" y="85"/>
                    <a:pt x="276" y="93"/>
                  </a:cubicBezTo>
                  <a:cubicBezTo>
                    <a:pt x="281" y="98"/>
                    <a:pt x="286" y="102"/>
                    <a:pt x="292" y="105"/>
                  </a:cubicBezTo>
                  <a:lnTo>
                    <a:pt x="292" y="99"/>
                  </a:lnTo>
                  <a:close/>
                  <a:moveTo>
                    <a:pt x="292" y="165"/>
                  </a:moveTo>
                  <a:cubicBezTo>
                    <a:pt x="292" y="171"/>
                    <a:pt x="292" y="171"/>
                    <a:pt x="292" y="171"/>
                  </a:cubicBezTo>
                  <a:cubicBezTo>
                    <a:pt x="283" y="176"/>
                    <a:pt x="273" y="179"/>
                    <a:pt x="262" y="179"/>
                  </a:cubicBezTo>
                  <a:cubicBezTo>
                    <a:pt x="262" y="196"/>
                    <a:pt x="269" y="211"/>
                    <a:pt x="280" y="221"/>
                  </a:cubicBezTo>
                  <a:cubicBezTo>
                    <a:pt x="284" y="225"/>
                    <a:pt x="288" y="228"/>
                    <a:pt x="292" y="231"/>
                  </a:cubicBezTo>
                  <a:cubicBezTo>
                    <a:pt x="292" y="237"/>
                    <a:pt x="292" y="237"/>
                    <a:pt x="292" y="237"/>
                  </a:cubicBezTo>
                  <a:cubicBezTo>
                    <a:pt x="286" y="234"/>
                    <a:pt x="281" y="230"/>
                    <a:pt x="276" y="225"/>
                  </a:cubicBezTo>
                  <a:cubicBezTo>
                    <a:pt x="268" y="217"/>
                    <a:pt x="262" y="207"/>
                    <a:pt x="259" y="196"/>
                  </a:cubicBezTo>
                  <a:cubicBezTo>
                    <a:pt x="259" y="174"/>
                    <a:pt x="259" y="174"/>
                    <a:pt x="259" y="174"/>
                  </a:cubicBezTo>
                  <a:cubicBezTo>
                    <a:pt x="271" y="174"/>
                    <a:pt x="282" y="170"/>
                    <a:pt x="292" y="165"/>
                  </a:cubicBezTo>
                  <a:moveTo>
                    <a:pt x="292" y="297"/>
                  </a:moveTo>
                  <a:cubicBezTo>
                    <a:pt x="292" y="303"/>
                    <a:pt x="292" y="303"/>
                    <a:pt x="292" y="303"/>
                  </a:cubicBezTo>
                  <a:cubicBezTo>
                    <a:pt x="283" y="308"/>
                    <a:pt x="273" y="311"/>
                    <a:pt x="262" y="312"/>
                  </a:cubicBezTo>
                  <a:cubicBezTo>
                    <a:pt x="262" y="328"/>
                    <a:pt x="269" y="343"/>
                    <a:pt x="280" y="353"/>
                  </a:cubicBezTo>
                  <a:cubicBezTo>
                    <a:pt x="284" y="357"/>
                    <a:pt x="288" y="360"/>
                    <a:pt x="292" y="363"/>
                  </a:cubicBezTo>
                  <a:cubicBezTo>
                    <a:pt x="292" y="369"/>
                    <a:pt x="292" y="369"/>
                    <a:pt x="292" y="369"/>
                  </a:cubicBezTo>
                  <a:cubicBezTo>
                    <a:pt x="286" y="366"/>
                    <a:pt x="281" y="362"/>
                    <a:pt x="276" y="357"/>
                  </a:cubicBezTo>
                  <a:cubicBezTo>
                    <a:pt x="268" y="349"/>
                    <a:pt x="262" y="339"/>
                    <a:pt x="259" y="328"/>
                  </a:cubicBezTo>
                  <a:cubicBezTo>
                    <a:pt x="259" y="306"/>
                    <a:pt x="259" y="306"/>
                    <a:pt x="259" y="306"/>
                  </a:cubicBezTo>
                  <a:cubicBezTo>
                    <a:pt x="271" y="306"/>
                    <a:pt x="282" y="303"/>
                    <a:pt x="292" y="297"/>
                  </a:cubicBezTo>
                  <a:moveTo>
                    <a:pt x="292" y="429"/>
                  </a:moveTo>
                  <a:cubicBezTo>
                    <a:pt x="292" y="435"/>
                    <a:pt x="292" y="435"/>
                    <a:pt x="292" y="435"/>
                  </a:cubicBezTo>
                  <a:cubicBezTo>
                    <a:pt x="283" y="440"/>
                    <a:pt x="273" y="443"/>
                    <a:pt x="262" y="444"/>
                  </a:cubicBezTo>
                  <a:cubicBezTo>
                    <a:pt x="262" y="460"/>
                    <a:pt x="269" y="475"/>
                    <a:pt x="280" y="486"/>
                  </a:cubicBezTo>
                  <a:cubicBezTo>
                    <a:pt x="284" y="489"/>
                    <a:pt x="288" y="492"/>
                    <a:pt x="292" y="495"/>
                  </a:cubicBezTo>
                  <a:cubicBezTo>
                    <a:pt x="292" y="501"/>
                    <a:pt x="292" y="501"/>
                    <a:pt x="292" y="501"/>
                  </a:cubicBezTo>
                  <a:cubicBezTo>
                    <a:pt x="286" y="498"/>
                    <a:pt x="281" y="494"/>
                    <a:pt x="276" y="490"/>
                  </a:cubicBezTo>
                  <a:cubicBezTo>
                    <a:pt x="268" y="481"/>
                    <a:pt x="262" y="472"/>
                    <a:pt x="259" y="460"/>
                  </a:cubicBezTo>
                  <a:cubicBezTo>
                    <a:pt x="259" y="438"/>
                    <a:pt x="259" y="438"/>
                    <a:pt x="259" y="438"/>
                  </a:cubicBezTo>
                  <a:cubicBezTo>
                    <a:pt x="271" y="438"/>
                    <a:pt x="282" y="435"/>
                    <a:pt x="292" y="429"/>
                  </a:cubicBezTo>
                  <a:moveTo>
                    <a:pt x="226" y="567"/>
                  </a:moveTo>
                  <a:cubicBezTo>
                    <a:pt x="235" y="572"/>
                    <a:pt x="245" y="575"/>
                    <a:pt x="256" y="576"/>
                  </a:cubicBezTo>
                  <a:cubicBezTo>
                    <a:pt x="255" y="592"/>
                    <a:pt x="248" y="607"/>
                    <a:pt x="238" y="618"/>
                  </a:cubicBezTo>
                  <a:cubicBezTo>
                    <a:pt x="234" y="621"/>
                    <a:pt x="230" y="624"/>
                    <a:pt x="226" y="627"/>
                  </a:cubicBezTo>
                  <a:cubicBezTo>
                    <a:pt x="226" y="633"/>
                    <a:pt x="226" y="633"/>
                    <a:pt x="226" y="633"/>
                  </a:cubicBezTo>
                  <a:cubicBezTo>
                    <a:pt x="232" y="630"/>
                    <a:pt x="237" y="626"/>
                    <a:pt x="242" y="622"/>
                  </a:cubicBezTo>
                  <a:cubicBezTo>
                    <a:pt x="250" y="614"/>
                    <a:pt x="256" y="604"/>
                    <a:pt x="259" y="592"/>
                  </a:cubicBezTo>
                  <a:cubicBezTo>
                    <a:pt x="259" y="570"/>
                    <a:pt x="259" y="570"/>
                    <a:pt x="259" y="570"/>
                  </a:cubicBezTo>
                  <a:cubicBezTo>
                    <a:pt x="247" y="570"/>
                    <a:pt x="235" y="567"/>
                    <a:pt x="226" y="561"/>
                  </a:cubicBezTo>
                  <a:lnTo>
                    <a:pt x="226" y="567"/>
                  </a:lnTo>
                  <a:close/>
                  <a:moveTo>
                    <a:pt x="259" y="42"/>
                  </a:moveTo>
                  <a:cubicBezTo>
                    <a:pt x="247" y="42"/>
                    <a:pt x="235" y="38"/>
                    <a:pt x="226" y="32"/>
                  </a:cubicBezTo>
                  <a:cubicBezTo>
                    <a:pt x="226" y="39"/>
                    <a:pt x="226" y="39"/>
                    <a:pt x="226" y="39"/>
                  </a:cubicBezTo>
                  <a:cubicBezTo>
                    <a:pt x="235" y="44"/>
                    <a:pt x="245" y="47"/>
                    <a:pt x="256" y="47"/>
                  </a:cubicBezTo>
                  <a:cubicBezTo>
                    <a:pt x="255" y="64"/>
                    <a:pt x="248" y="78"/>
                    <a:pt x="238" y="89"/>
                  </a:cubicBezTo>
                  <a:cubicBezTo>
                    <a:pt x="234" y="93"/>
                    <a:pt x="230" y="96"/>
                    <a:pt x="226" y="99"/>
                  </a:cubicBezTo>
                  <a:cubicBezTo>
                    <a:pt x="226" y="105"/>
                    <a:pt x="226" y="105"/>
                    <a:pt x="226" y="105"/>
                  </a:cubicBezTo>
                  <a:cubicBezTo>
                    <a:pt x="232" y="102"/>
                    <a:pt x="237" y="98"/>
                    <a:pt x="242" y="93"/>
                  </a:cubicBezTo>
                  <a:cubicBezTo>
                    <a:pt x="250" y="85"/>
                    <a:pt x="256" y="75"/>
                    <a:pt x="259" y="64"/>
                  </a:cubicBezTo>
                  <a:lnTo>
                    <a:pt x="259" y="42"/>
                  </a:lnTo>
                  <a:close/>
                  <a:moveTo>
                    <a:pt x="259" y="174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6" y="207"/>
                    <a:pt x="250" y="217"/>
                    <a:pt x="242" y="225"/>
                  </a:cubicBezTo>
                  <a:cubicBezTo>
                    <a:pt x="237" y="230"/>
                    <a:pt x="232" y="234"/>
                    <a:pt x="226" y="237"/>
                  </a:cubicBezTo>
                  <a:cubicBezTo>
                    <a:pt x="226" y="231"/>
                    <a:pt x="226" y="231"/>
                    <a:pt x="226" y="231"/>
                  </a:cubicBezTo>
                  <a:cubicBezTo>
                    <a:pt x="230" y="228"/>
                    <a:pt x="234" y="225"/>
                    <a:pt x="238" y="221"/>
                  </a:cubicBezTo>
                  <a:cubicBezTo>
                    <a:pt x="248" y="211"/>
                    <a:pt x="255" y="196"/>
                    <a:pt x="256" y="179"/>
                  </a:cubicBezTo>
                  <a:cubicBezTo>
                    <a:pt x="245" y="179"/>
                    <a:pt x="235" y="176"/>
                    <a:pt x="226" y="171"/>
                  </a:cubicBezTo>
                  <a:cubicBezTo>
                    <a:pt x="226" y="165"/>
                    <a:pt x="226" y="165"/>
                    <a:pt x="226" y="165"/>
                  </a:cubicBezTo>
                  <a:cubicBezTo>
                    <a:pt x="235" y="170"/>
                    <a:pt x="247" y="174"/>
                    <a:pt x="259" y="174"/>
                  </a:cubicBezTo>
                  <a:moveTo>
                    <a:pt x="259" y="306"/>
                  </a:moveTo>
                  <a:cubicBezTo>
                    <a:pt x="259" y="328"/>
                    <a:pt x="259" y="328"/>
                    <a:pt x="259" y="328"/>
                  </a:cubicBezTo>
                  <a:cubicBezTo>
                    <a:pt x="256" y="339"/>
                    <a:pt x="250" y="349"/>
                    <a:pt x="242" y="357"/>
                  </a:cubicBezTo>
                  <a:cubicBezTo>
                    <a:pt x="237" y="362"/>
                    <a:pt x="232" y="366"/>
                    <a:pt x="226" y="369"/>
                  </a:cubicBezTo>
                  <a:cubicBezTo>
                    <a:pt x="226" y="363"/>
                    <a:pt x="226" y="363"/>
                    <a:pt x="226" y="363"/>
                  </a:cubicBezTo>
                  <a:cubicBezTo>
                    <a:pt x="230" y="360"/>
                    <a:pt x="234" y="357"/>
                    <a:pt x="238" y="353"/>
                  </a:cubicBezTo>
                  <a:cubicBezTo>
                    <a:pt x="248" y="343"/>
                    <a:pt x="255" y="328"/>
                    <a:pt x="256" y="312"/>
                  </a:cubicBezTo>
                  <a:cubicBezTo>
                    <a:pt x="245" y="311"/>
                    <a:pt x="235" y="308"/>
                    <a:pt x="226" y="303"/>
                  </a:cubicBezTo>
                  <a:cubicBezTo>
                    <a:pt x="226" y="297"/>
                    <a:pt x="226" y="297"/>
                    <a:pt x="226" y="297"/>
                  </a:cubicBezTo>
                  <a:cubicBezTo>
                    <a:pt x="235" y="303"/>
                    <a:pt x="247" y="306"/>
                    <a:pt x="259" y="306"/>
                  </a:cubicBezTo>
                  <a:moveTo>
                    <a:pt x="259" y="438"/>
                  </a:moveTo>
                  <a:cubicBezTo>
                    <a:pt x="259" y="460"/>
                    <a:pt x="259" y="460"/>
                    <a:pt x="259" y="460"/>
                  </a:cubicBezTo>
                  <a:cubicBezTo>
                    <a:pt x="256" y="472"/>
                    <a:pt x="250" y="481"/>
                    <a:pt x="242" y="490"/>
                  </a:cubicBezTo>
                  <a:cubicBezTo>
                    <a:pt x="237" y="494"/>
                    <a:pt x="232" y="498"/>
                    <a:pt x="226" y="501"/>
                  </a:cubicBezTo>
                  <a:cubicBezTo>
                    <a:pt x="226" y="495"/>
                    <a:pt x="226" y="495"/>
                    <a:pt x="226" y="495"/>
                  </a:cubicBezTo>
                  <a:cubicBezTo>
                    <a:pt x="230" y="492"/>
                    <a:pt x="234" y="489"/>
                    <a:pt x="238" y="486"/>
                  </a:cubicBezTo>
                  <a:cubicBezTo>
                    <a:pt x="248" y="475"/>
                    <a:pt x="255" y="460"/>
                    <a:pt x="256" y="444"/>
                  </a:cubicBezTo>
                  <a:cubicBezTo>
                    <a:pt x="245" y="443"/>
                    <a:pt x="235" y="440"/>
                    <a:pt x="226" y="435"/>
                  </a:cubicBezTo>
                  <a:cubicBezTo>
                    <a:pt x="226" y="429"/>
                    <a:pt x="226" y="429"/>
                    <a:pt x="226" y="429"/>
                  </a:cubicBezTo>
                  <a:cubicBezTo>
                    <a:pt x="235" y="435"/>
                    <a:pt x="247" y="438"/>
                    <a:pt x="259" y="438"/>
                  </a:cubicBezTo>
                  <a:moveTo>
                    <a:pt x="193" y="526"/>
                  </a:moveTo>
                  <a:cubicBezTo>
                    <a:pt x="196" y="538"/>
                    <a:pt x="202" y="548"/>
                    <a:pt x="210" y="556"/>
                  </a:cubicBezTo>
                  <a:cubicBezTo>
                    <a:pt x="215" y="560"/>
                    <a:pt x="220" y="564"/>
                    <a:pt x="226" y="567"/>
                  </a:cubicBezTo>
                  <a:cubicBezTo>
                    <a:pt x="226" y="561"/>
                    <a:pt x="226" y="561"/>
                    <a:pt x="226" y="561"/>
                  </a:cubicBezTo>
                  <a:cubicBezTo>
                    <a:pt x="222" y="558"/>
                    <a:pt x="218" y="555"/>
                    <a:pt x="214" y="552"/>
                  </a:cubicBezTo>
                  <a:cubicBezTo>
                    <a:pt x="203" y="541"/>
                    <a:pt x="196" y="526"/>
                    <a:pt x="196" y="510"/>
                  </a:cubicBezTo>
                  <a:cubicBezTo>
                    <a:pt x="207" y="509"/>
                    <a:pt x="217" y="506"/>
                    <a:pt x="226" y="501"/>
                  </a:cubicBezTo>
                  <a:cubicBezTo>
                    <a:pt x="226" y="495"/>
                    <a:pt x="226" y="495"/>
                    <a:pt x="226" y="495"/>
                  </a:cubicBezTo>
                  <a:cubicBezTo>
                    <a:pt x="216" y="501"/>
                    <a:pt x="205" y="504"/>
                    <a:pt x="193" y="504"/>
                  </a:cubicBezTo>
                  <a:lnTo>
                    <a:pt x="193" y="526"/>
                  </a:lnTo>
                  <a:close/>
                  <a:moveTo>
                    <a:pt x="226" y="627"/>
                  </a:moveTo>
                  <a:cubicBezTo>
                    <a:pt x="216" y="633"/>
                    <a:pt x="205" y="636"/>
                    <a:pt x="193" y="636"/>
                  </a:cubicBezTo>
                  <a:cubicBezTo>
                    <a:pt x="193" y="643"/>
                    <a:pt x="193" y="643"/>
                    <a:pt x="193" y="643"/>
                  </a:cubicBezTo>
                  <a:cubicBezTo>
                    <a:pt x="194" y="644"/>
                    <a:pt x="195" y="645"/>
                    <a:pt x="196" y="645"/>
                  </a:cubicBezTo>
                  <a:cubicBezTo>
                    <a:pt x="196" y="644"/>
                    <a:pt x="196" y="643"/>
                    <a:pt x="196" y="642"/>
                  </a:cubicBezTo>
                  <a:cubicBezTo>
                    <a:pt x="207" y="641"/>
                    <a:pt x="217" y="638"/>
                    <a:pt x="226" y="633"/>
                  </a:cubicBezTo>
                  <a:lnTo>
                    <a:pt x="226" y="627"/>
                  </a:lnTo>
                  <a:close/>
                  <a:moveTo>
                    <a:pt x="226" y="32"/>
                  </a:moveTo>
                  <a:cubicBezTo>
                    <a:pt x="222" y="30"/>
                    <a:pt x="218" y="27"/>
                    <a:pt x="214" y="23"/>
                  </a:cubicBezTo>
                  <a:cubicBezTo>
                    <a:pt x="210" y="19"/>
                    <a:pt x="207" y="15"/>
                    <a:pt x="204" y="10"/>
                  </a:cubicBezTo>
                  <a:cubicBezTo>
                    <a:pt x="202" y="10"/>
                    <a:pt x="201" y="10"/>
                    <a:pt x="200" y="11"/>
                  </a:cubicBezTo>
                  <a:cubicBezTo>
                    <a:pt x="199" y="11"/>
                    <a:pt x="199" y="11"/>
                    <a:pt x="198" y="11"/>
                  </a:cubicBezTo>
                  <a:cubicBezTo>
                    <a:pt x="201" y="17"/>
                    <a:pt x="205" y="23"/>
                    <a:pt x="210" y="27"/>
                  </a:cubicBezTo>
                  <a:cubicBezTo>
                    <a:pt x="215" y="32"/>
                    <a:pt x="220" y="36"/>
                    <a:pt x="226" y="39"/>
                  </a:cubicBezTo>
                  <a:lnTo>
                    <a:pt x="226" y="32"/>
                  </a:lnTo>
                  <a:close/>
                  <a:moveTo>
                    <a:pt x="226" y="99"/>
                  </a:moveTo>
                  <a:cubicBezTo>
                    <a:pt x="216" y="104"/>
                    <a:pt x="205" y="108"/>
                    <a:pt x="193" y="108"/>
                  </a:cubicBezTo>
                  <a:cubicBezTo>
                    <a:pt x="193" y="130"/>
                    <a:pt x="193" y="130"/>
                    <a:pt x="193" y="130"/>
                  </a:cubicBezTo>
                  <a:cubicBezTo>
                    <a:pt x="196" y="141"/>
                    <a:pt x="202" y="151"/>
                    <a:pt x="210" y="159"/>
                  </a:cubicBezTo>
                  <a:cubicBezTo>
                    <a:pt x="215" y="164"/>
                    <a:pt x="220" y="168"/>
                    <a:pt x="226" y="171"/>
                  </a:cubicBezTo>
                  <a:cubicBezTo>
                    <a:pt x="226" y="165"/>
                    <a:pt x="226" y="165"/>
                    <a:pt x="226" y="165"/>
                  </a:cubicBezTo>
                  <a:cubicBezTo>
                    <a:pt x="222" y="162"/>
                    <a:pt x="218" y="159"/>
                    <a:pt x="214" y="155"/>
                  </a:cubicBezTo>
                  <a:cubicBezTo>
                    <a:pt x="203" y="145"/>
                    <a:pt x="196" y="130"/>
                    <a:pt x="196" y="113"/>
                  </a:cubicBezTo>
                  <a:cubicBezTo>
                    <a:pt x="207" y="113"/>
                    <a:pt x="217" y="110"/>
                    <a:pt x="226" y="105"/>
                  </a:cubicBezTo>
                  <a:lnTo>
                    <a:pt x="226" y="99"/>
                  </a:lnTo>
                  <a:close/>
                  <a:moveTo>
                    <a:pt x="226" y="231"/>
                  </a:moveTo>
                  <a:cubicBezTo>
                    <a:pt x="226" y="237"/>
                    <a:pt x="226" y="237"/>
                    <a:pt x="226" y="237"/>
                  </a:cubicBezTo>
                  <a:cubicBezTo>
                    <a:pt x="217" y="242"/>
                    <a:pt x="207" y="245"/>
                    <a:pt x="196" y="245"/>
                  </a:cubicBezTo>
                  <a:cubicBezTo>
                    <a:pt x="196" y="262"/>
                    <a:pt x="203" y="277"/>
                    <a:pt x="214" y="287"/>
                  </a:cubicBezTo>
                  <a:cubicBezTo>
                    <a:pt x="218" y="291"/>
                    <a:pt x="222" y="294"/>
                    <a:pt x="226" y="297"/>
                  </a:cubicBezTo>
                  <a:cubicBezTo>
                    <a:pt x="226" y="303"/>
                    <a:pt x="226" y="303"/>
                    <a:pt x="226" y="303"/>
                  </a:cubicBezTo>
                  <a:cubicBezTo>
                    <a:pt x="220" y="300"/>
                    <a:pt x="215" y="296"/>
                    <a:pt x="210" y="291"/>
                  </a:cubicBezTo>
                  <a:cubicBezTo>
                    <a:pt x="202" y="283"/>
                    <a:pt x="196" y="273"/>
                    <a:pt x="193" y="262"/>
                  </a:cubicBezTo>
                  <a:cubicBezTo>
                    <a:pt x="193" y="240"/>
                    <a:pt x="193" y="240"/>
                    <a:pt x="193" y="240"/>
                  </a:cubicBezTo>
                  <a:cubicBezTo>
                    <a:pt x="205" y="240"/>
                    <a:pt x="216" y="237"/>
                    <a:pt x="226" y="231"/>
                  </a:cubicBezTo>
                  <a:moveTo>
                    <a:pt x="226" y="363"/>
                  </a:moveTo>
                  <a:cubicBezTo>
                    <a:pt x="226" y="369"/>
                    <a:pt x="226" y="369"/>
                    <a:pt x="226" y="369"/>
                  </a:cubicBezTo>
                  <a:cubicBezTo>
                    <a:pt x="217" y="374"/>
                    <a:pt x="207" y="377"/>
                    <a:pt x="196" y="378"/>
                  </a:cubicBezTo>
                  <a:cubicBezTo>
                    <a:pt x="196" y="394"/>
                    <a:pt x="203" y="409"/>
                    <a:pt x="214" y="419"/>
                  </a:cubicBezTo>
                  <a:cubicBezTo>
                    <a:pt x="218" y="423"/>
                    <a:pt x="222" y="426"/>
                    <a:pt x="226" y="429"/>
                  </a:cubicBezTo>
                  <a:cubicBezTo>
                    <a:pt x="226" y="435"/>
                    <a:pt x="226" y="435"/>
                    <a:pt x="226" y="435"/>
                  </a:cubicBezTo>
                  <a:cubicBezTo>
                    <a:pt x="220" y="432"/>
                    <a:pt x="215" y="428"/>
                    <a:pt x="210" y="423"/>
                  </a:cubicBezTo>
                  <a:cubicBezTo>
                    <a:pt x="202" y="415"/>
                    <a:pt x="196" y="405"/>
                    <a:pt x="193" y="394"/>
                  </a:cubicBezTo>
                  <a:cubicBezTo>
                    <a:pt x="193" y="372"/>
                    <a:pt x="193" y="372"/>
                    <a:pt x="193" y="372"/>
                  </a:cubicBezTo>
                  <a:cubicBezTo>
                    <a:pt x="205" y="372"/>
                    <a:pt x="216" y="369"/>
                    <a:pt x="226" y="363"/>
                  </a:cubicBezTo>
                  <a:moveTo>
                    <a:pt x="160" y="501"/>
                  </a:moveTo>
                  <a:cubicBezTo>
                    <a:pt x="169" y="506"/>
                    <a:pt x="179" y="509"/>
                    <a:pt x="190" y="510"/>
                  </a:cubicBezTo>
                  <a:cubicBezTo>
                    <a:pt x="189" y="526"/>
                    <a:pt x="182" y="541"/>
                    <a:pt x="171" y="552"/>
                  </a:cubicBezTo>
                  <a:cubicBezTo>
                    <a:pt x="168" y="555"/>
                    <a:pt x="164" y="558"/>
                    <a:pt x="160" y="561"/>
                  </a:cubicBezTo>
                  <a:cubicBezTo>
                    <a:pt x="160" y="567"/>
                    <a:pt x="160" y="567"/>
                    <a:pt x="160" y="567"/>
                  </a:cubicBezTo>
                  <a:cubicBezTo>
                    <a:pt x="166" y="564"/>
                    <a:pt x="171" y="560"/>
                    <a:pt x="175" y="556"/>
                  </a:cubicBezTo>
                  <a:cubicBezTo>
                    <a:pt x="183" y="548"/>
                    <a:pt x="190" y="538"/>
                    <a:pt x="193" y="526"/>
                  </a:cubicBezTo>
                  <a:cubicBezTo>
                    <a:pt x="193" y="504"/>
                    <a:pt x="193" y="504"/>
                    <a:pt x="193" y="504"/>
                  </a:cubicBezTo>
                  <a:cubicBezTo>
                    <a:pt x="181" y="504"/>
                    <a:pt x="169" y="501"/>
                    <a:pt x="160" y="495"/>
                  </a:cubicBezTo>
                  <a:lnTo>
                    <a:pt x="160" y="501"/>
                  </a:lnTo>
                  <a:close/>
                  <a:moveTo>
                    <a:pt x="193" y="636"/>
                  </a:moveTo>
                  <a:cubicBezTo>
                    <a:pt x="189" y="636"/>
                    <a:pt x="186" y="636"/>
                    <a:pt x="183" y="635"/>
                  </a:cubicBezTo>
                  <a:cubicBezTo>
                    <a:pt x="186" y="638"/>
                    <a:pt x="189" y="640"/>
                    <a:pt x="193" y="643"/>
                  </a:cubicBezTo>
                  <a:lnTo>
                    <a:pt x="193" y="636"/>
                  </a:lnTo>
                  <a:close/>
                  <a:moveTo>
                    <a:pt x="193" y="108"/>
                  </a:moveTo>
                  <a:cubicBezTo>
                    <a:pt x="181" y="108"/>
                    <a:pt x="169" y="104"/>
                    <a:pt x="160" y="99"/>
                  </a:cubicBezTo>
                  <a:cubicBezTo>
                    <a:pt x="160" y="105"/>
                    <a:pt x="160" y="105"/>
                    <a:pt x="160" y="105"/>
                  </a:cubicBezTo>
                  <a:cubicBezTo>
                    <a:pt x="169" y="110"/>
                    <a:pt x="179" y="113"/>
                    <a:pt x="190" y="113"/>
                  </a:cubicBezTo>
                  <a:cubicBezTo>
                    <a:pt x="189" y="130"/>
                    <a:pt x="182" y="145"/>
                    <a:pt x="171" y="155"/>
                  </a:cubicBezTo>
                  <a:cubicBezTo>
                    <a:pt x="168" y="159"/>
                    <a:pt x="164" y="162"/>
                    <a:pt x="160" y="165"/>
                  </a:cubicBezTo>
                  <a:cubicBezTo>
                    <a:pt x="160" y="171"/>
                    <a:pt x="160" y="171"/>
                    <a:pt x="160" y="171"/>
                  </a:cubicBezTo>
                  <a:cubicBezTo>
                    <a:pt x="166" y="168"/>
                    <a:pt x="171" y="164"/>
                    <a:pt x="175" y="159"/>
                  </a:cubicBezTo>
                  <a:cubicBezTo>
                    <a:pt x="183" y="151"/>
                    <a:pt x="190" y="141"/>
                    <a:pt x="193" y="130"/>
                  </a:cubicBezTo>
                  <a:lnTo>
                    <a:pt x="193" y="108"/>
                  </a:lnTo>
                  <a:close/>
                  <a:moveTo>
                    <a:pt x="160" y="39"/>
                  </a:moveTo>
                  <a:cubicBezTo>
                    <a:pt x="166" y="36"/>
                    <a:pt x="171" y="32"/>
                    <a:pt x="175" y="27"/>
                  </a:cubicBezTo>
                  <a:cubicBezTo>
                    <a:pt x="179" y="24"/>
                    <a:pt x="182" y="20"/>
                    <a:pt x="185" y="15"/>
                  </a:cubicBezTo>
                  <a:cubicBezTo>
                    <a:pt x="182" y="17"/>
                    <a:pt x="179" y="18"/>
                    <a:pt x="176" y="19"/>
                  </a:cubicBezTo>
                  <a:cubicBezTo>
                    <a:pt x="174" y="20"/>
                    <a:pt x="173" y="22"/>
                    <a:pt x="171" y="23"/>
                  </a:cubicBezTo>
                  <a:cubicBezTo>
                    <a:pt x="168" y="27"/>
                    <a:pt x="164" y="30"/>
                    <a:pt x="160" y="32"/>
                  </a:cubicBezTo>
                  <a:lnTo>
                    <a:pt x="160" y="39"/>
                  </a:lnTo>
                  <a:close/>
                  <a:moveTo>
                    <a:pt x="193" y="240"/>
                  </a:moveTo>
                  <a:cubicBezTo>
                    <a:pt x="193" y="262"/>
                    <a:pt x="193" y="262"/>
                    <a:pt x="193" y="262"/>
                  </a:cubicBezTo>
                  <a:cubicBezTo>
                    <a:pt x="190" y="273"/>
                    <a:pt x="183" y="283"/>
                    <a:pt x="175" y="291"/>
                  </a:cubicBezTo>
                  <a:cubicBezTo>
                    <a:pt x="171" y="296"/>
                    <a:pt x="166" y="300"/>
                    <a:pt x="160" y="303"/>
                  </a:cubicBezTo>
                  <a:cubicBezTo>
                    <a:pt x="160" y="297"/>
                    <a:pt x="160" y="297"/>
                    <a:pt x="160" y="297"/>
                  </a:cubicBezTo>
                  <a:cubicBezTo>
                    <a:pt x="164" y="294"/>
                    <a:pt x="168" y="291"/>
                    <a:pt x="171" y="287"/>
                  </a:cubicBezTo>
                  <a:cubicBezTo>
                    <a:pt x="182" y="277"/>
                    <a:pt x="189" y="262"/>
                    <a:pt x="190" y="245"/>
                  </a:cubicBezTo>
                  <a:cubicBezTo>
                    <a:pt x="179" y="245"/>
                    <a:pt x="169" y="242"/>
                    <a:pt x="160" y="237"/>
                  </a:cubicBezTo>
                  <a:cubicBezTo>
                    <a:pt x="160" y="231"/>
                    <a:pt x="160" y="231"/>
                    <a:pt x="160" y="231"/>
                  </a:cubicBezTo>
                  <a:cubicBezTo>
                    <a:pt x="169" y="237"/>
                    <a:pt x="181" y="240"/>
                    <a:pt x="193" y="240"/>
                  </a:cubicBezTo>
                  <a:moveTo>
                    <a:pt x="193" y="372"/>
                  </a:moveTo>
                  <a:cubicBezTo>
                    <a:pt x="193" y="394"/>
                    <a:pt x="193" y="394"/>
                    <a:pt x="193" y="394"/>
                  </a:cubicBezTo>
                  <a:cubicBezTo>
                    <a:pt x="190" y="405"/>
                    <a:pt x="183" y="415"/>
                    <a:pt x="175" y="423"/>
                  </a:cubicBezTo>
                  <a:cubicBezTo>
                    <a:pt x="171" y="428"/>
                    <a:pt x="166" y="432"/>
                    <a:pt x="160" y="435"/>
                  </a:cubicBezTo>
                  <a:cubicBezTo>
                    <a:pt x="160" y="429"/>
                    <a:pt x="160" y="429"/>
                    <a:pt x="160" y="429"/>
                  </a:cubicBezTo>
                  <a:cubicBezTo>
                    <a:pt x="164" y="426"/>
                    <a:pt x="168" y="423"/>
                    <a:pt x="171" y="419"/>
                  </a:cubicBezTo>
                  <a:cubicBezTo>
                    <a:pt x="182" y="409"/>
                    <a:pt x="189" y="394"/>
                    <a:pt x="190" y="378"/>
                  </a:cubicBezTo>
                  <a:cubicBezTo>
                    <a:pt x="179" y="377"/>
                    <a:pt x="169" y="374"/>
                    <a:pt x="160" y="369"/>
                  </a:cubicBezTo>
                  <a:cubicBezTo>
                    <a:pt x="160" y="363"/>
                    <a:pt x="160" y="363"/>
                    <a:pt x="160" y="363"/>
                  </a:cubicBezTo>
                  <a:cubicBezTo>
                    <a:pt x="169" y="369"/>
                    <a:pt x="181" y="372"/>
                    <a:pt x="193" y="372"/>
                  </a:cubicBezTo>
                  <a:moveTo>
                    <a:pt x="127" y="460"/>
                  </a:moveTo>
                  <a:cubicBezTo>
                    <a:pt x="130" y="472"/>
                    <a:pt x="136" y="481"/>
                    <a:pt x="144" y="490"/>
                  </a:cubicBezTo>
                  <a:cubicBezTo>
                    <a:pt x="149" y="494"/>
                    <a:pt x="154" y="498"/>
                    <a:pt x="160" y="501"/>
                  </a:cubicBezTo>
                  <a:cubicBezTo>
                    <a:pt x="160" y="495"/>
                    <a:pt x="160" y="495"/>
                    <a:pt x="160" y="495"/>
                  </a:cubicBezTo>
                  <a:cubicBezTo>
                    <a:pt x="156" y="492"/>
                    <a:pt x="152" y="489"/>
                    <a:pt x="148" y="486"/>
                  </a:cubicBezTo>
                  <a:cubicBezTo>
                    <a:pt x="137" y="475"/>
                    <a:pt x="130" y="460"/>
                    <a:pt x="130" y="444"/>
                  </a:cubicBezTo>
                  <a:cubicBezTo>
                    <a:pt x="141" y="443"/>
                    <a:pt x="151" y="440"/>
                    <a:pt x="160" y="435"/>
                  </a:cubicBezTo>
                  <a:cubicBezTo>
                    <a:pt x="160" y="429"/>
                    <a:pt x="160" y="429"/>
                    <a:pt x="160" y="429"/>
                  </a:cubicBezTo>
                  <a:cubicBezTo>
                    <a:pt x="150" y="435"/>
                    <a:pt x="139" y="438"/>
                    <a:pt x="127" y="438"/>
                  </a:cubicBezTo>
                  <a:lnTo>
                    <a:pt x="127" y="460"/>
                  </a:lnTo>
                  <a:close/>
                  <a:moveTo>
                    <a:pt x="160" y="561"/>
                  </a:moveTo>
                  <a:cubicBezTo>
                    <a:pt x="150" y="567"/>
                    <a:pt x="139" y="570"/>
                    <a:pt x="127" y="570"/>
                  </a:cubicBezTo>
                  <a:cubicBezTo>
                    <a:pt x="127" y="583"/>
                    <a:pt x="127" y="583"/>
                    <a:pt x="127" y="583"/>
                  </a:cubicBezTo>
                  <a:cubicBezTo>
                    <a:pt x="128" y="585"/>
                    <a:pt x="130" y="587"/>
                    <a:pt x="132" y="588"/>
                  </a:cubicBezTo>
                  <a:cubicBezTo>
                    <a:pt x="130" y="584"/>
                    <a:pt x="130" y="580"/>
                    <a:pt x="130" y="576"/>
                  </a:cubicBezTo>
                  <a:cubicBezTo>
                    <a:pt x="141" y="575"/>
                    <a:pt x="151" y="572"/>
                    <a:pt x="160" y="567"/>
                  </a:cubicBezTo>
                  <a:lnTo>
                    <a:pt x="160" y="561"/>
                  </a:lnTo>
                  <a:close/>
                  <a:moveTo>
                    <a:pt x="160" y="99"/>
                  </a:moveTo>
                  <a:cubicBezTo>
                    <a:pt x="156" y="96"/>
                    <a:pt x="152" y="93"/>
                    <a:pt x="148" y="89"/>
                  </a:cubicBezTo>
                  <a:cubicBezTo>
                    <a:pt x="137" y="78"/>
                    <a:pt x="130" y="64"/>
                    <a:pt x="130" y="47"/>
                  </a:cubicBezTo>
                  <a:cubicBezTo>
                    <a:pt x="141" y="47"/>
                    <a:pt x="151" y="44"/>
                    <a:pt x="160" y="39"/>
                  </a:cubicBezTo>
                  <a:cubicBezTo>
                    <a:pt x="160" y="32"/>
                    <a:pt x="160" y="32"/>
                    <a:pt x="160" y="32"/>
                  </a:cubicBezTo>
                  <a:cubicBezTo>
                    <a:pt x="150" y="38"/>
                    <a:pt x="139" y="42"/>
                    <a:pt x="127" y="42"/>
                  </a:cubicBezTo>
                  <a:cubicBezTo>
                    <a:pt x="127" y="64"/>
                    <a:pt x="127" y="64"/>
                    <a:pt x="127" y="64"/>
                  </a:cubicBezTo>
                  <a:cubicBezTo>
                    <a:pt x="130" y="75"/>
                    <a:pt x="136" y="85"/>
                    <a:pt x="144" y="93"/>
                  </a:cubicBezTo>
                  <a:cubicBezTo>
                    <a:pt x="149" y="98"/>
                    <a:pt x="154" y="102"/>
                    <a:pt x="160" y="105"/>
                  </a:cubicBezTo>
                  <a:lnTo>
                    <a:pt x="160" y="99"/>
                  </a:lnTo>
                  <a:close/>
                  <a:moveTo>
                    <a:pt x="160" y="165"/>
                  </a:moveTo>
                  <a:cubicBezTo>
                    <a:pt x="160" y="171"/>
                    <a:pt x="160" y="171"/>
                    <a:pt x="160" y="171"/>
                  </a:cubicBezTo>
                  <a:cubicBezTo>
                    <a:pt x="151" y="176"/>
                    <a:pt x="141" y="179"/>
                    <a:pt x="130" y="179"/>
                  </a:cubicBezTo>
                  <a:cubicBezTo>
                    <a:pt x="130" y="196"/>
                    <a:pt x="137" y="211"/>
                    <a:pt x="148" y="221"/>
                  </a:cubicBezTo>
                  <a:cubicBezTo>
                    <a:pt x="152" y="225"/>
                    <a:pt x="156" y="228"/>
                    <a:pt x="160" y="231"/>
                  </a:cubicBezTo>
                  <a:cubicBezTo>
                    <a:pt x="160" y="237"/>
                    <a:pt x="160" y="237"/>
                    <a:pt x="160" y="237"/>
                  </a:cubicBezTo>
                  <a:cubicBezTo>
                    <a:pt x="154" y="234"/>
                    <a:pt x="149" y="230"/>
                    <a:pt x="144" y="225"/>
                  </a:cubicBezTo>
                  <a:cubicBezTo>
                    <a:pt x="136" y="217"/>
                    <a:pt x="130" y="207"/>
                    <a:pt x="127" y="196"/>
                  </a:cubicBezTo>
                  <a:cubicBezTo>
                    <a:pt x="127" y="174"/>
                    <a:pt x="127" y="174"/>
                    <a:pt x="127" y="174"/>
                  </a:cubicBezTo>
                  <a:cubicBezTo>
                    <a:pt x="139" y="174"/>
                    <a:pt x="150" y="170"/>
                    <a:pt x="160" y="165"/>
                  </a:cubicBezTo>
                  <a:moveTo>
                    <a:pt x="160" y="297"/>
                  </a:moveTo>
                  <a:cubicBezTo>
                    <a:pt x="160" y="303"/>
                    <a:pt x="160" y="303"/>
                    <a:pt x="160" y="303"/>
                  </a:cubicBezTo>
                  <a:cubicBezTo>
                    <a:pt x="151" y="308"/>
                    <a:pt x="141" y="311"/>
                    <a:pt x="130" y="312"/>
                  </a:cubicBezTo>
                  <a:cubicBezTo>
                    <a:pt x="130" y="328"/>
                    <a:pt x="137" y="343"/>
                    <a:pt x="148" y="353"/>
                  </a:cubicBezTo>
                  <a:cubicBezTo>
                    <a:pt x="152" y="357"/>
                    <a:pt x="156" y="360"/>
                    <a:pt x="160" y="363"/>
                  </a:cubicBezTo>
                  <a:cubicBezTo>
                    <a:pt x="160" y="369"/>
                    <a:pt x="160" y="369"/>
                    <a:pt x="160" y="369"/>
                  </a:cubicBezTo>
                  <a:cubicBezTo>
                    <a:pt x="154" y="366"/>
                    <a:pt x="149" y="362"/>
                    <a:pt x="144" y="357"/>
                  </a:cubicBezTo>
                  <a:cubicBezTo>
                    <a:pt x="136" y="349"/>
                    <a:pt x="130" y="339"/>
                    <a:pt x="127" y="328"/>
                  </a:cubicBezTo>
                  <a:cubicBezTo>
                    <a:pt x="127" y="306"/>
                    <a:pt x="127" y="306"/>
                    <a:pt x="127" y="306"/>
                  </a:cubicBezTo>
                  <a:cubicBezTo>
                    <a:pt x="139" y="306"/>
                    <a:pt x="150" y="303"/>
                    <a:pt x="160" y="297"/>
                  </a:cubicBezTo>
                  <a:moveTo>
                    <a:pt x="47" y="112"/>
                  </a:moveTo>
                  <a:cubicBezTo>
                    <a:pt x="51" y="113"/>
                    <a:pt x="54" y="113"/>
                    <a:pt x="58" y="113"/>
                  </a:cubicBezTo>
                  <a:cubicBezTo>
                    <a:pt x="57" y="130"/>
                    <a:pt x="50" y="145"/>
                    <a:pt x="39" y="155"/>
                  </a:cubicBezTo>
                  <a:cubicBezTo>
                    <a:pt x="33" y="162"/>
                    <a:pt x="25" y="167"/>
                    <a:pt x="17" y="170"/>
                  </a:cubicBezTo>
                  <a:cubicBezTo>
                    <a:pt x="16" y="172"/>
                    <a:pt x="15" y="174"/>
                    <a:pt x="14" y="177"/>
                  </a:cubicBezTo>
                  <a:cubicBezTo>
                    <a:pt x="25" y="173"/>
                    <a:pt x="35" y="167"/>
                    <a:pt x="43" y="159"/>
                  </a:cubicBezTo>
                  <a:cubicBezTo>
                    <a:pt x="51" y="151"/>
                    <a:pt x="57" y="141"/>
                    <a:pt x="61" y="130"/>
                  </a:cubicBezTo>
                  <a:cubicBezTo>
                    <a:pt x="64" y="141"/>
                    <a:pt x="70" y="151"/>
                    <a:pt x="78" y="159"/>
                  </a:cubicBezTo>
                  <a:cubicBezTo>
                    <a:pt x="90" y="171"/>
                    <a:pt x="106" y="179"/>
                    <a:pt x="124" y="179"/>
                  </a:cubicBezTo>
                  <a:cubicBezTo>
                    <a:pt x="123" y="196"/>
                    <a:pt x="116" y="211"/>
                    <a:pt x="105" y="221"/>
                  </a:cubicBezTo>
                  <a:cubicBezTo>
                    <a:pt x="94" y="233"/>
                    <a:pt x="78" y="240"/>
                    <a:pt x="61" y="240"/>
                  </a:cubicBezTo>
                  <a:cubicBezTo>
                    <a:pt x="43" y="240"/>
                    <a:pt x="27" y="233"/>
                    <a:pt x="16" y="221"/>
                  </a:cubicBezTo>
                  <a:cubicBezTo>
                    <a:pt x="12" y="217"/>
                    <a:pt x="9" y="213"/>
                    <a:pt x="6" y="208"/>
                  </a:cubicBezTo>
                  <a:cubicBezTo>
                    <a:pt x="5" y="210"/>
                    <a:pt x="5" y="213"/>
                    <a:pt x="4" y="216"/>
                  </a:cubicBezTo>
                  <a:cubicBezTo>
                    <a:pt x="6" y="219"/>
                    <a:pt x="9" y="222"/>
                    <a:pt x="12" y="225"/>
                  </a:cubicBezTo>
                  <a:cubicBezTo>
                    <a:pt x="24" y="237"/>
                    <a:pt x="40" y="245"/>
                    <a:pt x="58" y="245"/>
                  </a:cubicBezTo>
                  <a:cubicBezTo>
                    <a:pt x="57" y="262"/>
                    <a:pt x="50" y="277"/>
                    <a:pt x="39" y="287"/>
                  </a:cubicBezTo>
                  <a:cubicBezTo>
                    <a:pt x="29" y="298"/>
                    <a:pt x="15" y="304"/>
                    <a:pt x="0" y="306"/>
                  </a:cubicBezTo>
                  <a:cubicBezTo>
                    <a:pt x="0" y="308"/>
                    <a:pt x="0" y="309"/>
                    <a:pt x="0" y="311"/>
                  </a:cubicBezTo>
                  <a:cubicBezTo>
                    <a:pt x="17" y="310"/>
                    <a:pt x="32" y="303"/>
                    <a:pt x="43" y="291"/>
                  </a:cubicBezTo>
                  <a:cubicBezTo>
                    <a:pt x="51" y="283"/>
                    <a:pt x="57" y="273"/>
                    <a:pt x="61" y="262"/>
                  </a:cubicBezTo>
                  <a:cubicBezTo>
                    <a:pt x="64" y="273"/>
                    <a:pt x="70" y="283"/>
                    <a:pt x="78" y="291"/>
                  </a:cubicBezTo>
                  <a:cubicBezTo>
                    <a:pt x="90" y="303"/>
                    <a:pt x="106" y="311"/>
                    <a:pt x="124" y="312"/>
                  </a:cubicBezTo>
                  <a:cubicBezTo>
                    <a:pt x="123" y="328"/>
                    <a:pt x="116" y="343"/>
                    <a:pt x="105" y="353"/>
                  </a:cubicBezTo>
                  <a:cubicBezTo>
                    <a:pt x="94" y="365"/>
                    <a:pt x="78" y="372"/>
                    <a:pt x="61" y="372"/>
                  </a:cubicBezTo>
                  <a:cubicBezTo>
                    <a:pt x="43" y="372"/>
                    <a:pt x="27" y="365"/>
                    <a:pt x="16" y="353"/>
                  </a:cubicBezTo>
                  <a:cubicBezTo>
                    <a:pt x="11" y="348"/>
                    <a:pt x="7" y="342"/>
                    <a:pt x="4" y="336"/>
                  </a:cubicBezTo>
                  <a:cubicBezTo>
                    <a:pt x="4" y="341"/>
                    <a:pt x="5" y="346"/>
                    <a:pt x="6" y="351"/>
                  </a:cubicBezTo>
                  <a:cubicBezTo>
                    <a:pt x="8" y="353"/>
                    <a:pt x="10" y="355"/>
                    <a:pt x="12" y="357"/>
                  </a:cubicBezTo>
                  <a:cubicBezTo>
                    <a:pt x="24" y="369"/>
                    <a:pt x="40" y="377"/>
                    <a:pt x="58" y="378"/>
                  </a:cubicBezTo>
                  <a:cubicBezTo>
                    <a:pt x="57" y="394"/>
                    <a:pt x="50" y="409"/>
                    <a:pt x="39" y="419"/>
                  </a:cubicBezTo>
                  <a:cubicBezTo>
                    <a:pt x="36" y="423"/>
                    <a:pt x="33" y="425"/>
                    <a:pt x="29" y="428"/>
                  </a:cubicBezTo>
                  <a:cubicBezTo>
                    <a:pt x="30" y="430"/>
                    <a:pt x="31" y="431"/>
                    <a:pt x="31" y="433"/>
                  </a:cubicBezTo>
                  <a:cubicBezTo>
                    <a:pt x="36" y="430"/>
                    <a:pt x="40" y="427"/>
                    <a:pt x="43" y="423"/>
                  </a:cubicBezTo>
                  <a:cubicBezTo>
                    <a:pt x="51" y="415"/>
                    <a:pt x="57" y="405"/>
                    <a:pt x="61" y="394"/>
                  </a:cubicBezTo>
                  <a:cubicBezTo>
                    <a:pt x="64" y="405"/>
                    <a:pt x="70" y="415"/>
                    <a:pt x="78" y="423"/>
                  </a:cubicBezTo>
                  <a:cubicBezTo>
                    <a:pt x="90" y="435"/>
                    <a:pt x="106" y="443"/>
                    <a:pt x="124" y="444"/>
                  </a:cubicBezTo>
                  <a:cubicBezTo>
                    <a:pt x="123" y="460"/>
                    <a:pt x="116" y="475"/>
                    <a:pt x="105" y="486"/>
                  </a:cubicBezTo>
                  <a:cubicBezTo>
                    <a:pt x="95" y="496"/>
                    <a:pt x="82" y="502"/>
                    <a:pt x="67" y="504"/>
                  </a:cubicBezTo>
                  <a:cubicBezTo>
                    <a:pt x="68" y="506"/>
                    <a:pt x="69" y="507"/>
                    <a:pt x="70" y="509"/>
                  </a:cubicBezTo>
                  <a:cubicBezTo>
                    <a:pt x="85" y="507"/>
                    <a:pt x="99" y="500"/>
                    <a:pt x="109" y="490"/>
                  </a:cubicBezTo>
                  <a:cubicBezTo>
                    <a:pt x="117" y="481"/>
                    <a:pt x="123" y="472"/>
                    <a:pt x="127" y="460"/>
                  </a:cubicBezTo>
                  <a:cubicBezTo>
                    <a:pt x="127" y="438"/>
                    <a:pt x="127" y="438"/>
                    <a:pt x="127" y="438"/>
                  </a:cubicBezTo>
                  <a:cubicBezTo>
                    <a:pt x="109" y="438"/>
                    <a:pt x="94" y="431"/>
                    <a:pt x="82" y="419"/>
                  </a:cubicBezTo>
                  <a:cubicBezTo>
                    <a:pt x="71" y="409"/>
                    <a:pt x="64" y="394"/>
                    <a:pt x="64" y="378"/>
                  </a:cubicBezTo>
                  <a:cubicBezTo>
                    <a:pt x="81" y="377"/>
                    <a:pt x="98" y="369"/>
                    <a:pt x="109" y="357"/>
                  </a:cubicBezTo>
                  <a:cubicBezTo>
                    <a:pt x="117" y="349"/>
                    <a:pt x="123" y="339"/>
                    <a:pt x="127" y="328"/>
                  </a:cubicBezTo>
                  <a:cubicBezTo>
                    <a:pt x="127" y="306"/>
                    <a:pt x="127" y="306"/>
                    <a:pt x="127" y="306"/>
                  </a:cubicBezTo>
                  <a:cubicBezTo>
                    <a:pt x="109" y="306"/>
                    <a:pt x="94" y="299"/>
                    <a:pt x="82" y="287"/>
                  </a:cubicBezTo>
                  <a:cubicBezTo>
                    <a:pt x="71" y="277"/>
                    <a:pt x="64" y="262"/>
                    <a:pt x="64" y="245"/>
                  </a:cubicBezTo>
                  <a:cubicBezTo>
                    <a:pt x="81" y="245"/>
                    <a:pt x="98" y="237"/>
                    <a:pt x="109" y="225"/>
                  </a:cubicBezTo>
                  <a:cubicBezTo>
                    <a:pt x="117" y="217"/>
                    <a:pt x="123" y="207"/>
                    <a:pt x="127" y="196"/>
                  </a:cubicBezTo>
                  <a:cubicBezTo>
                    <a:pt x="127" y="174"/>
                    <a:pt x="127" y="174"/>
                    <a:pt x="127" y="174"/>
                  </a:cubicBezTo>
                  <a:cubicBezTo>
                    <a:pt x="109" y="174"/>
                    <a:pt x="94" y="167"/>
                    <a:pt x="82" y="155"/>
                  </a:cubicBezTo>
                  <a:cubicBezTo>
                    <a:pt x="71" y="145"/>
                    <a:pt x="64" y="130"/>
                    <a:pt x="64" y="113"/>
                  </a:cubicBezTo>
                  <a:cubicBezTo>
                    <a:pt x="81" y="113"/>
                    <a:pt x="98" y="105"/>
                    <a:pt x="109" y="93"/>
                  </a:cubicBezTo>
                  <a:cubicBezTo>
                    <a:pt x="117" y="85"/>
                    <a:pt x="123" y="75"/>
                    <a:pt x="127" y="64"/>
                  </a:cubicBezTo>
                  <a:cubicBezTo>
                    <a:pt x="127" y="42"/>
                    <a:pt x="127" y="42"/>
                    <a:pt x="127" y="42"/>
                  </a:cubicBezTo>
                  <a:cubicBezTo>
                    <a:pt x="126" y="42"/>
                    <a:pt x="126" y="42"/>
                    <a:pt x="126" y="42"/>
                  </a:cubicBezTo>
                  <a:cubicBezTo>
                    <a:pt x="123" y="43"/>
                    <a:pt x="120" y="45"/>
                    <a:pt x="118" y="47"/>
                  </a:cubicBezTo>
                  <a:cubicBezTo>
                    <a:pt x="120" y="47"/>
                    <a:pt x="122" y="47"/>
                    <a:pt x="124" y="47"/>
                  </a:cubicBezTo>
                  <a:cubicBezTo>
                    <a:pt x="123" y="64"/>
                    <a:pt x="116" y="78"/>
                    <a:pt x="105" y="89"/>
                  </a:cubicBezTo>
                  <a:cubicBezTo>
                    <a:pt x="94" y="101"/>
                    <a:pt x="78" y="108"/>
                    <a:pt x="61" y="108"/>
                  </a:cubicBezTo>
                  <a:cubicBezTo>
                    <a:pt x="58" y="108"/>
                    <a:pt x="54" y="108"/>
                    <a:pt x="51" y="107"/>
                  </a:cubicBezTo>
                  <a:cubicBezTo>
                    <a:pt x="50" y="109"/>
                    <a:pt x="49" y="110"/>
                    <a:pt x="47" y="112"/>
                  </a:cubicBezTo>
                  <a:moveTo>
                    <a:pt x="127" y="570"/>
                  </a:moveTo>
                  <a:cubicBezTo>
                    <a:pt x="122" y="570"/>
                    <a:pt x="118" y="570"/>
                    <a:pt x="114" y="569"/>
                  </a:cubicBezTo>
                  <a:cubicBezTo>
                    <a:pt x="116" y="571"/>
                    <a:pt x="118" y="573"/>
                    <a:pt x="120" y="575"/>
                  </a:cubicBezTo>
                  <a:cubicBezTo>
                    <a:pt x="121" y="575"/>
                    <a:pt x="122" y="576"/>
                    <a:pt x="124" y="576"/>
                  </a:cubicBezTo>
                  <a:cubicBezTo>
                    <a:pt x="124" y="577"/>
                    <a:pt x="124" y="578"/>
                    <a:pt x="124" y="580"/>
                  </a:cubicBezTo>
                  <a:cubicBezTo>
                    <a:pt x="125" y="581"/>
                    <a:pt x="126" y="582"/>
                    <a:pt x="127" y="583"/>
                  </a:cubicBezTo>
                  <a:lnTo>
                    <a:pt x="127" y="570"/>
                  </a:lnTo>
                  <a:close/>
                </a:path>
              </a:pathLst>
            </a:custGeom>
            <a:solidFill>
              <a:srgbClr val="9CE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65"/>
            <p:cNvSpPr/>
            <p:nvPr/>
          </p:nvSpPr>
          <p:spPr bwMode="auto">
            <a:xfrm>
              <a:off x="6795800" y="2239271"/>
              <a:ext cx="495692" cy="298873"/>
            </a:xfrm>
            <a:custGeom>
              <a:avLst/>
              <a:gdLst>
                <a:gd name="T0" fmla="*/ 113 w 153"/>
                <a:gd name="T1" fmla="*/ 18 h 92"/>
                <a:gd name="T2" fmla="*/ 135 w 153"/>
                <a:gd name="T3" fmla="*/ 1 h 92"/>
                <a:gd name="T4" fmla="*/ 151 w 153"/>
                <a:gd name="T5" fmla="*/ 24 h 92"/>
                <a:gd name="T6" fmla="*/ 126 w 153"/>
                <a:gd name="T7" fmla="*/ 71 h 92"/>
                <a:gd name="T8" fmla="*/ 93 w 153"/>
                <a:gd name="T9" fmla="*/ 88 h 92"/>
                <a:gd name="T10" fmla="*/ 57 w 153"/>
                <a:gd name="T11" fmla="*/ 90 h 92"/>
                <a:gd name="T12" fmla="*/ 7 w 153"/>
                <a:gd name="T13" fmla="*/ 62 h 92"/>
                <a:gd name="T14" fmla="*/ 9 w 153"/>
                <a:gd name="T15" fmla="*/ 34 h 92"/>
                <a:gd name="T16" fmla="*/ 36 w 153"/>
                <a:gd name="T17" fmla="*/ 36 h 92"/>
                <a:gd name="T18" fmla="*/ 64 w 153"/>
                <a:gd name="T19" fmla="*/ 51 h 92"/>
                <a:gd name="T20" fmla="*/ 83 w 153"/>
                <a:gd name="T21" fmla="*/ 50 h 92"/>
                <a:gd name="T22" fmla="*/ 100 w 153"/>
                <a:gd name="T23" fmla="*/ 42 h 92"/>
                <a:gd name="T24" fmla="*/ 113 w 153"/>
                <a:gd name="T25" fmla="*/ 1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" h="92">
                  <a:moveTo>
                    <a:pt x="113" y="18"/>
                  </a:moveTo>
                  <a:cubicBezTo>
                    <a:pt x="114" y="7"/>
                    <a:pt x="125" y="0"/>
                    <a:pt x="135" y="1"/>
                  </a:cubicBezTo>
                  <a:cubicBezTo>
                    <a:pt x="146" y="3"/>
                    <a:pt x="153" y="13"/>
                    <a:pt x="151" y="24"/>
                  </a:cubicBezTo>
                  <a:cubicBezTo>
                    <a:pt x="148" y="44"/>
                    <a:pt x="138" y="60"/>
                    <a:pt x="126" y="71"/>
                  </a:cubicBezTo>
                  <a:cubicBezTo>
                    <a:pt x="116" y="80"/>
                    <a:pt x="105" y="85"/>
                    <a:pt x="93" y="88"/>
                  </a:cubicBezTo>
                  <a:cubicBezTo>
                    <a:pt x="81" y="91"/>
                    <a:pt x="69" y="92"/>
                    <a:pt x="57" y="90"/>
                  </a:cubicBezTo>
                  <a:cubicBezTo>
                    <a:pt x="39" y="87"/>
                    <a:pt x="21" y="77"/>
                    <a:pt x="7" y="62"/>
                  </a:cubicBezTo>
                  <a:cubicBezTo>
                    <a:pt x="0" y="54"/>
                    <a:pt x="1" y="41"/>
                    <a:pt x="9" y="34"/>
                  </a:cubicBezTo>
                  <a:cubicBezTo>
                    <a:pt x="17" y="27"/>
                    <a:pt x="29" y="28"/>
                    <a:pt x="36" y="36"/>
                  </a:cubicBezTo>
                  <a:cubicBezTo>
                    <a:pt x="44" y="44"/>
                    <a:pt x="54" y="49"/>
                    <a:pt x="64" y="51"/>
                  </a:cubicBezTo>
                  <a:cubicBezTo>
                    <a:pt x="70" y="52"/>
                    <a:pt x="77" y="52"/>
                    <a:pt x="83" y="50"/>
                  </a:cubicBezTo>
                  <a:cubicBezTo>
                    <a:pt x="89" y="49"/>
                    <a:pt x="95" y="46"/>
                    <a:pt x="100" y="42"/>
                  </a:cubicBezTo>
                  <a:cubicBezTo>
                    <a:pt x="106" y="36"/>
                    <a:pt x="111" y="28"/>
                    <a:pt x="113" y="18"/>
                  </a:cubicBezTo>
                </a:path>
              </a:pathLst>
            </a:custGeom>
            <a:solidFill>
              <a:srgbClr val="1F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66"/>
            <p:cNvSpPr/>
            <p:nvPr/>
          </p:nvSpPr>
          <p:spPr bwMode="auto">
            <a:xfrm>
              <a:off x="7975498" y="1583208"/>
              <a:ext cx="1523523" cy="1569691"/>
            </a:xfrm>
            <a:custGeom>
              <a:avLst/>
              <a:gdLst>
                <a:gd name="T0" fmla="*/ 387 w 470"/>
                <a:gd name="T1" fmla="*/ 0 h 483"/>
                <a:gd name="T2" fmla="*/ 0 w 470"/>
                <a:gd name="T3" fmla="*/ 298 h 483"/>
                <a:gd name="T4" fmla="*/ 470 w 470"/>
                <a:gd name="T5" fmla="*/ 308 h 483"/>
                <a:gd name="T6" fmla="*/ 381 w 470"/>
                <a:gd name="T7" fmla="*/ 282 h 483"/>
                <a:gd name="T8" fmla="*/ 462 w 470"/>
                <a:gd name="T9" fmla="*/ 185 h 483"/>
                <a:gd name="T10" fmla="*/ 374 w 470"/>
                <a:gd name="T11" fmla="*/ 193 h 483"/>
                <a:gd name="T12" fmla="*/ 387 w 470"/>
                <a:gd name="T13" fmla="*/ 0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0" h="483">
                  <a:moveTo>
                    <a:pt x="387" y="0"/>
                  </a:moveTo>
                  <a:cubicBezTo>
                    <a:pt x="321" y="264"/>
                    <a:pt x="66" y="316"/>
                    <a:pt x="0" y="298"/>
                  </a:cubicBezTo>
                  <a:cubicBezTo>
                    <a:pt x="47" y="360"/>
                    <a:pt x="267" y="483"/>
                    <a:pt x="470" y="308"/>
                  </a:cubicBezTo>
                  <a:cubicBezTo>
                    <a:pt x="428" y="307"/>
                    <a:pt x="416" y="301"/>
                    <a:pt x="381" y="282"/>
                  </a:cubicBezTo>
                  <a:cubicBezTo>
                    <a:pt x="425" y="264"/>
                    <a:pt x="449" y="222"/>
                    <a:pt x="462" y="185"/>
                  </a:cubicBezTo>
                  <a:cubicBezTo>
                    <a:pt x="426" y="202"/>
                    <a:pt x="387" y="202"/>
                    <a:pt x="374" y="193"/>
                  </a:cubicBezTo>
                  <a:cubicBezTo>
                    <a:pt x="426" y="133"/>
                    <a:pt x="409" y="26"/>
                    <a:pt x="387" y="0"/>
                  </a:cubicBezTo>
                </a:path>
              </a:pathLst>
            </a:custGeom>
            <a:solidFill>
              <a:srgbClr val="1F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67"/>
            <p:cNvSpPr/>
            <p:nvPr/>
          </p:nvSpPr>
          <p:spPr bwMode="auto">
            <a:xfrm>
              <a:off x="6096000" y="2304877"/>
              <a:ext cx="666997" cy="438590"/>
            </a:xfrm>
            <a:custGeom>
              <a:avLst/>
              <a:gdLst>
                <a:gd name="T0" fmla="*/ 0 w 206"/>
                <a:gd name="T1" fmla="*/ 17 h 135"/>
                <a:gd name="T2" fmla="*/ 205 w 206"/>
                <a:gd name="T3" fmla="*/ 0 h 135"/>
                <a:gd name="T4" fmla="*/ 206 w 206"/>
                <a:gd name="T5" fmla="*/ 4 h 135"/>
                <a:gd name="T6" fmla="*/ 176 w 206"/>
                <a:gd name="T7" fmla="*/ 82 h 135"/>
                <a:gd name="T8" fmla="*/ 167 w 206"/>
                <a:gd name="T9" fmla="*/ 135 h 135"/>
                <a:gd name="T10" fmla="*/ 0 w 206"/>
                <a:gd name="T11" fmla="*/ 1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6" h="135">
                  <a:moveTo>
                    <a:pt x="0" y="17"/>
                  </a:moveTo>
                  <a:cubicBezTo>
                    <a:pt x="205" y="0"/>
                    <a:pt x="205" y="0"/>
                    <a:pt x="205" y="0"/>
                  </a:cubicBezTo>
                  <a:cubicBezTo>
                    <a:pt x="206" y="4"/>
                    <a:pt x="206" y="4"/>
                    <a:pt x="206" y="4"/>
                  </a:cubicBezTo>
                  <a:cubicBezTo>
                    <a:pt x="193" y="28"/>
                    <a:pt x="183" y="54"/>
                    <a:pt x="176" y="82"/>
                  </a:cubicBezTo>
                  <a:cubicBezTo>
                    <a:pt x="171" y="99"/>
                    <a:pt x="168" y="117"/>
                    <a:pt x="167" y="135"/>
                  </a:cubicBezTo>
                  <a:lnTo>
                    <a:pt x="0" y="17"/>
                  </a:lnTo>
                  <a:close/>
                </a:path>
              </a:pathLst>
            </a:custGeom>
            <a:solidFill>
              <a:srgbClr val="1F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68"/>
            <p:cNvSpPr/>
            <p:nvPr/>
          </p:nvSpPr>
          <p:spPr bwMode="auto">
            <a:xfrm>
              <a:off x="6096000" y="2304877"/>
              <a:ext cx="666997" cy="213828"/>
            </a:xfrm>
            <a:custGeom>
              <a:avLst/>
              <a:gdLst>
                <a:gd name="T0" fmla="*/ 0 w 206"/>
                <a:gd name="T1" fmla="*/ 17 h 66"/>
                <a:gd name="T2" fmla="*/ 205 w 206"/>
                <a:gd name="T3" fmla="*/ 0 h 66"/>
                <a:gd name="T4" fmla="*/ 206 w 206"/>
                <a:gd name="T5" fmla="*/ 4 h 66"/>
                <a:gd name="T6" fmla="*/ 180 w 206"/>
                <a:gd name="T7" fmla="*/ 66 h 66"/>
                <a:gd name="T8" fmla="*/ 0 w 206"/>
                <a:gd name="T9" fmla="*/ 17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66">
                  <a:moveTo>
                    <a:pt x="0" y="17"/>
                  </a:moveTo>
                  <a:cubicBezTo>
                    <a:pt x="205" y="0"/>
                    <a:pt x="205" y="0"/>
                    <a:pt x="205" y="0"/>
                  </a:cubicBezTo>
                  <a:cubicBezTo>
                    <a:pt x="206" y="4"/>
                    <a:pt x="206" y="4"/>
                    <a:pt x="206" y="4"/>
                  </a:cubicBezTo>
                  <a:cubicBezTo>
                    <a:pt x="195" y="24"/>
                    <a:pt x="187" y="44"/>
                    <a:pt x="180" y="66"/>
                  </a:cubicBezTo>
                  <a:lnTo>
                    <a:pt x="0" y="17"/>
                  </a:lnTo>
                  <a:close/>
                </a:path>
              </a:pathLst>
            </a:custGeom>
            <a:solidFill>
              <a:srgbClr val="3CAB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85" name="PA_任意多边形 72"/>
          <p:cNvSpPr/>
          <p:nvPr>
            <p:custDataLst>
              <p:tags r:id="rId4"/>
            </p:custDataLst>
          </p:nvPr>
        </p:nvSpPr>
        <p:spPr bwMode="auto">
          <a:xfrm>
            <a:off x="6006743" y="1136465"/>
            <a:ext cx="891586" cy="773567"/>
          </a:xfrm>
          <a:custGeom>
            <a:avLst/>
            <a:gdLst>
              <a:gd name="T0" fmla="*/ 121 w 337"/>
              <a:gd name="T1" fmla="*/ 292 h 292"/>
              <a:gd name="T2" fmla="*/ 26 w 337"/>
              <a:gd name="T3" fmla="*/ 67 h 292"/>
              <a:gd name="T4" fmla="*/ 126 w 337"/>
              <a:gd name="T5" fmla="*/ 13 h 292"/>
              <a:gd name="T6" fmla="*/ 181 w 337"/>
              <a:gd name="T7" fmla="*/ 94 h 292"/>
              <a:gd name="T8" fmla="*/ 270 w 337"/>
              <a:gd name="T9" fmla="*/ 56 h 292"/>
              <a:gd name="T10" fmla="*/ 324 w 337"/>
              <a:gd name="T11" fmla="*/ 156 h 292"/>
              <a:gd name="T12" fmla="*/ 121 w 337"/>
              <a:gd name="T13" fmla="*/ 292 h 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37" h="292">
                <a:moveTo>
                  <a:pt x="121" y="292"/>
                </a:moveTo>
                <a:cubicBezTo>
                  <a:pt x="108" y="280"/>
                  <a:pt x="0" y="154"/>
                  <a:pt x="26" y="67"/>
                </a:cubicBezTo>
                <a:cubicBezTo>
                  <a:pt x="39" y="24"/>
                  <a:pt x="85" y="0"/>
                  <a:pt x="126" y="13"/>
                </a:cubicBezTo>
                <a:cubicBezTo>
                  <a:pt x="167" y="25"/>
                  <a:pt x="186" y="76"/>
                  <a:pt x="181" y="94"/>
                </a:cubicBezTo>
                <a:cubicBezTo>
                  <a:pt x="186" y="76"/>
                  <a:pt x="229" y="43"/>
                  <a:pt x="270" y="56"/>
                </a:cubicBezTo>
                <a:cubicBezTo>
                  <a:pt x="312" y="68"/>
                  <a:pt x="337" y="113"/>
                  <a:pt x="324" y="156"/>
                </a:cubicBezTo>
                <a:cubicBezTo>
                  <a:pt x="298" y="242"/>
                  <a:pt x="139" y="290"/>
                  <a:pt x="121" y="292"/>
                </a:cubicBezTo>
              </a:path>
            </a:pathLst>
          </a:custGeom>
          <a:solidFill>
            <a:srgbClr val="F07A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6" name="PA_任意多边形 73"/>
          <p:cNvSpPr/>
          <p:nvPr>
            <p:custDataLst>
              <p:tags r:id="rId5"/>
            </p:custDataLst>
          </p:nvPr>
        </p:nvSpPr>
        <p:spPr bwMode="auto">
          <a:xfrm>
            <a:off x="5339294" y="1428040"/>
            <a:ext cx="743814" cy="643648"/>
          </a:xfrm>
          <a:custGeom>
            <a:avLst/>
            <a:gdLst>
              <a:gd name="T0" fmla="*/ 180 w 281"/>
              <a:gd name="T1" fmla="*/ 243 h 243"/>
              <a:gd name="T2" fmla="*/ 259 w 281"/>
              <a:gd name="T3" fmla="*/ 56 h 243"/>
              <a:gd name="T4" fmla="*/ 176 w 281"/>
              <a:gd name="T5" fmla="*/ 10 h 243"/>
              <a:gd name="T6" fmla="*/ 130 w 281"/>
              <a:gd name="T7" fmla="*/ 78 h 243"/>
              <a:gd name="T8" fmla="*/ 56 w 281"/>
              <a:gd name="T9" fmla="*/ 46 h 243"/>
              <a:gd name="T10" fmla="*/ 11 w 281"/>
              <a:gd name="T11" fmla="*/ 130 h 243"/>
              <a:gd name="T12" fmla="*/ 180 w 281"/>
              <a:gd name="T13" fmla="*/ 243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1" h="243">
                <a:moveTo>
                  <a:pt x="180" y="243"/>
                </a:moveTo>
                <a:cubicBezTo>
                  <a:pt x="191" y="233"/>
                  <a:pt x="281" y="128"/>
                  <a:pt x="259" y="56"/>
                </a:cubicBezTo>
                <a:cubicBezTo>
                  <a:pt x="248" y="20"/>
                  <a:pt x="210" y="0"/>
                  <a:pt x="176" y="10"/>
                </a:cubicBezTo>
                <a:cubicBezTo>
                  <a:pt x="142" y="21"/>
                  <a:pt x="126" y="63"/>
                  <a:pt x="130" y="78"/>
                </a:cubicBezTo>
                <a:cubicBezTo>
                  <a:pt x="126" y="63"/>
                  <a:pt x="90" y="36"/>
                  <a:pt x="56" y="46"/>
                </a:cubicBezTo>
                <a:cubicBezTo>
                  <a:pt x="21" y="56"/>
                  <a:pt x="0" y="94"/>
                  <a:pt x="11" y="130"/>
                </a:cubicBezTo>
                <a:cubicBezTo>
                  <a:pt x="32" y="202"/>
                  <a:pt x="165" y="241"/>
                  <a:pt x="180" y="243"/>
                </a:cubicBezTo>
              </a:path>
            </a:pathLst>
          </a:custGeom>
          <a:solidFill>
            <a:srgbClr val="E853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7" name="PA_任意多边形 74"/>
          <p:cNvSpPr/>
          <p:nvPr>
            <p:custDataLst>
              <p:tags r:id="rId6"/>
            </p:custDataLst>
          </p:nvPr>
        </p:nvSpPr>
        <p:spPr bwMode="auto">
          <a:xfrm>
            <a:off x="5337310" y="790344"/>
            <a:ext cx="576208" cy="505794"/>
          </a:xfrm>
          <a:custGeom>
            <a:avLst/>
            <a:gdLst>
              <a:gd name="T0" fmla="*/ 167 w 218"/>
              <a:gd name="T1" fmla="*/ 190 h 191"/>
              <a:gd name="T2" fmla="*/ 187 w 218"/>
              <a:gd name="T3" fmla="*/ 32 h 191"/>
              <a:gd name="T4" fmla="*/ 115 w 218"/>
              <a:gd name="T5" fmla="*/ 15 h 191"/>
              <a:gd name="T6" fmla="*/ 95 w 218"/>
              <a:gd name="T7" fmla="*/ 75 h 191"/>
              <a:gd name="T8" fmla="*/ 32 w 218"/>
              <a:gd name="T9" fmla="*/ 67 h 191"/>
              <a:gd name="T10" fmla="*/ 16 w 218"/>
              <a:gd name="T11" fmla="*/ 139 h 191"/>
              <a:gd name="T12" fmla="*/ 167 w 218"/>
              <a:gd name="T13" fmla="*/ 190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8" h="191">
                <a:moveTo>
                  <a:pt x="167" y="190"/>
                </a:moveTo>
                <a:cubicBezTo>
                  <a:pt x="173" y="180"/>
                  <a:pt x="218" y="82"/>
                  <a:pt x="187" y="32"/>
                </a:cubicBezTo>
                <a:cubicBezTo>
                  <a:pt x="172" y="7"/>
                  <a:pt x="139" y="0"/>
                  <a:pt x="115" y="15"/>
                </a:cubicBezTo>
                <a:cubicBezTo>
                  <a:pt x="91" y="30"/>
                  <a:pt x="88" y="65"/>
                  <a:pt x="95" y="75"/>
                </a:cubicBezTo>
                <a:cubicBezTo>
                  <a:pt x="88" y="65"/>
                  <a:pt x="56" y="52"/>
                  <a:pt x="32" y="67"/>
                </a:cubicBezTo>
                <a:cubicBezTo>
                  <a:pt x="8" y="82"/>
                  <a:pt x="0" y="114"/>
                  <a:pt x="16" y="139"/>
                </a:cubicBezTo>
                <a:cubicBezTo>
                  <a:pt x="47" y="189"/>
                  <a:pt x="155" y="191"/>
                  <a:pt x="167" y="190"/>
                </a:cubicBezTo>
              </a:path>
            </a:pathLst>
          </a:custGeom>
          <a:solidFill>
            <a:srgbClr val="F07A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8" name="PA_任意多边形 75"/>
          <p:cNvSpPr/>
          <p:nvPr>
            <p:custDataLst>
              <p:tags r:id="rId7"/>
            </p:custDataLst>
          </p:nvPr>
        </p:nvSpPr>
        <p:spPr bwMode="auto">
          <a:xfrm>
            <a:off x="5921452" y="541414"/>
            <a:ext cx="601002" cy="521662"/>
          </a:xfrm>
          <a:custGeom>
            <a:avLst/>
            <a:gdLst>
              <a:gd name="T0" fmla="*/ 64 w 227"/>
              <a:gd name="T1" fmla="*/ 197 h 197"/>
              <a:gd name="T2" fmla="*/ 213 w 227"/>
              <a:gd name="T3" fmla="*/ 130 h 197"/>
              <a:gd name="T4" fmla="*/ 189 w 227"/>
              <a:gd name="T5" fmla="*/ 58 h 197"/>
              <a:gd name="T6" fmla="*/ 125 w 227"/>
              <a:gd name="T7" fmla="*/ 72 h 197"/>
              <a:gd name="T8" fmla="*/ 99 w 227"/>
              <a:gd name="T9" fmla="*/ 13 h 197"/>
              <a:gd name="T10" fmla="*/ 27 w 227"/>
              <a:gd name="T11" fmla="*/ 37 h 197"/>
              <a:gd name="T12" fmla="*/ 64 w 227"/>
              <a:gd name="T13" fmla="*/ 197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27" h="197">
                <a:moveTo>
                  <a:pt x="64" y="197"/>
                </a:moveTo>
                <a:cubicBezTo>
                  <a:pt x="76" y="197"/>
                  <a:pt x="186" y="184"/>
                  <a:pt x="213" y="130"/>
                </a:cubicBezTo>
                <a:cubicBezTo>
                  <a:pt x="227" y="103"/>
                  <a:pt x="215" y="71"/>
                  <a:pt x="189" y="58"/>
                </a:cubicBezTo>
                <a:cubicBezTo>
                  <a:pt x="164" y="45"/>
                  <a:pt x="131" y="62"/>
                  <a:pt x="125" y="72"/>
                </a:cubicBezTo>
                <a:cubicBezTo>
                  <a:pt x="131" y="62"/>
                  <a:pt x="125" y="26"/>
                  <a:pt x="99" y="13"/>
                </a:cubicBezTo>
                <a:cubicBezTo>
                  <a:pt x="73" y="0"/>
                  <a:pt x="41" y="10"/>
                  <a:pt x="27" y="37"/>
                </a:cubicBezTo>
                <a:cubicBezTo>
                  <a:pt x="0" y="91"/>
                  <a:pt x="56" y="187"/>
                  <a:pt x="64" y="197"/>
                </a:cubicBezTo>
              </a:path>
            </a:pathLst>
          </a:custGeom>
          <a:solidFill>
            <a:srgbClr val="E853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9" name="PA_任意多边形 76"/>
          <p:cNvSpPr/>
          <p:nvPr>
            <p:custDataLst>
              <p:tags r:id="rId8"/>
            </p:custDataLst>
          </p:nvPr>
        </p:nvSpPr>
        <p:spPr bwMode="auto">
          <a:xfrm>
            <a:off x="6508570" y="831998"/>
            <a:ext cx="350089" cy="304468"/>
          </a:xfrm>
          <a:custGeom>
            <a:avLst/>
            <a:gdLst>
              <a:gd name="T0" fmla="*/ 32 w 132"/>
              <a:gd name="T1" fmla="*/ 114 h 115"/>
              <a:gd name="T2" fmla="*/ 19 w 132"/>
              <a:gd name="T3" fmla="*/ 19 h 115"/>
              <a:gd name="T4" fmla="*/ 62 w 132"/>
              <a:gd name="T5" fmla="*/ 9 h 115"/>
              <a:gd name="T6" fmla="*/ 75 w 132"/>
              <a:gd name="T7" fmla="*/ 45 h 115"/>
              <a:gd name="T8" fmla="*/ 112 w 132"/>
              <a:gd name="T9" fmla="*/ 40 h 115"/>
              <a:gd name="T10" fmla="*/ 122 w 132"/>
              <a:gd name="T11" fmla="*/ 84 h 115"/>
              <a:gd name="T12" fmla="*/ 32 w 132"/>
              <a:gd name="T13" fmla="*/ 114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2" h="115">
                <a:moveTo>
                  <a:pt x="32" y="114"/>
                </a:moveTo>
                <a:cubicBezTo>
                  <a:pt x="28" y="108"/>
                  <a:pt x="0" y="49"/>
                  <a:pt x="19" y="19"/>
                </a:cubicBezTo>
                <a:cubicBezTo>
                  <a:pt x="28" y="4"/>
                  <a:pt x="48" y="0"/>
                  <a:pt x="62" y="9"/>
                </a:cubicBezTo>
                <a:cubicBezTo>
                  <a:pt x="77" y="18"/>
                  <a:pt x="79" y="39"/>
                  <a:pt x="75" y="45"/>
                </a:cubicBezTo>
                <a:cubicBezTo>
                  <a:pt x="79" y="39"/>
                  <a:pt x="98" y="31"/>
                  <a:pt x="112" y="40"/>
                </a:cubicBezTo>
                <a:cubicBezTo>
                  <a:pt x="127" y="49"/>
                  <a:pt x="132" y="69"/>
                  <a:pt x="122" y="84"/>
                </a:cubicBezTo>
                <a:cubicBezTo>
                  <a:pt x="104" y="114"/>
                  <a:pt x="39" y="115"/>
                  <a:pt x="32" y="114"/>
                </a:cubicBezTo>
              </a:path>
            </a:pathLst>
          </a:custGeom>
          <a:solidFill>
            <a:srgbClr val="E853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0" name="PA_任意多边形 77"/>
          <p:cNvSpPr/>
          <p:nvPr>
            <p:custDataLst>
              <p:tags r:id="rId9"/>
            </p:custDataLst>
          </p:nvPr>
        </p:nvSpPr>
        <p:spPr bwMode="auto">
          <a:xfrm>
            <a:off x="5500949" y="260748"/>
            <a:ext cx="347113" cy="304468"/>
          </a:xfrm>
          <a:custGeom>
            <a:avLst/>
            <a:gdLst>
              <a:gd name="T0" fmla="*/ 99 w 131"/>
              <a:gd name="T1" fmla="*/ 114 h 115"/>
              <a:gd name="T2" fmla="*/ 9 w 131"/>
              <a:gd name="T3" fmla="*/ 82 h 115"/>
              <a:gd name="T4" fmla="*/ 20 w 131"/>
              <a:gd name="T5" fmla="*/ 39 h 115"/>
              <a:gd name="T6" fmla="*/ 58 w 131"/>
              <a:gd name="T7" fmla="*/ 45 h 115"/>
              <a:gd name="T8" fmla="*/ 70 w 131"/>
              <a:gd name="T9" fmla="*/ 9 h 115"/>
              <a:gd name="T10" fmla="*/ 113 w 131"/>
              <a:gd name="T11" fmla="*/ 20 h 115"/>
              <a:gd name="T12" fmla="*/ 99 w 131"/>
              <a:gd name="T13" fmla="*/ 114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1" h="115">
                <a:moveTo>
                  <a:pt x="99" y="114"/>
                </a:moveTo>
                <a:cubicBezTo>
                  <a:pt x="92" y="115"/>
                  <a:pt x="27" y="112"/>
                  <a:pt x="9" y="82"/>
                </a:cubicBezTo>
                <a:cubicBezTo>
                  <a:pt x="0" y="67"/>
                  <a:pt x="5" y="48"/>
                  <a:pt x="20" y="39"/>
                </a:cubicBezTo>
                <a:cubicBezTo>
                  <a:pt x="34" y="30"/>
                  <a:pt x="54" y="38"/>
                  <a:pt x="58" y="45"/>
                </a:cubicBezTo>
                <a:cubicBezTo>
                  <a:pt x="54" y="38"/>
                  <a:pt x="56" y="17"/>
                  <a:pt x="70" y="9"/>
                </a:cubicBezTo>
                <a:cubicBezTo>
                  <a:pt x="85" y="0"/>
                  <a:pt x="104" y="5"/>
                  <a:pt x="113" y="20"/>
                </a:cubicBezTo>
                <a:cubicBezTo>
                  <a:pt x="131" y="50"/>
                  <a:pt x="103" y="109"/>
                  <a:pt x="99" y="114"/>
                </a:cubicBezTo>
              </a:path>
            </a:pathLst>
          </a:custGeom>
          <a:solidFill>
            <a:srgbClr val="E853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1" name="PA_任意多边形 78"/>
          <p:cNvSpPr/>
          <p:nvPr>
            <p:custDataLst>
              <p:tags r:id="rId10"/>
            </p:custDataLst>
          </p:nvPr>
        </p:nvSpPr>
        <p:spPr bwMode="auto">
          <a:xfrm>
            <a:off x="6109885" y="59422"/>
            <a:ext cx="471083" cy="407610"/>
          </a:xfrm>
          <a:custGeom>
            <a:avLst/>
            <a:gdLst>
              <a:gd name="T0" fmla="*/ 61 w 178"/>
              <a:gd name="T1" fmla="*/ 154 h 154"/>
              <a:gd name="T2" fmla="*/ 171 w 178"/>
              <a:gd name="T3" fmla="*/ 88 h 154"/>
              <a:gd name="T4" fmla="*/ 145 w 178"/>
              <a:gd name="T5" fmla="*/ 34 h 154"/>
              <a:gd name="T6" fmla="*/ 96 w 178"/>
              <a:gd name="T7" fmla="*/ 51 h 154"/>
              <a:gd name="T8" fmla="*/ 70 w 178"/>
              <a:gd name="T9" fmla="*/ 8 h 154"/>
              <a:gd name="T10" fmla="*/ 16 w 178"/>
              <a:gd name="T11" fmla="*/ 34 h 154"/>
              <a:gd name="T12" fmla="*/ 61 w 178"/>
              <a:gd name="T13" fmla="*/ 154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8" h="154">
                <a:moveTo>
                  <a:pt x="61" y="154"/>
                </a:moveTo>
                <a:cubicBezTo>
                  <a:pt x="70" y="154"/>
                  <a:pt x="155" y="132"/>
                  <a:pt x="171" y="88"/>
                </a:cubicBezTo>
                <a:cubicBezTo>
                  <a:pt x="178" y="65"/>
                  <a:pt x="166" y="41"/>
                  <a:pt x="145" y="34"/>
                </a:cubicBezTo>
                <a:cubicBezTo>
                  <a:pt x="123" y="26"/>
                  <a:pt x="99" y="42"/>
                  <a:pt x="96" y="51"/>
                </a:cubicBezTo>
                <a:cubicBezTo>
                  <a:pt x="99" y="42"/>
                  <a:pt x="91" y="15"/>
                  <a:pt x="70" y="8"/>
                </a:cubicBezTo>
                <a:cubicBezTo>
                  <a:pt x="48" y="0"/>
                  <a:pt x="24" y="11"/>
                  <a:pt x="16" y="34"/>
                </a:cubicBezTo>
                <a:cubicBezTo>
                  <a:pt x="0" y="79"/>
                  <a:pt x="54" y="148"/>
                  <a:pt x="61" y="154"/>
                </a:cubicBezTo>
              </a:path>
            </a:pathLst>
          </a:custGeom>
          <a:solidFill>
            <a:srgbClr val="F07A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2" name="PA_任意多边形 79"/>
          <p:cNvSpPr/>
          <p:nvPr>
            <p:custDataLst>
              <p:tags r:id="rId11"/>
            </p:custDataLst>
          </p:nvPr>
        </p:nvSpPr>
        <p:spPr bwMode="auto">
          <a:xfrm>
            <a:off x="5686407" y="-176615"/>
            <a:ext cx="349097" cy="304468"/>
          </a:xfrm>
          <a:custGeom>
            <a:avLst/>
            <a:gdLst>
              <a:gd name="T0" fmla="*/ 95 w 132"/>
              <a:gd name="T1" fmla="*/ 115 h 115"/>
              <a:gd name="T2" fmla="*/ 8 w 132"/>
              <a:gd name="T3" fmla="*/ 76 h 115"/>
              <a:gd name="T4" fmla="*/ 22 w 132"/>
              <a:gd name="T5" fmla="*/ 34 h 115"/>
              <a:gd name="T6" fmla="*/ 59 w 132"/>
              <a:gd name="T7" fmla="*/ 42 h 115"/>
              <a:gd name="T8" fmla="*/ 74 w 132"/>
              <a:gd name="T9" fmla="*/ 7 h 115"/>
              <a:gd name="T10" fmla="*/ 116 w 132"/>
              <a:gd name="T11" fmla="*/ 21 h 115"/>
              <a:gd name="T12" fmla="*/ 95 w 132"/>
              <a:gd name="T13" fmla="*/ 115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2" h="115">
                <a:moveTo>
                  <a:pt x="95" y="115"/>
                </a:moveTo>
                <a:cubicBezTo>
                  <a:pt x="88" y="115"/>
                  <a:pt x="24" y="108"/>
                  <a:pt x="8" y="76"/>
                </a:cubicBezTo>
                <a:cubicBezTo>
                  <a:pt x="0" y="60"/>
                  <a:pt x="6" y="41"/>
                  <a:pt x="22" y="34"/>
                </a:cubicBezTo>
                <a:cubicBezTo>
                  <a:pt x="37" y="26"/>
                  <a:pt x="56" y="36"/>
                  <a:pt x="59" y="42"/>
                </a:cubicBezTo>
                <a:cubicBezTo>
                  <a:pt x="56" y="36"/>
                  <a:pt x="59" y="15"/>
                  <a:pt x="74" y="7"/>
                </a:cubicBezTo>
                <a:cubicBezTo>
                  <a:pt x="89" y="0"/>
                  <a:pt x="108" y="6"/>
                  <a:pt x="116" y="21"/>
                </a:cubicBezTo>
                <a:cubicBezTo>
                  <a:pt x="132" y="53"/>
                  <a:pt x="100" y="109"/>
                  <a:pt x="95" y="115"/>
                </a:cubicBezTo>
              </a:path>
            </a:pathLst>
          </a:custGeom>
          <a:solidFill>
            <a:srgbClr val="F07A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3" name="PA_任意多边形 80"/>
          <p:cNvSpPr/>
          <p:nvPr>
            <p:custDataLst>
              <p:tags r:id="rId12"/>
            </p:custDataLst>
          </p:nvPr>
        </p:nvSpPr>
        <p:spPr bwMode="auto">
          <a:xfrm>
            <a:off x="6040463" y="-348188"/>
            <a:ext cx="238021" cy="206284"/>
          </a:xfrm>
          <a:custGeom>
            <a:avLst/>
            <a:gdLst>
              <a:gd name="T0" fmla="*/ 32 w 90"/>
              <a:gd name="T1" fmla="*/ 78 h 78"/>
              <a:gd name="T2" fmla="*/ 7 w 90"/>
              <a:gd name="T3" fmla="*/ 18 h 78"/>
              <a:gd name="T4" fmla="*/ 34 w 90"/>
              <a:gd name="T5" fmla="*/ 4 h 78"/>
              <a:gd name="T6" fmla="*/ 48 w 90"/>
              <a:gd name="T7" fmla="*/ 25 h 78"/>
              <a:gd name="T8" fmla="*/ 72 w 90"/>
              <a:gd name="T9" fmla="*/ 15 h 78"/>
              <a:gd name="T10" fmla="*/ 86 w 90"/>
              <a:gd name="T11" fmla="*/ 42 h 78"/>
              <a:gd name="T12" fmla="*/ 32 w 90"/>
              <a:gd name="T13" fmla="*/ 78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0" h="78">
                <a:moveTo>
                  <a:pt x="32" y="78"/>
                </a:moveTo>
                <a:cubicBezTo>
                  <a:pt x="28" y="75"/>
                  <a:pt x="0" y="41"/>
                  <a:pt x="7" y="18"/>
                </a:cubicBezTo>
                <a:cubicBezTo>
                  <a:pt x="11" y="6"/>
                  <a:pt x="23" y="0"/>
                  <a:pt x="34" y="4"/>
                </a:cubicBezTo>
                <a:cubicBezTo>
                  <a:pt x="45" y="7"/>
                  <a:pt x="50" y="21"/>
                  <a:pt x="48" y="25"/>
                </a:cubicBezTo>
                <a:cubicBezTo>
                  <a:pt x="50" y="21"/>
                  <a:pt x="61" y="12"/>
                  <a:pt x="72" y="15"/>
                </a:cubicBezTo>
                <a:cubicBezTo>
                  <a:pt x="83" y="19"/>
                  <a:pt x="90" y="31"/>
                  <a:pt x="86" y="42"/>
                </a:cubicBezTo>
                <a:cubicBezTo>
                  <a:pt x="79" y="65"/>
                  <a:pt x="37" y="77"/>
                  <a:pt x="32" y="78"/>
                </a:cubicBezTo>
              </a:path>
            </a:pathLst>
          </a:custGeom>
          <a:solidFill>
            <a:srgbClr val="E853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4" name="PA_任意多边形 81"/>
          <p:cNvSpPr/>
          <p:nvPr>
            <p:custDataLst>
              <p:tags r:id="rId13"/>
            </p:custDataLst>
          </p:nvPr>
        </p:nvSpPr>
        <p:spPr bwMode="auto">
          <a:xfrm>
            <a:off x="6030545" y="-713153"/>
            <a:ext cx="179507" cy="155705"/>
          </a:xfrm>
          <a:custGeom>
            <a:avLst/>
            <a:gdLst>
              <a:gd name="T0" fmla="*/ 42 w 68"/>
              <a:gd name="T1" fmla="*/ 59 h 59"/>
              <a:gd name="T2" fmla="*/ 2 w 68"/>
              <a:gd name="T3" fmla="*/ 29 h 59"/>
              <a:gd name="T4" fmla="*/ 14 w 68"/>
              <a:gd name="T5" fmla="*/ 10 h 59"/>
              <a:gd name="T6" fmla="*/ 32 w 68"/>
              <a:gd name="T7" fmla="*/ 18 h 59"/>
              <a:gd name="T8" fmla="*/ 44 w 68"/>
              <a:gd name="T9" fmla="*/ 2 h 59"/>
              <a:gd name="T10" fmla="*/ 63 w 68"/>
              <a:gd name="T11" fmla="*/ 14 h 59"/>
              <a:gd name="T12" fmla="*/ 42 w 68"/>
              <a:gd name="T13" fmla="*/ 59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59">
                <a:moveTo>
                  <a:pt x="42" y="59"/>
                </a:moveTo>
                <a:cubicBezTo>
                  <a:pt x="38" y="59"/>
                  <a:pt x="6" y="47"/>
                  <a:pt x="2" y="29"/>
                </a:cubicBezTo>
                <a:cubicBezTo>
                  <a:pt x="0" y="21"/>
                  <a:pt x="5" y="12"/>
                  <a:pt x="14" y="10"/>
                </a:cubicBezTo>
                <a:cubicBezTo>
                  <a:pt x="22" y="7"/>
                  <a:pt x="31" y="15"/>
                  <a:pt x="32" y="18"/>
                </a:cubicBezTo>
                <a:cubicBezTo>
                  <a:pt x="31" y="15"/>
                  <a:pt x="35" y="4"/>
                  <a:pt x="44" y="2"/>
                </a:cubicBezTo>
                <a:cubicBezTo>
                  <a:pt x="52" y="0"/>
                  <a:pt x="61" y="5"/>
                  <a:pt x="63" y="14"/>
                </a:cubicBezTo>
                <a:cubicBezTo>
                  <a:pt x="68" y="32"/>
                  <a:pt x="45" y="57"/>
                  <a:pt x="42" y="59"/>
                </a:cubicBezTo>
              </a:path>
            </a:pathLst>
          </a:custGeom>
          <a:solidFill>
            <a:srgbClr val="F07A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5" name="PA_任意多边形 82"/>
          <p:cNvSpPr/>
          <p:nvPr>
            <p:custDataLst>
              <p:tags r:id="rId14"/>
            </p:custDataLst>
          </p:nvPr>
        </p:nvSpPr>
        <p:spPr bwMode="auto">
          <a:xfrm>
            <a:off x="5204415" y="387692"/>
            <a:ext cx="174548" cy="169590"/>
          </a:xfrm>
          <a:custGeom>
            <a:avLst/>
            <a:gdLst>
              <a:gd name="T0" fmla="*/ 56 w 66"/>
              <a:gd name="T1" fmla="*/ 57 h 64"/>
              <a:gd name="T2" fmla="*/ 7 w 66"/>
              <a:gd name="T3" fmla="*/ 50 h 64"/>
              <a:gd name="T4" fmla="*/ 8 w 66"/>
              <a:gd name="T5" fmla="*/ 27 h 64"/>
              <a:gd name="T6" fmla="*/ 28 w 66"/>
              <a:gd name="T7" fmla="*/ 26 h 64"/>
              <a:gd name="T8" fmla="*/ 30 w 66"/>
              <a:gd name="T9" fmla="*/ 6 h 64"/>
              <a:gd name="T10" fmla="*/ 54 w 66"/>
              <a:gd name="T11" fmla="*/ 7 h 64"/>
              <a:gd name="T12" fmla="*/ 56 w 66"/>
              <a:gd name="T13" fmla="*/ 57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6" h="64">
                <a:moveTo>
                  <a:pt x="56" y="57"/>
                </a:moveTo>
                <a:cubicBezTo>
                  <a:pt x="52" y="58"/>
                  <a:pt x="19" y="64"/>
                  <a:pt x="7" y="50"/>
                </a:cubicBezTo>
                <a:cubicBezTo>
                  <a:pt x="0" y="43"/>
                  <a:pt x="1" y="33"/>
                  <a:pt x="8" y="27"/>
                </a:cubicBezTo>
                <a:cubicBezTo>
                  <a:pt x="14" y="21"/>
                  <a:pt x="25" y="23"/>
                  <a:pt x="28" y="26"/>
                </a:cubicBezTo>
                <a:cubicBezTo>
                  <a:pt x="25" y="23"/>
                  <a:pt x="24" y="12"/>
                  <a:pt x="30" y="6"/>
                </a:cubicBezTo>
                <a:cubicBezTo>
                  <a:pt x="37" y="0"/>
                  <a:pt x="47" y="1"/>
                  <a:pt x="54" y="7"/>
                </a:cubicBezTo>
                <a:cubicBezTo>
                  <a:pt x="66" y="21"/>
                  <a:pt x="57" y="54"/>
                  <a:pt x="56" y="57"/>
                </a:cubicBezTo>
              </a:path>
            </a:pathLst>
          </a:custGeom>
          <a:solidFill>
            <a:srgbClr val="F07A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6" name="PA_任意多边形 83"/>
          <p:cNvSpPr/>
          <p:nvPr>
            <p:custDataLst>
              <p:tags r:id="rId15"/>
            </p:custDataLst>
          </p:nvPr>
        </p:nvSpPr>
        <p:spPr bwMode="auto">
          <a:xfrm>
            <a:off x="6922130" y="1071010"/>
            <a:ext cx="168598" cy="171573"/>
          </a:xfrm>
          <a:custGeom>
            <a:avLst/>
            <a:gdLst>
              <a:gd name="T0" fmla="*/ 7 w 64"/>
              <a:gd name="T1" fmla="*/ 55 h 65"/>
              <a:gd name="T2" fmla="*/ 14 w 64"/>
              <a:gd name="T3" fmla="*/ 6 h 65"/>
              <a:gd name="T4" fmla="*/ 37 w 64"/>
              <a:gd name="T5" fmla="*/ 7 h 65"/>
              <a:gd name="T6" fmla="*/ 38 w 64"/>
              <a:gd name="T7" fmla="*/ 27 h 65"/>
              <a:gd name="T8" fmla="*/ 58 w 64"/>
              <a:gd name="T9" fmla="*/ 30 h 65"/>
              <a:gd name="T10" fmla="*/ 57 w 64"/>
              <a:gd name="T11" fmla="*/ 53 h 65"/>
              <a:gd name="T12" fmla="*/ 7 w 64"/>
              <a:gd name="T13" fmla="*/ 5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65">
                <a:moveTo>
                  <a:pt x="7" y="55"/>
                </a:moveTo>
                <a:cubicBezTo>
                  <a:pt x="6" y="52"/>
                  <a:pt x="0" y="18"/>
                  <a:pt x="14" y="6"/>
                </a:cubicBezTo>
                <a:cubicBezTo>
                  <a:pt x="21" y="0"/>
                  <a:pt x="31" y="1"/>
                  <a:pt x="37" y="7"/>
                </a:cubicBezTo>
                <a:cubicBezTo>
                  <a:pt x="43" y="14"/>
                  <a:pt x="41" y="24"/>
                  <a:pt x="38" y="27"/>
                </a:cubicBezTo>
                <a:cubicBezTo>
                  <a:pt x="41" y="24"/>
                  <a:pt x="52" y="23"/>
                  <a:pt x="58" y="30"/>
                </a:cubicBezTo>
                <a:cubicBezTo>
                  <a:pt x="64" y="36"/>
                  <a:pt x="64" y="47"/>
                  <a:pt x="57" y="53"/>
                </a:cubicBezTo>
                <a:cubicBezTo>
                  <a:pt x="43" y="65"/>
                  <a:pt x="10" y="57"/>
                  <a:pt x="7" y="55"/>
                </a:cubicBezTo>
              </a:path>
            </a:pathLst>
          </a:custGeom>
          <a:solidFill>
            <a:srgbClr val="E853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7" name="PA_任意多边形 84"/>
          <p:cNvSpPr/>
          <p:nvPr>
            <p:custDataLst>
              <p:tags r:id="rId16"/>
            </p:custDataLst>
          </p:nvPr>
        </p:nvSpPr>
        <p:spPr bwMode="auto">
          <a:xfrm>
            <a:off x="6686093" y="535463"/>
            <a:ext cx="169590" cy="172565"/>
          </a:xfrm>
          <a:custGeom>
            <a:avLst/>
            <a:gdLst>
              <a:gd name="T0" fmla="*/ 7 w 64"/>
              <a:gd name="T1" fmla="*/ 55 h 65"/>
              <a:gd name="T2" fmla="*/ 14 w 64"/>
              <a:gd name="T3" fmla="*/ 6 h 65"/>
              <a:gd name="T4" fmla="*/ 37 w 64"/>
              <a:gd name="T5" fmla="*/ 7 h 65"/>
              <a:gd name="T6" fmla="*/ 38 w 64"/>
              <a:gd name="T7" fmla="*/ 27 h 65"/>
              <a:gd name="T8" fmla="*/ 58 w 64"/>
              <a:gd name="T9" fmla="*/ 30 h 65"/>
              <a:gd name="T10" fmla="*/ 57 w 64"/>
              <a:gd name="T11" fmla="*/ 53 h 65"/>
              <a:gd name="T12" fmla="*/ 7 w 64"/>
              <a:gd name="T13" fmla="*/ 5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65">
                <a:moveTo>
                  <a:pt x="7" y="55"/>
                </a:moveTo>
                <a:cubicBezTo>
                  <a:pt x="6" y="52"/>
                  <a:pt x="0" y="18"/>
                  <a:pt x="14" y="6"/>
                </a:cubicBezTo>
                <a:cubicBezTo>
                  <a:pt x="21" y="0"/>
                  <a:pt x="31" y="0"/>
                  <a:pt x="37" y="7"/>
                </a:cubicBezTo>
                <a:cubicBezTo>
                  <a:pt x="43" y="13"/>
                  <a:pt x="41" y="24"/>
                  <a:pt x="38" y="27"/>
                </a:cubicBezTo>
                <a:cubicBezTo>
                  <a:pt x="41" y="24"/>
                  <a:pt x="52" y="23"/>
                  <a:pt x="58" y="30"/>
                </a:cubicBezTo>
                <a:cubicBezTo>
                  <a:pt x="64" y="36"/>
                  <a:pt x="63" y="47"/>
                  <a:pt x="57" y="53"/>
                </a:cubicBezTo>
                <a:cubicBezTo>
                  <a:pt x="43" y="65"/>
                  <a:pt x="10" y="57"/>
                  <a:pt x="7" y="55"/>
                </a:cubicBezTo>
              </a:path>
            </a:pathLst>
          </a:custGeom>
          <a:solidFill>
            <a:srgbClr val="F07A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" name="PA_任意多边形 85"/>
          <p:cNvSpPr/>
          <p:nvPr>
            <p:custDataLst>
              <p:tags r:id="rId17"/>
            </p:custDataLst>
          </p:nvPr>
        </p:nvSpPr>
        <p:spPr bwMode="auto">
          <a:xfrm>
            <a:off x="5101273" y="1207871"/>
            <a:ext cx="172565" cy="169590"/>
          </a:xfrm>
          <a:custGeom>
            <a:avLst/>
            <a:gdLst>
              <a:gd name="T0" fmla="*/ 55 w 65"/>
              <a:gd name="T1" fmla="*/ 57 h 64"/>
              <a:gd name="T2" fmla="*/ 6 w 65"/>
              <a:gd name="T3" fmla="*/ 50 h 64"/>
              <a:gd name="T4" fmla="*/ 7 w 65"/>
              <a:gd name="T5" fmla="*/ 27 h 64"/>
              <a:gd name="T6" fmla="*/ 27 w 65"/>
              <a:gd name="T7" fmla="*/ 26 h 64"/>
              <a:gd name="T8" fmla="*/ 30 w 65"/>
              <a:gd name="T9" fmla="*/ 6 h 64"/>
              <a:gd name="T10" fmla="*/ 53 w 65"/>
              <a:gd name="T11" fmla="*/ 7 h 64"/>
              <a:gd name="T12" fmla="*/ 55 w 65"/>
              <a:gd name="T13" fmla="*/ 57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5" h="64">
                <a:moveTo>
                  <a:pt x="55" y="57"/>
                </a:moveTo>
                <a:cubicBezTo>
                  <a:pt x="52" y="58"/>
                  <a:pt x="18" y="64"/>
                  <a:pt x="6" y="50"/>
                </a:cubicBezTo>
                <a:cubicBezTo>
                  <a:pt x="0" y="43"/>
                  <a:pt x="0" y="33"/>
                  <a:pt x="7" y="27"/>
                </a:cubicBezTo>
                <a:cubicBezTo>
                  <a:pt x="13" y="21"/>
                  <a:pt x="24" y="23"/>
                  <a:pt x="27" y="26"/>
                </a:cubicBezTo>
                <a:cubicBezTo>
                  <a:pt x="24" y="23"/>
                  <a:pt x="23" y="12"/>
                  <a:pt x="30" y="6"/>
                </a:cubicBezTo>
                <a:cubicBezTo>
                  <a:pt x="36" y="0"/>
                  <a:pt x="47" y="1"/>
                  <a:pt x="53" y="7"/>
                </a:cubicBezTo>
                <a:cubicBezTo>
                  <a:pt x="65" y="21"/>
                  <a:pt x="57" y="54"/>
                  <a:pt x="55" y="57"/>
                </a:cubicBezTo>
              </a:path>
            </a:pathLst>
          </a:custGeom>
          <a:solidFill>
            <a:srgbClr val="E853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" name="PA_任意多边形 86"/>
          <p:cNvSpPr/>
          <p:nvPr>
            <p:custDataLst>
              <p:tags r:id="rId18"/>
            </p:custDataLst>
          </p:nvPr>
        </p:nvSpPr>
        <p:spPr bwMode="auto">
          <a:xfrm>
            <a:off x="5485081" y="-335295"/>
            <a:ext cx="174548" cy="166614"/>
          </a:xfrm>
          <a:custGeom>
            <a:avLst/>
            <a:gdLst>
              <a:gd name="T0" fmla="*/ 56 w 66"/>
              <a:gd name="T1" fmla="*/ 56 h 63"/>
              <a:gd name="T2" fmla="*/ 6 w 66"/>
              <a:gd name="T3" fmla="*/ 49 h 63"/>
              <a:gd name="T4" fmla="*/ 8 w 66"/>
              <a:gd name="T5" fmla="*/ 26 h 63"/>
              <a:gd name="T6" fmla="*/ 28 w 66"/>
              <a:gd name="T7" fmla="*/ 25 h 63"/>
              <a:gd name="T8" fmla="*/ 30 w 66"/>
              <a:gd name="T9" fmla="*/ 5 h 63"/>
              <a:gd name="T10" fmla="*/ 53 w 66"/>
              <a:gd name="T11" fmla="*/ 7 h 63"/>
              <a:gd name="T12" fmla="*/ 56 w 66"/>
              <a:gd name="T13" fmla="*/ 56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6" h="63">
                <a:moveTo>
                  <a:pt x="56" y="56"/>
                </a:moveTo>
                <a:cubicBezTo>
                  <a:pt x="52" y="58"/>
                  <a:pt x="19" y="63"/>
                  <a:pt x="6" y="49"/>
                </a:cubicBezTo>
                <a:cubicBezTo>
                  <a:pt x="0" y="42"/>
                  <a:pt x="1" y="32"/>
                  <a:pt x="8" y="26"/>
                </a:cubicBezTo>
                <a:cubicBezTo>
                  <a:pt x="14" y="20"/>
                  <a:pt x="25" y="22"/>
                  <a:pt x="28" y="25"/>
                </a:cubicBezTo>
                <a:cubicBezTo>
                  <a:pt x="25" y="22"/>
                  <a:pt x="24" y="11"/>
                  <a:pt x="30" y="5"/>
                </a:cubicBezTo>
                <a:cubicBezTo>
                  <a:pt x="37" y="0"/>
                  <a:pt x="47" y="0"/>
                  <a:pt x="53" y="7"/>
                </a:cubicBezTo>
                <a:cubicBezTo>
                  <a:pt x="66" y="20"/>
                  <a:pt x="57" y="53"/>
                  <a:pt x="56" y="56"/>
                </a:cubicBezTo>
              </a:path>
            </a:pathLst>
          </a:custGeom>
          <a:solidFill>
            <a:srgbClr val="E853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0" name="PA_任意多边形 87"/>
          <p:cNvSpPr/>
          <p:nvPr>
            <p:custDataLst>
              <p:tags r:id="rId19"/>
            </p:custDataLst>
          </p:nvPr>
        </p:nvSpPr>
        <p:spPr bwMode="auto">
          <a:xfrm>
            <a:off x="6460966" y="-210334"/>
            <a:ext cx="169590" cy="171573"/>
          </a:xfrm>
          <a:custGeom>
            <a:avLst/>
            <a:gdLst>
              <a:gd name="T0" fmla="*/ 7 w 64"/>
              <a:gd name="T1" fmla="*/ 55 h 65"/>
              <a:gd name="T2" fmla="*/ 14 w 64"/>
              <a:gd name="T3" fmla="*/ 6 h 65"/>
              <a:gd name="T4" fmla="*/ 37 w 64"/>
              <a:gd name="T5" fmla="*/ 7 h 65"/>
              <a:gd name="T6" fmla="*/ 38 w 64"/>
              <a:gd name="T7" fmla="*/ 27 h 65"/>
              <a:gd name="T8" fmla="*/ 58 w 64"/>
              <a:gd name="T9" fmla="*/ 30 h 65"/>
              <a:gd name="T10" fmla="*/ 57 w 64"/>
              <a:gd name="T11" fmla="*/ 53 h 65"/>
              <a:gd name="T12" fmla="*/ 7 w 64"/>
              <a:gd name="T13" fmla="*/ 5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65">
                <a:moveTo>
                  <a:pt x="7" y="55"/>
                </a:moveTo>
                <a:cubicBezTo>
                  <a:pt x="6" y="52"/>
                  <a:pt x="0" y="18"/>
                  <a:pt x="14" y="6"/>
                </a:cubicBezTo>
                <a:cubicBezTo>
                  <a:pt x="21" y="0"/>
                  <a:pt x="31" y="0"/>
                  <a:pt x="37" y="7"/>
                </a:cubicBezTo>
                <a:cubicBezTo>
                  <a:pt x="43" y="13"/>
                  <a:pt x="41" y="24"/>
                  <a:pt x="38" y="27"/>
                </a:cubicBezTo>
                <a:cubicBezTo>
                  <a:pt x="41" y="24"/>
                  <a:pt x="52" y="23"/>
                  <a:pt x="58" y="30"/>
                </a:cubicBezTo>
                <a:cubicBezTo>
                  <a:pt x="64" y="36"/>
                  <a:pt x="64" y="47"/>
                  <a:pt x="57" y="53"/>
                </a:cubicBezTo>
                <a:cubicBezTo>
                  <a:pt x="43" y="65"/>
                  <a:pt x="10" y="57"/>
                  <a:pt x="7" y="55"/>
                </a:cubicBezTo>
              </a:path>
            </a:pathLst>
          </a:custGeom>
          <a:solidFill>
            <a:srgbClr val="E853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7" name="PA_文本框 106"/>
          <p:cNvSpPr txBox="1"/>
          <p:nvPr>
            <p:custDataLst>
              <p:tags r:id="rId20"/>
            </p:custDataLst>
          </p:nvPr>
        </p:nvSpPr>
        <p:spPr>
          <a:xfrm>
            <a:off x="5039837" y="3887932"/>
            <a:ext cx="21123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spc="600" dirty="0" smtClean="0">
                <a:solidFill>
                  <a:srgbClr val="1F8275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情人节</a:t>
            </a:r>
            <a:endParaRPr lang="zh-CN" altLang="en-US" sz="4400" spc="600" dirty="0">
              <a:solidFill>
                <a:srgbClr val="1F8275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sp>
        <p:nvSpPr>
          <p:cNvPr id="108" name="PA_文本框 107"/>
          <p:cNvSpPr txBox="1"/>
          <p:nvPr>
            <p:custDataLst>
              <p:tags r:id="rId21"/>
            </p:custDataLst>
          </p:nvPr>
        </p:nvSpPr>
        <p:spPr>
          <a:xfrm>
            <a:off x="3261995" y="4775200"/>
            <a:ext cx="566610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卡通情侣</a:t>
            </a:r>
            <a:r>
              <a:rPr lang="en-US" altLang="zh-CN" sz="40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PPT</a:t>
            </a:r>
            <a:r>
              <a:rPr lang="zh-CN" altLang="en-US" sz="40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模板</a:t>
            </a:r>
            <a:endParaRPr lang="zh-CN" altLang="en-US" sz="40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grpSp>
        <p:nvGrpSpPr>
          <p:cNvPr id="115" name="PA_组合 114"/>
          <p:cNvGrpSpPr/>
          <p:nvPr>
            <p:custDataLst>
              <p:tags r:id="rId22"/>
            </p:custDataLst>
          </p:nvPr>
        </p:nvGrpSpPr>
        <p:grpSpPr>
          <a:xfrm>
            <a:off x="2899569" y="5494973"/>
            <a:ext cx="6392863" cy="769938"/>
            <a:chOff x="2897188" y="5494973"/>
            <a:chExt cx="6392863" cy="769938"/>
          </a:xfrm>
        </p:grpSpPr>
        <p:sp>
          <p:nvSpPr>
            <p:cNvPr id="112" name="Freeform 91"/>
            <p:cNvSpPr>
              <a:spLocks noEditPoints="1"/>
            </p:cNvSpPr>
            <p:nvPr/>
          </p:nvSpPr>
          <p:spPr bwMode="auto">
            <a:xfrm>
              <a:off x="2897188" y="5494973"/>
              <a:ext cx="3352800" cy="769938"/>
            </a:xfrm>
            <a:custGeom>
              <a:avLst/>
              <a:gdLst>
                <a:gd name="T0" fmla="*/ 752 w 791"/>
                <a:gd name="T1" fmla="*/ 128 h 179"/>
                <a:gd name="T2" fmla="*/ 749 w 791"/>
                <a:gd name="T3" fmla="*/ 65 h 179"/>
                <a:gd name="T4" fmla="*/ 764 w 791"/>
                <a:gd name="T5" fmla="*/ 132 h 179"/>
                <a:gd name="T6" fmla="*/ 740 w 791"/>
                <a:gd name="T7" fmla="*/ 90 h 179"/>
                <a:gd name="T8" fmla="*/ 723 w 791"/>
                <a:gd name="T9" fmla="*/ 133 h 179"/>
                <a:gd name="T10" fmla="*/ 715 w 791"/>
                <a:gd name="T11" fmla="*/ 117 h 179"/>
                <a:gd name="T12" fmla="*/ 690 w 791"/>
                <a:gd name="T13" fmla="*/ 110 h 179"/>
                <a:gd name="T14" fmla="*/ 678 w 791"/>
                <a:gd name="T15" fmla="*/ 76 h 179"/>
                <a:gd name="T16" fmla="*/ 662 w 791"/>
                <a:gd name="T17" fmla="*/ 100 h 179"/>
                <a:gd name="T18" fmla="*/ 701 w 791"/>
                <a:gd name="T19" fmla="*/ 59 h 179"/>
                <a:gd name="T20" fmla="*/ 642 w 791"/>
                <a:gd name="T21" fmla="*/ 113 h 179"/>
                <a:gd name="T22" fmla="*/ 652 w 791"/>
                <a:gd name="T23" fmla="*/ 144 h 179"/>
                <a:gd name="T24" fmla="*/ 634 w 791"/>
                <a:gd name="T25" fmla="*/ 90 h 179"/>
                <a:gd name="T26" fmla="*/ 599 w 791"/>
                <a:gd name="T27" fmla="*/ 110 h 179"/>
                <a:gd name="T28" fmla="*/ 584 w 791"/>
                <a:gd name="T29" fmla="*/ 110 h 179"/>
                <a:gd name="T30" fmla="*/ 553 w 791"/>
                <a:gd name="T31" fmla="*/ 93 h 179"/>
                <a:gd name="T32" fmla="*/ 569 w 791"/>
                <a:gd name="T33" fmla="*/ 141 h 179"/>
                <a:gd name="T34" fmla="*/ 618 w 791"/>
                <a:gd name="T35" fmla="*/ 128 h 179"/>
                <a:gd name="T36" fmla="*/ 516 w 791"/>
                <a:gd name="T37" fmla="*/ 101 h 179"/>
                <a:gd name="T38" fmla="*/ 494 w 791"/>
                <a:gd name="T39" fmla="*/ 75 h 179"/>
                <a:gd name="T40" fmla="*/ 506 w 791"/>
                <a:gd name="T41" fmla="*/ 109 h 179"/>
                <a:gd name="T42" fmla="*/ 520 w 791"/>
                <a:gd name="T43" fmla="*/ 128 h 179"/>
                <a:gd name="T44" fmla="*/ 544 w 791"/>
                <a:gd name="T45" fmla="*/ 97 h 179"/>
                <a:gd name="T46" fmla="*/ 476 w 791"/>
                <a:gd name="T47" fmla="*/ 37 h 179"/>
                <a:gd name="T48" fmla="*/ 476 w 791"/>
                <a:gd name="T49" fmla="*/ 0 h 179"/>
                <a:gd name="T50" fmla="*/ 473 w 791"/>
                <a:gd name="T51" fmla="*/ 138 h 179"/>
                <a:gd name="T52" fmla="*/ 470 w 791"/>
                <a:gd name="T53" fmla="*/ 39 h 179"/>
                <a:gd name="T54" fmla="*/ 473 w 791"/>
                <a:gd name="T55" fmla="*/ 94 h 179"/>
                <a:gd name="T56" fmla="*/ 470 w 791"/>
                <a:gd name="T57" fmla="*/ 41 h 179"/>
                <a:gd name="T58" fmla="*/ 460 w 791"/>
                <a:gd name="T59" fmla="*/ 140 h 179"/>
                <a:gd name="T60" fmla="*/ 454 w 791"/>
                <a:gd name="T61" fmla="*/ 134 h 179"/>
                <a:gd name="T62" fmla="*/ 430 w 791"/>
                <a:gd name="T63" fmla="*/ 106 h 179"/>
                <a:gd name="T64" fmla="*/ 421 w 791"/>
                <a:gd name="T65" fmla="*/ 145 h 179"/>
                <a:gd name="T66" fmla="*/ 297 w 791"/>
                <a:gd name="T67" fmla="*/ 111 h 179"/>
                <a:gd name="T68" fmla="*/ 314 w 791"/>
                <a:gd name="T69" fmla="*/ 143 h 179"/>
                <a:gd name="T70" fmla="*/ 329 w 791"/>
                <a:gd name="T71" fmla="*/ 140 h 179"/>
                <a:gd name="T72" fmla="*/ 313 w 791"/>
                <a:gd name="T73" fmla="*/ 73 h 179"/>
                <a:gd name="T74" fmla="*/ 305 w 791"/>
                <a:gd name="T75" fmla="*/ 77 h 179"/>
                <a:gd name="T76" fmla="*/ 290 w 791"/>
                <a:gd name="T77" fmla="*/ 117 h 179"/>
                <a:gd name="T78" fmla="*/ 243 w 791"/>
                <a:gd name="T79" fmla="*/ 128 h 179"/>
                <a:gd name="T80" fmla="*/ 207 w 791"/>
                <a:gd name="T81" fmla="*/ 112 h 179"/>
                <a:gd name="T82" fmla="*/ 220 w 791"/>
                <a:gd name="T83" fmla="*/ 104 h 179"/>
                <a:gd name="T84" fmla="*/ 254 w 791"/>
                <a:gd name="T85" fmla="*/ 97 h 179"/>
                <a:gd name="T86" fmla="*/ 256 w 791"/>
                <a:gd name="T87" fmla="*/ 140 h 179"/>
                <a:gd name="T88" fmla="*/ 207 w 791"/>
                <a:gd name="T89" fmla="*/ 112 h 179"/>
                <a:gd name="T90" fmla="*/ 183 w 791"/>
                <a:gd name="T91" fmla="*/ 78 h 179"/>
                <a:gd name="T92" fmla="*/ 135 w 791"/>
                <a:gd name="T93" fmla="*/ 121 h 179"/>
                <a:gd name="T94" fmla="*/ 156 w 791"/>
                <a:gd name="T95" fmla="*/ 131 h 179"/>
                <a:gd name="T96" fmla="*/ 183 w 791"/>
                <a:gd name="T97" fmla="*/ 128 h 179"/>
                <a:gd name="T98" fmla="*/ 129 w 791"/>
                <a:gd name="T99" fmla="*/ 17 h 179"/>
                <a:gd name="T100" fmla="*/ 129 w 791"/>
                <a:gd name="T101" fmla="*/ 146 h 179"/>
                <a:gd name="T102" fmla="*/ 45 w 791"/>
                <a:gd name="T103" fmla="*/ 179 h 179"/>
                <a:gd name="T104" fmla="*/ 128 w 791"/>
                <a:gd name="T105" fmla="*/ 18 h 179"/>
                <a:gd name="T106" fmla="*/ 78 w 791"/>
                <a:gd name="T107" fmla="*/ 94 h 179"/>
                <a:gd name="T108" fmla="*/ 57 w 791"/>
                <a:gd name="T109" fmla="*/ 13 h 179"/>
                <a:gd name="T110" fmla="*/ 13 w 791"/>
                <a:gd name="T111" fmla="*/ 49 h 179"/>
                <a:gd name="T112" fmla="*/ 43 w 791"/>
                <a:gd name="T113" fmla="*/ 33 h 179"/>
                <a:gd name="T114" fmla="*/ 92 w 791"/>
                <a:gd name="T115" fmla="*/ 93 h 179"/>
                <a:gd name="T116" fmla="*/ 28 w 791"/>
                <a:gd name="T117" fmla="*/ 15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91" h="179">
                  <a:moveTo>
                    <a:pt x="740" y="152"/>
                  </a:moveTo>
                  <a:cubicBezTo>
                    <a:pt x="740" y="145"/>
                    <a:pt x="740" y="145"/>
                    <a:pt x="740" y="145"/>
                  </a:cubicBezTo>
                  <a:cubicBezTo>
                    <a:pt x="741" y="145"/>
                    <a:pt x="741" y="145"/>
                    <a:pt x="742" y="144"/>
                  </a:cubicBezTo>
                  <a:cubicBezTo>
                    <a:pt x="744" y="144"/>
                    <a:pt x="745" y="143"/>
                    <a:pt x="747" y="142"/>
                  </a:cubicBezTo>
                  <a:cubicBezTo>
                    <a:pt x="748" y="140"/>
                    <a:pt x="750" y="138"/>
                    <a:pt x="751" y="135"/>
                  </a:cubicBezTo>
                  <a:cubicBezTo>
                    <a:pt x="747" y="135"/>
                    <a:pt x="744" y="133"/>
                    <a:pt x="740" y="132"/>
                  </a:cubicBezTo>
                  <a:cubicBezTo>
                    <a:pt x="740" y="131"/>
                    <a:pt x="740" y="131"/>
                    <a:pt x="740" y="131"/>
                  </a:cubicBezTo>
                  <a:cubicBezTo>
                    <a:pt x="740" y="127"/>
                    <a:pt x="740" y="127"/>
                    <a:pt x="740" y="127"/>
                  </a:cubicBezTo>
                  <a:cubicBezTo>
                    <a:pt x="740" y="127"/>
                    <a:pt x="741" y="128"/>
                    <a:pt x="741" y="128"/>
                  </a:cubicBezTo>
                  <a:cubicBezTo>
                    <a:pt x="744" y="130"/>
                    <a:pt x="748" y="131"/>
                    <a:pt x="752" y="132"/>
                  </a:cubicBezTo>
                  <a:cubicBezTo>
                    <a:pt x="752" y="131"/>
                    <a:pt x="752" y="130"/>
                    <a:pt x="752" y="128"/>
                  </a:cubicBezTo>
                  <a:cubicBezTo>
                    <a:pt x="752" y="127"/>
                    <a:pt x="753" y="125"/>
                    <a:pt x="753" y="123"/>
                  </a:cubicBezTo>
                  <a:cubicBezTo>
                    <a:pt x="752" y="119"/>
                    <a:pt x="752" y="115"/>
                    <a:pt x="751" y="111"/>
                  </a:cubicBezTo>
                  <a:cubicBezTo>
                    <a:pt x="751" y="106"/>
                    <a:pt x="750" y="102"/>
                    <a:pt x="749" y="99"/>
                  </a:cubicBezTo>
                  <a:cubicBezTo>
                    <a:pt x="748" y="95"/>
                    <a:pt x="747" y="91"/>
                    <a:pt x="746" y="87"/>
                  </a:cubicBezTo>
                  <a:cubicBezTo>
                    <a:pt x="744" y="91"/>
                    <a:pt x="742" y="94"/>
                    <a:pt x="740" y="97"/>
                  </a:cubicBezTo>
                  <a:cubicBezTo>
                    <a:pt x="740" y="97"/>
                    <a:pt x="740" y="97"/>
                    <a:pt x="740" y="97"/>
                  </a:cubicBezTo>
                  <a:cubicBezTo>
                    <a:pt x="740" y="90"/>
                    <a:pt x="740" y="90"/>
                    <a:pt x="740" y="90"/>
                  </a:cubicBezTo>
                  <a:cubicBezTo>
                    <a:pt x="742" y="87"/>
                    <a:pt x="744" y="83"/>
                    <a:pt x="745" y="80"/>
                  </a:cubicBezTo>
                  <a:cubicBezTo>
                    <a:pt x="745" y="77"/>
                    <a:pt x="745" y="77"/>
                    <a:pt x="745" y="77"/>
                  </a:cubicBezTo>
                  <a:cubicBezTo>
                    <a:pt x="745" y="74"/>
                    <a:pt x="746" y="72"/>
                    <a:pt x="747" y="70"/>
                  </a:cubicBezTo>
                  <a:cubicBezTo>
                    <a:pt x="747" y="68"/>
                    <a:pt x="748" y="66"/>
                    <a:pt x="749" y="65"/>
                  </a:cubicBezTo>
                  <a:cubicBezTo>
                    <a:pt x="751" y="64"/>
                    <a:pt x="752" y="64"/>
                    <a:pt x="753" y="64"/>
                  </a:cubicBezTo>
                  <a:cubicBezTo>
                    <a:pt x="754" y="64"/>
                    <a:pt x="755" y="64"/>
                    <a:pt x="756" y="65"/>
                  </a:cubicBezTo>
                  <a:cubicBezTo>
                    <a:pt x="756" y="65"/>
                    <a:pt x="756" y="66"/>
                    <a:pt x="756" y="67"/>
                  </a:cubicBezTo>
                  <a:cubicBezTo>
                    <a:pt x="756" y="67"/>
                    <a:pt x="756" y="68"/>
                    <a:pt x="756" y="70"/>
                  </a:cubicBezTo>
                  <a:cubicBezTo>
                    <a:pt x="755" y="71"/>
                    <a:pt x="755" y="73"/>
                    <a:pt x="755" y="75"/>
                  </a:cubicBezTo>
                  <a:cubicBezTo>
                    <a:pt x="755" y="79"/>
                    <a:pt x="756" y="82"/>
                    <a:pt x="757" y="86"/>
                  </a:cubicBezTo>
                  <a:cubicBezTo>
                    <a:pt x="758" y="89"/>
                    <a:pt x="759" y="93"/>
                    <a:pt x="760" y="97"/>
                  </a:cubicBezTo>
                  <a:cubicBezTo>
                    <a:pt x="762" y="101"/>
                    <a:pt x="763" y="105"/>
                    <a:pt x="764" y="110"/>
                  </a:cubicBezTo>
                  <a:cubicBezTo>
                    <a:pt x="765" y="114"/>
                    <a:pt x="765" y="118"/>
                    <a:pt x="765" y="123"/>
                  </a:cubicBezTo>
                  <a:cubicBezTo>
                    <a:pt x="765" y="125"/>
                    <a:pt x="765" y="126"/>
                    <a:pt x="765" y="128"/>
                  </a:cubicBezTo>
                  <a:cubicBezTo>
                    <a:pt x="765" y="129"/>
                    <a:pt x="765" y="131"/>
                    <a:pt x="764" y="132"/>
                  </a:cubicBezTo>
                  <a:cubicBezTo>
                    <a:pt x="767" y="132"/>
                    <a:pt x="770" y="131"/>
                    <a:pt x="773" y="129"/>
                  </a:cubicBezTo>
                  <a:cubicBezTo>
                    <a:pt x="776" y="128"/>
                    <a:pt x="778" y="125"/>
                    <a:pt x="781" y="122"/>
                  </a:cubicBezTo>
                  <a:cubicBezTo>
                    <a:pt x="784" y="119"/>
                    <a:pt x="786" y="115"/>
                    <a:pt x="789" y="110"/>
                  </a:cubicBezTo>
                  <a:cubicBezTo>
                    <a:pt x="791" y="112"/>
                    <a:pt x="791" y="112"/>
                    <a:pt x="791" y="112"/>
                  </a:cubicBezTo>
                  <a:cubicBezTo>
                    <a:pt x="789" y="117"/>
                    <a:pt x="787" y="121"/>
                    <a:pt x="784" y="124"/>
                  </a:cubicBezTo>
                  <a:cubicBezTo>
                    <a:pt x="781" y="127"/>
                    <a:pt x="778" y="130"/>
                    <a:pt x="774" y="132"/>
                  </a:cubicBezTo>
                  <a:cubicBezTo>
                    <a:pt x="771" y="134"/>
                    <a:pt x="767" y="135"/>
                    <a:pt x="763" y="136"/>
                  </a:cubicBezTo>
                  <a:cubicBezTo>
                    <a:pt x="762" y="139"/>
                    <a:pt x="760" y="142"/>
                    <a:pt x="757" y="145"/>
                  </a:cubicBezTo>
                  <a:cubicBezTo>
                    <a:pt x="755" y="147"/>
                    <a:pt x="752" y="149"/>
                    <a:pt x="749" y="150"/>
                  </a:cubicBezTo>
                  <a:cubicBezTo>
                    <a:pt x="746" y="151"/>
                    <a:pt x="743" y="152"/>
                    <a:pt x="740" y="152"/>
                  </a:cubicBezTo>
                  <a:moveTo>
                    <a:pt x="740" y="90"/>
                  </a:moveTo>
                  <a:cubicBezTo>
                    <a:pt x="740" y="97"/>
                    <a:pt x="740" y="97"/>
                    <a:pt x="740" y="97"/>
                  </a:cubicBezTo>
                  <a:cubicBezTo>
                    <a:pt x="738" y="100"/>
                    <a:pt x="736" y="103"/>
                    <a:pt x="734" y="106"/>
                  </a:cubicBezTo>
                  <a:cubicBezTo>
                    <a:pt x="731" y="109"/>
                    <a:pt x="729" y="111"/>
                    <a:pt x="727" y="113"/>
                  </a:cubicBezTo>
                  <a:cubicBezTo>
                    <a:pt x="729" y="116"/>
                    <a:pt x="730" y="118"/>
                    <a:pt x="733" y="121"/>
                  </a:cubicBezTo>
                  <a:cubicBezTo>
                    <a:pt x="735" y="123"/>
                    <a:pt x="737" y="125"/>
                    <a:pt x="740" y="127"/>
                  </a:cubicBezTo>
                  <a:cubicBezTo>
                    <a:pt x="740" y="131"/>
                    <a:pt x="740" y="131"/>
                    <a:pt x="740" y="131"/>
                  </a:cubicBezTo>
                  <a:cubicBezTo>
                    <a:pt x="737" y="130"/>
                    <a:pt x="734" y="128"/>
                    <a:pt x="732" y="126"/>
                  </a:cubicBezTo>
                  <a:cubicBezTo>
                    <a:pt x="730" y="124"/>
                    <a:pt x="728" y="121"/>
                    <a:pt x="727" y="119"/>
                  </a:cubicBezTo>
                  <a:cubicBezTo>
                    <a:pt x="725" y="119"/>
                    <a:pt x="724" y="120"/>
                    <a:pt x="723" y="121"/>
                  </a:cubicBezTo>
                  <a:cubicBezTo>
                    <a:pt x="722" y="122"/>
                    <a:pt x="722" y="124"/>
                    <a:pt x="722" y="126"/>
                  </a:cubicBezTo>
                  <a:cubicBezTo>
                    <a:pt x="722" y="128"/>
                    <a:pt x="723" y="131"/>
                    <a:pt x="723" y="133"/>
                  </a:cubicBezTo>
                  <a:cubicBezTo>
                    <a:pt x="724" y="135"/>
                    <a:pt x="725" y="137"/>
                    <a:pt x="726" y="139"/>
                  </a:cubicBezTo>
                  <a:cubicBezTo>
                    <a:pt x="728" y="141"/>
                    <a:pt x="730" y="142"/>
                    <a:pt x="731" y="143"/>
                  </a:cubicBezTo>
                  <a:cubicBezTo>
                    <a:pt x="733" y="144"/>
                    <a:pt x="736" y="145"/>
                    <a:pt x="738" y="145"/>
                  </a:cubicBezTo>
                  <a:cubicBezTo>
                    <a:pt x="739" y="145"/>
                    <a:pt x="739" y="145"/>
                    <a:pt x="740" y="145"/>
                  </a:cubicBezTo>
                  <a:cubicBezTo>
                    <a:pt x="740" y="152"/>
                    <a:pt x="740" y="152"/>
                    <a:pt x="740" y="152"/>
                  </a:cubicBezTo>
                  <a:cubicBezTo>
                    <a:pt x="739" y="152"/>
                    <a:pt x="739" y="152"/>
                    <a:pt x="738" y="152"/>
                  </a:cubicBezTo>
                  <a:cubicBezTo>
                    <a:pt x="733" y="152"/>
                    <a:pt x="729" y="151"/>
                    <a:pt x="726" y="150"/>
                  </a:cubicBezTo>
                  <a:cubicBezTo>
                    <a:pt x="723" y="148"/>
                    <a:pt x="721" y="146"/>
                    <a:pt x="719" y="143"/>
                  </a:cubicBezTo>
                  <a:cubicBezTo>
                    <a:pt x="717" y="141"/>
                    <a:pt x="715" y="138"/>
                    <a:pt x="715" y="135"/>
                  </a:cubicBezTo>
                  <a:cubicBezTo>
                    <a:pt x="714" y="132"/>
                    <a:pt x="713" y="129"/>
                    <a:pt x="713" y="126"/>
                  </a:cubicBezTo>
                  <a:cubicBezTo>
                    <a:pt x="713" y="122"/>
                    <a:pt x="714" y="119"/>
                    <a:pt x="715" y="117"/>
                  </a:cubicBezTo>
                  <a:cubicBezTo>
                    <a:pt x="716" y="115"/>
                    <a:pt x="717" y="113"/>
                    <a:pt x="719" y="112"/>
                  </a:cubicBezTo>
                  <a:cubicBezTo>
                    <a:pt x="720" y="111"/>
                    <a:pt x="722" y="110"/>
                    <a:pt x="723" y="110"/>
                  </a:cubicBezTo>
                  <a:cubicBezTo>
                    <a:pt x="724" y="109"/>
                    <a:pt x="725" y="109"/>
                    <a:pt x="726" y="108"/>
                  </a:cubicBezTo>
                  <a:cubicBezTo>
                    <a:pt x="730" y="104"/>
                    <a:pt x="734" y="99"/>
                    <a:pt x="737" y="95"/>
                  </a:cubicBezTo>
                  <a:cubicBezTo>
                    <a:pt x="738" y="93"/>
                    <a:pt x="739" y="92"/>
                    <a:pt x="740" y="90"/>
                  </a:cubicBezTo>
                  <a:moveTo>
                    <a:pt x="652" y="149"/>
                  </a:moveTo>
                  <a:cubicBezTo>
                    <a:pt x="652" y="144"/>
                    <a:pt x="652" y="144"/>
                    <a:pt x="652" y="144"/>
                  </a:cubicBezTo>
                  <a:cubicBezTo>
                    <a:pt x="654" y="144"/>
                    <a:pt x="656" y="143"/>
                    <a:pt x="659" y="142"/>
                  </a:cubicBezTo>
                  <a:cubicBezTo>
                    <a:pt x="663" y="140"/>
                    <a:pt x="667" y="138"/>
                    <a:pt x="671" y="134"/>
                  </a:cubicBezTo>
                  <a:cubicBezTo>
                    <a:pt x="674" y="131"/>
                    <a:pt x="678" y="128"/>
                    <a:pt x="681" y="123"/>
                  </a:cubicBezTo>
                  <a:cubicBezTo>
                    <a:pt x="685" y="119"/>
                    <a:pt x="688" y="115"/>
                    <a:pt x="690" y="110"/>
                  </a:cubicBezTo>
                  <a:cubicBezTo>
                    <a:pt x="692" y="112"/>
                    <a:pt x="692" y="112"/>
                    <a:pt x="692" y="112"/>
                  </a:cubicBezTo>
                  <a:cubicBezTo>
                    <a:pt x="690" y="118"/>
                    <a:pt x="687" y="123"/>
                    <a:pt x="683" y="128"/>
                  </a:cubicBezTo>
                  <a:cubicBezTo>
                    <a:pt x="679" y="133"/>
                    <a:pt x="675" y="137"/>
                    <a:pt x="670" y="140"/>
                  </a:cubicBezTo>
                  <a:cubicBezTo>
                    <a:pt x="666" y="143"/>
                    <a:pt x="661" y="146"/>
                    <a:pt x="656" y="148"/>
                  </a:cubicBezTo>
                  <a:cubicBezTo>
                    <a:pt x="655" y="148"/>
                    <a:pt x="653" y="149"/>
                    <a:pt x="652" y="149"/>
                  </a:cubicBezTo>
                  <a:moveTo>
                    <a:pt x="652" y="116"/>
                  </a:moveTo>
                  <a:cubicBezTo>
                    <a:pt x="654" y="115"/>
                    <a:pt x="656" y="114"/>
                    <a:pt x="658" y="113"/>
                  </a:cubicBezTo>
                  <a:cubicBezTo>
                    <a:pt x="662" y="110"/>
                    <a:pt x="666" y="108"/>
                    <a:pt x="669" y="104"/>
                  </a:cubicBezTo>
                  <a:cubicBezTo>
                    <a:pt x="673" y="101"/>
                    <a:pt x="675" y="98"/>
                    <a:pt x="677" y="94"/>
                  </a:cubicBezTo>
                  <a:cubicBezTo>
                    <a:pt x="679" y="91"/>
                    <a:pt x="680" y="87"/>
                    <a:pt x="680" y="83"/>
                  </a:cubicBezTo>
                  <a:cubicBezTo>
                    <a:pt x="680" y="80"/>
                    <a:pt x="679" y="77"/>
                    <a:pt x="678" y="76"/>
                  </a:cubicBezTo>
                  <a:cubicBezTo>
                    <a:pt x="677" y="74"/>
                    <a:pt x="676" y="73"/>
                    <a:pt x="674" y="72"/>
                  </a:cubicBezTo>
                  <a:cubicBezTo>
                    <a:pt x="672" y="71"/>
                    <a:pt x="670" y="71"/>
                    <a:pt x="668" y="71"/>
                  </a:cubicBezTo>
                  <a:cubicBezTo>
                    <a:pt x="664" y="71"/>
                    <a:pt x="660" y="72"/>
                    <a:pt x="656" y="73"/>
                  </a:cubicBezTo>
                  <a:cubicBezTo>
                    <a:pt x="655" y="74"/>
                    <a:pt x="653" y="75"/>
                    <a:pt x="652" y="76"/>
                  </a:cubicBezTo>
                  <a:cubicBezTo>
                    <a:pt x="652" y="85"/>
                    <a:pt x="652" y="85"/>
                    <a:pt x="652" y="85"/>
                  </a:cubicBezTo>
                  <a:cubicBezTo>
                    <a:pt x="654" y="83"/>
                    <a:pt x="657" y="81"/>
                    <a:pt x="659" y="79"/>
                  </a:cubicBezTo>
                  <a:cubicBezTo>
                    <a:pt x="662" y="78"/>
                    <a:pt x="665" y="77"/>
                    <a:pt x="667" y="77"/>
                  </a:cubicBezTo>
                  <a:cubicBezTo>
                    <a:pt x="669" y="77"/>
                    <a:pt x="670" y="77"/>
                    <a:pt x="671" y="78"/>
                  </a:cubicBezTo>
                  <a:cubicBezTo>
                    <a:pt x="671" y="79"/>
                    <a:pt x="671" y="80"/>
                    <a:pt x="671" y="82"/>
                  </a:cubicBezTo>
                  <a:cubicBezTo>
                    <a:pt x="671" y="85"/>
                    <a:pt x="670" y="88"/>
                    <a:pt x="669" y="91"/>
                  </a:cubicBezTo>
                  <a:cubicBezTo>
                    <a:pt x="667" y="94"/>
                    <a:pt x="665" y="97"/>
                    <a:pt x="662" y="100"/>
                  </a:cubicBezTo>
                  <a:cubicBezTo>
                    <a:pt x="659" y="103"/>
                    <a:pt x="655" y="105"/>
                    <a:pt x="652" y="108"/>
                  </a:cubicBezTo>
                  <a:cubicBezTo>
                    <a:pt x="652" y="108"/>
                    <a:pt x="652" y="108"/>
                    <a:pt x="652" y="108"/>
                  </a:cubicBezTo>
                  <a:lnTo>
                    <a:pt x="652" y="116"/>
                  </a:lnTo>
                  <a:close/>
                  <a:moveTo>
                    <a:pt x="717" y="40"/>
                  </a:moveTo>
                  <a:cubicBezTo>
                    <a:pt x="717" y="38"/>
                    <a:pt x="717" y="37"/>
                    <a:pt x="716" y="36"/>
                  </a:cubicBezTo>
                  <a:cubicBezTo>
                    <a:pt x="715" y="35"/>
                    <a:pt x="714" y="34"/>
                    <a:pt x="712" y="34"/>
                  </a:cubicBezTo>
                  <a:cubicBezTo>
                    <a:pt x="711" y="34"/>
                    <a:pt x="709" y="35"/>
                    <a:pt x="708" y="36"/>
                  </a:cubicBezTo>
                  <a:cubicBezTo>
                    <a:pt x="707" y="38"/>
                    <a:pt x="705" y="39"/>
                    <a:pt x="704" y="42"/>
                  </a:cubicBezTo>
                  <a:cubicBezTo>
                    <a:pt x="703" y="44"/>
                    <a:pt x="702" y="46"/>
                    <a:pt x="701" y="48"/>
                  </a:cubicBezTo>
                  <a:cubicBezTo>
                    <a:pt x="701" y="51"/>
                    <a:pt x="700" y="53"/>
                    <a:pt x="700" y="55"/>
                  </a:cubicBezTo>
                  <a:cubicBezTo>
                    <a:pt x="700" y="57"/>
                    <a:pt x="701" y="58"/>
                    <a:pt x="701" y="59"/>
                  </a:cubicBezTo>
                  <a:cubicBezTo>
                    <a:pt x="702" y="61"/>
                    <a:pt x="703" y="62"/>
                    <a:pt x="704" y="62"/>
                  </a:cubicBezTo>
                  <a:cubicBezTo>
                    <a:pt x="705" y="60"/>
                    <a:pt x="706" y="57"/>
                    <a:pt x="707" y="55"/>
                  </a:cubicBezTo>
                  <a:cubicBezTo>
                    <a:pt x="708" y="52"/>
                    <a:pt x="710" y="50"/>
                    <a:pt x="711" y="47"/>
                  </a:cubicBezTo>
                  <a:cubicBezTo>
                    <a:pt x="713" y="45"/>
                    <a:pt x="715" y="42"/>
                    <a:pt x="717" y="40"/>
                  </a:cubicBezTo>
                  <a:moveTo>
                    <a:pt x="652" y="76"/>
                  </a:moveTo>
                  <a:cubicBezTo>
                    <a:pt x="652" y="85"/>
                    <a:pt x="652" y="85"/>
                    <a:pt x="652" y="85"/>
                  </a:cubicBezTo>
                  <a:cubicBezTo>
                    <a:pt x="652" y="85"/>
                    <a:pt x="651" y="86"/>
                    <a:pt x="651" y="86"/>
                  </a:cubicBezTo>
                  <a:cubicBezTo>
                    <a:pt x="648" y="89"/>
                    <a:pt x="646" y="92"/>
                    <a:pt x="643" y="95"/>
                  </a:cubicBezTo>
                  <a:cubicBezTo>
                    <a:pt x="641" y="99"/>
                    <a:pt x="639" y="102"/>
                    <a:pt x="637" y="106"/>
                  </a:cubicBezTo>
                  <a:cubicBezTo>
                    <a:pt x="635" y="110"/>
                    <a:pt x="633" y="114"/>
                    <a:pt x="632" y="117"/>
                  </a:cubicBezTo>
                  <a:cubicBezTo>
                    <a:pt x="635" y="116"/>
                    <a:pt x="638" y="115"/>
                    <a:pt x="642" y="113"/>
                  </a:cubicBezTo>
                  <a:cubicBezTo>
                    <a:pt x="645" y="112"/>
                    <a:pt x="648" y="110"/>
                    <a:pt x="652" y="108"/>
                  </a:cubicBezTo>
                  <a:cubicBezTo>
                    <a:pt x="652" y="116"/>
                    <a:pt x="652" y="116"/>
                    <a:pt x="652" y="116"/>
                  </a:cubicBezTo>
                  <a:cubicBezTo>
                    <a:pt x="650" y="117"/>
                    <a:pt x="647" y="118"/>
                    <a:pt x="645" y="118"/>
                  </a:cubicBezTo>
                  <a:cubicBezTo>
                    <a:pt x="640" y="120"/>
                    <a:pt x="636" y="121"/>
                    <a:pt x="631" y="121"/>
                  </a:cubicBezTo>
                  <a:cubicBezTo>
                    <a:pt x="631" y="122"/>
                    <a:pt x="631" y="124"/>
                    <a:pt x="631" y="125"/>
                  </a:cubicBezTo>
                  <a:cubicBezTo>
                    <a:pt x="630" y="126"/>
                    <a:pt x="630" y="127"/>
                    <a:pt x="630" y="128"/>
                  </a:cubicBezTo>
                  <a:cubicBezTo>
                    <a:pt x="630" y="130"/>
                    <a:pt x="631" y="132"/>
                    <a:pt x="631" y="134"/>
                  </a:cubicBezTo>
                  <a:cubicBezTo>
                    <a:pt x="632" y="136"/>
                    <a:pt x="632" y="138"/>
                    <a:pt x="634" y="140"/>
                  </a:cubicBezTo>
                  <a:cubicBezTo>
                    <a:pt x="635" y="141"/>
                    <a:pt x="636" y="142"/>
                    <a:pt x="638" y="143"/>
                  </a:cubicBezTo>
                  <a:cubicBezTo>
                    <a:pt x="640" y="144"/>
                    <a:pt x="643" y="145"/>
                    <a:pt x="646" y="145"/>
                  </a:cubicBezTo>
                  <a:cubicBezTo>
                    <a:pt x="648" y="145"/>
                    <a:pt x="650" y="145"/>
                    <a:pt x="652" y="144"/>
                  </a:cubicBezTo>
                  <a:cubicBezTo>
                    <a:pt x="652" y="149"/>
                    <a:pt x="652" y="149"/>
                    <a:pt x="652" y="149"/>
                  </a:cubicBezTo>
                  <a:cubicBezTo>
                    <a:pt x="648" y="150"/>
                    <a:pt x="645" y="150"/>
                    <a:pt x="642" y="151"/>
                  </a:cubicBezTo>
                  <a:cubicBezTo>
                    <a:pt x="637" y="150"/>
                    <a:pt x="632" y="149"/>
                    <a:pt x="628" y="147"/>
                  </a:cubicBezTo>
                  <a:cubicBezTo>
                    <a:pt x="626" y="146"/>
                    <a:pt x="624" y="144"/>
                    <a:pt x="622" y="142"/>
                  </a:cubicBezTo>
                  <a:cubicBezTo>
                    <a:pt x="622" y="121"/>
                    <a:pt x="622" y="121"/>
                    <a:pt x="622" y="121"/>
                  </a:cubicBezTo>
                  <a:cubicBezTo>
                    <a:pt x="624" y="119"/>
                    <a:pt x="625" y="116"/>
                    <a:pt x="627" y="113"/>
                  </a:cubicBezTo>
                  <a:cubicBezTo>
                    <a:pt x="624" y="111"/>
                    <a:pt x="624" y="111"/>
                    <a:pt x="624" y="111"/>
                  </a:cubicBezTo>
                  <a:cubicBezTo>
                    <a:pt x="623" y="112"/>
                    <a:pt x="623" y="113"/>
                    <a:pt x="622" y="114"/>
                  </a:cubicBezTo>
                  <a:cubicBezTo>
                    <a:pt x="622" y="109"/>
                    <a:pt x="622" y="109"/>
                    <a:pt x="622" y="109"/>
                  </a:cubicBezTo>
                  <a:cubicBezTo>
                    <a:pt x="623" y="107"/>
                    <a:pt x="624" y="105"/>
                    <a:pt x="626" y="103"/>
                  </a:cubicBezTo>
                  <a:cubicBezTo>
                    <a:pt x="628" y="98"/>
                    <a:pt x="631" y="94"/>
                    <a:pt x="634" y="90"/>
                  </a:cubicBezTo>
                  <a:cubicBezTo>
                    <a:pt x="637" y="87"/>
                    <a:pt x="641" y="83"/>
                    <a:pt x="645" y="80"/>
                  </a:cubicBezTo>
                  <a:cubicBezTo>
                    <a:pt x="647" y="79"/>
                    <a:pt x="649" y="77"/>
                    <a:pt x="652" y="76"/>
                  </a:cubicBezTo>
                  <a:moveTo>
                    <a:pt x="622" y="109"/>
                  </a:moveTo>
                  <a:cubicBezTo>
                    <a:pt x="622" y="114"/>
                    <a:pt x="622" y="114"/>
                    <a:pt x="622" y="114"/>
                  </a:cubicBezTo>
                  <a:cubicBezTo>
                    <a:pt x="621" y="116"/>
                    <a:pt x="620" y="118"/>
                    <a:pt x="619" y="119"/>
                  </a:cubicBezTo>
                  <a:cubicBezTo>
                    <a:pt x="617" y="121"/>
                    <a:pt x="616" y="123"/>
                    <a:pt x="614" y="124"/>
                  </a:cubicBezTo>
                  <a:cubicBezTo>
                    <a:pt x="612" y="125"/>
                    <a:pt x="610" y="125"/>
                    <a:pt x="609" y="125"/>
                  </a:cubicBezTo>
                  <a:cubicBezTo>
                    <a:pt x="606" y="125"/>
                    <a:pt x="605" y="125"/>
                    <a:pt x="604" y="124"/>
                  </a:cubicBezTo>
                  <a:cubicBezTo>
                    <a:pt x="602" y="123"/>
                    <a:pt x="601" y="122"/>
                    <a:pt x="601" y="120"/>
                  </a:cubicBezTo>
                  <a:cubicBezTo>
                    <a:pt x="600" y="119"/>
                    <a:pt x="600" y="117"/>
                    <a:pt x="600" y="115"/>
                  </a:cubicBezTo>
                  <a:cubicBezTo>
                    <a:pt x="599" y="114"/>
                    <a:pt x="599" y="112"/>
                    <a:pt x="599" y="110"/>
                  </a:cubicBezTo>
                  <a:cubicBezTo>
                    <a:pt x="599" y="106"/>
                    <a:pt x="600" y="102"/>
                    <a:pt x="600" y="100"/>
                  </a:cubicBezTo>
                  <a:cubicBezTo>
                    <a:pt x="601" y="97"/>
                    <a:pt x="602" y="94"/>
                    <a:pt x="603" y="92"/>
                  </a:cubicBezTo>
                  <a:cubicBezTo>
                    <a:pt x="604" y="91"/>
                    <a:pt x="604" y="89"/>
                    <a:pt x="605" y="88"/>
                  </a:cubicBezTo>
                  <a:cubicBezTo>
                    <a:pt x="606" y="86"/>
                    <a:pt x="606" y="85"/>
                    <a:pt x="606" y="84"/>
                  </a:cubicBezTo>
                  <a:cubicBezTo>
                    <a:pt x="606" y="83"/>
                    <a:pt x="606" y="82"/>
                    <a:pt x="605" y="81"/>
                  </a:cubicBezTo>
                  <a:cubicBezTo>
                    <a:pt x="605" y="80"/>
                    <a:pt x="604" y="79"/>
                    <a:pt x="603" y="78"/>
                  </a:cubicBezTo>
                  <a:cubicBezTo>
                    <a:pt x="602" y="77"/>
                    <a:pt x="601" y="76"/>
                    <a:pt x="599" y="76"/>
                  </a:cubicBezTo>
                  <a:cubicBezTo>
                    <a:pt x="597" y="76"/>
                    <a:pt x="596" y="77"/>
                    <a:pt x="595" y="78"/>
                  </a:cubicBezTo>
                  <a:cubicBezTo>
                    <a:pt x="593" y="80"/>
                    <a:pt x="592" y="82"/>
                    <a:pt x="592" y="85"/>
                  </a:cubicBezTo>
                  <a:cubicBezTo>
                    <a:pt x="591" y="88"/>
                    <a:pt x="590" y="93"/>
                    <a:pt x="590" y="99"/>
                  </a:cubicBezTo>
                  <a:cubicBezTo>
                    <a:pt x="588" y="102"/>
                    <a:pt x="586" y="106"/>
                    <a:pt x="584" y="110"/>
                  </a:cubicBezTo>
                  <a:cubicBezTo>
                    <a:pt x="582" y="114"/>
                    <a:pt x="580" y="118"/>
                    <a:pt x="578" y="122"/>
                  </a:cubicBezTo>
                  <a:cubicBezTo>
                    <a:pt x="575" y="126"/>
                    <a:pt x="573" y="129"/>
                    <a:pt x="571" y="132"/>
                  </a:cubicBezTo>
                  <a:cubicBezTo>
                    <a:pt x="568" y="135"/>
                    <a:pt x="566" y="137"/>
                    <a:pt x="564" y="139"/>
                  </a:cubicBezTo>
                  <a:cubicBezTo>
                    <a:pt x="562" y="141"/>
                    <a:pt x="559" y="142"/>
                    <a:pt x="558" y="142"/>
                  </a:cubicBezTo>
                  <a:cubicBezTo>
                    <a:pt x="556" y="142"/>
                    <a:pt x="555" y="141"/>
                    <a:pt x="554" y="139"/>
                  </a:cubicBezTo>
                  <a:cubicBezTo>
                    <a:pt x="553" y="137"/>
                    <a:pt x="553" y="135"/>
                    <a:pt x="553" y="131"/>
                  </a:cubicBezTo>
                  <a:cubicBezTo>
                    <a:pt x="553" y="127"/>
                    <a:pt x="553" y="124"/>
                    <a:pt x="553" y="120"/>
                  </a:cubicBezTo>
                  <a:cubicBezTo>
                    <a:pt x="554" y="116"/>
                    <a:pt x="554" y="112"/>
                    <a:pt x="554" y="109"/>
                  </a:cubicBezTo>
                  <a:cubicBezTo>
                    <a:pt x="555" y="105"/>
                    <a:pt x="555" y="102"/>
                    <a:pt x="555" y="99"/>
                  </a:cubicBezTo>
                  <a:cubicBezTo>
                    <a:pt x="555" y="97"/>
                    <a:pt x="555" y="96"/>
                    <a:pt x="554" y="95"/>
                  </a:cubicBezTo>
                  <a:cubicBezTo>
                    <a:pt x="554" y="94"/>
                    <a:pt x="554" y="94"/>
                    <a:pt x="553" y="93"/>
                  </a:cubicBezTo>
                  <a:cubicBezTo>
                    <a:pt x="552" y="93"/>
                    <a:pt x="551" y="93"/>
                    <a:pt x="550" y="93"/>
                  </a:cubicBezTo>
                  <a:cubicBezTo>
                    <a:pt x="548" y="93"/>
                    <a:pt x="546" y="93"/>
                    <a:pt x="546" y="94"/>
                  </a:cubicBezTo>
                  <a:cubicBezTo>
                    <a:pt x="545" y="94"/>
                    <a:pt x="545" y="94"/>
                    <a:pt x="544" y="95"/>
                  </a:cubicBezTo>
                  <a:cubicBezTo>
                    <a:pt x="544" y="111"/>
                    <a:pt x="544" y="111"/>
                    <a:pt x="544" y="111"/>
                  </a:cubicBezTo>
                  <a:cubicBezTo>
                    <a:pt x="546" y="112"/>
                    <a:pt x="546" y="112"/>
                    <a:pt x="546" y="112"/>
                  </a:cubicBezTo>
                  <a:cubicBezTo>
                    <a:pt x="546" y="114"/>
                    <a:pt x="545" y="115"/>
                    <a:pt x="544" y="117"/>
                  </a:cubicBezTo>
                  <a:cubicBezTo>
                    <a:pt x="544" y="143"/>
                    <a:pt x="544" y="143"/>
                    <a:pt x="544" y="143"/>
                  </a:cubicBezTo>
                  <a:cubicBezTo>
                    <a:pt x="545" y="145"/>
                    <a:pt x="546" y="146"/>
                    <a:pt x="546" y="147"/>
                  </a:cubicBezTo>
                  <a:cubicBezTo>
                    <a:pt x="548" y="149"/>
                    <a:pt x="550" y="149"/>
                    <a:pt x="553" y="150"/>
                  </a:cubicBezTo>
                  <a:cubicBezTo>
                    <a:pt x="556" y="149"/>
                    <a:pt x="558" y="149"/>
                    <a:pt x="561" y="147"/>
                  </a:cubicBezTo>
                  <a:cubicBezTo>
                    <a:pt x="563" y="146"/>
                    <a:pt x="566" y="144"/>
                    <a:pt x="569" y="141"/>
                  </a:cubicBezTo>
                  <a:cubicBezTo>
                    <a:pt x="572" y="139"/>
                    <a:pt x="574" y="136"/>
                    <a:pt x="577" y="132"/>
                  </a:cubicBezTo>
                  <a:cubicBezTo>
                    <a:pt x="579" y="129"/>
                    <a:pt x="582" y="125"/>
                    <a:pt x="584" y="122"/>
                  </a:cubicBezTo>
                  <a:cubicBezTo>
                    <a:pt x="587" y="118"/>
                    <a:pt x="589" y="114"/>
                    <a:pt x="591" y="110"/>
                  </a:cubicBezTo>
                  <a:cubicBezTo>
                    <a:pt x="592" y="117"/>
                    <a:pt x="593" y="121"/>
                    <a:pt x="596" y="124"/>
                  </a:cubicBezTo>
                  <a:cubicBezTo>
                    <a:pt x="599" y="128"/>
                    <a:pt x="603" y="129"/>
                    <a:pt x="607" y="129"/>
                  </a:cubicBezTo>
                  <a:cubicBezTo>
                    <a:pt x="609" y="129"/>
                    <a:pt x="611" y="129"/>
                    <a:pt x="614" y="128"/>
                  </a:cubicBezTo>
                  <a:cubicBezTo>
                    <a:pt x="616" y="127"/>
                    <a:pt x="618" y="125"/>
                    <a:pt x="620" y="123"/>
                  </a:cubicBezTo>
                  <a:cubicBezTo>
                    <a:pt x="621" y="122"/>
                    <a:pt x="622" y="121"/>
                    <a:pt x="622" y="121"/>
                  </a:cubicBezTo>
                  <a:cubicBezTo>
                    <a:pt x="622" y="142"/>
                    <a:pt x="622" y="142"/>
                    <a:pt x="622" y="142"/>
                  </a:cubicBezTo>
                  <a:cubicBezTo>
                    <a:pt x="622" y="141"/>
                    <a:pt x="621" y="140"/>
                    <a:pt x="620" y="139"/>
                  </a:cubicBezTo>
                  <a:cubicBezTo>
                    <a:pt x="619" y="136"/>
                    <a:pt x="618" y="132"/>
                    <a:pt x="618" y="128"/>
                  </a:cubicBezTo>
                  <a:cubicBezTo>
                    <a:pt x="618" y="124"/>
                    <a:pt x="619" y="120"/>
                    <a:pt x="620" y="115"/>
                  </a:cubicBezTo>
                  <a:cubicBezTo>
                    <a:pt x="621" y="113"/>
                    <a:pt x="621" y="111"/>
                    <a:pt x="622" y="109"/>
                  </a:cubicBezTo>
                  <a:moveTo>
                    <a:pt x="544" y="95"/>
                  </a:moveTo>
                  <a:cubicBezTo>
                    <a:pt x="544" y="111"/>
                    <a:pt x="544" y="111"/>
                    <a:pt x="544" y="111"/>
                  </a:cubicBezTo>
                  <a:cubicBezTo>
                    <a:pt x="544" y="110"/>
                    <a:pt x="544" y="110"/>
                    <a:pt x="544" y="110"/>
                  </a:cubicBezTo>
                  <a:cubicBezTo>
                    <a:pt x="541" y="116"/>
                    <a:pt x="539" y="120"/>
                    <a:pt x="536" y="122"/>
                  </a:cubicBezTo>
                  <a:cubicBezTo>
                    <a:pt x="534" y="124"/>
                    <a:pt x="531" y="125"/>
                    <a:pt x="528" y="125"/>
                  </a:cubicBezTo>
                  <a:cubicBezTo>
                    <a:pt x="526" y="125"/>
                    <a:pt x="524" y="125"/>
                    <a:pt x="522" y="123"/>
                  </a:cubicBezTo>
                  <a:cubicBezTo>
                    <a:pt x="520" y="122"/>
                    <a:pt x="518" y="120"/>
                    <a:pt x="517" y="118"/>
                  </a:cubicBezTo>
                  <a:cubicBezTo>
                    <a:pt x="515" y="115"/>
                    <a:pt x="515" y="112"/>
                    <a:pt x="515" y="109"/>
                  </a:cubicBezTo>
                  <a:cubicBezTo>
                    <a:pt x="515" y="106"/>
                    <a:pt x="515" y="104"/>
                    <a:pt x="516" y="101"/>
                  </a:cubicBezTo>
                  <a:cubicBezTo>
                    <a:pt x="517" y="99"/>
                    <a:pt x="517" y="97"/>
                    <a:pt x="518" y="94"/>
                  </a:cubicBezTo>
                  <a:cubicBezTo>
                    <a:pt x="519" y="92"/>
                    <a:pt x="520" y="90"/>
                    <a:pt x="521" y="89"/>
                  </a:cubicBezTo>
                  <a:cubicBezTo>
                    <a:pt x="522" y="87"/>
                    <a:pt x="522" y="85"/>
                    <a:pt x="522" y="84"/>
                  </a:cubicBezTo>
                  <a:cubicBezTo>
                    <a:pt x="522" y="83"/>
                    <a:pt x="522" y="82"/>
                    <a:pt x="522" y="81"/>
                  </a:cubicBezTo>
                  <a:cubicBezTo>
                    <a:pt x="521" y="80"/>
                    <a:pt x="520" y="79"/>
                    <a:pt x="520" y="78"/>
                  </a:cubicBezTo>
                  <a:cubicBezTo>
                    <a:pt x="519" y="77"/>
                    <a:pt x="517" y="77"/>
                    <a:pt x="516" y="76"/>
                  </a:cubicBezTo>
                  <a:cubicBezTo>
                    <a:pt x="515" y="76"/>
                    <a:pt x="515" y="76"/>
                    <a:pt x="515" y="76"/>
                  </a:cubicBezTo>
                  <a:cubicBezTo>
                    <a:pt x="515" y="76"/>
                    <a:pt x="514" y="77"/>
                    <a:pt x="514" y="77"/>
                  </a:cubicBezTo>
                  <a:cubicBezTo>
                    <a:pt x="514" y="75"/>
                    <a:pt x="513" y="74"/>
                    <a:pt x="511" y="74"/>
                  </a:cubicBezTo>
                  <a:cubicBezTo>
                    <a:pt x="510" y="73"/>
                    <a:pt x="508" y="73"/>
                    <a:pt x="506" y="73"/>
                  </a:cubicBezTo>
                  <a:cubicBezTo>
                    <a:pt x="502" y="73"/>
                    <a:pt x="498" y="74"/>
                    <a:pt x="494" y="75"/>
                  </a:cubicBezTo>
                  <a:cubicBezTo>
                    <a:pt x="490" y="77"/>
                    <a:pt x="486" y="80"/>
                    <a:pt x="483" y="83"/>
                  </a:cubicBezTo>
                  <a:cubicBezTo>
                    <a:pt x="481" y="85"/>
                    <a:pt x="478" y="87"/>
                    <a:pt x="476" y="90"/>
                  </a:cubicBezTo>
                  <a:cubicBezTo>
                    <a:pt x="476" y="108"/>
                    <a:pt x="476" y="108"/>
                    <a:pt x="476" y="108"/>
                  </a:cubicBezTo>
                  <a:cubicBezTo>
                    <a:pt x="478" y="105"/>
                    <a:pt x="479" y="102"/>
                    <a:pt x="481" y="99"/>
                  </a:cubicBezTo>
                  <a:cubicBezTo>
                    <a:pt x="484" y="96"/>
                    <a:pt x="486" y="93"/>
                    <a:pt x="489" y="90"/>
                  </a:cubicBezTo>
                  <a:cubicBezTo>
                    <a:pt x="492" y="87"/>
                    <a:pt x="495" y="85"/>
                    <a:pt x="498" y="83"/>
                  </a:cubicBezTo>
                  <a:cubicBezTo>
                    <a:pt x="502" y="81"/>
                    <a:pt x="505" y="80"/>
                    <a:pt x="509" y="80"/>
                  </a:cubicBezTo>
                  <a:cubicBezTo>
                    <a:pt x="508" y="82"/>
                    <a:pt x="507" y="84"/>
                    <a:pt x="506" y="87"/>
                  </a:cubicBezTo>
                  <a:cubicBezTo>
                    <a:pt x="505" y="90"/>
                    <a:pt x="505" y="94"/>
                    <a:pt x="505" y="98"/>
                  </a:cubicBezTo>
                  <a:cubicBezTo>
                    <a:pt x="505" y="100"/>
                    <a:pt x="505" y="102"/>
                    <a:pt x="505" y="104"/>
                  </a:cubicBezTo>
                  <a:cubicBezTo>
                    <a:pt x="506" y="106"/>
                    <a:pt x="506" y="108"/>
                    <a:pt x="506" y="109"/>
                  </a:cubicBezTo>
                  <a:cubicBezTo>
                    <a:pt x="504" y="114"/>
                    <a:pt x="502" y="118"/>
                    <a:pt x="500" y="121"/>
                  </a:cubicBezTo>
                  <a:cubicBezTo>
                    <a:pt x="498" y="125"/>
                    <a:pt x="495" y="128"/>
                    <a:pt x="493" y="131"/>
                  </a:cubicBezTo>
                  <a:cubicBezTo>
                    <a:pt x="490" y="134"/>
                    <a:pt x="488" y="136"/>
                    <a:pt x="485" y="137"/>
                  </a:cubicBezTo>
                  <a:cubicBezTo>
                    <a:pt x="483" y="139"/>
                    <a:pt x="480" y="140"/>
                    <a:pt x="478" y="140"/>
                  </a:cubicBezTo>
                  <a:cubicBezTo>
                    <a:pt x="478" y="140"/>
                    <a:pt x="477" y="140"/>
                    <a:pt x="476" y="139"/>
                  </a:cubicBezTo>
                  <a:cubicBezTo>
                    <a:pt x="476" y="148"/>
                    <a:pt x="476" y="148"/>
                    <a:pt x="476" y="148"/>
                  </a:cubicBezTo>
                  <a:cubicBezTo>
                    <a:pt x="480" y="148"/>
                    <a:pt x="484" y="146"/>
                    <a:pt x="487" y="144"/>
                  </a:cubicBezTo>
                  <a:cubicBezTo>
                    <a:pt x="491" y="141"/>
                    <a:pt x="495" y="137"/>
                    <a:pt x="499" y="133"/>
                  </a:cubicBezTo>
                  <a:cubicBezTo>
                    <a:pt x="502" y="128"/>
                    <a:pt x="506" y="122"/>
                    <a:pt x="508" y="115"/>
                  </a:cubicBezTo>
                  <a:cubicBezTo>
                    <a:pt x="510" y="118"/>
                    <a:pt x="511" y="121"/>
                    <a:pt x="513" y="123"/>
                  </a:cubicBezTo>
                  <a:cubicBezTo>
                    <a:pt x="515" y="125"/>
                    <a:pt x="517" y="127"/>
                    <a:pt x="520" y="128"/>
                  </a:cubicBezTo>
                  <a:cubicBezTo>
                    <a:pt x="522" y="129"/>
                    <a:pt x="524" y="129"/>
                    <a:pt x="527" y="129"/>
                  </a:cubicBezTo>
                  <a:cubicBezTo>
                    <a:pt x="529" y="129"/>
                    <a:pt x="531" y="129"/>
                    <a:pt x="534" y="128"/>
                  </a:cubicBezTo>
                  <a:cubicBezTo>
                    <a:pt x="536" y="127"/>
                    <a:pt x="538" y="125"/>
                    <a:pt x="540" y="123"/>
                  </a:cubicBezTo>
                  <a:cubicBezTo>
                    <a:pt x="542" y="121"/>
                    <a:pt x="543" y="119"/>
                    <a:pt x="544" y="117"/>
                  </a:cubicBezTo>
                  <a:cubicBezTo>
                    <a:pt x="544" y="143"/>
                    <a:pt x="544" y="143"/>
                    <a:pt x="544" y="143"/>
                  </a:cubicBezTo>
                  <a:cubicBezTo>
                    <a:pt x="544" y="142"/>
                    <a:pt x="543" y="141"/>
                    <a:pt x="543" y="139"/>
                  </a:cubicBezTo>
                  <a:cubicBezTo>
                    <a:pt x="542" y="136"/>
                    <a:pt x="542" y="132"/>
                    <a:pt x="542" y="128"/>
                  </a:cubicBezTo>
                  <a:cubicBezTo>
                    <a:pt x="542" y="128"/>
                    <a:pt x="542" y="127"/>
                    <a:pt x="542" y="125"/>
                  </a:cubicBezTo>
                  <a:cubicBezTo>
                    <a:pt x="542" y="123"/>
                    <a:pt x="542" y="121"/>
                    <a:pt x="543" y="117"/>
                  </a:cubicBezTo>
                  <a:cubicBezTo>
                    <a:pt x="543" y="113"/>
                    <a:pt x="543" y="108"/>
                    <a:pt x="543" y="102"/>
                  </a:cubicBezTo>
                  <a:cubicBezTo>
                    <a:pt x="543" y="100"/>
                    <a:pt x="544" y="98"/>
                    <a:pt x="544" y="97"/>
                  </a:cubicBezTo>
                  <a:cubicBezTo>
                    <a:pt x="544" y="96"/>
                    <a:pt x="544" y="96"/>
                    <a:pt x="544" y="95"/>
                  </a:cubicBezTo>
                  <a:moveTo>
                    <a:pt x="476" y="37"/>
                  </a:moveTo>
                  <a:cubicBezTo>
                    <a:pt x="476" y="0"/>
                    <a:pt x="476" y="0"/>
                    <a:pt x="476" y="0"/>
                  </a:cubicBezTo>
                  <a:cubicBezTo>
                    <a:pt x="477" y="0"/>
                    <a:pt x="478" y="1"/>
                    <a:pt x="478" y="2"/>
                  </a:cubicBezTo>
                  <a:cubicBezTo>
                    <a:pt x="479" y="2"/>
                    <a:pt x="480" y="4"/>
                    <a:pt x="480" y="5"/>
                  </a:cubicBezTo>
                  <a:cubicBezTo>
                    <a:pt x="481" y="7"/>
                    <a:pt x="481" y="8"/>
                    <a:pt x="482" y="10"/>
                  </a:cubicBezTo>
                  <a:cubicBezTo>
                    <a:pt x="482" y="12"/>
                    <a:pt x="482" y="13"/>
                    <a:pt x="482" y="15"/>
                  </a:cubicBezTo>
                  <a:cubicBezTo>
                    <a:pt x="482" y="18"/>
                    <a:pt x="481" y="21"/>
                    <a:pt x="480" y="26"/>
                  </a:cubicBezTo>
                  <a:cubicBezTo>
                    <a:pt x="479" y="29"/>
                    <a:pt x="478" y="33"/>
                    <a:pt x="476" y="37"/>
                  </a:cubicBezTo>
                  <a:moveTo>
                    <a:pt x="476" y="0"/>
                  </a:moveTo>
                  <a:cubicBezTo>
                    <a:pt x="476" y="37"/>
                    <a:pt x="476" y="37"/>
                    <a:pt x="476" y="37"/>
                  </a:cubicBezTo>
                  <a:cubicBezTo>
                    <a:pt x="476" y="38"/>
                    <a:pt x="475" y="40"/>
                    <a:pt x="475" y="41"/>
                  </a:cubicBezTo>
                  <a:cubicBezTo>
                    <a:pt x="474" y="42"/>
                    <a:pt x="474" y="43"/>
                    <a:pt x="473" y="45"/>
                  </a:cubicBezTo>
                  <a:cubicBezTo>
                    <a:pt x="473" y="31"/>
                    <a:pt x="473" y="31"/>
                    <a:pt x="473" y="31"/>
                  </a:cubicBezTo>
                  <a:cubicBezTo>
                    <a:pt x="474" y="30"/>
                    <a:pt x="474" y="29"/>
                    <a:pt x="474" y="28"/>
                  </a:cubicBezTo>
                  <a:cubicBezTo>
                    <a:pt x="475" y="24"/>
                    <a:pt x="476" y="21"/>
                    <a:pt x="476" y="19"/>
                  </a:cubicBezTo>
                  <a:cubicBezTo>
                    <a:pt x="476" y="18"/>
                    <a:pt x="476" y="17"/>
                    <a:pt x="476" y="17"/>
                  </a:cubicBezTo>
                  <a:cubicBezTo>
                    <a:pt x="475" y="16"/>
                    <a:pt x="475" y="16"/>
                    <a:pt x="475" y="16"/>
                  </a:cubicBezTo>
                  <a:cubicBezTo>
                    <a:pt x="474" y="16"/>
                    <a:pt x="474" y="16"/>
                    <a:pt x="473" y="17"/>
                  </a:cubicBezTo>
                  <a:cubicBezTo>
                    <a:pt x="473" y="1"/>
                    <a:pt x="473" y="1"/>
                    <a:pt x="473" y="1"/>
                  </a:cubicBezTo>
                  <a:cubicBezTo>
                    <a:pt x="474" y="0"/>
                    <a:pt x="475" y="0"/>
                    <a:pt x="476" y="0"/>
                  </a:cubicBezTo>
                  <a:cubicBezTo>
                    <a:pt x="476" y="0"/>
                    <a:pt x="476" y="0"/>
                    <a:pt x="476" y="0"/>
                  </a:cubicBezTo>
                  <a:moveTo>
                    <a:pt x="476" y="90"/>
                  </a:moveTo>
                  <a:cubicBezTo>
                    <a:pt x="476" y="108"/>
                    <a:pt x="476" y="108"/>
                    <a:pt x="476" y="108"/>
                  </a:cubicBezTo>
                  <a:cubicBezTo>
                    <a:pt x="476" y="109"/>
                    <a:pt x="476" y="110"/>
                    <a:pt x="476" y="110"/>
                  </a:cubicBezTo>
                  <a:cubicBezTo>
                    <a:pt x="475" y="112"/>
                    <a:pt x="474" y="114"/>
                    <a:pt x="473" y="116"/>
                  </a:cubicBezTo>
                  <a:cubicBezTo>
                    <a:pt x="473" y="94"/>
                    <a:pt x="473" y="94"/>
                    <a:pt x="473" y="94"/>
                  </a:cubicBezTo>
                  <a:cubicBezTo>
                    <a:pt x="474" y="92"/>
                    <a:pt x="475" y="91"/>
                    <a:pt x="476" y="90"/>
                  </a:cubicBezTo>
                  <a:moveTo>
                    <a:pt x="476" y="139"/>
                  </a:moveTo>
                  <a:cubicBezTo>
                    <a:pt x="476" y="148"/>
                    <a:pt x="476" y="148"/>
                    <a:pt x="476" y="148"/>
                  </a:cubicBezTo>
                  <a:cubicBezTo>
                    <a:pt x="476" y="148"/>
                    <a:pt x="475" y="148"/>
                    <a:pt x="474" y="148"/>
                  </a:cubicBezTo>
                  <a:cubicBezTo>
                    <a:pt x="473" y="148"/>
                    <a:pt x="473" y="148"/>
                    <a:pt x="473" y="148"/>
                  </a:cubicBezTo>
                  <a:cubicBezTo>
                    <a:pt x="473" y="138"/>
                    <a:pt x="473" y="138"/>
                    <a:pt x="473" y="138"/>
                  </a:cubicBezTo>
                  <a:cubicBezTo>
                    <a:pt x="474" y="139"/>
                    <a:pt x="475" y="139"/>
                    <a:pt x="476" y="139"/>
                  </a:cubicBezTo>
                  <a:moveTo>
                    <a:pt x="473" y="1"/>
                  </a:moveTo>
                  <a:cubicBezTo>
                    <a:pt x="473" y="17"/>
                    <a:pt x="473" y="17"/>
                    <a:pt x="473" y="17"/>
                  </a:cubicBezTo>
                  <a:cubicBezTo>
                    <a:pt x="473" y="17"/>
                    <a:pt x="472" y="18"/>
                    <a:pt x="470" y="20"/>
                  </a:cubicBezTo>
                  <a:cubicBezTo>
                    <a:pt x="470" y="20"/>
                    <a:pt x="470" y="20"/>
                    <a:pt x="470" y="20"/>
                  </a:cubicBezTo>
                  <a:cubicBezTo>
                    <a:pt x="470" y="3"/>
                    <a:pt x="470" y="3"/>
                    <a:pt x="470" y="3"/>
                  </a:cubicBezTo>
                  <a:cubicBezTo>
                    <a:pt x="471" y="2"/>
                    <a:pt x="472" y="1"/>
                    <a:pt x="473" y="1"/>
                  </a:cubicBezTo>
                  <a:moveTo>
                    <a:pt x="473" y="31"/>
                  </a:moveTo>
                  <a:cubicBezTo>
                    <a:pt x="473" y="45"/>
                    <a:pt x="473" y="45"/>
                    <a:pt x="473" y="45"/>
                  </a:cubicBezTo>
                  <a:cubicBezTo>
                    <a:pt x="472" y="47"/>
                    <a:pt x="471" y="49"/>
                    <a:pt x="470" y="51"/>
                  </a:cubicBezTo>
                  <a:cubicBezTo>
                    <a:pt x="470" y="39"/>
                    <a:pt x="470" y="39"/>
                    <a:pt x="470" y="39"/>
                  </a:cubicBezTo>
                  <a:cubicBezTo>
                    <a:pt x="471" y="36"/>
                    <a:pt x="472" y="34"/>
                    <a:pt x="473" y="31"/>
                  </a:cubicBezTo>
                  <a:moveTo>
                    <a:pt x="473" y="94"/>
                  </a:moveTo>
                  <a:cubicBezTo>
                    <a:pt x="473" y="116"/>
                    <a:pt x="473" y="116"/>
                    <a:pt x="473" y="116"/>
                  </a:cubicBezTo>
                  <a:cubicBezTo>
                    <a:pt x="473" y="118"/>
                    <a:pt x="472" y="119"/>
                    <a:pt x="472" y="121"/>
                  </a:cubicBezTo>
                  <a:cubicBezTo>
                    <a:pt x="471" y="124"/>
                    <a:pt x="471" y="127"/>
                    <a:pt x="471" y="130"/>
                  </a:cubicBezTo>
                  <a:cubicBezTo>
                    <a:pt x="471" y="133"/>
                    <a:pt x="471" y="135"/>
                    <a:pt x="473" y="137"/>
                  </a:cubicBezTo>
                  <a:cubicBezTo>
                    <a:pt x="473" y="137"/>
                    <a:pt x="473" y="138"/>
                    <a:pt x="473" y="138"/>
                  </a:cubicBezTo>
                  <a:cubicBezTo>
                    <a:pt x="473" y="148"/>
                    <a:pt x="473" y="148"/>
                    <a:pt x="473" y="148"/>
                  </a:cubicBezTo>
                  <a:cubicBezTo>
                    <a:pt x="472" y="148"/>
                    <a:pt x="471" y="148"/>
                    <a:pt x="470" y="148"/>
                  </a:cubicBezTo>
                  <a:cubicBezTo>
                    <a:pt x="470" y="98"/>
                    <a:pt x="470" y="98"/>
                    <a:pt x="470" y="98"/>
                  </a:cubicBezTo>
                  <a:cubicBezTo>
                    <a:pt x="471" y="97"/>
                    <a:pt x="472" y="95"/>
                    <a:pt x="473" y="94"/>
                  </a:cubicBezTo>
                  <a:close/>
                  <a:moveTo>
                    <a:pt x="470" y="3"/>
                  </a:moveTo>
                  <a:cubicBezTo>
                    <a:pt x="470" y="20"/>
                    <a:pt x="470" y="20"/>
                    <a:pt x="470" y="20"/>
                  </a:cubicBezTo>
                  <a:cubicBezTo>
                    <a:pt x="468" y="22"/>
                    <a:pt x="466" y="25"/>
                    <a:pt x="463" y="29"/>
                  </a:cubicBezTo>
                  <a:cubicBezTo>
                    <a:pt x="461" y="33"/>
                    <a:pt x="458" y="38"/>
                    <a:pt x="455" y="44"/>
                  </a:cubicBezTo>
                  <a:cubicBezTo>
                    <a:pt x="455" y="44"/>
                    <a:pt x="454" y="45"/>
                    <a:pt x="454" y="46"/>
                  </a:cubicBezTo>
                  <a:cubicBezTo>
                    <a:pt x="454" y="25"/>
                    <a:pt x="454" y="25"/>
                    <a:pt x="454" y="25"/>
                  </a:cubicBezTo>
                  <a:cubicBezTo>
                    <a:pt x="456" y="21"/>
                    <a:pt x="458" y="18"/>
                    <a:pt x="460" y="15"/>
                  </a:cubicBezTo>
                  <a:cubicBezTo>
                    <a:pt x="464" y="10"/>
                    <a:pt x="466" y="7"/>
                    <a:pt x="469" y="4"/>
                  </a:cubicBezTo>
                  <a:cubicBezTo>
                    <a:pt x="469" y="4"/>
                    <a:pt x="470" y="3"/>
                    <a:pt x="470" y="3"/>
                  </a:cubicBezTo>
                  <a:moveTo>
                    <a:pt x="470" y="39"/>
                  </a:moveTo>
                  <a:cubicBezTo>
                    <a:pt x="470" y="41"/>
                    <a:pt x="470" y="41"/>
                    <a:pt x="470" y="41"/>
                  </a:cubicBezTo>
                  <a:cubicBezTo>
                    <a:pt x="467" y="45"/>
                    <a:pt x="465" y="50"/>
                    <a:pt x="462" y="56"/>
                  </a:cubicBezTo>
                  <a:cubicBezTo>
                    <a:pt x="460" y="61"/>
                    <a:pt x="457" y="66"/>
                    <a:pt x="454" y="71"/>
                  </a:cubicBezTo>
                  <a:cubicBezTo>
                    <a:pt x="454" y="79"/>
                    <a:pt x="454" y="79"/>
                    <a:pt x="454" y="79"/>
                  </a:cubicBezTo>
                  <a:cubicBezTo>
                    <a:pt x="454" y="78"/>
                    <a:pt x="455" y="77"/>
                    <a:pt x="456" y="76"/>
                  </a:cubicBezTo>
                  <a:cubicBezTo>
                    <a:pt x="460" y="70"/>
                    <a:pt x="463" y="64"/>
                    <a:pt x="467" y="58"/>
                  </a:cubicBezTo>
                  <a:cubicBezTo>
                    <a:pt x="468" y="56"/>
                    <a:pt x="469" y="54"/>
                    <a:pt x="470" y="51"/>
                  </a:cubicBezTo>
                  <a:lnTo>
                    <a:pt x="470" y="39"/>
                  </a:lnTo>
                  <a:close/>
                  <a:moveTo>
                    <a:pt x="470" y="98"/>
                  </a:moveTo>
                  <a:cubicBezTo>
                    <a:pt x="470" y="148"/>
                    <a:pt x="470" y="148"/>
                    <a:pt x="470" y="148"/>
                  </a:cubicBezTo>
                  <a:cubicBezTo>
                    <a:pt x="468" y="147"/>
                    <a:pt x="467" y="147"/>
                    <a:pt x="465" y="146"/>
                  </a:cubicBezTo>
                  <a:cubicBezTo>
                    <a:pt x="463" y="144"/>
                    <a:pt x="461" y="142"/>
                    <a:pt x="460" y="140"/>
                  </a:cubicBezTo>
                  <a:cubicBezTo>
                    <a:pt x="459" y="137"/>
                    <a:pt x="458" y="134"/>
                    <a:pt x="458" y="131"/>
                  </a:cubicBezTo>
                  <a:cubicBezTo>
                    <a:pt x="458" y="127"/>
                    <a:pt x="459" y="124"/>
                    <a:pt x="460" y="119"/>
                  </a:cubicBezTo>
                  <a:cubicBezTo>
                    <a:pt x="461" y="115"/>
                    <a:pt x="463" y="111"/>
                    <a:pt x="465" y="107"/>
                  </a:cubicBezTo>
                  <a:cubicBezTo>
                    <a:pt x="467" y="104"/>
                    <a:pt x="468" y="101"/>
                    <a:pt x="470" y="98"/>
                  </a:cubicBezTo>
                  <a:moveTo>
                    <a:pt x="454" y="134"/>
                  </a:moveTo>
                  <a:cubicBezTo>
                    <a:pt x="454" y="133"/>
                    <a:pt x="455" y="132"/>
                    <a:pt x="456" y="131"/>
                  </a:cubicBezTo>
                  <a:cubicBezTo>
                    <a:pt x="460" y="125"/>
                    <a:pt x="464" y="119"/>
                    <a:pt x="467" y="112"/>
                  </a:cubicBezTo>
                  <a:cubicBezTo>
                    <a:pt x="464" y="110"/>
                    <a:pt x="464" y="110"/>
                    <a:pt x="464" y="110"/>
                  </a:cubicBezTo>
                  <a:cubicBezTo>
                    <a:pt x="462" y="114"/>
                    <a:pt x="460" y="118"/>
                    <a:pt x="458" y="121"/>
                  </a:cubicBezTo>
                  <a:cubicBezTo>
                    <a:pt x="457" y="124"/>
                    <a:pt x="455" y="126"/>
                    <a:pt x="454" y="128"/>
                  </a:cubicBezTo>
                  <a:lnTo>
                    <a:pt x="454" y="134"/>
                  </a:lnTo>
                  <a:close/>
                  <a:moveTo>
                    <a:pt x="454" y="25"/>
                  </a:moveTo>
                  <a:cubicBezTo>
                    <a:pt x="454" y="46"/>
                    <a:pt x="454" y="46"/>
                    <a:pt x="454" y="46"/>
                  </a:cubicBezTo>
                  <a:cubicBezTo>
                    <a:pt x="451" y="51"/>
                    <a:pt x="449" y="56"/>
                    <a:pt x="446" y="61"/>
                  </a:cubicBezTo>
                  <a:cubicBezTo>
                    <a:pt x="443" y="67"/>
                    <a:pt x="441" y="74"/>
                    <a:pt x="438" y="80"/>
                  </a:cubicBezTo>
                  <a:cubicBezTo>
                    <a:pt x="435" y="87"/>
                    <a:pt x="433" y="93"/>
                    <a:pt x="431" y="100"/>
                  </a:cubicBezTo>
                  <a:cubicBezTo>
                    <a:pt x="435" y="96"/>
                    <a:pt x="439" y="91"/>
                    <a:pt x="443" y="87"/>
                  </a:cubicBezTo>
                  <a:cubicBezTo>
                    <a:pt x="446" y="82"/>
                    <a:pt x="450" y="77"/>
                    <a:pt x="453" y="71"/>
                  </a:cubicBezTo>
                  <a:cubicBezTo>
                    <a:pt x="454" y="71"/>
                    <a:pt x="454" y="71"/>
                    <a:pt x="454" y="71"/>
                  </a:cubicBezTo>
                  <a:cubicBezTo>
                    <a:pt x="454" y="79"/>
                    <a:pt x="454" y="79"/>
                    <a:pt x="454" y="79"/>
                  </a:cubicBezTo>
                  <a:cubicBezTo>
                    <a:pt x="450" y="84"/>
                    <a:pt x="447" y="88"/>
                    <a:pt x="444" y="93"/>
                  </a:cubicBezTo>
                  <a:cubicBezTo>
                    <a:pt x="439" y="98"/>
                    <a:pt x="434" y="102"/>
                    <a:pt x="430" y="106"/>
                  </a:cubicBezTo>
                  <a:cubicBezTo>
                    <a:pt x="429" y="110"/>
                    <a:pt x="428" y="113"/>
                    <a:pt x="428" y="117"/>
                  </a:cubicBezTo>
                  <a:cubicBezTo>
                    <a:pt x="427" y="120"/>
                    <a:pt x="427" y="123"/>
                    <a:pt x="427" y="126"/>
                  </a:cubicBezTo>
                  <a:cubicBezTo>
                    <a:pt x="427" y="131"/>
                    <a:pt x="428" y="135"/>
                    <a:pt x="429" y="138"/>
                  </a:cubicBezTo>
                  <a:cubicBezTo>
                    <a:pt x="431" y="140"/>
                    <a:pt x="433" y="141"/>
                    <a:pt x="436" y="141"/>
                  </a:cubicBezTo>
                  <a:cubicBezTo>
                    <a:pt x="438" y="141"/>
                    <a:pt x="441" y="140"/>
                    <a:pt x="444" y="139"/>
                  </a:cubicBezTo>
                  <a:cubicBezTo>
                    <a:pt x="446" y="137"/>
                    <a:pt x="449" y="134"/>
                    <a:pt x="451" y="131"/>
                  </a:cubicBezTo>
                  <a:cubicBezTo>
                    <a:pt x="452" y="130"/>
                    <a:pt x="453" y="129"/>
                    <a:pt x="454" y="128"/>
                  </a:cubicBezTo>
                  <a:cubicBezTo>
                    <a:pt x="454" y="134"/>
                    <a:pt x="454" y="134"/>
                    <a:pt x="454" y="134"/>
                  </a:cubicBezTo>
                  <a:cubicBezTo>
                    <a:pt x="451" y="138"/>
                    <a:pt x="447" y="141"/>
                    <a:pt x="444" y="143"/>
                  </a:cubicBezTo>
                  <a:cubicBezTo>
                    <a:pt x="439" y="146"/>
                    <a:pt x="435" y="148"/>
                    <a:pt x="430" y="148"/>
                  </a:cubicBezTo>
                  <a:cubicBezTo>
                    <a:pt x="426" y="148"/>
                    <a:pt x="423" y="147"/>
                    <a:pt x="421" y="145"/>
                  </a:cubicBezTo>
                  <a:cubicBezTo>
                    <a:pt x="419" y="143"/>
                    <a:pt x="417" y="141"/>
                    <a:pt x="416" y="138"/>
                  </a:cubicBezTo>
                  <a:cubicBezTo>
                    <a:pt x="415" y="135"/>
                    <a:pt x="414" y="131"/>
                    <a:pt x="414" y="127"/>
                  </a:cubicBezTo>
                  <a:cubicBezTo>
                    <a:pt x="414" y="123"/>
                    <a:pt x="415" y="117"/>
                    <a:pt x="416" y="111"/>
                  </a:cubicBezTo>
                  <a:cubicBezTo>
                    <a:pt x="418" y="105"/>
                    <a:pt x="420" y="99"/>
                    <a:pt x="422" y="92"/>
                  </a:cubicBezTo>
                  <a:cubicBezTo>
                    <a:pt x="424" y="85"/>
                    <a:pt x="427" y="78"/>
                    <a:pt x="430" y="71"/>
                  </a:cubicBezTo>
                  <a:cubicBezTo>
                    <a:pt x="433" y="63"/>
                    <a:pt x="436" y="56"/>
                    <a:pt x="440" y="50"/>
                  </a:cubicBezTo>
                  <a:cubicBezTo>
                    <a:pt x="443" y="43"/>
                    <a:pt x="447" y="36"/>
                    <a:pt x="450" y="30"/>
                  </a:cubicBezTo>
                  <a:cubicBezTo>
                    <a:pt x="451" y="28"/>
                    <a:pt x="453" y="27"/>
                    <a:pt x="454" y="25"/>
                  </a:cubicBezTo>
                  <a:moveTo>
                    <a:pt x="293" y="118"/>
                  </a:moveTo>
                  <a:cubicBezTo>
                    <a:pt x="293" y="118"/>
                    <a:pt x="293" y="118"/>
                    <a:pt x="293" y="118"/>
                  </a:cubicBezTo>
                  <a:cubicBezTo>
                    <a:pt x="294" y="116"/>
                    <a:pt x="296" y="114"/>
                    <a:pt x="297" y="111"/>
                  </a:cubicBezTo>
                  <a:cubicBezTo>
                    <a:pt x="299" y="107"/>
                    <a:pt x="301" y="102"/>
                    <a:pt x="303" y="97"/>
                  </a:cubicBezTo>
                  <a:cubicBezTo>
                    <a:pt x="305" y="93"/>
                    <a:pt x="307" y="88"/>
                    <a:pt x="310" y="82"/>
                  </a:cubicBezTo>
                  <a:cubicBezTo>
                    <a:pt x="311" y="84"/>
                    <a:pt x="313" y="85"/>
                    <a:pt x="315" y="86"/>
                  </a:cubicBezTo>
                  <a:cubicBezTo>
                    <a:pt x="316" y="87"/>
                    <a:pt x="318" y="89"/>
                    <a:pt x="319" y="90"/>
                  </a:cubicBezTo>
                  <a:cubicBezTo>
                    <a:pt x="320" y="92"/>
                    <a:pt x="321" y="95"/>
                    <a:pt x="321" y="97"/>
                  </a:cubicBezTo>
                  <a:cubicBezTo>
                    <a:pt x="321" y="99"/>
                    <a:pt x="320" y="102"/>
                    <a:pt x="319" y="104"/>
                  </a:cubicBezTo>
                  <a:cubicBezTo>
                    <a:pt x="319" y="106"/>
                    <a:pt x="318" y="109"/>
                    <a:pt x="317" y="111"/>
                  </a:cubicBezTo>
                  <a:cubicBezTo>
                    <a:pt x="316" y="114"/>
                    <a:pt x="315" y="117"/>
                    <a:pt x="314" y="119"/>
                  </a:cubicBezTo>
                  <a:cubicBezTo>
                    <a:pt x="312" y="122"/>
                    <a:pt x="312" y="124"/>
                    <a:pt x="311" y="127"/>
                  </a:cubicBezTo>
                  <a:cubicBezTo>
                    <a:pt x="310" y="129"/>
                    <a:pt x="310" y="132"/>
                    <a:pt x="310" y="134"/>
                  </a:cubicBezTo>
                  <a:cubicBezTo>
                    <a:pt x="310" y="138"/>
                    <a:pt x="311" y="141"/>
                    <a:pt x="314" y="143"/>
                  </a:cubicBezTo>
                  <a:cubicBezTo>
                    <a:pt x="316" y="146"/>
                    <a:pt x="320" y="147"/>
                    <a:pt x="324" y="147"/>
                  </a:cubicBezTo>
                  <a:cubicBezTo>
                    <a:pt x="328" y="147"/>
                    <a:pt x="332" y="146"/>
                    <a:pt x="337" y="144"/>
                  </a:cubicBezTo>
                  <a:cubicBezTo>
                    <a:pt x="341" y="142"/>
                    <a:pt x="344" y="139"/>
                    <a:pt x="348" y="136"/>
                  </a:cubicBezTo>
                  <a:cubicBezTo>
                    <a:pt x="352" y="133"/>
                    <a:pt x="355" y="129"/>
                    <a:pt x="358" y="125"/>
                  </a:cubicBezTo>
                  <a:cubicBezTo>
                    <a:pt x="361" y="121"/>
                    <a:pt x="363" y="117"/>
                    <a:pt x="365" y="112"/>
                  </a:cubicBezTo>
                  <a:cubicBezTo>
                    <a:pt x="363" y="111"/>
                    <a:pt x="363" y="111"/>
                    <a:pt x="363" y="111"/>
                  </a:cubicBezTo>
                  <a:cubicBezTo>
                    <a:pt x="362" y="113"/>
                    <a:pt x="360" y="115"/>
                    <a:pt x="359" y="118"/>
                  </a:cubicBezTo>
                  <a:cubicBezTo>
                    <a:pt x="357" y="121"/>
                    <a:pt x="355" y="123"/>
                    <a:pt x="352" y="126"/>
                  </a:cubicBezTo>
                  <a:cubicBezTo>
                    <a:pt x="350" y="128"/>
                    <a:pt x="348" y="131"/>
                    <a:pt x="345" y="133"/>
                  </a:cubicBezTo>
                  <a:cubicBezTo>
                    <a:pt x="342" y="135"/>
                    <a:pt x="340" y="137"/>
                    <a:pt x="337" y="138"/>
                  </a:cubicBezTo>
                  <a:cubicBezTo>
                    <a:pt x="334" y="139"/>
                    <a:pt x="332" y="140"/>
                    <a:pt x="329" y="140"/>
                  </a:cubicBezTo>
                  <a:cubicBezTo>
                    <a:pt x="328" y="140"/>
                    <a:pt x="326" y="140"/>
                    <a:pt x="325" y="139"/>
                  </a:cubicBezTo>
                  <a:cubicBezTo>
                    <a:pt x="324" y="138"/>
                    <a:pt x="323" y="136"/>
                    <a:pt x="323" y="134"/>
                  </a:cubicBezTo>
                  <a:cubicBezTo>
                    <a:pt x="323" y="132"/>
                    <a:pt x="324" y="130"/>
                    <a:pt x="325" y="127"/>
                  </a:cubicBezTo>
                  <a:cubicBezTo>
                    <a:pt x="326" y="124"/>
                    <a:pt x="327" y="122"/>
                    <a:pt x="328" y="119"/>
                  </a:cubicBezTo>
                  <a:cubicBezTo>
                    <a:pt x="330" y="116"/>
                    <a:pt x="331" y="113"/>
                    <a:pt x="332" y="110"/>
                  </a:cubicBezTo>
                  <a:cubicBezTo>
                    <a:pt x="333" y="107"/>
                    <a:pt x="333" y="104"/>
                    <a:pt x="333" y="101"/>
                  </a:cubicBezTo>
                  <a:cubicBezTo>
                    <a:pt x="333" y="97"/>
                    <a:pt x="332" y="95"/>
                    <a:pt x="331" y="92"/>
                  </a:cubicBezTo>
                  <a:cubicBezTo>
                    <a:pt x="330" y="90"/>
                    <a:pt x="328" y="88"/>
                    <a:pt x="326" y="86"/>
                  </a:cubicBezTo>
                  <a:cubicBezTo>
                    <a:pt x="324" y="84"/>
                    <a:pt x="322" y="83"/>
                    <a:pt x="320" y="81"/>
                  </a:cubicBezTo>
                  <a:cubicBezTo>
                    <a:pt x="318" y="80"/>
                    <a:pt x="316" y="79"/>
                    <a:pt x="315" y="77"/>
                  </a:cubicBezTo>
                  <a:cubicBezTo>
                    <a:pt x="314" y="76"/>
                    <a:pt x="313" y="75"/>
                    <a:pt x="313" y="73"/>
                  </a:cubicBezTo>
                  <a:cubicBezTo>
                    <a:pt x="313" y="73"/>
                    <a:pt x="313" y="72"/>
                    <a:pt x="314" y="71"/>
                  </a:cubicBezTo>
                  <a:cubicBezTo>
                    <a:pt x="314" y="70"/>
                    <a:pt x="314" y="69"/>
                    <a:pt x="315" y="68"/>
                  </a:cubicBezTo>
                  <a:cubicBezTo>
                    <a:pt x="315" y="67"/>
                    <a:pt x="315" y="67"/>
                    <a:pt x="315" y="66"/>
                  </a:cubicBezTo>
                  <a:cubicBezTo>
                    <a:pt x="315" y="66"/>
                    <a:pt x="315" y="65"/>
                    <a:pt x="315" y="64"/>
                  </a:cubicBezTo>
                  <a:cubicBezTo>
                    <a:pt x="315" y="63"/>
                    <a:pt x="315" y="63"/>
                    <a:pt x="314" y="62"/>
                  </a:cubicBezTo>
                  <a:cubicBezTo>
                    <a:pt x="314" y="62"/>
                    <a:pt x="313" y="61"/>
                    <a:pt x="312" y="61"/>
                  </a:cubicBezTo>
                  <a:cubicBezTo>
                    <a:pt x="312" y="61"/>
                    <a:pt x="311" y="62"/>
                    <a:pt x="310" y="62"/>
                  </a:cubicBezTo>
                  <a:cubicBezTo>
                    <a:pt x="309" y="63"/>
                    <a:pt x="308" y="64"/>
                    <a:pt x="308" y="65"/>
                  </a:cubicBezTo>
                  <a:cubicBezTo>
                    <a:pt x="307" y="66"/>
                    <a:pt x="306" y="68"/>
                    <a:pt x="305" y="69"/>
                  </a:cubicBezTo>
                  <a:cubicBezTo>
                    <a:pt x="305" y="71"/>
                    <a:pt x="304" y="73"/>
                    <a:pt x="304" y="75"/>
                  </a:cubicBezTo>
                  <a:cubicBezTo>
                    <a:pt x="304" y="76"/>
                    <a:pt x="304" y="77"/>
                    <a:pt x="305" y="77"/>
                  </a:cubicBezTo>
                  <a:cubicBezTo>
                    <a:pt x="305" y="78"/>
                    <a:pt x="306" y="79"/>
                    <a:pt x="306" y="79"/>
                  </a:cubicBezTo>
                  <a:cubicBezTo>
                    <a:pt x="304" y="85"/>
                    <a:pt x="302" y="90"/>
                    <a:pt x="300" y="95"/>
                  </a:cubicBezTo>
                  <a:cubicBezTo>
                    <a:pt x="298" y="100"/>
                    <a:pt x="296" y="104"/>
                    <a:pt x="295" y="108"/>
                  </a:cubicBezTo>
                  <a:cubicBezTo>
                    <a:pt x="294" y="109"/>
                    <a:pt x="294" y="110"/>
                    <a:pt x="293" y="111"/>
                  </a:cubicBezTo>
                  <a:cubicBezTo>
                    <a:pt x="293" y="111"/>
                    <a:pt x="293" y="111"/>
                    <a:pt x="293" y="111"/>
                  </a:cubicBezTo>
                  <a:cubicBezTo>
                    <a:pt x="294" y="110"/>
                    <a:pt x="294" y="110"/>
                    <a:pt x="294" y="110"/>
                  </a:cubicBezTo>
                  <a:cubicBezTo>
                    <a:pt x="296" y="112"/>
                    <a:pt x="296" y="112"/>
                    <a:pt x="296" y="112"/>
                  </a:cubicBezTo>
                  <a:cubicBezTo>
                    <a:pt x="295" y="114"/>
                    <a:pt x="294" y="116"/>
                    <a:pt x="293" y="118"/>
                  </a:cubicBezTo>
                  <a:moveTo>
                    <a:pt x="293" y="111"/>
                  </a:moveTo>
                  <a:cubicBezTo>
                    <a:pt x="293" y="111"/>
                    <a:pt x="293" y="111"/>
                    <a:pt x="293" y="111"/>
                  </a:cubicBezTo>
                  <a:cubicBezTo>
                    <a:pt x="292" y="113"/>
                    <a:pt x="291" y="115"/>
                    <a:pt x="290" y="117"/>
                  </a:cubicBezTo>
                  <a:cubicBezTo>
                    <a:pt x="292" y="120"/>
                    <a:pt x="292" y="120"/>
                    <a:pt x="292" y="120"/>
                  </a:cubicBezTo>
                  <a:cubicBezTo>
                    <a:pt x="292" y="120"/>
                    <a:pt x="293" y="119"/>
                    <a:pt x="293" y="118"/>
                  </a:cubicBezTo>
                  <a:cubicBezTo>
                    <a:pt x="293" y="118"/>
                    <a:pt x="293" y="118"/>
                    <a:pt x="293" y="118"/>
                  </a:cubicBezTo>
                  <a:cubicBezTo>
                    <a:pt x="292" y="121"/>
                    <a:pt x="290" y="124"/>
                    <a:pt x="288" y="126"/>
                  </a:cubicBezTo>
                  <a:cubicBezTo>
                    <a:pt x="285" y="131"/>
                    <a:pt x="282" y="135"/>
                    <a:pt x="278" y="138"/>
                  </a:cubicBezTo>
                  <a:cubicBezTo>
                    <a:pt x="275" y="141"/>
                    <a:pt x="271" y="143"/>
                    <a:pt x="267" y="145"/>
                  </a:cubicBezTo>
                  <a:cubicBezTo>
                    <a:pt x="264" y="147"/>
                    <a:pt x="260" y="148"/>
                    <a:pt x="257" y="148"/>
                  </a:cubicBezTo>
                  <a:cubicBezTo>
                    <a:pt x="253" y="148"/>
                    <a:pt x="250" y="147"/>
                    <a:pt x="248" y="146"/>
                  </a:cubicBezTo>
                  <a:cubicBezTo>
                    <a:pt x="246" y="144"/>
                    <a:pt x="245" y="143"/>
                    <a:pt x="244" y="141"/>
                  </a:cubicBezTo>
                  <a:cubicBezTo>
                    <a:pt x="243" y="138"/>
                    <a:pt x="243" y="136"/>
                    <a:pt x="243" y="133"/>
                  </a:cubicBezTo>
                  <a:cubicBezTo>
                    <a:pt x="243" y="132"/>
                    <a:pt x="243" y="130"/>
                    <a:pt x="243" y="128"/>
                  </a:cubicBezTo>
                  <a:cubicBezTo>
                    <a:pt x="243" y="127"/>
                    <a:pt x="244" y="125"/>
                    <a:pt x="244" y="123"/>
                  </a:cubicBezTo>
                  <a:cubicBezTo>
                    <a:pt x="242" y="127"/>
                    <a:pt x="240" y="130"/>
                    <a:pt x="238" y="133"/>
                  </a:cubicBezTo>
                  <a:cubicBezTo>
                    <a:pt x="236" y="136"/>
                    <a:pt x="234" y="138"/>
                    <a:pt x="232" y="140"/>
                  </a:cubicBezTo>
                  <a:cubicBezTo>
                    <a:pt x="230" y="143"/>
                    <a:pt x="228" y="144"/>
                    <a:pt x="225" y="146"/>
                  </a:cubicBezTo>
                  <a:cubicBezTo>
                    <a:pt x="223" y="147"/>
                    <a:pt x="221" y="148"/>
                    <a:pt x="218" y="148"/>
                  </a:cubicBezTo>
                  <a:cubicBezTo>
                    <a:pt x="215" y="148"/>
                    <a:pt x="213" y="147"/>
                    <a:pt x="211" y="145"/>
                  </a:cubicBezTo>
                  <a:cubicBezTo>
                    <a:pt x="209" y="144"/>
                    <a:pt x="208" y="142"/>
                    <a:pt x="207" y="140"/>
                  </a:cubicBezTo>
                  <a:cubicBezTo>
                    <a:pt x="207" y="118"/>
                    <a:pt x="207" y="118"/>
                    <a:pt x="207" y="118"/>
                  </a:cubicBezTo>
                  <a:cubicBezTo>
                    <a:pt x="208" y="117"/>
                    <a:pt x="209" y="115"/>
                    <a:pt x="210" y="112"/>
                  </a:cubicBezTo>
                  <a:cubicBezTo>
                    <a:pt x="207" y="110"/>
                    <a:pt x="207" y="110"/>
                    <a:pt x="207" y="110"/>
                  </a:cubicBezTo>
                  <a:cubicBezTo>
                    <a:pt x="207" y="111"/>
                    <a:pt x="207" y="111"/>
                    <a:pt x="207" y="112"/>
                  </a:cubicBezTo>
                  <a:cubicBezTo>
                    <a:pt x="207" y="110"/>
                    <a:pt x="207" y="110"/>
                    <a:pt x="207" y="110"/>
                  </a:cubicBezTo>
                  <a:cubicBezTo>
                    <a:pt x="207" y="110"/>
                    <a:pt x="207" y="110"/>
                    <a:pt x="207" y="110"/>
                  </a:cubicBezTo>
                  <a:cubicBezTo>
                    <a:pt x="208" y="106"/>
                    <a:pt x="209" y="103"/>
                    <a:pt x="210" y="100"/>
                  </a:cubicBezTo>
                  <a:cubicBezTo>
                    <a:pt x="211" y="97"/>
                    <a:pt x="212" y="94"/>
                    <a:pt x="214" y="91"/>
                  </a:cubicBezTo>
                  <a:cubicBezTo>
                    <a:pt x="215" y="89"/>
                    <a:pt x="216" y="87"/>
                    <a:pt x="218" y="85"/>
                  </a:cubicBezTo>
                  <a:cubicBezTo>
                    <a:pt x="219" y="84"/>
                    <a:pt x="220" y="83"/>
                    <a:pt x="221" y="83"/>
                  </a:cubicBezTo>
                  <a:cubicBezTo>
                    <a:pt x="221" y="83"/>
                    <a:pt x="222" y="83"/>
                    <a:pt x="223" y="84"/>
                  </a:cubicBezTo>
                  <a:cubicBezTo>
                    <a:pt x="224" y="84"/>
                    <a:pt x="225" y="84"/>
                    <a:pt x="226" y="85"/>
                  </a:cubicBezTo>
                  <a:cubicBezTo>
                    <a:pt x="227" y="86"/>
                    <a:pt x="227" y="86"/>
                    <a:pt x="228" y="87"/>
                  </a:cubicBezTo>
                  <a:cubicBezTo>
                    <a:pt x="227" y="89"/>
                    <a:pt x="226" y="91"/>
                    <a:pt x="224" y="94"/>
                  </a:cubicBezTo>
                  <a:cubicBezTo>
                    <a:pt x="223" y="97"/>
                    <a:pt x="221" y="101"/>
                    <a:pt x="220" y="104"/>
                  </a:cubicBezTo>
                  <a:cubicBezTo>
                    <a:pt x="219" y="108"/>
                    <a:pt x="217" y="112"/>
                    <a:pt x="216" y="116"/>
                  </a:cubicBezTo>
                  <a:cubicBezTo>
                    <a:pt x="216" y="120"/>
                    <a:pt x="215" y="123"/>
                    <a:pt x="215" y="127"/>
                  </a:cubicBezTo>
                  <a:cubicBezTo>
                    <a:pt x="215" y="128"/>
                    <a:pt x="215" y="129"/>
                    <a:pt x="215" y="130"/>
                  </a:cubicBezTo>
                  <a:cubicBezTo>
                    <a:pt x="215" y="132"/>
                    <a:pt x="216" y="133"/>
                    <a:pt x="216" y="135"/>
                  </a:cubicBezTo>
                  <a:cubicBezTo>
                    <a:pt x="217" y="136"/>
                    <a:pt x="217" y="137"/>
                    <a:pt x="218" y="138"/>
                  </a:cubicBezTo>
                  <a:cubicBezTo>
                    <a:pt x="219" y="139"/>
                    <a:pt x="220" y="140"/>
                    <a:pt x="222" y="140"/>
                  </a:cubicBezTo>
                  <a:cubicBezTo>
                    <a:pt x="224" y="140"/>
                    <a:pt x="226" y="139"/>
                    <a:pt x="228" y="137"/>
                  </a:cubicBezTo>
                  <a:cubicBezTo>
                    <a:pt x="231" y="135"/>
                    <a:pt x="233" y="133"/>
                    <a:pt x="235" y="130"/>
                  </a:cubicBezTo>
                  <a:cubicBezTo>
                    <a:pt x="237" y="127"/>
                    <a:pt x="240" y="123"/>
                    <a:pt x="242" y="120"/>
                  </a:cubicBezTo>
                  <a:cubicBezTo>
                    <a:pt x="244" y="116"/>
                    <a:pt x="246" y="112"/>
                    <a:pt x="248" y="108"/>
                  </a:cubicBezTo>
                  <a:cubicBezTo>
                    <a:pt x="250" y="105"/>
                    <a:pt x="252" y="101"/>
                    <a:pt x="254" y="97"/>
                  </a:cubicBezTo>
                  <a:cubicBezTo>
                    <a:pt x="255" y="94"/>
                    <a:pt x="257" y="91"/>
                    <a:pt x="258" y="88"/>
                  </a:cubicBezTo>
                  <a:cubicBezTo>
                    <a:pt x="258" y="89"/>
                    <a:pt x="259" y="89"/>
                    <a:pt x="260" y="89"/>
                  </a:cubicBezTo>
                  <a:cubicBezTo>
                    <a:pt x="261" y="89"/>
                    <a:pt x="262" y="90"/>
                    <a:pt x="263" y="90"/>
                  </a:cubicBezTo>
                  <a:cubicBezTo>
                    <a:pt x="265" y="90"/>
                    <a:pt x="265" y="91"/>
                    <a:pt x="266" y="91"/>
                  </a:cubicBezTo>
                  <a:cubicBezTo>
                    <a:pt x="267" y="92"/>
                    <a:pt x="267" y="93"/>
                    <a:pt x="267" y="94"/>
                  </a:cubicBezTo>
                  <a:cubicBezTo>
                    <a:pt x="267" y="94"/>
                    <a:pt x="267" y="95"/>
                    <a:pt x="266" y="97"/>
                  </a:cubicBezTo>
                  <a:cubicBezTo>
                    <a:pt x="265" y="99"/>
                    <a:pt x="264" y="102"/>
                    <a:pt x="263" y="105"/>
                  </a:cubicBezTo>
                  <a:cubicBezTo>
                    <a:pt x="261" y="108"/>
                    <a:pt x="260" y="111"/>
                    <a:pt x="259" y="115"/>
                  </a:cubicBezTo>
                  <a:cubicBezTo>
                    <a:pt x="258" y="118"/>
                    <a:pt x="256" y="122"/>
                    <a:pt x="256" y="125"/>
                  </a:cubicBezTo>
                  <a:cubicBezTo>
                    <a:pt x="255" y="128"/>
                    <a:pt x="254" y="131"/>
                    <a:pt x="254" y="134"/>
                  </a:cubicBezTo>
                  <a:cubicBezTo>
                    <a:pt x="254" y="136"/>
                    <a:pt x="255" y="138"/>
                    <a:pt x="256" y="140"/>
                  </a:cubicBezTo>
                  <a:cubicBezTo>
                    <a:pt x="257" y="141"/>
                    <a:pt x="258" y="142"/>
                    <a:pt x="261" y="142"/>
                  </a:cubicBezTo>
                  <a:cubicBezTo>
                    <a:pt x="263" y="142"/>
                    <a:pt x="265" y="141"/>
                    <a:pt x="268" y="140"/>
                  </a:cubicBezTo>
                  <a:cubicBezTo>
                    <a:pt x="271" y="138"/>
                    <a:pt x="274" y="136"/>
                    <a:pt x="277" y="134"/>
                  </a:cubicBezTo>
                  <a:cubicBezTo>
                    <a:pt x="280" y="131"/>
                    <a:pt x="283" y="127"/>
                    <a:pt x="286" y="123"/>
                  </a:cubicBezTo>
                  <a:cubicBezTo>
                    <a:pt x="288" y="120"/>
                    <a:pt x="291" y="116"/>
                    <a:pt x="293" y="111"/>
                  </a:cubicBezTo>
                  <a:moveTo>
                    <a:pt x="134" y="7"/>
                  </a:moveTo>
                  <a:cubicBezTo>
                    <a:pt x="135" y="6"/>
                    <a:pt x="135" y="6"/>
                    <a:pt x="135" y="6"/>
                  </a:cubicBezTo>
                  <a:cubicBezTo>
                    <a:pt x="134" y="6"/>
                    <a:pt x="134" y="6"/>
                    <a:pt x="134" y="6"/>
                  </a:cubicBezTo>
                  <a:lnTo>
                    <a:pt x="134" y="7"/>
                  </a:lnTo>
                  <a:close/>
                  <a:moveTo>
                    <a:pt x="207" y="110"/>
                  </a:moveTo>
                  <a:cubicBezTo>
                    <a:pt x="207" y="112"/>
                    <a:pt x="207" y="112"/>
                    <a:pt x="207" y="112"/>
                  </a:cubicBezTo>
                  <a:cubicBezTo>
                    <a:pt x="204" y="116"/>
                    <a:pt x="202" y="120"/>
                    <a:pt x="200" y="122"/>
                  </a:cubicBezTo>
                  <a:cubicBezTo>
                    <a:pt x="197" y="124"/>
                    <a:pt x="194" y="125"/>
                    <a:pt x="192" y="125"/>
                  </a:cubicBezTo>
                  <a:cubicBezTo>
                    <a:pt x="189" y="125"/>
                    <a:pt x="187" y="125"/>
                    <a:pt x="185" y="123"/>
                  </a:cubicBezTo>
                  <a:cubicBezTo>
                    <a:pt x="183" y="122"/>
                    <a:pt x="181" y="120"/>
                    <a:pt x="180" y="118"/>
                  </a:cubicBezTo>
                  <a:cubicBezTo>
                    <a:pt x="179" y="115"/>
                    <a:pt x="178" y="112"/>
                    <a:pt x="178" y="109"/>
                  </a:cubicBezTo>
                  <a:cubicBezTo>
                    <a:pt x="178" y="106"/>
                    <a:pt x="178" y="104"/>
                    <a:pt x="179" y="101"/>
                  </a:cubicBezTo>
                  <a:cubicBezTo>
                    <a:pt x="180" y="99"/>
                    <a:pt x="181" y="97"/>
                    <a:pt x="182" y="94"/>
                  </a:cubicBezTo>
                  <a:cubicBezTo>
                    <a:pt x="183" y="92"/>
                    <a:pt x="184" y="90"/>
                    <a:pt x="184" y="89"/>
                  </a:cubicBezTo>
                  <a:cubicBezTo>
                    <a:pt x="185" y="87"/>
                    <a:pt x="186" y="85"/>
                    <a:pt x="186" y="84"/>
                  </a:cubicBezTo>
                  <a:cubicBezTo>
                    <a:pt x="186" y="83"/>
                    <a:pt x="185" y="82"/>
                    <a:pt x="185" y="81"/>
                  </a:cubicBezTo>
                  <a:cubicBezTo>
                    <a:pt x="185" y="80"/>
                    <a:pt x="184" y="79"/>
                    <a:pt x="183" y="78"/>
                  </a:cubicBezTo>
                  <a:cubicBezTo>
                    <a:pt x="182" y="77"/>
                    <a:pt x="181" y="77"/>
                    <a:pt x="179" y="76"/>
                  </a:cubicBezTo>
                  <a:cubicBezTo>
                    <a:pt x="179" y="76"/>
                    <a:pt x="178" y="76"/>
                    <a:pt x="178" y="76"/>
                  </a:cubicBezTo>
                  <a:cubicBezTo>
                    <a:pt x="178" y="76"/>
                    <a:pt x="178" y="77"/>
                    <a:pt x="178" y="77"/>
                  </a:cubicBezTo>
                  <a:cubicBezTo>
                    <a:pt x="177" y="75"/>
                    <a:pt x="176" y="74"/>
                    <a:pt x="175" y="74"/>
                  </a:cubicBezTo>
                  <a:cubicBezTo>
                    <a:pt x="173" y="73"/>
                    <a:pt x="172" y="73"/>
                    <a:pt x="169" y="73"/>
                  </a:cubicBezTo>
                  <a:cubicBezTo>
                    <a:pt x="165" y="73"/>
                    <a:pt x="161" y="74"/>
                    <a:pt x="157" y="75"/>
                  </a:cubicBezTo>
                  <a:cubicBezTo>
                    <a:pt x="154" y="77"/>
                    <a:pt x="150" y="80"/>
                    <a:pt x="146" y="83"/>
                  </a:cubicBezTo>
                  <a:cubicBezTo>
                    <a:pt x="143" y="86"/>
                    <a:pt x="139" y="90"/>
                    <a:pt x="136" y="94"/>
                  </a:cubicBezTo>
                  <a:cubicBezTo>
                    <a:pt x="136" y="95"/>
                    <a:pt x="135" y="96"/>
                    <a:pt x="134" y="97"/>
                  </a:cubicBezTo>
                  <a:cubicBezTo>
                    <a:pt x="134" y="125"/>
                    <a:pt x="134" y="125"/>
                    <a:pt x="134" y="125"/>
                  </a:cubicBezTo>
                  <a:cubicBezTo>
                    <a:pt x="135" y="124"/>
                    <a:pt x="135" y="122"/>
                    <a:pt x="135" y="121"/>
                  </a:cubicBezTo>
                  <a:cubicBezTo>
                    <a:pt x="136" y="117"/>
                    <a:pt x="137" y="114"/>
                    <a:pt x="139" y="110"/>
                  </a:cubicBezTo>
                  <a:cubicBezTo>
                    <a:pt x="141" y="106"/>
                    <a:pt x="143" y="103"/>
                    <a:pt x="145" y="99"/>
                  </a:cubicBezTo>
                  <a:cubicBezTo>
                    <a:pt x="147" y="96"/>
                    <a:pt x="150" y="93"/>
                    <a:pt x="152" y="90"/>
                  </a:cubicBezTo>
                  <a:cubicBezTo>
                    <a:pt x="155" y="87"/>
                    <a:pt x="158" y="85"/>
                    <a:pt x="162" y="83"/>
                  </a:cubicBezTo>
                  <a:cubicBezTo>
                    <a:pt x="165" y="81"/>
                    <a:pt x="169" y="80"/>
                    <a:pt x="172" y="80"/>
                  </a:cubicBezTo>
                  <a:cubicBezTo>
                    <a:pt x="171" y="82"/>
                    <a:pt x="170" y="84"/>
                    <a:pt x="170" y="87"/>
                  </a:cubicBezTo>
                  <a:cubicBezTo>
                    <a:pt x="169" y="90"/>
                    <a:pt x="169" y="94"/>
                    <a:pt x="168" y="98"/>
                  </a:cubicBezTo>
                  <a:cubicBezTo>
                    <a:pt x="168" y="100"/>
                    <a:pt x="169" y="102"/>
                    <a:pt x="169" y="104"/>
                  </a:cubicBezTo>
                  <a:cubicBezTo>
                    <a:pt x="169" y="106"/>
                    <a:pt x="169" y="108"/>
                    <a:pt x="170" y="109"/>
                  </a:cubicBezTo>
                  <a:cubicBezTo>
                    <a:pt x="168" y="114"/>
                    <a:pt x="166" y="118"/>
                    <a:pt x="164" y="121"/>
                  </a:cubicBezTo>
                  <a:cubicBezTo>
                    <a:pt x="161" y="125"/>
                    <a:pt x="159" y="128"/>
                    <a:pt x="156" y="131"/>
                  </a:cubicBezTo>
                  <a:cubicBezTo>
                    <a:pt x="154" y="134"/>
                    <a:pt x="151" y="136"/>
                    <a:pt x="149" y="137"/>
                  </a:cubicBezTo>
                  <a:cubicBezTo>
                    <a:pt x="146" y="139"/>
                    <a:pt x="144" y="140"/>
                    <a:pt x="142" y="140"/>
                  </a:cubicBezTo>
                  <a:cubicBezTo>
                    <a:pt x="139" y="140"/>
                    <a:pt x="137" y="139"/>
                    <a:pt x="136" y="137"/>
                  </a:cubicBezTo>
                  <a:cubicBezTo>
                    <a:pt x="135" y="136"/>
                    <a:pt x="135" y="135"/>
                    <a:pt x="134" y="133"/>
                  </a:cubicBezTo>
                  <a:cubicBezTo>
                    <a:pt x="134" y="148"/>
                    <a:pt x="134" y="148"/>
                    <a:pt x="134" y="148"/>
                  </a:cubicBezTo>
                  <a:cubicBezTo>
                    <a:pt x="135" y="148"/>
                    <a:pt x="136" y="148"/>
                    <a:pt x="137" y="148"/>
                  </a:cubicBezTo>
                  <a:cubicBezTo>
                    <a:pt x="142" y="148"/>
                    <a:pt x="146" y="147"/>
                    <a:pt x="150" y="144"/>
                  </a:cubicBezTo>
                  <a:cubicBezTo>
                    <a:pt x="155" y="141"/>
                    <a:pt x="159" y="137"/>
                    <a:pt x="162" y="133"/>
                  </a:cubicBezTo>
                  <a:cubicBezTo>
                    <a:pt x="166" y="128"/>
                    <a:pt x="169" y="122"/>
                    <a:pt x="172" y="115"/>
                  </a:cubicBezTo>
                  <a:cubicBezTo>
                    <a:pt x="173" y="118"/>
                    <a:pt x="175" y="121"/>
                    <a:pt x="177" y="123"/>
                  </a:cubicBezTo>
                  <a:cubicBezTo>
                    <a:pt x="179" y="125"/>
                    <a:pt x="181" y="127"/>
                    <a:pt x="183" y="128"/>
                  </a:cubicBezTo>
                  <a:cubicBezTo>
                    <a:pt x="185" y="129"/>
                    <a:pt x="188" y="129"/>
                    <a:pt x="190" y="129"/>
                  </a:cubicBezTo>
                  <a:cubicBezTo>
                    <a:pt x="192" y="129"/>
                    <a:pt x="195" y="129"/>
                    <a:pt x="197" y="128"/>
                  </a:cubicBezTo>
                  <a:cubicBezTo>
                    <a:pt x="199" y="127"/>
                    <a:pt x="201" y="125"/>
                    <a:pt x="204" y="123"/>
                  </a:cubicBezTo>
                  <a:cubicBezTo>
                    <a:pt x="205" y="121"/>
                    <a:pt x="206" y="120"/>
                    <a:pt x="207" y="118"/>
                  </a:cubicBezTo>
                  <a:cubicBezTo>
                    <a:pt x="207" y="140"/>
                    <a:pt x="207" y="140"/>
                    <a:pt x="207" y="140"/>
                  </a:cubicBezTo>
                  <a:cubicBezTo>
                    <a:pt x="206" y="140"/>
                    <a:pt x="206" y="139"/>
                    <a:pt x="205" y="138"/>
                  </a:cubicBezTo>
                  <a:cubicBezTo>
                    <a:pt x="204" y="135"/>
                    <a:pt x="204" y="131"/>
                    <a:pt x="204" y="128"/>
                  </a:cubicBezTo>
                  <a:cubicBezTo>
                    <a:pt x="204" y="125"/>
                    <a:pt x="204" y="123"/>
                    <a:pt x="204" y="119"/>
                  </a:cubicBezTo>
                  <a:cubicBezTo>
                    <a:pt x="205" y="116"/>
                    <a:pt x="206" y="113"/>
                    <a:pt x="207" y="110"/>
                  </a:cubicBezTo>
                  <a:moveTo>
                    <a:pt x="128" y="18"/>
                  </a:moveTo>
                  <a:cubicBezTo>
                    <a:pt x="128" y="17"/>
                    <a:pt x="129" y="17"/>
                    <a:pt x="129" y="17"/>
                  </a:cubicBezTo>
                  <a:cubicBezTo>
                    <a:pt x="130" y="13"/>
                    <a:pt x="132" y="10"/>
                    <a:pt x="134" y="7"/>
                  </a:cubicBezTo>
                  <a:cubicBezTo>
                    <a:pt x="134" y="6"/>
                    <a:pt x="134" y="6"/>
                    <a:pt x="134" y="6"/>
                  </a:cubicBezTo>
                  <a:cubicBezTo>
                    <a:pt x="133" y="5"/>
                    <a:pt x="132" y="4"/>
                    <a:pt x="131" y="3"/>
                  </a:cubicBezTo>
                  <a:cubicBezTo>
                    <a:pt x="130" y="2"/>
                    <a:pt x="129" y="2"/>
                    <a:pt x="128" y="1"/>
                  </a:cubicBezTo>
                  <a:lnTo>
                    <a:pt x="128" y="18"/>
                  </a:lnTo>
                  <a:close/>
                  <a:moveTo>
                    <a:pt x="134" y="97"/>
                  </a:moveTo>
                  <a:cubicBezTo>
                    <a:pt x="134" y="125"/>
                    <a:pt x="134" y="125"/>
                    <a:pt x="134" y="125"/>
                  </a:cubicBezTo>
                  <a:cubicBezTo>
                    <a:pt x="134" y="127"/>
                    <a:pt x="134" y="128"/>
                    <a:pt x="134" y="130"/>
                  </a:cubicBezTo>
                  <a:cubicBezTo>
                    <a:pt x="134" y="131"/>
                    <a:pt x="134" y="132"/>
                    <a:pt x="134" y="133"/>
                  </a:cubicBezTo>
                  <a:cubicBezTo>
                    <a:pt x="134" y="148"/>
                    <a:pt x="134" y="148"/>
                    <a:pt x="134" y="148"/>
                  </a:cubicBezTo>
                  <a:cubicBezTo>
                    <a:pt x="132" y="148"/>
                    <a:pt x="130" y="147"/>
                    <a:pt x="129" y="146"/>
                  </a:cubicBezTo>
                  <a:cubicBezTo>
                    <a:pt x="128" y="146"/>
                    <a:pt x="128" y="146"/>
                    <a:pt x="128" y="146"/>
                  </a:cubicBezTo>
                  <a:cubicBezTo>
                    <a:pt x="128" y="107"/>
                    <a:pt x="128" y="107"/>
                    <a:pt x="128" y="107"/>
                  </a:cubicBezTo>
                  <a:cubicBezTo>
                    <a:pt x="128" y="107"/>
                    <a:pt x="128" y="107"/>
                    <a:pt x="129" y="107"/>
                  </a:cubicBezTo>
                  <a:cubicBezTo>
                    <a:pt x="130" y="103"/>
                    <a:pt x="132" y="100"/>
                    <a:pt x="134" y="97"/>
                  </a:cubicBezTo>
                  <a:moveTo>
                    <a:pt x="30" y="145"/>
                  </a:moveTo>
                  <a:cubicBezTo>
                    <a:pt x="26" y="147"/>
                    <a:pt x="23" y="149"/>
                    <a:pt x="21" y="151"/>
                  </a:cubicBezTo>
                  <a:cubicBezTo>
                    <a:pt x="19" y="154"/>
                    <a:pt x="18" y="157"/>
                    <a:pt x="18" y="160"/>
                  </a:cubicBezTo>
                  <a:cubicBezTo>
                    <a:pt x="18" y="163"/>
                    <a:pt x="19" y="166"/>
                    <a:pt x="20" y="168"/>
                  </a:cubicBezTo>
                  <a:cubicBezTo>
                    <a:pt x="22" y="170"/>
                    <a:pt x="24" y="172"/>
                    <a:pt x="26" y="174"/>
                  </a:cubicBezTo>
                  <a:cubicBezTo>
                    <a:pt x="29" y="175"/>
                    <a:pt x="32" y="177"/>
                    <a:pt x="35" y="177"/>
                  </a:cubicBezTo>
                  <a:cubicBezTo>
                    <a:pt x="38" y="178"/>
                    <a:pt x="42" y="179"/>
                    <a:pt x="45" y="179"/>
                  </a:cubicBezTo>
                  <a:cubicBezTo>
                    <a:pt x="52" y="179"/>
                    <a:pt x="57" y="178"/>
                    <a:pt x="62" y="175"/>
                  </a:cubicBezTo>
                  <a:cubicBezTo>
                    <a:pt x="67" y="173"/>
                    <a:pt x="71" y="170"/>
                    <a:pt x="75" y="167"/>
                  </a:cubicBezTo>
                  <a:cubicBezTo>
                    <a:pt x="79" y="163"/>
                    <a:pt x="82" y="159"/>
                    <a:pt x="85" y="154"/>
                  </a:cubicBezTo>
                  <a:cubicBezTo>
                    <a:pt x="88" y="149"/>
                    <a:pt x="90" y="144"/>
                    <a:pt x="92" y="138"/>
                  </a:cubicBezTo>
                  <a:cubicBezTo>
                    <a:pt x="94" y="132"/>
                    <a:pt x="96" y="127"/>
                    <a:pt x="98" y="121"/>
                  </a:cubicBezTo>
                  <a:cubicBezTo>
                    <a:pt x="99" y="115"/>
                    <a:pt x="101" y="109"/>
                    <a:pt x="102" y="104"/>
                  </a:cubicBezTo>
                  <a:cubicBezTo>
                    <a:pt x="105" y="93"/>
                    <a:pt x="107" y="83"/>
                    <a:pt x="109" y="75"/>
                  </a:cubicBezTo>
                  <a:cubicBezTo>
                    <a:pt x="111" y="67"/>
                    <a:pt x="113" y="60"/>
                    <a:pt x="115" y="54"/>
                  </a:cubicBezTo>
                  <a:cubicBezTo>
                    <a:pt x="116" y="48"/>
                    <a:pt x="118" y="43"/>
                    <a:pt x="119" y="39"/>
                  </a:cubicBezTo>
                  <a:cubicBezTo>
                    <a:pt x="121" y="34"/>
                    <a:pt x="122" y="30"/>
                    <a:pt x="124" y="27"/>
                  </a:cubicBezTo>
                  <a:cubicBezTo>
                    <a:pt x="125" y="24"/>
                    <a:pt x="127" y="21"/>
                    <a:pt x="128" y="18"/>
                  </a:cubicBezTo>
                  <a:cubicBezTo>
                    <a:pt x="128" y="1"/>
                    <a:pt x="128" y="1"/>
                    <a:pt x="128" y="1"/>
                  </a:cubicBezTo>
                  <a:cubicBezTo>
                    <a:pt x="128" y="1"/>
                    <a:pt x="127" y="1"/>
                    <a:pt x="127" y="1"/>
                  </a:cubicBezTo>
                  <a:cubicBezTo>
                    <a:pt x="126" y="0"/>
                    <a:pt x="125" y="0"/>
                    <a:pt x="124" y="0"/>
                  </a:cubicBezTo>
                  <a:cubicBezTo>
                    <a:pt x="122" y="0"/>
                    <a:pt x="120" y="1"/>
                    <a:pt x="119" y="3"/>
                  </a:cubicBezTo>
                  <a:cubicBezTo>
                    <a:pt x="117" y="5"/>
                    <a:pt x="115" y="8"/>
                    <a:pt x="114" y="11"/>
                  </a:cubicBezTo>
                  <a:cubicBezTo>
                    <a:pt x="112" y="15"/>
                    <a:pt x="111" y="19"/>
                    <a:pt x="109" y="23"/>
                  </a:cubicBezTo>
                  <a:cubicBezTo>
                    <a:pt x="107" y="28"/>
                    <a:pt x="106" y="33"/>
                    <a:pt x="104" y="38"/>
                  </a:cubicBezTo>
                  <a:cubicBezTo>
                    <a:pt x="103" y="44"/>
                    <a:pt x="102" y="49"/>
                    <a:pt x="100" y="55"/>
                  </a:cubicBezTo>
                  <a:cubicBezTo>
                    <a:pt x="98" y="60"/>
                    <a:pt x="96" y="64"/>
                    <a:pt x="94" y="69"/>
                  </a:cubicBezTo>
                  <a:cubicBezTo>
                    <a:pt x="92" y="74"/>
                    <a:pt x="90" y="78"/>
                    <a:pt x="87" y="82"/>
                  </a:cubicBezTo>
                  <a:cubicBezTo>
                    <a:pt x="84" y="86"/>
                    <a:pt x="81" y="90"/>
                    <a:pt x="78" y="94"/>
                  </a:cubicBezTo>
                  <a:cubicBezTo>
                    <a:pt x="75" y="97"/>
                    <a:pt x="72" y="99"/>
                    <a:pt x="69" y="101"/>
                  </a:cubicBezTo>
                  <a:cubicBezTo>
                    <a:pt x="66" y="103"/>
                    <a:pt x="62" y="104"/>
                    <a:pt x="58" y="104"/>
                  </a:cubicBezTo>
                  <a:cubicBezTo>
                    <a:pt x="55" y="104"/>
                    <a:pt x="52" y="103"/>
                    <a:pt x="50" y="102"/>
                  </a:cubicBezTo>
                  <a:cubicBezTo>
                    <a:pt x="48" y="100"/>
                    <a:pt x="47" y="98"/>
                    <a:pt x="46" y="95"/>
                  </a:cubicBezTo>
                  <a:cubicBezTo>
                    <a:pt x="45" y="92"/>
                    <a:pt x="45" y="89"/>
                    <a:pt x="45" y="85"/>
                  </a:cubicBezTo>
                  <a:cubicBezTo>
                    <a:pt x="45" y="81"/>
                    <a:pt x="45" y="77"/>
                    <a:pt x="46" y="72"/>
                  </a:cubicBezTo>
                  <a:cubicBezTo>
                    <a:pt x="47" y="67"/>
                    <a:pt x="48" y="62"/>
                    <a:pt x="49" y="57"/>
                  </a:cubicBezTo>
                  <a:cubicBezTo>
                    <a:pt x="51" y="53"/>
                    <a:pt x="52" y="48"/>
                    <a:pt x="53" y="43"/>
                  </a:cubicBezTo>
                  <a:cubicBezTo>
                    <a:pt x="54" y="39"/>
                    <a:pt x="56" y="34"/>
                    <a:pt x="56" y="30"/>
                  </a:cubicBezTo>
                  <a:cubicBezTo>
                    <a:pt x="57" y="26"/>
                    <a:pt x="58" y="23"/>
                    <a:pt x="58" y="20"/>
                  </a:cubicBezTo>
                  <a:cubicBezTo>
                    <a:pt x="58" y="18"/>
                    <a:pt x="57" y="15"/>
                    <a:pt x="57" y="13"/>
                  </a:cubicBezTo>
                  <a:cubicBezTo>
                    <a:pt x="56" y="10"/>
                    <a:pt x="55" y="8"/>
                    <a:pt x="53" y="6"/>
                  </a:cubicBezTo>
                  <a:cubicBezTo>
                    <a:pt x="52" y="4"/>
                    <a:pt x="49" y="3"/>
                    <a:pt x="47" y="2"/>
                  </a:cubicBezTo>
                  <a:cubicBezTo>
                    <a:pt x="44" y="1"/>
                    <a:pt x="41" y="0"/>
                    <a:pt x="37" y="0"/>
                  </a:cubicBezTo>
                  <a:cubicBezTo>
                    <a:pt x="33" y="0"/>
                    <a:pt x="29" y="1"/>
                    <a:pt x="26" y="2"/>
                  </a:cubicBezTo>
                  <a:cubicBezTo>
                    <a:pt x="22" y="4"/>
                    <a:pt x="18" y="5"/>
                    <a:pt x="15" y="8"/>
                  </a:cubicBezTo>
                  <a:cubicBezTo>
                    <a:pt x="12" y="10"/>
                    <a:pt x="9" y="13"/>
                    <a:pt x="7" y="16"/>
                  </a:cubicBezTo>
                  <a:cubicBezTo>
                    <a:pt x="5" y="19"/>
                    <a:pt x="3" y="22"/>
                    <a:pt x="2" y="26"/>
                  </a:cubicBezTo>
                  <a:cubicBezTo>
                    <a:pt x="0" y="29"/>
                    <a:pt x="0" y="32"/>
                    <a:pt x="0" y="36"/>
                  </a:cubicBezTo>
                  <a:cubicBezTo>
                    <a:pt x="0" y="38"/>
                    <a:pt x="0" y="40"/>
                    <a:pt x="1" y="43"/>
                  </a:cubicBezTo>
                  <a:cubicBezTo>
                    <a:pt x="2" y="45"/>
                    <a:pt x="3" y="46"/>
                    <a:pt x="5" y="47"/>
                  </a:cubicBezTo>
                  <a:cubicBezTo>
                    <a:pt x="7" y="49"/>
                    <a:pt x="10" y="49"/>
                    <a:pt x="13" y="49"/>
                  </a:cubicBezTo>
                  <a:cubicBezTo>
                    <a:pt x="13" y="48"/>
                    <a:pt x="12" y="47"/>
                    <a:pt x="12" y="45"/>
                  </a:cubicBezTo>
                  <a:cubicBezTo>
                    <a:pt x="12" y="43"/>
                    <a:pt x="12" y="41"/>
                    <a:pt x="12" y="40"/>
                  </a:cubicBezTo>
                  <a:cubicBezTo>
                    <a:pt x="12" y="37"/>
                    <a:pt x="12" y="34"/>
                    <a:pt x="13" y="31"/>
                  </a:cubicBezTo>
                  <a:cubicBezTo>
                    <a:pt x="13" y="28"/>
                    <a:pt x="14" y="25"/>
                    <a:pt x="15" y="22"/>
                  </a:cubicBezTo>
                  <a:cubicBezTo>
                    <a:pt x="16" y="19"/>
                    <a:pt x="18" y="16"/>
                    <a:pt x="19" y="14"/>
                  </a:cubicBezTo>
                  <a:cubicBezTo>
                    <a:pt x="21" y="11"/>
                    <a:pt x="23" y="9"/>
                    <a:pt x="25" y="8"/>
                  </a:cubicBezTo>
                  <a:cubicBezTo>
                    <a:pt x="27" y="6"/>
                    <a:pt x="30" y="6"/>
                    <a:pt x="33" y="6"/>
                  </a:cubicBezTo>
                  <a:cubicBezTo>
                    <a:pt x="36" y="6"/>
                    <a:pt x="38" y="6"/>
                    <a:pt x="40" y="8"/>
                  </a:cubicBezTo>
                  <a:cubicBezTo>
                    <a:pt x="41" y="9"/>
                    <a:pt x="42" y="11"/>
                    <a:pt x="43" y="13"/>
                  </a:cubicBezTo>
                  <a:cubicBezTo>
                    <a:pt x="44" y="16"/>
                    <a:pt x="44" y="18"/>
                    <a:pt x="44" y="21"/>
                  </a:cubicBezTo>
                  <a:cubicBezTo>
                    <a:pt x="44" y="25"/>
                    <a:pt x="44" y="28"/>
                    <a:pt x="43" y="33"/>
                  </a:cubicBezTo>
                  <a:cubicBezTo>
                    <a:pt x="42" y="37"/>
                    <a:pt x="41" y="42"/>
                    <a:pt x="39" y="47"/>
                  </a:cubicBezTo>
                  <a:cubicBezTo>
                    <a:pt x="38" y="51"/>
                    <a:pt x="37" y="56"/>
                    <a:pt x="36" y="61"/>
                  </a:cubicBezTo>
                  <a:cubicBezTo>
                    <a:pt x="34" y="66"/>
                    <a:pt x="33" y="71"/>
                    <a:pt x="32" y="75"/>
                  </a:cubicBezTo>
                  <a:cubicBezTo>
                    <a:pt x="31" y="80"/>
                    <a:pt x="31" y="84"/>
                    <a:pt x="31" y="89"/>
                  </a:cubicBezTo>
                  <a:cubicBezTo>
                    <a:pt x="31" y="93"/>
                    <a:pt x="32" y="97"/>
                    <a:pt x="33" y="101"/>
                  </a:cubicBezTo>
                  <a:cubicBezTo>
                    <a:pt x="34" y="104"/>
                    <a:pt x="37" y="107"/>
                    <a:pt x="40" y="109"/>
                  </a:cubicBezTo>
                  <a:cubicBezTo>
                    <a:pt x="43" y="111"/>
                    <a:pt x="47" y="112"/>
                    <a:pt x="52" y="112"/>
                  </a:cubicBezTo>
                  <a:cubicBezTo>
                    <a:pt x="59" y="112"/>
                    <a:pt x="64" y="111"/>
                    <a:pt x="69" y="108"/>
                  </a:cubicBezTo>
                  <a:cubicBezTo>
                    <a:pt x="75" y="105"/>
                    <a:pt x="79" y="101"/>
                    <a:pt x="84" y="95"/>
                  </a:cubicBezTo>
                  <a:cubicBezTo>
                    <a:pt x="88" y="90"/>
                    <a:pt x="92" y="84"/>
                    <a:pt x="95" y="78"/>
                  </a:cubicBezTo>
                  <a:cubicBezTo>
                    <a:pt x="94" y="83"/>
                    <a:pt x="93" y="88"/>
                    <a:pt x="92" y="93"/>
                  </a:cubicBezTo>
                  <a:cubicBezTo>
                    <a:pt x="91" y="98"/>
                    <a:pt x="90" y="103"/>
                    <a:pt x="89" y="107"/>
                  </a:cubicBezTo>
                  <a:cubicBezTo>
                    <a:pt x="88" y="111"/>
                    <a:pt x="87" y="115"/>
                    <a:pt x="87" y="118"/>
                  </a:cubicBezTo>
                  <a:cubicBezTo>
                    <a:pt x="86" y="121"/>
                    <a:pt x="85" y="125"/>
                    <a:pt x="84" y="129"/>
                  </a:cubicBezTo>
                  <a:cubicBezTo>
                    <a:pt x="83" y="132"/>
                    <a:pt x="82" y="137"/>
                    <a:pt x="80" y="141"/>
                  </a:cubicBezTo>
                  <a:cubicBezTo>
                    <a:pt x="79" y="145"/>
                    <a:pt x="77" y="149"/>
                    <a:pt x="75" y="153"/>
                  </a:cubicBezTo>
                  <a:cubicBezTo>
                    <a:pt x="72" y="157"/>
                    <a:pt x="70" y="160"/>
                    <a:pt x="67" y="163"/>
                  </a:cubicBezTo>
                  <a:cubicBezTo>
                    <a:pt x="64" y="167"/>
                    <a:pt x="61" y="169"/>
                    <a:pt x="58" y="171"/>
                  </a:cubicBezTo>
                  <a:cubicBezTo>
                    <a:pt x="54" y="173"/>
                    <a:pt x="50" y="174"/>
                    <a:pt x="46" y="174"/>
                  </a:cubicBezTo>
                  <a:cubicBezTo>
                    <a:pt x="42" y="174"/>
                    <a:pt x="39" y="173"/>
                    <a:pt x="36" y="172"/>
                  </a:cubicBezTo>
                  <a:cubicBezTo>
                    <a:pt x="34" y="170"/>
                    <a:pt x="32" y="168"/>
                    <a:pt x="30" y="165"/>
                  </a:cubicBezTo>
                  <a:cubicBezTo>
                    <a:pt x="29" y="163"/>
                    <a:pt x="28" y="160"/>
                    <a:pt x="28" y="156"/>
                  </a:cubicBezTo>
                  <a:cubicBezTo>
                    <a:pt x="28" y="155"/>
                    <a:pt x="29" y="153"/>
                    <a:pt x="29" y="151"/>
                  </a:cubicBezTo>
                  <a:cubicBezTo>
                    <a:pt x="29" y="149"/>
                    <a:pt x="29" y="147"/>
                    <a:pt x="30" y="145"/>
                  </a:cubicBezTo>
                  <a:moveTo>
                    <a:pt x="128" y="107"/>
                  </a:moveTo>
                  <a:cubicBezTo>
                    <a:pt x="128" y="146"/>
                    <a:pt x="128" y="146"/>
                    <a:pt x="128" y="146"/>
                  </a:cubicBezTo>
                  <a:cubicBezTo>
                    <a:pt x="126" y="144"/>
                    <a:pt x="124" y="142"/>
                    <a:pt x="123" y="140"/>
                  </a:cubicBezTo>
                  <a:cubicBezTo>
                    <a:pt x="122" y="137"/>
                    <a:pt x="121" y="134"/>
                    <a:pt x="121" y="131"/>
                  </a:cubicBezTo>
                  <a:cubicBezTo>
                    <a:pt x="121" y="127"/>
                    <a:pt x="122" y="124"/>
                    <a:pt x="123" y="119"/>
                  </a:cubicBezTo>
                  <a:cubicBezTo>
                    <a:pt x="124" y="116"/>
                    <a:pt x="126" y="112"/>
                    <a:pt x="128" y="107"/>
                  </a:cubicBezTo>
                </a:path>
              </a:pathLst>
            </a:custGeom>
            <a:solidFill>
              <a:srgbClr val="40A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92"/>
            <p:cNvSpPr>
              <a:spLocks noEditPoints="1"/>
            </p:cNvSpPr>
            <p:nvPr/>
          </p:nvSpPr>
          <p:spPr bwMode="auto">
            <a:xfrm>
              <a:off x="6437313" y="5494973"/>
              <a:ext cx="2852738" cy="649288"/>
            </a:xfrm>
            <a:custGeom>
              <a:avLst/>
              <a:gdLst>
                <a:gd name="T0" fmla="*/ 591 w 673"/>
                <a:gd name="T1" fmla="*/ 82 h 151"/>
                <a:gd name="T2" fmla="*/ 606 w 673"/>
                <a:gd name="T3" fmla="*/ 80 h 151"/>
                <a:gd name="T4" fmla="*/ 604 w 673"/>
                <a:gd name="T5" fmla="*/ 124 h 151"/>
                <a:gd name="T6" fmla="*/ 672 w 673"/>
                <a:gd name="T7" fmla="*/ 1 h 151"/>
                <a:gd name="T8" fmla="*/ 628 w 673"/>
                <a:gd name="T9" fmla="*/ 134 h 151"/>
                <a:gd name="T10" fmla="*/ 648 w 673"/>
                <a:gd name="T11" fmla="*/ 137 h 151"/>
                <a:gd name="T12" fmla="*/ 597 w 673"/>
                <a:gd name="T13" fmla="*/ 137 h 151"/>
                <a:gd name="T14" fmla="*/ 550 w 673"/>
                <a:gd name="T15" fmla="*/ 134 h 151"/>
                <a:gd name="T16" fmla="*/ 564 w 673"/>
                <a:gd name="T17" fmla="*/ 139 h 151"/>
                <a:gd name="T18" fmla="*/ 551 w 673"/>
                <a:gd name="T19" fmla="*/ 82 h 151"/>
                <a:gd name="T20" fmla="*/ 558 w 673"/>
                <a:gd name="T21" fmla="*/ 76 h 151"/>
                <a:gd name="T22" fmla="*/ 523 w 673"/>
                <a:gd name="T23" fmla="*/ 95 h 151"/>
                <a:gd name="T24" fmla="*/ 510 w 673"/>
                <a:gd name="T25" fmla="*/ 128 h 151"/>
                <a:gd name="T26" fmla="*/ 502 w 673"/>
                <a:gd name="T27" fmla="*/ 142 h 151"/>
                <a:gd name="T28" fmla="*/ 531 w 673"/>
                <a:gd name="T29" fmla="*/ 76 h 151"/>
                <a:gd name="T30" fmla="*/ 484 w 673"/>
                <a:gd name="T31" fmla="*/ 140 h 151"/>
                <a:gd name="T32" fmla="*/ 466 w 673"/>
                <a:gd name="T33" fmla="*/ 108 h 151"/>
                <a:gd name="T34" fmla="*/ 466 w 673"/>
                <a:gd name="T35" fmla="*/ 76 h 151"/>
                <a:gd name="T36" fmla="*/ 466 w 673"/>
                <a:gd name="T37" fmla="*/ 116 h 151"/>
                <a:gd name="T38" fmla="*/ 466 w 673"/>
                <a:gd name="T39" fmla="*/ 116 h 151"/>
                <a:gd name="T40" fmla="*/ 466 w 673"/>
                <a:gd name="T41" fmla="*/ 144 h 151"/>
                <a:gd name="T42" fmla="*/ 436 w 673"/>
                <a:gd name="T43" fmla="*/ 110 h 151"/>
                <a:gd name="T44" fmla="*/ 418 w 673"/>
                <a:gd name="T45" fmla="*/ 138 h 151"/>
                <a:gd name="T46" fmla="*/ 406 w 673"/>
                <a:gd name="T47" fmla="*/ 87 h 151"/>
                <a:gd name="T48" fmla="*/ 363 w 673"/>
                <a:gd name="T49" fmla="*/ 93 h 151"/>
                <a:gd name="T50" fmla="*/ 336 w 673"/>
                <a:gd name="T51" fmla="*/ 136 h 151"/>
                <a:gd name="T52" fmla="*/ 390 w 673"/>
                <a:gd name="T53" fmla="*/ 96 h 151"/>
                <a:gd name="T54" fmla="*/ 406 w 673"/>
                <a:gd name="T55" fmla="*/ 146 h 151"/>
                <a:gd name="T56" fmla="*/ 158 w 673"/>
                <a:gd name="T57" fmla="*/ 147 h 151"/>
                <a:gd name="T58" fmla="*/ 168 w 673"/>
                <a:gd name="T59" fmla="*/ 143 h 151"/>
                <a:gd name="T60" fmla="*/ 200 w 673"/>
                <a:gd name="T61" fmla="*/ 19 h 151"/>
                <a:gd name="T62" fmla="*/ 158 w 673"/>
                <a:gd name="T63" fmla="*/ 63 h 151"/>
                <a:gd name="T64" fmla="*/ 206 w 673"/>
                <a:gd name="T65" fmla="*/ 15 h 151"/>
                <a:gd name="T66" fmla="*/ 160 w 673"/>
                <a:gd name="T67" fmla="*/ 15 h 151"/>
                <a:gd name="T68" fmla="*/ 243 w 673"/>
                <a:gd name="T69" fmla="*/ 109 h 151"/>
                <a:gd name="T70" fmla="*/ 291 w 673"/>
                <a:gd name="T71" fmla="*/ 110 h 151"/>
                <a:gd name="T72" fmla="*/ 264 w 673"/>
                <a:gd name="T73" fmla="*/ 94 h 151"/>
                <a:gd name="T74" fmla="*/ 289 w 673"/>
                <a:gd name="T75" fmla="*/ 41 h 151"/>
                <a:gd name="T76" fmla="*/ 158 w 673"/>
                <a:gd name="T77" fmla="*/ 5 h 151"/>
                <a:gd name="T78" fmla="*/ 149 w 673"/>
                <a:gd name="T79" fmla="*/ 18 h 151"/>
                <a:gd name="T80" fmla="*/ 158 w 673"/>
                <a:gd name="T81" fmla="*/ 103 h 151"/>
                <a:gd name="T82" fmla="*/ 149 w 673"/>
                <a:gd name="T83" fmla="*/ 84 h 151"/>
                <a:gd name="T84" fmla="*/ 131 w 673"/>
                <a:gd name="T85" fmla="*/ 25 h 151"/>
                <a:gd name="T86" fmla="*/ 134 w 673"/>
                <a:gd name="T87" fmla="*/ 76 h 151"/>
                <a:gd name="T88" fmla="*/ 141 w 673"/>
                <a:gd name="T89" fmla="*/ 111 h 151"/>
                <a:gd name="T90" fmla="*/ 131 w 673"/>
                <a:gd name="T91" fmla="*/ 134 h 151"/>
                <a:gd name="T92" fmla="*/ 128 w 673"/>
                <a:gd name="T93" fmla="*/ 30 h 151"/>
                <a:gd name="T94" fmla="*/ 131 w 673"/>
                <a:gd name="T95" fmla="*/ 79 h 151"/>
                <a:gd name="T96" fmla="*/ 131 w 673"/>
                <a:gd name="T97" fmla="*/ 128 h 151"/>
                <a:gd name="T98" fmla="*/ 48 w 673"/>
                <a:gd name="T99" fmla="*/ 118 h 151"/>
                <a:gd name="T100" fmla="*/ 27 w 673"/>
                <a:gd name="T101" fmla="*/ 100 h 151"/>
                <a:gd name="T102" fmla="*/ 70 w 673"/>
                <a:gd name="T103" fmla="*/ 96 h 151"/>
                <a:gd name="T104" fmla="*/ 3 w 673"/>
                <a:gd name="T105" fmla="*/ 122 h 151"/>
                <a:gd name="T106" fmla="*/ 44 w 673"/>
                <a:gd name="T107" fmla="*/ 134 h 151"/>
                <a:gd name="T108" fmla="*/ 94 w 673"/>
                <a:gd name="T109" fmla="*/ 138 h 151"/>
                <a:gd name="T110" fmla="*/ 58 w 673"/>
                <a:gd name="T111" fmla="*/ 136 h 151"/>
                <a:gd name="T112" fmla="*/ 61 w 673"/>
                <a:gd name="T113" fmla="*/ 10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73" h="151">
                  <a:moveTo>
                    <a:pt x="567" y="144"/>
                  </a:moveTo>
                  <a:cubicBezTo>
                    <a:pt x="567" y="120"/>
                    <a:pt x="567" y="120"/>
                    <a:pt x="567" y="120"/>
                  </a:cubicBezTo>
                  <a:cubicBezTo>
                    <a:pt x="569" y="118"/>
                    <a:pt x="571" y="115"/>
                    <a:pt x="572" y="112"/>
                  </a:cubicBezTo>
                  <a:cubicBezTo>
                    <a:pt x="570" y="110"/>
                    <a:pt x="570" y="110"/>
                    <a:pt x="570" y="110"/>
                  </a:cubicBezTo>
                  <a:cubicBezTo>
                    <a:pt x="569" y="111"/>
                    <a:pt x="568" y="113"/>
                    <a:pt x="567" y="114"/>
                  </a:cubicBezTo>
                  <a:cubicBezTo>
                    <a:pt x="567" y="113"/>
                    <a:pt x="567" y="113"/>
                    <a:pt x="567" y="113"/>
                  </a:cubicBezTo>
                  <a:cubicBezTo>
                    <a:pt x="568" y="111"/>
                    <a:pt x="570" y="108"/>
                    <a:pt x="571" y="106"/>
                  </a:cubicBezTo>
                  <a:cubicBezTo>
                    <a:pt x="574" y="101"/>
                    <a:pt x="577" y="97"/>
                    <a:pt x="580" y="93"/>
                  </a:cubicBezTo>
                  <a:cubicBezTo>
                    <a:pt x="584" y="89"/>
                    <a:pt x="587" y="85"/>
                    <a:pt x="591" y="82"/>
                  </a:cubicBezTo>
                  <a:cubicBezTo>
                    <a:pt x="595" y="78"/>
                    <a:pt x="599" y="76"/>
                    <a:pt x="603" y="74"/>
                  </a:cubicBezTo>
                  <a:cubicBezTo>
                    <a:pt x="608" y="72"/>
                    <a:pt x="612" y="71"/>
                    <a:pt x="616" y="71"/>
                  </a:cubicBezTo>
                  <a:cubicBezTo>
                    <a:pt x="619" y="71"/>
                    <a:pt x="621" y="71"/>
                    <a:pt x="622" y="72"/>
                  </a:cubicBezTo>
                  <a:cubicBezTo>
                    <a:pt x="624" y="73"/>
                    <a:pt x="624" y="75"/>
                    <a:pt x="624" y="77"/>
                  </a:cubicBezTo>
                  <a:cubicBezTo>
                    <a:pt x="624" y="78"/>
                    <a:pt x="624" y="78"/>
                    <a:pt x="624" y="78"/>
                  </a:cubicBezTo>
                  <a:cubicBezTo>
                    <a:pt x="624" y="79"/>
                    <a:pt x="624" y="79"/>
                    <a:pt x="624" y="80"/>
                  </a:cubicBezTo>
                  <a:cubicBezTo>
                    <a:pt x="623" y="79"/>
                    <a:pt x="622" y="78"/>
                    <a:pt x="621" y="78"/>
                  </a:cubicBezTo>
                  <a:cubicBezTo>
                    <a:pt x="620" y="77"/>
                    <a:pt x="618" y="77"/>
                    <a:pt x="617" y="77"/>
                  </a:cubicBezTo>
                  <a:cubicBezTo>
                    <a:pt x="613" y="77"/>
                    <a:pt x="610" y="78"/>
                    <a:pt x="606" y="80"/>
                  </a:cubicBezTo>
                  <a:cubicBezTo>
                    <a:pt x="603" y="81"/>
                    <a:pt x="600" y="84"/>
                    <a:pt x="597" y="87"/>
                  </a:cubicBezTo>
                  <a:cubicBezTo>
                    <a:pt x="594" y="90"/>
                    <a:pt x="591" y="93"/>
                    <a:pt x="589" y="97"/>
                  </a:cubicBezTo>
                  <a:cubicBezTo>
                    <a:pt x="586" y="101"/>
                    <a:pt x="584" y="105"/>
                    <a:pt x="582" y="109"/>
                  </a:cubicBezTo>
                  <a:cubicBezTo>
                    <a:pt x="580" y="113"/>
                    <a:pt x="579" y="116"/>
                    <a:pt x="578" y="120"/>
                  </a:cubicBezTo>
                  <a:cubicBezTo>
                    <a:pt x="577" y="123"/>
                    <a:pt x="577" y="126"/>
                    <a:pt x="577" y="129"/>
                  </a:cubicBezTo>
                  <a:cubicBezTo>
                    <a:pt x="577" y="132"/>
                    <a:pt x="577" y="134"/>
                    <a:pt x="578" y="136"/>
                  </a:cubicBezTo>
                  <a:cubicBezTo>
                    <a:pt x="580" y="137"/>
                    <a:pt x="581" y="138"/>
                    <a:pt x="584" y="138"/>
                  </a:cubicBezTo>
                  <a:cubicBezTo>
                    <a:pt x="586" y="138"/>
                    <a:pt x="589" y="137"/>
                    <a:pt x="593" y="134"/>
                  </a:cubicBezTo>
                  <a:cubicBezTo>
                    <a:pt x="597" y="132"/>
                    <a:pt x="600" y="128"/>
                    <a:pt x="604" y="124"/>
                  </a:cubicBezTo>
                  <a:cubicBezTo>
                    <a:pt x="608" y="119"/>
                    <a:pt x="612" y="113"/>
                    <a:pt x="616" y="106"/>
                  </a:cubicBezTo>
                  <a:cubicBezTo>
                    <a:pt x="620" y="100"/>
                    <a:pt x="623" y="92"/>
                    <a:pt x="626" y="84"/>
                  </a:cubicBezTo>
                  <a:cubicBezTo>
                    <a:pt x="629" y="78"/>
                    <a:pt x="631" y="71"/>
                    <a:pt x="634" y="65"/>
                  </a:cubicBezTo>
                  <a:cubicBezTo>
                    <a:pt x="636" y="58"/>
                    <a:pt x="639" y="52"/>
                    <a:pt x="641" y="45"/>
                  </a:cubicBezTo>
                  <a:cubicBezTo>
                    <a:pt x="644" y="39"/>
                    <a:pt x="647" y="33"/>
                    <a:pt x="649" y="28"/>
                  </a:cubicBezTo>
                  <a:cubicBezTo>
                    <a:pt x="652" y="22"/>
                    <a:pt x="654" y="18"/>
                    <a:pt x="657" y="13"/>
                  </a:cubicBezTo>
                  <a:cubicBezTo>
                    <a:pt x="659" y="9"/>
                    <a:pt x="661" y="6"/>
                    <a:pt x="663" y="4"/>
                  </a:cubicBezTo>
                  <a:cubicBezTo>
                    <a:pt x="666" y="1"/>
                    <a:pt x="668" y="0"/>
                    <a:pt x="669" y="0"/>
                  </a:cubicBezTo>
                  <a:cubicBezTo>
                    <a:pt x="670" y="0"/>
                    <a:pt x="671" y="0"/>
                    <a:pt x="672" y="1"/>
                  </a:cubicBezTo>
                  <a:cubicBezTo>
                    <a:pt x="673" y="2"/>
                    <a:pt x="673" y="3"/>
                    <a:pt x="673" y="5"/>
                  </a:cubicBezTo>
                  <a:cubicBezTo>
                    <a:pt x="673" y="6"/>
                    <a:pt x="672" y="9"/>
                    <a:pt x="671" y="13"/>
                  </a:cubicBezTo>
                  <a:cubicBezTo>
                    <a:pt x="669" y="17"/>
                    <a:pt x="667" y="22"/>
                    <a:pt x="664" y="28"/>
                  </a:cubicBezTo>
                  <a:cubicBezTo>
                    <a:pt x="662" y="33"/>
                    <a:pt x="659" y="39"/>
                    <a:pt x="655" y="46"/>
                  </a:cubicBezTo>
                  <a:cubicBezTo>
                    <a:pt x="652" y="53"/>
                    <a:pt x="649" y="60"/>
                    <a:pt x="646" y="67"/>
                  </a:cubicBezTo>
                  <a:cubicBezTo>
                    <a:pt x="643" y="74"/>
                    <a:pt x="640" y="81"/>
                    <a:pt x="637" y="89"/>
                  </a:cubicBezTo>
                  <a:cubicBezTo>
                    <a:pt x="634" y="96"/>
                    <a:pt x="632" y="103"/>
                    <a:pt x="630" y="110"/>
                  </a:cubicBezTo>
                  <a:cubicBezTo>
                    <a:pt x="629" y="116"/>
                    <a:pt x="628" y="122"/>
                    <a:pt x="628" y="128"/>
                  </a:cubicBezTo>
                  <a:cubicBezTo>
                    <a:pt x="628" y="131"/>
                    <a:pt x="628" y="133"/>
                    <a:pt x="628" y="134"/>
                  </a:cubicBezTo>
                  <a:cubicBezTo>
                    <a:pt x="628" y="136"/>
                    <a:pt x="629" y="137"/>
                    <a:pt x="629" y="138"/>
                  </a:cubicBezTo>
                  <a:cubicBezTo>
                    <a:pt x="630" y="139"/>
                    <a:pt x="631" y="139"/>
                    <a:pt x="633" y="139"/>
                  </a:cubicBezTo>
                  <a:cubicBezTo>
                    <a:pt x="635" y="139"/>
                    <a:pt x="637" y="138"/>
                    <a:pt x="640" y="137"/>
                  </a:cubicBezTo>
                  <a:cubicBezTo>
                    <a:pt x="642" y="136"/>
                    <a:pt x="645" y="134"/>
                    <a:pt x="648" y="131"/>
                  </a:cubicBezTo>
                  <a:cubicBezTo>
                    <a:pt x="650" y="129"/>
                    <a:pt x="653" y="126"/>
                    <a:pt x="656" y="122"/>
                  </a:cubicBezTo>
                  <a:cubicBezTo>
                    <a:pt x="658" y="118"/>
                    <a:pt x="661" y="114"/>
                    <a:pt x="663" y="110"/>
                  </a:cubicBezTo>
                  <a:cubicBezTo>
                    <a:pt x="665" y="112"/>
                    <a:pt x="665" y="112"/>
                    <a:pt x="665" y="112"/>
                  </a:cubicBezTo>
                  <a:cubicBezTo>
                    <a:pt x="663" y="117"/>
                    <a:pt x="661" y="121"/>
                    <a:pt x="658" y="126"/>
                  </a:cubicBezTo>
                  <a:cubicBezTo>
                    <a:pt x="655" y="130"/>
                    <a:pt x="652" y="134"/>
                    <a:pt x="648" y="137"/>
                  </a:cubicBezTo>
                  <a:cubicBezTo>
                    <a:pt x="645" y="140"/>
                    <a:pt x="641" y="143"/>
                    <a:pt x="638" y="144"/>
                  </a:cubicBezTo>
                  <a:cubicBezTo>
                    <a:pt x="634" y="146"/>
                    <a:pt x="630" y="147"/>
                    <a:pt x="627" y="147"/>
                  </a:cubicBezTo>
                  <a:cubicBezTo>
                    <a:pt x="624" y="147"/>
                    <a:pt x="621" y="146"/>
                    <a:pt x="619" y="145"/>
                  </a:cubicBezTo>
                  <a:cubicBezTo>
                    <a:pt x="617" y="143"/>
                    <a:pt x="616" y="141"/>
                    <a:pt x="615" y="139"/>
                  </a:cubicBezTo>
                  <a:cubicBezTo>
                    <a:pt x="614" y="137"/>
                    <a:pt x="614" y="135"/>
                    <a:pt x="614" y="132"/>
                  </a:cubicBezTo>
                  <a:cubicBezTo>
                    <a:pt x="614" y="130"/>
                    <a:pt x="614" y="127"/>
                    <a:pt x="615" y="123"/>
                  </a:cubicBezTo>
                  <a:cubicBezTo>
                    <a:pt x="616" y="120"/>
                    <a:pt x="617" y="116"/>
                    <a:pt x="618" y="111"/>
                  </a:cubicBezTo>
                  <a:cubicBezTo>
                    <a:pt x="615" y="116"/>
                    <a:pt x="611" y="121"/>
                    <a:pt x="608" y="126"/>
                  </a:cubicBezTo>
                  <a:cubicBezTo>
                    <a:pt x="604" y="130"/>
                    <a:pt x="601" y="134"/>
                    <a:pt x="597" y="137"/>
                  </a:cubicBezTo>
                  <a:cubicBezTo>
                    <a:pt x="594" y="141"/>
                    <a:pt x="590" y="143"/>
                    <a:pt x="587" y="145"/>
                  </a:cubicBezTo>
                  <a:cubicBezTo>
                    <a:pt x="584" y="147"/>
                    <a:pt x="581" y="148"/>
                    <a:pt x="578" y="148"/>
                  </a:cubicBezTo>
                  <a:cubicBezTo>
                    <a:pt x="576" y="148"/>
                    <a:pt x="574" y="147"/>
                    <a:pt x="572" y="147"/>
                  </a:cubicBezTo>
                  <a:cubicBezTo>
                    <a:pt x="571" y="146"/>
                    <a:pt x="569" y="145"/>
                    <a:pt x="568" y="144"/>
                  </a:cubicBezTo>
                  <a:lnTo>
                    <a:pt x="567" y="144"/>
                  </a:lnTo>
                  <a:close/>
                  <a:moveTo>
                    <a:pt x="567" y="113"/>
                  </a:moveTo>
                  <a:cubicBezTo>
                    <a:pt x="567" y="114"/>
                    <a:pt x="567" y="114"/>
                    <a:pt x="567" y="114"/>
                  </a:cubicBezTo>
                  <a:cubicBezTo>
                    <a:pt x="565" y="117"/>
                    <a:pt x="563" y="120"/>
                    <a:pt x="561" y="123"/>
                  </a:cubicBezTo>
                  <a:cubicBezTo>
                    <a:pt x="558" y="128"/>
                    <a:pt x="554" y="131"/>
                    <a:pt x="550" y="134"/>
                  </a:cubicBezTo>
                  <a:cubicBezTo>
                    <a:pt x="546" y="138"/>
                    <a:pt x="542" y="140"/>
                    <a:pt x="538" y="142"/>
                  </a:cubicBezTo>
                  <a:cubicBezTo>
                    <a:pt x="536" y="143"/>
                    <a:pt x="534" y="144"/>
                    <a:pt x="531" y="144"/>
                  </a:cubicBezTo>
                  <a:cubicBezTo>
                    <a:pt x="531" y="149"/>
                    <a:pt x="531" y="149"/>
                    <a:pt x="531" y="149"/>
                  </a:cubicBezTo>
                  <a:cubicBezTo>
                    <a:pt x="533" y="149"/>
                    <a:pt x="535" y="148"/>
                    <a:pt x="536" y="148"/>
                  </a:cubicBezTo>
                  <a:cubicBezTo>
                    <a:pt x="541" y="146"/>
                    <a:pt x="546" y="143"/>
                    <a:pt x="550" y="140"/>
                  </a:cubicBezTo>
                  <a:cubicBezTo>
                    <a:pt x="555" y="137"/>
                    <a:pt x="559" y="133"/>
                    <a:pt x="562" y="128"/>
                  </a:cubicBezTo>
                  <a:cubicBezTo>
                    <a:pt x="564" y="125"/>
                    <a:pt x="566" y="123"/>
                    <a:pt x="567" y="120"/>
                  </a:cubicBezTo>
                  <a:cubicBezTo>
                    <a:pt x="567" y="144"/>
                    <a:pt x="567" y="144"/>
                    <a:pt x="567" y="144"/>
                  </a:cubicBezTo>
                  <a:cubicBezTo>
                    <a:pt x="566" y="142"/>
                    <a:pt x="565" y="141"/>
                    <a:pt x="564" y="139"/>
                  </a:cubicBezTo>
                  <a:cubicBezTo>
                    <a:pt x="563" y="137"/>
                    <a:pt x="563" y="134"/>
                    <a:pt x="563" y="131"/>
                  </a:cubicBezTo>
                  <a:cubicBezTo>
                    <a:pt x="563" y="128"/>
                    <a:pt x="564" y="123"/>
                    <a:pt x="565" y="119"/>
                  </a:cubicBezTo>
                  <a:cubicBezTo>
                    <a:pt x="566" y="117"/>
                    <a:pt x="567" y="115"/>
                    <a:pt x="567" y="113"/>
                  </a:cubicBezTo>
                  <a:moveTo>
                    <a:pt x="531" y="116"/>
                  </a:moveTo>
                  <a:cubicBezTo>
                    <a:pt x="531" y="108"/>
                    <a:pt x="531" y="108"/>
                    <a:pt x="531" y="108"/>
                  </a:cubicBezTo>
                  <a:cubicBezTo>
                    <a:pt x="532" y="108"/>
                    <a:pt x="532" y="108"/>
                    <a:pt x="532" y="108"/>
                  </a:cubicBezTo>
                  <a:cubicBezTo>
                    <a:pt x="535" y="105"/>
                    <a:pt x="538" y="103"/>
                    <a:pt x="541" y="100"/>
                  </a:cubicBezTo>
                  <a:cubicBezTo>
                    <a:pt x="544" y="97"/>
                    <a:pt x="546" y="94"/>
                    <a:pt x="548" y="91"/>
                  </a:cubicBezTo>
                  <a:cubicBezTo>
                    <a:pt x="550" y="88"/>
                    <a:pt x="551" y="85"/>
                    <a:pt x="551" y="82"/>
                  </a:cubicBezTo>
                  <a:cubicBezTo>
                    <a:pt x="551" y="80"/>
                    <a:pt x="551" y="79"/>
                    <a:pt x="550" y="78"/>
                  </a:cubicBezTo>
                  <a:cubicBezTo>
                    <a:pt x="550" y="77"/>
                    <a:pt x="548" y="77"/>
                    <a:pt x="547" y="77"/>
                  </a:cubicBezTo>
                  <a:cubicBezTo>
                    <a:pt x="544" y="77"/>
                    <a:pt x="542" y="78"/>
                    <a:pt x="539" y="79"/>
                  </a:cubicBezTo>
                  <a:cubicBezTo>
                    <a:pt x="536" y="81"/>
                    <a:pt x="534" y="83"/>
                    <a:pt x="531" y="85"/>
                  </a:cubicBezTo>
                  <a:cubicBezTo>
                    <a:pt x="531" y="76"/>
                    <a:pt x="531" y="76"/>
                    <a:pt x="531" y="76"/>
                  </a:cubicBezTo>
                  <a:cubicBezTo>
                    <a:pt x="533" y="75"/>
                    <a:pt x="534" y="74"/>
                    <a:pt x="536" y="73"/>
                  </a:cubicBezTo>
                  <a:cubicBezTo>
                    <a:pt x="540" y="72"/>
                    <a:pt x="544" y="71"/>
                    <a:pt x="547" y="71"/>
                  </a:cubicBezTo>
                  <a:cubicBezTo>
                    <a:pt x="550" y="71"/>
                    <a:pt x="551" y="71"/>
                    <a:pt x="553" y="72"/>
                  </a:cubicBezTo>
                  <a:cubicBezTo>
                    <a:pt x="555" y="73"/>
                    <a:pt x="557" y="74"/>
                    <a:pt x="558" y="76"/>
                  </a:cubicBezTo>
                  <a:cubicBezTo>
                    <a:pt x="559" y="77"/>
                    <a:pt x="560" y="80"/>
                    <a:pt x="560" y="83"/>
                  </a:cubicBezTo>
                  <a:cubicBezTo>
                    <a:pt x="560" y="87"/>
                    <a:pt x="559" y="91"/>
                    <a:pt x="557" y="94"/>
                  </a:cubicBezTo>
                  <a:cubicBezTo>
                    <a:pt x="555" y="98"/>
                    <a:pt x="552" y="101"/>
                    <a:pt x="549" y="104"/>
                  </a:cubicBezTo>
                  <a:cubicBezTo>
                    <a:pt x="546" y="108"/>
                    <a:pt x="542" y="110"/>
                    <a:pt x="538" y="113"/>
                  </a:cubicBezTo>
                  <a:cubicBezTo>
                    <a:pt x="536" y="114"/>
                    <a:pt x="534" y="115"/>
                    <a:pt x="531" y="116"/>
                  </a:cubicBezTo>
                  <a:moveTo>
                    <a:pt x="531" y="76"/>
                  </a:moveTo>
                  <a:cubicBezTo>
                    <a:pt x="531" y="85"/>
                    <a:pt x="531" y="85"/>
                    <a:pt x="531" y="85"/>
                  </a:cubicBezTo>
                  <a:cubicBezTo>
                    <a:pt x="531" y="85"/>
                    <a:pt x="531" y="86"/>
                    <a:pt x="531" y="86"/>
                  </a:cubicBezTo>
                  <a:cubicBezTo>
                    <a:pt x="528" y="89"/>
                    <a:pt x="525" y="92"/>
                    <a:pt x="523" y="95"/>
                  </a:cubicBezTo>
                  <a:cubicBezTo>
                    <a:pt x="520" y="99"/>
                    <a:pt x="518" y="102"/>
                    <a:pt x="516" y="106"/>
                  </a:cubicBezTo>
                  <a:cubicBezTo>
                    <a:pt x="514" y="110"/>
                    <a:pt x="513" y="114"/>
                    <a:pt x="512" y="117"/>
                  </a:cubicBezTo>
                  <a:cubicBezTo>
                    <a:pt x="515" y="116"/>
                    <a:pt x="518" y="115"/>
                    <a:pt x="521" y="113"/>
                  </a:cubicBezTo>
                  <a:cubicBezTo>
                    <a:pt x="525" y="112"/>
                    <a:pt x="528" y="110"/>
                    <a:pt x="531" y="108"/>
                  </a:cubicBezTo>
                  <a:cubicBezTo>
                    <a:pt x="531" y="116"/>
                    <a:pt x="531" y="116"/>
                    <a:pt x="531" y="116"/>
                  </a:cubicBezTo>
                  <a:cubicBezTo>
                    <a:pt x="529" y="117"/>
                    <a:pt x="527" y="118"/>
                    <a:pt x="524" y="118"/>
                  </a:cubicBezTo>
                  <a:cubicBezTo>
                    <a:pt x="520" y="120"/>
                    <a:pt x="515" y="121"/>
                    <a:pt x="511" y="121"/>
                  </a:cubicBezTo>
                  <a:cubicBezTo>
                    <a:pt x="511" y="122"/>
                    <a:pt x="510" y="124"/>
                    <a:pt x="510" y="125"/>
                  </a:cubicBezTo>
                  <a:cubicBezTo>
                    <a:pt x="510" y="126"/>
                    <a:pt x="510" y="127"/>
                    <a:pt x="510" y="128"/>
                  </a:cubicBezTo>
                  <a:cubicBezTo>
                    <a:pt x="510" y="130"/>
                    <a:pt x="510" y="132"/>
                    <a:pt x="511" y="134"/>
                  </a:cubicBezTo>
                  <a:cubicBezTo>
                    <a:pt x="511" y="136"/>
                    <a:pt x="512" y="138"/>
                    <a:pt x="513" y="140"/>
                  </a:cubicBezTo>
                  <a:cubicBezTo>
                    <a:pt x="514" y="141"/>
                    <a:pt x="516" y="142"/>
                    <a:pt x="518" y="143"/>
                  </a:cubicBezTo>
                  <a:cubicBezTo>
                    <a:pt x="520" y="144"/>
                    <a:pt x="523" y="145"/>
                    <a:pt x="526" y="145"/>
                  </a:cubicBezTo>
                  <a:cubicBezTo>
                    <a:pt x="528" y="145"/>
                    <a:pt x="529" y="145"/>
                    <a:pt x="531" y="144"/>
                  </a:cubicBezTo>
                  <a:cubicBezTo>
                    <a:pt x="531" y="149"/>
                    <a:pt x="531" y="149"/>
                    <a:pt x="531" y="149"/>
                  </a:cubicBezTo>
                  <a:cubicBezTo>
                    <a:pt x="528" y="150"/>
                    <a:pt x="525" y="150"/>
                    <a:pt x="521" y="151"/>
                  </a:cubicBezTo>
                  <a:cubicBezTo>
                    <a:pt x="516" y="150"/>
                    <a:pt x="512" y="149"/>
                    <a:pt x="508" y="147"/>
                  </a:cubicBezTo>
                  <a:cubicBezTo>
                    <a:pt x="506" y="146"/>
                    <a:pt x="503" y="144"/>
                    <a:pt x="502" y="142"/>
                  </a:cubicBezTo>
                  <a:cubicBezTo>
                    <a:pt x="502" y="120"/>
                    <a:pt x="502" y="120"/>
                    <a:pt x="502" y="120"/>
                  </a:cubicBezTo>
                  <a:cubicBezTo>
                    <a:pt x="503" y="117"/>
                    <a:pt x="505" y="115"/>
                    <a:pt x="506" y="112"/>
                  </a:cubicBezTo>
                  <a:cubicBezTo>
                    <a:pt x="504" y="110"/>
                    <a:pt x="504" y="110"/>
                    <a:pt x="504" y="110"/>
                  </a:cubicBezTo>
                  <a:cubicBezTo>
                    <a:pt x="503" y="111"/>
                    <a:pt x="503" y="112"/>
                    <a:pt x="502" y="114"/>
                  </a:cubicBezTo>
                  <a:cubicBezTo>
                    <a:pt x="502" y="109"/>
                    <a:pt x="502" y="109"/>
                    <a:pt x="502" y="109"/>
                  </a:cubicBezTo>
                  <a:cubicBezTo>
                    <a:pt x="503" y="107"/>
                    <a:pt x="504" y="105"/>
                    <a:pt x="505" y="103"/>
                  </a:cubicBezTo>
                  <a:cubicBezTo>
                    <a:pt x="508" y="98"/>
                    <a:pt x="510" y="94"/>
                    <a:pt x="514" y="90"/>
                  </a:cubicBezTo>
                  <a:cubicBezTo>
                    <a:pt x="517" y="87"/>
                    <a:pt x="520" y="83"/>
                    <a:pt x="524" y="80"/>
                  </a:cubicBezTo>
                  <a:cubicBezTo>
                    <a:pt x="527" y="79"/>
                    <a:pt x="529" y="77"/>
                    <a:pt x="531" y="76"/>
                  </a:cubicBezTo>
                  <a:moveTo>
                    <a:pt x="502" y="109"/>
                  </a:moveTo>
                  <a:cubicBezTo>
                    <a:pt x="502" y="114"/>
                    <a:pt x="502" y="114"/>
                    <a:pt x="502" y="114"/>
                  </a:cubicBezTo>
                  <a:cubicBezTo>
                    <a:pt x="500" y="117"/>
                    <a:pt x="498" y="120"/>
                    <a:pt x="495" y="123"/>
                  </a:cubicBezTo>
                  <a:cubicBezTo>
                    <a:pt x="492" y="128"/>
                    <a:pt x="488" y="131"/>
                    <a:pt x="484" y="134"/>
                  </a:cubicBezTo>
                  <a:cubicBezTo>
                    <a:pt x="481" y="138"/>
                    <a:pt x="477" y="140"/>
                    <a:pt x="472" y="142"/>
                  </a:cubicBezTo>
                  <a:cubicBezTo>
                    <a:pt x="470" y="143"/>
                    <a:pt x="468" y="144"/>
                    <a:pt x="466" y="144"/>
                  </a:cubicBezTo>
                  <a:cubicBezTo>
                    <a:pt x="466" y="149"/>
                    <a:pt x="466" y="149"/>
                    <a:pt x="466" y="149"/>
                  </a:cubicBezTo>
                  <a:cubicBezTo>
                    <a:pt x="467" y="149"/>
                    <a:pt x="469" y="148"/>
                    <a:pt x="470" y="148"/>
                  </a:cubicBezTo>
                  <a:cubicBezTo>
                    <a:pt x="475" y="146"/>
                    <a:pt x="480" y="143"/>
                    <a:pt x="484" y="140"/>
                  </a:cubicBezTo>
                  <a:cubicBezTo>
                    <a:pt x="489" y="137"/>
                    <a:pt x="493" y="133"/>
                    <a:pt x="497" y="128"/>
                  </a:cubicBezTo>
                  <a:cubicBezTo>
                    <a:pt x="498" y="125"/>
                    <a:pt x="500" y="123"/>
                    <a:pt x="502" y="120"/>
                  </a:cubicBezTo>
                  <a:cubicBezTo>
                    <a:pt x="502" y="142"/>
                    <a:pt x="502" y="142"/>
                    <a:pt x="502" y="142"/>
                  </a:cubicBezTo>
                  <a:cubicBezTo>
                    <a:pt x="501" y="141"/>
                    <a:pt x="501" y="140"/>
                    <a:pt x="500" y="139"/>
                  </a:cubicBezTo>
                  <a:cubicBezTo>
                    <a:pt x="498" y="136"/>
                    <a:pt x="497" y="132"/>
                    <a:pt x="497" y="128"/>
                  </a:cubicBezTo>
                  <a:cubicBezTo>
                    <a:pt x="497" y="124"/>
                    <a:pt x="498" y="120"/>
                    <a:pt x="500" y="115"/>
                  </a:cubicBezTo>
                  <a:cubicBezTo>
                    <a:pt x="500" y="113"/>
                    <a:pt x="501" y="111"/>
                    <a:pt x="502" y="109"/>
                  </a:cubicBezTo>
                  <a:moveTo>
                    <a:pt x="466" y="116"/>
                  </a:moveTo>
                  <a:cubicBezTo>
                    <a:pt x="466" y="108"/>
                    <a:pt x="466" y="108"/>
                    <a:pt x="466" y="108"/>
                  </a:cubicBezTo>
                  <a:cubicBezTo>
                    <a:pt x="466" y="108"/>
                    <a:pt x="466" y="108"/>
                    <a:pt x="466" y="108"/>
                  </a:cubicBezTo>
                  <a:cubicBezTo>
                    <a:pt x="469" y="105"/>
                    <a:pt x="473" y="103"/>
                    <a:pt x="475" y="100"/>
                  </a:cubicBezTo>
                  <a:cubicBezTo>
                    <a:pt x="478" y="97"/>
                    <a:pt x="481" y="94"/>
                    <a:pt x="482" y="91"/>
                  </a:cubicBezTo>
                  <a:cubicBezTo>
                    <a:pt x="484" y="88"/>
                    <a:pt x="485" y="85"/>
                    <a:pt x="485" y="82"/>
                  </a:cubicBezTo>
                  <a:cubicBezTo>
                    <a:pt x="485" y="80"/>
                    <a:pt x="485" y="79"/>
                    <a:pt x="484" y="78"/>
                  </a:cubicBezTo>
                  <a:cubicBezTo>
                    <a:pt x="484" y="77"/>
                    <a:pt x="483" y="77"/>
                    <a:pt x="481" y="77"/>
                  </a:cubicBezTo>
                  <a:cubicBezTo>
                    <a:pt x="479" y="77"/>
                    <a:pt x="476" y="78"/>
                    <a:pt x="473" y="79"/>
                  </a:cubicBezTo>
                  <a:cubicBezTo>
                    <a:pt x="471" y="81"/>
                    <a:pt x="468" y="83"/>
                    <a:pt x="466" y="85"/>
                  </a:cubicBezTo>
                  <a:cubicBezTo>
                    <a:pt x="466" y="76"/>
                    <a:pt x="466" y="76"/>
                    <a:pt x="466" y="76"/>
                  </a:cubicBezTo>
                  <a:cubicBezTo>
                    <a:pt x="467" y="75"/>
                    <a:pt x="468" y="74"/>
                    <a:pt x="470" y="73"/>
                  </a:cubicBezTo>
                  <a:cubicBezTo>
                    <a:pt x="474" y="72"/>
                    <a:pt x="478" y="71"/>
                    <a:pt x="482" y="71"/>
                  </a:cubicBezTo>
                  <a:cubicBezTo>
                    <a:pt x="484" y="71"/>
                    <a:pt x="486" y="71"/>
                    <a:pt x="488" y="72"/>
                  </a:cubicBezTo>
                  <a:cubicBezTo>
                    <a:pt x="489" y="73"/>
                    <a:pt x="491" y="74"/>
                    <a:pt x="492" y="76"/>
                  </a:cubicBezTo>
                  <a:cubicBezTo>
                    <a:pt x="493" y="77"/>
                    <a:pt x="494" y="80"/>
                    <a:pt x="494" y="83"/>
                  </a:cubicBezTo>
                  <a:cubicBezTo>
                    <a:pt x="494" y="87"/>
                    <a:pt x="493" y="91"/>
                    <a:pt x="491" y="94"/>
                  </a:cubicBezTo>
                  <a:cubicBezTo>
                    <a:pt x="489" y="98"/>
                    <a:pt x="486" y="101"/>
                    <a:pt x="483" y="104"/>
                  </a:cubicBezTo>
                  <a:cubicBezTo>
                    <a:pt x="480" y="108"/>
                    <a:pt x="476" y="110"/>
                    <a:pt x="472" y="113"/>
                  </a:cubicBezTo>
                  <a:cubicBezTo>
                    <a:pt x="470" y="114"/>
                    <a:pt x="468" y="115"/>
                    <a:pt x="466" y="116"/>
                  </a:cubicBezTo>
                  <a:moveTo>
                    <a:pt x="466" y="76"/>
                  </a:moveTo>
                  <a:cubicBezTo>
                    <a:pt x="466" y="85"/>
                    <a:pt x="466" y="85"/>
                    <a:pt x="466" y="85"/>
                  </a:cubicBezTo>
                  <a:cubicBezTo>
                    <a:pt x="465" y="85"/>
                    <a:pt x="465" y="86"/>
                    <a:pt x="465" y="86"/>
                  </a:cubicBezTo>
                  <a:cubicBezTo>
                    <a:pt x="462" y="89"/>
                    <a:pt x="459" y="92"/>
                    <a:pt x="457" y="95"/>
                  </a:cubicBezTo>
                  <a:cubicBezTo>
                    <a:pt x="455" y="99"/>
                    <a:pt x="452" y="102"/>
                    <a:pt x="450" y="106"/>
                  </a:cubicBezTo>
                  <a:cubicBezTo>
                    <a:pt x="449" y="110"/>
                    <a:pt x="447" y="114"/>
                    <a:pt x="446" y="117"/>
                  </a:cubicBezTo>
                  <a:cubicBezTo>
                    <a:pt x="449" y="116"/>
                    <a:pt x="452" y="115"/>
                    <a:pt x="455" y="113"/>
                  </a:cubicBezTo>
                  <a:cubicBezTo>
                    <a:pt x="459" y="112"/>
                    <a:pt x="462" y="110"/>
                    <a:pt x="466" y="108"/>
                  </a:cubicBezTo>
                  <a:cubicBezTo>
                    <a:pt x="466" y="116"/>
                    <a:pt x="466" y="116"/>
                    <a:pt x="466" y="116"/>
                  </a:cubicBezTo>
                  <a:cubicBezTo>
                    <a:pt x="463" y="117"/>
                    <a:pt x="461" y="118"/>
                    <a:pt x="459" y="118"/>
                  </a:cubicBezTo>
                  <a:cubicBezTo>
                    <a:pt x="454" y="120"/>
                    <a:pt x="450" y="121"/>
                    <a:pt x="445" y="121"/>
                  </a:cubicBezTo>
                  <a:cubicBezTo>
                    <a:pt x="445" y="122"/>
                    <a:pt x="445" y="124"/>
                    <a:pt x="444" y="125"/>
                  </a:cubicBezTo>
                  <a:cubicBezTo>
                    <a:pt x="444" y="126"/>
                    <a:pt x="444" y="127"/>
                    <a:pt x="444" y="128"/>
                  </a:cubicBezTo>
                  <a:cubicBezTo>
                    <a:pt x="444" y="130"/>
                    <a:pt x="444" y="132"/>
                    <a:pt x="445" y="134"/>
                  </a:cubicBezTo>
                  <a:cubicBezTo>
                    <a:pt x="445" y="136"/>
                    <a:pt x="446" y="138"/>
                    <a:pt x="447" y="140"/>
                  </a:cubicBezTo>
                  <a:cubicBezTo>
                    <a:pt x="449" y="141"/>
                    <a:pt x="450" y="142"/>
                    <a:pt x="452" y="143"/>
                  </a:cubicBezTo>
                  <a:cubicBezTo>
                    <a:pt x="454" y="144"/>
                    <a:pt x="457" y="145"/>
                    <a:pt x="460" y="145"/>
                  </a:cubicBezTo>
                  <a:cubicBezTo>
                    <a:pt x="462" y="145"/>
                    <a:pt x="464" y="145"/>
                    <a:pt x="466" y="144"/>
                  </a:cubicBezTo>
                  <a:cubicBezTo>
                    <a:pt x="466" y="149"/>
                    <a:pt x="466" y="149"/>
                    <a:pt x="466" y="149"/>
                  </a:cubicBezTo>
                  <a:cubicBezTo>
                    <a:pt x="462" y="150"/>
                    <a:pt x="459" y="150"/>
                    <a:pt x="456" y="151"/>
                  </a:cubicBezTo>
                  <a:cubicBezTo>
                    <a:pt x="450" y="150"/>
                    <a:pt x="446" y="149"/>
                    <a:pt x="442" y="147"/>
                  </a:cubicBezTo>
                  <a:cubicBezTo>
                    <a:pt x="440" y="146"/>
                    <a:pt x="438" y="144"/>
                    <a:pt x="436" y="142"/>
                  </a:cubicBezTo>
                  <a:cubicBezTo>
                    <a:pt x="436" y="121"/>
                    <a:pt x="436" y="121"/>
                    <a:pt x="436" y="121"/>
                  </a:cubicBezTo>
                  <a:cubicBezTo>
                    <a:pt x="437" y="119"/>
                    <a:pt x="439" y="116"/>
                    <a:pt x="440" y="112"/>
                  </a:cubicBezTo>
                  <a:cubicBezTo>
                    <a:pt x="438" y="110"/>
                    <a:pt x="438" y="110"/>
                    <a:pt x="438" y="110"/>
                  </a:cubicBezTo>
                  <a:cubicBezTo>
                    <a:pt x="437" y="111"/>
                    <a:pt x="437" y="113"/>
                    <a:pt x="436" y="114"/>
                  </a:cubicBezTo>
                  <a:cubicBezTo>
                    <a:pt x="436" y="110"/>
                    <a:pt x="436" y="110"/>
                    <a:pt x="436" y="110"/>
                  </a:cubicBezTo>
                  <a:cubicBezTo>
                    <a:pt x="437" y="107"/>
                    <a:pt x="438" y="105"/>
                    <a:pt x="439" y="103"/>
                  </a:cubicBezTo>
                  <a:cubicBezTo>
                    <a:pt x="442" y="98"/>
                    <a:pt x="445" y="94"/>
                    <a:pt x="448" y="90"/>
                  </a:cubicBezTo>
                  <a:cubicBezTo>
                    <a:pt x="451" y="87"/>
                    <a:pt x="455" y="83"/>
                    <a:pt x="458" y="80"/>
                  </a:cubicBezTo>
                  <a:cubicBezTo>
                    <a:pt x="461" y="79"/>
                    <a:pt x="463" y="77"/>
                    <a:pt x="466" y="76"/>
                  </a:cubicBezTo>
                  <a:moveTo>
                    <a:pt x="436" y="110"/>
                  </a:moveTo>
                  <a:cubicBezTo>
                    <a:pt x="436" y="114"/>
                    <a:pt x="436" y="114"/>
                    <a:pt x="436" y="114"/>
                  </a:cubicBezTo>
                  <a:cubicBezTo>
                    <a:pt x="435" y="116"/>
                    <a:pt x="433" y="119"/>
                    <a:pt x="432" y="121"/>
                  </a:cubicBezTo>
                  <a:cubicBezTo>
                    <a:pt x="430" y="125"/>
                    <a:pt x="427" y="128"/>
                    <a:pt x="425" y="131"/>
                  </a:cubicBezTo>
                  <a:cubicBezTo>
                    <a:pt x="423" y="134"/>
                    <a:pt x="420" y="136"/>
                    <a:pt x="418" y="138"/>
                  </a:cubicBezTo>
                  <a:cubicBezTo>
                    <a:pt x="415" y="140"/>
                    <a:pt x="413" y="141"/>
                    <a:pt x="410" y="141"/>
                  </a:cubicBezTo>
                  <a:cubicBezTo>
                    <a:pt x="409" y="141"/>
                    <a:pt x="407" y="140"/>
                    <a:pt x="406" y="139"/>
                  </a:cubicBezTo>
                  <a:cubicBezTo>
                    <a:pt x="405" y="138"/>
                    <a:pt x="404" y="136"/>
                    <a:pt x="404" y="133"/>
                  </a:cubicBezTo>
                  <a:cubicBezTo>
                    <a:pt x="404" y="131"/>
                    <a:pt x="405" y="128"/>
                    <a:pt x="406" y="126"/>
                  </a:cubicBezTo>
                  <a:cubicBezTo>
                    <a:pt x="407" y="124"/>
                    <a:pt x="407" y="121"/>
                    <a:pt x="408" y="119"/>
                  </a:cubicBezTo>
                  <a:cubicBezTo>
                    <a:pt x="410" y="116"/>
                    <a:pt x="410" y="113"/>
                    <a:pt x="411" y="111"/>
                  </a:cubicBezTo>
                  <a:cubicBezTo>
                    <a:pt x="412" y="108"/>
                    <a:pt x="412" y="105"/>
                    <a:pt x="413" y="102"/>
                  </a:cubicBezTo>
                  <a:cubicBezTo>
                    <a:pt x="413" y="99"/>
                    <a:pt x="412" y="96"/>
                    <a:pt x="411" y="94"/>
                  </a:cubicBezTo>
                  <a:cubicBezTo>
                    <a:pt x="410" y="91"/>
                    <a:pt x="408" y="89"/>
                    <a:pt x="406" y="87"/>
                  </a:cubicBezTo>
                  <a:cubicBezTo>
                    <a:pt x="404" y="85"/>
                    <a:pt x="401" y="84"/>
                    <a:pt x="398" y="84"/>
                  </a:cubicBezTo>
                  <a:cubicBezTo>
                    <a:pt x="395" y="84"/>
                    <a:pt x="392" y="85"/>
                    <a:pt x="389" y="86"/>
                  </a:cubicBezTo>
                  <a:cubicBezTo>
                    <a:pt x="386" y="88"/>
                    <a:pt x="383" y="90"/>
                    <a:pt x="380" y="92"/>
                  </a:cubicBezTo>
                  <a:cubicBezTo>
                    <a:pt x="377" y="94"/>
                    <a:pt x="374" y="97"/>
                    <a:pt x="372" y="100"/>
                  </a:cubicBezTo>
                  <a:cubicBezTo>
                    <a:pt x="369" y="103"/>
                    <a:pt x="366" y="106"/>
                    <a:pt x="364" y="109"/>
                  </a:cubicBezTo>
                  <a:cubicBezTo>
                    <a:pt x="361" y="113"/>
                    <a:pt x="359" y="116"/>
                    <a:pt x="357" y="119"/>
                  </a:cubicBezTo>
                  <a:cubicBezTo>
                    <a:pt x="358" y="115"/>
                    <a:pt x="359" y="112"/>
                    <a:pt x="360" y="108"/>
                  </a:cubicBezTo>
                  <a:cubicBezTo>
                    <a:pt x="361" y="105"/>
                    <a:pt x="362" y="102"/>
                    <a:pt x="362" y="99"/>
                  </a:cubicBezTo>
                  <a:cubicBezTo>
                    <a:pt x="363" y="96"/>
                    <a:pt x="363" y="94"/>
                    <a:pt x="363" y="93"/>
                  </a:cubicBezTo>
                  <a:cubicBezTo>
                    <a:pt x="363" y="91"/>
                    <a:pt x="363" y="90"/>
                    <a:pt x="362" y="89"/>
                  </a:cubicBezTo>
                  <a:cubicBezTo>
                    <a:pt x="361" y="88"/>
                    <a:pt x="360" y="88"/>
                    <a:pt x="358" y="88"/>
                  </a:cubicBezTo>
                  <a:cubicBezTo>
                    <a:pt x="357" y="88"/>
                    <a:pt x="355" y="88"/>
                    <a:pt x="354" y="89"/>
                  </a:cubicBezTo>
                  <a:cubicBezTo>
                    <a:pt x="353" y="89"/>
                    <a:pt x="352" y="90"/>
                    <a:pt x="351" y="90"/>
                  </a:cubicBezTo>
                  <a:cubicBezTo>
                    <a:pt x="350" y="91"/>
                    <a:pt x="349" y="91"/>
                    <a:pt x="349" y="92"/>
                  </a:cubicBezTo>
                  <a:cubicBezTo>
                    <a:pt x="349" y="95"/>
                    <a:pt x="348" y="99"/>
                    <a:pt x="347" y="103"/>
                  </a:cubicBezTo>
                  <a:cubicBezTo>
                    <a:pt x="346" y="108"/>
                    <a:pt x="345" y="112"/>
                    <a:pt x="344" y="116"/>
                  </a:cubicBezTo>
                  <a:cubicBezTo>
                    <a:pt x="343" y="120"/>
                    <a:pt x="341" y="124"/>
                    <a:pt x="340" y="127"/>
                  </a:cubicBezTo>
                  <a:cubicBezTo>
                    <a:pt x="338" y="131"/>
                    <a:pt x="337" y="134"/>
                    <a:pt x="336" y="136"/>
                  </a:cubicBezTo>
                  <a:cubicBezTo>
                    <a:pt x="335" y="138"/>
                    <a:pt x="335" y="140"/>
                    <a:pt x="335" y="140"/>
                  </a:cubicBezTo>
                  <a:cubicBezTo>
                    <a:pt x="336" y="142"/>
                    <a:pt x="338" y="143"/>
                    <a:pt x="339" y="144"/>
                  </a:cubicBezTo>
                  <a:cubicBezTo>
                    <a:pt x="341" y="144"/>
                    <a:pt x="343" y="145"/>
                    <a:pt x="345" y="145"/>
                  </a:cubicBezTo>
                  <a:cubicBezTo>
                    <a:pt x="347" y="142"/>
                    <a:pt x="349" y="139"/>
                    <a:pt x="351" y="135"/>
                  </a:cubicBezTo>
                  <a:cubicBezTo>
                    <a:pt x="353" y="132"/>
                    <a:pt x="355" y="128"/>
                    <a:pt x="358" y="124"/>
                  </a:cubicBezTo>
                  <a:cubicBezTo>
                    <a:pt x="360" y="121"/>
                    <a:pt x="363" y="117"/>
                    <a:pt x="365" y="114"/>
                  </a:cubicBezTo>
                  <a:cubicBezTo>
                    <a:pt x="368" y="111"/>
                    <a:pt x="371" y="108"/>
                    <a:pt x="373" y="105"/>
                  </a:cubicBezTo>
                  <a:cubicBezTo>
                    <a:pt x="376" y="102"/>
                    <a:pt x="379" y="100"/>
                    <a:pt x="382" y="99"/>
                  </a:cubicBezTo>
                  <a:cubicBezTo>
                    <a:pt x="385" y="97"/>
                    <a:pt x="387" y="96"/>
                    <a:pt x="390" y="96"/>
                  </a:cubicBezTo>
                  <a:cubicBezTo>
                    <a:pt x="392" y="96"/>
                    <a:pt x="394" y="97"/>
                    <a:pt x="396" y="98"/>
                  </a:cubicBezTo>
                  <a:cubicBezTo>
                    <a:pt x="397" y="100"/>
                    <a:pt x="398" y="102"/>
                    <a:pt x="398" y="106"/>
                  </a:cubicBezTo>
                  <a:cubicBezTo>
                    <a:pt x="398" y="108"/>
                    <a:pt x="398" y="110"/>
                    <a:pt x="397" y="113"/>
                  </a:cubicBezTo>
                  <a:cubicBezTo>
                    <a:pt x="396" y="115"/>
                    <a:pt x="396" y="118"/>
                    <a:pt x="395" y="120"/>
                  </a:cubicBezTo>
                  <a:cubicBezTo>
                    <a:pt x="394" y="122"/>
                    <a:pt x="394" y="125"/>
                    <a:pt x="393" y="127"/>
                  </a:cubicBezTo>
                  <a:cubicBezTo>
                    <a:pt x="393" y="129"/>
                    <a:pt x="392" y="131"/>
                    <a:pt x="392" y="133"/>
                  </a:cubicBezTo>
                  <a:cubicBezTo>
                    <a:pt x="392" y="136"/>
                    <a:pt x="393" y="138"/>
                    <a:pt x="394" y="140"/>
                  </a:cubicBezTo>
                  <a:cubicBezTo>
                    <a:pt x="395" y="142"/>
                    <a:pt x="396" y="143"/>
                    <a:pt x="398" y="144"/>
                  </a:cubicBezTo>
                  <a:cubicBezTo>
                    <a:pt x="400" y="145"/>
                    <a:pt x="403" y="146"/>
                    <a:pt x="406" y="146"/>
                  </a:cubicBezTo>
                  <a:cubicBezTo>
                    <a:pt x="411" y="146"/>
                    <a:pt x="415" y="144"/>
                    <a:pt x="420" y="141"/>
                  </a:cubicBezTo>
                  <a:cubicBezTo>
                    <a:pt x="424" y="139"/>
                    <a:pt x="427" y="135"/>
                    <a:pt x="431" y="130"/>
                  </a:cubicBezTo>
                  <a:cubicBezTo>
                    <a:pt x="433" y="127"/>
                    <a:pt x="434" y="124"/>
                    <a:pt x="436" y="121"/>
                  </a:cubicBezTo>
                  <a:cubicBezTo>
                    <a:pt x="436" y="142"/>
                    <a:pt x="436" y="142"/>
                    <a:pt x="436" y="142"/>
                  </a:cubicBezTo>
                  <a:cubicBezTo>
                    <a:pt x="435" y="141"/>
                    <a:pt x="435" y="140"/>
                    <a:pt x="434" y="139"/>
                  </a:cubicBezTo>
                  <a:cubicBezTo>
                    <a:pt x="433" y="136"/>
                    <a:pt x="432" y="132"/>
                    <a:pt x="432" y="128"/>
                  </a:cubicBezTo>
                  <a:cubicBezTo>
                    <a:pt x="432" y="124"/>
                    <a:pt x="432" y="120"/>
                    <a:pt x="434" y="115"/>
                  </a:cubicBezTo>
                  <a:cubicBezTo>
                    <a:pt x="434" y="113"/>
                    <a:pt x="435" y="112"/>
                    <a:pt x="436" y="110"/>
                  </a:cubicBezTo>
                  <a:moveTo>
                    <a:pt x="158" y="147"/>
                  </a:moveTo>
                  <a:cubicBezTo>
                    <a:pt x="158" y="141"/>
                    <a:pt x="158" y="141"/>
                    <a:pt x="158" y="141"/>
                  </a:cubicBezTo>
                  <a:cubicBezTo>
                    <a:pt x="159" y="141"/>
                    <a:pt x="159" y="141"/>
                    <a:pt x="160" y="141"/>
                  </a:cubicBezTo>
                  <a:cubicBezTo>
                    <a:pt x="163" y="141"/>
                    <a:pt x="165" y="140"/>
                    <a:pt x="168" y="139"/>
                  </a:cubicBezTo>
                  <a:cubicBezTo>
                    <a:pt x="171" y="137"/>
                    <a:pt x="173" y="134"/>
                    <a:pt x="176" y="131"/>
                  </a:cubicBezTo>
                  <a:cubicBezTo>
                    <a:pt x="178" y="128"/>
                    <a:pt x="181" y="125"/>
                    <a:pt x="183" y="121"/>
                  </a:cubicBezTo>
                  <a:cubicBezTo>
                    <a:pt x="185" y="118"/>
                    <a:pt x="187" y="114"/>
                    <a:pt x="189" y="110"/>
                  </a:cubicBezTo>
                  <a:cubicBezTo>
                    <a:pt x="192" y="112"/>
                    <a:pt x="192" y="112"/>
                    <a:pt x="192" y="112"/>
                  </a:cubicBezTo>
                  <a:cubicBezTo>
                    <a:pt x="188" y="119"/>
                    <a:pt x="184" y="125"/>
                    <a:pt x="180" y="131"/>
                  </a:cubicBezTo>
                  <a:cubicBezTo>
                    <a:pt x="177" y="136"/>
                    <a:pt x="172" y="140"/>
                    <a:pt x="168" y="143"/>
                  </a:cubicBezTo>
                  <a:cubicBezTo>
                    <a:pt x="165" y="146"/>
                    <a:pt x="161" y="147"/>
                    <a:pt x="158" y="147"/>
                  </a:cubicBezTo>
                  <a:moveTo>
                    <a:pt x="158" y="103"/>
                  </a:moveTo>
                  <a:cubicBezTo>
                    <a:pt x="158" y="98"/>
                    <a:pt x="158" y="98"/>
                    <a:pt x="158" y="98"/>
                  </a:cubicBezTo>
                  <a:cubicBezTo>
                    <a:pt x="161" y="94"/>
                    <a:pt x="164" y="91"/>
                    <a:pt x="167" y="87"/>
                  </a:cubicBezTo>
                  <a:cubicBezTo>
                    <a:pt x="171" y="82"/>
                    <a:pt x="174" y="77"/>
                    <a:pt x="178" y="71"/>
                  </a:cubicBezTo>
                  <a:cubicBezTo>
                    <a:pt x="181" y="66"/>
                    <a:pt x="184" y="61"/>
                    <a:pt x="187" y="56"/>
                  </a:cubicBezTo>
                  <a:cubicBezTo>
                    <a:pt x="189" y="50"/>
                    <a:pt x="192" y="45"/>
                    <a:pt x="194" y="41"/>
                  </a:cubicBezTo>
                  <a:cubicBezTo>
                    <a:pt x="196" y="36"/>
                    <a:pt x="198" y="32"/>
                    <a:pt x="199" y="28"/>
                  </a:cubicBezTo>
                  <a:cubicBezTo>
                    <a:pt x="200" y="24"/>
                    <a:pt x="200" y="21"/>
                    <a:pt x="200" y="19"/>
                  </a:cubicBezTo>
                  <a:cubicBezTo>
                    <a:pt x="200" y="18"/>
                    <a:pt x="200" y="17"/>
                    <a:pt x="200" y="17"/>
                  </a:cubicBezTo>
                  <a:cubicBezTo>
                    <a:pt x="200" y="16"/>
                    <a:pt x="199" y="16"/>
                    <a:pt x="199" y="16"/>
                  </a:cubicBezTo>
                  <a:cubicBezTo>
                    <a:pt x="198" y="16"/>
                    <a:pt x="197" y="17"/>
                    <a:pt x="195" y="20"/>
                  </a:cubicBezTo>
                  <a:cubicBezTo>
                    <a:pt x="193" y="22"/>
                    <a:pt x="190" y="25"/>
                    <a:pt x="188" y="29"/>
                  </a:cubicBezTo>
                  <a:cubicBezTo>
                    <a:pt x="185" y="33"/>
                    <a:pt x="182" y="38"/>
                    <a:pt x="179" y="44"/>
                  </a:cubicBezTo>
                  <a:cubicBezTo>
                    <a:pt x="177" y="49"/>
                    <a:pt x="174" y="55"/>
                    <a:pt x="171" y="61"/>
                  </a:cubicBezTo>
                  <a:cubicBezTo>
                    <a:pt x="168" y="67"/>
                    <a:pt x="165" y="74"/>
                    <a:pt x="162" y="80"/>
                  </a:cubicBezTo>
                  <a:cubicBezTo>
                    <a:pt x="161" y="85"/>
                    <a:pt x="159" y="89"/>
                    <a:pt x="158" y="93"/>
                  </a:cubicBezTo>
                  <a:cubicBezTo>
                    <a:pt x="158" y="63"/>
                    <a:pt x="158" y="63"/>
                    <a:pt x="158" y="63"/>
                  </a:cubicBezTo>
                  <a:cubicBezTo>
                    <a:pt x="160" y="59"/>
                    <a:pt x="162" y="54"/>
                    <a:pt x="164" y="50"/>
                  </a:cubicBezTo>
                  <a:cubicBezTo>
                    <a:pt x="168" y="43"/>
                    <a:pt x="171" y="36"/>
                    <a:pt x="175" y="30"/>
                  </a:cubicBezTo>
                  <a:cubicBezTo>
                    <a:pt x="178" y="24"/>
                    <a:pt x="182" y="19"/>
                    <a:pt x="185" y="15"/>
                  </a:cubicBezTo>
                  <a:cubicBezTo>
                    <a:pt x="188" y="10"/>
                    <a:pt x="191" y="7"/>
                    <a:pt x="194" y="4"/>
                  </a:cubicBezTo>
                  <a:cubicBezTo>
                    <a:pt x="196" y="1"/>
                    <a:pt x="198" y="0"/>
                    <a:pt x="200" y="0"/>
                  </a:cubicBezTo>
                  <a:cubicBezTo>
                    <a:pt x="201" y="0"/>
                    <a:pt x="202" y="1"/>
                    <a:pt x="203" y="2"/>
                  </a:cubicBezTo>
                  <a:cubicBezTo>
                    <a:pt x="204" y="2"/>
                    <a:pt x="204" y="4"/>
                    <a:pt x="205" y="5"/>
                  </a:cubicBezTo>
                  <a:cubicBezTo>
                    <a:pt x="205" y="7"/>
                    <a:pt x="206" y="8"/>
                    <a:pt x="206" y="10"/>
                  </a:cubicBezTo>
                  <a:cubicBezTo>
                    <a:pt x="206" y="12"/>
                    <a:pt x="206" y="13"/>
                    <a:pt x="206" y="15"/>
                  </a:cubicBezTo>
                  <a:cubicBezTo>
                    <a:pt x="206" y="18"/>
                    <a:pt x="206" y="21"/>
                    <a:pt x="205" y="26"/>
                  </a:cubicBezTo>
                  <a:cubicBezTo>
                    <a:pt x="203" y="30"/>
                    <a:pt x="202" y="35"/>
                    <a:pt x="199" y="41"/>
                  </a:cubicBezTo>
                  <a:cubicBezTo>
                    <a:pt x="197" y="46"/>
                    <a:pt x="194" y="52"/>
                    <a:pt x="191" y="58"/>
                  </a:cubicBezTo>
                  <a:cubicBezTo>
                    <a:pt x="188" y="64"/>
                    <a:pt x="184" y="70"/>
                    <a:pt x="180" y="76"/>
                  </a:cubicBezTo>
                  <a:cubicBezTo>
                    <a:pt x="177" y="82"/>
                    <a:pt x="172" y="87"/>
                    <a:pt x="168" y="93"/>
                  </a:cubicBezTo>
                  <a:cubicBezTo>
                    <a:pt x="165" y="96"/>
                    <a:pt x="161" y="100"/>
                    <a:pt x="158" y="103"/>
                  </a:cubicBezTo>
                  <a:moveTo>
                    <a:pt x="158" y="26"/>
                  </a:moveTo>
                  <a:cubicBezTo>
                    <a:pt x="158" y="26"/>
                    <a:pt x="158" y="26"/>
                    <a:pt x="158" y="26"/>
                  </a:cubicBezTo>
                  <a:cubicBezTo>
                    <a:pt x="159" y="21"/>
                    <a:pt x="160" y="18"/>
                    <a:pt x="160" y="15"/>
                  </a:cubicBezTo>
                  <a:cubicBezTo>
                    <a:pt x="160" y="13"/>
                    <a:pt x="160" y="12"/>
                    <a:pt x="159" y="10"/>
                  </a:cubicBezTo>
                  <a:cubicBezTo>
                    <a:pt x="159" y="8"/>
                    <a:pt x="159" y="7"/>
                    <a:pt x="158" y="5"/>
                  </a:cubicBezTo>
                  <a:cubicBezTo>
                    <a:pt x="158" y="5"/>
                    <a:pt x="158" y="5"/>
                    <a:pt x="158" y="5"/>
                  </a:cubicBezTo>
                  <a:lnTo>
                    <a:pt x="158" y="26"/>
                  </a:lnTo>
                  <a:close/>
                  <a:moveTo>
                    <a:pt x="267" y="75"/>
                  </a:moveTo>
                  <a:cubicBezTo>
                    <a:pt x="265" y="75"/>
                    <a:pt x="263" y="76"/>
                    <a:pt x="260" y="78"/>
                  </a:cubicBezTo>
                  <a:cubicBezTo>
                    <a:pt x="258" y="80"/>
                    <a:pt x="256" y="83"/>
                    <a:pt x="254" y="86"/>
                  </a:cubicBezTo>
                  <a:cubicBezTo>
                    <a:pt x="252" y="89"/>
                    <a:pt x="250" y="93"/>
                    <a:pt x="248" y="97"/>
                  </a:cubicBezTo>
                  <a:cubicBezTo>
                    <a:pt x="246" y="101"/>
                    <a:pt x="245" y="105"/>
                    <a:pt x="243" y="109"/>
                  </a:cubicBezTo>
                  <a:cubicBezTo>
                    <a:pt x="242" y="114"/>
                    <a:pt x="241" y="117"/>
                    <a:pt x="240" y="121"/>
                  </a:cubicBezTo>
                  <a:cubicBezTo>
                    <a:pt x="239" y="125"/>
                    <a:pt x="239" y="128"/>
                    <a:pt x="239" y="130"/>
                  </a:cubicBezTo>
                  <a:cubicBezTo>
                    <a:pt x="239" y="134"/>
                    <a:pt x="239" y="136"/>
                    <a:pt x="240" y="139"/>
                  </a:cubicBezTo>
                  <a:cubicBezTo>
                    <a:pt x="242" y="141"/>
                    <a:pt x="243" y="143"/>
                    <a:pt x="245" y="145"/>
                  </a:cubicBezTo>
                  <a:cubicBezTo>
                    <a:pt x="248" y="146"/>
                    <a:pt x="251" y="147"/>
                    <a:pt x="254" y="147"/>
                  </a:cubicBezTo>
                  <a:cubicBezTo>
                    <a:pt x="259" y="147"/>
                    <a:pt x="264" y="146"/>
                    <a:pt x="269" y="143"/>
                  </a:cubicBezTo>
                  <a:cubicBezTo>
                    <a:pt x="274" y="140"/>
                    <a:pt x="279" y="136"/>
                    <a:pt x="283" y="131"/>
                  </a:cubicBezTo>
                  <a:cubicBezTo>
                    <a:pt x="287" y="126"/>
                    <a:pt x="290" y="119"/>
                    <a:pt x="293" y="112"/>
                  </a:cubicBezTo>
                  <a:cubicBezTo>
                    <a:pt x="291" y="110"/>
                    <a:pt x="291" y="110"/>
                    <a:pt x="291" y="110"/>
                  </a:cubicBezTo>
                  <a:cubicBezTo>
                    <a:pt x="287" y="117"/>
                    <a:pt x="284" y="123"/>
                    <a:pt x="280" y="128"/>
                  </a:cubicBezTo>
                  <a:cubicBezTo>
                    <a:pt x="277" y="132"/>
                    <a:pt x="273" y="135"/>
                    <a:pt x="270" y="137"/>
                  </a:cubicBezTo>
                  <a:cubicBezTo>
                    <a:pt x="267" y="139"/>
                    <a:pt x="264" y="140"/>
                    <a:pt x="261" y="140"/>
                  </a:cubicBezTo>
                  <a:cubicBezTo>
                    <a:pt x="258" y="140"/>
                    <a:pt x="257" y="140"/>
                    <a:pt x="255" y="139"/>
                  </a:cubicBezTo>
                  <a:cubicBezTo>
                    <a:pt x="254" y="138"/>
                    <a:pt x="253" y="137"/>
                    <a:pt x="252" y="136"/>
                  </a:cubicBezTo>
                  <a:cubicBezTo>
                    <a:pt x="251" y="134"/>
                    <a:pt x="251" y="131"/>
                    <a:pt x="251" y="128"/>
                  </a:cubicBezTo>
                  <a:cubicBezTo>
                    <a:pt x="251" y="125"/>
                    <a:pt x="252" y="121"/>
                    <a:pt x="253" y="117"/>
                  </a:cubicBezTo>
                  <a:cubicBezTo>
                    <a:pt x="254" y="113"/>
                    <a:pt x="256" y="109"/>
                    <a:pt x="258" y="105"/>
                  </a:cubicBezTo>
                  <a:cubicBezTo>
                    <a:pt x="260" y="101"/>
                    <a:pt x="262" y="97"/>
                    <a:pt x="264" y="94"/>
                  </a:cubicBezTo>
                  <a:cubicBezTo>
                    <a:pt x="266" y="91"/>
                    <a:pt x="268" y="88"/>
                    <a:pt x="269" y="85"/>
                  </a:cubicBezTo>
                  <a:cubicBezTo>
                    <a:pt x="271" y="83"/>
                    <a:pt x="271" y="81"/>
                    <a:pt x="271" y="79"/>
                  </a:cubicBezTo>
                  <a:cubicBezTo>
                    <a:pt x="271" y="78"/>
                    <a:pt x="271" y="77"/>
                    <a:pt x="270" y="76"/>
                  </a:cubicBezTo>
                  <a:cubicBezTo>
                    <a:pt x="269" y="75"/>
                    <a:pt x="268" y="75"/>
                    <a:pt x="267" y="75"/>
                  </a:cubicBezTo>
                  <a:moveTo>
                    <a:pt x="278" y="57"/>
                  </a:moveTo>
                  <a:cubicBezTo>
                    <a:pt x="280" y="57"/>
                    <a:pt x="282" y="56"/>
                    <a:pt x="284" y="55"/>
                  </a:cubicBezTo>
                  <a:cubicBezTo>
                    <a:pt x="286" y="54"/>
                    <a:pt x="287" y="53"/>
                    <a:pt x="288" y="51"/>
                  </a:cubicBezTo>
                  <a:cubicBezTo>
                    <a:pt x="290" y="49"/>
                    <a:pt x="290" y="48"/>
                    <a:pt x="290" y="46"/>
                  </a:cubicBezTo>
                  <a:cubicBezTo>
                    <a:pt x="290" y="44"/>
                    <a:pt x="290" y="42"/>
                    <a:pt x="289" y="41"/>
                  </a:cubicBezTo>
                  <a:cubicBezTo>
                    <a:pt x="287" y="40"/>
                    <a:pt x="286" y="40"/>
                    <a:pt x="284" y="40"/>
                  </a:cubicBezTo>
                  <a:cubicBezTo>
                    <a:pt x="282" y="40"/>
                    <a:pt x="281" y="40"/>
                    <a:pt x="279" y="41"/>
                  </a:cubicBezTo>
                  <a:cubicBezTo>
                    <a:pt x="277" y="41"/>
                    <a:pt x="276" y="42"/>
                    <a:pt x="274" y="43"/>
                  </a:cubicBezTo>
                  <a:cubicBezTo>
                    <a:pt x="273" y="44"/>
                    <a:pt x="272" y="45"/>
                    <a:pt x="271" y="46"/>
                  </a:cubicBezTo>
                  <a:cubicBezTo>
                    <a:pt x="270" y="48"/>
                    <a:pt x="270" y="49"/>
                    <a:pt x="270" y="50"/>
                  </a:cubicBezTo>
                  <a:cubicBezTo>
                    <a:pt x="270" y="52"/>
                    <a:pt x="270" y="53"/>
                    <a:pt x="271" y="54"/>
                  </a:cubicBezTo>
                  <a:cubicBezTo>
                    <a:pt x="271" y="55"/>
                    <a:pt x="272" y="56"/>
                    <a:pt x="274" y="56"/>
                  </a:cubicBezTo>
                  <a:cubicBezTo>
                    <a:pt x="275" y="57"/>
                    <a:pt x="276" y="57"/>
                    <a:pt x="278" y="57"/>
                  </a:cubicBezTo>
                  <a:moveTo>
                    <a:pt x="158" y="5"/>
                  </a:moveTo>
                  <a:cubicBezTo>
                    <a:pt x="158" y="26"/>
                    <a:pt x="158" y="26"/>
                    <a:pt x="158" y="26"/>
                  </a:cubicBezTo>
                  <a:cubicBezTo>
                    <a:pt x="157" y="31"/>
                    <a:pt x="155" y="36"/>
                    <a:pt x="153" y="41"/>
                  </a:cubicBezTo>
                  <a:cubicBezTo>
                    <a:pt x="152" y="43"/>
                    <a:pt x="150" y="46"/>
                    <a:pt x="149" y="48"/>
                  </a:cubicBezTo>
                  <a:cubicBezTo>
                    <a:pt x="149" y="36"/>
                    <a:pt x="149" y="36"/>
                    <a:pt x="149" y="36"/>
                  </a:cubicBezTo>
                  <a:cubicBezTo>
                    <a:pt x="150" y="33"/>
                    <a:pt x="151" y="30"/>
                    <a:pt x="152" y="28"/>
                  </a:cubicBezTo>
                  <a:cubicBezTo>
                    <a:pt x="153" y="24"/>
                    <a:pt x="154" y="21"/>
                    <a:pt x="154" y="19"/>
                  </a:cubicBezTo>
                  <a:cubicBezTo>
                    <a:pt x="154" y="18"/>
                    <a:pt x="154" y="17"/>
                    <a:pt x="153" y="17"/>
                  </a:cubicBezTo>
                  <a:cubicBezTo>
                    <a:pt x="153" y="16"/>
                    <a:pt x="153" y="16"/>
                    <a:pt x="152" y="16"/>
                  </a:cubicBezTo>
                  <a:cubicBezTo>
                    <a:pt x="152" y="16"/>
                    <a:pt x="151" y="17"/>
                    <a:pt x="149" y="18"/>
                  </a:cubicBezTo>
                  <a:cubicBezTo>
                    <a:pt x="149" y="2"/>
                    <a:pt x="149" y="2"/>
                    <a:pt x="149" y="2"/>
                  </a:cubicBezTo>
                  <a:cubicBezTo>
                    <a:pt x="151" y="1"/>
                    <a:pt x="152" y="0"/>
                    <a:pt x="153" y="0"/>
                  </a:cubicBezTo>
                  <a:cubicBezTo>
                    <a:pt x="154" y="0"/>
                    <a:pt x="155" y="1"/>
                    <a:pt x="156" y="2"/>
                  </a:cubicBezTo>
                  <a:cubicBezTo>
                    <a:pt x="157" y="2"/>
                    <a:pt x="157" y="3"/>
                    <a:pt x="158" y="5"/>
                  </a:cubicBezTo>
                  <a:moveTo>
                    <a:pt x="158" y="63"/>
                  </a:moveTo>
                  <a:cubicBezTo>
                    <a:pt x="158" y="93"/>
                    <a:pt x="158" y="93"/>
                    <a:pt x="158" y="93"/>
                  </a:cubicBezTo>
                  <a:cubicBezTo>
                    <a:pt x="157" y="95"/>
                    <a:pt x="156" y="98"/>
                    <a:pt x="156" y="100"/>
                  </a:cubicBezTo>
                  <a:cubicBezTo>
                    <a:pt x="157" y="99"/>
                    <a:pt x="157" y="98"/>
                    <a:pt x="158" y="98"/>
                  </a:cubicBezTo>
                  <a:cubicBezTo>
                    <a:pt x="158" y="103"/>
                    <a:pt x="158" y="103"/>
                    <a:pt x="158" y="103"/>
                  </a:cubicBezTo>
                  <a:cubicBezTo>
                    <a:pt x="157" y="104"/>
                    <a:pt x="155" y="105"/>
                    <a:pt x="154" y="106"/>
                  </a:cubicBezTo>
                  <a:cubicBezTo>
                    <a:pt x="153" y="110"/>
                    <a:pt x="153" y="113"/>
                    <a:pt x="152" y="117"/>
                  </a:cubicBezTo>
                  <a:cubicBezTo>
                    <a:pt x="152" y="120"/>
                    <a:pt x="152" y="123"/>
                    <a:pt x="152" y="126"/>
                  </a:cubicBezTo>
                  <a:cubicBezTo>
                    <a:pt x="152" y="131"/>
                    <a:pt x="152" y="135"/>
                    <a:pt x="154" y="138"/>
                  </a:cubicBezTo>
                  <a:cubicBezTo>
                    <a:pt x="155" y="139"/>
                    <a:pt x="156" y="141"/>
                    <a:pt x="158" y="141"/>
                  </a:cubicBezTo>
                  <a:cubicBezTo>
                    <a:pt x="158" y="147"/>
                    <a:pt x="158" y="147"/>
                    <a:pt x="158" y="147"/>
                  </a:cubicBezTo>
                  <a:cubicBezTo>
                    <a:pt x="157" y="148"/>
                    <a:pt x="156" y="148"/>
                    <a:pt x="154" y="148"/>
                  </a:cubicBezTo>
                  <a:cubicBezTo>
                    <a:pt x="153" y="148"/>
                    <a:pt x="151" y="147"/>
                    <a:pt x="149" y="147"/>
                  </a:cubicBezTo>
                  <a:cubicBezTo>
                    <a:pt x="149" y="84"/>
                    <a:pt x="149" y="84"/>
                    <a:pt x="149" y="84"/>
                  </a:cubicBezTo>
                  <a:cubicBezTo>
                    <a:pt x="151" y="79"/>
                    <a:pt x="153" y="75"/>
                    <a:pt x="155" y="71"/>
                  </a:cubicBezTo>
                  <a:cubicBezTo>
                    <a:pt x="156" y="68"/>
                    <a:pt x="157" y="66"/>
                    <a:pt x="158" y="63"/>
                  </a:cubicBezTo>
                  <a:moveTo>
                    <a:pt x="149" y="2"/>
                  </a:moveTo>
                  <a:cubicBezTo>
                    <a:pt x="149" y="18"/>
                    <a:pt x="149" y="18"/>
                    <a:pt x="149" y="18"/>
                  </a:cubicBezTo>
                  <a:cubicBezTo>
                    <a:pt x="149" y="19"/>
                    <a:pt x="148" y="19"/>
                    <a:pt x="148" y="20"/>
                  </a:cubicBezTo>
                  <a:cubicBezTo>
                    <a:pt x="146" y="22"/>
                    <a:pt x="144" y="25"/>
                    <a:pt x="141" y="29"/>
                  </a:cubicBezTo>
                  <a:cubicBezTo>
                    <a:pt x="139" y="33"/>
                    <a:pt x="136" y="38"/>
                    <a:pt x="133" y="44"/>
                  </a:cubicBezTo>
                  <a:cubicBezTo>
                    <a:pt x="132" y="44"/>
                    <a:pt x="132" y="45"/>
                    <a:pt x="131" y="46"/>
                  </a:cubicBezTo>
                  <a:cubicBezTo>
                    <a:pt x="131" y="25"/>
                    <a:pt x="131" y="25"/>
                    <a:pt x="131" y="25"/>
                  </a:cubicBezTo>
                  <a:cubicBezTo>
                    <a:pt x="134" y="21"/>
                    <a:pt x="136" y="18"/>
                    <a:pt x="138" y="15"/>
                  </a:cubicBezTo>
                  <a:cubicBezTo>
                    <a:pt x="141" y="10"/>
                    <a:pt x="144" y="7"/>
                    <a:pt x="147" y="4"/>
                  </a:cubicBezTo>
                  <a:cubicBezTo>
                    <a:pt x="148" y="3"/>
                    <a:pt x="148" y="2"/>
                    <a:pt x="149" y="2"/>
                  </a:cubicBezTo>
                  <a:moveTo>
                    <a:pt x="149" y="36"/>
                  </a:moveTo>
                  <a:cubicBezTo>
                    <a:pt x="149" y="37"/>
                    <a:pt x="148" y="39"/>
                    <a:pt x="147" y="41"/>
                  </a:cubicBezTo>
                  <a:cubicBezTo>
                    <a:pt x="145" y="45"/>
                    <a:pt x="143" y="50"/>
                    <a:pt x="140" y="56"/>
                  </a:cubicBezTo>
                  <a:cubicBezTo>
                    <a:pt x="137" y="61"/>
                    <a:pt x="135" y="66"/>
                    <a:pt x="131" y="71"/>
                  </a:cubicBezTo>
                  <a:cubicBezTo>
                    <a:pt x="131" y="79"/>
                    <a:pt x="131" y="79"/>
                    <a:pt x="131" y="79"/>
                  </a:cubicBezTo>
                  <a:cubicBezTo>
                    <a:pt x="132" y="78"/>
                    <a:pt x="133" y="77"/>
                    <a:pt x="134" y="76"/>
                  </a:cubicBezTo>
                  <a:cubicBezTo>
                    <a:pt x="138" y="70"/>
                    <a:pt x="141" y="64"/>
                    <a:pt x="144" y="58"/>
                  </a:cubicBezTo>
                  <a:cubicBezTo>
                    <a:pt x="146" y="55"/>
                    <a:pt x="148" y="52"/>
                    <a:pt x="149" y="48"/>
                  </a:cubicBezTo>
                  <a:lnTo>
                    <a:pt x="149" y="36"/>
                  </a:lnTo>
                  <a:close/>
                  <a:moveTo>
                    <a:pt x="149" y="84"/>
                  </a:moveTo>
                  <a:cubicBezTo>
                    <a:pt x="149" y="147"/>
                    <a:pt x="149" y="147"/>
                    <a:pt x="149" y="147"/>
                  </a:cubicBezTo>
                  <a:cubicBezTo>
                    <a:pt x="148" y="147"/>
                    <a:pt x="147" y="146"/>
                    <a:pt x="145" y="145"/>
                  </a:cubicBezTo>
                  <a:cubicBezTo>
                    <a:pt x="143" y="143"/>
                    <a:pt x="141" y="141"/>
                    <a:pt x="140" y="138"/>
                  </a:cubicBezTo>
                  <a:cubicBezTo>
                    <a:pt x="139" y="135"/>
                    <a:pt x="139" y="131"/>
                    <a:pt x="139" y="127"/>
                  </a:cubicBezTo>
                  <a:cubicBezTo>
                    <a:pt x="139" y="123"/>
                    <a:pt x="139" y="117"/>
                    <a:pt x="141" y="111"/>
                  </a:cubicBezTo>
                  <a:cubicBezTo>
                    <a:pt x="142" y="105"/>
                    <a:pt x="144" y="99"/>
                    <a:pt x="146" y="92"/>
                  </a:cubicBezTo>
                  <a:cubicBezTo>
                    <a:pt x="147" y="89"/>
                    <a:pt x="148" y="86"/>
                    <a:pt x="149" y="84"/>
                  </a:cubicBezTo>
                  <a:moveTo>
                    <a:pt x="131" y="134"/>
                  </a:moveTo>
                  <a:cubicBezTo>
                    <a:pt x="132" y="133"/>
                    <a:pt x="133" y="132"/>
                    <a:pt x="134" y="131"/>
                  </a:cubicBezTo>
                  <a:cubicBezTo>
                    <a:pt x="138" y="125"/>
                    <a:pt x="141" y="119"/>
                    <a:pt x="145" y="112"/>
                  </a:cubicBezTo>
                  <a:cubicBezTo>
                    <a:pt x="142" y="110"/>
                    <a:pt x="142" y="110"/>
                    <a:pt x="142" y="110"/>
                  </a:cubicBezTo>
                  <a:cubicBezTo>
                    <a:pt x="140" y="114"/>
                    <a:pt x="138" y="118"/>
                    <a:pt x="136" y="121"/>
                  </a:cubicBezTo>
                  <a:cubicBezTo>
                    <a:pt x="135" y="124"/>
                    <a:pt x="133" y="126"/>
                    <a:pt x="131" y="128"/>
                  </a:cubicBezTo>
                  <a:lnTo>
                    <a:pt x="131" y="134"/>
                  </a:lnTo>
                  <a:close/>
                  <a:moveTo>
                    <a:pt x="95" y="118"/>
                  </a:moveTo>
                  <a:cubicBezTo>
                    <a:pt x="96" y="116"/>
                    <a:pt x="96" y="114"/>
                    <a:pt x="97" y="112"/>
                  </a:cubicBezTo>
                  <a:cubicBezTo>
                    <a:pt x="95" y="110"/>
                    <a:pt x="95" y="110"/>
                    <a:pt x="95" y="110"/>
                  </a:cubicBezTo>
                  <a:cubicBezTo>
                    <a:pt x="95" y="111"/>
                    <a:pt x="95" y="111"/>
                    <a:pt x="95" y="111"/>
                  </a:cubicBezTo>
                  <a:cubicBezTo>
                    <a:pt x="95" y="109"/>
                    <a:pt x="95" y="109"/>
                    <a:pt x="95" y="109"/>
                  </a:cubicBezTo>
                  <a:cubicBezTo>
                    <a:pt x="96" y="104"/>
                    <a:pt x="98" y="98"/>
                    <a:pt x="100" y="92"/>
                  </a:cubicBezTo>
                  <a:cubicBezTo>
                    <a:pt x="102" y="85"/>
                    <a:pt x="105" y="78"/>
                    <a:pt x="108" y="71"/>
                  </a:cubicBezTo>
                  <a:cubicBezTo>
                    <a:pt x="111" y="63"/>
                    <a:pt x="114" y="56"/>
                    <a:pt x="118" y="50"/>
                  </a:cubicBezTo>
                  <a:cubicBezTo>
                    <a:pt x="121" y="43"/>
                    <a:pt x="125" y="36"/>
                    <a:pt x="128" y="30"/>
                  </a:cubicBezTo>
                  <a:cubicBezTo>
                    <a:pt x="129" y="28"/>
                    <a:pt x="130" y="27"/>
                    <a:pt x="131" y="25"/>
                  </a:cubicBezTo>
                  <a:cubicBezTo>
                    <a:pt x="131" y="46"/>
                    <a:pt x="131" y="46"/>
                    <a:pt x="131" y="46"/>
                  </a:cubicBezTo>
                  <a:cubicBezTo>
                    <a:pt x="129" y="51"/>
                    <a:pt x="126" y="56"/>
                    <a:pt x="124" y="61"/>
                  </a:cubicBezTo>
                  <a:cubicBezTo>
                    <a:pt x="121" y="67"/>
                    <a:pt x="118" y="74"/>
                    <a:pt x="116" y="80"/>
                  </a:cubicBezTo>
                  <a:cubicBezTo>
                    <a:pt x="113" y="87"/>
                    <a:pt x="111" y="93"/>
                    <a:pt x="109" y="100"/>
                  </a:cubicBezTo>
                  <a:cubicBezTo>
                    <a:pt x="113" y="96"/>
                    <a:pt x="117" y="91"/>
                    <a:pt x="120" y="87"/>
                  </a:cubicBezTo>
                  <a:cubicBezTo>
                    <a:pt x="124" y="82"/>
                    <a:pt x="128" y="77"/>
                    <a:pt x="131" y="71"/>
                  </a:cubicBezTo>
                  <a:cubicBezTo>
                    <a:pt x="131" y="71"/>
                    <a:pt x="131" y="71"/>
                    <a:pt x="131" y="71"/>
                  </a:cubicBezTo>
                  <a:cubicBezTo>
                    <a:pt x="131" y="79"/>
                    <a:pt x="131" y="79"/>
                    <a:pt x="131" y="79"/>
                  </a:cubicBezTo>
                  <a:cubicBezTo>
                    <a:pt x="128" y="84"/>
                    <a:pt x="125" y="88"/>
                    <a:pt x="121" y="93"/>
                  </a:cubicBezTo>
                  <a:cubicBezTo>
                    <a:pt x="117" y="98"/>
                    <a:pt x="112" y="102"/>
                    <a:pt x="107" y="106"/>
                  </a:cubicBezTo>
                  <a:cubicBezTo>
                    <a:pt x="107" y="110"/>
                    <a:pt x="106" y="113"/>
                    <a:pt x="106" y="117"/>
                  </a:cubicBezTo>
                  <a:cubicBezTo>
                    <a:pt x="105" y="120"/>
                    <a:pt x="105" y="123"/>
                    <a:pt x="105" y="126"/>
                  </a:cubicBezTo>
                  <a:cubicBezTo>
                    <a:pt x="105" y="131"/>
                    <a:pt x="106" y="135"/>
                    <a:pt x="107" y="138"/>
                  </a:cubicBezTo>
                  <a:cubicBezTo>
                    <a:pt x="108" y="140"/>
                    <a:pt x="111" y="141"/>
                    <a:pt x="114" y="141"/>
                  </a:cubicBezTo>
                  <a:cubicBezTo>
                    <a:pt x="116" y="141"/>
                    <a:pt x="119" y="140"/>
                    <a:pt x="121" y="139"/>
                  </a:cubicBezTo>
                  <a:cubicBezTo>
                    <a:pt x="124" y="137"/>
                    <a:pt x="127" y="134"/>
                    <a:pt x="129" y="131"/>
                  </a:cubicBezTo>
                  <a:cubicBezTo>
                    <a:pt x="130" y="130"/>
                    <a:pt x="131" y="129"/>
                    <a:pt x="131" y="128"/>
                  </a:cubicBezTo>
                  <a:cubicBezTo>
                    <a:pt x="131" y="134"/>
                    <a:pt x="131" y="134"/>
                    <a:pt x="131" y="134"/>
                  </a:cubicBezTo>
                  <a:cubicBezTo>
                    <a:pt x="128" y="138"/>
                    <a:pt x="125" y="141"/>
                    <a:pt x="121" y="143"/>
                  </a:cubicBezTo>
                  <a:cubicBezTo>
                    <a:pt x="117" y="146"/>
                    <a:pt x="113" y="148"/>
                    <a:pt x="108" y="148"/>
                  </a:cubicBezTo>
                  <a:cubicBezTo>
                    <a:pt x="104" y="148"/>
                    <a:pt x="101" y="147"/>
                    <a:pt x="99" y="145"/>
                  </a:cubicBezTo>
                  <a:cubicBezTo>
                    <a:pt x="97" y="144"/>
                    <a:pt x="96" y="142"/>
                    <a:pt x="95" y="140"/>
                  </a:cubicBezTo>
                  <a:lnTo>
                    <a:pt x="95" y="118"/>
                  </a:lnTo>
                  <a:close/>
                  <a:moveTo>
                    <a:pt x="61" y="100"/>
                  </a:moveTo>
                  <a:cubicBezTo>
                    <a:pt x="59" y="102"/>
                    <a:pt x="57" y="105"/>
                    <a:pt x="55" y="108"/>
                  </a:cubicBezTo>
                  <a:cubicBezTo>
                    <a:pt x="53" y="111"/>
                    <a:pt x="51" y="114"/>
                    <a:pt x="48" y="118"/>
                  </a:cubicBezTo>
                  <a:cubicBezTo>
                    <a:pt x="46" y="121"/>
                    <a:pt x="43" y="124"/>
                    <a:pt x="41" y="127"/>
                  </a:cubicBezTo>
                  <a:cubicBezTo>
                    <a:pt x="38" y="130"/>
                    <a:pt x="36" y="133"/>
                    <a:pt x="33" y="135"/>
                  </a:cubicBezTo>
                  <a:cubicBezTo>
                    <a:pt x="31" y="137"/>
                    <a:pt x="28" y="139"/>
                    <a:pt x="26" y="141"/>
                  </a:cubicBezTo>
                  <a:cubicBezTo>
                    <a:pt x="23" y="142"/>
                    <a:pt x="21" y="143"/>
                    <a:pt x="19" y="143"/>
                  </a:cubicBezTo>
                  <a:cubicBezTo>
                    <a:pt x="17" y="143"/>
                    <a:pt x="16" y="142"/>
                    <a:pt x="15" y="141"/>
                  </a:cubicBezTo>
                  <a:cubicBezTo>
                    <a:pt x="14" y="140"/>
                    <a:pt x="14" y="138"/>
                    <a:pt x="14" y="135"/>
                  </a:cubicBezTo>
                  <a:cubicBezTo>
                    <a:pt x="14" y="132"/>
                    <a:pt x="14" y="129"/>
                    <a:pt x="16" y="125"/>
                  </a:cubicBezTo>
                  <a:cubicBezTo>
                    <a:pt x="17" y="121"/>
                    <a:pt x="18" y="117"/>
                    <a:pt x="20" y="112"/>
                  </a:cubicBezTo>
                  <a:cubicBezTo>
                    <a:pt x="22" y="108"/>
                    <a:pt x="25" y="104"/>
                    <a:pt x="27" y="100"/>
                  </a:cubicBezTo>
                  <a:cubicBezTo>
                    <a:pt x="30" y="96"/>
                    <a:pt x="33" y="93"/>
                    <a:pt x="36" y="90"/>
                  </a:cubicBezTo>
                  <a:cubicBezTo>
                    <a:pt x="39" y="87"/>
                    <a:pt x="42" y="84"/>
                    <a:pt x="45" y="82"/>
                  </a:cubicBezTo>
                  <a:cubicBezTo>
                    <a:pt x="48" y="81"/>
                    <a:pt x="51" y="80"/>
                    <a:pt x="54" y="80"/>
                  </a:cubicBezTo>
                  <a:cubicBezTo>
                    <a:pt x="57" y="80"/>
                    <a:pt x="59" y="80"/>
                    <a:pt x="60" y="81"/>
                  </a:cubicBezTo>
                  <a:cubicBezTo>
                    <a:pt x="61" y="82"/>
                    <a:pt x="63" y="83"/>
                    <a:pt x="63" y="85"/>
                  </a:cubicBezTo>
                  <a:cubicBezTo>
                    <a:pt x="64" y="87"/>
                    <a:pt x="64" y="89"/>
                    <a:pt x="64" y="91"/>
                  </a:cubicBezTo>
                  <a:cubicBezTo>
                    <a:pt x="64" y="92"/>
                    <a:pt x="64" y="93"/>
                    <a:pt x="64" y="94"/>
                  </a:cubicBezTo>
                  <a:cubicBezTo>
                    <a:pt x="64" y="95"/>
                    <a:pt x="63" y="96"/>
                    <a:pt x="63" y="98"/>
                  </a:cubicBezTo>
                  <a:cubicBezTo>
                    <a:pt x="66" y="98"/>
                    <a:pt x="68" y="97"/>
                    <a:pt x="70" y="96"/>
                  </a:cubicBezTo>
                  <a:cubicBezTo>
                    <a:pt x="72" y="94"/>
                    <a:pt x="73" y="92"/>
                    <a:pt x="73" y="89"/>
                  </a:cubicBezTo>
                  <a:cubicBezTo>
                    <a:pt x="73" y="86"/>
                    <a:pt x="72" y="83"/>
                    <a:pt x="70" y="81"/>
                  </a:cubicBezTo>
                  <a:cubicBezTo>
                    <a:pt x="69" y="79"/>
                    <a:pt x="67" y="77"/>
                    <a:pt x="64" y="76"/>
                  </a:cubicBezTo>
                  <a:cubicBezTo>
                    <a:pt x="61" y="75"/>
                    <a:pt x="58" y="74"/>
                    <a:pt x="55" y="74"/>
                  </a:cubicBezTo>
                  <a:cubicBezTo>
                    <a:pt x="51" y="74"/>
                    <a:pt x="46" y="75"/>
                    <a:pt x="42" y="77"/>
                  </a:cubicBezTo>
                  <a:cubicBezTo>
                    <a:pt x="38" y="79"/>
                    <a:pt x="33" y="82"/>
                    <a:pt x="29" y="85"/>
                  </a:cubicBezTo>
                  <a:cubicBezTo>
                    <a:pt x="25" y="88"/>
                    <a:pt x="21" y="92"/>
                    <a:pt x="18" y="96"/>
                  </a:cubicBezTo>
                  <a:cubicBezTo>
                    <a:pt x="14" y="100"/>
                    <a:pt x="11" y="104"/>
                    <a:pt x="9" y="109"/>
                  </a:cubicBezTo>
                  <a:cubicBezTo>
                    <a:pt x="6" y="113"/>
                    <a:pt x="4" y="118"/>
                    <a:pt x="3" y="122"/>
                  </a:cubicBezTo>
                  <a:cubicBezTo>
                    <a:pt x="1" y="127"/>
                    <a:pt x="0" y="131"/>
                    <a:pt x="0" y="135"/>
                  </a:cubicBezTo>
                  <a:cubicBezTo>
                    <a:pt x="0" y="138"/>
                    <a:pt x="1" y="141"/>
                    <a:pt x="2" y="144"/>
                  </a:cubicBezTo>
                  <a:cubicBezTo>
                    <a:pt x="3" y="146"/>
                    <a:pt x="5" y="148"/>
                    <a:pt x="7" y="149"/>
                  </a:cubicBezTo>
                  <a:cubicBezTo>
                    <a:pt x="10" y="151"/>
                    <a:pt x="12" y="151"/>
                    <a:pt x="15" y="151"/>
                  </a:cubicBezTo>
                  <a:cubicBezTo>
                    <a:pt x="18" y="151"/>
                    <a:pt x="21" y="150"/>
                    <a:pt x="24" y="149"/>
                  </a:cubicBezTo>
                  <a:cubicBezTo>
                    <a:pt x="27" y="147"/>
                    <a:pt x="31" y="144"/>
                    <a:pt x="34" y="141"/>
                  </a:cubicBezTo>
                  <a:cubicBezTo>
                    <a:pt x="37" y="138"/>
                    <a:pt x="41" y="133"/>
                    <a:pt x="45" y="128"/>
                  </a:cubicBezTo>
                  <a:cubicBezTo>
                    <a:pt x="44" y="129"/>
                    <a:pt x="44" y="130"/>
                    <a:pt x="44" y="131"/>
                  </a:cubicBezTo>
                  <a:cubicBezTo>
                    <a:pt x="44" y="132"/>
                    <a:pt x="44" y="133"/>
                    <a:pt x="44" y="134"/>
                  </a:cubicBezTo>
                  <a:cubicBezTo>
                    <a:pt x="44" y="136"/>
                    <a:pt x="45" y="139"/>
                    <a:pt x="46" y="141"/>
                  </a:cubicBezTo>
                  <a:cubicBezTo>
                    <a:pt x="47" y="143"/>
                    <a:pt x="48" y="144"/>
                    <a:pt x="50" y="146"/>
                  </a:cubicBezTo>
                  <a:cubicBezTo>
                    <a:pt x="52" y="147"/>
                    <a:pt x="55" y="148"/>
                    <a:pt x="58" y="148"/>
                  </a:cubicBezTo>
                  <a:cubicBezTo>
                    <a:pt x="62" y="148"/>
                    <a:pt x="65" y="147"/>
                    <a:pt x="69" y="145"/>
                  </a:cubicBezTo>
                  <a:cubicBezTo>
                    <a:pt x="73" y="143"/>
                    <a:pt x="76" y="141"/>
                    <a:pt x="80" y="138"/>
                  </a:cubicBezTo>
                  <a:cubicBezTo>
                    <a:pt x="83" y="135"/>
                    <a:pt x="87" y="131"/>
                    <a:pt x="90" y="126"/>
                  </a:cubicBezTo>
                  <a:cubicBezTo>
                    <a:pt x="91" y="124"/>
                    <a:pt x="93" y="121"/>
                    <a:pt x="95" y="118"/>
                  </a:cubicBezTo>
                  <a:cubicBezTo>
                    <a:pt x="95" y="140"/>
                    <a:pt x="95" y="140"/>
                    <a:pt x="95" y="140"/>
                  </a:cubicBezTo>
                  <a:cubicBezTo>
                    <a:pt x="94" y="139"/>
                    <a:pt x="94" y="139"/>
                    <a:pt x="94" y="138"/>
                  </a:cubicBezTo>
                  <a:cubicBezTo>
                    <a:pt x="93" y="135"/>
                    <a:pt x="92" y="131"/>
                    <a:pt x="92" y="127"/>
                  </a:cubicBezTo>
                  <a:cubicBezTo>
                    <a:pt x="92" y="123"/>
                    <a:pt x="93" y="117"/>
                    <a:pt x="94" y="111"/>
                  </a:cubicBezTo>
                  <a:cubicBezTo>
                    <a:pt x="94" y="110"/>
                    <a:pt x="94" y="110"/>
                    <a:pt x="95" y="109"/>
                  </a:cubicBezTo>
                  <a:cubicBezTo>
                    <a:pt x="95" y="111"/>
                    <a:pt x="95" y="111"/>
                    <a:pt x="95" y="111"/>
                  </a:cubicBezTo>
                  <a:cubicBezTo>
                    <a:pt x="91" y="117"/>
                    <a:pt x="87" y="123"/>
                    <a:pt x="83" y="127"/>
                  </a:cubicBezTo>
                  <a:cubicBezTo>
                    <a:pt x="79" y="132"/>
                    <a:pt x="76" y="135"/>
                    <a:pt x="72" y="138"/>
                  </a:cubicBezTo>
                  <a:cubicBezTo>
                    <a:pt x="69" y="140"/>
                    <a:pt x="66" y="141"/>
                    <a:pt x="64" y="141"/>
                  </a:cubicBezTo>
                  <a:cubicBezTo>
                    <a:pt x="62" y="141"/>
                    <a:pt x="61" y="141"/>
                    <a:pt x="60" y="140"/>
                  </a:cubicBezTo>
                  <a:cubicBezTo>
                    <a:pt x="59" y="139"/>
                    <a:pt x="58" y="138"/>
                    <a:pt x="58" y="136"/>
                  </a:cubicBezTo>
                  <a:cubicBezTo>
                    <a:pt x="57" y="135"/>
                    <a:pt x="57" y="134"/>
                    <a:pt x="57" y="132"/>
                  </a:cubicBezTo>
                  <a:cubicBezTo>
                    <a:pt x="57" y="130"/>
                    <a:pt x="57" y="128"/>
                    <a:pt x="58" y="126"/>
                  </a:cubicBezTo>
                  <a:cubicBezTo>
                    <a:pt x="59" y="124"/>
                    <a:pt x="60" y="122"/>
                    <a:pt x="61" y="120"/>
                  </a:cubicBezTo>
                  <a:cubicBezTo>
                    <a:pt x="62" y="118"/>
                    <a:pt x="63" y="116"/>
                    <a:pt x="64" y="114"/>
                  </a:cubicBezTo>
                  <a:cubicBezTo>
                    <a:pt x="66" y="112"/>
                    <a:pt x="66" y="110"/>
                    <a:pt x="67" y="109"/>
                  </a:cubicBezTo>
                  <a:cubicBezTo>
                    <a:pt x="68" y="107"/>
                    <a:pt x="68" y="106"/>
                    <a:pt x="68" y="105"/>
                  </a:cubicBezTo>
                  <a:cubicBezTo>
                    <a:pt x="68" y="104"/>
                    <a:pt x="68" y="103"/>
                    <a:pt x="67" y="103"/>
                  </a:cubicBezTo>
                  <a:cubicBezTo>
                    <a:pt x="66" y="102"/>
                    <a:pt x="65" y="101"/>
                    <a:pt x="64" y="101"/>
                  </a:cubicBezTo>
                  <a:cubicBezTo>
                    <a:pt x="62" y="100"/>
                    <a:pt x="61" y="100"/>
                    <a:pt x="61" y="100"/>
                  </a:cubicBezTo>
                </a:path>
              </a:pathLst>
            </a:custGeom>
            <a:solidFill>
              <a:srgbClr val="40A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2" name="PA_齐晨-咱们结婚吧">
            <a:hlinkClick r:id="" action="ppaction://media"/>
          </p:cNvPr>
          <p:cNvPicPr>
            <a:picLocks noChangeAspect="1"/>
          </p:cNvPicPr>
          <p:nvPr>
            <a:audioFile r:link="rId23"/>
            <p:extLst>
              <p:ext uri="{DAA4B4D4-6D71-4841-9C94-3DE7FCFB9230}">
                <p14:media xmlns:p14="http://schemas.microsoft.com/office/powerpoint/2010/main" r:embed="rId24"/>
              </p:ext>
            </p:extLst>
            <p:custDataLst>
              <p:tags r:id="rId25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-1035412" y="5900579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0">
        <p14:ripple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2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2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2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2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32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120000">
                                      <p:cBhvr>
                                        <p:cTn id="23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2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2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2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18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7" grpId="0"/>
      <p:bldP spid="10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PA_组合 141"/>
          <p:cNvGrpSpPr/>
          <p:nvPr>
            <p:custDataLst>
              <p:tags r:id="rId2"/>
            </p:custDataLst>
          </p:nvPr>
        </p:nvGrpSpPr>
        <p:grpSpPr>
          <a:xfrm>
            <a:off x="4436145" y="1294335"/>
            <a:ext cx="3319711" cy="4269331"/>
            <a:chOff x="1436440" y="1450115"/>
            <a:chExt cx="3319711" cy="4269331"/>
          </a:xfrm>
        </p:grpSpPr>
        <p:grpSp>
          <p:nvGrpSpPr>
            <p:cNvPr id="143" name="组合 142"/>
            <p:cNvGrpSpPr/>
            <p:nvPr/>
          </p:nvGrpSpPr>
          <p:grpSpPr>
            <a:xfrm>
              <a:off x="2541639" y="1642956"/>
              <a:ext cx="466562" cy="556567"/>
              <a:chOff x="4264026" y="158750"/>
              <a:chExt cx="1522412" cy="1816101"/>
            </a:xfrm>
          </p:grpSpPr>
          <p:sp>
            <p:nvSpPr>
              <p:cNvPr id="261" name="Line 7"/>
              <p:cNvSpPr>
                <a:spLocks noChangeShapeType="1"/>
              </p:cNvSpPr>
              <p:nvPr/>
            </p:nvSpPr>
            <p:spPr bwMode="auto">
              <a:xfrm flipH="1">
                <a:off x="5018088" y="1589088"/>
                <a:ext cx="47625" cy="385763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2" name="Freeform 8"/>
              <p:cNvSpPr/>
              <p:nvPr/>
            </p:nvSpPr>
            <p:spPr bwMode="auto">
              <a:xfrm>
                <a:off x="5264151" y="1512888"/>
                <a:ext cx="98425" cy="461963"/>
              </a:xfrm>
              <a:custGeom>
                <a:avLst/>
                <a:gdLst>
                  <a:gd name="T0" fmla="*/ 0 w 23"/>
                  <a:gd name="T1" fmla="*/ 0 h 109"/>
                  <a:gd name="T2" fmla="*/ 23 w 23"/>
                  <a:gd name="T3" fmla="*/ 10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3" h="109">
                    <a:moveTo>
                      <a:pt x="0" y="0"/>
                    </a:moveTo>
                    <a:cubicBezTo>
                      <a:pt x="1" y="11"/>
                      <a:pt x="23" y="109"/>
                      <a:pt x="23" y="109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3" name="Freeform 11"/>
              <p:cNvSpPr/>
              <p:nvPr/>
            </p:nvSpPr>
            <p:spPr bwMode="auto">
              <a:xfrm>
                <a:off x="5595938" y="354013"/>
                <a:ext cx="190500" cy="204788"/>
              </a:xfrm>
              <a:custGeom>
                <a:avLst/>
                <a:gdLst>
                  <a:gd name="T0" fmla="*/ 45 w 45"/>
                  <a:gd name="T1" fmla="*/ 35 h 48"/>
                  <a:gd name="T2" fmla="*/ 15 w 45"/>
                  <a:gd name="T3" fmla="*/ 48 h 48"/>
                  <a:gd name="T4" fmla="*/ 0 w 45"/>
                  <a:gd name="T5" fmla="*/ 7 h 48"/>
                  <a:gd name="T6" fmla="*/ 35 w 45"/>
                  <a:gd name="T7" fmla="*/ 0 h 48"/>
                  <a:gd name="T8" fmla="*/ 19 w 45"/>
                  <a:gd name="T9" fmla="*/ 24 h 48"/>
                  <a:gd name="T10" fmla="*/ 45 w 45"/>
                  <a:gd name="T11" fmla="*/ 3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48">
                    <a:moveTo>
                      <a:pt x="45" y="35"/>
                    </a:moveTo>
                    <a:cubicBezTo>
                      <a:pt x="15" y="48"/>
                      <a:pt x="15" y="48"/>
                      <a:pt x="15" y="48"/>
                    </a:cubicBezTo>
                    <a:cubicBezTo>
                      <a:pt x="12" y="33"/>
                      <a:pt x="7" y="20"/>
                      <a:pt x="0" y="7"/>
                    </a:cubicBezTo>
                    <a:cubicBezTo>
                      <a:pt x="13" y="4"/>
                      <a:pt x="35" y="0"/>
                      <a:pt x="35" y="0"/>
                    </a:cubicBezTo>
                    <a:cubicBezTo>
                      <a:pt x="19" y="24"/>
                      <a:pt x="19" y="24"/>
                      <a:pt x="19" y="24"/>
                    </a:cubicBezTo>
                    <a:lnTo>
                      <a:pt x="45" y="3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4" name="Freeform 12"/>
              <p:cNvSpPr>
                <a:spLocks noEditPoints="1"/>
              </p:cNvSpPr>
              <p:nvPr/>
            </p:nvSpPr>
            <p:spPr bwMode="auto">
              <a:xfrm>
                <a:off x="4264026" y="158750"/>
                <a:ext cx="1420813" cy="1519238"/>
              </a:xfrm>
              <a:custGeom>
                <a:avLst/>
                <a:gdLst>
                  <a:gd name="T0" fmla="*/ 314 w 335"/>
                  <a:gd name="T1" fmla="*/ 53 h 358"/>
                  <a:gd name="T2" fmla="*/ 329 w 335"/>
                  <a:gd name="T3" fmla="*/ 94 h 358"/>
                  <a:gd name="T4" fmla="*/ 331 w 335"/>
                  <a:gd name="T5" fmla="*/ 110 h 358"/>
                  <a:gd name="T6" fmla="*/ 171 w 335"/>
                  <a:gd name="T7" fmla="*/ 340 h 358"/>
                  <a:gd name="T8" fmla="*/ 0 w 335"/>
                  <a:gd name="T9" fmla="*/ 313 h 358"/>
                  <a:gd name="T10" fmla="*/ 83 w 335"/>
                  <a:gd name="T11" fmla="*/ 227 h 358"/>
                  <a:gd name="T12" fmla="*/ 141 w 335"/>
                  <a:gd name="T13" fmla="*/ 44 h 358"/>
                  <a:gd name="T14" fmla="*/ 225 w 335"/>
                  <a:gd name="T15" fmla="*/ 0 h 358"/>
                  <a:gd name="T16" fmla="*/ 314 w 335"/>
                  <a:gd name="T17" fmla="*/ 53 h 358"/>
                  <a:gd name="T18" fmla="*/ 278 w 335"/>
                  <a:gd name="T19" fmla="*/ 85 h 358"/>
                  <a:gd name="T20" fmla="*/ 265 w 335"/>
                  <a:gd name="T21" fmla="*/ 72 h 358"/>
                  <a:gd name="T22" fmla="*/ 252 w 335"/>
                  <a:gd name="T23" fmla="*/ 85 h 358"/>
                  <a:gd name="T24" fmla="*/ 265 w 335"/>
                  <a:gd name="T25" fmla="*/ 98 h 358"/>
                  <a:gd name="T26" fmla="*/ 278 w 335"/>
                  <a:gd name="T27" fmla="*/ 85 h 358"/>
                  <a:gd name="T28" fmla="*/ 232 w 335"/>
                  <a:gd name="T29" fmla="*/ 217 h 358"/>
                  <a:gd name="T30" fmla="*/ 214 w 335"/>
                  <a:gd name="T31" fmla="*/ 178 h 358"/>
                  <a:gd name="T32" fmla="*/ 177 w 335"/>
                  <a:gd name="T33" fmla="*/ 183 h 358"/>
                  <a:gd name="T34" fmla="*/ 147 w 335"/>
                  <a:gd name="T35" fmla="*/ 232 h 358"/>
                  <a:gd name="T36" fmla="*/ 116 w 335"/>
                  <a:gd name="T37" fmla="*/ 251 h 358"/>
                  <a:gd name="T38" fmla="*/ 165 w 335"/>
                  <a:gd name="T39" fmla="*/ 269 h 358"/>
                  <a:gd name="T40" fmla="*/ 232 w 335"/>
                  <a:gd name="T41" fmla="*/ 217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35" h="358">
                    <a:moveTo>
                      <a:pt x="314" y="53"/>
                    </a:moveTo>
                    <a:cubicBezTo>
                      <a:pt x="321" y="66"/>
                      <a:pt x="326" y="79"/>
                      <a:pt x="329" y="94"/>
                    </a:cubicBezTo>
                    <a:cubicBezTo>
                      <a:pt x="330" y="99"/>
                      <a:pt x="330" y="105"/>
                      <a:pt x="331" y="110"/>
                    </a:cubicBezTo>
                    <a:cubicBezTo>
                      <a:pt x="335" y="186"/>
                      <a:pt x="314" y="318"/>
                      <a:pt x="171" y="340"/>
                    </a:cubicBezTo>
                    <a:cubicBezTo>
                      <a:pt x="59" y="358"/>
                      <a:pt x="0" y="313"/>
                      <a:pt x="0" y="313"/>
                    </a:cubicBezTo>
                    <a:cubicBezTo>
                      <a:pt x="0" y="313"/>
                      <a:pt x="61" y="295"/>
                      <a:pt x="83" y="227"/>
                    </a:cubicBezTo>
                    <a:cubicBezTo>
                      <a:pt x="105" y="159"/>
                      <a:pt x="95" y="105"/>
                      <a:pt x="141" y="44"/>
                    </a:cubicBezTo>
                    <a:cubicBezTo>
                      <a:pt x="161" y="17"/>
                      <a:pt x="191" y="0"/>
                      <a:pt x="225" y="0"/>
                    </a:cubicBezTo>
                    <a:cubicBezTo>
                      <a:pt x="264" y="0"/>
                      <a:pt x="296" y="21"/>
                      <a:pt x="314" y="53"/>
                    </a:cubicBezTo>
                    <a:close/>
                    <a:moveTo>
                      <a:pt x="278" y="85"/>
                    </a:moveTo>
                    <a:cubicBezTo>
                      <a:pt x="278" y="78"/>
                      <a:pt x="272" y="72"/>
                      <a:pt x="265" y="72"/>
                    </a:cubicBezTo>
                    <a:cubicBezTo>
                      <a:pt x="258" y="72"/>
                      <a:pt x="252" y="78"/>
                      <a:pt x="252" y="85"/>
                    </a:cubicBezTo>
                    <a:cubicBezTo>
                      <a:pt x="252" y="93"/>
                      <a:pt x="258" y="98"/>
                      <a:pt x="265" y="98"/>
                    </a:cubicBezTo>
                    <a:cubicBezTo>
                      <a:pt x="272" y="98"/>
                      <a:pt x="278" y="93"/>
                      <a:pt x="278" y="85"/>
                    </a:cubicBezTo>
                    <a:close/>
                    <a:moveTo>
                      <a:pt x="232" y="217"/>
                    </a:moveTo>
                    <a:cubicBezTo>
                      <a:pt x="235" y="199"/>
                      <a:pt x="231" y="185"/>
                      <a:pt x="214" y="178"/>
                    </a:cubicBezTo>
                    <a:cubicBezTo>
                      <a:pt x="201" y="172"/>
                      <a:pt x="184" y="176"/>
                      <a:pt x="177" y="183"/>
                    </a:cubicBezTo>
                    <a:cubicBezTo>
                      <a:pt x="159" y="197"/>
                      <a:pt x="158" y="213"/>
                      <a:pt x="147" y="232"/>
                    </a:cubicBezTo>
                    <a:cubicBezTo>
                      <a:pt x="135" y="250"/>
                      <a:pt x="116" y="251"/>
                      <a:pt x="116" y="251"/>
                    </a:cubicBezTo>
                    <a:cubicBezTo>
                      <a:pt x="116" y="251"/>
                      <a:pt x="121" y="266"/>
                      <a:pt x="165" y="269"/>
                    </a:cubicBezTo>
                    <a:cubicBezTo>
                      <a:pt x="208" y="273"/>
                      <a:pt x="227" y="239"/>
                      <a:pt x="232" y="217"/>
                    </a:cubicBezTo>
                    <a:close/>
                  </a:path>
                </a:pathLst>
              </a:custGeom>
              <a:solidFill>
                <a:srgbClr val="FADCE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5" name="Freeform 13"/>
              <p:cNvSpPr>
                <a:spLocks noEditPoints="1"/>
              </p:cNvSpPr>
              <p:nvPr/>
            </p:nvSpPr>
            <p:spPr bwMode="auto">
              <a:xfrm>
                <a:off x="5332413" y="465138"/>
                <a:ext cx="111125" cy="109538"/>
              </a:xfrm>
              <a:custGeom>
                <a:avLst/>
                <a:gdLst>
                  <a:gd name="T0" fmla="*/ 13 w 26"/>
                  <a:gd name="T1" fmla="*/ 0 h 26"/>
                  <a:gd name="T2" fmla="*/ 26 w 26"/>
                  <a:gd name="T3" fmla="*/ 13 h 26"/>
                  <a:gd name="T4" fmla="*/ 13 w 26"/>
                  <a:gd name="T5" fmla="*/ 26 h 26"/>
                  <a:gd name="T6" fmla="*/ 0 w 26"/>
                  <a:gd name="T7" fmla="*/ 13 h 26"/>
                  <a:gd name="T8" fmla="*/ 13 w 26"/>
                  <a:gd name="T9" fmla="*/ 0 h 26"/>
                  <a:gd name="T10" fmla="*/ 23 w 26"/>
                  <a:gd name="T11" fmla="*/ 15 h 26"/>
                  <a:gd name="T12" fmla="*/ 16 w 26"/>
                  <a:gd name="T13" fmla="*/ 9 h 26"/>
                  <a:gd name="T14" fmla="*/ 10 w 26"/>
                  <a:gd name="T15" fmla="*/ 15 h 26"/>
                  <a:gd name="T16" fmla="*/ 16 w 26"/>
                  <a:gd name="T17" fmla="*/ 22 h 26"/>
                  <a:gd name="T18" fmla="*/ 23 w 26"/>
                  <a:gd name="T19" fmla="*/ 1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26">
                    <a:moveTo>
                      <a:pt x="13" y="0"/>
                    </a:moveTo>
                    <a:cubicBezTo>
                      <a:pt x="20" y="0"/>
                      <a:pt x="26" y="6"/>
                      <a:pt x="26" y="13"/>
                    </a:cubicBezTo>
                    <a:cubicBezTo>
                      <a:pt x="26" y="21"/>
                      <a:pt x="20" y="26"/>
                      <a:pt x="13" y="26"/>
                    </a:cubicBezTo>
                    <a:cubicBezTo>
                      <a:pt x="6" y="26"/>
                      <a:pt x="0" y="21"/>
                      <a:pt x="0" y="13"/>
                    </a:cubicBezTo>
                    <a:cubicBezTo>
                      <a:pt x="0" y="6"/>
                      <a:pt x="6" y="0"/>
                      <a:pt x="13" y="0"/>
                    </a:cubicBezTo>
                    <a:close/>
                    <a:moveTo>
                      <a:pt x="23" y="15"/>
                    </a:moveTo>
                    <a:cubicBezTo>
                      <a:pt x="23" y="12"/>
                      <a:pt x="20" y="9"/>
                      <a:pt x="16" y="9"/>
                    </a:cubicBezTo>
                    <a:cubicBezTo>
                      <a:pt x="12" y="9"/>
                      <a:pt x="10" y="12"/>
                      <a:pt x="10" y="15"/>
                    </a:cubicBezTo>
                    <a:cubicBezTo>
                      <a:pt x="10" y="19"/>
                      <a:pt x="12" y="22"/>
                      <a:pt x="16" y="22"/>
                    </a:cubicBezTo>
                    <a:cubicBezTo>
                      <a:pt x="20" y="22"/>
                      <a:pt x="23" y="19"/>
                      <a:pt x="23" y="1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6" name="Oval 14"/>
              <p:cNvSpPr>
                <a:spLocks noChangeArrowheads="1"/>
              </p:cNvSpPr>
              <p:nvPr/>
            </p:nvSpPr>
            <p:spPr bwMode="auto">
              <a:xfrm>
                <a:off x="5375276" y="503238"/>
                <a:ext cx="55563" cy="555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7" name="Freeform 15"/>
              <p:cNvSpPr/>
              <p:nvPr/>
            </p:nvSpPr>
            <p:spPr bwMode="auto">
              <a:xfrm>
                <a:off x="4756151" y="889000"/>
                <a:ext cx="504825" cy="428625"/>
              </a:xfrm>
              <a:custGeom>
                <a:avLst/>
                <a:gdLst>
                  <a:gd name="T0" fmla="*/ 98 w 119"/>
                  <a:gd name="T1" fmla="*/ 6 h 101"/>
                  <a:gd name="T2" fmla="*/ 116 w 119"/>
                  <a:gd name="T3" fmla="*/ 45 h 101"/>
                  <a:gd name="T4" fmla="*/ 49 w 119"/>
                  <a:gd name="T5" fmla="*/ 97 h 101"/>
                  <a:gd name="T6" fmla="*/ 0 w 119"/>
                  <a:gd name="T7" fmla="*/ 79 h 101"/>
                  <a:gd name="T8" fmla="*/ 31 w 119"/>
                  <a:gd name="T9" fmla="*/ 60 h 101"/>
                  <a:gd name="T10" fmla="*/ 61 w 119"/>
                  <a:gd name="T11" fmla="*/ 11 h 101"/>
                  <a:gd name="T12" fmla="*/ 98 w 119"/>
                  <a:gd name="T13" fmla="*/ 6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9" h="101">
                    <a:moveTo>
                      <a:pt x="98" y="6"/>
                    </a:moveTo>
                    <a:cubicBezTo>
                      <a:pt x="115" y="13"/>
                      <a:pt x="119" y="27"/>
                      <a:pt x="116" y="45"/>
                    </a:cubicBezTo>
                    <a:cubicBezTo>
                      <a:pt x="111" y="67"/>
                      <a:pt x="92" y="101"/>
                      <a:pt x="49" y="97"/>
                    </a:cubicBezTo>
                    <a:cubicBezTo>
                      <a:pt x="5" y="94"/>
                      <a:pt x="0" y="79"/>
                      <a:pt x="0" y="79"/>
                    </a:cubicBezTo>
                    <a:cubicBezTo>
                      <a:pt x="0" y="79"/>
                      <a:pt x="19" y="78"/>
                      <a:pt x="31" y="60"/>
                    </a:cubicBezTo>
                    <a:cubicBezTo>
                      <a:pt x="42" y="41"/>
                      <a:pt x="43" y="25"/>
                      <a:pt x="61" y="11"/>
                    </a:cubicBezTo>
                    <a:cubicBezTo>
                      <a:pt x="68" y="4"/>
                      <a:pt x="85" y="0"/>
                      <a:pt x="98" y="6"/>
                    </a:cubicBezTo>
                    <a:close/>
                  </a:path>
                </a:pathLst>
              </a:custGeom>
              <a:solidFill>
                <a:srgbClr val="F07A7E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8" name="Freeform 16"/>
              <p:cNvSpPr/>
              <p:nvPr/>
            </p:nvSpPr>
            <p:spPr bwMode="auto">
              <a:xfrm>
                <a:off x="4756151" y="889000"/>
                <a:ext cx="504825" cy="428625"/>
              </a:xfrm>
              <a:custGeom>
                <a:avLst/>
                <a:gdLst>
                  <a:gd name="T0" fmla="*/ 49 w 119"/>
                  <a:gd name="T1" fmla="*/ 97 h 101"/>
                  <a:gd name="T2" fmla="*/ 0 w 119"/>
                  <a:gd name="T3" fmla="*/ 79 h 101"/>
                  <a:gd name="T4" fmla="*/ 31 w 119"/>
                  <a:gd name="T5" fmla="*/ 60 h 101"/>
                  <a:gd name="T6" fmla="*/ 61 w 119"/>
                  <a:gd name="T7" fmla="*/ 11 h 101"/>
                  <a:gd name="T8" fmla="*/ 98 w 119"/>
                  <a:gd name="T9" fmla="*/ 6 h 101"/>
                  <a:gd name="T10" fmla="*/ 116 w 119"/>
                  <a:gd name="T11" fmla="*/ 45 h 101"/>
                  <a:gd name="T12" fmla="*/ 49 w 119"/>
                  <a:gd name="T13" fmla="*/ 97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9" h="101">
                    <a:moveTo>
                      <a:pt x="49" y="97"/>
                    </a:moveTo>
                    <a:cubicBezTo>
                      <a:pt x="5" y="94"/>
                      <a:pt x="0" y="79"/>
                      <a:pt x="0" y="79"/>
                    </a:cubicBezTo>
                    <a:cubicBezTo>
                      <a:pt x="0" y="79"/>
                      <a:pt x="19" y="78"/>
                      <a:pt x="31" y="60"/>
                    </a:cubicBezTo>
                    <a:cubicBezTo>
                      <a:pt x="42" y="41"/>
                      <a:pt x="43" y="25"/>
                      <a:pt x="61" y="11"/>
                    </a:cubicBezTo>
                    <a:cubicBezTo>
                      <a:pt x="68" y="4"/>
                      <a:pt x="85" y="0"/>
                      <a:pt x="98" y="6"/>
                    </a:cubicBezTo>
                    <a:cubicBezTo>
                      <a:pt x="115" y="13"/>
                      <a:pt x="119" y="27"/>
                      <a:pt x="116" y="45"/>
                    </a:cubicBezTo>
                    <a:cubicBezTo>
                      <a:pt x="111" y="67"/>
                      <a:pt x="92" y="101"/>
                      <a:pt x="49" y="97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9" name="Oval 17"/>
              <p:cNvSpPr>
                <a:spLocks noChangeArrowheads="1"/>
              </p:cNvSpPr>
              <p:nvPr/>
            </p:nvSpPr>
            <p:spPr bwMode="auto">
              <a:xfrm>
                <a:off x="5332413" y="465138"/>
                <a:ext cx="111125" cy="109538"/>
              </a:xfrm>
              <a:prstGeom prst="ellips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0" name="Freeform 18"/>
              <p:cNvSpPr/>
              <p:nvPr/>
            </p:nvSpPr>
            <p:spPr bwMode="auto">
              <a:xfrm>
                <a:off x="5595938" y="354013"/>
                <a:ext cx="190500" cy="204788"/>
              </a:xfrm>
              <a:custGeom>
                <a:avLst/>
                <a:gdLst>
                  <a:gd name="T0" fmla="*/ 0 w 45"/>
                  <a:gd name="T1" fmla="*/ 7 h 48"/>
                  <a:gd name="T2" fmla="*/ 0 w 45"/>
                  <a:gd name="T3" fmla="*/ 7 h 48"/>
                  <a:gd name="T4" fmla="*/ 35 w 45"/>
                  <a:gd name="T5" fmla="*/ 0 h 48"/>
                  <a:gd name="T6" fmla="*/ 19 w 45"/>
                  <a:gd name="T7" fmla="*/ 24 h 48"/>
                  <a:gd name="T8" fmla="*/ 45 w 45"/>
                  <a:gd name="T9" fmla="*/ 35 h 48"/>
                  <a:gd name="T10" fmla="*/ 15 w 45"/>
                  <a:gd name="T1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48">
                    <a:moveTo>
                      <a:pt x="0" y="7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13" y="4"/>
                      <a:pt x="35" y="0"/>
                      <a:pt x="35" y="0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45" y="35"/>
                      <a:pt x="45" y="35"/>
                      <a:pt x="45" y="35"/>
                    </a:cubicBezTo>
                    <a:cubicBezTo>
                      <a:pt x="15" y="48"/>
                      <a:pt x="15" y="48"/>
                      <a:pt x="15" y="48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1" name="Freeform 19"/>
              <p:cNvSpPr/>
              <p:nvPr/>
            </p:nvSpPr>
            <p:spPr bwMode="auto">
              <a:xfrm>
                <a:off x="4264026" y="158750"/>
                <a:ext cx="1420813" cy="1519238"/>
              </a:xfrm>
              <a:custGeom>
                <a:avLst/>
                <a:gdLst>
                  <a:gd name="T0" fmla="*/ 329 w 335"/>
                  <a:gd name="T1" fmla="*/ 94 h 358"/>
                  <a:gd name="T2" fmla="*/ 331 w 335"/>
                  <a:gd name="T3" fmla="*/ 110 h 358"/>
                  <a:gd name="T4" fmla="*/ 171 w 335"/>
                  <a:gd name="T5" fmla="*/ 340 h 358"/>
                  <a:gd name="T6" fmla="*/ 0 w 335"/>
                  <a:gd name="T7" fmla="*/ 313 h 358"/>
                  <a:gd name="T8" fmla="*/ 83 w 335"/>
                  <a:gd name="T9" fmla="*/ 227 h 358"/>
                  <a:gd name="T10" fmla="*/ 141 w 335"/>
                  <a:gd name="T11" fmla="*/ 44 h 358"/>
                  <a:gd name="T12" fmla="*/ 225 w 335"/>
                  <a:gd name="T13" fmla="*/ 0 h 358"/>
                  <a:gd name="T14" fmla="*/ 314 w 335"/>
                  <a:gd name="T15" fmla="*/ 53 h 358"/>
                  <a:gd name="T16" fmla="*/ 329 w 335"/>
                  <a:gd name="T17" fmla="*/ 94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5" h="358">
                    <a:moveTo>
                      <a:pt x="329" y="94"/>
                    </a:moveTo>
                    <a:cubicBezTo>
                      <a:pt x="330" y="99"/>
                      <a:pt x="330" y="105"/>
                      <a:pt x="331" y="110"/>
                    </a:cubicBezTo>
                    <a:cubicBezTo>
                      <a:pt x="335" y="186"/>
                      <a:pt x="314" y="318"/>
                      <a:pt x="171" y="340"/>
                    </a:cubicBezTo>
                    <a:cubicBezTo>
                      <a:pt x="59" y="358"/>
                      <a:pt x="0" y="313"/>
                      <a:pt x="0" y="313"/>
                    </a:cubicBezTo>
                    <a:cubicBezTo>
                      <a:pt x="0" y="313"/>
                      <a:pt x="61" y="295"/>
                      <a:pt x="83" y="227"/>
                    </a:cubicBezTo>
                    <a:cubicBezTo>
                      <a:pt x="105" y="159"/>
                      <a:pt x="95" y="105"/>
                      <a:pt x="141" y="44"/>
                    </a:cubicBezTo>
                    <a:cubicBezTo>
                      <a:pt x="161" y="17"/>
                      <a:pt x="191" y="0"/>
                      <a:pt x="225" y="0"/>
                    </a:cubicBezTo>
                    <a:cubicBezTo>
                      <a:pt x="264" y="0"/>
                      <a:pt x="296" y="21"/>
                      <a:pt x="314" y="53"/>
                    </a:cubicBezTo>
                    <a:cubicBezTo>
                      <a:pt x="321" y="66"/>
                      <a:pt x="326" y="79"/>
                      <a:pt x="329" y="94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144" name="组合 143"/>
            <p:cNvGrpSpPr/>
            <p:nvPr/>
          </p:nvGrpSpPr>
          <p:grpSpPr>
            <a:xfrm>
              <a:off x="3166702" y="1450115"/>
              <a:ext cx="527863" cy="703980"/>
              <a:chOff x="6265863" y="-357188"/>
              <a:chExt cx="1722438" cy="2297114"/>
            </a:xfrm>
          </p:grpSpPr>
          <p:sp>
            <p:nvSpPr>
              <p:cNvPr id="241" name="Line 5"/>
              <p:cNvSpPr>
                <a:spLocks noChangeShapeType="1"/>
              </p:cNvSpPr>
              <p:nvPr/>
            </p:nvSpPr>
            <p:spPr bwMode="auto">
              <a:xfrm>
                <a:off x="7250113" y="1538288"/>
                <a:ext cx="53975" cy="40163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2" name="Line 6"/>
              <p:cNvSpPr>
                <a:spLocks noChangeShapeType="1"/>
              </p:cNvSpPr>
              <p:nvPr/>
            </p:nvSpPr>
            <p:spPr bwMode="auto">
              <a:xfrm flipH="1">
                <a:off x="6969126" y="1500188"/>
                <a:ext cx="128588" cy="43973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3" name="Freeform 20"/>
              <p:cNvSpPr>
                <a:spLocks noEditPoints="1"/>
              </p:cNvSpPr>
              <p:nvPr/>
            </p:nvSpPr>
            <p:spPr bwMode="auto">
              <a:xfrm>
                <a:off x="6570663" y="95250"/>
                <a:ext cx="1417638" cy="1519238"/>
              </a:xfrm>
              <a:custGeom>
                <a:avLst/>
                <a:gdLst>
                  <a:gd name="T0" fmla="*/ 20 w 334"/>
                  <a:gd name="T1" fmla="*/ 54 h 358"/>
                  <a:gd name="T2" fmla="*/ 109 w 334"/>
                  <a:gd name="T3" fmla="*/ 0 h 358"/>
                  <a:gd name="T4" fmla="*/ 193 w 334"/>
                  <a:gd name="T5" fmla="*/ 44 h 358"/>
                  <a:gd name="T6" fmla="*/ 252 w 334"/>
                  <a:gd name="T7" fmla="*/ 227 h 358"/>
                  <a:gd name="T8" fmla="*/ 334 w 334"/>
                  <a:gd name="T9" fmla="*/ 313 h 358"/>
                  <a:gd name="T10" fmla="*/ 163 w 334"/>
                  <a:gd name="T11" fmla="*/ 341 h 358"/>
                  <a:gd name="T12" fmla="*/ 4 w 334"/>
                  <a:gd name="T13" fmla="*/ 111 h 358"/>
                  <a:gd name="T14" fmla="*/ 6 w 334"/>
                  <a:gd name="T15" fmla="*/ 94 h 358"/>
                  <a:gd name="T16" fmla="*/ 20 w 334"/>
                  <a:gd name="T17" fmla="*/ 54 h 358"/>
                  <a:gd name="T18" fmla="*/ 170 w 334"/>
                  <a:gd name="T19" fmla="*/ 270 h 358"/>
                  <a:gd name="T20" fmla="*/ 218 w 334"/>
                  <a:gd name="T21" fmla="*/ 251 h 358"/>
                  <a:gd name="T22" fmla="*/ 188 w 334"/>
                  <a:gd name="T23" fmla="*/ 232 h 358"/>
                  <a:gd name="T24" fmla="*/ 158 w 334"/>
                  <a:gd name="T25" fmla="*/ 183 h 358"/>
                  <a:gd name="T26" fmla="*/ 120 w 334"/>
                  <a:gd name="T27" fmla="*/ 178 h 358"/>
                  <a:gd name="T28" fmla="*/ 103 w 334"/>
                  <a:gd name="T29" fmla="*/ 217 h 358"/>
                  <a:gd name="T30" fmla="*/ 170 w 334"/>
                  <a:gd name="T31" fmla="*/ 270 h 358"/>
                  <a:gd name="T32" fmla="*/ 82 w 334"/>
                  <a:gd name="T33" fmla="*/ 86 h 358"/>
                  <a:gd name="T34" fmla="*/ 69 w 334"/>
                  <a:gd name="T35" fmla="*/ 73 h 358"/>
                  <a:gd name="T36" fmla="*/ 56 w 334"/>
                  <a:gd name="T37" fmla="*/ 86 h 358"/>
                  <a:gd name="T38" fmla="*/ 69 w 334"/>
                  <a:gd name="T39" fmla="*/ 99 h 358"/>
                  <a:gd name="T40" fmla="*/ 82 w 334"/>
                  <a:gd name="T41" fmla="*/ 86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34" h="358">
                    <a:moveTo>
                      <a:pt x="20" y="54"/>
                    </a:moveTo>
                    <a:cubicBezTo>
                      <a:pt x="39" y="22"/>
                      <a:pt x="71" y="0"/>
                      <a:pt x="109" y="0"/>
                    </a:cubicBezTo>
                    <a:cubicBezTo>
                      <a:pt x="143" y="0"/>
                      <a:pt x="174" y="17"/>
                      <a:pt x="193" y="44"/>
                    </a:cubicBezTo>
                    <a:cubicBezTo>
                      <a:pt x="239" y="105"/>
                      <a:pt x="229" y="159"/>
                      <a:pt x="252" y="227"/>
                    </a:cubicBezTo>
                    <a:cubicBezTo>
                      <a:pt x="274" y="295"/>
                      <a:pt x="334" y="313"/>
                      <a:pt x="334" y="313"/>
                    </a:cubicBezTo>
                    <a:cubicBezTo>
                      <a:pt x="334" y="313"/>
                      <a:pt x="275" y="358"/>
                      <a:pt x="163" y="341"/>
                    </a:cubicBezTo>
                    <a:cubicBezTo>
                      <a:pt x="20" y="318"/>
                      <a:pt x="0" y="187"/>
                      <a:pt x="4" y="111"/>
                    </a:cubicBezTo>
                    <a:cubicBezTo>
                      <a:pt x="4" y="105"/>
                      <a:pt x="5" y="100"/>
                      <a:pt x="6" y="94"/>
                    </a:cubicBezTo>
                    <a:cubicBezTo>
                      <a:pt x="8" y="80"/>
                      <a:pt x="13" y="66"/>
                      <a:pt x="20" y="54"/>
                    </a:cubicBezTo>
                    <a:close/>
                    <a:moveTo>
                      <a:pt x="170" y="270"/>
                    </a:moveTo>
                    <a:cubicBezTo>
                      <a:pt x="213" y="266"/>
                      <a:pt x="218" y="251"/>
                      <a:pt x="218" y="251"/>
                    </a:cubicBezTo>
                    <a:cubicBezTo>
                      <a:pt x="218" y="251"/>
                      <a:pt x="199" y="250"/>
                      <a:pt x="188" y="232"/>
                    </a:cubicBezTo>
                    <a:cubicBezTo>
                      <a:pt x="177" y="214"/>
                      <a:pt x="176" y="197"/>
                      <a:pt x="158" y="183"/>
                    </a:cubicBezTo>
                    <a:cubicBezTo>
                      <a:pt x="150" y="176"/>
                      <a:pt x="133" y="172"/>
                      <a:pt x="120" y="178"/>
                    </a:cubicBezTo>
                    <a:cubicBezTo>
                      <a:pt x="104" y="186"/>
                      <a:pt x="100" y="199"/>
                      <a:pt x="103" y="217"/>
                    </a:cubicBezTo>
                    <a:cubicBezTo>
                      <a:pt x="107" y="240"/>
                      <a:pt x="127" y="273"/>
                      <a:pt x="170" y="270"/>
                    </a:cubicBezTo>
                    <a:close/>
                    <a:moveTo>
                      <a:pt x="82" y="86"/>
                    </a:moveTo>
                    <a:cubicBezTo>
                      <a:pt x="82" y="79"/>
                      <a:pt x="76" y="73"/>
                      <a:pt x="69" y="73"/>
                    </a:cubicBezTo>
                    <a:cubicBezTo>
                      <a:pt x="62" y="73"/>
                      <a:pt x="56" y="79"/>
                      <a:pt x="56" y="86"/>
                    </a:cubicBezTo>
                    <a:cubicBezTo>
                      <a:pt x="56" y="93"/>
                      <a:pt x="62" y="99"/>
                      <a:pt x="69" y="99"/>
                    </a:cubicBezTo>
                    <a:cubicBezTo>
                      <a:pt x="76" y="99"/>
                      <a:pt x="82" y="93"/>
                      <a:pt x="82" y="86"/>
                    </a:cubicBezTo>
                    <a:close/>
                  </a:path>
                </a:pathLst>
              </a:custGeom>
              <a:solidFill>
                <a:srgbClr val="7ED6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4" name="Freeform 21"/>
              <p:cNvSpPr/>
              <p:nvPr/>
            </p:nvSpPr>
            <p:spPr bwMode="auto">
              <a:xfrm>
                <a:off x="6994526" y="825500"/>
                <a:ext cx="501650" cy="428625"/>
              </a:xfrm>
              <a:custGeom>
                <a:avLst/>
                <a:gdLst>
                  <a:gd name="T0" fmla="*/ 118 w 118"/>
                  <a:gd name="T1" fmla="*/ 79 h 101"/>
                  <a:gd name="T2" fmla="*/ 70 w 118"/>
                  <a:gd name="T3" fmla="*/ 98 h 101"/>
                  <a:gd name="T4" fmla="*/ 3 w 118"/>
                  <a:gd name="T5" fmla="*/ 45 h 101"/>
                  <a:gd name="T6" fmla="*/ 20 w 118"/>
                  <a:gd name="T7" fmla="*/ 6 h 101"/>
                  <a:gd name="T8" fmla="*/ 58 w 118"/>
                  <a:gd name="T9" fmla="*/ 11 h 101"/>
                  <a:gd name="T10" fmla="*/ 88 w 118"/>
                  <a:gd name="T11" fmla="*/ 60 h 101"/>
                  <a:gd name="T12" fmla="*/ 118 w 118"/>
                  <a:gd name="T13" fmla="*/ 79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8" h="101">
                    <a:moveTo>
                      <a:pt x="118" y="79"/>
                    </a:moveTo>
                    <a:cubicBezTo>
                      <a:pt x="118" y="79"/>
                      <a:pt x="113" y="94"/>
                      <a:pt x="70" y="98"/>
                    </a:cubicBezTo>
                    <a:cubicBezTo>
                      <a:pt x="27" y="101"/>
                      <a:pt x="7" y="68"/>
                      <a:pt x="3" y="45"/>
                    </a:cubicBezTo>
                    <a:cubicBezTo>
                      <a:pt x="0" y="27"/>
                      <a:pt x="4" y="14"/>
                      <a:pt x="20" y="6"/>
                    </a:cubicBezTo>
                    <a:cubicBezTo>
                      <a:pt x="33" y="0"/>
                      <a:pt x="50" y="4"/>
                      <a:pt x="58" y="11"/>
                    </a:cubicBezTo>
                    <a:cubicBezTo>
                      <a:pt x="76" y="25"/>
                      <a:pt x="77" y="42"/>
                      <a:pt x="88" y="60"/>
                    </a:cubicBezTo>
                    <a:cubicBezTo>
                      <a:pt x="99" y="78"/>
                      <a:pt x="118" y="79"/>
                      <a:pt x="118" y="79"/>
                    </a:cubicBezTo>
                    <a:close/>
                  </a:path>
                </a:pathLst>
              </a:custGeom>
              <a:solidFill>
                <a:srgbClr val="1F82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5" name="Freeform 22"/>
              <p:cNvSpPr>
                <a:spLocks noEditPoints="1"/>
              </p:cNvSpPr>
              <p:nvPr/>
            </p:nvSpPr>
            <p:spPr bwMode="auto">
              <a:xfrm>
                <a:off x="6808788" y="404813"/>
                <a:ext cx="109538" cy="111125"/>
              </a:xfrm>
              <a:custGeom>
                <a:avLst/>
                <a:gdLst>
                  <a:gd name="T0" fmla="*/ 13 w 26"/>
                  <a:gd name="T1" fmla="*/ 0 h 26"/>
                  <a:gd name="T2" fmla="*/ 26 w 26"/>
                  <a:gd name="T3" fmla="*/ 13 h 26"/>
                  <a:gd name="T4" fmla="*/ 13 w 26"/>
                  <a:gd name="T5" fmla="*/ 26 h 26"/>
                  <a:gd name="T6" fmla="*/ 0 w 26"/>
                  <a:gd name="T7" fmla="*/ 13 h 26"/>
                  <a:gd name="T8" fmla="*/ 13 w 26"/>
                  <a:gd name="T9" fmla="*/ 0 h 26"/>
                  <a:gd name="T10" fmla="*/ 18 w 26"/>
                  <a:gd name="T11" fmla="*/ 15 h 26"/>
                  <a:gd name="T12" fmla="*/ 11 w 26"/>
                  <a:gd name="T13" fmla="*/ 8 h 26"/>
                  <a:gd name="T14" fmla="*/ 5 w 26"/>
                  <a:gd name="T15" fmla="*/ 15 h 26"/>
                  <a:gd name="T16" fmla="*/ 11 w 26"/>
                  <a:gd name="T17" fmla="*/ 21 h 26"/>
                  <a:gd name="T18" fmla="*/ 18 w 26"/>
                  <a:gd name="T19" fmla="*/ 1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26">
                    <a:moveTo>
                      <a:pt x="13" y="0"/>
                    </a:moveTo>
                    <a:cubicBezTo>
                      <a:pt x="20" y="0"/>
                      <a:pt x="26" y="6"/>
                      <a:pt x="26" y="13"/>
                    </a:cubicBezTo>
                    <a:cubicBezTo>
                      <a:pt x="26" y="20"/>
                      <a:pt x="20" y="26"/>
                      <a:pt x="13" y="26"/>
                    </a:cubicBezTo>
                    <a:cubicBezTo>
                      <a:pt x="6" y="26"/>
                      <a:pt x="0" y="20"/>
                      <a:pt x="0" y="13"/>
                    </a:cubicBezTo>
                    <a:cubicBezTo>
                      <a:pt x="0" y="6"/>
                      <a:pt x="6" y="0"/>
                      <a:pt x="13" y="0"/>
                    </a:cubicBezTo>
                    <a:close/>
                    <a:moveTo>
                      <a:pt x="18" y="15"/>
                    </a:moveTo>
                    <a:cubicBezTo>
                      <a:pt x="18" y="11"/>
                      <a:pt x="15" y="8"/>
                      <a:pt x="11" y="8"/>
                    </a:cubicBezTo>
                    <a:cubicBezTo>
                      <a:pt x="7" y="8"/>
                      <a:pt x="5" y="11"/>
                      <a:pt x="5" y="15"/>
                    </a:cubicBezTo>
                    <a:cubicBezTo>
                      <a:pt x="5" y="18"/>
                      <a:pt x="7" y="21"/>
                      <a:pt x="11" y="21"/>
                    </a:cubicBezTo>
                    <a:cubicBezTo>
                      <a:pt x="15" y="21"/>
                      <a:pt x="18" y="18"/>
                      <a:pt x="18" y="1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6" name="Oval 23"/>
              <p:cNvSpPr>
                <a:spLocks noChangeArrowheads="1"/>
              </p:cNvSpPr>
              <p:nvPr/>
            </p:nvSpPr>
            <p:spPr bwMode="auto">
              <a:xfrm>
                <a:off x="6829426" y="439738"/>
                <a:ext cx="55563" cy="5397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7" name="Freeform 24"/>
              <p:cNvSpPr/>
              <p:nvPr/>
            </p:nvSpPr>
            <p:spPr bwMode="auto">
              <a:xfrm>
                <a:off x="6554788" y="23813"/>
                <a:ext cx="219075" cy="211138"/>
              </a:xfrm>
              <a:custGeom>
                <a:avLst/>
                <a:gdLst>
                  <a:gd name="T0" fmla="*/ 28 w 52"/>
                  <a:gd name="T1" fmla="*/ 7 h 50"/>
                  <a:gd name="T2" fmla="*/ 0 w 52"/>
                  <a:gd name="T3" fmla="*/ 49 h 50"/>
                  <a:gd name="T4" fmla="*/ 0 w 52"/>
                  <a:gd name="T5" fmla="*/ 49 h 50"/>
                  <a:gd name="T6" fmla="*/ 0 w 52"/>
                  <a:gd name="T7" fmla="*/ 41 h 50"/>
                  <a:gd name="T8" fmla="*/ 28 w 52"/>
                  <a:gd name="T9" fmla="*/ 7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50">
                    <a:moveTo>
                      <a:pt x="28" y="7"/>
                    </a:moveTo>
                    <a:cubicBezTo>
                      <a:pt x="52" y="0"/>
                      <a:pt x="26" y="50"/>
                      <a:pt x="0" y="49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46"/>
                      <a:pt x="0" y="43"/>
                      <a:pt x="0" y="41"/>
                    </a:cubicBezTo>
                    <a:cubicBezTo>
                      <a:pt x="0" y="41"/>
                      <a:pt x="4" y="13"/>
                      <a:pt x="28" y="7"/>
                    </a:cubicBezTo>
                    <a:close/>
                  </a:path>
                </a:pathLst>
              </a:custGeom>
              <a:solidFill>
                <a:srgbClr val="8FC31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8" name="Freeform 25"/>
              <p:cNvSpPr/>
              <p:nvPr/>
            </p:nvSpPr>
            <p:spPr bwMode="auto">
              <a:xfrm>
                <a:off x="6532563" y="300038"/>
                <a:ext cx="123825" cy="193675"/>
              </a:xfrm>
              <a:custGeom>
                <a:avLst/>
                <a:gdLst>
                  <a:gd name="T0" fmla="*/ 29 w 29"/>
                  <a:gd name="T1" fmla="*/ 6 h 46"/>
                  <a:gd name="T2" fmla="*/ 15 w 29"/>
                  <a:gd name="T3" fmla="*/ 46 h 46"/>
                  <a:gd name="T4" fmla="*/ 0 w 29"/>
                  <a:gd name="T5" fmla="*/ 40 h 46"/>
                  <a:gd name="T6" fmla="*/ 3 w 29"/>
                  <a:gd name="T7" fmla="*/ 25 h 46"/>
                  <a:gd name="T8" fmla="*/ 10 w 29"/>
                  <a:gd name="T9" fmla="*/ 22 h 46"/>
                  <a:gd name="T10" fmla="*/ 4 w 29"/>
                  <a:gd name="T11" fmla="*/ 13 h 46"/>
                  <a:gd name="T12" fmla="*/ 5 w 29"/>
                  <a:gd name="T13" fmla="*/ 0 h 46"/>
                  <a:gd name="T14" fmla="*/ 29 w 29"/>
                  <a:gd name="T15" fmla="*/ 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46">
                    <a:moveTo>
                      <a:pt x="29" y="6"/>
                    </a:moveTo>
                    <a:cubicBezTo>
                      <a:pt x="22" y="18"/>
                      <a:pt x="17" y="32"/>
                      <a:pt x="15" y="46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" y="35"/>
                      <a:pt x="2" y="30"/>
                      <a:pt x="3" y="25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5" y="9"/>
                      <a:pt x="5" y="5"/>
                      <a:pt x="5" y="0"/>
                    </a:cubicBezTo>
                    <a:cubicBezTo>
                      <a:pt x="13" y="2"/>
                      <a:pt x="22" y="4"/>
                      <a:pt x="29" y="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9" name="Freeform 26"/>
              <p:cNvSpPr/>
              <p:nvPr/>
            </p:nvSpPr>
            <p:spPr bwMode="auto">
              <a:xfrm>
                <a:off x="6299201" y="-265113"/>
                <a:ext cx="284163" cy="357188"/>
              </a:xfrm>
              <a:custGeom>
                <a:avLst/>
                <a:gdLst>
                  <a:gd name="T0" fmla="*/ 58 w 67"/>
                  <a:gd name="T1" fmla="*/ 0 h 84"/>
                  <a:gd name="T2" fmla="*/ 55 w 67"/>
                  <a:gd name="T3" fmla="*/ 77 h 84"/>
                  <a:gd name="T4" fmla="*/ 0 w 67"/>
                  <a:gd name="T5" fmla="*/ 27 h 84"/>
                  <a:gd name="T6" fmla="*/ 0 w 67"/>
                  <a:gd name="T7" fmla="*/ 27 h 84"/>
                  <a:gd name="T8" fmla="*/ 1 w 67"/>
                  <a:gd name="T9" fmla="*/ 29 h 84"/>
                  <a:gd name="T10" fmla="*/ 58 w 67"/>
                  <a:gd name="T11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7" h="84">
                    <a:moveTo>
                      <a:pt x="58" y="0"/>
                    </a:moveTo>
                    <a:cubicBezTo>
                      <a:pt x="59" y="7"/>
                      <a:pt x="67" y="69"/>
                      <a:pt x="55" y="77"/>
                    </a:cubicBezTo>
                    <a:cubicBezTo>
                      <a:pt x="45" y="84"/>
                      <a:pt x="10" y="51"/>
                      <a:pt x="0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1" y="28"/>
                      <a:pt x="1" y="29"/>
                      <a:pt x="1" y="29"/>
                    </a:cubicBezTo>
                    <a:cubicBezTo>
                      <a:pt x="20" y="45"/>
                      <a:pt x="58" y="19"/>
                      <a:pt x="58" y="0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0" name="Freeform 27"/>
              <p:cNvSpPr/>
              <p:nvPr/>
            </p:nvSpPr>
            <p:spPr bwMode="auto">
              <a:xfrm>
                <a:off x="6464301" y="404813"/>
                <a:ext cx="80963" cy="63500"/>
              </a:xfrm>
              <a:custGeom>
                <a:avLst/>
                <a:gdLst>
                  <a:gd name="T0" fmla="*/ 0 w 19"/>
                  <a:gd name="T1" fmla="*/ 8 h 15"/>
                  <a:gd name="T2" fmla="*/ 19 w 19"/>
                  <a:gd name="T3" fmla="*/ 0 h 15"/>
                  <a:gd name="T4" fmla="*/ 16 w 19"/>
                  <a:gd name="T5" fmla="*/ 15 h 15"/>
                  <a:gd name="T6" fmla="*/ 0 w 19"/>
                  <a:gd name="T7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15">
                    <a:moveTo>
                      <a:pt x="0" y="8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18" y="5"/>
                      <a:pt x="17" y="10"/>
                      <a:pt x="16" y="15"/>
                    </a:cubicBez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1" name="Freeform 28"/>
              <p:cNvSpPr/>
              <p:nvPr/>
            </p:nvSpPr>
            <p:spPr bwMode="auto">
              <a:xfrm>
                <a:off x="6265863" y="-357188"/>
                <a:ext cx="279400" cy="282575"/>
              </a:xfrm>
              <a:custGeom>
                <a:avLst/>
                <a:gdLst>
                  <a:gd name="T0" fmla="*/ 20 w 66"/>
                  <a:gd name="T1" fmla="*/ 18 h 67"/>
                  <a:gd name="T2" fmla="*/ 20 w 66"/>
                  <a:gd name="T3" fmla="*/ 18 h 67"/>
                  <a:gd name="T4" fmla="*/ 61 w 66"/>
                  <a:gd name="T5" fmla="*/ 12 h 67"/>
                  <a:gd name="T6" fmla="*/ 66 w 66"/>
                  <a:gd name="T7" fmla="*/ 22 h 67"/>
                  <a:gd name="T8" fmla="*/ 9 w 66"/>
                  <a:gd name="T9" fmla="*/ 51 h 67"/>
                  <a:gd name="T10" fmla="*/ 8 w 66"/>
                  <a:gd name="T11" fmla="*/ 49 h 67"/>
                  <a:gd name="T12" fmla="*/ 20 w 66"/>
                  <a:gd name="T13" fmla="*/ 18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67">
                    <a:moveTo>
                      <a:pt x="20" y="18"/>
                    </a:moveTo>
                    <a:cubicBezTo>
                      <a:pt x="20" y="18"/>
                      <a:pt x="20" y="18"/>
                      <a:pt x="20" y="18"/>
                    </a:cubicBezTo>
                    <a:cubicBezTo>
                      <a:pt x="29" y="8"/>
                      <a:pt x="48" y="0"/>
                      <a:pt x="61" y="12"/>
                    </a:cubicBezTo>
                    <a:cubicBezTo>
                      <a:pt x="65" y="15"/>
                      <a:pt x="66" y="18"/>
                      <a:pt x="66" y="22"/>
                    </a:cubicBezTo>
                    <a:cubicBezTo>
                      <a:pt x="66" y="41"/>
                      <a:pt x="28" y="67"/>
                      <a:pt x="9" y="51"/>
                    </a:cubicBezTo>
                    <a:cubicBezTo>
                      <a:pt x="9" y="51"/>
                      <a:pt x="9" y="50"/>
                      <a:pt x="8" y="49"/>
                    </a:cubicBezTo>
                    <a:cubicBezTo>
                      <a:pt x="5" y="44"/>
                      <a:pt x="0" y="31"/>
                      <a:pt x="20" y="18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2" name="Freeform 29"/>
              <p:cNvSpPr/>
              <p:nvPr/>
            </p:nvSpPr>
            <p:spPr bwMode="auto">
              <a:xfrm>
                <a:off x="6570663" y="95250"/>
                <a:ext cx="1417638" cy="1519238"/>
              </a:xfrm>
              <a:custGeom>
                <a:avLst/>
                <a:gdLst>
                  <a:gd name="T0" fmla="*/ 6 w 334"/>
                  <a:gd name="T1" fmla="*/ 94 h 358"/>
                  <a:gd name="T2" fmla="*/ 4 w 334"/>
                  <a:gd name="T3" fmla="*/ 111 h 358"/>
                  <a:gd name="T4" fmla="*/ 163 w 334"/>
                  <a:gd name="T5" fmla="*/ 341 h 358"/>
                  <a:gd name="T6" fmla="*/ 334 w 334"/>
                  <a:gd name="T7" fmla="*/ 313 h 358"/>
                  <a:gd name="T8" fmla="*/ 252 w 334"/>
                  <a:gd name="T9" fmla="*/ 227 h 358"/>
                  <a:gd name="T10" fmla="*/ 193 w 334"/>
                  <a:gd name="T11" fmla="*/ 44 h 358"/>
                  <a:gd name="T12" fmla="*/ 109 w 334"/>
                  <a:gd name="T13" fmla="*/ 0 h 358"/>
                  <a:gd name="T14" fmla="*/ 20 w 334"/>
                  <a:gd name="T15" fmla="*/ 54 h 358"/>
                  <a:gd name="T16" fmla="*/ 6 w 334"/>
                  <a:gd name="T17" fmla="*/ 94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4" h="358">
                    <a:moveTo>
                      <a:pt x="6" y="94"/>
                    </a:moveTo>
                    <a:cubicBezTo>
                      <a:pt x="5" y="100"/>
                      <a:pt x="4" y="105"/>
                      <a:pt x="4" y="111"/>
                    </a:cubicBezTo>
                    <a:cubicBezTo>
                      <a:pt x="0" y="187"/>
                      <a:pt x="20" y="318"/>
                      <a:pt x="163" y="341"/>
                    </a:cubicBezTo>
                    <a:cubicBezTo>
                      <a:pt x="275" y="358"/>
                      <a:pt x="334" y="313"/>
                      <a:pt x="334" y="313"/>
                    </a:cubicBezTo>
                    <a:cubicBezTo>
                      <a:pt x="334" y="313"/>
                      <a:pt x="274" y="295"/>
                      <a:pt x="252" y="227"/>
                    </a:cubicBezTo>
                    <a:cubicBezTo>
                      <a:pt x="229" y="159"/>
                      <a:pt x="239" y="105"/>
                      <a:pt x="193" y="44"/>
                    </a:cubicBezTo>
                    <a:cubicBezTo>
                      <a:pt x="174" y="17"/>
                      <a:pt x="143" y="0"/>
                      <a:pt x="109" y="0"/>
                    </a:cubicBezTo>
                    <a:cubicBezTo>
                      <a:pt x="71" y="0"/>
                      <a:pt x="39" y="22"/>
                      <a:pt x="20" y="54"/>
                    </a:cubicBezTo>
                    <a:cubicBezTo>
                      <a:pt x="13" y="66"/>
                      <a:pt x="8" y="80"/>
                      <a:pt x="6" y="94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3" name="Freeform 30"/>
              <p:cNvSpPr/>
              <p:nvPr/>
            </p:nvSpPr>
            <p:spPr bwMode="auto">
              <a:xfrm>
                <a:off x="6994526" y="825500"/>
                <a:ext cx="501650" cy="428625"/>
              </a:xfrm>
              <a:custGeom>
                <a:avLst/>
                <a:gdLst>
                  <a:gd name="T0" fmla="*/ 70 w 118"/>
                  <a:gd name="T1" fmla="*/ 98 h 101"/>
                  <a:gd name="T2" fmla="*/ 118 w 118"/>
                  <a:gd name="T3" fmla="*/ 79 h 101"/>
                  <a:gd name="T4" fmla="*/ 88 w 118"/>
                  <a:gd name="T5" fmla="*/ 60 h 101"/>
                  <a:gd name="T6" fmla="*/ 58 w 118"/>
                  <a:gd name="T7" fmla="*/ 11 h 101"/>
                  <a:gd name="T8" fmla="*/ 20 w 118"/>
                  <a:gd name="T9" fmla="*/ 6 h 101"/>
                  <a:gd name="T10" fmla="*/ 3 w 118"/>
                  <a:gd name="T11" fmla="*/ 45 h 101"/>
                  <a:gd name="T12" fmla="*/ 70 w 118"/>
                  <a:gd name="T13" fmla="*/ 98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8" h="101">
                    <a:moveTo>
                      <a:pt x="70" y="98"/>
                    </a:moveTo>
                    <a:cubicBezTo>
                      <a:pt x="113" y="94"/>
                      <a:pt x="118" y="79"/>
                      <a:pt x="118" y="79"/>
                    </a:cubicBezTo>
                    <a:cubicBezTo>
                      <a:pt x="118" y="79"/>
                      <a:pt x="99" y="78"/>
                      <a:pt x="88" y="60"/>
                    </a:cubicBezTo>
                    <a:cubicBezTo>
                      <a:pt x="77" y="42"/>
                      <a:pt x="76" y="25"/>
                      <a:pt x="58" y="11"/>
                    </a:cubicBezTo>
                    <a:cubicBezTo>
                      <a:pt x="50" y="4"/>
                      <a:pt x="33" y="0"/>
                      <a:pt x="20" y="6"/>
                    </a:cubicBezTo>
                    <a:cubicBezTo>
                      <a:pt x="4" y="14"/>
                      <a:pt x="0" y="27"/>
                      <a:pt x="3" y="45"/>
                    </a:cubicBezTo>
                    <a:cubicBezTo>
                      <a:pt x="7" y="68"/>
                      <a:pt x="27" y="101"/>
                      <a:pt x="70" y="98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4" name="Oval 31"/>
              <p:cNvSpPr>
                <a:spLocks noChangeArrowheads="1"/>
              </p:cNvSpPr>
              <p:nvPr/>
            </p:nvSpPr>
            <p:spPr bwMode="auto">
              <a:xfrm>
                <a:off x="6808788" y="404813"/>
                <a:ext cx="109538" cy="111125"/>
              </a:xfrm>
              <a:prstGeom prst="ellips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5" name="Freeform 32"/>
              <p:cNvSpPr/>
              <p:nvPr/>
            </p:nvSpPr>
            <p:spPr bwMode="auto">
              <a:xfrm>
                <a:off x="6464301" y="290513"/>
                <a:ext cx="192088" cy="203200"/>
              </a:xfrm>
              <a:custGeom>
                <a:avLst/>
                <a:gdLst>
                  <a:gd name="T0" fmla="*/ 45 w 45"/>
                  <a:gd name="T1" fmla="*/ 8 h 48"/>
                  <a:gd name="T2" fmla="*/ 45 w 45"/>
                  <a:gd name="T3" fmla="*/ 8 h 48"/>
                  <a:gd name="T4" fmla="*/ 21 w 45"/>
                  <a:gd name="T5" fmla="*/ 2 h 48"/>
                  <a:gd name="T6" fmla="*/ 11 w 45"/>
                  <a:gd name="T7" fmla="*/ 0 h 48"/>
                  <a:gd name="T8" fmla="*/ 20 w 45"/>
                  <a:gd name="T9" fmla="*/ 15 h 48"/>
                  <a:gd name="T10" fmla="*/ 26 w 45"/>
                  <a:gd name="T11" fmla="*/ 24 h 48"/>
                  <a:gd name="T12" fmla="*/ 19 w 45"/>
                  <a:gd name="T13" fmla="*/ 27 h 48"/>
                  <a:gd name="T14" fmla="*/ 0 w 45"/>
                  <a:gd name="T15" fmla="*/ 35 h 48"/>
                  <a:gd name="T16" fmla="*/ 16 w 45"/>
                  <a:gd name="T17" fmla="*/ 42 h 48"/>
                  <a:gd name="T18" fmla="*/ 31 w 45"/>
                  <a:gd name="T1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5" h="48">
                    <a:moveTo>
                      <a:pt x="45" y="8"/>
                    </a:moveTo>
                    <a:cubicBezTo>
                      <a:pt x="45" y="8"/>
                      <a:pt x="45" y="8"/>
                      <a:pt x="45" y="8"/>
                    </a:cubicBezTo>
                    <a:cubicBezTo>
                      <a:pt x="38" y="6"/>
                      <a:pt x="29" y="4"/>
                      <a:pt x="21" y="2"/>
                    </a:cubicBezTo>
                    <a:cubicBezTo>
                      <a:pt x="15" y="1"/>
                      <a:pt x="11" y="0"/>
                      <a:pt x="11" y="0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16" y="42"/>
                      <a:pt x="16" y="42"/>
                      <a:pt x="16" y="42"/>
                    </a:cubicBezTo>
                    <a:cubicBezTo>
                      <a:pt x="31" y="48"/>
                      <a:pt x="31" y="48"/>
                      <a:pt x="31" y="48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6" name="Freeform 33"/>
              <p:cNvSpPr/>
              <p:nvPr/>
            </p:nvSpPr>
            <p:spPr bwMode="auto">
              <a:xfrm>
                <a:off x="6554788" y="23813"/>
                <a:ext cx="219075" cy="211138"/>
              </a:xfrm>
              <a:custGeom>
                <a:avLst/>
                <a:gdLst>
                  <a:gd name="T0" fmla="*/ 0 w 52"/>
                  <a:gd name="T1" fmla="*/ 41 h 50"/>
                  <a:gd name="T2" fmla="*/ 28 w 52"/>
                  <a:gd name="T3" fmla="*/ 7 h 50"/>
                  <a:gd name="T4" fmla="*/ 0 w 52"/>
                  <a:gd name="T5" fmla="*/ 49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2" h="50">
                    <a:moveTo>
                      <a:pt x="0" y="41"/>
                    </a:moveTo>
                    <a:cubicBezTo>
                      <a:pt x="0" y="41"/>
                      <a:pt x="4" y="13"/>
                      <a:pt x="28" y="7"/>
                    </a:cubicBezTo>
                    <a:cubicBezTo>
                      <a:pt x="52" y="0"/>
                      <a:pt x="26" y="50"/>
                      <a:pt x="0" y="49"/>
                    </a:cubicBezTo>
                  </a:path>
                </a:pathLst>
              </a:custGeom>
              <a:noFill/>
              <a:ln w="25400" cap="rnd">
                <a:solidFill>
                  <a:srgbClr val="00000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7" name="Freeform 34"/>
              <p:cNvSpPr/>
              <p:nvPr/>
            </p:nvSpPr>
            <p:spPr bwMode="auto">
              <a:xfrm>
                <a:off x="6554788" y="104775"/>
                <a:ext cx="101600" cy="109538"/>
              </a:xfrm>
              <a:custGeom>
                <a:avLst/>
                <a:gdLst>
                  <a:gd name="T0" fmla="*/ 24 w 24"/>
                  <a:gd name="T1" fmla="*/ 0 h 26"/>
                  <a:gd name="T2" fmla="*/ 0 w 24"/>
                  <a:gd name="T3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4" h="26">
                    <a:moveTo>
                      <a:pt x="24" y="0"/>
                    </a:moveTo>
                    <a:cubicBezTo>
                      <a:pt x="24" y="0"/>
                      <a:pt x="12" y="7"/>
                      <a:pt x="0" y="26"/>
                    </a:cubicBezTo>
                  </a:path>
                </a:pathLst>
              </a:custGeom>
              <a:noFill/>
              <a:ln w="25400" cap="rnd">
                <a:solidFill>
                  <a:srgbClr val="00000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8" name="Freeform 35"/>
              <p:cNvSpPr/>
              <p:nvPr/>
            </p:nvSpPr>
            <p:spPr bwMode="auto">
              <a:xfrm>
                <a:off x="6384926" y="61913"/>
                <a:ext cx="173038" cy="758825"/>
              </a:xfrm>
              <a:custGeom>
                <a:avLst/>
                <a:gdLst>
                  <a:gd name="T0" fmla="*/ 35 w 41"/>
                  <a:gd name="T1" fmla="*/ 0 h 179"/>
                  <a:gd name="T2" fmla="*/ 40 w 41"/>
                  <a:gd name="T3" fmla="*/ 32 h 179"/>
                  <a:gd name="T4" fmla="*/ 40 w 41"/>
                  <a:gd name="T5" fmla="*/ 40 h 179"/>
                  <a:gd name="T6" fmla="*/ 40 w 41"/>
                  <a:gd name="T7" fmla="*/ 56 h 179"/>
                  <a:gd name="T8" fmla="*/ 39 w 41"/>
                  <a:gd name="T9" fmla="*/ 69 h 179"/>
                  <a:gd name="T10" fmla="*/ 38 w 41"/>
                  <a:gd name="T11" fmla="*/ 81 h 179"/>
                  <a:gd name="T12" fmla="*/ 35 w 41"/>
                  <a:gd name="T13" fmla="*/ 96 h 179"/>
                  <a:gd name="T14" fmla="*/ 0 w 41"/>
                  <a:gd name="T15" fmla="*/ 179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" h="179">
                    <a:moveTo>
                      <a:pt x="35" y="0"/>
                    </a:moveTo>
                    <a:cubicBezTo>
                      <a:pt x="35" y="0"/>
                      <a:pt x="39" y="12"/>
                      <a:pt x="40" y="32"/>
                    </a:cubicBezTo>
                    <a:cubicBezTo>
                      <a:pt x="40" y="34"/>
                      <a:pt x="40" y="37"/>
                      <a:pt x="40" y="40"/>
                    </a:cubicBezTo>
                    <a:cubicBezTo>
                      <a:pt x="41" y="45"/>
                      <a:pt x="41" y="50"/>
                      <a:pt x="40" y="56"/>
                    </a:cubicBezTo>
                    <a:cubicBezTo>
                      <a:pt x="40" y="61"/>
                      <a:pt x="40" y="65"/>
                      <a:pt x="39" y="69"/>
                    </a:cubicBezTo>
                    <a:cubicBezTo>
                      <a:pt x="39" y="73"/>
                      <a:pt x="39" y="77"/>
                      <a:pt x="38" y="81"/>
                    </a:cubicBezTo>
                    <a:cubicBezTo>
                      <a:pt x="37" y="86"/>
                      <a:pt x="36" y="91"/>
                      <a:pt x="35" y="96"/>
                    </a:cubicBezTo>
                    <a:cubicBezTo>
                      <a:pt x="30" y="121"/>
                      <a:pt x="19" y="150"/>
                      <a:pt x="0" y="179"/>
                    </a:cubicBezTo>
                  </a:path>
                </a:pathLst>
              </a:custGeom>
              <a:noFill/>
              <a:ln w="25400" cap="rnd">
                <a:solidFill>
                  <a:srgbClr val="00000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9" name="Freeform 36"/>
              <p:cNvSpPr/>
              <p:nvPr/>
            </p:nvSpPr>
            <p:spPr bwMode="auto">
              <a:xfrm>
                <a:off x="6265863" y="-357188"/>
                <a:ext cx="279400" cy="282575"/>
              </a:xfrm>
              <a:custGeom>
                <a:avLst/>
                <a:gdLst>
                  <a:gd name="T0" fmla="*/ 47 w 66"/>
                  <a:gd name="T1" fmla="*/ 29 h 67"/>
                  <a:gd name="T2" fmla="*/ 18 w 66"/>
                  <a:gd name="T3" fmla="*/ 36 h 67"/>
                  <a:gd name="T4" fmla="*/ 20 w 66"/>
                  <a:gd name="T5" fmla="*/ 18 h 67"/>
                  <a:gd name="T6" fmla="*/ 20 w 66"/>
                  <a:gd name="T7" fmla="*/ 18 h 67"/>
                  <a:gd name="T8" fmla="*/ 61 w 66"/>
                  <a:gd name="T9" fmla="*/ 12 h 67"/>
                  <a:gd name="T10" fmla="*/ 66 w 66"/>
                  <a:gd name="T11" fmla="*/ 22 h 67"/>
                  <a:gd name="T12" fmla="*/ 9 w 66"/>
                  <a:gd name="T13" fmla="*/ 51 h 67"/>
                  <a:gd name="T14" fmla="*/ 8 w 66"/>
                  <a:gd name="T15" fmla="*/ 49 h 67"/>
                  <a:gd name="T16" fmla="*/ 20 w 66"/>
                  <a:gd name="T17" fmla="*/ 18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67">
                    <a:moveTo>
                      <a:pt x="47" y="29"/>
                    </a:moveTo>
                    <a:cubicBezTo>
                      <a:pt x="47" y="29"/>
                      <a:pt x="33" y="46"/>
                      <a:pt x="18" y="36"/>
                    </a:cubicBezTo>
                    <a:cubicBezTo>
                      <a:pt x="13" y="31"/>
                      <a:pt x="14" y="24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9" y="8"/>
                      <a:pt x="48" y="0"/>
                      <a:pt x="61" y="12"/>
                    </a:cubicBezTo>
                    <a:cubicBezTo>
                      <a:pt x="65" y="15"/>
                      <a:pt x="66" y="18"/>
                      <a:pt x="66" y="22"/>
                    </a:cubicBezTo>
                    <a:cubicBezTo>
                      <a:pt x="66" y="41"/>
                      <a:pt x="28" y="67"/>
                      <a:pt x="9" y="51"/>
                    </a:cubicBezTo>
                    <a:cubicBezTo>
                      <a:pt x="9" y="51"/>
                      <a:pt x="9" y="50"/>
                      <a:pt x="8" y="49"/>
                    </a:cubicBezTo>
                    <a:cubicBezTo>
                      <a:pt x="5" y="44"/>
                      <a:pt x="0" y="31"/>
                      <a:pt x="20" y="18"/>
                    </a:cubicBezTo>
                  </a:path>
                </a:pathLst>
              </a:custGeom>
              <a:noFill/>
              <a:ln w="25400" cap="rnd">
                <a:solidFill>
                  <a:srgbClr val="00000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0" name="Freeform 37"/>
              <p:cNvSpPr/>
              <p:nvPr/>
            </p:nvSpPr>
            <p:spPr bwMode="auto">
              <a:xfrm>
                <a:off x="6299201" y="-268288"/>
                <a:ext cx="284163" cy="360363"/>
              </a:xfrm>
              <a:custGeom>
                <a:avLst/>
                <a:gdLst>
                  <a:gd name="T0" fmla="*/ 58 w 67"/>
                  <a:gd name="T1" fmla="*/ 0 h 85"/>
                  <a:gd name="T2" fmla="*/ 58 w 67"/>
                  <a:gd name="T3" fmla="*/ 1 h 85"/>
                  <a:gd name="T4" fmla="*/ 55 w 67"/>
                  <a:gd name="T5" fmla="*/ 78 h 85"/>
                  <a:gd name="T6" fmla="*/ 0 w 67"/>
                  <a:gd name="T7" fmla="*/ 28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85">
                    <a:moveTo>
                      <a:pt x="58" y="0"/>
                    </a:moveTo>
                    <a:cubicBezTo>
                      <a:pt x="58" y="0"/>
                      <a:pt x="58" y="0"/>
                      <a:pt x="58" y="1"/>
                    </a:cubicBezTo>
                    <a:cubicBezTo>
                      <a:pt x="59" y="8"/>
                      <a:pt x="67" y="70"/>
                      <a:pt x="55" y="78"/>
                    </a:cubicBezTo>
                    <a:cubicBezTo>
                      <a:pt x="45" y="85"/>
                      <a:pt x="10" y="52"/>
                      <a:pt x="0" y="28"/>
                    </a:cubicBezTo>
                  </a:path>
                </a:pathLst>
              </a:custGeom>
              <a:noFill/>
              <a:ln w="25400" cap="rnd">
                <a:solidFill>
                  <a:srgbClr val="00000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145" name="组合 144"/>
            <p:cNvGrpSpPr/>
            <p:nvPr/>
          </p:nvGrpSpPr>
          <p:grpSpPr>
            <a:xfrm>
              <a:off x="1436440" y="2047875"/>
              <a:ext cx="3319711" cy="3671571"/>
              <a:chOff x="3678238" y="1873250"/>
              <a:chExt cx="4822825" cy="5334001"/>
            </a:xfrm>
          </p:grpSpPr>
          <p:sp>
            <p:nvSpPr>
              <p:cNvPr id="146" name="Freeform 9"/>
              <p:cNvSpPr/>
              <p:nvPr/>
            </p:nvSpPr>
            <p:spPr bwMode="auto">
              <a:xfrm>
                <a:off x="7894638" y="3340100"/>
                <a:ext cx="411163" cy="377825"/>
              </a:xfrm>
              <a:custGeom>
                <a:avLst/>
                <a:gdLst>
                  <a:gd name="T0" fmla="*/ 0 w 97"/>
                  <a:gd name="T1" fmla="*/ 77 h 89"/>
                  <a:gd name="T2" fmla="*/ 63 w 97"/>
                  <a:gd name="T3" fmla="*/ 76 h 89"/>
                  <a:gd name="T4" fmla="*/ 88 w 97"/>
                  <a:gd name="T5" fmla="*/ 15 h 89"/>
                  <a:gd name="T6" fmla="*/ 30 w 97"/>
                  <a:gd name="T7" fmla="*/ 21 h 89"/>
                  <a:gd name="T8" fmla="*/ 0 w 97"/>
                  <a:gd name="T9" fmla="*/ 77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" h="89">
                    <a:moveTo>
                      <a:pt x="0" y="77"/>
                    </a:moveTo>
                    <a:cubicBezTo>
                      <a:pt x="0" y="77"/>
                      <a:pt x="30" y="89"/>
                      <a:pt x="63" y="76"/>
                    </a:cubicBezTo>
                    <a:cubicBezTo>
                      <a:pt x="91" y="66"/>
                      <a:pt x="97" y="31"/>
                      <a:pt x="88" y="15"/>
                    </a:cubicBezTo>
                    <a:cubicBezTo>
                      <a:pt x="78" y="0"/>
                      <a:pt x="49" y="0"/>
                      <a:pt x="30" y="21"/>
                    </a:cubicBezTo>
                    <a:cubicBezTo>
                      <a:pt x="8" y="45"/>
                      <a:pt x="0" y="77"/>
                      <a:pt x="0" y="77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" name="Freeform 10"/>
              <p:cNvSpPr/>
              <p:nvPr/>
            </p:nvSpPr>
            <p:spPr bwMode="auto">
              <a:xfrm>
                <a:off x="7894638" y="3479800"/>
                <a:ext cx="271463" cy="187325"/>
              </a:xfrm>
              <a:custGeom>
                <a:avLst/>
                <a:gdLst>
                  <a:gd name="T0" fmla="*/ 64 w 64"/>
                  <a:gd name="T1" fmla="*/ 0 h 44"/>
                  <a:gd name="T2" fmla="*/ 54 w 64"/>
                  <a:gd name="T3" fmla="*/ 17 h 44"/>
                  <a:gd name="T4" fmla="*/ 35 w 64"/>
                  <a:gd name="T5" fmla="*/ 25 h 44"/>
                  <a:gd name="T6" fmla="*/ 16 w 64"/>
                  <a:gd name="T7" fmla="*/ 32 h 44"/>
                  <a:gd name="T8" fmla="*/ 0 w 64"/>
                  <a:gd name="T9" fmla="*/ 44 h 44"/>
                  <a:gd name="T10" fmla="*/ 16 w 64"/>
                  <a:gd name="T11" fmla="*/ 31 h 44"/>
                  <a:gd name="T12" fmla="*/ 34 w 64"/>
                  <a:gd name="T13" fmla="*/ 23 h 44"/>
                  <a:gd name="T14" fmla="*/ 53 w 64"/>
                  <a:gd name="T15" fmla="*/ 16 h 44"/>
                  <a:gd name="T16" fmla="*/ 64 w 64"/>
                  <a:gd name="T1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" h="44">
                    <a:moveTo>
                      <a:pt x="64" y="0"/>
                    </a:moveTo>
                    <a:cubicBezTo>
                      <a:pt x="63" y="7"/>
                      <a:pt x="59" y="13"/>
                      <a:pt x="54" y="17"/>
                    </a:cubicBezTo>
                    <a:cubicBezTo>
                      <a:pt x="48" y="22"/>
                      <a:pt x="41" y="23"/>
                      <a:pt x="35" y="25"/>
                    </a:cubicBezTo>
                    <a:cubicBezTo>
                      <a:pt x="28" y="27"/>
                      <a:pt x="22" y="29"/>
                      <a:pt x="16" y="32"/>
                    </a:cubicBezTo>
                    <a:cubicBezTo>
                      <a:pt x="10" y="35"/>
                      <a:pt x="5" y="39"/>
                      <a:pt x="0" y="44"/>
                    </a:cubicBezTo>
                    <a:cubicBezTo>
                      <a:pt x="4" y="39"/>
                      <a:pt x="10" y="34"/>
                      <a:pt x="16" y="31"/>
                    </a:cubicBezTo>
                    <a:cubicBezTo>
                      <a:pt x="21" y="27"/>
                      <a:pt x="28" y="25"/>
                      <a:pt x="34" y="23"/>
                    </a:cubicBezTo>
                    <a:cubicBezTo>
                      <a:pt x="41" y="21"/>
                      <a:pt x="47" y="20"/>
                      <a:pt x="53" y="16"/>
                    </a:cubicBezTo>
                    <a:cubicBezTo>
                      <a:pt x="58" y="13"/>
                      <a:pt x="62" y="6"/>
                      <a:pt x="6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8" name="Freeform 38"/>
              <p:cNvSpPr/>
              <p:nvPr/>
            </p:nvSpPr>
            <p:spPr bwMode="auto">
              <a:xfrm>
                <a:off x="4157663" y="1873250"/>
                <a:ext cx="4008438" cy="5303838"/>
              </a:xfrm>
              <a:custGeom>
                <a:avLst/>
                <a:gdLst>
                  <a:gd name="T0" fmla="*/ 231 w 945"/>
                  <a:gd name="T1" fmla="*/ 660 h 1251"/>
                  <a:gd name="T2" fmla="*/ 216 w 945"/>
                  <a:gd name="T3" fmla="*/ 609 h 1251"/>
                  <a:gd name="T4" fmla="*/ 129 w 945"/>
                  <a:gd name="T5" fmla="*/ 474 h 1251"/>
                  <a:gd name="T6" fmla="*/ 26 w 945"/>
                  <a:gd name="T7" fmla="*/ 327 h 1251"/>
                  <a:gd name="T8" fmla="*/ 15 w 945"/>
                  <a:gd name="T9" fmla="*/ 301 h 1251"/>
                  <a:gd name="T10" fmla="*/ 1 w 945"/>
                  <a:gd name="T11" fmla="*/ 220 h 1251"/>
                  <a:gd name="T12" fmla="*/ 64 w 945"/>
                  <a:gd name="T13" fmla="*/ 90 h 1251"/>
                  <a:gd name="T14" fmla="*/ 156 w 945"/>
                  <a:gd name="T15" fmla="*/ 30 h 1251"/>
                  <a:gd name="T16" fmla="*/ 266 w 945"/>
                  <a:gd name="T17" fmla="*/ 17 h 1251"/>
                  <a:gd name="T18" fmla="*/ 396 w 945"/>
                  <a:gd name="T19" fmla="*/ 84 h 1251"/>
                  <a:gd name="T20" fmla="*/ 430 w 945"/>
                  <a:gd name="T21" fmla="*/ 127 h 1251"/>
                  <a:gd name="T22" fmla="*/ 425 w 945"/>
                  <a:gd name="T23" fmla="*/ 142 h 1251"/>
                  <a:gd name="T24" fmla="*/ 606 w 945"/>
                  <a:gd name="T25" fmla="*/ 19 h 1251"/>
                  <a:gd name="T26" fmla="*/ 753 w 945"/>
                  <a:gd name="T27" fmla="*/ 6 h 1251"/>
                  <a:gd name="T28" fmla="*/ 822 w 945"/>
                  <a:gd name="T29" fmla="*/ 36 h 1251"/>
                  <a:gd name="T30" fmla="*/ 921 w 945"/>
                  <a:gd name="T31" fmla="*/ 144 h 1251"/>
                  <a:gd name="T32" fmla="*/ 940 w 945"/>
                  <a:gd name="T33" fmla="*/ 291 h 1251"/>
                  <a:gd name="T34" fmla="*/ 795 w 945"/>
                  <a:gd name="T35" fmla="*/ 542 h 1251"/>
                  <a:gd name="T36" fmla="*/ 621 w 945"/>
                  <a:gd name="T37" fmla="*/ 672 h 1251"/>
                  <a:gd name="T38" fmla="*/ 556 w 945"/>
                  <a:gd name="T39" fmla="*/ 705 h 1251"/>
                  <a:gd name="T40" fmla="*/ 288 w 945"/>
                  <a:gd name="T41" fmla="*/ 812 h 1251"/>
                  <a:gd name="T42" fmla="*/ 196 w 945"/>
                  <a:gd name="T43" fmla="*/ 864 h 1251"/>
                  <a:gd name="T44" fmla="*/ 76 w 945"/>
                  <a:gd name="T45" fmla="*/ 994 h 1251"/>
                  <a:gd name="T46" fmla="*/ 51 w 945"/>
                  <a:gd name="T47" fmla="*/ 1128 h 1251"/>
                  <a:gd name="T48" fmla="*/ 82 w 945"/>
                  <a:gd name="T49" fmla="*/ 1194 h 1251"/>
                  <a:gd name="T50" fmla="*/ 91 w 945"/>
                  <a:gd name="T51" fmla="*/ 1203 h 1251"/>
                  <a:gd name="T52" fmla="*/ 136 w 945"/>
                  <a:gd name="T53" fmla="*/ 1230 h 1251"/>
                  <a:gd name="T54" fmla="*/ 272 w 945"/>
                  <a:gd name="T55" fmla="*/ 1222 h 1251"/>
                  <a:gd name="T56" fmla="*/ 308 w 945"/>
                  <a:gd name="T57" fmla="*/ 1178 h 1251"/>
                  <a:gd name="T58" fmla="*/ 292 w 945"/>
                  <a:gd name="T59" fmla="*/ 1069 h 1251"/>
                  <a:gd name="T60" fmla="*/ 294 w 945"/>
                  <a:gd name="T61" fmla="*/ 1068 h 1251"/>
                  <a:gd name="T62" fmla="*/ 311 w 945"/>
                  <a:gd name="T63" fmla="*/ 1180 h 1251"/>
                  <a:gd name="T64" fmla="*/ 275 w 945"/>
                  <a:gd name="T65" fmla="*/ 1226 h 1251"/>
                  <a:gd name="T66" fmla="*/ 205 w 945"/>
                  <a:gd name="T67" fmla="*/ 1249 h 1251"/>
                  <a:gd name="T68" fmla="*/ 100 w 945"/>
                  <a:gd name="T69" fmla="*/ 1221 h 1251"/>
                  <a:gd name="T70" fmla="*/ 78 w 945"/>
                  <a:gd name="T71" fmla="*/ 1204 h 1251"/>
                  <a:gd name="T72" fmla="*/ 74 w 945"/>
                  <a:gd name="T73" fmla="*/ 1200 h 1251"/>
                  <a:gd name="T74" fmla="*/ 73 w 945"/>
                  <a:gd name="T75" fmla="*/ 1199 h 1251"/>
                  <a:gd name="T76" fmla="*/ 40 w 945"/>
                  <a:gd name="T77" fmla="*/ 1130 h 1251"/>
                  <a:gd name="T78" fmla="*/ 66 w 945"/>
                  <a:gd name="T79" fmla="*/ 988 h 1251"/>
                  <a:gd name="T80" fmla="*/ 159 w 945"/>
                  <a:gd name="T81" fmla="*/ 876 h 1251"/>
                  <a:gd name="T82" fmla="*/ 218 w 945"/>
                  <a:gd name="T83" fmla="*/ 832 h 1251"/>
                  <a:gd name="T84" fmla="*/ 415 w 945"/>
                  <a:gd name="T85" fmla="*/ 742 h 1251"/>
                  <a:gd name="T86" fmla="*/ 580 w 945"/>
                  <a:gd name="T87" fmla="*/ 673 h 1251"/>
                  <a:gd name="T88" fmla="*/ 671 w 945"/>
                  <a:gd name="T89" fmla="*/ 618 h 1251"/>
                  <a:gd name="T90" fmla="*/ 870 w 945"/>
                  <a:gd name="T91" fmla="*/ 418 h 1251"/>
                  <a:gd name="T92" fmla="*/ 922 w 945"/>
                  <a:gd name="T93" fmla="*/ 219 h 1251"/>
                  <a:gd name="T94" fmla="*/ 865 w 945"/>
                  <a:gd name="T95" fmla="*/ 96 h 1251"/>
                  <a:gd name="T96" fmla="*/ 781 w 945"/>
                  <a:gd name="T97" fmla="*/ 36 h 1251"/>
                  <a:gd name="T98" fmla="*/ 680 w 945"/>
                  <a:gd name="T99" fmla="*/ 21 h 1251"/>
                  <a:gd name="T100" fmla="*/ 438 w 945"/>
                  <a:gd name="T101" fmla="*/ 153 h 1251"/>
                  <a:gd name="T102" fmla="*/ 424 w 945"/>
                  <a:gd name="T103" fmla="*/ 151 h 1251"/>
                  <a:gd name="T104" fmla="*/ 406 w 945"/>
                  <a:gd name="T105" fmla="*/ 122 h 1251"/>
                  <a:gd name="T106" fmla="*/ 329 w 945"/>
                  <a:gd name="T107" fmla="*/ 54 h 1251"/>
                  <a:gd name="T108" fmla="*/ 195 w 945"/>
                  <a:gd name="T109" fmla="*/ 35 h 1251"/>
                  <a:gd name="T110" fmla="*/ 129 w 945"/>
                  <a:gd name="T111" fmla="*/ 57 h 1251"/>
                  <a:gd name="T112" fmla="*/ 31 w 945"/>
                  <a:gd name="T113" fmla="*/ 155 h 1251"/>
                  <a:gd name="T114" fmla="*/ 22 w 945"/>
                  <a:gd name="T115" fmla="*/ 289 h 1251"/>
                  <a:gd name="T116" fmla="*/ 28 w 945"/>
                  <a:gd name="T117" fmla="*/ 306 h 1251"/>
                  <a:gd name="T118" fmla="*/ 51 w 945"/>
                  <a:gd name="T119" fmla="*/ 354 h 1251"/>
                  <a:gd name="T120" fmla="*/ 211 w 945"/>
                  <a:gd name="T121" fmla="*/ 592 h 1251"/>
                  <a:gd name="T122" fmla="*/ 225 w 945"/>
                  <a:gd name="T123" fmla="*/ 625 h 1251"/>
                  <a:gd name="T124" fmla="*/ 233 w 945"/>
                  <a:gd name="T125" fmla="*/ 732 h 1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45" h="1251">
                    <a:moveTo>
                      <a:pt x="233" y="732"/>
                    </a:moveTo>
                    <a:cubicBezTo>
                      <a:pt x="236" y="708"/>
                      <a:pt x="236" y="684"/>
                      <a:pt x="231" y="660"/>
                    </a:cubicBezTo>
                    <a:cubicBezTo>
                      <a:pt x="229" y="649"/>
                      <a:pt x="226" y="637"/>
                      <a:pt x="222" y="626"/>
                    </a:cubicBezTo>
                    <a:cubicBezTo>
                      <a:pt x="220" y="620"/>
                      <a:pt x="218" y="615"/>
                      <a:pt x="216" y="609"/>
                    </a:cubicBezTo>
                    <a:cubicBezTo>
                      <a:pt x="208" y="593"/>
                      <a:pt x="208" y="593"/>
                      <a:pt x="208" y="593"/>
                    </a:cubicBezTo>
                    <a:cubicBezTo>
                      <a:pt x="188" y="550"/>
                      <a:pt x="158" y="512"/>
                      <a:pt x="129" y="474"/>
                    </a:cubicBezTo>
                    <a:cubicBezTo>
                      <a:pt x="99" y="437"/>
                      <a:pt x="68" y="400"/>
                      <a:pt x="43" y="359"/>
                    </a:cubicBezTo>
                    <a:cubicBezTo>
                      <a:pt x="37" y="348"/>
                      <a:pt x="31" y="337"/>
                      <a:pt x="26" y="327"/>
                    </a:cubicBezTo>
                    <a:cubicBezTo>
                      <a:pt x="23" y="321"/>
                      <a:pt x="21" y="315"/>
                      <a:pt x="19" y="310"/>
                    </a:cubicBezTo>
                    <a:cubicBezTo>
                      <a:pt x="18" y="307"/>
                      <a:pt x="16" y="304"/>
                      <a:pt x="15" y="301"/>
                    </a:cubicBezTo>
                    <a:cubicBezTo>
                      <a:pt x="14" y="299"/>
                      <a:pt x="13" y="296"/>
                      <a:pt x="12" y="293"/>
                    </a:cubicBezTo>
                    <a:cubicBezTo>
                      <a:pt x="3" y="270"/>
                      <a:pt x="0" y="245"/>
                      <a:pt x="1" y="220"/>
                    </a:cubicBezTo>
                    <a:cubicBezTo>
                      <a:pt x="3" y="196"/>
                      <a:pt x="10" y="171"/>
                      <a:pt x="21" y="149"/>
                    </a:cubicBezTo>
                    <a:cubicBezTo>
                      <a:pt x="32" y="127"/>
                      <a:pt x="46" y="107"/>
                      <a:pt x="64" y="90"/>
                    </a:cubicBezTo>
                    <a:cubicBezTo>
                      <a:pt x="81" y="72"/>
                      <a:pt x="101" y="57"/>
                      <a:pt x="122" y="45"/>
                    </a:cubicBezTo>
                    <a:cubicBezTo>
                      <a:pt x="133" y="39"/>
                      <a:pt x="144" y="34"/>
                      <a:pt x="156" y="30"/>
                    </a:cubicBezTo>
                    <a:cubicBezTo>
                      <a:pt x="168" y="26"/>
                      <a:pt x="180" y="23"/>
                      <a:pt x="192" y="21"/>
                    </a:cubicBezTo>
                    <a:cubicBezTo>
                      <a:pt x="216" y="16"/>
                      <a:pt x="241" y="14"/>
                      <a:pt x="266" y="17"/>
                    </a:cubicBezTo>
                    <a:cubicBezTo>
                      <a:pt x="290" y="20"/>
                      <a:pt x="314" y="28"/>
                      <a:pt x="336" y="39"/>
                    </a:cubicBezTo>
                    <a:cubicBezTo>
                      <a:pt x="359" y="51"/>
                      <a:pt x="378" y="66"/>
                      <a:pt x="396" y="84"/>
                    </a:cubicBezTo>
                    <a:cubicBezTo>
                      <a:pt x="404" y="93"/>
                      <a:pt x="412" y="102"/>
                      <a:pt x="420" y="112"/>
                    </a:cubicBezTo>
                    <a:cubicBezTo>
                      <a:pt x="423" y="117"/>
                      <a:pt x="427" y="122"/>
                      <a:pt x="430" y="127"/>
                    </a:cubicBezTo>
                    <a:cubicBezTo>
                      <a:pt x="434" y="132"/>
                      <a:pt x="437" y="138"/>
                      <a:pt x="440" y="144"/>
                    </a:cubicBezTo>
                    <a:cubicBezTo>
                      <a:pt x="425" y="142"/>
                      <a:pt x="425" y="142"/>
                      <a:pt x="425" y="142"/>
                    </a:cubicBezTo>
                    <a:cubicBezTo>
                      <a:pt x="458" y="105"/>
                      <a:pt x="497" y="74"/>
                      <a:pt x="539" y="50"/>
                    </a:cubicBezTo>
                    <a:cubicBezTo>
                      <a:pt x="560" y="37"/>
                      <a:pt x="583" y="27"/>
                      <a:pt x="606" y="19"/>
                    </a:cubicBezTo>
                    <a:cubicBezTo>
                      <a:pt x="629" y="11"/>
                      <a:pt x="653" y="5"/>
                      <a:pt x="678" y="2"/>
                    </a:cubicBezTo>
                    <a:cubicBezTo>
                      <a:pt x="703" y="0"/>
                      <a:pt x="728" y="1"/>
                      <a:pt x="753" y="6"/>
                    </a:cubicBezTo>
                    <a:cubicBezTo>
                      <a:pt x="765" y="9"/>
                      <a:pt x="777" y="13"/>
                      <a:pt x="789" y="18"/>
                    </a:cubicBezTo>
                    <a:cubicBezTo>
                      <a:pt x="800" y="24"/>
                      <a:pt x="811" y="29"/>
                      <a:pt x="822" y="36"/>
                    </a:cubicBezTo>
                    <a:cubicBezTo>
                      <a:pt x="843" y="49"/>
                      <a:pt x="862" y="64"/>
                      <a:pt x="880" y="82"/>
                    </a:cubicBezTo>
                    <a:cubicBezTo>
                      <a:pt x="897" y="101"/>
                      <a:pt x="911" y="122"/>
                      <a:pt x="921" y="144"/>
                    </a:cubicBezTo>
                    <a:cubicBezTo>
                      <a:pt x="932" y="167"/>
                      <a:pt x="939" y="192"/>
                      <a:pt x="942" y="216"/>
                    </a:cubicBezTo>
                    <a:cubicBezTo>
                      <a:pt x="945" y="241"/>
                      <a:pt x="944" y="266"/>
                      <a:pt x="940" y="291"/>
                    </a:cubicBezTo>
                    <a:cubicBezTo>
                      <a:pt x="932" y="340"/>
                      <a:pt x="912" y="386"/>
                      <a:pt x="887" y="428"/>
                    </a:cubicBezTo>
                    <a:cubicBezTo>
                      <a:pt x="861" y="470"/>
                      <a:pt x="830" y="508"/>
                      <a:pt x="795" y="542"/>
                    </a:cubicBezTo>
                    <a:cubicBezTo>
                      <a:pt x="760" y="576"/>
                      <a:pt x="722" y="606"/>
                      <a:pt x="682" y="633"/>
                    </a:cubicBezTo>
                    <a:cubicBezTo>
                      <a:pt x="662" y="647"/>
                      <a:pt x="641" y="660"/>
                      <a:pt x="621" y="672"/>
                    </a:cubicBezTo>
                    <a:cubicBezTo>
                      <a:pt x="610" y="678"/>
                      <a:pt x="599" y="684"/>
                      <a:pt x="589" y="689"/>
                    </a:cubicBezTo>
                    <a:cubicBezTo>
                      <a:pt x="578" y="695"/>
                      <a:pt x="567" y="700"/>
                      <a:pt x="556" y="705"/>
                    </a:cubicBezTo>
                    <a:cubicBezTo>
                      <a:pt x="511" y="724"/>
                      <a:pt x="466" y="741"/>
                      <a:pt x="421" y="758"/>
                    </a:cubicBezTo>
                    <a:cubicBezTo>
                      <a:pt x="376" y="775"/>
                      <a:pt x="332" y="792"/>
                      <a:pt x="288" y="812"/>
                    </a:cubicBezTo>
                    <a:cubicBezTo>
                      <a:pt x="267" y="822"/>
                      <a:pt x="246" y="833"/>
                      <a:pt x="225" y="845"/>
                    </a:cubicBezTo>
                    <a:cubicBezTo>
                      <a:pt x="215" y="851"/>
                      <a:pt x="205" y="858"/>
                      <a:pt x="196" y="864"/>
                    </a:cubicBezTo>
                    <a:cubicBezTo>
                      <a:pt x="187" y="872"/>
                      <a:pt x="177" y="879"/>
                      <a:pt x="168" y="887"/>
                    </a:cubicBezTo>
                    <a:cubicBezTo>
                      <a:pt x="132" y="917"/>
                      <a:pt x="100" y="953"/>
                      <a:pt x="76" y="994"/>
                    </a:cubicBezTo>
                    <a:cubicBezTo>
                      <a:pt x="65" y="1014"/>
                      <a:pt x="56" y="1036"/>
                      <a:pt x="52" y="1059"/>
                    </a:cubicBezTo>
                    <a:cubicBezTo>
                      <a:pt x="47" y="1082"/>
                      <a:pt x="46" y="1105"/>
                      <a:pt x="51" y="1128"/>
                    </a:cubicBezTo>
                    <a:cubicBezTo>
                      <a:pt x="55" y="1151"/>
                      <a:pt x="65" y="1173"/>
                      <a:pt x="79" y="1191"/>
                    </a:cubicBezTo>
                    <a:cubicBezTo>
                      <a:pt x="82" y="1194"/>
                      <a:pt x="82" y="1194"/>
                      <a:pt x="82" y="1194"/>
                    </a:cubicBezTo>
                    <a:cubicBezTo>
                      <a:pt x="85" y="1197"/>
                      <a:pt x="85" y="1197"/>
                      <a:pt x="85" y="1197"/>
                    </a:cubicBezTo>
                    <a:cubicBezTo>
                      <a:pt x="87" y="1199"/>
                      <a:pt x="89" y="1201"/>
                      <a:pt x="91" y="1203"/>
                    </a:cubicBezTo>
                    <a:cubicBezTo>
                      <a:pt x="96" y="1207"/>
                      <a:pt x="100" y="1210"/>
                      <a:pt x="105" y="1214"/>
                    </a:cubicBezTo>
                    <a:cubicBezTo>
                      <a:pt x="115" y="1220"/>
                      <a:pt x="125" y="1226"/>
                      <a:pt x="136" y="1230"/>
                    </a:cubicBezTo>
                    <a:cubicBezTo>
                      <a:pt x="158" y="1239"/>
                      <a:pt x="181" y="1243"/>
                      <a:pt x="205" y="1242"/>
                    </a:cubicBezTo>
                    <a:cubicBezTo>
                      <a:pt x="228" y="1241"/>
                      <a:pt x="251" y="1234"/>
                      <a:pt x="272" y="1222"/>
                    </a:cubicBezTo>
                    <a:cubicBezTo>
                      <a:pt x="272" y="1222"/>
                      <a:pt x="272" y="1222"/>
                      <a:pt x="272" y="1222"/>
                    </a:cubicBezTo>
                    <a:cubicBezTo>
                      <a:pt x="287" y="1211"/>
                      <a:pt x="300" y="1196"/>
                      <a:pt x="308" y="1178"/>
                    </a:cubicBezTo>
                    <a:cubicBezTo>
                      <a:pt x="315" y="1161"/>
                      <a:pt x="317" y="1141"/>
                      <a:pt x="314" y="1122"/>
                    </a:cubicBezTo>
                    <a:cubicBezTo>
                      <a:pt x="311" y="1103"/>
                      <a:pt x="303" y="1085"/>
                      <a:pt x="292" y="1069"/>
                    </a:cubicBezTo>
                    <a:cubicBezTo>
                      <a:pt x="281" y="1053"/>
                      <a:pt x="267" y="1040"/>
                      <a:pt x="250" y="1030"/>
                    </a:cubicBezTo>
                    <a:cubicBezTo>
                      <a:pt x="267" y="1039"/>
                      <a:pt x="282" y="1052"/>
                      <a:pt x="294" y="1068"/>
                    </a:cubicBezTo>
                    <a:cubicBezTo>
                      <a:pt x="305" y="1084"/>
                      <a:pt x="314" y="1102"/>
                      <a:pt x="317" y="1122"/>
                    </a:cubicBezTo>
                    <a:cubicBezTo>
                      <a:pt x="321" y="1141"/>
                      <a:pt x="319" y="1162"/>
                      <a:pt x="311" y="1180"/>
                    </a:cubicBezTo>
                    <a:cubicBezTo>
                      <a:pt x="304" y="1199"/>
                      <a:pt x="291" y="1214"/>
                      <a:pt x="275" y="1226"/>
                    </a:cubicBezTo>
                    <a:cubicBezTo>
                      <a:pt x="275" y="1226"/>
                      <a:pt x="275" y="1226"/>
                      <a:pt x="275" y="1226"/>
                    </a:cubicBezTo>
                    <a:cubicBezTo>
                      <a:pt x="275" y="1226"/>
                      <a:pt x="275" y="1226"/>
                      <a:pt x="275" y="1226"/>
                    </a:cubicBezTo>
                    <a:cubicBezTo>
                      <a:pt x="254" y="1239"/>
                      <a:pt x="230" y="1247"/>
                      <a:pt x="205" y="1249"/>
                    </a:cubicBezTo>
                    <a:cubicBezTo>
                      <a:pt x="181" y="1251"/>
                      <a:pt x="156" y="1247"/>
                      <a:pt x="133" y="1238"/>
                    </a:cubicBezTo>
                    <a:cubicBezTo>
                      <a:pt x="122" y="1233"/>
                      <a:pt x="111" y="1228"/>
                      <a:pt x="100" y="1221"/>
                    </a:cubicBezTo>
                    <a:cubicBezTo>
                      <a:pt x="95" y="1218"/>
                      <a:pt x="90" y="1214"/>
                      <a:pt x="85" y="1210"/>
                    </a:cubicBezTo>
                    <a:cubicBezTo>
                      <a:pt x="83" y="1208"/>
                      <a:pt x="81" y="1206"/>
                      <a:pt x="78" y="1204"/>
                    </a:cubicBezTo>
                    <a:cubicBezTo>
                      <a:pt x="75" y="1201"/>
                      <a:pt x="75" y="1201"/>
                      <a:pt x="75" y="1201"/>
                    </a:cubicBezTo>
                    <a:cubicBezTo>
                      <a:pt x="75" y="1201"/>
                      <a:pt x="74" y="1200"/>
                      <a:pt x="74" y="1200"/>
                    </a:cubicBezTo>
                    <a:cubicBezTo>
                      <a:pt x="74" y="1200"/>
                      <a:pt x="74" y="1200"/>
                      <a:pt x="74" y="1200"/>
                    </a:cubicBezTo>
                    <a:cubicBezTo>
                      <a:pt x="73" y="1199"/>
                      <a:pt x="73" y="1199"/>
                      <a:pt x="73" y="1199"/>
                    </a:cubicBezTo>
                    <a:cubicBezTo>
                      <a:pt x="72" y="1197"/>
                      <a:pt x="72" y="1197"/>
                      <a:pt x="72" y="1197"/>
                    </a:cubicBezTo>
                    <a:cubicBezTo>
                      <a:pt x="56" y="1178"/>
                      <a:pt x="45" y="1155"/>
                      <a:pt x="40" y="1130"/>
                    </a:cubicBezTo>
                    <a:cubicBezTo>
                      <a:pt x="35" y="1106"/>
                      <a:pt x="36" y="1081"/>
                      <a:pt x="40" y="1057"/>
                    </a:cubicBezTo>
                    <a:cubicBezTo>
                      <a:pt x="45" y="1033"/>
                      <a:pt x="54" y="1009"/>
                      <a:pt x="66" y="988"/>
                    </a:cubicBezTo>
                    <a:cubicBezTo>
                      <a:pt x="77" y="966"/>
                      <a:pt x="92" y="946"/>
                      <a:pt x="108" y="928"/>
                    </a:cubicBezTo>
                    <a:cubicBezTo>
                      <a:pt x="123" y="909"/>
                      <a:pt x="141" y="892"/>
                      <a:pt x="159" y="876"/>
                    </a:cubicBezTo>
                    <a:cubicBezTo>
                      <a:pt x="168" y="868"/>
                      <a:pt x="178" y="860"/>
                      <a:pt x="187" y="853"/>
                    </a:cubicBezTo>
                    <a:cubicBezTo>
                      <a:pt x="197" y="845"/>
                      <a:pt x="207" y="839"/>
                      <a:pt x="218" y="832"/>
                    </a:cubicBezTo>
                    <a:cubicBezTo>
                      <a:pt x="238" y="819"/>
                      <a:pt x="260" y="808"/>
                      <a:pt x="282" y="798"/>
                    </a:cubicBezTo>
                    <a:cubicBezTo>
                      <a:pt x="325" y="777"/>
                      <a:pt x="370" y="759"/>
                      <a:pt x="415" y="742"/>
                    </a:cubicBezTo>
                    <a:cubicBezTo>
                      <a:pt x="460" y="725"/>
                      <a:pt x="505" y="708"/>
                      <a:pt x="548" y="688"/>
                    </a:cubicBezTo>
                    <a:cubicBezTo>
                      <a:pt x="559" y="684"/>
                      <a:pt x="570" y="678"/>
                      <a:pt x="580" y="673"/>
                    </a:cubicBezTo>
                    <a:cubicBezTo>
                      <a:pt x="591" y="668"/>
                      <a:pt x="601" y="662"/>
                      <a:pt x="611" y="656"/>
                    </a:cubicBezTo>
                    <a:cubicBezTo>
                      <a:pt x="632" y="644"/>
                      <a:pt x="652" y="631"/>
                      <a:pt x="671" y="618"/>
                    </a:cubicBezTo>
                    <a:cubicBezTo>
                      <a:pt x="710" y="591"/>
                      <a:pt x="748" y="561"/>
                      <a:pt x="781" y="528"/>
                    </a:cubicBezTo>
                    <a:cubicBezTo>
                      <a:pt x="815" y="495"/>
                      <a:pt x="846" y="458"/>
                      <a:pt x="870" y="418"/>
                    </a:cubicBezTo>
                    <a:cubicBezTo>
                      <a:pt x="894" y="378"/>
                      <a:pt x="913" y="334"/>
                      <a:pt x="920" y="288"/>
                    </a:cubicBezTo>
                    <a:cubicBezTo>
                      <a:pt x="924" y="265"/>
                      <a:pt x="925" y="242"/>
                      <a:pt x="922" y="219"/>
                    </a:cubicBezTo>
                    <a:cubicBezTo>
                      <a:pt x="919" y="196"/>
                      <a:pt x="913" y="173"/>
                      <a:pt x="904" y="153"/>
                    </a:cubicBezTo>
                    <a:cubicBezTo>
                      <a:pt x="894" y="132"/>
                      <a:pt x="881" y="113"/>
                      <a:pt x="865" y="96"/>
                    </a:cubicBezTo>
                    <a:cubicBezTo>
                      <a:pt x="850" y="79"/>
                      <a:pt x="831" y="64"/>
                      <a:pt x="811" y="52"/>
                    </a:cubicBezTo>
                    <a:cubicBezTo>
                      <a:pt x="802" y="46"/>
                      <a:pt x="791" y="41"/>
                      <a:pt x="781" y="36"/>
                    </a:cubicBezTo>
                    <a:cubicBezTo>
                      <a:pt x="770" y="31"/>
                      <a:pt x="760" y="28"/>
                      <a:pt x="748" y="25"/>
                    </a:cubicBezTo>
                    <a:cubicBezTo>
                      <a:pt x="726" y="20"/>
                      <a:pt x="703" y="19"/>
                      <a:pt x="680" y="21"/>
                    </a:cubicBezTo>
                    <a:cubicBezTo>
                      <a:pt x="634" y="26"/>
                      <a:pt x="589" y="43"/>
                      <a:pt x="548" y="65"/>
                    </a:cubicBezTo>
                    <a:cubicBezTo>
                      <a:pt x="507" y="89"/>
                      <a:pt x="470" y="118"/>
                      <a:pt x="438" y="153"/>
                    </a:cubicBezTo>
                    <a:cubicBezTo>
                      <a:pt x="430" y="163"/>
                      <a:pt x="430" y="163"/>
                      <a:pt x="430" y="163"/>
                    </a:cubicBezTo>
                    <a:cubicBezTo>
                      <a:pt x="424" y="151"/>
                      <a:pt x="424" y="151"/>
                      <a:pt x="424" y="151"/>
                    </a:cubicBezTo>
                    <a:cubicBezTo>
                      <a:pt x="422" y="146"/>
                      <a:pt x="419" y="141"/>
                      <a:pt x="416" y="136"/>
                    </a:cubicBezTo>
                    <a:cubicBezTo>
                      <a:pt x="413" y="132"/>
                      <a:pt x="409" y="127"/>
                      <a:pt x="406" y="122"/>
                    </a:cubicBezTo>
                    <a:cubicBezTo>
                      <a:pt x="399" y="113"/>
                      <a:pt x="392" y="104"/>
                      <a:pt x="383" y="96"/>
                    </a:cubicBezTo>
                    <a:cubicBezTo>
                      <a:pt x="367" y="79"/>
                      <a:pt x="349" y="64"/>
                      <a:pt x="329" y="54"/>
                    </a:cubicBezTo>
                    <a:cubicBezTo>
                      <a:pt x="309" y="43"/>
                      <a:pt x="286" y="35"/>
                      <a:pt x="264" y="32"/>
                    </a:cubicBezTo>
                    <a:cubicBezTo>
                      <a:pt x="241" y="29"/>
                      <a:pt x="217" y="30"/>
                      <a:pt x="195" y="35"/>
                    </a:cubicBezTo>
                    <a:cubicBezTo>
                      <a:pt x="183" y="37"/>
                      <a:pt x="172" y="40"/>
                      <a:pt x="161" y="44"/>
                    </a:cubicBezTo>
                    <a:cubicBezTo>
                      <a:pt x="150" y="47"/>
                      <a:pt x="139" y="52"/>
                      <a:pt x="129" y="57"/>
                    </a:cubicBezTo>
                    <a:cubicBezTo>
                      <a:pt x="108" y="68"/>
                      <a:pt x="89" y="82"/>
                      <a:pt x="73" y="99"/>
                    </a:cubicBezTo>
                    <a:cubicBezTo>
                      <a:pt x="56" y="115"/>
                      <a:pt x="42" y="134"/>
                      <a:pt x="31" y="155"/>
                    </a:cubicBezTo>
                    <a:cubicBezTo>
                      <a:pt x="21" y="175"/>
                      <a:pt x="14" y="198"/>
                      <a:pt x="12" y="221"/>
                    </a:cubicBezTo>
                    <a:cubicBezTo>
                      <a:pt x="11" y="244"/>
                      <a:pt x="14" y="268"/>
                      <a:pt x="22" y="289"/>
                    </a:cubicBezTo>
                    <a:cubicBezTo>
                      <a:pt x="23" y="292"/>
                      <a:pt x="24" y="294"/>
                      <a:pt x="25" y="298"/>
                    </a:cubicBezTo>
                    <a:cubicBezTo>
                      <a:pt x="26" y="301"/>
                      <a:pt x="27" y="303"/>
                      <a:pt x="28" y="306"/>
                    </a:cubicBezTo>
                    <a:cubicBezTo>
                      <a:pt x="30" y="312"/>
                      <a:pt x="32" y="317"/>
                      <a:pt x="35" y="322"/>
                    </a:cubicBezTo>
                    <a:cubicBezTo>
                      <a:pt x="40" y="333"/>
                      <a:pt x="45" y="344"/>
                      <a:pt x="51" y="354"/>
                    </a:cubicBezTo>
                    <a:cubicBezTo>
                      <a:pt x="75" y="395"/>
                      <a:pt x="105" y="432"/>
                      <a:pt x="134" y="471"/>
                    </a:cubicBezTo>
                    <a:cubicBezTo>
                      <a:pt x="163" y="509"/>
                      <a:pt x="192" y="548"/>
                      <a:pt x="211" y="592"/>
                    </a:cubicBezTo>
                    <a:cubicBezTo>
                      <a:pt x="219" y="608"/>
                      <a:pt x="219" y="608"/>
                      <a:pt x="219" y="608"/>
                    </a:cubicBezTo>
                    <a:cubicBezTo>
                      <a:pt x="221" y="614"/>
                      <a:pt x="223" y="619"/>
                      <a:pt x="225" y="625"/>
                    </a:cubicBezTo>
                    <a:cubicBezTo>
                      <a:pt x="229" y="637"/>
                      <a:pt x="231" y="648"/>
                      <a:pt x="233" y="660"/>
                    </a:cubicBezTo>
                    <a:cubicBezTo>
                      <a:pt x="237" y="684"/>
                      <a:pt x="237" y="708"/>
                      <a:pt x="233" y="732"/>
                    </a:cubicBezTo>
                    <a:close/>
                  </a:path>
                </a:pathLst>
              </a:custGeom>
              <a:solidFill>
                <a:srgbClr val="1F827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9" name="Freeform 39"/>
              <p:cNvSpPr/>
              <p:nvPr/>
            </p:nvSpPr>
            <p:spPr bwMode="auto">
              <a:xfrm>
                <a:off x="4241801" y="2338388"/>
                <a:ext cx="212725" cy="212725"/>
              </a:xfrm>
              <a:custGeom>
                <a:avLst/>
                <a:gdLst>
                  <a:gd name="T0" fmla="*/ 37 w 50"/>
                  <a:gd name="T1" fmla="*/ 42 h 50"/>
                  <a:gd name="T2" fmla="*/ 4 w 50"/>
                  <a:gd name="T3" fmla="*/ 50 h 50"/>
                  <a:gd name="T4" fmla="*/ 7 w 50"/>
                  <a:gd name="T5" fmla="*/ 16 h 50"/>
                  <a:gd name="T6" fmla="*/ 40 w 50"/>
                  <a:gd name="T7" fmla="*/ 8 h 50"/>
                  <a:gd name="T8" fmla="*/ 37 w 50"/>
                  <a:gd name="T9" fmla="*/ 4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50">
                    <a:moveTo>
                      <a:pt x="37" y="42"/>
                    </a:moveTo>
                    <a:cubicBezTo>
                      <a:pt x="25" y="50"/>
                      <a:pt x="4" y="50"/>
                      <a:pt x="4" y="50"/>
                    </a:cubicBezTo>
                    <a:cubicBezTo>
                      <a:pt x="4" y="50"/>
                      <a:pt x="0" y="29"/>
                      <a:pt x="7" y="16"/>
                    </a:cubicBezTo>
                    <a:cubicBezTo>
                      <a:pt x="15" y="0"/>
                      <a:pt x="31" y="1"/>
                      <a:pt x="40" y="8"/>
                    </a:cubicBezTo>
                    <a:cubicBezTo>
                      <a:pt x="48" y="15"/>
                      <a:pt x="50" y="34"/>
                      <a:pt x="37" y="42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0" name="Freeform 40"/>
              <p:cNvSpPr/>
              <p:nvPr/>
            </p:nvSpPr>
            <p:spPr bwMode="auto">
              <a:xfrm>
                <a:off x="4251326" y="2432050"/>
                <a:ext cx="119063" cy="119063"/>
              </a:xfrm>
              <a:custGeom>
                <a:avLst/>
                <a:gdLst>
                  <a:gd name="T0" fmla="*/ 21 w 28"/>
                  <a:gd name="T1" fmla="*/ 23 h 28"/>
                  <a:gd name="T2" fmla="*/ 2 w 28"/>
                  <a:gd name="T3" fmla="*/ 28 h 28"/>
                  <a:gd name="T4" fmla="*/ 4 w 28"/>
                  <a:gd name="T5" fmla="*/ 9 h 28"/>
                  <a:gd name="T6" fmla="*/ 22 w 28"/>
                  <a:gd name="T7" fmla="*/ 5 h 28"/>
                  <a:gd name="T8" fmla="*/ 21 w 28"/>
                  <a:gd name="T9" fmla="*/ 2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21" y="23"/>
                    </a:moveTo>
                    <a:cubicBezTo>
                      <a:pt x="14" y="28"/>
                      <a:pt x="2" y="28"/>
                      <a:pt x="2" y="28"/>
                    </a:cubicBezTo>
                    <a:cubicBezTo>
                      <a:pt x="2" y="28"/>
                      <a:pt x="0" y="16"/>
                      <a:pt x="4" y="9"/>
                    </a:cubicBezTo>
                    <a:cubicBezTo>
                      <a:pt x="8" y="0"/>
                      <a:pt x="17" y="1"/>
                      <a:pt x="22" y="5"/>
                    </a:cubicBezTo>
                    <a:cubicBezTo>
                      <a:pt x="27" y="9"/>
                      <a:pt x="28" y="19"/>
                      <a:pt x="21" y="23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1" name="Freeform 41"/>
              <p:cNvSpPr/>
              <p:nvPr/>
            </p:nvSpPr>
            <p:spPr bwMode="auto">
              <a:xfrm>
                <a:off x="4271963" y="2508250"/>
                <a:ext cx="238125" cy="207963"/>
              </a:xfrm>
              <a:custGeom>
                <a:avLst/>
                <a:gdLst>
                  <a:gd name="T0" fmla="*/ 26 w 56"/>
                  <a:gd name="T1" fmla="*/ 43 h 49"/>
                  <a:gd name="T2" fmla="*/ 0 w 56"/>
                  <a:gd name="T3" fmla="*/ 20 h 49"/>
                  <a:gd name="T4" fmla="*/ 29 w 56"/>
                  <a:gd name="T5" fmla="*/ 3 h 49"/>
                  <a:gd name="T6" fmla="*/ 55 w 56"/>
                  <a:gd name="T7" fmla="*/ 25 h 49"/>
                  <a:gd name="T8" fmla="*/ 26 w 56"/>
                  <a:gd name="T9" fmla="*/ 43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49">
                    <a:moveTo>
                      <a:pt x="26" y="43"/>
                    </a:moveTo>
                    <a:cubicBezTo>
                      <a:pt x="12" y="37"/>
                      <a:pt x="0" y="20"/>
                      <a:pt x="0" y="20"/>
                    </a:cubicBezTo>
                    <a:cubicBezTo>
                      <a:pt x="0" y="20"/>
                      <a:pt x="15" y="5"/>
                      <a:pt x="29" y="3"/>
                    </a:cubicBezTo>
                    <a:cubicBezTo>
                      <a:pt x="47" y="0"/>
                      <a:pt x="56" y="14"/>
                      <a:pt x="55" y="25"/>
                    </a:cubicBezTo>
                    <a:cubicBezTo>
                      <a:pt x="54" y="36"/>
                      <a:pt x="40" y="49"/>
                      <a:pt x="26" y="4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2" name="Freeform 42"/>
              <p:cNvSpPr/>
              <p:nvPr/>
            </p:nvSpPr>
            <p:spPr bwMode="auto">
              <a:xfrm>
                <a:off x="4271963" y="2546350"/>
                <a:ext cx="131763" cy="114300"/>
              </a:xfrm>
              <a:custGeom>
                <a:avLst/>
                <a:gdLst>
                  <a:gd name="T0" fmla="*/ 15 w 31"/>
                  <a:gd name="T1" fmla="*/ 24 h 27"/>
                  <a:gd name="T2" fmla="*/ 0 w 31"/>
                  <a:gd name="T3" fmla="*/ 12 h 27"/>
                  <a:gd name="T4" fmla="*/ 17 w 31"/>
                  <a:gd name="T5" fmla="*/ 2 h 27"/>
                  <a:gd name="T6" fmla="*/ 31 w 31"/>
                  <a:gd name="T7" fmla="*/ 14 h 27"/>
                  <a:gd name="T8" fmla="*/ 15 w 31"/>
                  <a:gd name="T9" fmla="*/ 2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7">
                    <a:moveTo>
                      <a:pt x="15" y="24"/>
                    </a:moveTo>
                    <a:cubicBezTo>
                      <a:pt x="7" y="21"/>
                      <a:pt x="0" y="12"/>
                      <a:pt x="0" y="12"/>
                    </a:cubicBezTo>
                    <a:cubicBezTo>
                      <a:pt x="0" y="12"/>
                      <a:pt x="8" y="3"/>
                      <a:pt x="17" y="2"/>
                    </a:cubicBezTo>
                    <a:cubicBezTo>
                      <a:pt x="27" y="0"/>
                      <a:pt x="31" y="8"/>
                      <a:pt x="31" y="14"/>
                    </a:cubicBezTo>
                    <a:cubicBezTo>
                      <a:pt x="30" y="20"/>
                      <a:pt x="23" y="27"/>
                      <a:pt x="15" y="24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3" name="Freeform 43"/>
              <p:cNvSpPr/>
              <p:nvPr/>
            </p:nvSpPr>
            <p:spPr bwMode="auto">
              <a:xfrm>
                <a:off x="4200526" y="2606675"/>
                <a:ext cx="198438" cy="236538"/>
              </a:xfrm>
              <a:custGeom>
                <a:avLst/>
                <a:gdLst>
                  <a:gd name="T0" fmla="*/ 39 w 47"/>
                  <a:gd name="T1" fmla="*/ 22 h 56"/>
                  <a:gd name="T2" fmla="*/ 13 w 47"/>
                  <a:gd name="T3" fmla="*/ 0 h 56"/>
                  <a:gd name="T4" fmla="*/ 0 w 47"/>
                  <a:gd name="T5" fmla="*/ 32 h 56"/>
                  <a:gd name="T6" fmla="*/ 26 w 47"/>
                  <a:gd name="T7" fmla="*/ 53 h 56"/>
                  <a:gd name="T8" fmla="*/ 39 w 47"/>
                  <a:gd name="T9" fmla="*/ 22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56">
                    <a:moveTo>
                      <a:pt x="39" y="22"/>
                    </a:moveTo>
                    <a:cubicBezTo>
                      <a:pt x="31" y="9"/>
                      <a:pt x="13" y="0"/>
                      <a:pt x="13" y="0"/>
                    </a:cubicBezTo>
                    <a:cubicBezTo>
                      <a:pt x="13" y="0"/>
                      <a:pt x="0" y="17"/>
                      <a:pt x="0" y="32"/>
                    </a:cubicBezTo>
                    <a:cubicBezTo>
                      <a:pt x="0" y="49"/>
                      <a:pt x="15" y="56"/>
                      <a:pt x="26" y="53"/>
                    </a:cubicBezTo>
                    <a:cubicBezTo>
                      <a:pt x="37" y="50"/>
                      <a:pt x="47" y="35"/>
                      <a:pt x="39" y="22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4" name="Freeform 44"/>
              <p:cNvSpPr/>
              <p:nvPr/>
            </p:nvSpPr>
            <p:spPr bwMode="auto">
              <a:xfrm>
                <a:off x="4221163" y="2606675"/>
                <a:ext cx="114300" cy="131763"/>
              </a:xfrm>
              <a:custGeom>
                <a:avLst/>
                <a:gdLst>
                  <a:gd name="T0" fmla="*/ 22 w 27"/>
                  <a:gd name="T1" fmla="*/ 12 h 31"/>
                  <a:gd name="T2" fmla="*/ 8 w 27"/>
                  <a:gd name="T3" fmla="*/ 0 h 31"/>
                  <a:gd name="T4" fmla="*/ 0 w 27"/>
                  <a:gd name="T5" fmla="*/ 18 h 31"/>
                  <a:gd name="T6" fmla="*/ 15 w 27"/>
                  <a:gd name="T7" fmla="*/ 30 h 31"/>
                  <a:gd name="T8" fmla="*/ 22 w 27"/>
                  <a:gd name="T9" fmla="*/ 1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1">
                    <a:moveTo>
                      <a:pt x="22" y="12"/>
                    </a:moveTo>
                    <a:cubicBezTo>
                      <a:pt x="18" y="5"/>
                      <a:pt x="8" y="0"/>
                      <a:pt x="8" y="0"/>
                    </a:cubicBezTo>
                    <a:cubicBezTo>
                      <a:pt x="8" y="0"/>
                      <a:pt x="0" y="9"/>
                      <a:pt x="0" y="18"/>
                    </a:cubicBezTo>
                    <a:cubicBezTo>
                      <a:pt x="1" y="28"/>
                      <a:pt x="9" y="31"/>
                      <a:pt x="15" y="30"/>
                    </a:cubicBezTo>
                    <a:cubicBezTo>
                      <a:pt x="21" y="28"/>
                      <a:pt x="27" y="20"/>
                      <a:pt x="22" y="12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5" name="Freeform 45"/>
              <p:cNvSpPr/>
              <p:nvPr/>
            </p:nvSpPr>
            <p:spPr bwMode="auto">
              <a:xfrm>
                <a:off x="4073526" y="2312988"/>
                <a:ext cx="203200" cy="233363"/>
              </a:xfrm>
              <a:custGeom>
                <a:avLst/>
                <a:gdLst>
                  <a:gd name="T0" fmla="*/ 9 w 48"/>
                  <a:gd name="T1" fmla="*/ 35 h 55"/>
                  <a:gd name="T2" fmla="*/ 36 w 48"/>
                  <a:gd name="T3" fmla="*/ 55 h 55"/>
                  <a:gd name="T4" fmla="*/ 47 w 48"/>
                  <a:gd name="T5" fmla="*/ 23 h 55"/>
                  <a:gd name="T6" fmla="*/ 20 w 48"/>
                  <a:gd name="T7" fmla="*/ 3 h 55"/>
                  <a:gd name="T8" fmla="*/ 9 w 48"/>
                  <a:gd name="T9" fmla="*/ 3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55">
                    <a:moveTo>
                      <a:pt x="9" y="35"/>
                    </a:moveTo>
                    <a:cubicBezTo>
                      <a:pt x="17" y="48"/>
                      <a:pt x="36" y="55"/>
                      <a:pt x="36" y="55"/>
                    </a:cubicBezTo>
                    <a:cubicBezTo>
                      <a:pt x="36" y="55"/>
                      <a:pt x="48" y="38"/>
                      <a:pt x="47" y="23"/>
                    </a:cubicBezTo>
                    <a:cubicBezTo>
                      <a:pt x="46" y="5"/>
                      <a:pt x="30" y="0"/>
                      <a:pt x="20" y="3"/>
                    </a:cubicBezTo>
                    <a:cubicBezTo>
                      <a:pt x="9" y="6"/>
                      <a:pt x="0" y="22"/>
                      <a:pt x="9" y="3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6" name="Freeform 46"/>
              <p:cNvSpPr/>
              <p:nvPr/>
            </p:nvSpPr>
            <p:spPr bwMode="auto">
              <a:xfrm>
                <a:off x="4140201" y="2416175"/>
                <a:ext cx="114300" cy="130175"/>
              </a:xfrm>
              <a:custGeom>
                <a:avLst/>
                <a:gdLst>
                  <a:gd name="T0" fmla="*/ 5 w 27"/>
                  <a:gd name="T1" fmla="*/ 20 h 31"/>
                  <a:gd name="T2" fmla="*/ 20 w 27"/>
                  <a:gd name="T3" fmla="*/ 31 h 31"/>
                  <a:gd name="T4" fmla="*/ 26 w 27"/>
                  <a:gd name="T5" fmla="*/ 13 h 31"/>
                  <a:gd name="T6" fmla="*/ 11 w 27"/>
                  <a:gd name="T7" fmla="*/ 2 h 31"/>
                  <a:gd name="T8" fmla="*/ 5 w 27"/>
                  <a:gd name="T9" fmla="*/ 2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1">
                    <a:moveTo>
                      <a:pt x="5" y="20"/>
                    </a:moveTo>
                    <a:cubicBezTo>
                      <a:pt x="9" y="27"/>
                      <a:pt x="20" y="31"/>
                      <a:pt x="20" y="31"/>
                    </a:cubicBezTo>
                    <a:cubicBezTo>
                      <a:pt x="20" y="31"/>
                      <a:pt x="27" y="22"/>
                      <a:pt x="26" y="13"/>
                    </a:cubicBezTo>
                    <a:cubicBezTo>
                      <a:pt x="25" y="3"/>
                      <a:pt x="17" y="0"/>
                      <a:pt x="11" y="2"/>
                    </a:cubicBezTo>
                    <a:cubicBezTo>
                      <a:pt x="5" y="4"/>
                      <a:pt x="0" y="13"/>
                      <a:pt x="5" y="20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7" name="Freeform 47"/>
              <p:cNvSpPr/>
              <p:nvPr/>
            </p:nvSpPr>
            <p:spPr bwMode="auto">
              <a:xfrm>
                <a:off x="3979863" y="2454275"/>
                <a:ext cx="233363" cy="203200"/>
              </a:xfrm>
              <a:custGeom>
                <a:avLst/>
                <a:gdLst>
                  <a:gd name="T0" fmla="*/ 29 w 55"/>
                  <a:gd name="T1" fmla="*/ 5 h 48"/>
                  <a:gd name="T2" fmla="*/ 55 w 55"/>
                  <a:gd name="T3" fmla="*/ 27 h 48"/>
                  <a:gd name="T4" fmla="*/ 26 w 55"/>
                  <a:gd name="T5" fmla="*/ 45 h 48"/>
                  <a:gd name="T6" fmla="*/ 0 w 55"/>
                  <a:gd name="T7" fmla="*/ 23 h 48"/>
                  <a:gd name="T8" fmla="*/ 29 w 55"/>
                  <a:gd name="T9" fmla="*/ 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48">
                    <a:moveTo>
                      <a:pt x="29" y="5"/>
                    </a:moveTo>
                    <a:cubicBezTo>
                      <a:pt x="43" y="11"/>
                      <a:pt x="55" y="27"/>
                      <a:pt x="55" y="27"/>
                    </a:cubicBezTo>
                    <a:cubicBezTo>
                      <a:pt x="55" y="27"/>
                      <a:pt x="41" y="43"/>
                      <a:pt x="26" y="45"/>
                    </a:cubicBezTo>
                    <a:cubicBezTo>
                      <a:pt x="9" y="48"/>
                      <a:pt x="0" y="35"/>
                      <a:pt x="0" y="23"/>
                    </a:cubicBezTo>
                    <a:cubicBezTo>
                      <a:pt x="1" y="12"/>
                      <a:pt x="15" y="0"/>
                      <a:pt x="29" y="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8" name="Freeform 48"/>
              <p:cNvSpPr/>
              <p:nvPr/>
            </p:nvSpPr>
            <p:spPr bwMode="auto">
              <a:xfrm>
                <a:off x="4081463" y="2505075"/>
                <a:ext cx="131763" cy="114300"/>
              </a:xfrm>
              <a:custGeom>
                <a:avLst/>
                <a:gdLst>
                  <a:gd name="T0" fmla="*/ 16 w 31"/>
                  <a:gd name="T1" fmla="*/ 3 h 27"/>
                  <a:gd name="T2" fmla="*/ 31 w 31"/>
                  <a:gd name="T3" fmla="*/ 15 h 27"/>
                  <a:gd name="T4" fmla="*/ 15 w 31"/>
                  <a:gd name="T5" fmla="*/ 26 h 27"/>
                  <a:gd name="T6" fmla="*/ 0 w 31"/>
                  <a:gd name="T7" fmla="*/ 13 h 27"/>
                  <a:gd name="T8" fmla="*/ 16 w 31"/>
                  <a:gd name="T9" fmla="*/ 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7">
                    <a:moveTo>
                      <a:pt x="16" y="3"/>
                    </a:moveTo>
                    <a:cubicBezTo>
                      <a:pt x="24" y="6"/>
                      <a:pt x="31" y="15"/>
                      <a:pt x="31" y="15"/>
                    </a:cubicBezTo>
                    <a:cubicBezTo>
                      <a:pt x="31" y="15"/>
                      <a:pt x="23" y="24"/>
                      <a:pt x="15" y="26"/>
                    </a:cubicBezTo>
                    <a:cubicBezTo>
                      <a:pt x="5" y="27"/>
                      <a:pt x="0" y="19"/>
                      <a:pt x="0" y="13"/>
                    </a:cubicBezTo>
                    <a:cubicBezTo>
                      <a:pt x="1" y="7"/>
                      <a:pt x="8" y="0"/>
                      <a:pt x="16" y="3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9" name="Freeform 49"/>
              <p:cNvSpPr/>
              <p:nvPr/>
            </p:nvSpPr>
            <p:spPr bwMode="auto">
              <a:xfrm>
                <a:off x="4017963" y="2597150"/>
                <a:ext cx="215900" cy="212725"/>
              </a:xfrm>
              <a:custGeom>
                <a:avLst/>
                <a:gdLst>
                  <a:gd name="T0" fmla="*/ 45 w 51"/>
                  <a:gd name="T1" fmla="*/ 35 h 50"/>
                  <a:gd name="T2" fmla="*/ 47 w 51"/>
                  <a:gd name="T3" fmla="*/ 1 h 50"/>
                  <a:gd name="T4" fmla="*/ 14 w 51"/>
                  <a:gd name="T5" fmla="*/ 9 h 50"/>
                  <a:gd name="T6" fmla="*/ 12 w 51"/>
                  <a:gd name="T7" fmla="*/ 42 h 50"/>
                  <a:gd name="T8" fmla="*/ 45 w 51"/>
                  <a:gd name="T9" fmla="*/ 3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50">
                    <a:moveTo>
                      <a:pt x="45" y="35"/>
                    </a:moveTo>
                    <a:cubicBezTo>
                      <a:pt x="51" y="21"/>
                      <a:pt x="47" y="1"/>
                      <a:pt x="47" y="1"/>
                    </a:cubicBezTo>
                    <a:cubicBezTo>
                      <a:pt x="47" y="1"/>
                      <a:pt x="26" y="0"/>
                      <a:pt x="14" y="9"/>
                    </a:cubicBezTo>
                    <a:cubicBezTo>
                      <a:pt x="0" y="19"/>
                      <a:pt x="3" y="35"/>
                      <a:pt x="12" y="42"/>
                    </a:cubicBezTo>
                    <a:cubicBezTo>
                      <a:pt x="20" y="50"/>
                      <a:pt x="38" y="49"/>
                      <a:pt x="45" y="3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0" name="Freeform 50"/>
              <p:cNvSpPr/>
              <p:nvPr/>
            </p:nvSpPr>
            <p:spPr bwMode="auto">
              <a:xfrm>
                <a:off x="4102101" y="2597150"/>
                <a:ext cx="123825" cy="119063"/>
              </a:xfrm>
              <a:custGeom>
                <a:avLst/>
                <a:gdLst>
                  <a:gd name="T0" fmla="*/ 26 w 29"/>
                  <a:gd name="T1" fmla="*/ 20 h 28"/>
                  <a:gd name="T2" fmla="*/ 27 w 29"/>
                  <a:gd name="T3" fmla="*/ 1 h 28"/>
                  <a:gd name="T4" fmla="*/ 8 w 29"/>
                  <a:gd name="T5" fmla="*/ 5 h 28"/>
                  <a:gd name="T6" fmla="*/ 7 w 29"/>
                  <a:gd name="T7" fmla="*/ 24 h 28"/>
                  <a:gd name="T8" fmla="*/ 26 w 29"/>
                  <a:gd name="T9" fmla="*/ 2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8">
                    <a:moveTo>
                      <a:pt x="26" y="20"/>
                    </a:moveTo>
                    <a:cubicBezTo>
                      <a:pt x="29" y="12"/>
                      <a:pt x="27" y="1"/>
                      <a:pt x="27" y="1"/>
                    </a:cubicBezTo>
                    <a:cubicBezTo>
                      <a:pt x="27" y="1"/>
                      <a:pt x="15" y="0"/>
                      <a:pt x="8" y="5"/>
                    </a:cubicBezTo>
                    <a:cubicBezTo>
                      <a:pt x="0" y="11"/>
                      <a:pt x="2" y="20"/>
                      <a:pt x="7" y="24"/>
                    </a:cubicBezTo>
                    <a:cubicBezTo>
                      <a:pt x="12" y="28"/>
                      <a:pt x="22" y="28"/>
                      <a:pt x="26" y="20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1" name="Freeform 51"/>
              <p:cNvSpPr/>
              <p:nvPr/>
            </p:nvSpPr>
            <p:spPr bwMode="auto">
              <a:xfrm>
                <a:off x="4170363" y="2505075"/>
                <a:ext cx="139700" cy="139700"/>
              </a:xfrm>
              <a:custGeom>
                <a:avLst/>
                <a:gdLst>
                  <a:gd name="T0" fmla="*/ 28 w 33"/>
                  <a:gd name="T1" fmla="*/ 26 h 33"/>
                  <a:gd name="T2" fmla="*/ 7 w 33"/>
                  <a:gd name="T3" fmla="*/ 28 h 33"/>
                  <a:gd name="T4" fmla="*/ 5 w 33"/>
                  <a:gd name="T5" fmla="*/ 7 h 33"/>
                  <a:gd name="T6" fmla="*/ 26 w 33"/>
                  <a:gd name="T7" fmla="*/ 5 h 33"/>
                  <a:gd name="T8" fmla="*/ 28 w 33"/>
                  <a:gd name="T9" fmla="*/ 2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3">
                    <a:moveTo>
                      <a:pt x="28" y="26"/>
                    </a:moveTo>
                    <a:cubicBezTo>
                      <a:pt x="22" y="32"/>
                      <a:pt x="13" y="33"/>
                      <a:pt x="7" y="28"/>
                    </a:cubicBezTo>
                    <a:cubicBezTo>
                      <a:pt x="1" y="23"/>
                      <a:pt x="0" y="13"/>
                      <a:pt x="5" y="7"/>
                    </a:cubicBezTo>
                    <a:cubicBezTo>
                      <a:pt x="10" y="1"/>
                      <a:pt x="20" y="0"/>
                      <a:pt x="26" y="5"/>
                    </a:cubicBezTo>
                    <a:cubicBezTo>
                      <a:pt x="32" y="11"/>
                      <a:pt x="33" y="20"/>
                      <a:pt x="28" y="26"/>
                    </a:cubicBezTo>
                    <a:close/>
                  </a:path>
                </a:pathLst>
              </a:custGeom>
              <a:solidFill>
                <a:srgbClr val="FADCE9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2" name="Freeform 52"/>
              <p:cNvSpPr/>
              <p:nvPr/>
            </p:nvSpPr>
            <p:spPr bwMode="auto">
              <a:xfrm>
                <a:off x="8021638" y="2466975"/>
                <a:ext cx="212725" cy="211138"/>
              </a:xfrm>
              <a:custGeom>
                <a:avLst/>
                <a:gdLst>
                  <a:gd name="T0" fmla="*/ 37 w 50"/>
                  <a:gd name="T1" fmla="*/ 42 h 50"/>
                  <a:gd name="T2" fmla="*/ 4 w 50"/>
                  <a:gd name="T3" fmla="*/ 50 h 50"/>
                  <a:gd name="T4" fmla="*/ 7 w 50"/>
                  <a:gd name="T5" fmla="*/ 16 h 50"/>
                  <a:gd name="T6" fmla="*/ 40 w 50"/>
                  <a:gd name="T7" fmla="*/ 8 h 50"/>
                  <a:gd name="T8" fmla="*/ 37 w 50"/>
                  <a:gd name="T9" fmla="*/ 4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50">
                    <a:moveTo>
                      <a:pt x="37" y="42"/>
                    </a:moveTo>
                    <a:cubicBezTo>
                      <a:pt x="25" y="50"/>
                      <a:pt x="4" y="50"/>
                      <a:pt x="4" y="50"/>
                    </a:cubicBezTo>
                    <a:cubicBezTo>
                      <a:pt x="4" y="50"/>
                      <a:pt x="0" y="29"/>
                      <a:pt x="7" y="16"/>
                    </a:cubicBezTo>
                    <a:cubicBezTo>
                      <a:pt x="15" y="0"/>
                      <a:pt x="31" y="1"/>
                      <a:pt x="40" y="8"/>
                    </a:cubicBezTo>
                    <a:cubicBezTo>
                      <a:pt x="48" y="15"/>
                      <a:pt x="50" y="33"/>
                      <a:pt x="37" y="42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3" name="Freeform 53"/>
              <p:cNvSpPr/>
              <p:nvPr/>
            </p:nvSpPr>
            <p:spPr bwMode="auto">
              <a:xfrm>
                <a:off x="8029576" y="2559050"/>
                <a:ext cx="119063" cy="119063"/>
              </a:xfrm>
              <a:custGeom>
                <a:avLst/>
                <a:gdLst>
                  <a:gd name="T0" fmla="*/ 21 w 28"/>
                  <a:gd name="T1" fmla="*/ 23 h 28"/>
                  <a:gd name="T2" fmla="*/ 2 w 28"/>
                  <a:gd name="T3" fmla="*/ 28 h 28"/>
                  <a:gd name="T4" fmla="*/ 4 w 28"/>
                  <a:gd name="T5" fmla="*/ 9 h 28"/>
                  <a:gd name="T6" fmla="*/ 22 w 28"/>
                  <a:gd name="T7" fmla="*/ 4 h 28"/>
                  <a:gd name="T8" fmla="*/ 21 w 28"/>
                  <a:gd name="T9" fmla="*/ 2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21" y="23"/>
                    </a:moveTo>
                    <a:cubicBezTo>
                      <a:pt x="14" y="28"/>
                      <a:pt x="2" y="28"/>
                      <a:pt x="2" y="28"/>
                    </a:cubicBezTo>
                    <a:cubicBezTo>
                      <a:pt x="2" y="28"/>
                      <a:pt x="0" y="16"/>
                      <a:pt x="4" y="9"/>
                    </a:cubicBezTo>
                    <a:cubicBezTo>
                      <a:pt x="8" y="0"/>
                      <a:pt x="17" y="0"/>
                      <a:pt x="22" y="4"/>
                    </a:cubicBezTo>
                    <a:cubicBezTo>
                      <a:pt x="27" y="8"/>
                      <a:pt x="28" y="18"/>
                      <a:pt x="21" y="23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4" name="Freeform 54"/>
              <p:cNvSpPr/>
              <p:nvPr/>
            </p:nvSpPr>
            <p:spPr bwMode="auto">
              <a:xfrm>
                <a:off x="8054976" y="2635250"/>
                <a:ext cx="233363" cy="204788"/>
              </a:xfrm>
              <a:custGeom>
                <a:avLst/>
                <a:gdLst>
                  <a:gd name="T0" fmla="*/ 25 w 55"/>
                  <a:gd name="T1" fmla="*/ 43 h 48"/>
                  <a:gd name="T2" fmla="*/ 0 w 55"/>
                  <a:gd name="T3" fmla="*/ 20 h 48"/>
                  <a:gd name="T4" fmla="*/ 29 w 55"/>
                  <a:gd name="T5" fmla="*/ 3 h 48"/>
                  <a:gd name="T6" fmla="*/ 54 w 55"/>
                  <a:gd name="T7" fmla="*/ 25 h 48"/>
                  <a:gd name="T8" fmla="*/ 25 w 55"/>
                  <a:gd name="T9" fmla="*/ 43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48">
                    <a:moveTo>
                      <a:pt x="25" y="43"/>
                    </a:moveTo>
                    <a:cubicBezTo>
                      <a:pt x="11" y="37"/>
                      <a:pt x="0" y="20"/>
                      <a:pt x="0" y="20"/>
                    </a:cubicBezTo>
                    <a:cubicBezTo>
                      <a:pt x="0" y="20"/>
                      <a:pt x="14" y="5"/>
                      <a:pt x="29" y="3"/>
                    </a:cubicBezTo>
                    <a:cubicBezTo>
                      <a:pt x="46" y="0"/>
                      <a:pt x="55" y="14"/>
                      <a:pt x="54" y="25"/>
                    </a:cubicBezTo>
                    <a:cubicBezTo>
                      <a:pt x="53" y="36"/>
                      <a:pt x="39" y="48"/>
                      <a:pt x="25" y="4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5" name="Freeform 55"/>
              <p:cNvSpPr/>
              <p:nvPr/>
            </p:nvSpPr>
            <p:spPr bwMode="auto">
              <a:xfrm>
                <a:off x="8054976" y="2673350"/>
                <a:ext cx="131763" cy="115888"/>
              </a:xfrm>
              <a:custGeom>
                <a:avLst/>
                <a:gdLst>
                  <a:gd name="T0" fmla="*/ 14 w 31"/>
                  <a:gd name="T1" fmla="*/ 24 h 27"/>
                  <a:gd name="T2" fmla="*/ 0 w 31"/>
                  <a:gd name="T3" fmla="*/ 11 h 27"/>
                  <a:gd name="T4" fmla="*/ 16 w 31"/>
                  <a:gd name="T5" fmla="*/ 2 h 27"/>
                  <a:gd name="T6" fmla="*/ 30 w 31"/>
                  <a:gd name="T7" fmla="*/ 14 h 27"/>
                  <a:gd name="T8" fmla="*/ 14 w 31"/>
                  <a:gd name="T9" fmla="*/ 2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7">
                    <a:moveTo>
                      <a:pt x="14" y="24"/>
                    </a:moveTo>
                    <a:cubicBezTo>
                      <a:pt x="6" y="21"/>
                      <a:pt x="0" y="11"/>
                      <a:pt x="0" y="11"/>
                    </a:cubicBezTo>
                    <a:cubicBezTo>
                      <a:pt x="0" y="11"/>
                      <a:pt x="7" y="3"/>
                      <a:pt x="16" y="2"/>
                    </a:cubicBezTo>
                    <a:cubicBezTo>
                      <a:pt x="26" y="0"/>
                      <a:pt x="31" y="8"/>
                      <a:pt x="30" y="14"/>
                    </a:cubicBezTo>
                    <a:cubicBezTo>
                      <a:pt x="29" y="20"/>
                      <a:pt x="22" y="27"/>
                      <a:pt x="14" y="24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6" name="Freeform 56"/>
              <p:cNvSpPr/>
              <p:nvPr/>
            </p:nvSpPr>
            <p:spPr bwMode="auto">
              <a:xfrm>
                <a:off x="7978776" y="2733675"/>
                <a:ext cx="200025" cy="236538"/>
              </a:xfrm>
              <a:custGeom>
                <a:avLst/>
                <a:gdLst>
                  <a:gd name="T0" fmla="*/ 39 w 47"/>
                  <a:gd name="T1" fmla="*/ 21 h 56"/>
                  <a:gd name="T2" fmla="*/ 13 w 47"/>
                  <a:gd name="T3" fmla="*/ 0 h 56"/>
                  <a:gd name="T4" fmla="*/ 0 w 47"/>
                  <a:gd name="T5" fmla="*/ 31 h 56"/>
                  <a:gd name="T6" fmla="*/ 26 w 47"/>
                  <a:gd name="T7" fmla="*/ 53 h 56"/>
                  <a:gd name="T8" fmla="*/ 39 w 47"/>
                  <a:gd name="T9" fmla="*/ 2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56">
                    <a:moveTo>
                      <a:pt x="39" y="21"/>
                    </a:moveTo>
                    <a:cubicBezTo>
                      <a:pt x="31" y="8"/>
                      <a:pt x="13" y="0"/>
                      <a:pt x="13" y="0"/>
                    </a:cubicBezTo>
                    <a:cubicBezTo>
                      <a:pt x="13" y="0"/>
                      <a:pt x="0" y="16"/>
                      <a:pt x="0" y="31"/>
                    </a:cubicBezTo>
                    <a:cubicBezTo>
                      <a:pt x="0" y="49"/>
                      <a:pt x="15" y="56"/>
                      <a:pt x="26" y="53"/>
                    </a:cubicBezTo>
                    <a:cubicBezTo>
                      <a:pt x="37" y="50"/>
                      <a:pt x="47" y="35"/>
                      <a:pt x="39" y="21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7" name="Freeform 57"/>
              <p:cNvSpPr/>
              <p:nvPr/>
            </p:nvSpPr>
            <p:spPr bwMode="auto">
              <a:xfrm>
                <a:off x="8001001" y="2733675"/>
                <a:ext cx="114300" cy="131763"/>
              </a:xfrm>
              <a:custGeom>
                <a:avLst/>
                <a:gdLst>
                  <a:gd name="T0" fmla="*/ 22 w 27"/>
                  <a:gd name="T1" fmla="*/ 12 h 31"/>
                  <a:gd name="T2" fmla="*/ 8 w 27"/>
                  <a:gd name="T3" fmla="*/ 0 h 31"/>
                  <a:gd name="T4" fmla="*/ 1 w 27"/>
                  <a:gd name="T5" fmla="*/ 18 h 31"/>
                  <a:gd name="T6" fmla="*/ 15 w 27"/>
                  <a:gd name="T7" fmla="*/ 30 h 31"/>
                  <a:gd name="T8" fmla="*/ 22 w 27"/>
                  <a:gd name="T9" fmla="*/ 1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1">
                    <a:moveTo>
                      <a:pt x="22" y="12"/>
                    </a:moveTo>
                    <a:cubicBezTo>
                      <a:pt x="18" y="5"/>
                      <a:pt x="8" y="0"/>
                      <a:pt x="8" y="0"/>
                    </a:cubicBezTo>
                    <a:cubicBezTo>
                      <a:pt x="8" y="0"/>
                      <a:pt x="0" y="9"/>
                      <a:pt x="1" y="18"/>
                    </a:cubicBezTo>
                    <a:cubicBezTo>
                      <a:pt x="1" y="28"/>
                      <a:pt x="9" y="31"/>
                      <a:pt x="15" y="30"/>
                    </a:cubicBezTo>
                    <a:cubicBezTo>
                      <a:pt x="21" y="28"/>
                      <a:pt x="27" y="19"/>
                      <a:pt x="22" y="12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8" name="Freeform 58"/>
              <p:cNvSpPr/>
              <p:nvPr/>
            </p:nvSpPr>
            <p:spPr bwMode="auto">
              <a:xfrm>
                <a:off x="7851776" y="2441575"/>
                <a:ext cx="203200" cy="231775"/>
              </a:xfrm>
              <a:custGeom>
                <a:avLst/>
                <a:gdLst>
                  <a:gd name="T0" fmla="*/ 9 w 48"/>
                  <a:gd name="T1" fmla="*/ 35 h 55"/>
                  <a:gd name="T2" fmla="*/ 36 w 48"/>
                  <a:gd name="T3" fmla="*/ 55 h 55"/>
                  <a:gd name="T4" fmla="*/ 47 w 48"/>
                  <a:gd name="T5" fmla="*/ 23 h 55"/>
                  <a:gd name="T6" fmla="*/ 20 w 48"/>
                  <a:gd name="T7" fmla="*/ 3 h 55"/>
                  <a:gd name="T8" fmla="*/ 9 w 48"/>
                  <a:gd name="T9" fmla="*/ 3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55">
                    <a:moveTo>
                      <a:pt x="9" y="35"/>
                    </a:moveTo>
                    <a:cubicBezTo>
                      <a:pt x="17" y="47"/>
                      <a:pt x="36" y="55"/>
                      <a:pt x="36" y="55"/>
                    </a:cubicBezTo>
                    <a:cubicBezTo>
                      <a:pt x="36" y="55"/>
                      <a:pt x="48" y="38"/>
                      <a:pt x="47" y="23"/>
                    </a:cubicBezTo>
                    <a:cubicBezTo>
                      <a:pt x="46" y="5"/>
                      <a:pt x="30" y="0"/>
                      <a:pt x="20" y="3"/>
                    </a:cubicBezTo>
                    <a:cubicBezTo>
                      <a:pt x="9" y="6"/>
                      <a:pt x="0" y="22"/>
                      <a:pt x="9" y="3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9" name="Freeform 59"/>
              <p:cNvSpPr/>
              <p:nvPr/>
            </p:nvSpPr>
            <p:spPr bwMode="auto">
              <a:xfrm>
                <a:off x="7920038" y="2543175"/>
                <a:ext cx="114300" cy="130175"/>
              </a:xfrm>
              <a:custGeom>
                <a:avLst/>
                <a:gdLst>
                  <a:gd name="T0" fmla="*/ 5 w 27"/>
                  <a:gd name="T1" fmla="*/ 20 h 31"/>
                  <a:gd name="T2" fmla="*/ 20 w 27"/>
                  <a:gd name="T3" fmla="*/ 31 h 31"/>
                  <a:gd name="T4" fmla="*/ 26 w 27"/>
                  <a:gd name="T5" fmla="*/ 13 h 31"/>
                  <a:gd name="T6" fmla="*/ 11 w 27"/>
                  <a:gd name="T7" fmla="*/ 2 h 31"/>
                  <a:gd name="T8" fmla="*/ 5 w 27"/>
                  <a:gd name="T9" fmla="*/ 2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1">
                    <a:moveTo>
                      <a:pt x="5" y="20"/>
                    </a:moveTo>
                    <a:cubicBezTo>
                      <a:pt x="9" y="27"/>
                      <a:pt x="20" y="31"/>
                      <a:pt x="20" y="31"/>
                    </a:cubicBezTo>
                    <a:cubicBezTo>
                      <a:pt x="20" y="31"/>
                      <a:pt x="27" y="21"/>
                      <a:pt x="26" y="13"/>
                    </a:cubicBezTo>
                    <a:cubicBezTo>
                      <a:pt x="25" y="3"/>
                      <a:pt x="17" y="0"/>
                      <a:pt x="11" y="2"/>
                    </a:cubicBezTo>
                    <a:cubicBezTo>
                      <a:pt x="5" y="4"/>
                      <a:pt x="0" y="12"/>
                      <a:pt x="5" y="20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0" name="Freeform 60"/>
              <p:cNvSpPr/>
              <p:nvPr/>
            </p:nvSpPr>
            <p:spPr bwMode="auto">
              <a:xfrm>
                <a:off x="7758113" y="2581275"/>
                <a:ext cx="233363" cy="203200"/>
              </a:xfrm>
              <a:custGeom>
                <a:avLst/>
                <a:gdLst>
                  <a:gd name="T0" fmla="*/ 29 w 55"/>
                  <a:gd name="T1" fmla="*/ 5 h 48"/>
                  <a:gd name="T2" fmla="*/ 55 w 55"/>
                  <a:gd name="T3" fmla="*/ 27 h 48"/>
                  <a:gd name="T4" fmla="*/ 26 w 55"/>
                  <a:gd name="T5" fmla="*/ 45 h 48"/>
                  <a:gd name="T6" fmla="*/ 1 w 55"/>
                  <a:gd name="T7" fmla="*/ 23 h 48"/>
                  <a:gd name="T8" fmla="*/ 29 w 55"/>
                  <a:gd name="T9" fmla="*/ 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48">
                    <a:moveTo>
                      <a:pt x="29" y="5"/>
                    </a:moveTo>
                    <a:cubicBezTo>
                      <a:pt x="43" y="11"/>
                      <a:pt x="55" y="27"/>
                      <a:pt x="55" y="27"/>
                    </a:cubicBezTo>
                    <a:cubicBezTo>
                      <a:pt x="55" y="27"/>
                      <a:pt x="41" y="43"/>
                      <a:pt x="26" y="45"/>
                    </a:cubicBezTo>
                    <a:cubicBezTo>
                      <a:pt x="9" y="48"/>
                      <a:pt x="0" y="34"/>
                      <a:pt x="1" y="23"/>
                    </a:cubicBezTo>
                    <a:cubicBezTo>
                      <a:pt x="1" y="12"/>
                      <a:pt x="15" y="0"/>
                      <a:pt x="29" y="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1" name="Freeform 61"/>
              <p:cNvSpPr/>
              <p:nvPr/>
            </p:nvSpPr>
            <p:spPr bwMode="auto">
              <a:xfrm>
                <a:off x="7859713" y="2632075"/>
                <a:ext cx="131763" cy="114300"/>
              </a:xfrm>
              <a:custGeom>
                <a:avLst/>
                <a:gdLst>
                  <a:gd name="T0" fmla="*/ 16 w 31"/>
                  <a:gd name="T1" fmla="*/ 3 h 27"/>
                  <a:gd name="T2" fmla="*/ 31 w 31"/>
                  <a:gd name="T3" fmla="*/ 15 h 27"/>
                  <a:gd name="T4" fmla="*/ 15 w 31"/>
                  <a:gd name="T5" fmla="*/ 25 h 27"/>
                  <a:gd name="T6" fmla="*/ 0 w 31"/>
                  <a:gd name="T7" fmla="*/ 13 h 27"/>
                  <a:gd name="T8" fmla="*/ 16 w 31"/>
                  <a:gd name="T9" fmla="*/ 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7">
                    <a:moveTo>
                      <a:pt x="16" y="3"/>
                    </a:moveTo>
                    <a:cubicBezTo>
                      <a:pt x="24" y="6"/>
                      <a:pt x="31" y="15"/>
                      <a:pt x="31" y="15"/>
                    </a:cubicBezTo>
                    <a:cubicBezTo>
                      <a:pt x="31" y="15"/>
                      <a:pt x="23" y="24"/>
                      <a:pt x="15" y="25"/>
                    </a:cubicBezTo>
                    <a:cubicBezTo>
                      <a:pt x="5" y="27"/>
                      <a:pt x="0" y="19"/>
                      <a:pt x="0" y="13"/>
                    </a:cubicBezTo>
                    <a:cubicBezTo>
                      <a:pt x="1" y="7"/>
                      <a:pt x="8" y="0"/>
                      <a:pt x="16" y="3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2" name="Freeform 62"/>
              <p:cNvSpPr/>
              <p:nvPr/>
            </p:nvSpPr>
            <p:spPr bwMode="auto">
              <a:xfrm>
                <a:off x="7796213" y="2725738"/>
                <a:ext cx="217488" cy="206375"/>
              </a:xfrm>
              <a:custGeom>
                <a:avLst/>
                <a:gdLst>
                  <a:gd name="T0" fmla="*/ 45 w 51"/>
                  <a:gd name="T1" fmla="*/ 34 h 49"/>
                  <a:gd name="T2" fmla="*/ 47 w 51"/>
                  <a:gd name="T3" fmla="*/ 1 h 49"/>
                  <a:gd name="T4" fmla="*/ 14 w 51"/>
                  <a:gd name="T5" fmla="*/ 9 h 49"/>
                  <a:gd name="T6" fmla="*/ 12 w 51"/>
                  <a:gd name="T7" fmla="*/ 42 h 49"/>
                  <a:gd name="T8" fmla="*/ 45 w 51"/>
                  <a:gd name="T9" fmla="*/ 3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9">
                    <a:moveTo>
                      <a:pt x="45" y="34"/>
                    </a:moveTo>
                    <a:cubicBezTo>
                      <a:pt x="51" y="21"/>
                      <a:pt x="47" y="1"/>
                      <a:pt x="47" y="1"/>
                    </a:cubicBezTo>
                    <a:cubicBezTo>
                      <a:pt x="47" y="1"/>
                      <a:pt x="26" y="0"/>
                      <a:pt x="14" y="9"/>
                    </a:cubicBezTo>
                    <a:cubicBezTo>
                      <a:pt x="0" y="19"/>
                      <a:pt x="3" y="35"/>
                      <a:pt x="12" y="42"/>
                    </a:cubicBezTo>
                    <a:cubicBezTo>
                      <a:pt x="20" y="49"/>
                      <a:pt x="38" y="49"/>
                      <a:pt x="45" y="34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3" name="Freeform 63"/>
              <p:cNvSpPr/>
              <p:nvPr/>
            </p:nvSpPr>
            <p:spPr bwMode="auto">
              <a:xfrm>
                <a:off x="7886701" y="2725738"/>
                <a:ext cx="117475" cy="117475"/>
              </a:xfrm>
              <a:custGeom>
                <a:avLst/>
                <a:gdLst>
                  <a:gd name="T0" fmla="*/ 25 w 28"/>
                  <a:gd name="T1" fmla="*/ 20 h 28"/>
                  <a:gd name="T2" fmla="*/ 26 w 28"/>
                  <a:gd name="T3" fmla="*/ 1 h 28"/>
                  <a:gd name="T4" fmla="*/ 8 w 28"/>
                  <a:gd name="T5" fmla="*/ 5 h 28"/>
                  <a:gd name="T6" fmla="*/ 6 w 28"/>
                  <a:gd name="T7" fmla="*/ 24 h 28"/>
                  <a:gd name="T8" fmla="*/ 25 w 28"/>
                  <a:gd name="T9" fmla="*/ 2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25" y="20"/>
                    </a:moveTo>
                    <a:cubicBezTo>
                      <a:pt x="28" y="12"/>
                      <a:pt x="26" y="1"/>
                      <a:pt x="26" y="1"/>
                    </a:cubicBezTo>
                    <a:cubicBezTo>
                      <a:pt x="26" y="1"/>
                      <a:pt x="14" y="0"/>
                      <a:pt x="8" y="5"/>
                    </a:cubicBezTo>
                    <a:cubicBezTo>
                      <a:pt x="0" y="11"/>
                      <a:pt x="2" y="20"/>
                      <a:pt x="6" y="24"/>
                    </a:cubicBezTo>
                    <a:cubicBezTo>
                      <a:pt x="11" y="28"/>
                      <a:pt x="21" y="28"/>
                      <a:pt x="25" y="20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4" name="Freeform 64"/>
              <p:cNvSpPr/>
              <p:nvPr/>
            </p:nvSpPr>
            <p:spPr bwMode="auto">
              <a:xfrm>
                <a:off x="7950201" y="2632075"/>
                <a:ext cx="139700" cy="139700"/>
              </a:xfrm>
              <a:custGeom>
                <a:avLst/>
                <a:gdLst>
                  <a:gd name="T0" fmla="*/ 28 w 33"/>
                  <a:gd name="T1" fmla="*/ 26 h 33"/>
                  <a:gd name="T2" fmla="*/ 7 w 33"/>
                  <a:gd name="T3" fmla="*/ 28 h 33"/>
                  <a:gd name="T4" fmla="*/ 5 w 33"/>
                  <a:gd name="T5" fmla="*/ 7 h 33"/>
                  <a:gd name="T6" fmla="*/ 26 w 33"/>
                  <a:gd name="T7" fmla="*/ 5 h 33"/>
                  <a:gd name="T8" fmla="*/ 28 w 33"/>
                  <a:gd name="T9" fmla="*/ 2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3">
                    <a:moveTo>
                      <a:pt x="28" y="26"/>
                    </a:moveTo>
                    <a:cubicBezTo>
                      <a:pt x="22" y="32"/>
                      <a:pt x="13" y="33"/>
                      <a:pt x="7" y="28"/>
                    </a:cubicBezTo>
                    <a:cubicBezTo>
                      <a:pt x="1" y="22"/>
                      <a:pt x="0" y="13"/>
                      <a:pt x="5" y="7"/>
                    </a:cubicBezTo>
                    <a:cubicBezTo>
                      <a:pt x="11" y="1"/>
                      <a:pt x="20" y="0"/>
                      <a:pt x="26" y="5"/>
                    </a:cubicBezTo>
                    <a:cubicBezTo>
                      <a:pt x="32" y="10"/>
                      <a:pt x="33" y="20"/>
                      <a:pt x="28" y="26"/>
                    </a:cubicBezTo>
                    <a:close/>
                  </a:path>
                </a:pathLst>
              </a:custGeom>
              <a:solidFill>
                <a:srgbClr val="FADCE9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5" name="Freeform 65"/>
              <p:cNvSpPr/>
              <p:nvPr/>
            </p:nvSpPr>
            <p:spPr bwMode="auto">
              <a:xfrm>
                <a:off x="8301038" y="2822575"/>
                <a:ext cx="153988" cy="157163"/>
              </a:xfrm>
              <a:custGeom>
                <a:avLst/>
                <a:gdLst>
                  <a:gd name="T0" fmla="*/ 28 w 36"/>
                  <a:gd name="T1" fmla="*/ 29 h 37"/>
                  <a:gd name="T2" fmla="*/ 5 w 36"/>
                  <a:gd name="T3" fmla="*/ 37 h 37"/>
                  <a:gd name="T4" fmla="*/ 4 w 36"/>
                  <a:gd name="T5" fmla="*/ 12 h 37"/>
                  <a:gd name="T6" fmla="*/ 27 w 36"/>
                  <a:gd name="T7" fmla="*/ 4 h 37"/>
                  <a:gd name="T8" fmla="*/ 28 w 36"/>
                  <a:gd name="T9" fmla="*/ 29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7">
                    <a:moveTo>
                      <a:pt x="28" y="29"/>
                    </a:moveTo>
                    <a:cubicBezTo>
                      <a:pt x="19" y="35"/>
                      <a:pt x="5" y="37"/>
                      <a:pt x="5" y="37"/>
                    </a:cubicBezTo>
                    <a:cubicBezTo>
                      <a:pt x="5" y="37"/>
                      <a:pt x="0" y="22"/>
                      <a:pt x="4" y="12"/>
                    </a:cubicBezTo>
                    <a:cubicBezTo>
                      <a:pt x="8" y="0"/>
                      <a:pt x="20" y="0"/>
                      <a:pt x="27" y="4"/>
                    </a:cubicBezTo>
                    <a:cubicBezTo>
                      <a:pt x="33" y="9"/>
                      <a:pt x="36" y="21"/>
                      <a:pt x="28" y="29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6" name="Freeform 66"/>
              <p:cNvSpPr/>
              <p:nvPr/>
            </p:nvSpPr>
            <p:spPr bwMode="auto">
              <a:xfrm>
                <a:off x="8310563" y="2890838"/>
                <a:ext cx="84138" cy="88900"/>
              </a:xfrm>
              <a:custGeom>
                <a:avLst/>
                <a:gdLst>
                  <a:gd name="T0" fmla="*/ 16 w 20"/>
                  <a:gd name="T1" fmla="*/ 16 h 21"/>
                  <a:gd name="T2" fmla="*/ 3 w 20"/>
                  <a:gd name="T3" fmla="*/ 21 h 21"/>
                  <a:gd name="T4" fmla="*/ 2 w 20"/>
                  <a:gd name="T5" fmla="*/ 7 h 21"/>
                  <a:gd name="T6" fmla="*/ 15 w 20"/>
                  <a:gd name="T7" fmla="*/ 2 h 21"/>
                  <a:gd name="T8" fmla="*/ 16 w 20"/>
                  <a:gd name="T9" fmla="*/ 16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1">
                    <a:moveTo>
                      <a:pt x="16" y="16"/>
                    </a:moveTo>
                    <a:cubicBezTo>
                      <a:pt x="11" y="20"/>
                      <a:pt x="3" y="21"/>
                      <a:pt x="3" y="21"/>
                    </a:cubicBezTo>
                    <a:cubicBezTo>
                      <a:pt x="3" y="21"/>
                      <a:pt x="0" y="13"/>
                      <a:pt x="2" y="7"/>
                    </a:cubicBezTo>
                    <a:cubicBezTo>
                      <a:pt x="5" y="0"/>
                      <a:pt x="11" y="0"/>
                      <a:pt x="15" y="2"/>
                    </a:cubicBezTo>
                    <a:cubicBezTo>
                      <a:pt x="19" y="5"/>
                      <a:pt x="20" y="12"/>
                      <a:pt x="16" y="16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7" name="Freeform 67"/>
              <p:cNvSpPr/>
              <p:nvPr/>
            </p:nvSpPr>
            <p:spPr bwMode="auto">
              <a:xfrm>
                <a:off x="8335963" y="2932113"/>
                <a:ext cx="165100" cy="149225"/>
              </a:xfrm>
              <a:custGeom>
                <a:avLst/>
                <a:gdLst>
                  <a:gd name="T0" fmla="*/ 20 w 39"/>
                  <a:gd name="T1" fmla="*/ 32 h 35"/>
                  <a:gd name="T2" fmla="*/ 0 w 39"/>
                  <a:gd name="T3" fmla="*/ 18 h 35"/>
                  <a:gd name="T4" fmla="*/ 19 w 39"/>
                  <a:gd name="T5" fmla="*/ 3 h 35"/>
                  <a:gd name="T6" fmla="*/ 39 w 39"/>
                  <a:gd name="T7" fmla="*/ 17 h 35"/>
                  <a:gd name="T8" fmla="*/ 20 w 39"/>
                  <a:gd name="T9" fmla="*/ 3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5">
                    <a:moveTo>
                      <a:pt x="20" y="32"/>
                    </a:moveTo>
                    <a:cubicBezTo>
                      <a:pt x="9" y="29"/>
                      <a:pt x="0" y="18"/>
                      <a:pt x="0" y="18"/>
                    </a:cubicBezTo>
                    <a:cubicBezTo>
                      <a:pt x="0" y="18"/>
                      <a:pt x="9" y="6"/>
                      <a:pt x="19" y="3"/>
                    </a:cubicBezTo>
                    <a:cubicBezTo>
                      <a:pt x="32" y="0"/>
                      <a:pt x="39" y="9"/>
                      <a:pt x="39" y="17"/>
                    </a:cubicBezTo>
                    <a:cubicBezTo>
                      <a:pt x="39" y="25"/>
                      <a:pt x="31" y="35"/>
                      <a:pt x="20" y="32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8" name="Freeform 68"/>
              <p:cNvSpPr/>
              <p:nvPr/>
            </p:nvSpPr>
            <p:spPr bwMode="auto">
              <a:xfrm>
                <a:off x="8335963" y="2967038"/>
                <a:ext cx="93663" cy="84138"/>
              </a:xfrm>
              <a:custGeom>
                <a:avLst/>
                <a:gdLst>
                  <a:gd name="T0" fmla="*/ 11 w 22"/>
                  <a:gd name="T1" fmla="*/ 18 h 20"/>
                  <a:gd name="T2" fmla="*/ 0 w 22"/>
                  <a:gd name="T3" fmla="*/ 10 h 20"/>
                  <a:gd name="T4" fmla="*/ 11 w 22"/>
                  <a:gd name="T5" fmla="*/ 2 h 20"/>
                  <a:gd name="T6" fmla="*/ 22 w 22"/>
                  <a:gd name="T7" fmla="*/ 10 h 20"/>
                  <a:gd name="T8" fmla="*/ 11 w 22"/>
                  <a:gd name="T9" fmla="*/ 1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0">
                    <a:moveTo>
                      <a:pt x="11" y="18"/>
                    </a:moveTo>
                    <a:cubicBezTo>
                      <a:pt x="5" y="16"/>
                      <a:pt x="0" y="10"/>
                      <a:pt x="0" y="10"/>
                    </a:cubicBezTo>
                    <a:cubicBezTo>
                      <a:pt x="0" y="10"/>
                      <a:pt x="5" y="3"/>
                      <a:pt x="11" y="2"/>
                    </a:cubicBezTo>
                    <a:cubicBezTo>
                      <a:pt x="18" y="0"/>
                      <a:pt x="22" y="5"/>
                      <a:pt x="22" y="10"/>
                    </a:cubicBezTo>
                    <a:cubicBezTo>
                      <a:pt x="22" y="14"/>
                      <a:pt x="17" y="20"/>
                      <a:pt x="11" y="18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9" name="Freeform 69"/>
              <p:cNvSpPr/>
              <p:nvPr/>
            </p:nvSpPr>
            <p:spPr bwMode="auto">
              <a:xfrm>
                <a:off x="8288338" y="3017838"/>
                <a:ext cx="149225" cy="169863"/>
              </a:xfrm>
              <a:custGeom>
                <a:avLst/>
                <a:gdLst>
                  <a:gd name="T0" fmla="*/ 28 w 35"/>
                  <a:gd name="T1" fmla="*/ 14 h 40"/>
                  <a:gd name="T2" fmla="*/ 8 w 35"/>
                  <a:gd name="T3" fmla="*/ 0 h 40"/>
                  <a:gd name="T4" fmla="*/ 1 w 35"/>
                  <a:gd name="T5" fmla="*/ 24 h 40"/>
                  <a:gd name="T6" fmla="*/ 21 w 35"/>
                  <a:gd name="T7" fmla="*/ 37 h 40"/>
                  <a:gd name="T8" fmla="*/ 28 w 35"/>
                  <a:gd name="T9" fmla="*/ 14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40">
                    <a:moveTo>
                      <a:pt x="28" y="14"/>
                    </a:moveTo>
                    <a:cubicBezTo>
                      <a:pt x="21" y="5"/>
                      <a:pt x="8" y="0"/>
                      <a:pt x="8" y="0"/>
                    </a:cubicBezTo>
                    <a:cubicBezTo>
                      <a:pt x="8" y="0"/>
                      <a:pt x="0" y="13"/>
                      <a:pt x="1" y="24"/>
                    </a:cubicBezTo>
                    <a:cubicBezTo>
                      <a:pt x="3" y="37"/>
                      <a:pt x="14" y="40"/>
                      <a:pt x="21" y="37"/>
                    </a:cubicBezTo>
                    <a:cubicBezTo>
                      <a:pt x="29" y="34"/>
                      <a:pt x="35" y="23"/>
                      <a:pt x="28" y="14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0" name="Freeform 70"/>
              <p:cNvSpPr/>
              <p:nvPr/>
            </p:nvSpPr>
            <p:spPr bwMode="auto">
              <a:xfrm>
                <a:off x="8301038" y="3017838"/>
                <a:ext cx="85725" cy="96838"/>
              </a:xfrm>
              <a:custGeom>
                <a:avLst/>
                <a:gdLst>
                  <a:gd name="T0" fmla="*/ 16 w 20"/>
                  <a:gd name="T1" fmla="*/ 8 h 23"/>
                  <a:gd name="T2" fmla="*/ 5 w 20"/>
                  <a:gd name="T3" fmla="*/ 0 h 23"/>
                  <a:gd name="T4" fmla="*/ 1 w 20"/>
                  <a:gd name="T5" fmla="*/ 14 h 23"/>
                  <a:gd name="T6" fmla="*/ 12 w 20"/>
                  <a:gd name="T7" fmla="*/ 21 h 23"/>
                  <a:gd name="T8" fmla="*/ 16 w 20"/>
                  <a:gd name="T9" fmla="*/ 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3">
                    <a:moveTo>
                      <a:pt x="16" y="8"/>
                    </a:moveTo>
                    <a:cubicBezTo>
                      <a:pt x="12" y="3"/>
                      <a:pt x="5" y="0"/>
                      <a:pt x="5" y="0"/>
                    </a:cubicBezTo>
                    <a:cubicBezTo>
                      <a:pt x="5" y="0"/>
                      <a:pt x="0" y="8"/>
                      <a:pt x="1" y="14"/>
                    </a:cubicBezTo>
                    <a:cubicBezTo>
                      <a:pt x="2" y="21"/>
                      <a:pt x="8" y="23"/>
                      <a:pt x="12" y="21"/>
                    </a:cubicBezTo>
                    <a:cubicBezTo>
                      <a:pt x="16" y="19"/>
                      <a:pt x="20" y="13"/>
                      <a:pt x="16" y="8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1" name="Freeform 71"/>
              <p:cNvSpPr/>
              <p:nvPr/>
            </p:nvSpPr>
            <p:spPr bwMode="auto">
              <a:xfrm>
                <a:off x="8174038" y="2814638"/>
                <a:ext cx="152400" cy="165100"/>
              </a:xfrm>
              <a:custGeom>
                <a:avLst/>
                <a:gdLst>
                  <a:gd name="T0" fmla="*/ 8 w 36"/>
                  <a:gd name="T1" fmla="*/ 27 h 39"/>
                  <a:gd name="T2" fmla="*/ 29 w 36"/>
                  <a:gd name="T3" fmla="*/ 39 h 39"/>
                  <a:gd name="T4" fmla="*/ 34 w 36"/>
                  <a:gd name="T5" fmla="*/ 15 h 39"/>
                  <a:gd name="T6" fmla="*/ 13 w 36"/>
                  <a:gd name="T7" fmla="*/ 3 h 39"/>
                  <a:gd name="T8" fmla="*/ 8 w 36"/>
                  <a:gd name="T9" fmla="*/ 27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9">
                    <a:moveTo>
                      <a:pt x="8" y="27"/>
                    </a:moveTo>
                    <a:cubicBezTo>
                      <a:pt x="15" y="35"/>
                      <a:pt x="29" y="39"/>
                      <a:pt x="29" y="39"/>
                    </a:cubicBezTo>
                    <a:cubicBezTo>
                      <a:pt x="29" y="39"/>
                      <a:pt x="36" y="26"/>
                      <a:pt x="34" y="15"/>
                    </a:cubicBezTo>
                    <a:cubicBezTo>
                      <a:pt x="32" y="2"/>
                      <a:pt x="20" y="0"/>
                      <a:pt x="13" y="3"/>
                    </a:cubicBezTo>
                    <a:cubicBezTo>
                      <a:pt x="6" y="6"/>
                      <a:pt x="0" y="18"/>
                      <a:pt x="8" y="27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2" name="Freeform 72"/>
              <p:cNvSpPr/>
              <p:nvPr/>
            </p:nvSpPr>
            <p:spPr bwMode="auto">
              <a:xfrm>
                <a:off x="8229601" y="2886075"/>
                <a:ext cx="84138" cy="93663"/>
              </a:xfrm>
              <a:custGeom>
                <a:avLst/>
                <a:gdLst>
                  <a:gd name="T0" fmla="*/ 4 w 20"/>
                  <a:gd name="T1" fmla="*/ 15 h 22"/>
                  <a:gd name="T2" fmla="*/ 16 w 20"/>
                  <a:gd name="T3" fmla="*/ 22 h 22"/>
                  <a:gd name="T4" fmla="*/ 19 w 20"/>
                  <a:gd name="T5" fmla="*/ 9 h 22"/>
                  <a:gd name="T6" fmla="*/ 7 w 20"/>
                  <a:gd name="T7" fmla="*/ 2 h 22"/>
                  <a:gd name="T8" fmla="*/ 4 w 20"/>
                  <a:gd name="T9" fmla="*/ 15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2">
                    <a:moveTo>
                      <a:pt x="4" y="15"/>
                    </a:moveTo>
                    <a:cubicBezTo>
                      <a:pt x="8" y="20"/>
                      <a:pt x="16" y="22"/>
                      <a:pt x="16" y="22"/>
                    </a:cubicBezTo>
                    <a:cubicBezTo>
                      <a:pt x="16" y="22"/>
                      <a:pt x="20" y="15"/>
                      <a:pt x="19" y="9"/>
                    </a:cubicBezTo>
                    <a:cubicBezTo>
                      <a:pt x="17" y="1"/>
                      <a:pt x="11" y="0"/>
                      <a:pt x="7" y="2"/>
                    </a:cubicBezTo>
                    <a:cubicBezTo>
                      <a:pt x="3" y="3"/>
                      <a:pt x="0" y="10"/>
                      <a:pt x="4" y="15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3" name="Freeform 73"/>
              <p:cNvSpPr/>
              <p:nvPr/>
            </p:nvSpPr>
            <p:spPr bwMode="auto">
              <a:xfrm>
                <a:off x="8118476" y="2924175"/>
                <a:ext cx="169863" cy="149225"/>
              </a:xfrm>
              <a:custGeom>
                <a:avLst/>
                <a:gdLst>
                  <a:gd name="T0" fmla="*/ 20 w 40"/>
                  <a:gd name="T1" fmla="*/ 3 h 35"/>
                  <a:gd name="T2" fmla="*/ 40 w 40"/>
                  <a:gd name="T3" fmla="*/ 17 h 35"/>
                  <a:gd name="T4" fmla="*/ 21 w 40"/>
                  <a:gd name="T5" fmla="*/ 32 h 35"/>
                  <a:gd name="T6" fmla="*/ 1 w 40"/>
                  <a:gd name="T7" fmla="*/ 18 h 35"/>
                  <a:gd name="T8" fmla="*/ 20 w 40"/>
                  <a:gd name="T9" fmla="*/ 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35">
                    <a:moveTo>
                      <a:pt x="20" y="3"/>
                    </a:moveTo>
                    <a:cubicBezTo>
                      <a:pt x="30" y="6"/>
                      <a:pt x="40" y="17"/>
                      <a:pt x="40" y="17"/>
                    </a:cubicBezTo>
                    <a:cubicBezTo>
                      <a:pt x="40" y="17"/>
                      <a:pt x="31" y="29"/>
                      <a:pt x="21" y="32"/>
                    </a:cubicBezTo>
                    <a:cubicBezTo>
                      <a:pt x="8" y="35"/>
                      <a:pt x="1" y="26"/>
                      <a:pt x="1" y="18"/>
                    </a:cubicBezTo>
                    <a:cubicBezTo>
                      <a:pt x="0" y="10"/>
                      <a:pt x="9" y="0"/>
                      <a:pt x="20" y="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4" name="Freeform 74"/>
              <p:cNvSpPr/>
              <p:nvPr/>
            </p:nvSpPr>
            <p:spPr bwMode="auto">
              <a:xfrm>
                <a:off x="8196263" y="2957513"/>
                <a:ext cx="92075" cy="80963"/>
              </a:xfrm>
              <a:custGeom>
                <a:avLst/>
                <a:gdLst>
                  <a:gd name="T0" fmla="*/ 11 w 22"/>
                  <a:gd name="T1" fmla="*/ 1 h 19"/>
                  <a:gd name="T2" fmla="*/ 22 w 22"/>
                  <a:gd name="T3" fmla="*/ 9 h 19"/>
                  <a:gd name="T4" fmla="*/ 11 w 22"/>
                  <a:gd name="T5" fmla="*/ 17 h 19"/>
                  <a:gd name="T6" fmla="*/ 0 w 22"/>
                  <a:gd name="T7" fmla="*/ 10 h 19"/>
                  <a:gd name="T8" fmla="*/ 11 w 22"/>
                  <a:gd name="T9" fmla="*/ 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9">
                    <a:moveTo>
                      <a:pt x="11" y="1"/>
                    </a:moveTo>
                    <a:cubicBezTo>
                      <a:pt x="16" y="3"/>
                      <a:pt x="22" y="9"/>
                      <a:pt x="22" y="9"/>
                    </a:cubicBezTo>
                    <a:cubicBezTo>
                      <a:pt x="22" y="9"/>
                      <a:pt x="17" y="16"/>
                      <a:pt x="11" y="17"/>
                    </a:cubicBezTo>
                    <a:cubicBezTo>
                      <a:pt x="4" y="19"/>
                      <a:pt x="0" y="14"/>
                      <a:pt x="0" y="10"/>
                    </a:cubicBezTo>
                    <a:cubicBezTo>
                      <a:pt x="0" y="5"/>
                      <a:pt x="5" y="0"/>
                      <a:pt x="11" y="1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5" name="Freeform 75"/>
              <p:cNvSpPr/>
              <p:nvPr/>
            </p:nvSpPr>
            <p:spPr bwMode="auto">
              <a:xfrm>
                <a:off x="8158163" y="3017838"/>
                <a:ext cx="152400" cy="157163"/>
              </a:xfrm>
              <a:custGeom>
                <a:avLst/>
                <a:gdLst>
                  <a:gd name="T0" fmla="*/ 33 w 36"/>
                  <a:gd name="T1" fmla="*/ 25 h 37"/>
                  <a:gd name="T2" fmla="*/ 32 w 36"/>
                  <a:gd name="T3" fmla="*/ 0 h 37"/>
                  <a:gd name="T4" fmla="*/ 9 w 36"/>
                  <a:gd name="T5" fmla="*/ 8 h 37"/>
                  <a:gd name="T6" fmla="*/ 10 w 36"/>
                  <a:gd name="T7" fmla="*/ 33 h 37"/>
                  <a:gd name="T8" fmla="*/ 33 w 36"/>
                  <a:gd name="T9" fmla="*/ 25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7">
                    <a:moveTo>
                      <a:pt x="33" y="25"/>
                    </a:moveTo>
                    <a:cubicBezTo>
                      <a:pt x="36" y="14"/>
                      <a:pt x="32" y="0"/>
                      <a:pt x="32" y="0"/>
                    </a:cubicBezTo>
                    <a:cubicBezTo>
                      <a:pt x="32" y="0"/>
                      <a:pt x="17" y="1"/>
                      <a:pt x="9" y="8"/>
                    </a:cubicBezTo>
                    <a:cubicBezTo>
                      <a:pt x="0" y="17"/>
                      <a:pt x="4" y="28"/>
                      <a:pt x="10" y="33"/>
                    </a:cubicBezTo>
                    <a:cubicBezTo>
                      <a:pt x="17" y="37"/>
                      <a:pt x="30" y="35"/>
                      <a:pt x="33" y="2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6" name="Freeform 76"/>
              <p:cNvSpPr/>
              <p:nvPr/>
            </p:nvSpPr>
            <p:spPr bwMode="auto">
              <a:xfrm>
                <a:off x="8216901" y="3017838"/>
                <a:ext cx="88900" cy="88900"/>
              </a:xfrm>
              <a:custGeom>
                <a:avLst/>
                <a:gdLst>
                  <a:gd name="T0" fmla="*/ 19 w 21"/>
                  <a:gd name="T1" fmla="*/ 14 h 21"/>
                  <a:gd name="T2" fmla="*/ 18 w 21"/>
                  <a:gd name="T3" fmla="*/ 0 h 21"/>
                  <a:gd name="T4" fmla="*/ 5 w 21"/>
                  <a:gd name="T5" fmla="*/ 5 h 21"/>
                  <a:gd name="T6" fmla="*/ 6 w 21"/>
                  <a:gd name="T7" fmla="*/ 18 h 21"/>
                  <a:gd name="T8" fmla="*/ 19 w 21"/>
                  <a:gd name="T9" fmla="*/ 1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1">
                    <a:moveTo>
                      <a:pt x="19" y="14"/>
                    </a:moveTo>
                    <a:cubicBezTo>
                      <a:pt x="21" y="8"/>
                      <a:pt x="18" y="0"/>
                      <a:pt x="18" y="0"/>
                    </a:cubicBezTo>
                    <a:cubicBezTo>
                      <a:pt x="18" y="0"/>
                      <a:pt x="10" y="1"/>
                      <a:pt x="5" y="5"/>
                    </a:cubicBezTo>
                    <a:cubicBezTo>
                      <a:pt x="0" y="10"/>
                      <a:pt x="2" y="16"/>
                      <a:pt x="6" y="18"/>
                    </a:cubicBezTo>
                    <a:cubicBezTo>
                      <a:pt x="10" y="21"/>
                      <a:pt x="17" y="20"/>
                      <a:pt x="19" y="14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7" name="Freeform 77"/>
              <p:cNvSpPr/>
              <p:nvPr/>
            </p:nvSpPr>
            <p:spPr bwMode="auto">
              <a:xfrm>
                <a:off x="8259763" y="2944813"/>
                <a:ext cx="101600" cy="103188"/>
              </a:xfrm>
              <a:custGeom>
                <a:avLst/>
                <a:gdLst>
                  <a:gd name="T0" fmla="*/ 20 w 24"/>
                  <a:gd name="T1" fmla="*/ 18 h 24"/>
                  <a:gd name="T2" fmla="*/ 6 w 24"/>
                  <a:gd name="T3" fmla="*/ 21 h 24"/>
                  <a:gd name="T4" fmla="*/ 3 w 24"/>
                  <a:gd name="T5" fmla="*/ 6 h 24"/>
                  <a:gd name="T6" fmla="*/ 18 w 24"/>
                  <a:gd name="T7" fmla="*/ 3 h 24"/>
                  <a:gd name="T8" fmla="*/ 20 w 24"/>
                  <a:gd name="T9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20" y="18"/>
                    </a:moveTo>
                    <a:cubicBezTo>
                      <a:pt x="17" y="23"/>
                      <a:pt x="11" y="24"/>
                      <a:pt x="6" y="21"/>
                    </a:cubicBezTo>
                    <a:cubicBezTo>
                      <a:pt x="1" y="18"/>
                      <a:pt x="0" y="11"/>
                      <a:pt x="3" y="6"/>
                    </a:cubicBezTo>
                    <a:cubicBezTo>
                      <a:pt x="6" y="1"/>
                      <a:pt x="13" y="0"/>
                      <a:pt x="18" y="3"/>
                    </a:cubicBezTo>
                    <a:cubicBezTo>
                      <a:pt x="22" y="7"/>
                      <a:pt x="24" y="13"/>
                      <a:pt x="20" y="18"/>
                    </a:cubicBezTo>
                    <a:close/>
                  </a:path>
                </a:pathLst>
              </a:custGeom>
              <a:solidFill>
                <a:srgbClr val="FADCE9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8" name="Freeform 78"/>
              <p:cNvSpPr/>
              <p:nvPr/>
            </p:nvSpPr>
            <p:spPr bwMode="auto">
              <a:xfrm>
                <a:off x="7932738" y="2962275"/>
                <a:ext cx="190500" cy="190500"/>
              </a:xfrm>
              <a:custGeom>
                <a:avLst/>
                <a:gdLst>
                  <a:gd name="T0" fmla="*/ 34 w 45"/>
                  <a:gd name="T1" fmla="*/ 35 h 45"/>
                  <a:gd name="T2" fmla="*/ 6 w 45"/>
                  <a:gd name="T3" fmla="*/ 45 h 45"/>
                  <a:gd name="T4" fmla="*/ 5 w 45"/>
                  <a:gd name="T5" fmla="*/ 15 h 45"/>
                  <a:gd name="T6" fmla="*/ 33 w 45"/>
                  <a:gd name="T7" fmla="*/ 5 h 45"/>
                  <a:gd name="T8" fmla="*/ 34 w 45"/>
                  <a:gd name="T9" fmla="*/ 3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5">
                    <a:moveTo>
                      <a:pt x="34" y="35"/>
                    </a:moveTo>
                    <a:cubicBezTo>
                      <a:pt x="24" y="43"/>
                      <a:pt x="6" y="45"/>
                      <a:pt x="6" y="45"/>
                    </a:cubicBezTo>
                    <a:cubicBezTo>
                      <a:pt x="6" y="45"/>
                      <a:pt x="0" y="28"/>
                      <a:pt x="5" y="15"/>
                    </a:cubicBezTo>
                    <a:cubicBezTo>
                      <a:pt x="11" y="1"/>
                      <a:pt x="25" y="0"/>
                      <a:pt x="33" y="5"/>
                    </a:cubicBezTo>
                    <a:cubicBezTo>
                      <a:pt x="41" y="11"/>
                      <a:pt x="45" y="26"/>
                      <a:pt x="34" y="3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9" name="Freeform 79"/>
              <p:cNvSpPr/>
              <p:nvPr/>
            </p:nvSpPr>
            <p:spPr bwMode="auto">
              <a:xfrm>
                <a:off x="7945438" y="3048000"/>
                <a:ext cx="106363" cy="104775"/>
              </a:xfrm>
              <a:custGeom>
                <a:avLst/>
                <a:gdLst>
                  <a:gd name="T0" fmla="*/ 19 w 25"/>
                  <a:gd name="T1" fmla="*/ 19 h 25"/>
                  <a:gd name="T2" fmla="*/ 3 w 25"/>
                  <a:gd name="T3" fmla="*/ 25 h 25"/>
                  <a:gd name="T4" fmla="*/ 3 w 25"/>
                  <a:gd name="T5" fmla="*/ 8 h 25"/>
                  <a:gd name="T6" fmla="*/ 18 w 25"/>
                  <a:gd name="T7" fmla="*/ 3 h 25"/>
                  <a:gd name="T8" fmla="*/ 19 w 25"/>
                  <a:gd name="T9" fmla="*/ 19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5">
                    <a:moveTo>
                      <a:pt x="19" y="19"/>
                    </a:moveTo>
                    <a:cubicBezTo>
                      <a:pt x="13" y="24"/>
                      <a:pt x="3" y="25"/>
                      <a:pt x="3" y="25"/>
                    </a:cubicBezTo>
                    <a:cubicBezTo>
                      <a:pt x="3" y="25"/>
                      <a:pt x="0" y="15"/>
                      <a:pt x="3" y="8"/>
                    </a:cubicBezTo>
                    <a:cubicBezTo>
                      <a:pt x="6" y="0"/>
                      <a:pt x="14" y="0"/>
                      <a:pt x="18" y="3"/>
                    </a:cubicBezTo>
                    <a:cubicBezTo>
                      <a:pt x="23" y="6"/>
                      <a:pt x="25" y="15"/>
                      <a:pt x="19" y="19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0" name="Freeform 80"/>
              <p:cNvSpPr/>
              <p:nvPr/>
            </p:nvSpPr>
            <p:spPr bwMode="auto">
              <a:xfrm>
                <a:off x="7975601" y="3098800"/>
                <a:ext cx="203200" cy="180975"/>
              </a:xfrm>
              <a:custGeom>
                <a:avLst/>
                <a:gdLst>
                  <a:gd name="T0" fmla="*/ 24 w 48"/>
                  <a:gd name="T1" fmla="*/ 39 h 43"/>
                  <a:gd name="T2" fmla="*/ 0 w 48"/>
                  <a:gd name="T3" fmla="*/ 22 h 43"/>
                  <a:gd name="T4" fmla="*/ 24 w 48"/>
                  <a:gd name="T5" fmla="*/ 4 h 43"/>
                  <a:gd name="T6" fmla="*/ 48 w 48"/>
                  <a:gd name="T7" fmla="*/ 21 h 43"/>
                  <a:gd name="T8" fmla="*/ 24 w 48"/>
                  <a:gd name="T9" fmla="*/ 3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43">
                    <a:moveTo>
                      <a:pt x="24" y="39"/>
                    </a:moveTo>
                    <a:cubicBezTo>
                      <a:pt x="12" y="36"/>
                      <a:pt x="0" y="22"/>
                      <a:pt x="0" y="22"/>
                    </a:cubicBezTo>
                    <a:cubicBezTo>
                      <a:pt x="0" y="22"/>
                      <a:pt x="11" y="7"/>
                      <a:pt x="24" y="4"/>
                    </a:cubicBezTo>
                    <a:cubicBezTo>
                      <a:pt x="39" y="0"/>
                      <a:pt x="48" y="11"/>
                      <a:pt x="48" y="21"/>
                    </a:cubicBezTo>
                    <a:cubicBezTo>
                      <a:pt x="48" y="31"/>
                      <a:pt x="38" y="43"/>
                      <a:pt x="24" y="39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1" name="Freeform 81"/>
              <p:cNvSpPr/>
              <p:nvPr/>
            </p:nvSpPr>
            <p:spPr bwMode="auto">
              <a:xfrm>
                <a:off x="7975601" y="3140075"/>
                <a:ext cx="114300" cy="101600"/>
              </a:xfrm>
              <a:custGeom>
                <a:avLst/>
                <a:gdLst>
                  <a:gd name="T0" fmla="*/ 14 w 27"/>
                  <a:gd name="T1" fmla="*/ 22 h 24"/>
                  <a:gd name="T2" fmla="*/ 0 w 27"/>
                  <a:gd name="T3" fmla="*/ 12 h 24"/>
                  <a:gd name="T4" fmla="*/ 13 w 27"/>
                  <a:gd name="T5" fmla="*/ 2 h 24"/>
                  <a:gd name="T6" fmla="*/ 27 w 27"/>
                  <a:gd name="T7" fmla="*/ 12 h 24"/>
                  <a:gd name="T8" fmla="*/ 14 w 27"/>
                  <a:gd name="T9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4">
                    <a:moveTo>
                      <a:pt x="14" y="22"/>
                    </a:moveTo>
                    <a:cubicBezTo>
                      <a:pt x="7" y="20"/>
                      <a:pt x="0" y="12"/>
                      <a:pt x="0" y="12"/>
                    </a:cubicBezTo>
                    <a:cubicBezTo>
                      <a:pt x="0" y="12"/>
                      <a:pt x="6" y="4"/>
                      <a:pt x="13" y="2"/>
                    </a:cubicBezTo>
                    <a:cubicBezTo>
                      <a:pt x="22" y="0"/>
                      <a:pt x="27" y="6"/>
                      <a:pt x="27" y="12"/>
                    </a:cubicBezTo>
                    <a:cubicBezTo>
                      <a:pt x="27" y="17"/>
                      <a:pt x="21" y="24"/>
                      <a:pt x="14" y="22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2" name="Freeform 82"/>
              <p:cNvSpPr/>
              <p:nvPr/>
            </p:nvSpPr>
            <p:spPr bwMode="auto">
              <a:xfrm>
                <a:off x="7915276" y="3203575"/>
                <a:ext cx="182563" cy="204788"/>
              </a:xfrm>
              <a:custGeom>
                <a:avLst/>
                <a:gdLst>
                  <a:gd name="T0" fmla="*/ 35 w 43"/>
                  <a:gd name="T1" fmla="*/ 16 h 48"/>
                  <a:gd name="T2" fmla="*/ 10 w 43"/>
                  <a:gd name="T3" fmla="*/ 0 h 48"/>
                  <a:gd name="T4" fmla="*/ 2 w 43"/>
                  <a:gd name="T5" fmla="*/ 29 h 48"/>
                  <a:gd name="T6" fmla="*/ 27 w 43"/>
                  <a:gd name="T7" fmla="*/ 45 h 48"/>
                  <a:gd name="T8" fmla="*/ 35 w 43"/>
                  <a:gd name="T9" fmla="*/ 1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8">
                    <a:moveTo>
                      <a:pt x="35" y="16"/>
                    </a:moveTo>
                    <a:cubicBezTo>
                      <a:pt x="27" y="6"/>
                      <a:pt x="10" y="0"/>
                      <a:pt x="10" y="0"/>
                    </a:cubicBezTo>
                    <a:cubicBezTo>
                      <a:pt x="10" y="0"/>
                      <a:pt x="0" y="15"/>
                      <a:pt x="2" y="29"/>
                    </a:cubicBezTo>
                    <a:cubicBezTo>
                      <a:pt x="4" y="44"/>
                      <a:pt x="18" y="48"/>
                      <a:pt x="27" y="45"/>
                    </a:cubicBezTo>
                    <a:cubicBezTo>
                      <a:pt x="36" y="41"/>
                      <a:pt x="43" y="27"/>
                      <a:pt x="35" y="16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3" name="Freeform 83"/>
              <p:cNvSpPr/>
              <p:nvPr/>
            </p:nvSpPr>
            <p:spPr bwMode="auto">
              <a:xfrm>
                <a:off x="7937501" y="3203575"/>
                <a:ext cx="101600" cy="114300"/>
              </a:xfrm>
              <a:custGeom>
                <a:avLst/>
                <a:gdLst>
                  <a:gd name="T0" fmla="*/ 19 w 24"/>
                  <a:gd name="T1" fmla="*/ 9 h 27"/>
                  <a:gd name="T2" fmla="*/ 5 w 24"/>
                  <a:gd name="T3" fmla="*/ 0 h 27"/>
                  <a:gd name="T4" fmla="*/ 1 w 24"/>
                  <a:gd name="T5" fmla="*/ 16 h 27"/>
                  <a:gd name="T6" fmla="*/ 15 w 24"/>
                  <a:gd name="T7" fmla="*/ 25 h 27"/>
                  <a:gd name="T8" fmla="*/ 19 w 24"/>
                  <a:gd name="T9" fmla="*/ 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7">
                    <a:moveTo>
                      <a:pt x="19" y="9"/>
                    </a:moveTo>
                    <a:cubicBezTo>
                      <a:pt x="15" y="3"/>
                      <a:pt x="5" y="0"/>
                      <a:pt x="5" y="0"/>
                    </a:cubicBezTo>
                    <a:cubicBezTo>
                      <a:pt x="5" y="0"/>
                      <a:pt x="0" y="9"/>
                      <a:pt x="1" y="16"/>
                    </a:cubicBezTo>
                    <a:cubicBezTo>
                      <a:pt x="2" y="25"/>
                      <a:pt x="9" y="27"/>
                      <a:pt x="15" y="25"/>
                    </a:cubicBezTo>
                    <a:cubicBezTo>
                      <a:pt x="20" y="23"/>
                      <a:pt x="24" y="15"/>
                      <a:pt x="19" y="9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4" name="Freeform 84"/>
              <p:cNvSpPr/>
              <p:nvPr/>
            </p:nvSpPr>
            <p:spPr bwMode="auto">
              <a:xfrm>
                <a:off x="7780338" y="2949575"/>
                <a:ext cx="185738" cy="203200"/>
              </a:xfrm>
              <a:custGeom>
                <a:avLst/>
                <a:gdLst>
                  <a:gd name="T0" fmla="*/ 9 w 44"/>
                  <a:gd name="T1" fmla="*/ 33 h 48"/>
                  <a:gd name="T2" fmla="*/ 35 w 44"/>
                  <a:gd name="T3" fmla="*/ 48 h 48"/>
                  <a:gd name="T4" fmla="*/ 41 w 44"/>
                  <a:gd name="T5" fmla="*/ 19 h 48"/>
                  <a:gd name="T6" fmla="*/ 16 w 44"/>
                  <a:gd name="T7" fmla="*/ 4 h 48"/>
                  <a:gd name="T8" fmla="*/ 9 w 44"/>
                  <a:gd name="T9" fmla="*/ 33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48">
                    <a:moveTo>
                      <a:pt x="9" y="33"/>
                    </a:moveTo>
                    <a:cubicBezTo>
                      <a:pt x="18" y="43"/>
                      <a:pt x="35" y="48"/>
                      <a:pt x="35" y="48"/>
                    </a:cubicBezTo>
                    <a:cubicBezTo>
                      <a:pt x="35" y="48"/>
                      <a:pt x="44" y="32"/>
                      <a:pt x="41" y="19"/>
                    </a:cubicBezTo>
                    <a:cubicBezTo>
                      <a:pt x="39" y="4"/>
                      <a:pt x="25" y="0"/>
                      <a:pt x="16" y="4"/>
                    </a:cubicBezTo>
                    <a:cubicBezTo>
                      <a:pt x="7" y="8"/>
                      <a:pt x="0" y="23"/>
                      <a:pt x="9" y="3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5" name="Freeform 85"/>
              <p:cNvSpPr/>
              <p:nvPr/>
            </p:nvSpPr>
            <p:spPr bwMode="auto">
              <a:xfrm>
                <a:off x="7847013" y="3038475"/>
                <a:ext cx="103188" cy="114300"/>
              </a:xfrm>
              <a:custGeom>
                <a:avLst/>
                <a:gdLst>
                  <a:gd name="T0" fmla="*/ 4 w 24"/>
                  <a:gd name="T1" fmla="*/ 19 h 27"/>
                  <a:gd name="T2" fmla="*/ 19 w 24"/>
                  <a:gd name="T3" fmla="*/ 27 h 27"/>
                  <a:gd name="T4" fmla="*/ 23 w 24"/>
                  <a:gd name="T5" fmla="*/ 11 h 27"/>
                  <a:gd name="T6" fmla="*/ 8 w 24"/>
                  <a:gd name="T7" fmla="*/ 3 h 27"/>
                  <a:gd name="T8" fmla="*/ 4 w 24"/>
                  <a:gd name="T9" fmla="*/ 1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7">
                    <a:moveTo>
                      <a:pt x="4" y="19"/>
                    </a:moveTo>
                    <a:cubicBezTo>
                      <a:pt x="9" y="25"/>
                      <a:pt x="19" y="27"/>
                      <a:pt x="19" y="27"/>
                    </a:cubicBezTo>
                    <a:cubicBezTo>
                      <a:pt x="19" y="27"/>
                      <a:pt x="24" y="18"/>
                      <a:pt x="23" y="11"/>
                    </a:cubicBezTo>
                    <a:cubicBezTo>
                      <a:pt x="21" y="2"/>
                      <a:pt x="13" y="0"/>
                      <a:pt x="8" y="3"/>
                    </a:cubicBezTo>
                    <a:cubicBezTo>
                      <a:pt x="3" y="5"/>
                      <a:pt x="0" y="13"/>
                      <a:pt x="4" y="19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6" name="Freeform 86"/>
              <p:cNvSpPr/>
              <p:nvPr/>
            </p:nvSpPr>
            <p:spPr bwMode="auto">
              <a:xfrm>
                <a:off x="7712076" y="3089275"/>
                <a:ext cx="207963" cy="182563"/>
              </a:xfrm>
              <a:custGeom>
                <a:avLst/>
                <a:gdLst>
                  <a:gd name="T0" fmla="*/ 24 w 49"/>
                  <a:gd name="T1" fmla="*/ 3 h 43"/>
                  <a:gd name="T2" fmla="*/ 49 w 49"/>
                  <a:gd name="T3" fmla="*/ 20 h 43"/>
                  <a:gd name="T4" fmla="*/ 25 w 49"/>
                  <a:gd name="T5" fmla="*/ 39 h 43"/>
                  <a:gd name="T6" fmla="*/ 1 w 49"/>
                  <a:gd name="T7" fmla="*/ 22 h 43"/>
                  <a:gd name="T8" fmla="*/ 24 w 49"/>
                  <a:gd name="T9" fmla="*/ 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3">
                    <a:moveTo>
                      <a:pt x="24" y="3"/>
                    </a:moveTo>
                    <a:cubicBezTo>
                      <a:pt x="37" y="7"/>
                      <a:pt x="49" y="20"/>
                      <a:pt x="49" y="20"/>
                    </a:cubicBezTo>
                    <a:cubicBezTo>
                      <a:pt x="49" y="20"/>
                      <a:pt x="38" y="35"/>
                      <a:pt x="25" y="39"/>
                    </a:cubicBezTo>
                    <a:cubicBezTo>
                      <a:pt x="10" y="43"/>
                      <a:pt x="1" y="32"/>
                      <a:pt x="1" y="22"/>
                    </a:cubicBezTo>
                    <a:cubicBezTo>
                      <a:pt x="0" y="12"/>
                      <a:pt x="11" y="0"/>
                      <a:pt x="24" y="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7" name="Freeform 87"/>
              <p:cNvSpPr/>
              <p:nvPr/>
            </p:nvSpPr>
            <p:spPr bwMode="auto">
              <a:xfrm>
                <a:off x="7805738" y="3127375"/>
                <a:ext cx="114300" cy="101600"/>
              </a:xfrm>
              <a:custGeom>
                <a:avLst/>
                <a:gdLst>
                  <a:gd name="T0" fmla="*/ 13 w 27"/>
                  <a:gd name="T1" fmla="*/ 2 h 24"/>
                  <a:gd name="T2" fmla="*/ 27 w 27"/>
                  <a:gd name="T3" fmla="*/ 11 h 24"/>
                  <a:gd name="T4" fmla="*/ 14 w 27"/>
                  <a:gd name="T5" fmla="*/ 22 h 24"/>
                  <a:gd name="T6" fmla="*/ 0 w 27"/>
                  <a:gd name="T7" fmla="*/ 12 h 24"/>
                  <a:gd name="T8" fmla="*/ 13 w 27"/>
                  <a:gd name="T9" fmla="*/ 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4">
                    <a:moveTo>
                      <a:pt x="13" y="2"/>
                    </a:moveTo>
                    <a:cubicBezTo>
                      <a:pt x="20" y="4"/>
                      <a:pt x="27" y="11"/>
                      <a:pt x="27" y="11"/>
                    </a:cubicBezTo>
                    <a:cubicBezTo>
                      <a:pt x="27" y="11"/>
                      <a:pt x="21" y="20"/>
                      <a:pt x="14" y="22"/>
                    </a:cubicBezTo>
                    <a:cubicBezTo>
                      <a:pt x="5" y="24"/>
                      <a:pt x="0" y="18"/>
                      <a:pt x="0" y="12"/>
                    </a:cubicBezTo>
                    <a:cubicBezTo>
                      <a:pt x="0" y="7"/>
                      <a:pt x="6" y="0"/>
                      <a:pt x="13" y="2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8" name="Freeform 88"/>
              <p:cNvSpPr/>
              <p:nvPr/>
            </p:nvSpPr>
            <p:spPr bwMode="auto">
              <a:xfrm>
                <a:off x="7758113" y="3203575"/>
                <a:ext cx="192088" cy="192088"/>
              </a:xfrm>
              <a:custGeom>
                <a:avLst/>
                <a:gdLst>
                  <a:gd name="T0" fmla="*/ 41 w 45"/>
                  <a:gd name="T1" fmla="*/ 29 h 45"/>
                  <a:gd name="T2" fmla="*/ 39 w 45"/>
                  <a:gd name="T3" fmla="*/ 0 h 45"/>
                  <a:gd name="T4" fmla="*/ 11 w 45"/>
                  <a:gd name="T5" fmla="*/ 10 h 45"/>
                  <a:gd name="T6" fmla="*/ 12 w 45"/>
                  <a:gd name="T7" fmla="*/ 39 h 45"/>
                  <a:gd name="T8" fmla="*/ 41 w 45"/>
                  <a:gd name="T9" fmla="*/ 29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5">
                    <a:moveTo>
                      <a:pt x="41" y="29"/>
                    </a:moveTo>
                    <a:cubicBezTo>
                      <a:pt x="45" y="17"/>
                      <a:pt x="39" y="0"/>
                      <a:pt x="39" y="0"/>
                    </a:cubicBezTo>
                    <a:cubicBezTo>
                      <a:pt x="39" y="0"/>
                      <a:pt x="21" y="1"/>
                      <a:pt x="11" y="10"/>
                    </a:cubicBezTo>
                    <a:cubicBezTo>
                      <a:pt x="0" y="20"/>
                      <a:pt x="4" y="34"/>
                      <a:pt x="12" y="39"/>
                    </a:cubicBezTo>
                    <a:cubicBezTo>
                      <a:pt x="21" y="45"/>
                      <a:pt x="36" y="42"/>
                      <a:pt x="41" y="29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9" name="Freeform 89"/>
              <p:cNvSpPr/>
              <p:nvPr/>
            </p:nvSpPr>
            <p:spPr bwMode="auto">
              <a:xfrm>
                <a:off x="7831138" y="3203575"/>
                <a:ext cx="106363" cy="106363"/>
              </a:xfrm>
              <a:custGeom>
                <a:avLst/>
                <a:gdLst>
                  <a:gd name="T0" fmla="*/ 23 w 25"/>
                  <a:gd name="T1" fmla="*/ 16 h 25"/>
                  <a:gd name="T2" fmla="*/ 22 w 25"/>
                  <a:gd name="T3" fmla="*/ 0 h 25"/>
                  <a:gd name="T4" fmla="*/ 7 w 25"/>
                  <a:gd name="T5" fmla="*/ 5 h 25"/>
                  <a:gd name="T6" fmla="*/ 7 w 25"/>
                  <a:gd name="T7" fmla="*/ 22 h 25"/>
                  <a:gd name="T8" fmla="*/ 23 w 25"/>
                  <a:gd name="T9" fmla="*/ 16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5">
                    <a:moveTo>
                      <a:pt x="23" y="16"/>
                    </a:moveTo>
                    <a:cubicBezTo>
                      <a:pt x="25" y="9"/>
                      <a:pt x="22" y="0"/>
                      <a:pt x="22" y="0"/>
                    </a:cubicBezTo>
                    <a:cubicBezTo>
                      <a:pt x="22" y="0"/>
                      <a:pt x="12" y="0"/>
                      <a:pt x="7" y="5"/>
                    </a:cubicBezTo>
                    <a:cubicBezTo>
                      <a:pt x="0" y="11"/>
                      <a:pt x="3" y="19"/>
                      <a:pt x="7" y="22"/>
                    </a:cubicBezTo>
                    <a:cubicBezTo>
                      <a:pt x="12" y="25"/>
                      <a:pt x="21" y="24"/>
                      <a:pt x="23" y="16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0" name="Freeform 90"/>
              <p:cNvSpPr/>
              <p:nvPr/>
            </p:nvSpPr>
            <p:spPr bwMode="auto">
              <a:xfrm>
                <a:off x="7881938" y="3114675"/>
                <a:ext cx="122238" cy="123825"/>
              </a:xfrm>
              <a:custGeom>
                <a:avLst/>
                <a:gdLst>
                  <a:gd name="T0" fmla="*/ 25 w 29"/>
                  <a:gd name="T1" fmla="*/ 22 h 29"/>
                  <a:gd name="T2" fmla="*/ 7 w 29"/>
                  <a:gd name="T3" fmla="*/ 25 h 29"/>
                  <a:gd name="T4" fmla="*/ 4 w 29"/>
                  <a:gd name="T5" fmla="*/ 7 h 29"/>
                  <a:gd name="T6" fmla="*/ 22 w 29"/>
                  <a:gd name="T7" fmla="*/ 4 h 29"/>
                  <a:gd name="T8" fmla="*/ 25 w 29"/>
                  <a:gd name="T9" fmla="*/ 2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9">
                    <a:moveTo>
                      <a:pt x="25" y="22"/>
                    </a:moveTo>
                    <a:cubicBezTo>
                      <a:pt x="21" y="28"/>
                      <a:pt x="13" y="29"/>
                      <a:pt x="7" y="25"/>
                    </a:cubicBezTo>
                    <a:cubicBezTo>
                      <a:pt x="1" y="21"/>
                      <a:pt x="0" y="13"/>
                      <a:pt x="4" y="7"/>
                    </a:cubicBezTo>
                    <a:cubicBezTo>
                      <a:pt x="8" y="1"/>
                      <a:pt x="16" y="0"/>
                      <a:pt x="22" y="4"/>
                    </a:cubicBezTo>
                    <a:cubicBezTo>
                      <a:pt x="28" y="8"/>
                      <a:pt x="29" y="16"/>
                      <a:pt x="25" y="22"/>
                    </a:cubicBezTo>
                    <a:close/>
                  </a:path>
                </a:pathLst>
              </a:custGeom>
              <a:solidFill>
                <a:srgbClr val="FADCE9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1" name="Freeform 91"/>
              <p:cNvSpPr/>
              <p:nvPr/>
            </p:nvSpPr>
            <p:spPr bwMode="auto">
              <a:xfrm>
                <a:off x="6948488" y="4352925"/>
                <a:ext cx="190500" cy="195263"/>
              </a:xfrm>
              <a:custGeom>
                <a:avLst/>
                <a:gdLst>
                  <a:gd name="T0" fmla="*/ 34 w 45"/>
                  <a:gd name="T1" fmla="*/ 36 h 46"/>
                  <a:gd name="T2" fmla="*/ 6 w 45"/>
                  <a:gd name="T3" fmla="*/ 46 h 46"/>
                  <a:gd name="T4" fmla="*/ 5 w 45"/>
                  <a:gd name="T5" fmla="*/ 16 h 46"/>
                  <a:gd name="T6" fmla="*/ 33 w 45"/>
                  <a:gd name="T7" fmla="*/ 6 h 46"/>
                  <a:gd name="T8" fmla="*/ 34 w 45"/>
                  <a:gd name="T9" fmla="*/ 3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6">
                    <a:moveTo>
                      <a:pt x="34" y="36"/>
                    </a:moveTo>
                    <a:cubicBezTo>
                      <a:pt x="24" y="44"/>
                      <a:pt x="6" y="46"/>
                      <a:pt x="6" y="46"/>
                    </a:cubicBezTo>
                    <a:cubicBezTo>
                      <a:pt x="6" y="46"/>
                      <a:pt x="0" y="28"/>
                      <a:pt x="5" y="16"/>
                    </a:cubicBezTo>
                    <a:cubicBezTo>
                      <a:pt x="11" y="1"/>
                      <a:pt x="25" y="0"/>
                      <a:pt x="33" y="6"/>
                    </a:cubicBezTo>
                    <a:cubicBezTo>
                      <a:pt x="41" y="11"/>
                      <a:pt x="45" y="27"/>
                      <a:pt x="34" y="36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2" name="Freeform 92"/>
              <p:cNvSpPr/>
              <p:nvPr/>
            </p:nvSpPr>
            <p:spPr bwMode="auto">
              <a:xfrm>
                <a:off x="6961188" y="4438650"/>
                <a:ext cx="106363" cy="109538"/>
              </a:xfrm>
              <a:custGeom>
                <a:avLst/>
                <a:gdLst>
                  <a:gd name="T0" fmla="*/ 19 w 25"/>
                  <a:gd name="T1" fmla="*/ 20 h 26"/>
                  <a:gd name="T2" fmla="*/ 3 w 25"/>
                  <a:gd name="T3" fmla="*/ 26 h 26"/>
                  <a:gd name="T4" fmla="*/ 3 w 25"/>
                  <a:gd name="T5" fmla="*/ 9 h 26"/>
                  <a:gd name="T6" fmla="*/ 18 w 25"/>
                  <a:gd name="T7" fmla="*/ 3 h 26"/>
                  <a:gd name="T8" fmla="*/ 19 w 25"/>
                  <a:gd name="T9" fmla="*/ 2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6">
                    <a:moveTo>
                      <a:pt x="19" y="20"/>
                    </a:moveTo>
                    <a:cubicBezTo>
                      <a:pt x="13" y="25"/>
                      <a:pt x="3" y="26"/>
                      <a:pt x="3" y="26"/>
                    </a:cubicBezTo>
                    <a:cubicBezTo>
                      <a:pt x="3" y="26"/>
                      <a:pt x="0" y="16"/>
                      <a:pt x="3" y="9"/>
                    </a:cubicBezTo>
                    <a:cubicBezTo>
                      <a:pt x="6" y="1"/>
                      <a:pt x="14" y="0"/>
                      <a:pt x="18" y="3"/>
                    </a:cubicBezTo>
                    <a:cubicBezTo>
                      <a:pt x="23" y="6"/>
                      <a:pt x="25" y="15"/>
                      <a:pt x="19" y="20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3" name="Freeform 93"/>
              <p:cNvSpPr/>
              <p:nvPr/>
            </p:nvSpPr>
            <p:spPr bwMode="auto">
              <a:xfrm>
                <a:off x="6991351" y="4492625"/>
                <a:ext cx="203200" cy="179388"/>
              </a:xfrm>
              <a:custGeom>
                <a:avLst/>
                <a:gdLst>
                  <a:gd name="T0" fmla="*/ 24 w 48"/>
                  <a:gd name="T1" fmla="*/ 39 h 42"/>
                  <a:gd name="T2" fmla="*/ 0 w 48"/>
                  <a:gd name="T3" fmla="*/ 22 h 42"/>
                  <a:gd name="T4" fmla="*/ 24 w 48"/>
                  <a:gd name="T5" fmla="*/ 3 h 42"/>
                  <a:gd name="T6" fmla="*/ 48 w 48"/>
                  <a:gd name="T7" fmla="*/ 21 h 42"/>
                  <a:gd name="T8" fmla="*/ 24 w 48"/>
                  <a:gd name="T9" fmla="*/ 39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42">
                    <a:moveTo>
                      <a:pt x="24" y="39"/>
                    </a:moveTo>
                    <a:cubicBezTo>
                      <a:pt x="12" y="35"/>
                      <a:pt x="0" y="22"/>
                      <a:pt x="0" y="22"/>
                    </a:cubicBezTo>
                    <a:cubicBezTo>
                      <a:pt x="0" y="22"/>
                      <a:pt x="11" y="7"/>
                      <a:pt x="24" y="3"/>
                    </a:cubicBezTo>
                    <a:cubicBezTo>
                      <a:pt x="39" y="0"/>
                      <a:pt x="48" y="11"/>
                      <a:pt x="48" y="21"/>
                    </a:cubicBezTo>
                    <a:cubicBezTo>
                      <a:pt x="48" y="30"/>
                      <a:pt x="37" y="42"/>
                      <a:pt x="24" y="39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4" name="Freeform 94"/>
              <p:cNvSpPr/>
              <p:nvPr/>
            </p:nvSpPr>
            <p:spPr bwMode="auto">
              <a:xfrm>
                <a:off x="6991351" y="4530725"/>
                <a:ext cx="114300" cy="103188"/>
              </a:xfrm>
              <a:custGeom>
                <a:avLst/>
                <a:gdLst>
                  <a:gd name="T0" fmla="*/ 14 w 27"/>
                  <a:gd name="T1" fmla="*/ 22 h 24"/>
                  <a:gd name="T2" fmla="*/ 0 w 27"/>
                  <a:gd name="T3" fmla="*/ 13 h 24"/>
                  <a:gd name="T4" fmla="*/ 13 w 27"/>
                  <a:gd name="T5" fmla="*/ 2 h 24"/>
                  <a:gd name="T6" fmla="*/ 27 w 27"/>
                  <a:gd name="T7" fmla="*/ 12 h 24"/>
                  <a:gd name="T8" fmla="*/ 14 w 27"/>
                  <a:gd name="T9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4">
                    <a:moveTo>
                      <a:pt x="14" y="22"/>
                    </a:moveTo>
                    <a:cubicBezTo>
                      <a:pt x="6" y="20"/>
                      <a:pt x="0" y="13"/>
                      <a:pt x="0" y="13"/>
                    </a:cubicBezTo>
                    <a:cubicBezTo>
                      <a:pt x="0" y="13"/>
                      <a:pt x="6" y="4"/>
                      <a:pt x="13" y="2"/>
                    </a:cubicBezTo>
                    <a:cubicBezTo>
                      <a:pt x="22" y="0"/>
                      <a:pt x="27" y="7"/>
                      <a:pt x="27" y="12"/>
                    </a:cubicBezTo>
                    <a:cubicBezTo>
                      <a:pt x="27" y="18"/>
                      <a:pt x="21" y="24"/>
                      <a:pt x="14" y="22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5" name="Freeform 95"/>
              <p:cNvSpPr/>
              <p:nvPr/>
            </p:nvSpPr>
            <p:spPr bwMode="auto">
              <a:xfrm>
                <a:off x="6931026" y="4595813"/>
                <a:ext cx="182563" cy="206375"/>
              </a:xfrm>
              <a:custGeom>
                <a:avLst/>
                <a:gdLst>
                  <a:gd name="T0" fmla="*/ 35 w 43"/>
                  <a:gd name="T1" fmla="*/ 17 h 49"/>
                  <a:gd name="T2" fmla="*/ 10 w 43"/>
                  <a:gd name="T3" fmla="*/ 0 h 49"/>
                  <a:gd name="T4" fmla="*/ 2 w 43"/>
                  <a:gd name="T5" fmla="*/ 29 h 49"/>
                  <a:gd name="T6" fmla="*/ 27 w 43"/>
                  <a:gd name="T7" fmla="*/ 45 h 49"/>
                  <a:gd name="T8" fmla="*/ 35 w 43"/>
                  <a:gd name="T9" fmla="*/ 1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9">
                    <a:moveTo>
                      <a:pt x="35" y="17"/>
                    </a:moveTo>
                    <a:cubicBezTo>
                      <a:pt x="27" y="6"/>
                      <a:pt x="10" y="0"/>
                      <a:pt x="10" y="0"/>
                    </a:cubicBezTo>
                    <a:cubicBezTo>
                      <a:pt x="10" y="0"/>
                      <a:pt x="0" y="16"/>
                      <a:pt x="2" y="29"/>
                    </a:cubicBezTo>
                    <a:cubicBezTo>
                      <a:pt x="4" y="45"/>
                      <a:pt x="18" y="49"/>
                      <a:pt x="27" y="45"/>
                    </a:cubicBezTo>
                    <a:cubicBezTo>
                      <a:pt x="36" y="42"/>
                      <a:pt x="43" y="27"/>
                      <a:pt x="35" y="17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6" name="Freeform 96"/>
              <p:cNvSpPr/>
              <p:nvPr/>
            </p:nvSpPr>
            <p:spPr bwMode="auto">
              <a:xfrm>
                <a:off x="6948488" y="4595813"/>
                <a:ext cx="106363" cy="114300"/>
              </a:xfrm>
              <a:custGeom>
                <a:avLst/>
                <a:gdLst>
                  <a:gd name="T0" fmla="*/ 20 w 25"/>
                  <a:gd name="T1" fmla="*/ 9 h 27"/>
                  <a:gd name="T2" fmla="*/ 6 w 25"/>
                  <a:gd name="T3" fmla="*/ 0 h 27"/>
                  <a:gd name="T4" fmla="*/ 1 w 25"/>
                  <a:gd name="T5" fmla="*/ 16 h 27"/>
                  <a:gd name="T6" fmla="*/ 15 w 25"/>
                  <a:gd name="T7" fmla="*/ 26 h 27"/>
                  <a:gd name="T8" fmla="*/ 20 w 25"/>
                  <a:gd name="T9" fmla="*/ 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7">
                    <a:moveTo>
                      <a:pt x="20" y="9"/>
                    </a:moveTo>
                    <a:cubicBezTo>
                      <a:pt x="15" y="4"/>
                      <a:pt x="6" y="0"/>
                      <a:pt x="6" y="0"/>
                    </a:cubicBezTo>
                    <a:cubicBezTo>
                      <a:pt x="6" y="0"/>
                      <a:pt x="0" y="9"/>
                      <a:pt x="1" y="16"/>
                    </a:cubicBezTo>
                    <a:cubicBezTo>
                      <a:pt x="3" y="25"/>
                      <a:pt x="10" y="27"/>
                      <a:pt x="15" y="26"/>
                    </a:cubicBezTo>
                    <a:cubicBezTo>
                      <a:pt x="21" y="24"/>
                      <a:pt x="25" y="16"/>
                      <a:pt x="20" y="9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7" name="Freeform 97"/>
              <p:cNvSpPr/>
              <p:nvPr/>
            </p:nvSpPr>
            <p:spPr bwMode="auto">
              <a:xfrm>
                <a:off x="6796088" y="4344988"/>
                <a:ext cx="185738" cy="203200"/>
              </a:xfrm>
              <a:custGeom>
                <a:avLst/>
                <a:gdLst>
                  <a:gd name="T0" fmla="*/ 9 w 44"/>
                  <a:gd name="T1" fmla="*/ 33 h 48"/>
                  <a:gd name="T2" fmla="*/ 35 w 44"/>
                  <a:gd name="T3" fmla="*/ 48 h 48"/>
                  <a:gd name="T4" fmla="*/ 41 w 44"/>
                  <a:gd name="T5" fmla="*/ 19 h 48"/>
                  <a:gd name="T6" fmla="*/ 16 w 44"/>
                  <a:gd name="T7" fmla="*/ 4 h 48"/>
                  <a:gd name="T8" fmla="*/ 9 w 44"/>
                  <a:gd name="T9" fmla="*/ 33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48">
                    <a:moveTo>
                      <a:pt x="9" y="33"/>
                    </a:moveTo>
                    <a:cubicBezTo>
                      <a:pt x="18" y="43"/>
                      <a:pt x="35" y="48"/>
                      <a:pt x="35" y="48"/>
                    </a:cubicBezTo>
                    <a:cubicBezTo>
                      <a:pt x="35" y="48"/>
                      <a:pt x="44" y="32"/>
                      <a:pt x="41" y="19"/>
                    </a:cubicBezTo>
                    <a:cubicBezTo>
                      <a:pt x="39" y="3"/>
                      <a:pt x="25" y="0"/>
                      <a:pt x="16" y="4"/>
                    </a:cubicBezTo>
                    <a:cubicBezTo>
                      <a:pt x="7" y="8"/>
                      <a:pt x="0" y="22"/>
                      <a:pt x="9" y="3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8" name="Freeform 98"/>
              <p:cNvSpPr/>
              <p:nvPr/>
            </p:nvSpPr>
            <p:spPr bwMode="auto">
              <a:xfrm>
                <a:off x="6859588" y="4433888"/>
                <a:ext cx="106363" cy="114300"/>
              </a:xfrm>
              <a:custGeom>
                <a:avLst/>
                <a:gdLst>
                  <a:gd name="T0" fmla="*/ 5 w 25"/>
                  <a:gd name="T1" fmla="*/ 18 h 27"/>
                  <a:gd name="T2" fmla="*/ 20 w 25"/>
                  <a:gd name="T3" fmla="*/ 27 h 27"/>
                  <a:gd name="T4" fmla="*/ 23 w 25"/>
                  <a:gd name="T5" fmla="*/ 10 h 27"/>
                  <a:gd name="T6" fmla="*/ 9 w 25"/>
                  <a:gd name="T7" fmla="*/ 2 h 27"/>
                  <a:gd name="T8" fmla="*/ 5 w 25"/>
                  <a:gd name="T9" fmla="*/ 1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7">
                    <a:moveTo>
                      <a:pt x="5" y="18"/>
                    </a:moveTo>
                    <a:cubicBezTo>
                      <a:pt x="10" y="24"/>
                      <a:pt x="20" y="27"/>
                      <a:pt x="20" y="27"/>
                    </a:cubicBezTo>
                    <a:cubicBezTo>
                      <a:pt x="20" y="27"/>
                      <a:pt x="25" y="18"/>
                      <a:pt x="23" y="10"/>
                    </a:cubicBezTo>
                    <a:cubicBezTo>
                      <a:pt x="22" y="2"/>
                      <a:pt x="14" y="0"/>
                      <a:pt x="9" y="2"/>
                    </a:cubicBezTo>
                    <a:cubicBezTo>
                      <a:pt x="4" y="4"/>
                      <a:pt x="0" y="13"/>
                      <a:pt x="5" y="18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9" name="Freeform 99"/>
              <p:cNvSpPr/>
              <p:nvPr/>
            </p:nvSpPr>
            <p:spPr bwMode="auto">
              <a:xfrm>
                <a:off x="6727826" y="4484688"/>
                <a:ext cx="207963" cy="177800"/>
              </a:xfrm>
              <a:custGeom>
                <a:avLst/>
                <a:gdLst>
                  <a:gd name="T0" fmla="*/ 24 w 49"/>
                  <a:gd name="T1" fmla="*/ 3 h 42"/>
                  <a:gd name="T2" fmla="*/ 49 w 49"/>
                  <a:gd name="T3" fmla="*/ 20 h 42"/>
                  <a:gd name="T4" fmla="*/ 25 w 49"/>
                  <a:gd name="T5" fmla="*/ 38 h 42"/>
                  <a:gd name="T6" fmla="*/ 1 w 49"/>
                  <a:gd name="T7" fmla="*/ 21 h 42"/>
                  <a:gd name="T8" fmla="*/ 24 w 49"/>
                  <a:gd name="T9" fmla="*/ 3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2">
                    <a:moveTo>
                      <a:pt x="24" y="3"/>
                    </a:moveTo>
                    <a:cubicBezTo>
                      <a:pt x="37" y="6"/>
                      <a:pt x="49" y="20"/>
                      <a:pt x="49" y="20"/>
                    </a:cubicBezTo>
                    <a:cubicBezTo>
                      <a:pt x="49" y="20"/>
                      <a:pt x="38" y="35"/>
                      <a:pt x="25" y="38"/>
                    </a:cubicBezTo>
                    <a:cubicBezTo>
                      <a:pt x="10" y="42"/>
                      <a:pt x="1" y="31"/>
                      <a:pt x="1" y="21"/>
                    </a:cubicBezTo>
                    <a:cubicBezTo>
                      <a:pt x="0" y="12"/>
                      <a:pt x="11" y="0"/>
                      <a:pt x="24" y="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0" name="Freeform 100"/>
              <p:cNvSpPr/>
              <p:nvPr/>
            </p:nvSpPr>
            <p:spPr bwMode="auto">
              <a:xfrm>
                <a:off x="6821488" y="4518025"/>
                <a:ext cx="114300" cy="103188"/>
              </a:xfrm>
              <a:custGeom>
                <a:avLst/>
                <a:gdLst>
                  <a:gd name="T0" fmla="*/ 13 w 27"/>
                  <a:gd name="T1" fmla="*/ 2 h 24"/>
                  <a:gd name="T2" fmla="*/ 27 w 27"/>
                  <a:gd name="T3" fmla="*/ 12 h 24"/>
                  <a:gd name="T4" fmla="*/ 14 w 27"/>
                  <a:gd name="T5" fmla="*/ 22 h 24"/>
                  <a:gd name="T6" fmla="*/ 0 w 27"/>
                  <a:gd name="T7" fmla="*/ 13 h 24"/>
                  <a:gd name="T8" fmla="*/ 13 w 27"/>
                  <a:gd name="T9" fmla="*/ 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4">
                    <a:moveTo>
                      <a:pt x="13" y="2"/>
                    </a:moveTo>
                    <a:cubicBezTo>
                      <a:pt x="20" y="4"/>
                      <a:pt x="27" y="12"/>
                      <a:pt x="27" y="12"/>
                    </a:cubicBezTo>
                    <a:cubicBezTo>
                      <a:pt x="27" y="12"/>
                      <a:pt x="21" y="20"/>
                      <a:pt x="14" y="22"/>
                    </a:cubicBezTo>
                    <a:cubicBezTo>
                      <a:pt x="5" y="24"/>
                      <a:pt x="0" y="18"/>
                      <a:pt x="0" y="13"/>
                    </a:cubicBezTo>
                    <a:cubicBezTo>
                      <a:pt x="0" y="7"/>
                      <a:pt x="5" y="0"/>
                      <a:pt x="13" y="2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1" name="Freeform 101"/>
              <p:cNvSpPr/>
              <p:nvPr/>
            </p:nvSpPr>
            <p:spPr bwMode="auto">
              <a:xfrm>
                <a:off x="6773863" y="4595813"/>
                <a:ext cx="187325" cy="190500"/>
              </a:xfrm>
              <a:custGeom>
                <a:avLst/>
                <a:gdLst>
                  <a:gd name="T0" fmla="*/ 40 w 44"/>
                  <a:gd name="T1" fmla="*/ 30 h 45"/>
                  <a:gd name="T2" fmla="*/ 39 w 44"/>
                  <a:gd name="T3" fmla="*/ 0 h 45"/>
                  <a:gd name="T4" fmla="*/ 11 w 44"/>
                  <a:gd name="T5" fmla="*/ 10 h 45"/>
                  <a:gd name="T6" fmla="*/ 12 w 44"/>
                  <a:gd name="T7" fmla="*/ 40 h 45"/>
                  <a:gd name="T8" fmla="*/ 40 w 44"/>
                  <a:gd name="T9" fmla="*/ 3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45">
                    <a:moveTo>
                      <a:pt x="40" y="30"/>
                    </a:moveTo>
                    <a:cubicBezTo>
                      <a:pt x="44" y="17"/>
                      <a:pt x="39" y="0"/>
                      <a:pt x="39" y="0"/>
                    </a:cubicBezTo>
                    <a:cubicBezTo>
                      <a:pt x="39" y="0"/>
                      <a:pt x="21" y="1"/>
                      <a:pt x="11" y="10"/>
                    </a:cubicBezTo>
                    <a:cubicBezTo>
                      <a:pt x="0" y="21"/>
                      <a:pt x="4" y="34"/>
                      <a:pt x="12" y="40"/>
                    </a:cubicBezTo>
                    <a:cubicBezTo>
                      <a:pt x="20" y="45"/>
                      <a:pt x="36" y="43"/>
                      <a:pt x="40" y="30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2" name="Freeform 102"/>
              <p:cNvSpPr/>
              <p:nvPr/>
            </p:nvSpPr>
            <p:spPr bwMode="auto">
              <a:xfrm>
                <a:off x="6846888" y="4595813"/>
                <a:ext cx="106363" cy="104775"/>
              </a:xfrm>
              <a:custGeom>
                <a:avLst/>
                <a:gdLst>
                  <a:gd name="T0" fmla="*/ 23 w 25"/>
                  <a:gd name="T1" fmla="*/ 17 h 25"/>
                  <a:gd name="T2" fmla="*/ 22 w 25"/>
                  <a:gd name="T3" fmla="*/ 0 h 25"/>
                  <a:gd name="T4" fmla="*/ 7 w 25"/>
                  <a:gd name="T5" fmla="*/ 6 h 25"/>
                  <a:gd name="T6" fmla="*/ 7 w 25"/>
                  <a:gd name="T7" fmla="*/ 22 h 25"/>
                  <a:gd name="T8" fmla="*/ 23 w 25"/>
                  <a:gd name="T9" fmla="*/ 17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5">
                    <a:moveTo>
                      <a:pt x="23" y="17"/>
                    </a:moveTo>
                    <a:cubicBezTo>
                      <a:pt x="25" y="10"/>
                      <a:pt x="22" y="0"/>
                      <a:pt x="22" y="0"/>
                    </a:cubicBezTo>
                    <a:cubicBezTo>
                      <a:pt x="22" y="0"/>
                      <a:pt x="12" y="1"/>
                      <a:pt x="7" y="6"/>
                    </a:cubicBezTo>
                    <a:cubicBezTo>
                      <a:pt x="0" y="12"/>
                      <a:pt x="3" y="19"/>
                      <a:pt x="7" y="22"/>
                    </a:cubicBezTo>
                    <a:cubicBezTo>
                      <a:pt x="12" y="25"/>
                      <a:pt x="21" y="24"/>
                      <a:pt x="23" y="17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3" name="Freeform 103"/>
              <p:cNvSpPr/>
              <p:nvPr/>
            </p:nvSpPr>
            <p:spPr bwMode="auto">
              <a:xfrm>
                <a:off x="6897688" y="4505325"/>
                <a:ext cx="122238" cy="128588"/>
              </a:xfrm>
              <a:custGeom>
                <a:avLst/>
                <a:gdLst>
                  <a:gd name="T0" fmla="*/ 25 w 29"/>
                  <a:gd name="T1" fmla="*/ 22 h 30"/>
                  <a:gd name="T2" fmla="*/ 7 w 29"/>
                  <a:gd name="T3" fmla="*/ 26 h 30"/>
                  <a:gd name="T4" fmla="*/ 4 w 29"/>
                  <a:gd name="T5" fmla="*/ 8 h 30"/>
                  <a:gd name="T6" fmla="*/ 22 w 29"/>
                  <a:gd name="T7" fmla="*/ 4 h 30"/>
                  <a:gd name="T8" fmla="*/ 25 w 29"/>
                  <a:gd name="T9" fmla="*/ 2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30">
                    <a:moveTo>
                      <a:pt x="25" y="22"/>
                    </a:moveTo>
                    <a:cubicBezTo>
                      <a:pt x="21" y="28"/>
                      <a:pt x="13" y="30"/>
                      <a:pt x="7" y="26"/>
                    </a:cubicBezTo>
                    <a:cubicBezTo>
                      <a:pt x="1" y="22"/>
                      <a:pt x="0" y="14"/>
                      <a:pt x="4" y="8"/>
                    </a:cubicBezTo>
                    <a:cubicBezTo>
                      <a:pt x="8" y="2"/>
                      <a:pt x="16" y="0"/>
                      <a:pt x="22" y="4"/>
                    </a:cubicBezTo>
                    <a:cubicBezTo>
                      <a:pt x="28" y="8"/>
                      <a:pt x="29" y="16"/>
                      <a:pt x="25" y="22"/>
                    </a:cubicBezTo>
                    <a:close/>
                  </a:path>
                </a:pathLst>
              </a:custGeom>
              <a:solidFill>
                <a:srgbClr val="FADCE9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4" name="Freeform 104"/>
              <p:cNvSpPr/>
              <p:nvPr/>
            </p:nvSpPr>
            <p:spPr bwMode="auto">
              <a:xfrm>
                <a:off x="5332413" y="6864350"/>
                <a:ext cx="144463" cy="147638"/>
              </a:xfrm>
              <a:custGeom>
                <a:avLst/>
                <a:gdLst>
                  <a:gd name="T0" fmla="*/ 26 w 34"/>
                  <a:gd name="T1" fmla="*/ 27 h 35"/>
                  <a:gd name="T2" fmla="*/ 5 w 34"/>
                  <a:gd name="T3" fmla="*/ 35 h 35"/>
                  <a:gd name="T4" fmla="*/ 4 w 34"/>
                  <a:gd name="T5" fmla="*/ 12 h 35"/>
                  <a:gd name="T6" fmla="*/ 25 w 34"/>
                  <a:gd name="T7" fmla="*/ 4 h 35"/>
                  <a:gd name="T8" fmla="*/ 26 w 34"/>
                  <a:gd name="T9" fmla="*/ 2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5">
                    <a:moveTo>
                      <a:pt x="26" y="27"/>
                    </a:moveTo>
                    <a:cubicBezTo>
                      <a:pt x="18" y="33"/>
                      <a:pt x="5" y="35"/>
                      <a:pt x="5" y="35"/>
                    </a:cubicBezTo>
                    <a:cubicBezTo>
                      <a:pt x="5" y="35"/>
                      <a:pt x="0" y="21"/>
                      <a:pt x="4" y="12"/>
                    </a:cubicBezTo>
                    <a:cubicBezTo>
                      <a:pt x="8" y="0"/>
                      <a:pt x="19" y="0"/>
                      <a:pt x="25" y="4"/>
                    </a:cubicBezTo>
                    <a:cubicBezTo>
                      <a:pt x="31" y="8"/>
                      <a:pt x="34" y="20"/>
                      <a:pt x="26" y="27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5" name="Freeform 105"/>
              <p:cNvSpPr/>
              <p:nvPr/>
            </p:nvSpPr>
            <p:spPr bwMode="auto">
              <a:xfrm>
                <a:off x="5340351" y="6927850"/>
                <a:ext cx="80963" cy="84138"/>
              </a:xfrm>
              <a:custGeom>
                <a:avLst/>
                <a:gdLst>
                  <a:gd name="T0" fmla="*/ 15 w 19"/>
                  <a:gd name="T1" fmla="*/ 15 h 20"/>
                  <a:gd name="T2" fmla="*/ 3 w 19"/>
                  <a:gd name="T3" fmla="*/ 20 h 20"/>
                  <a:gd name="T4" fmla="*/ 2 w 19"/>
                  <a:gd name="T5" fmla="*/ 7 h 20"/>
                  <a:gd name="T6" fmla="*/ 14 w 19"/>
                  <a:gd name="T7" fmla="*/ 3 h 20"/>
                  <a:gd name="T8" fmla="*/ 15 w 19"/>
                  <a:gd name="T9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5" y="15"/>
                    </a:moveTo>
                    <a:cubicBezTo>
                      <a:pt x="10" y="19"/>
                      <a:pt x="3" y="20"/>
                      <a:pt x="3" y="20"/>
                    </a:cubicBezTo>
                    <a:cubicBezTo>
                      <a:pt x="3" y="20"/>
                      <a:pt x="0" y="12"/>
                      <a:pt x="2" y="7"/>
                    </a:cubicBezTo>
                    <a:cubicBezTo>
                      <a:pt x="4" y="0"/>
                      <a:pt x="11" y="0"/>
                      <a:pt x="14" y="3"/>
                    </a:cubicBezTo>
                    <a:cubicBezTo>
                      <a:pt x="18" y="5"/>
                      <a:pt x="19" y="12"/>
                      <a:pt x="15" y="15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6" name="Freeform 106"/>
              <p:cNvSpPr/>
              <p:nvPr/>
            </p:nvSpPr>
            <p:spPr bwMode="auto">
              <a:xfrm>
                <a:off x="5362576" y="6969125"/>
                <a:ext cx="160338" cy="141288"/>
              </a:xfrm>
              <a:custGeom>
                <a:avLst/>
                <a:gdLst>
                  <a:gd name="T0" fmla="*/ 19 w 38"/>
                  <a:gd name="T1" fmla="*/ 30 h 33"/>
                  <a:gd name="T2" fmla="*/ 0 w 38"/>
                  <a:gd name="T3" fmla="*/ 17 h 33"/>
                  <a:gd name="T4" fmla="*/ 19 w 38"/>
                  <a:gd name="T5" fmla="*/ 3 h 33"/>
                  <a:gd name="T6" fmla="*/ 37 w 38"/>
                  <a:gd name="T7" fmla="*/ 16 h 33"/>
                  <a:gd name="T8" fmla="*/ 19 w 38"/>
                  <a:gd name="T9" fmla="*/ 3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3">
                    <a:moveTo>
                      <a:pt x="19" y="30"/>
                    </a:moveTo>
                    <a:cubicBezTo>
                      <a:pt x="9" y="27"/>
                      <a:pt x="0" y="17"/>
                      <a:pt x="0" y="17"/>
                    </a:cubicBezTo>
                    <a:cubicBezTo>
                      <a:pt x="0" y="17"/>
                      <a:pt x="9" y="5"/>
                      <a:pt x="19" y="3"/>
                    </a:cubicBezTo>
                    <a:cubicBezTo>
                      <a:pt x="30" y="0"/>
                      <a:pt x="37" y="8"/>
                      <a:pt x="37" y="16"/>
                    </a:cubicBezTo>
                    <a:cubicBezTo>
                      <a:pt x="38" y="23"/>
                      <a:pt x="29" y="33"/>
                      <a:pt x="19" y="30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7" name="Freeform 107"/>
              <p:cNvSpPr/>
              <p:nvPr/>
            </p:nvSpPr>
            <p:spPr bwMode="auto">
              <a:xfrm>
                <a:off x="5362576" y="6999288"/>
                <a:ext cx="88900" cy="80963"/>
              </a:xfrm>
              <a:custGeom>
                <a:avLst/>
                <a:gdLst>
                  <a:gd name="T0" fmla="*/ 11 w 21"/>
                  <a:gd name="T1" fmla="*/ 17 h 19"/>
                  <a:gd name="T2" fmla="*/ 0 w 21"/>
                  <a:gd name="T3" fmla="*/ 10 h 19"/>
                  <a:gd name="T4" fmla="*/ 11 w 21"/>
                  <a:gd name="T5" fmla="*/ 2 h 19"/>
                  <a:gd name="T6" fmla="*/ 21 w 21"/>
                  <a:gd name="T7" fmla="*/ 9 h 19"/>
                  <a:gd name="T8" fmla="*/ 11 w 21"/>
                  <a:gd name="T9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9">
                    <a:moveTo>
                      <a:pt x="11" y="17"/>
                    </a:moveTo>
                    <a:cubicBezTo>
                      <a:pt x="5" y="15"/>
                      <a:pt x="0" y="10"/>
                      <a:pt x="0" y="10"/>
                    </a:cubicBezTo>
                    <a:cubicBezTo>
                      <a:pt x="0" y="10"/>
                      <a:pt x="5" y="3"/>
                      <a:pt x="11" y="2"/>
                    </a:cubicBezTo>
                    <a:cubicBezTo>
                      <a:pt x="17" y="0"/>
                      <a:pt x="21" y="5"/>
                      <a:pt x="21" y="9"/>
                    </a:cubicBezTo>
                    <a:cubicBezTo>
                      <a:pt x="21" y="13"/>
                      <a:pt x="17" y="19"/>
                      <a:pt x="11" y="17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8" name="Freeform 108"/>
              <p:cNvSpPr/>
              <p:nvPr/>
            </p:nvSpPr>
            <p:spPr bwMode="auto">
              <a:xfrm>
                <a:off x="5319713" y="7050088"/>
                <a:ext cx="139700" cy="157163"/>
              </a:xfrm>
              <a:custGeom>
                <a:avLst/>
                <a:gdLst>
                  <a:gd name="T0" fmla="*/ 27 w 33"/>
                  <a:gd name="T1" fmla="*/ 12 h 37"/>
                  <a:gd name="T2" fmla="*/ 7 w 33"/>
                  <a:gd name="T3" fmla="*/ 0 h 37"/>
                  <a:gd name="T4" fmla="*/ 1 w 33"/>
                  <a:gd name="T5" fmla="*/ 22 h 37"/>
                  <a:gd name="T6" fmla="*/ 20 w 33"/>
                  <a:gd name="T7" fmla="*/ 34 h 37"/>
                  <a:gd name="T8" fmla="*/ 27 w 33"/>
                  <a:gd name="T9" fmla="*/ 12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7">
                    <a:moveTo>
                      <a:pt x="27" y="12"/>
                    </a:moveTo>
                    <a:cubicBezTo>
                      <a:pt x="20" y="4"/>
                      <a:pt x="7" y="0"/>
                      <a:pt x="7" y="0"/>
                    </a:cubicBezTo>
                    <a:cubicBezTo>
                      <a:pt x="7" y="0"/>
                      <a:pt x="0" y="12"/>
                      <a:pt x="1" y="22"/>
                    </a:cubicBezTo>
                    <a:cubicBezTo>
                      <a:pt x="3" y="34"/>
                      <a:pt x="13" y="37"/>
                      <a:pt x="20" y="34"/>
                    </a:cubicBezTo>
                    <a:cubicBezTo>
                      <a:pt x="27" y="32"/>
                      <a:pt x="33" y="21"/>
                      <a:pt x="27" y="12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9" name="Freeform 109"/>
              <p:cNvSpPr/>
              <p:nvPr/>
            </p:nvSpPr>
            <p:spPr bwMode="auto">
              <a:xfrm>
                <a:off x="5332413" y="7050088"/>
                <a:ext cx="80963" cy="88900"/>
              </a:xfrm>
              <a:custGeom>
                <a:avLst/>
                <a:gdLst>
                  <a:gd name="T0" fmla="*/ 15 w 19"/>
                  <a:gd name="T1" fmla="*/ 7 h 21"/>
                  <a:gd name="T2" fmla="*/ 4 w 19"/>
                  <a:gd name="T3" fmla="*/ 0 h 21"/>
                  <a:gd name="T4" fmla="*/ 1 w 19"/>
                  <a:gd name="T5" fmla="*/ 12 h 21"/>
                  <a:gd name="T6" fmla="*/ 12 w 19"/>
                  <a:gd name="T7" fmla="*/ 19 h 21"/>
                  <a:gd name="T8" fmla="*/ 15 w 19"/>
                  <a:gd name="T9" fmla="*/ 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1">
                    <a:moveTo>
                      <a:pt x="15" y="7"/>
                    </a:moveTo>
                    <a:cubicBezTo>
                      <a:pt x="12" y="2"/>
                      <a:pt x="4" y="0"/>
                      <a:pt x="4" y="0"/>
                    </a:cubicBezTo>
                    <a:cubicBezTo>
                      <a:pt x="4" y="0"/>
                      <a:pt x="0" y="6"/>
                      <a:pt x="1" y="12"/>
                    </a:cubicBezTo>
                    <a:cubicBezTo>
                      <a:pt x="2" y="19"/>
                      <a:pt x="8" y="21"/>
                      <a:pt x="12" y="19"/>
                    </a:cubicBezTo>
                    <a:cubicBezTo>
                      <a:pt x="16" y="18"/>
                      <a:pt x="19" y="11"/>
                      <a:pt x="15" y="7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0" name="Freeform 110"/>
              <p:cNvSpPr/>
              <p:nvPr/>
            </p:nvSpPr>
            <p:spPr bwMode="auto">
              <a:xfrm>
                <a:off x="5213351" y="6854825"/>
                <a:ext cx="144463" cy="157163"/>
              </a:xfrm>
              <a:custGeom>
                <a:avLst/>
                <a:gdLst>
                  <a:gd name="T0" fmla="*/ 7 w 34"/>
                  <a:gd name="T1" fmla="*/ 25 h 37"/>
                  <a:gd name="T2" fmla="*/ 27 w 34"/>
                  <a:gd name="T3" fmla="*/ 37 h 37"/>
                  <a:gd name="T4" fmla="*/ 32 w 34"/>
                  <a:gd name="T5" fmla="*/ 14 h 37"/>
                  <a:gd name="T6" fmla="*/ 12 w 34"/>
                  <a:gd name="T7" fmla="*/ 3 h 37"/>
                  <a:gd name="T8" fmla="*/ 7 w 34"/>
                  <a:gd name="T9" fmla="*/ 25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7">
                    <a:moveTo>
                      <a:pt x="7" y="25"/>
                    </a:moveTo>
                    <a:cubicBezTo>
                      <a:pt x="14" y="33"/>
                      <a:pt x="27" y="37"/>
                      <a:pt x="27" y="37"/>
                    </a:cubicBezTo>
                    <a:cubicBezTo>
                      <a:pt x="27" y="37"/>
                      <a:pt x="34" y="24"/>
                      <a:pt x="32" y="14"/>
                    </a:cubicBezTo>
                    <a:cubicBezTo>
                      <a:pt x="30" y="3"/>
                      <a:pt x="19" y="0"/>
                      <a:pt x="12" y="3"/>
                    </a:cubicBezTo>
                    <a:cubicBezTo>
                      <a:pt x="5" y="6"/>
                      <a:pt x="0" y="17"/>
                      <a:pt x="7" y="2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1" name="Freeform 111"/>
              <p:cNvSpPr/>
              <p:nvPr/>
            </p:nvSpPr>
            <p:spPr bwMode="auto">
              <a:xfrm>
                <a:off x="5264151" y="6923088"/>
                <a:ext cx="80963" cy="88900"/>
              </a:xfrm>
              <a:custGeom>
                <a:avLst/>
                <a:gdLst>
                  <a:gd name="T0" fmla="*/ 4 w 19"/>
                  <a:gd name="T1" fmla="*/ 14 h 21"/>
                  <a:gd name="T2" fmla="*/ 15 w 19"/>
                  <a:gd name="T3" fmla="*/ 21 h 21"/>
                  <a:gd name="T4" fmla="*/ 18 w 19"/>
                  <a:gd name="T5" fmla="*/ 8 h 21"/>
                  <a:gd name="T6" fmla="*/ 7 w 19"/>
                  <a:gd name="T7" fmla="*/ 2 h 21"/>
                  <a:gd name="T8" fmla="*/ 4 w 19"/>
                  <a:gd name="T9" fmla="*/ 1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1">
                    <a:moveTo>
                      <a:pt x="4" y="14"/>
                    </a:moveTo>
                    <a:cubicBezTo>
                      <a:pt x="7" y="19"/>
                      <a:pt x="15" y="21"/>
                      <a:pt x="15" y="21"/>
                    </a:cubicBezTo>
                    <a:cubicBezTo>
                      <a:pt x="15" y="21"/>
                      <a:pt x="19" y="14"/>
                      <a:pt x="18" y="8"/>
                    </a:cubicBezTo>
                    <a:cubicBezTo>
                      <a:pt x="16" y="2"/>
                      <a:pt x="10" y="0"/>
                      <a:pt x="7" y="2"/>
                    </a:cubicBezTo>
                    <a:cubicBezTo>
                      <a:pt x="3" y="4"/>
                      <a:pt x="0" y="10"/>
                      <a:pt x="4" y="14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2" name="Freeform 112"/>
              <p:cNvSpPr/>
              <p:nvPr/>
            </p:nvSpPr>
            <p:spPr bwMode="auto">
              <a:xfrm>
                <a:off x="5162551" y="6961188"/>
                <a:ext cx="157163" cy="139700"/>
              </a:xfrm>
              <a:custGeom>
                <a:avLst/>
                <a:gdLst>
                  <a:gd name="T0" fmla="*/ 18 w 37"/>
                  <a:gd name="T1" fmla="*/ 3 h 33"/>
                  <a:gd name="T2" fmla="*/ 37 w 37"/>
                  <a:gd name="T3" fmla="*/ 16 h 33"/>
                  <a:gd name="T4" fmla="*/ 19 w 37"/>
                  <a:gd name="T5" fmla="*/ 30 h 33"/>
                  <a:gd name="T6" fmla="*/ 0 w 37"/>
                  <a:gd name="T7" fmla="*/ 17 h 33"/>
                  <a:gd name="T8" fmla="*/ 18 w 37"/>
                  <a:gd name="T9" fmla="*/ 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3">
                    <a:moveTo>
                      <a:pt x="18" y="3"/>
                    </a:moveTo>
                    <a:cubicBezTo>
                      <a:pt x="28" y="5"/>
                      <a:pt x="37" y="16"/>
                      <a:pt x="37" y="16"/>
                    </a:cubicBezTo>
                    <a:cubicBezTo>
                      <a:pt x="37" y="16"/>
                      <a:pt x="29" y="27"/>
                      <a:pt x="19" y="30"/>
                    </a:cubicBezTo>
                    <a:cubicBezTo>
                      <a:pt x="8" y="33"/>
                      <a:pt x="1" y="24"/>
                      <a:pt x="0" y="17"/>
                    </a:cubicBezTo>
                    <a:cubicBezTo>
                      <a:pt x="0" y="9"/>
                      <a:pt x="8" y="0"/>
                      <a:pt x="18" y="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3" name="Freeform 113"/>
              <p:cNvSpPr/>
              <p:nvPr/>
            </p:nvSpPr>
            <p:spPr bwMode="auto">
              <a:xfrm>
                <a:off x="5230813" y="6991350"/>
                <a:ext cx="88900" cy="76200"/>
              </a:xfrm>
              <a:custGeom>
                <a:avLst/>
                <a:gdLst>
                  <a:gd name="T0" fmla="*/ 11 w 21"/>
                  <a:gd name="T1" fmla="*/ 1 h 18"/>
                  <a:gd name="T2" fmla="*/ 21 w 21"/>
                  <a:gd name="T3" fmla="*/ 9 h 18"/>
                  <a:gd name="T4" fmla="*/ 11 w 21"/>
                  <a:gd name="T5" fmla="*/ 17 h 18"/>
                  <a:gd name="T6" fmla="*/ 1 w 21"/>
                  <a:gd name="T7" fmla="*/ 9 h 18"/>
                  <a:gd name="T8" fmla="*/ 11 w 21"/>
                  <a:gd name="T9" fmla="*/ 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8">
                    <a:moveTo>
                      <a:pt x="11" y="1"/>
                    </a:moveTo>
                    <a:cubicBezTo>
                      <a:pt x="16" y="3"/>
                      <a:pt x="21" y="9"/>
                      <a:pt x="21" y="9"/>
                    </a:cubicBezTo>
                    <a:cubicBezTo>
                      <a:pt x="21" y="9"/>
                      <a:pt x="17" y="15"/>
                      <a:pt x="11" y="17"/>
                    </a:cubicBezTo>
                    <a:cubicBezTo>
                      <a:pt x="5" y="18"/>
                      <a:pt x="1" y="14"/>
                      <a:pt x="1" y="9"/>
                    </a:cubicBezTo>
                    <a:cubicBezTo>
                      <a:pt x="0" y="5"/>
                      <a:pt x="5" y="0"/>
                      <a:pt x="11" y="1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4" name="Freeform 114"/>
              <p:cNvSpPr/>
              <p:nvPr/>
            </p:nvSpPr>
            <p:spPr bwMode="auto">
              <a:xfrm>
                <a:off x="5197476" y="7050088"/>
                <a:ext cx="142875" cy="144463"/>
              </a:xfrm>
              <a:custGeom>
                <a:avLst/>
                <a:gdLst>
                  <a:gd name="T0" fmla="*/ 31 w 34"/>
                  <a:gd name="T1" fmla="*/ 22 h 34"/>
                  <a:gd name="T2" fmla="*/ 30 w 34"/>
                  <a:gd name="T3" fmla="*/ 0 h 34"/>
                  <a:gd name="T4" fmla="*/ 9 w 34"/>
                  <a:gd name="T5" fmla="*/ 7 h 34"/>
                  <a:gd name="T6" fmla="*/ 10 w 34"/>
                  <a:gd name="T7" fmla="*/ 30 h 34"/>
                  <a:gd name="T8" fmla="*/ 31 w 34"/>
                  <a:gd name="T9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4">
                    <a:moveTo>
                      <a:pt x="31" y="22"/>
                    </a:moveTo>
                    <a:cubicBezTo>
                      <a:pt x="34" y="13"/>
                      <a:pt x="30" y="0"/>
                      <a:pt x="30" y="0"/>
                    </a:cubicBezTo>
                    <a:cubicBezTo>
                      <a:pt x="30" y="0"/>
                      <a:pt x="16" y="0"/>
                      <a:pt x="9" y="7"/>
                    </a:cubicBezTo>
                    <a:cubicBezTo>
                      <a:pt x="0" y="15"/>
                      <a:pt x="4" y="26"/>
                      <a:pt x="10" y="30"/>
                    </a:cubicBezTo>
                    <a:cubicBezTo>
                      <a:pt x="16" y="34"/>
                      <a:pt x="28" y="32"/>
                      <a:pt x="31" y="22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5" name="Freeform 115"/>
              <p:cNvSpPr/>
              <p:nvPr/>
            </p:nvSpPr>
            <p:spPr bwMode="auto">
              <a:xfrm>
                <a:off x="5251451" y="7050088"/>
                <a:ext cx="85725" cy="80963"/>
              </a:xfrm>
              <a:custGeom>
                <a:avLst/>
                <a:gdLst>
                  <a:gd name="T0" fmla="*/ 18 w 20"/>
                  <a:gd name="T1" fmla="*/ 12 h 19"/>
                  <a:gd name="T2" fmla="*/ 17 w 20"/>
                  <a:gd name="T3" fmla="*/ 0 h 19"/>
                  <a:gd name="T4" fmla="*/ 5 w 20"/>
                  <a:gd name="T5" fmla="*/ 4 h 19"/>
                  <a:gd name="T6" fmla="*/ 6 w 20"/>
                  <a:gd name="T7" fmla="*/ 17 h 19"/>
                  <a:gd name="T8" fmla="*/ 18 w 20"/>
                  <a:gd name="T9" fmla="*/ 1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18" y="12"/>
                    </a:moveTo>
                    <a:cubicBezTo>
                      <a:pt x="20" y="7"/>
                      <a:pt x="17" y="0"/>
                      <a:pt x="17" y="0"/>
                    </a:cubicBezTo>
                    <a:cubicBezTo>
                      <a:pt x="17" y="0"/>
                      <a:pt x="10" y="0"/>
                      <a:pt x="5" y="4"/>
                    </a:cubicBezTo>
                    <a:cubicBezTo>
                      <a:pt x="0" y="8"/>
                      <a:pt x="2" y="14"/>
                      <a:pt x="6" y="17"/>
                    </a:cubicBezTo>
                    <a:cubicBezTo>
                      <a:pt x="9" y="19"/>
                      <a:pt x="16" y="18"/>
                      <a:pt x="18" y="12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6" name="Freeform 116"/>
              <p:cNvSpPr/>
              <p:nvPr/>
            </p:nvSpPr>
            <p:spPr bwMode="auto">
              <a:xfrm>
                <a:off x="5289551" y="6981825"/>
                <a:ext cx="98425" cy="93663"/>
              </a:xfrm>
              <a:custGeom>
                <a:avLst/>
                <a:gdLst>
                  <a:gd name="T0" fmla="*/ 20 w 23"/>
                  <a:gd name="T1" fmla="*/ 16 h 22"/>
                  <a:gd name="T2" fmla="*/ 6 w 23"/>
                  <a:gd name="T3" fmla="*/ 19 h 22"/>
                  <a:gd name="T4" fmla="*/ 3 w 23"/>
                  <a:gd name="T5" fmla="*/ 5 h 22"/>
                  <a:gd name="T6" fmla="*/ 17 w 23"/>
                  <a:gd name="T7" fmla="*/ 3 h 22"/>
                  <a:gd name="T8" fmla="*/ 20 w 23"/>
                  <a:gd name="T9" fmla="*/ 1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2">
                    <a:moveTo>
                      <a:pt x="20" y="16"/>
                    </a:moveTo>
                    <a:cubicBezTo>
                      <a:pt x="17" y="21"/>
                      <a:pt x="11" y="22"/>
                      <a:pt x="6" y="19"/>
                    </a:cubicBezTo>
                    <a:cubicBezTo>
                      <a:pt x="2" y="16"/>
                      <a:pt x="0" y="10"/>
                      <a:pt x="3" y="5"/>
                    </a:cubicBezTo>
                    <a:cubicBezTo>
                      <a:pt x="7" y="1"/>
                      <a:pt x="13" y="0"/>
                      <a:pt x="17" y="3"/>
                    </a:cubicBezTo>
                    <a:cubicBezTo>
                      <a:pt x="22" y="6"/>
                      <a:pt x="23" y="12"/>
                      <a:pt x="20" y="16"/>
                    </a:cubicBezTo>
                    <a:close/>
                  </a:path>
                </a:pathLst>
              </a:custGeom>
              <a:solidFill>
                <a:srgbClr val="FADCE9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7" name="Freeform 117"/>
              <p:cNvSpPr/>
              <p:nvPr/>
            </p:nvSpPr>
            <p:spPr bwMode="auto">
              <a:xfrm>
                <a:off x="3678238" y="2809875"/>
                <a:ext cx="517525" cy="347663"/>
              </a:xfrm>
              <a:custGeom>
                <a:avLst/>
                <a:gdLst>
                  <a:gd name="T0" fmla="*/ 122 w 122"/>
                  <a:gd name="T1" fmla="*/ 59 h 82"/>
                  <a:gd name="T2" fmla="*/ 56 w 122"/>
                  <a:gd name="T3" fmla="*/ 82 h 82"/>
                  <a:gd name="T4" fmla="*/ 4 w 122"/>
                  <a:gd name="T5" fmla="*/ 35 h 82"/>
                  <a:gd name="T6" fmla="*/ 70 w 122"/>
                  <a:gd name="T7" fmla="*/ 12 h 82"/>
                  <a:gd name="T8" fmla="*/ 122 w 122"/>
                  <a:gd name="T9" fmla="*/ 59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82">
                    <a:moveTo>
                      <a:pt x="122" y="59"/>
                    </a:moveTo>
                    <a:cubicBezTo>
                      <a:pt x="122" y="59"/>
                      <a:pt x="95" y="82"/>
                      <a:pt x="56" y="82"/>
                    </a:cubicBezTo>
                    <a:cubicBezTo>
                      <a:pt x="23" y="82"/>
                      <a:pt x="0" y="54"/>
                      <a:pt x="4" y="35"/>
                    </a:cubicBezTo>
                    <a:cubicBezTo>
                      <a:pt x="8" y="15"/>
                      <a:pt x="39" y="0"/>
                      <a:pt x="70" y="12"/>
                    </a:cubicBezTo>
                    <a:cubicBezTo>
                      <a:pt x="103" y="24"/>
                      <a:pt x="122" y="59"/>
                      <a:pt x="122" y="59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8" name="Freeform 118"/>
              <p:cNvSpPr/>
              <p:nvPr/>
            </p:nvSpPr>
            <p:spPr bwMode="auto">
              <a:xfrm>
                <a:off x="3827463" y="2979738"/>
                <a:ext cx="368300" cy="93663"/>
              </a:xfrm>
              <a:custGeom>
                <a:avLst/>
                <a:gdLst>
                  <a:gd name="T0" fmla="*/ 0 w 87"/>
                  <a:gd name="T1" fmla="*/ 0 h 22"/>
                  <a:gd name="T2" fmla="*/ 20 w 87"/>
                  <a:gd name="T3" fmla="*/ 12 h 22"/>
                  <a:gd name="T4" fmla="*/ 41 w 87"/>
                  <a:gd name="T5" fmla="*/ 19 h 22"/>
                  <a:gd name="T6" fmla="*/ 87 w 87"/>
                  <a:gd name="T7" fmla="*/ 19 h 22"/>
                  <a:gd name="T8" fmla="*/ 64 w 87"/>
                  <a:gd name="T9" fmla="*/ 22 h 22"/>
                  <a:gd name="T10" fmla="*/ 41 w 87"/>
                  <a:gd name="T11" fmla="*/ 21 h 22"/>
                  <a:gd name="T12" fmla="*/ 19 w 87"/>
                  <a:gd name="T13" fmla="*/ 13 h 22"/>
                  <a:gd name="T14" fmla="*/ 0 w 87"/>
                  <a:gd name="T1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7" h="22">
                    <a:moveTo>
                      <a:pt x="0" y="0"/>
                    </a:moveTo>
                    <a:cubicBezTo>
                      <a:pt x="6" y="5"/>
                      <a:pt x="13" y="9"/>
                      <a:pt x="20" y="12"/>
                    </a:cubicBezTo>
                    <a:cubicBezTo>
                      <a:pt x="26" y="15"/>
                      <a:pt x="34" y="18"/>
                      <a:pt x="41" y="19"/>
                    </a:cubicBezTo>
                    <a:cubicBezTo>
                      <a:pt x="56" y="22"/>
                      <a:pt x="72" y="20"/>
                      <a:pt x="87" y="19"/>
                    </a:cubicBezTo>
                    <a:cubicBezTo>
                      <a:pt x="79" y="20"/>
                      <a:pt x="72" y="21"/>
                      <a:pt x="64" y="22"/>
                    </a:cubicBezTo>
                    <a:cubicBezTo>
                      <a:pt x="56" y="22"/>
                      <a:pt x="48" y="22"/>
                      <a:pt x="41" y="21"/>
                    </a:cubicBezTo>
                    <a:cubicBezTo>
                      <a:pt x="33" y="19"/>
                      <a:pt x="26" y="17"/>
                      <a:pt x="19" y="13"/>
                    </a:cubicBezTo>
                    <a:cubicBezTo>
                      <a:pt x="12" y="10"/>
                      <a:pt x="6" y="5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9" name="Freeform 119"/>
              <p:cNvSpPr/>
              <p:nvPr/>
            </p:nvSpPr>
            <p:spPr bwMode="auto">
              <a:xfrm>
                <a:off x="4221163" y="2830513"/>
                <a:ext cx="504825" cy="385763"/>
              </a:xfrm>
              <a:custGeom>
                <a:avLst/>
                <a:gdLst>
                  <a:gd name="T0" fmla="*/ 0 w 119"/>
                  <a:gd name="T1" fmla="*/ 73 h 91"/>
                  <a:gd name="T2" fmla="*/ 70 w 119"/>
                  <a:gd name="T3" fmla="*/ 83 h 91"/>
                  <a:gd name="T4" fmla="*/ 111 w 119"/>
                  <a:gd name="T5" fmla="*/ 26 h 91"/>
                  <a:gd name="T6" fmla="*/ 42 w 119"/>
                  <a:gd name="T7" fmla="*/ 17 h 91"/>
                  <a:gd name="T8" fmla="*/ 0 w 119"/>
                  <a:gd name="T9" fmla="*/ 73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91">
                    <a:moveTo>
                      <a:pt x="0" y="73"/>
                    </a:moveTo>
                    <a:cubicBezTo>
                      <a:pt x="0" y="73"/>
                      <a:pt x="31" y="91"/>
                      <a:pt x="70" y="83"/>
                    </a:cubicBezTo>
                    <a:cubicBezTo>
                      <a:pt x="102" y="76"/>
                      <a:pt x="119" y="44"/>
                      <a:pt x="111" y="26"/>
                    </a:cubicBezTo>
                    <a:cubicBezTo>
                      <a:pt x="103" y="8"/>
                      <a:pt x="70" y="0"/>
                      <a:pt x="42" y="17"/>
                    </a:cubicBezTo>
                    <a:cubicBezTo>
                      <a:pt x="12" y="35"/>
                      <a:pt x="0" y="73"/>
                      <a:pt x="0" y="73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0" name="Freeform 120"/>
              <p:cNvSpPr/>
              <p:nvPr/>
            </p:nvSpPr>
            <p:spPr bwMode="auto">
              <a:xfrm>
                <a:off x="4221163" y="2979738"/>
                <a:ext cx="330200" cy="165100"/>
              </a:xfrm>
              <a:custGeom>
                <a:avLst/>
                <a:gdLst>
                  <a:gd name="T0" fmla="*/ 78 w 78"/>
                  <a:gd name="T1" fmla="*/ 0 h 39"/>
                  <a:gd name="T2" fmla="*/ 63 w 78"/>
                  <a:gd name="T3" fmla="*/ 18 h 39"/>
                  <a:gd name="T4" fmla="*/ 44 w 78"/>
                  <a:gd name="T5" fmla="*/ 30 h 39"/>
                  <a:gd name="T6" fmla="*/ 23 w 78"/>
                  <a:gd name="T7" fmla="*/ 37 h 39"/>
                  <a:gd name="T8" fmla="*/ 0 w 78"/>
                  <a:gd name="T9" fmla="*/ 38 h 39"/>
                  <a:gd name="T10" fmla="*/ 23 w 78"/>
                  <a:gd name="T11" fmla="*/ 35 h 39"/>
                  <a:gd name="T12" fmla="*/ 44 w 78"/>
                  <a:gd name="T13" fmla="*/ 28 h 39"/>
                  <a:gd name="T14" fmla="*/ 63 w 78"/>
                  <a:gd name="T15" fmla="*/ 17 h 39"/>
                  <a:gd name="T16" fmla="*/ 78 w 78"/>
                  <a:gd name="T1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8" h="39">
                    <a:moveTo>
                      <a:pt x="78" y="0"/>
                    </a:moveTo>
                    <a:cubicBezTo>
                      <a:pt x="74" y="7"/>
                      <a:pt x="69" y="13"/>
                      <a:pt x="63" y="18"/>
                    </a:cubicBezTo>
                    <a:cubicBezTo>
                      <a:pt x="58" y="23"/>
                      <a:pt x="51" y="27"/>
                      <a:pt x="44" y="30"/>
                    </a:cubicBezTo>
                    <a:cubicBezTo>
                      <a:pt x="38" y="33"/>
                      <a:pt x="30" y="36"/>
                      <a:pt x="23" y="37"/>
                    </a:cubicBezTo>
                    <a:cubicBezTo>
                      <a:pt x="16" y="38"/>
                      <a:pt x="8" y="39"/>
                      <a:pt x="0" y="38"/>
                    </a:cubicBezTo>
                    <a:cubicBezTo>
                      <a:pt x="8" y="38"/>
                      <a:pt x="15" y="37"/>
                      <a:pt x="23" y="35"/>
                    </a:cubicBezTo>
                    <a:cubicBezTo>
                      <a:pt x="30" y="34"/>
                      <a:pt x="37" y="31"/>
                      <a:pt x="44" y="28"/>
                    </a:cubicBezTo>
                    <a:cubicBezTo>
                      <a:pt x="50" y="25"/>
                      <a:pt x="57" y="21"/>
                      <a:pt x="63" y="17"/>
                    </a:cubicBezTo>
                    <a:cubicBezTo>
                      <a:pt x="68" y="12"/>
                      <a:pt x="74" y="7"/>
                      <a:pt x="7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1" name="Freeform 121"/>
              <p:cNvSpPr/>
              <p:nvPr/>
            </p:nvSpPr>
            <p:spPr bwMode="auto">
              <a:xfrm>
                <a:off x="6334126" y="4311650"/>
                <a:ext cx="373063" cy="490538"/>
              </a:xfrm>
              <a:custGeom>
                <a:avLst/>
                <a:gdLst>
                  <a:gd name="T0" fmla="*/ 45 w 88"/>
                  <a:gd name="T1" fmla="*/ 116 h 116"/>
                  <a:gd name="T2" fmla="*/ 7 w 88"/>
                  <a:gd name="T3" fmla="*/ 57 h 116"/>
                  <a:gd name="T4" fmla="*/ 50 w 88"/>
                  <a:gd name="T5" fmla="*/ 0 h 116"/>
                  <a:gd name="T6" fmla="*/ 79 w 88"/>
                  <a:gd name="T7" fmla="*/ 54 h 116"/>
                  <a:gd name="T8" fmla="*/ 45 w 88"/>
                  <a:gd name="T9" fmla="*/ 116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116">
                    <a:moveTo>
                      <a:pt x="45" y="116"/>
                    </a:moveTo>
                    <a:cubicBezTo>
                      <a:pt x="45" y="116"/>
                      <a:pt x="16" y="95"/>
                      <a:pt x="7" y="57"/>
                    </a:cubicBezTo>
                    <a:cubicBezTo>
                      <a:pt x="0" y="24"/>
                      <a:pt x="30" y="1"/>
                      <a:pt x="50" y="0"/>
                    </a:cubicBezTo>
                    <a:cubicBezTo>
                      <a:pt x="70" y="0"/>
                      <a:pt x="88" y="24"/>
                      <a:pt x="79" y="54"/>
                    </a:cubicBezTo>
                    <a:cubicBezTo>
                      <a:pt x="69" y="88"/>
                      <a:pt x="45" y="116"/>
                      <a:pt x="45" y="116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2" name="Freeform 122"/>
              <p:cNvSpPr/>
              <p:nvPr/>
            </p:nvSpPr>
            <p:spPr bwMode="auto">
              <a:xfrm>
                <a:off x="6486526" y="4484688"/>
                <a:ext cx="50800" cy="317500"/>
              </a:xfrm>
              <a:custGeom>
                <a:avLst/>
                <a:gdLst>
                  <a:gd name="T0" fmla="*/ 2 w 12"/>
                  <a:gd name="T1" fmla="*/ 0 h 75"/>
                  <a:gd name="T2" fmla="*/ 4 w 12"/>
                  <a:gd name="T3" fmla="*/ 18 h 75"/>
                  <a:gd name="T4" fmla="*/ 10 w 12"/>
                  <a:gd name="T5" fmla="*/ 37 h 75"/>
                  <a:gd name="T6" fmla="*/ 12 w 12"/>
                  <a:gd name="T7" fmla="*/ 56 h 75"/>
                  <a:gd name="T8" fmla="*/ 9 w 12"/>
                  <a:gd name="T9" fmla="*/ 75 h 75"/>
                  <a:gd name="T10" fmla="*/ 10 w 12"/>
                  <a:gd name="T11" fmla="*/ 56 h 75"/>
                  <a:gd name="T12" fmla="*/ 8 w 12"/>
                  <a:gd name="T13" fmla="*/ 37 h 75"/>
                  <a:gd name="T14" fmla="*/ 3 w 12"/>
                  <a:gd name="T15" fmla="*/ 19 h 75"/>
                  <a:gd name="T16" fmla="*/ 2 w 12"/>
                  <a:gd name="T17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75">
                    <a:moveTo>
                      <a:pt x="2" y="0"/>
                    </a:moveTo>
                    <a:cubicBezTo>
                      <a:pt x="1" y="6"/>
                      <a:pt x="3" y="12"/>
                      <a:pt x="4" y="18"/>
                    </a:cubicBezTo>
                    <a:cubicBezTo>
                      <a:pt x="6" y="24"/>
                      <a:pt x="8" y="30"/>
                      <a:pt x="10" y="37"/>
                    </a:cubicBezTo>
                    <a:cubicBezTo>
                      <a:pt x="11" y="43"/>
                      <a:pt x="12" y="49"/>
                      <a:pt x="12" y="56"/>
                    </a:cubicBezTo>
                    <a:cubicBezTo>
                      <a:pt x="12" y="62"/>
                      <a:pt x="11" y="68"/>
                      <a:pt x="9" y="75"/>
                    </a:cubicBezTo>
                    <a:cubicBezTo>
                      <a:pt x="10" y="68"/>
                      <a:pt x="10" y="62"/>
                      <a:pt x="10" y="56"/>
                    </a:cubicBezTo>
                    <a:cubicBezTo>
                      <a:pt x="10" y="49"/>
                      <a:pt x="9" y="43"/>
                      <a:pt x="8" y="37"/>
                    </a:cubicBezTo>
                    <a:cubicBezTo>
                      <a:pt x="6" y="31"/>
                      <a:pt x="4" y="25"/>
                      <a:pt x="3" y="19"/>
                    </a:cubicBezTo>
                    <a:cubicBezTo>
                      <a:pt x="1" y="13"/>
                      <a:pt x="0" y="6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3" name="Freeform 123"/>
              <p:cNvSpPr/>
              <p:nvPr/>
            </p:nvSpPr>
            <p:spPr bwMode="auto">
              <a:xfrm>
                <a:off x="6456363" y="4832350"/>
                <a:ext cx="420688" cy="360363"/>
              </a:xfrm>
              <a:custGeom>
                <a:avLst/>
                <a:gdLst>
                  <a:gd name="T0" fmla="*/ 2 w 99"/>
                  <a:gd name="T1" fmla="*/ 2 h 85"/>
                  <a:gd name="T2" fmla="*/ 22 w 99"/>
                  <a:gd name="T3" fmla="*/ 62 h 85"/>
                  <a:gd name="T4" fmla="*/ 87 w 99"/>
                  <a:gd name="T5" fmla="*/ 67 h 85"/>
                  <a:gd name="T6" fmla="*/ 64 w 99"/>
                  <a:gd name="T7" fmla="*/ 13 h 85"/>
                  <a:gd name="T8" fmla="*/ 2 w 99"/>
                  <a:gd name="T9" fmla="*/ 2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" h="85">
                    <a:moveTo>
                      <a:pt x="2" y="2"/>
                    </a:moveTo>
                    <a:cubicBezTo>
                      <a:pt x="2" y="2"/>
                      <a:pt x="0" y="34"/>
                      <a:pt x="22" y="62"/>
                    </a:cubicBezTo>
                    <a:cubicBezTo>
                      <a:pt x="40" y="85"/>
                      <a:pt x="76" y="80"/>
                      <a:pt x="87" y="67"/>
                    </a:cubicBezTo>
                    <a:cubicBezTo>
                      <a:pt x="99" y="53"/>
                      <a:pt x="91" y="25"/>
                      <a:pt x="64" y="13"/>
                    </a:cubicBezTo>
                    <a:cubicBezTo>
                      <a:pt x="35" y="0"/>
                      <a:pt x="2" y="2"/>
                      <a:pt x="2" y="2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4" name="Freeform 124"/>
              <p:cNvSpPr/>
              <p:nvPr/>
            </p:nvSpPr>
            <p:spPr bwMode="auto">
              <a:xfrm>
                <a:off x="6464301" y="4840288"/>
                <a:ext cx="258763" cy="204788"/>
              </a:xfrm>
              <a:custGeom>
                <a:avLst/>
                <a:gdLst>
                  <a:gd name="T0" fmla="*/ 61 w 61"/>
                  <a:gd name="T1" fmla="*/ 47 h 48"/>
                  <a:gd name="T2" fmla="*/ 42 w 61"/>
                  <a:gd name="T3" fmla="*/ 43 h 48"/>
                  <a:gd name="T4" fmla="*/ 29 w 61"/>
                  <a:gd name="T5" fmla="*/ 27 h 48"/>
                  <a:gd name="T6" fmla="*/ 16 w 61"/>
                  <a:gd name="T7" fmla="*/ 12 h 48"/>
                  <a:gd name="T8" fmla="*/ 0 w 61"/>
                  <a:gd name="T9" fmla="*/ 0 h 48"/>
                  <a:gd name="T10" fmla="*/ 17 w 61"/>
                  <a:gd name="T11" fmla="*/ 11 h 48"/>
                  <a:gd name="T12" fmla="*/ 30 w 61"/>
                  <a:gd name="T13" fmla="*/ 26 h 48"/>
                  <a:gd name="T14" fmla="*/ 43 w 61"/>
                  <a:gd name="T15" fmla="*/ 42 h 48"/>
                  <a:gd name="T16" fmla="*/ 61 w 61"/>
                  <a:gd name="T17" fmla="*/ 47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" h="48">
                    <a:moveTo>
                      <a:pt x="61" y="47"/>
                    </a:moveTo>
                    <a:cubicBezTo>
                      <a:pt x="55" y="48"/>
                      <a:pt x="47" y="47"/>
                      <a:pt x="42" y="43"/>
                    </a:cubicBezTo>
                    <a:cubicBezTo>
                      <a:pt x="36" y="39"/>
                      <a:pt x="32" y="33"/>
                      <a:pt x="29" y="27"/>
                    </a:cubicBezTo>
                    <a:cubicBezTo>
                      <a:pt x="25" y="22"/>
                      <a:pt x="21" y="16"/>
                      <a:pt x="16" y="12"/>
                    </a:cubicBezTo>
                    <a:cubicBezTo>
                      <a:pt x="11" y="7"/>
                      <a:pt x="6" y="3"/>
                      <a:pt x="0" y="0"/>
                    </a:cubicBezTo>
                    <a:cubicBezTo>
                      <a:pt x="6" y="2"/>
                      <a:pt x="12" y="6"/>
                      <a:pt x="17" y="11"/>
                    </a:cubicBezTo>
                    <a:cubicBezTo>
                      <a:pt x="22" y="15"/>
                      <a:pt x="26" y="21"/>
                      <a:pt x="30" y="26"/>
                    </a:cubicBezTo>
                    <a:cubicBezTo>
                      <a:pt x="34" y="32"/>
                      <a:pt x="37" y="38"/>
                      <a:pt x="43" y="42"/>
                    </a:cubicBezTo>
                    <a:cubicBezTo>
                      <a:pt x="48" y="46"/>
                      <a:pt x="55" y="47"/>
                      <a:pt x="61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5" name="Freeform 125"/>
              <p:cNvSpPr/>
              <p:nvPr/>
            </p:nvSpPr>
            <p:spPr bwMode="auto">
              <a:xfrm>
                <a:off x="4094163" y="5994400"/>
                <a:ext cx="352425" cy="254000"/>
              </a:xfrm>
              <a:custGeom>
                <a:avLst/>
                <a:gdLst>
                  <a:gd name="T0" fmla="*/ 83 w 83"/>
                  <a:gd name="T1" fmla="*/ 23 h 60"/>
                  <a:gd name="T2" fmla="*/ 39 w 83"/>
                  <a:gd name="T3" fmla="*/ 2 h 60"/>
                  <a:gd name="T4" fmla="*/ 2 w 83"/>
                  <a:gd name="T5" fmla="*/ 36 h 60"/>
                  <a:gd name="T6" fmla="*/ 44 w 83"/>
                  <a:gd name="T7" fmla="*/ 52 h 60"/>
                  <a:gd name="T8" fmla="*/ 83 w 83"/>
                  <a:gd name="T9" fmla="*/ 23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60">
                    <a:moveTo>
                      <a:pt x="83" y="23"/>
                    </a:moveTo>
                    <a:cubicBezTo>
                      <a:pt x="83" y="23"/>
                      <a:pt x="66" y="5"/>
                      <a:pt x="39" y="2"/>
                    </a:cubicBezTo>
                    <a:cubicBezTo>
                      <a:pt x="17" y="0"/>
                      <a:pt x="0" y="22"/>
                      <a:pt x="2" y="36"/>
                    </a:cubicBezTo>
                    <a:cubicBezTo>
                      <a:pt x="3" y="49"/>
                      <a:pt x="23" y="60"/>
                      <a:pt x="44" y="52"/>
                    </a:cubicBezTo>
                    <a:cubicBezTo>
                      <a:pt x="66" y="43"/>
                      <a:pt x="83" y="23"/>
                      <a:pt x="83" y="23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6" name="Freeform 126"/>
              <p:cNvSpPr/>
              <p:nvPr/>
            </p:nvSpPr>
            <p:spPr bwMode="auto">
              <a:xfrm>
                <a:off x="4195763" y="6088063"/>
                <a:ext cx="250825" cy="42863"/>
              </a:xfrm>
              <a:custGeom>
                <a:avLst/>
                <a:gdLst>
                  <a:gd name="T0" fmla="*/ 0 w 59"/>
                  <a:gd name="T1" fmla="*/ 10 h 10"/>
                  <a:gd name="T2" fmla="*/ 13 w 59"/>
                  <a:gd name="T3" fmla="*/ 1 h 10"/>
                  <a:gd name="T4" fmla="*/ 29 w 59"/>
                  <a:gd name="T5" fmla="*/ 2 h 10"/>
                  <a:gd name="T6" fmla="*/ 44 w 59"/>
                  <a:gd name="T7" fmla="*/ 4 h 10"/>
                  <a:gd name="T8" fmla="*/ 59 w 59"/>
                  <a:gd name="T9" fmla="*/ 1 h 10"/>
                  <a:gd name="T10" fmla="*/ 44 w 59"/>
                  <a:gd name="T11" fmla="*/ 5 h 10"/>
                  <a:gd name="T12" fmla="*/ 28 w 59"/>
                  <a:gd name="T13" fmla="*/ 4 h 10"/>
                  <a:gd name="T14" fmla="*/ 13 w 59"/>
                  <a:gd name="T15" fmla="*/ 3 h 10"/>
                  <a:gd name="T16" fmla="*/ 0 w 59"/>
                  <a:gd name="T1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" h="10">
                    <a:moveTo>
                      <a:pt x="0" y="10"/>
                    </a:moveTo>
                    <a:cubicBezTo>
                      <a:pt x="3" y="6"/>
                      <a:pt x="7" y="2"/>
                      <a:pt x="13" y="1"/>
                    </a:cubicBezTo>
                    <a:cubicBezTo>
                      <a:pt x="18" y="0"/>
                      <a:pt x="24" y="1"/>
                      <a:pt x="29" y="2"/>
                    </a:cubicBezTo>
                    <a:cubicBezTo>
                      <a:pt x="34" y="3"/>
                      <a:pt x="39" y="4"/>
                      <a:pt x="44" y="4"/>
                    </a:cubicBezTo>
                    <a:cubicBezTo>
                      <a:pt x="49" y="4"/>
                      <a:pt x="54" y="3"/>
                      <a:pt x="59" y="1"/>
                    </a:cubicBezTo>
                    <a:cubicBezTo>
                      <a:pt x="54" y="3"/>
                      <a:pt x="49" y="5"/>
                      <a:pt x="44" y="5"/>
                    </a:cubicBezTo>
                    <a:cubicBezTo>
                      <a:pt x="39" y="6"/>
                      <a:pt x="33" y="5"/>
                      <a:pt x="28" y="4"/>
                    </a:cubicBezTo>
                    <a:cubicBezTo>
                      <a:pt x="23" y="3"/>
                      <a:pt x="18" y="2"/>
                      <a:pt x="13" y="3"/>
                    </a:cubicBezTo>
                    <a:cubicBezTo>
                      <a:pt x="8" y="3"/>
                      <a:pt x="4" y="6"/>
                      <a:pt x="0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7" name="Freeform 127"/>
              <p:cNvSpPr/>
              <p:nvPr/>
            </p:nvSpPr>
            <p:spPr bwMode="auto">
              <a:xfrm>
                <a:off x="4322763" y="5743575"/>
                <a:ext cx="258763" cy="347663"/>
              </a:xfrm>
              <a:custGeom>
                <a:avLst/>
                <a:gdLst>
                  <a:gd name="T0" fmla="*/ 31 w 61"/>
                  <a:gd name="T1" fmla="*/ 82 h 82"/>
                  <a:gd name="T2" fmla="*/ 56 w 61"/>
                  <a:gd name="T3" fmla="*/ 41 h 82"/>
                  <a:gd name="T4" fmla="*/ 26 w 61"/>
                  <a:gd name="T5" fmla="*/ 0 h 82"/>
                  <a:gd name="T6" fmla="*/ 7 w 61"/>
                  <a:gd name="T7" fmla="*/ 40 h 82"/>
                  <a:gd name="T8" fmla="*/ 31 w 61"/>
                  <a:gd name="T9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82">
                    <a:moveTo>
                      <a:pt x="31" y="82"/>
                    </a:moveTo>
                    <a:cubicBezTo>
                      <a:pt x="31" y="82"/>
                      <a:pt x="51" y="68"/>
                      <a:pt x="56" y="41"/>
                    </a:cubicBezTo>
                    <a:cubicBezTo>
                      <a:pt x="61" y="18"/>
                      <a:pt x="40" y="0"/>
                      <a:pt x="26" y="0"/>
                    </a:cubicBezTo>
                    <a:cubicBezTo>
                      <a:pt x="13" y="0"/>
                      <a:pt x="0" y="19"/>
                      <a:pt x="7" y="40"/>
                    </a:cubicBezTo>
                    <a:cubicBezTo>
                      <a:pt x="13" y="64"/>
                      <a:pt x="31" y="82"/>
                      <a:pt x="31" y="82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8" name="Freeform 128"/>
              <p:cNvSpPr/>
              <p:nvPr/>
            </p:nvSpPr>
            <p:spPr bwMode="auto">
              <a:xfrm>
                <a:off x="4449763" y="5846763"/>
                <a:ext cx="30163" cy="244475"/>
              </a:xfrm>
              <a:custGeom>
                <a:avLst/>
                <a:gdLst>
                  <a:gd name="T0" fmla="*/ 0 w 7"/>
                  <a:gd name="T1" fmla="*/ 0 h 58"/>
                  <a:gd name="T2" fmla="*/ 6 w 7"/>
                  <a:gd name="T3" fmla="*/ 14 h 58"/>
                  <a:gd name="T4" fmla="*/ 7 w 7"/>
                  <a:gd name="T5" fmla="*/ 29 h 58"/>
                  <a:gd name="T6" fmla="*/ 4 w 7"/>
                  <a:gd name="T7" fmla="*/ 44 h 58"/>
                  <a:gd name="T8" fmla="*/ 1 w 7"/>
                  <a:gd name="T9" fmla="*/ 58 h 58"/>
                  <a:gd name="T10" fmla="*/ 5 w 7"/>
                  <a:gd name="T11" fmla="*/ 29 h 58"/>
                  <a:gd name="T12" fmla="*/ 4 w 7"/>
                  <a:gd name="T13" fmla="*/ 14 h 58"/>
                  <a:gd name="T14" fmla="*/ 0 w 7"/>
                  <a:gd name="T15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58">
                    <a:moveTo>
                      <a:pt x="0" y="0"/>
                    </a:moveTo>
                    <a:cubicBezTo>
                      <a:pt x="2" y="4"/>
                      <a:pt x="5" y="9"/>
                      <a:pt x="6" y="14"/>
                    </a:cubicBezTo>
                    <a:cubicBezTo>
                      <a:pt x="7" y="19"/>
                      <a:pt x="7" y="24"/>
                      <a:pt x="7" y="29"/>
                    </a:cubicBezTo>
                    <a:cubicBezTo>
                      <a:pt x="6" y="34"/>
                      <a:pt x="5" y="39"/>
                      <a:pt x="4" y="44"/>
                    </a:cubicBezTo>
                    <a:cubicBezTo>
                      <a:pt x="3" y="49"/>
                      <a:pt x="2" y="53"/>
                      <a:pt x="1" y="58"/>
                    </a:cubicBezTo>
                    <a:cubicBezTo>
                      <a:pt x="2" y="48"/>
                      <a:pt x="4" y="38"/>
                      <a:pt x="5" y="29"/>
                    </a:cubicBezTo>
                    <a:cubicBezTo>
                      <a:pt x="5" y="24"/>
                      <a:pt x="5" y="19"/>
                      <a:pt x="4" y="14"/>
                    </a:cubicBezTo>
                    <a:cubicBezTo>
                      <a:pt x="3" y="9"/>
                      <a:pt x="2" y="5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9" name="Freeform 129"/>
              <p:cNvSpPr/>
              <p:nvPr/>
            </p:nvSpPr>
            <p:spPr bwMode="auto">
              <a:xfrm>
                <a:off x="7808913" y="3556000"/>
                <a:ext cx="450850" cy="342900"/>
              </a:xfrm>
              <a:custGeom>
                <a:avLst/>
                <a:gdLst>
                  <a:gd name="T0" fmla="*/ 0 w 106"/>
                  <a:gd name="T1" fmla="*/ 62 h 81"/>
                  <a:gd name="T2" fmla="*/ 61 w 106"/>
                  <a:gd name="T3" fmla="*/ 78 h 81"/>
                  <a:gd name="T4" fmla="*/ 101 w 106"/>
                  <a:gd name="T5" fmla="*/ 25 h 81"/>
                  <a:gd name="T6" fmla="*/ 43 w 106"/>
                  <a:gd name="T7" fmla="*/ 16 h 81"/>
                  <a:gd name="T8" fmla="*/ 0 w 106"/>
                  <a:gd name="T9" fmla="*/ 62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81">
                    <a:moveTo>
                      <a:pt x="0" y="62"/>
                    </a:moveTo>
                    <a:cubicBezTo>
                      <a:pt x="0" y="62"/>
                      <a:pt x="26" y="81"/>
                      <a:pt x="61" y="78"/>
                    </a:cubicBezTo>
                    <a:cubicBezTo>
                      <a:pt x="91" y="75"/>
                      <a:pt x="106" y="43"/>
                      <a:pt x="101" y="25"/>
                    </a:cubicBezTo>
                    <a:cubicBezTo>
                      <a:pt x="96" y="8"/>
                      <a:pt x="68" y="0"/>
                      <a:pt x="43" y="16"/>
                    </a:cubicBezTo>
                    <a:cubicBezTo>
                      <a:pt x="16" y="33"/>
                      <a:pt x="0" y="62"/>
                      <a:pt x="0" y="62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0" name="Freeform 130"/>
              <p:cNvSpPr/>
              <p:nvPr/>
            </p:nvSpPr>
            <p:spPr bwMode="auto">
              <a:xfrm>
                <a:off x="7808913" y="3708400"/>
                <a:ext cx="309563" cy="111125"/>
              </a:xfrm>
              <a:custGeom>
                <a:avLst/>
                <a:gdLst>
                  <a:gd name="T0" fmla="*/ 73 w 73"/>
                  <a:gd name="T1" fmla="*/ 0 h 26"/>
                  <a:gd name="T2" fmla="*/ 59 w 73"/>
                  <a:gd name="T3" fmla="*/ 15 h 26"/>
                  <a:gd name="T4" fmla="*/ 39 w 73"/>
                  <a:gd name="T5" fmla="*/ 17 h 26"/>
                  <a:gd name="T6" fmla="*/ 19 w 73"/>
                  <a:gd name="T7" fmla="*/ 19 h 26"/>
                  <a:gd name="T8" fmla="*/ 0 w 73"/>
                  <a:gd name="T9" fmla="*/ 26 h 26"/>
                  <a:gd name="T10" fmla="*/ 19 w 73"/>
                  <a:gd name="T11" fmla="*/ 18 h 26"/>
                  <a:gd name="T12" fmla="*/ 39 w 73"/>
                  <a:gd name="T13" fmla="*/ 15 h 26"/>
                  <a:gd name="T14" fmla="*/ 58 w 73"/>
                  <a:gd name="T15" fmla="*/ 13 h 26"/>
                  <a:gd name="T16" fmla="*/ 73 w 73"/>
                  <a:gd name="T17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3" h="26">
                    <a:moveTo>
                      <a:pt x="73" y="0"/>
                    </a:moveTo>
                    <a:cubicBezTo>
                      <a:pt x="70" y="6"/>
                      <a:pt x="66" y="12"/>
                      <a:pt x="59" y="15"/>
                    </a:cubicBezTo>
                    <a:cubicBezTo>
                      <a:pt x="52" y="17"/>
                      <a:pt x="45" y="17"/>
                      <a:pt x="39" y="17"/>
                    </a:cubicBezTo>
                    <a:cubicBezTo>
                      <a:pt x="32" y="17"/>
                      <a:pt x="25" y="18"/>
                      <a:pt x="19" y="19"/>
                    </a:cubicBezTo>
                    <a:cubicBezTo>
                      <a:pt x="12" y="21"/>
                      <a:pt x="6" y="23"/>
                      <a:pt x="0" y="26"/>
                    </a:cubicBezTo>
                    <a:cubicBezTo>
                      <a:pt x="6" y="22"/>
                      <a:pt x="12" y="19"/>
                      <a:pt x="19" y="18"/>
                    </a:cubicBezTo>
                    <a:cubicBezTo>
                      <a:pt x="25" y="16"/>
                      <a:pt x="32" y="15"/>
                      <a:pt x="39" y="15"/>
                    </a:cubicBezTo>
                    <a:cubicBezTo>
                      <a:pt x="45" y="15"/>
                      <a:pt x="52" y="15"/>
                      <a:pt x="58" y="13"/>
                    </a:cubicBezTo>
                    <a:cubicBezTo>
                      <a:pt x="65" y="11"/>
                      <a:pt x="70" y="6"/>
                      <a:pt x="7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272" name="PA_组合 271"/>
          <p:cNvGrpSpPr/>
          <p:nvPr>
            <p:custDataLst>
              <p:tags r:id="rId3"/>
            </p:custDataLst>
          </p:nvPr>
        </p:nvGrpSpPr>
        <p:grpSpPr>
          <a:xfrm>
            <a:off x="8059029" y="1294335"/>
            <a:ext cx="3319711" cy="4269331"/>
            <a:chOff x="1436440" y="1450115"/>
            <a:chExt cx="3319711" cy="4269331"/>
          </a:xfrm>
        </p:grpSpPr>
        <p:grpSp>
          <p:nvGrpSpPr>
            <p:cNvPr id="273" name="组合 272"/>
            <p:cNvGrpSpPr/>
            <p:nvPr/>
          </p:nvGrpSpPr>
          <p:grpSpPr>
            <a:xfrm>
              <a:off x="2541639" y="1642956"/>
              <a:ext cx="466562" cy="556567"/>
              <a:chOff x="4264026" y="158750"/>
              <a:chExt cx="1522412" cy="1816101"/>
            </a:xfrm>
          </p:grpSpPr>
          <p:sp>
            <p:nvSpPr>
              <p:cNvPr id="391" name="Line 7"/>
              <p:cNvSpPr>
                <a:spLocks noChangeShapeType="1"/>
              </p:cNvSpPr>
              <p:nvPr/>
            </p:nvSpPr>
            <p:spPr bwMode="auto">
              <a:xfrm flipH="1">
                <a:off x="5018088" y="1589088"/>
                <a:ext cx="47625" cy="385763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2" name="Freeform 8"/>
              <p:cNvSpPr/>
              <p:nvPr/>
            </p:nvSpPr>
            <p:spPr bwMode="auto">
              <a:xfrm>
                <a:off x="5264151" y="1512888"/>
                <a:ext cx="98425" cy="461963"/>
              </a:xfrm>
              <a:custGeom>
                <a:avLst/>
                <a:gdLst>
                  <a:gd name="T0" fmla="*/ 0 w 23"/>
                  <a:gd name="T1" fmla="*/ 0 h 109"/>
                  <a:gd name="T2" fmla="*/ 23 w 23"/>
                  <a:gd name="T3" fmla="*/ 10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3" h="109">
                    <a:moveTo>
                      <a:pt x="0" y="0"/>
                    </a:moveTo>
                    <a:cubicBezTo>
                      <a:pt x="1" y="11"/>
                      <a:pt x="23" y="109"/>
                      <a:pt x="23" y="109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3" name="Freeform 11"/>
              <p:cNvSpPr/>
              <p:nvPr/>
            </p:nvSpPr>
            <p:spPr bwMode="auto">
              <a:xfrm>
                <a:off x="5595938" y="354013"/>
                <a:ext cx="190500" cy="204788"/>
              </a:xfrm>
              <a:custGeom>
                <a:avLst/>
                <a:gdLst>
                  <a:gd name="T0" fmla="*/ 45 w 45"/>
                  <a:gd name="T1" fmla="*/ 35 h 48"/>
                  <a:gd name="T2" fmla="*/ 15 w 45"/>
                  <a:gd name="T3" fmla="*/ 48 h 48"/>
                  <a:gd name="T4" fmla="*/ 0 w 45"/>
                  <a:gd name="T5" fmla="*/ 7 h 48"/>
                  <a:gd name="T6" fmla="*/ 35 w 45"/>
                  <a:gd name="T7" fmla="*/ 0 h 48"/>
                  <a:gd name="T8" fmla="*/ 19 w 45"/>
                  <a:gd name="T9" fmla="*/ 24 h 48"/>
                  <a:gd name="T10" fmla="*/ 45 w 45"/>
                  <a:gd name="T11" fmla="*/ 3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48">
                    <a:moveTo>
                      <a:pt x="45" y="35"/>
                    </a:moveTo>
                    <a:cubicBezTo>
                      <a:pt x="15" y="48"/>
                      <a:pt x="15" y="48"/>
                      <a:pt x="15" y="48"/>
                    </a:cubicBezTo>
                    <a:cubicBezTo>
                      <a:pt x="12" y="33"/>
                      <a:pt x="7" y="20"/>
                      <a:pt x="0" y="7"/>
                    </a:cubicBezTo>
                    <a:cubicBezTo>
                      <a:pt x="13" y="4"/>
                      <a:pt x="35" y="0"/>
                      <a:pt x="35" y="0"/>
                    </a:cubicBezTo>
                    <a:cubicBezTo>
                      <a:pt x="19" y="24"/>
                      <a:pt x="19" y="24"/>
                      <a:pt x="19" y="24"/>
                    </a:cubicBezTo>
                    <a:lnTo>
                      <a:pt x="45" y="3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4" name="Freeform 12"/>
              <p:cNvSpPr>
                <a:spLocks noEditPoints="1"/>
              </p:cNvSpPr>
              <p:nvPr/>
            </p:nvSpPr>
            <p:spPr bwMode="auto">
              <a:xfrm>
                <a:off x="4264026" y="158750"/>
                <a:ext cx="1420813" cy="1519238"/>
              </a:xfrm>
              <a:custGeom>
                <a:avLst/>
                <a:gdLst>
                  <a:gd name="T0" fmla="*/ 314 w 335"/>
                  <a:gd name="T1" fmla="*/ 53 h 358"/>
                  <a:gd name="T2" fmla="*/ 329 w 335"/>
                  <a:gd name="T3" fmla="*/ 94 h 358"/>
                  <a:gd name="T4" fmla="*/ 331 w 335"/>
                  <a:gd name="T5" fmla="*/ 110 h 358"/>
                  <a:gd name="T6" fmla="*/ 171 w 335"/>
                  <a:gd name="T7" fmla="*/ 340 h 358"/>
                  <a:gd name="T8" fmla="*/ 0 w 335"/>
                  <a:gd name="T9" fmla="*/ 313 h 358"/>
                  <a:gd name="T10" fmla="*/ 83 w 335"/>
                  <a:gd name="T11" fmla="*/ 227 h 358"/>
                  <a:gd name="T12" fmla="*/ 141 w 335"/>
                  <a:gd name="T13" fmla="*/ 44 h 358"/>
                  <a:gd name="T14" fmla="*/ 225 w 335"/>
                  <a:gd name="T15" fmla="*/ 0 h 358"/>
                  <a:gd name="T16" fmla="*/ 314 w 335"/>
                  <a:gd name="T17" fmla="*/ 53 h 358"/>
                  <a:gd name="T18" fmla="*/ 278 w 335"/>
                  <a:gd name="T19" fmla="*/ 85 h 358"/>
                  <a:gd name="T20" fmla="*/ 265 w 335"/>
                  <a:gd name="T21" fmla="*/ 72 h 358"/>
                  <a:gd name="T22" fmla="*/ 252 w 335"/>
                  <a:gd name="T23" fmla="*/ 85 h 358"/>
                  <a:gd name="T24" fmla="*/ 265 w 335"/>
                  <a:gd name="T25" fmla="*/ 98 h 358"/>
                  <a:gd name="T26" fmla="*/ 278 w 335"/>
                  <a:gd name="T27" fmla="*/ 85 h 358"/>
                  <a:gd name="T28" fmla="*/ 232 w 335"/>
                  <a:gd name="T29" fmla="*/ 217 h 358"/>
                  <a:gd name="T30" fmla="*/ 214 w 335"/>
                  <a:gd name="T31" fmla="*/ 178 h 358"/>
                  <a:gd name="T32" fmla="*/ 177 w 335"/>
                  <a:gd name="T33" fmla="*/ 183 h 358"/>
                  <a:gd name="T34" fmla="*/ 147 w 335"/>
                  <a:gd name="T35" fmla="*/ 232 h 358"/>
                  <a:gd name="T36" fmla="*/ 116 w 335"/>
                  <a:gd name="T37" fmla="*/ 251 h 358"/>
                  <a:gd name="T38" fmla="*/ 165 w 335"/>
                  <a:gd name="T39" fmla="*/ 269 h 358"/>
                  <a:gd name="T40" fmla="*/ 232 w 335"/>
                  <a:gd name="T41" fmla="*/ 217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35" h="358">
                    <a:moveTo>
                      <a:pt x="314" y="53"/>
                    </a:moveTo>
                    <a:cubicBezTo>
                      <a:pt x="321" y="66"/>
                      <a:pt x="326" y="79"/>
                      <a:pt x="329" y="94"/>
                    </a:cubicBezTo>
                    <a:cubicBezTo>
                      <a:pt x="330" y="99"/>
                      <a:pt x="330" y="105"/>
                      <a:pt x="331" y="110"/>
                    </a:cubicBezTo>
                    <a:cubicBezTo>
                      <a:pt x="335" y="186"/>
                      <a:pt x="314" y="318"/>
                      <a:pt x="171" y="340"/>
                    </a:cubicBezTo>
                    <a:cubicBezTo>
                      <a:pt x="59" y="358"/>
                      <a:pt x="0" y="313"/>
                      <a:pt x="0" y="313"/>
                    </a:cubicBezTo>
                    <a:cubicBezTo>
                      <a:pt x="0" y="313"/>
                      <a:pt x="61" y="295"/>
                      <a:pt x="83" y="227"/>
                    </a:cubicBezTo>
                    <a:cubicBezTo>
                      <a:pt x="105" y="159"/>
                      <a:pt x="95" y="105"/>
                      <a:pt x="141" y="44"/>
                    </a:cubicBezTo>
                    <a:cubicBezTo>
                      <a:pt x="161" y="17"/>
                      <a:pt x="191" y="0"/>
                      <a:pt x="225" y="0"/>
                    </a:cubicBezTo>
                    <a:cubicBezTo>
                      <a:pt x="264" y="0"/>
                      <a:pt x="296" y="21"/>
                      <a:pt x="314" y="53"/>
                    </a:cubicBezTo>
                    <a:close/>
                    <a:moveTo>
                      <a:pt x="278" y="85"/>
                    </a:moveTo>
                    <a:cubicBezTo>
                      <a:pt x="278" y="78"/>
                      <a:pt x="272" y="72"/>
                      <a:pt x="265" y="72"/>
                    </a:cubicBezTo>
                    <a:cubicBezTo>
                      <a:pt x="258" y="72"/>
                      <a:pt x="252" y="78"/>
                      <a:pt x="252" y="85"/>
                    </a:cubicBezTo>
                    <a:cubicBezTo>
                      <a:pt x="252" y="93"/>
                      <a:pt x="258" y="98"/>
                      <a:pt x="265" y="98"/>
                    </a:cubicBezTo>
                    <a:cubicBezTo>
                      <a:pt x="272" y="98"/>
                      <a:pt x="278" y="93"/>
                      <a:pt x="278" y="85"/>
                    </a:cubicBezTo>
                    <a:close/>
                    <a:moveTo>
                      <a:pt x="232" y="217"/>
                    </a:moveTo>
                    <a:cubicBezTo>
                      <a:pt x="235" y="199"/>
                      <a:pt x="231" y="185"/>
                      <a:pt x="214" y="178"/>
                    </a:cubicBezTo>
                    <a:cubicBezTo>
                      <a:pt x="201" y="172"/>
                      <a:pt x="184" y="176"/>
                      <a:pt x="177" y="183"/>
                    </a:cubicBezTo>
                    <a:cubicBezTo>
                      <a:pt x="159" y="197"/>
                      <a:pt x="158" y="213"/>
                      <a:pt x="147" y="232"/>
                    </a:cubicBezTo>
                    <a:cubicBezTo>
                      <a:pt x="135" y="250"/>
                      <a:pt x="116" y="251"/>
                      <a:pt x="116" y="251"/>
                    </a:cubicBezTo>
                    <a:cubicBezTo>
                      <a:pt x="116" y="251"/>
                      <a:pt x="121" y="266"/>
                      <a:pt x="165" y="269"/>
                    </a:cubicBezTo>
                    <a:cubicBezTo>
                      <a:pt x="208" y="273"/>
                      <a:pt x="227" y="239"/>
                      <a:pt x="232" y="217"/>
                    </a:cubicBezTo>
                    <a:close/>
                  </a:path>
                </a:pathLst>
              </a:custGeom>
              <a:solidFill>
                <a:srgbClr val="FADCE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5" name="Freeform 13"/>
              <p:cNvSpPr>
                <a:spLocks noEditPoints="1"/>
              </p:cNvSpPr>
              <p:nvPr/>
            </p:nvSpPr>
            <p:spPr bwMode="auto">
              <a:xfrm>
                <a:off x="5332413" y="465138"/>
                <a:ext cx="111125" cy="109538"/>
              </a:xfrm>
              <a:custGeom>
                <a:avLst/>
                <a:gdLst>
                  <a:gd name="T0" fmla="*/ 13 w 26"/>
                  <a:gd name="T1" fmla="*/ 0 h 26"/>
                  <a:gd name="T2" fmla="*/ 26 w 26"/>
                  <a:gd name="T3" fmla="*/ 13 h 26"/>
                  <a:gd name="T4" fmla="*/ 13 w 26"/>
                  <a:gd name="T5" fmla="*/ 26 h 26"/>
                  <a:gd name="T6" fmla="*/ 0 w 26"/>
                  <a:gd name="T7" fmla="*/ 13 h 26"/>
                  <a:gd name="T8" fmla="*/ 13 w 26"/>
                  <a:gd name="T9" fmla="*/ 0 h 26"/>
                  <a:gd name="T10" fmla="*/ 23 w 26"/>
                  <a:gd name="T11" fmla="*/ 15 h 26"/>
                  <a:gd name="T12" fmla="*/ 16 w 26"/>
                  <a:gd name="T13" fmla="*/ 9 h 26"/>
                  <a:gd name="T14" fmla="*/ 10 w 26"/>
                  <a:gd name="T15" fmla="*/ 15 h 26"/>
                  <a:gd name="T16" fmla="*/ 16 w 26"/>
                  <a:gd name="T17" fmla="*/ 22 h 26"/>
                  <a:gd name="T18" fmla="*/ 23 w 26"/>
                  <a:gd name="T19" fmla="*/ 1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26">
                    <a:moveTo>
                      <a:pt x="13" y="0"/>
                    </a:moveTo>
                    <a:cubicBezTo>
                      <a:pt x="20" y="0"/>
                      <a:pt x="26" y="6"/>
                      <a:pt x="26" y="13"/>
                    </a:cubicBezTo>
                    <a:cubicBezTo>
                      <a:pt x="26" y="21"/>
                      <a:pt x="20" y="26"/>
                      <a:pt x="13" y="26"/>
                    </a:cubicBezTo>
                    <a:cubicBezTo>
                      <a:pt x="6" y="26"/>
                      <a:pt x="0" y="21"/>
                      <a:pt x="0" y="13"/>
                    </a:cubicBezTo>
                    <a:cubicBezTo>
                      <a:pt x="0" y="6"/>
                      <a:pt x="6" y="0"/>
                      <a:pt x="13" y="0"/>
                    </a:cubicBezTo>
                    <a:close/>
                    <a:moveTo>
                      <a:pt x="23" y="15"/>
                    </a:moveTo>
                    <a:cubicBezTo>
                      <a:pt x="23" y="12"/>
                      <a:pt x="20" y="9"/>
                      <a:pt x="16" y="9"/>
                    </a:cubicBezTo>
                    <a:cubicBezTo>
                      <a:pt x="12" y="9"/>
                      <a:pt x="10" y="12"/>
                      <a:pt x="10" y="15"/>
                    </a:cubicBezTo>
                    <a:cubicBezTo>
                      <a:pt x="10" y="19"/>
                      <a:pt x="12" y="22"/>
                      <a:pt x="16" y="22"/>
                    </a:cubicBezTo>
                    <a:cubicBezTo>
                      <a:pt x="20" y="22"/>
                      <a:pt x="23" y="19"/>
                      <a:pt x="23" y="1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6" name="Oval 14"/>
              <p:cNvSpPr>
                <a:spLocks noChangeArrowheads="1"/>
              </p:cNvSpPr>
              <p:nvPr/>
            </p:nvSpPr>
            <p:spPr bwMode="auto">
              <a:xfrm>
                <a:off x="5375276" y="503238"/>
                <a:ext cx="55563" cy="555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7" name="Freeform 15"/>
              <p:cNvSpPr/>
              <p:nvPr/>
            </p:nvSpPr>
            <p:spPr bwMode="auto">
              <a:xfrm>
                <a:off x="4756151" y="889000"/>
                <a:ext cx="504825" cy="428625"/>
              </a:xfrm>
              <a:custGeom>
                <a:avLst/>
                <a:gdLst>
                  <a:gd name="T0" fmla="*/ 98 w 119"/>
                  <a:gd name="T1" fmla="*/ 6 h 101"/>
                  <a:gd name="T2" fmla="*/ 116 w 119"/>
                  <a:gd name="T3" fmla="*/ 45 h 101"/>
                  <a:gd name="T4" fmla="*/ 49 w 119"/>
                  <a:gd name="T5" fmla="*/ 97 h 101"/>
                  <a:gd name="T6" fmla="*/ 0 w 119"/>
                  <a:gd name="T7" fmla="*/ 79 h 101"/>
                  <a:gd name="T8" fmla="*/ 31 w 119"/>
                  <a:gd name="T9" fmla="*/ 60 h 101"/>
                  <a:gd name="T10" fmla="*/ 61 w 119"/>
                  <a:gd name="T11" fmla="*/ 11 h 101"/>
                  <a:gd name="T12" fmla="*/ 98 w 119"/>
                  <a:gd name="T13" fmla="*/ 6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9" h="101">
                    <a:moveTo>
                      <a:pt x="98" y="6"/>
                    </a:moveTo>
                    <a:cubicBezTo>
                      <a:pt x="115" y="13"/>
                      <a:pt x="119" y="27"/>
                      <a:pt x="116" y="45"/>
                    </a:cubicBezTo>
                    <a:cubicBezTo>
                      <a:pt x="111" y="67"/>
                      <a:pt x="92" y="101"/>
                      <a:pt x="49" y="97"/>
                    </a:cubicBezTo>
                    <a:cubicBezTo>
                      <a:pt x="5" y="94"/>
                      <a:pt x="0" y="79"/>
                      <a:pt x="0" y="79"/>
                    </a:cubicBezTo>
                    <a:cubicBezTo>
                      <a:pt x="0" y="79"/>
                      <a:pt x="19" y="78"/>
                      <a:pt x="31" y="60"/>
                    </a:cubicBezTo>
                    <a:cubicBezTo>
                      <a:pt x="42" y="41"/>
                      <a:pt x="43" y="25"/>
                      <a:pt x="61" y="11"/>
                    </a:cubicBezTo>
                    <a:cubicBezTo>
                      <a:pt x="68" y="4"/>
                      <a:pt x="85" y="0"/>
                      <a:pt x="98" y="6"/>
                    </a:cubicBezTo>
                    <a:close/>
                  </a:path>
                </a:pathLst>
              </a:custGeom>
              <a:solidFill>
                <a:srgbClr val="F07A7E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8" name="Freeform 16"/>
              <p:cNvSpPr/>
              <p:nvPr/>
            </p:nvSpPr>
            <p:spPr bwMode="auto">
              <a:xfrm>
                <a:off x="4756151" y="889000"/>
                <a:ext cx="504825" cy="428625"/>
              </a:xfrm>
              <a:custGeom>
                <a:avLst/>
                <a:gdLst>
                  <a:gd name="T0" fmla="*/ 49 w 119"/>
                  <a:gd name="T1" fmla="*/ 97 h 101"/>
                  <a:gd name="T2" fmla="*/ 0 w 119"/>
                  <a:gd name="T3" fmla="*/ 79 h 101"/>
                  <a:gd name="T4" fmla="*/ 31 w 119"/>
                  <a:gd name="T5" fmla="*/ 60 h 101"/>
                  <a:gd name="T6" fmla="*/ 61 w 119"/>
                  <a:gd name="T7" fmla="*/ 11 h 101"/>
                  <a:gd name="T8" fmla="*/ 98 w 119"/>
                  <a:gd name="T9" fmla="*/ 6 h 101"/>
                  <a:gd name="T10" fmla="*/ 116 w 119"/>
                  <a:gd name="T11" fmla="*/ 45 h 101"/>
                  <a:gd name="T12" fmla="*/ 49 w 119"/>
                  <a:gd name="T13" fmla="*/ 97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9" h="101">
                    <a:moveTo>
                      <a:pt x="49" y="97"/>
                    </a:moveTo>
                    <a:cubicBezTo>
                      <a:pt x="5" y="94"/>
                      <a:pt x="0" y="79"/>
                      <a:pt x="0" y="79"/>
                    </a:cubicBezTo>
                    <a:cubicBezTo>
                      <a:pt x="0" y="79"/>
                      <a:pt x="19" y="78"/>
                      <a:pt x="31" y="60"/>
                    </a:cubicBezTo>
                    <a:cubicBezTo>
                      <a:pt x="42" y="41"/>
                      <a:pt x="43" y="25"/>
                      <a:pt x="61" y="11"/>
                    </a:cubicBezTo>
                    <a:cubicBezTo>
                      <a:pt x="68" y="4"/>
                      <a:pt x="85" y="0"/>
                      <a:pt x="98" y="6"/>
                    </a:cubicBezTo>
                    <a:cubicBezTo>
                      <a:pt x="115" y="13"/>
                      <a:pt x="119" y="27"/>
                      <a:pt x="116" y="45"/>
                    </a:cubicBezTo>
                    <a:cubicBezTo>
                      <a:pt x="111" y="67"/>
                      <a:pt x="92" y="101"/>
                      <a:pt x="49" y="97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9" name="Oval 17"/>
              <p:cNvSpPr>
                <a:spLocks noChangeArrowheads="1"/>
              </p:cNvSpPr>
              <p:nvPr/>
            </p:nvSpPr>
            <p:spPr bwMode="auto">
              <a:xfrm>
                <a:off x="5332413" y="465138"/>
                <a:ext cx="111125" cy="109538"/>
              </a:xfrm>
              <a:prstGeom prst="ellips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0" name="Freeform 18"/>
              <p:cNvSpPr/>
              <p:nvPr/>
            </p:nvSpPr>
            <p:spPr bwMode="auto">
              <a:xfrm>
                <a:off x="5595938" y="354013"/>
                <a:ext cx="190500" cy="204788"/>
              </a:xfrm>
              <a:custGeom>
                <a:avLst/>
                <a:gdLst>
                  <a:gd name="T0" fmla="*/ 0 w 45"/>
                  <a:gd name="T1" fmla="*/ 7 h 48"/>
                  <a:gd name="T2" fmla="*/ 0 w 45"/>
                  <a:gd name="T3" fmla="*/ 7 h 48"/>
                  <a:gd name="T4" fmla="*/ 35 w 45"/>
                  <a:gd name="T5" fmla="*/ 0 h 48"/>
                  <a:gd name="T6" fmla="*/ 19 w 45"/>
                  <a:gd name="T7" fmla="*/ 24 h 48"/>
                  <a:gd name="T8" fmla="*/ 45 w 45"/>
                  <a:gd name="T9" fmla="*/ 35 h 48"/>
                  <a:gd name="T10" fmla="*/ 15 w 45"/>
                  <a:gd name="T1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48">
                    <a:moveTo>
                      <a:pt x="0" y="7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13" y="4"/>
                      <a:pt x="35" y="0"/>
                      <a:pt x="35" y="0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45" y="35"/>
                      <a:pt x="45" y="35"/>
                      <a:pt x="45" y="35"/>
                    </a:cubicBezTo>
                    <a:cubicBezTo>
                      <a:pt x="15" y="48"/>
                      <a:pt x="15" y="48"/>
                      <a:pt x="15" y="48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1" name="Freeform 19"/>
              <p:cNvSpPr/>
              <p:nvPr/>
            </p:nvSpPr>
            <p:spPr bwMode="auto">
              <a:xfrm>
                <a:off x="4264026" y="158750"/>
                <a:ext cx="1420813" cy="1519238"/>
              </a:xfrm>
              <a:custGeom>
                <a:avLst/>
                <a:gdLst>
                  <a:gd name="T0" fmla="*/ 329 w 335"/>
                  <a:gd name="T1" fmla="*/ 94 h 358"/>
                  <a:gd name="T2" fmla="*/ 331 w 335"/>
                  <a:gd name="T3" fmla="*/ 110 h 358"/>
                  <a:gd name="T4" fmla="*/ 171 w 335"/>
                  <a:gd name="T5" fmla="*/ 340 h 358"/>
                  <a:gd name="T6" fmla="*/ 0 w 335"/>
                  <a:gd name="T7" fmla="*/ 313 h 358"/>
                  <a:gd name="T8" fmla="*/ 83 w 335"/>
                  <a:gd name="T9" fmla="*/ 227 h 358"/>
                  <a:gd name="T10" fmla="*/ 141 w 335"/>
                  <a:gd name="T11" fmla="*/ 44 h 358"/>
                  <a:gd name="T12" fmla="*/ 225 w 335"/>
                  <a:gd name="T13" fmla="*/ 0 h 358"/>
                  <a:gd name="T14" fmla="*/ 314 w 335"/>
                  <a:gd name="T15" fmla="*/ 53 h 358"/>
                  <a:gd name="T16" fmla="*/ 329 w 335"/>
                  <a:gd name="T17" fmla="*/ 94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5" h="358">
                    <a:moveTo>
                      <a:pt x="329" y="94"/>
                    </a:moveTo>
                    <a:cubicBezTo>
                      <a:pt x="330" y="99"/>
                      <a:pt x="330" y="105"/>
                      <a:pt x="331" y="110"/>
                    </a:cubicBezTo>
                    <a:cubicBezTo>
                      <a:pt x="335" y="186"/>
                      <a:pt x="314" y="318"/>
                      <a:pt x="171" y="340"/>
                    </a:cubicBezTo>
                    <a:cubicBezTo>
                      <a:pt x="59" y="358"/>
                      <a:pt x="0" y="313"/>
                      <a:pt x="0" y="313"/>
                    </a:cubicBezTo>
                    <a:cubicBezTo>
                      <a:pt x="0" y="313"/>
                      <a:pt x="61" y="295"/>
                      <a:pt x="83" y="227"/>
                    </a:cubicBezTo>
                    <a:cubicBezTo>
                      <a:pt x="105" y="159"/>
                      <a:pt x="95" y="105"/>
                      <a:pt x="141" y="44"/>
                    </a:cubicBezTo>
                    <a:cubicBezTo>
                      <a:pt x="161" y="17"/>
                      <a:pt x="191" y="0"/>
                      <a:pt x="225" y="0"/>
                    </a:cubicBezTo>
                    <a:cubicBezTo>
                      <a:pt x="264" y="0"/>
                      <a:pt x="296" y="21"/>
                      <a:pt x="314" y="53"/>
                    </a:cubicBezTo>
                    <a:cubicBezTo>
                      <a:pt x="321" y="66"/>
                      <a:pt x="326" y="79"/>
                      <a:pt x="329" y="94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274" name="组合 273"/>
            <p:cNvGrpSpPr/>
            <p:nvPr/>
          </p:nvGrpSpPr>
          <p:grpSpPr>
            <a:xfrm>
              <a:off x="3166702" y="1450115"/>
              <a:ext cx="527863" cy="703980"/>
              <a:chOff x="6265863" y="-357188"/>
              <a:chExt cx="1722438" cy="2297114"/>
            </a:xfrm>
          </p:grpSpPr>
          <p:sp>
            <p:nvSpPr>
              <p:cNvPr id="371" name="Line 5"/>
              <p:cNvSpPr>
                <a:spLocks noChangeShapeType="1"/>
              </p:cNvSpPr>
              <p:nvPr/>
            </p:nvSpPr>
            <p:spPr bwMode="auto">
              <a:xfrm>
                <a:off x="7250113" y="1538288"/>
                <a:ext cx="53975" cy="40163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2" name="Line 6"/>
              <p:cNvSpPr>
                <a:spLocks noChangeShapeType="1"/>
              </p:cNvSpPr>
              <p:nvPr/>
            </p:nvSpPr>
            <p:spPr bwMode="auto">
              <a:xfrm flipH="1">
                <a:off x="6969126" y="1500188"/>
                <a:ext cx="128588" cy="43973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3" name="Freeform 20"/>
              <p:cNvSpPr>
                <a:spLocks noEditPoints="1"/>
              </p:cNvSpPr>
              <p:nvPr/>
            </p:nvSpPr>
            <p:spPr bwMode="auto">
              <a:xfrm>
                <a:off x="6570663" y="95250"/>
                <a:ext cx="1417638" cy="1519238"/>
              </a:xfrm>
              <a:custGeom>
                <a:avLst/>
                <a:gdLst>
                  <a:gd name="T0" fmla="*/ 20 w 334"/>
                  <a:gd name="T1" fmla="*/ 54 h 358"/>
                  <a:gd name="T2" fmla="*/ 109 w 334"/>
                  <a:gd name="T3" fmla="*/ 0 h 358"/>
                  <a:gd name="T4" fmla="*/ 193 w 334"/>
                  <a:gd name="T5" fmla="*/ 44 h 358"/>
                  <a:gd name="T6" fmla="*/ 252 w 334"/>
                  <a:gd name="T7" fmla="*/ 227 h 358"/>
                  <a:gd name="T8" fmla="*/ 334 w 334"/>
                  <a:gd name="T9" fmla="*/ 313 h 358"/>
                  <a:gd name="T10" fmla="*/ 163 w 334"/>
                  <a:gd name="T11" fmla="*/ 341 h 358"/>
                  <a:gd name="T12" fmla="*/ 4 w 334"/>
                  <a:gd name="T13" fmla="*/ 111 h 358"/>
                  <a:gd name="T14" fmla="*/ 6 w 334"/>
                  <a:gd name="T15" fmla="*/ 94 h 358"/>
                  <a:gd name="T16" fmla="*/ 20 w 334"/>
                  <a:gd name="T17" fmla="*/ 54 h 358"/>
                  <a:gd name="T18" fmla="*/ 170 w 334"/>
                  <a:gd name="T19" fmla="*/ 270 h 358"/>
                  <a:gd name="T20" fmla="*/ 218 w 334"/>
                  <a:gd name="T21" fmla="*/ 251 h 358"/>
                  <a:gd name="T22" fmla="*/ 188 w 334"/>
                  <a:gd name="T23" fmla="*/ 232 h 358"/>
                  <a:gd name="T24" fmla="*/ 158 w 334"/>
                  <a:gd name="T25" fmla="*/ 183 h 358"/>
                  <a:gd name="T26" fmla="*/ 120 w 334"/>
                  <a:gd name="T27" fmla="*/ 178 h 358"/>
                  <a:gd name="T28" fmla="*/ 103 w 334"/>
                  <a:gd name="T29" fmla="*/ 217 h 358"/>
                  <a:gd name="T30" fmla="*/ 170 w 334"/>
                  <a:gd name="T31" fmla="*/ 270 h 358"/>
                  <a:gd name="T32" fmla="*/ 82 w 334"/>
                  <a:gd name="T33" fmla="*/ 86 h 358"/>
                  <a:gd name="T34" fmla="*/ 69 w 334"/>
                  <a:gd name="T35" fmla="*/ 73 h 358"/>
                  <a:gd name="T36" fmla="*/ 56 w 334"/>
                  <a:gd name="T37" fmla="*/ 86 h 358"/>
                  <a:gd name="T38" fmla="*/ 69 w 334"/>
                  <a:gd name="T39" fmla="*/ 99 h 358"/>
                  <a:gd name="T40" fmla="*/ 82 w 334"/>
                  <a:gd name="T41" fmla="*/ 86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34" h="358">
                    <a:moveTo>
                      <a:pt x="20" y="54"/>
                    </a:moveTo>
                    <a:cubicBezTo>
                      <a:pt x="39" y="22"/>
                      <a:pt x="71" y="0"/>
                      <a:pt x="109" y="0"/>
                    </a:cubicBezTo>
                    <a:cubicBezTo>
                      <a:pt x="143" y="0"/>
                      <a:pt x="174" y="17"/>
                      <a:pt x="193" y="44"/>
                    </a:cubicBezTo>
                    <a:cubicBezTo>
                      <a:pt x="239" y="105"/>
                      <a:pt x="229" y="159"/>
                      <a:pt x="252" y="227"/>
                    </a:cubicBezTo>
                    <a:cubicBezTo>
                      <a:pt x="274" y="295"/>
                      <a:pt x="334" y="313"/>
                      <a:pt x="334" y="313"/>
                    </a:cubicBezTo>
                    <a:cubicBezTo>
                      <a:pt x="334" y="313"/>
                      <a:pt x="275" y="358"/>
                      <a:pt x="163" y="341"/>
                    </a:cubicBezTo>
                    <a:cubicBezTo>
                      <a:pt x="20" y="318"/>
                      <a:pt x="0" y="187"/>
                      <a:pt x="4" y="111"/>
                    </a:cubicBezTo>
                    <a:cubicBezTo>
                      <a:pt x="4" y="105"/>
                      <a:pt x="5" y="100"/>
                      <a:pt x="6" y="94"/>
                    </a:cubicBezTo>
                    <a:cubicBezTo>
                      <a:pt x="8" y="80"/>
                      <a:pt x="13" y="66"/>
                      <a:pt x="20" y="54"/>
                    </a:cubicBezTo>
                    <a:close/>
                    <a:moveTo>
                      <a:pt x="170" y="270"/>
                    </a:moveTo>
                    <a:cubicBezTo>
                      <a:pt x="213" y="266"/>
                      <a:pt x="218" y="251"/>
                      <a:pt x="218" y="251"/>
                    </a:cubicBezTo>
                    <a:cubicBezTo>
                      <a:pt x="218" y="251"/>
                      <a:pt x="199" y="250"/>
                      <a:pt x="188" y="232"/>
                    </a:cubicBezTo>
                    <a:cubicBezTo>
                      <a:pt x="177" y="214"/>
                      <a:pt x="176" y="197"/>
                      <a:pt x="158" y="183"/>
                    </a:cubicBezTo>
                    <a:cubicBezTo>
                      <a:pt x="150" y="176"/>
                      <a:pt x="133" y="172"/>
                      <a:pt x="120" y="178"/>
                    </a:cubicBezTo>
                    <a:cubicBezTo>
                      <a:pt x="104" y="186"/>
                      <a:pt x="100" y="199"/>
                      <a:pt x="103" y="217"/>
                    </a:cubicBezTo>
                    <a:cubicBezTo>
                      <a:pt x="107" y="240"/>
                      <a:pt x="127" y="273"/>
                      <a:pt x="170" y="270"/>
                    </a:cubicBezTo>
                    <a:close/>
                    <a:moveTo>
                      <a:pt x="82" y="86"/>
                    </a:moveTo>
                    <a:cubicBezTo>
                      <a:pt x="82" y="79"/>
                      <a:pt x="76" y="73"/>
                      <a:pt x="69" y="73"/>
                    </a:cubicBezTo>
                    <a:cubicBezTo>
                      <a:pt x="62" y="73"/>
                      <a:pt x="56" y="79"/>
                      <a:pt x="56" y="86"/>
                    </a:cubicBezTo>
                    <a:cubicBezTo>
                      <a:pt x="56" y="93"/>
                      <a:pt x="62" y="99"/>
                      <a:pt x="69" y="99"/>
                    </a:cubicBezTo>
                    <a:cubicBezTo>
                      <a:pt x="76" y="99"/>
                      <a:pt x="82" y="93"/>
                      <a:pt x="82" y="86"/>
                    </a:cubicBezTo>
                    <a:close/>
                  </a:path>
                </a:pathLst>
              </a:custGeom>
              <a:solidFill>
                <a:srgbClr val="7ED6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4" name="Freeform 21"/>
              <p:cNvSpPr/>
              <p:nvPr/>
            </p:nvSpPr>
            <p:spPr bwMode="auto">
              <a:xfrm>
                <a:off x="6994526" y="825500"/>
                <a:ext cx="501650" cy="428625"/>
              </a:xfrm>
              <a:custGeom>
                <a:avLst/>
                <a:gdLst>
                  <a:gd name="T0" fmla="*/ 118 w 118"/>
                  <a:gd name="T1" fmla="*/ 79 h 101"/>
                  <a:gd name="T2" fmla="*/ 70 w 118"/>
                  <a:gd name="T3" fmla="*/ 98 h 101"/>
                  <a:gd name="T4" fmla="*/ 3 w 118"/>
                  <a:gd name="T5" fmla="*/ 45 h 101"/>
                  <a:gd name="T6" fmla="*/ 20 w 118"/>
                  <a:gd name="T7" fmla="*/ 6 h 101"/>
                  <a:gd name="T8" fmla="*/ 58 w 118"/>
                  <a:gd name="T9" fmla="*/ 11 h 101"/>
                  <a:gd name="T10" fmla="*/ 88 w 118"/>
                  <a:gd name="T11" fmla="*/ 60 h 101"/>
                  <a:gd name="T12" fmla="*/ 118 w 118"/>
                  <a:gd name="T13" fmla="*/ 79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8" h="101">
                    <a:moveTo>
                      <a:pt x="118" y="79"/>
                    </a:moveTo>
                    <a:cubicBezTo>
                      <a:pt x="118" y="79"/>
                      <a:pt x="113" y="94"/>
                      <a:pt x="70" y="98"/>
                    </a:cubicBezTo>
                    <a:cubicBezTo>
                      <a:pt x="27" y="101"/>
                      <a:pt x="7" y="68"/>
                      <a:pt x="3" y="45"/>
                    </a:cubicBezTo>
                    <a:cubicBezTo>
                      <a:pt x="0" y="27"/>
                      <a:pt x="4" y="14"/>
                      <a:pt x="20" y="6"/>
                    </a:cubicBezTo>
                    <a:cubicBezTo>
                      <a:pt x="33" y="0"/>
                      <a:pt x="50" y="4"/>
                      <a:pt x="58" y="11"/>
                    </a:cubicBezTo>
                    <a:cubicBezTo>
                      <a:pt x="76" y="25"/>
                      <a:pt x="77" y="42"/>
                      <a:pt x="88" y="60"/>
                    </a:cubicBezTo>
                    <a:cubicBezTo>
                      <a:pt x="99" y="78"/>
                      <a:pt x="118" y="79"/>
                      <a:pt x="118" y="79"/>
                    </a:cubicBezTo>
                    <a:close/>
                  </a:path>
                </a:pathLst>
              </a:custGeom>
              <a:solidFill>
                <a:srgbClr val="1F82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5" name="Freeform 22"/>
              <p:cNvSpPr>
                <a:spLocks noEditPoints="1"/>
              </p:cNvSpPr>
              <p:nvPr/>
            </p:nvSpPr>
            <p:spPr bwMode="auto">
              <a:xfrm>
                <a:off x="6808788" y="404813"/>
                <a:ext cx="109538" cy="111125"/>
              </a:xfrm>
              <a:custGeom>
                <a:avLst/>
                <a:gdLst>
                  <a:gd name="T0" fmla="*/ 13 w 26"/>
                  <a:gd name="T1" fmla="*/ 0 h 26"/>
                  <a:gd name="T2" fmla="*/ 26 w 26"/>
                  <a:gd name="T3" fmla="*/ 13 h 26"/>
                  <a:gd name="T4" fmla="*/ 13 w 26"/>
                  <a:gd name="T5" fmla="*/ 26 h 26"/>
                  <a:gd name="T6" fmla="*/ 0 w 26"/>
                  <a:gd name="T7" fmla="*/ 13 h 26"/>
                  <a:gd name="T8" fmla="*/ 13 w 26"/>
                  <a:gd name="T9" fmla="*/ 0 h 26"/>
                  <a:gd name="T10" fmla="*/ 18 w 26"/>
                  <a:gd name="T11" fmla="*/ 15 h 26"/>
                  <a:gd name="T12" fmla="*/ 11 w 26"/>
                  <a:gd name="T13" fmla="*/ 8 h 26"/>
                  <a:gd name="T14" fmla="*/ 5 w 26"/>
                  <a:gd name="T15" fmla="*/ 15 h 26"/>
                  <a:gd name="T16" fmla="*/ 11 w 26"/>
                  <a:gd name="T17" fmla="*/ 21 h 26"/>
                  <a:gd name="T18" fmla="*/ 18 w 26"/>
                  <a:gd name="T19" fmla="*/ 1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26">
                    <a:moveTo>
                      <a:pt x="13" y="0"/>
                    </a:moveTo>
                    <a:cubicBezTo>
                      <a:pt x="20" y="0"/>
                      <a:pt x="26" y="6"/>
                      <a:pt x="26" y="13"/>
                    </a:cubicBezTo>
                    <a:cubicBezTo>
                      <a:pt x="26" y="20"/>
                      <a:pt x="20" y="26"/>
                      <a:pt x="13" y="26"/>
                    </a:cubicBezTo>
                    <a:cubicBezTo>
                      <a:pt x="6" y="26"/>
                      <a:pt x="0" y="20"/>
                      <a:pt x="0" y="13"/>
                    </a:cubicBezTo>
                    <a:cubicBezTo>
                      <a:pt x="0" y="6"/>
                      <a:pt x="6" y="0"/>
                      <a:pt x="13" y="0"/>
                    </a:cubicBezTo>
                    <a:close/>
                    <a:moveTo>
                      <a:pt x="18" y="15"/>
                    </a:moveTo>
                    <a:cubicBezTo>
                      <a:pt x="18" y="11"/>
                      <a:pt x="15" y="8"/>
                      <a:pt x="11" y="8"/>
                    </a:cubicBezTo>
                    <a:cubicBezTo>
                      <a:pt x="7" y="8"/>
                      <a:pt x="5" y="11"/>
                      <a:pt x="5" y="15"/>
                    </a:cubicBezTo>
                    <a:cubicBezTo>
                      <a:pt x="5" y="18"/>
                      <a:pt x="7" y="21"/>
                      <a:pt x="11" y="21"/>
                    </a:cubicBezTo>
                    <a:cubicBezTo>
                      <a:pt x="15" y="21"/>
                      <a:pt x="18" y="18"/>
                      <a:pt x="18" y="1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6" name="Oval 23"/>
              <p:cNvSpPr>
                <a:spLocks noChangeArrowheads="1"/>
              </p:cNvSpPr>
              <p:nvPr/>
            </p:nvSpPr>
            <p:spPr bwMode="auto">
              <a:xfrm>
                <a:off x="6829426" y="439738"/>
                <a:ext cx="55563" cy="5397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7" name="Freeform 24"/>
              <p:cNvSpPr/>
              <p:nvPr/>
            </p:nvSpPr>
            <p:spPr bwMode="auto">
              <a:xfrm>
                <a:off x="6554788" y="23813"/>
                <a:ext cx="219075" cy="211138"/>
              </a:xfrm>
              <a:custGeom>
                <a:avLst/>
                <a:gdLst>
                  <a:gd name="T0" fmla="*/ 28 w 52"/>
                  <a:gd name="T1" fmla="*/ 7 h 50"/>
                  <a:gd name="T2" fmla="*/ 0 w 52"/>
                  <a:gd name="T3" fmla="*/ 49 h 50"/>
                  <a:gd name="T4" fmla="*/ 0 w 52"/>
                  <a:gd name="T5" fmla="*/ 49 h 50"/>
                  <a:gd name="T6" fmla="*/ 0 w 52"/>
                  <a:gd name="T7" fmla="*/ 41 h 50"/>
                  <a:gd name="T8" fmla="*/ 28 w 52"/>
                  <a:gd name="T9" fmla="*/ 7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50">
                    <a:moveTo>
                      <a:pt x="28" y="7"/>
                    </a:moveTo>
                    <a:cubicBezTo>
                      <a:pt x="52" y="0"/>
                      <a:pt x="26" y="50"/>
                      <a:pt x="0" y="49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46"/>
                      <a:pt x="0" y="43"/>
                      <a:pt x="0" y="41"/>
                    </a:cubicBezTo>
                    <a:cubicBezTo>
                      <a:pt x="0" y="41"/>
                      <a:pt x="4" y="13"/>
                      <a:pt x="28" y="7"/>
                    </a:cubicBezTo>
                    <a:close/>
                  </a:path>
                </a:pathLst>
              </a:custGeom>
              <a:solidFill>
                <a:srgbClr val="8FC31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8" name="Freeform 25"/>
              <p:cNvSpPr/>
              <p:nvPr/>
            </p:nvSpPr>
            <p:spPr bwMode="auto">
              <a:xfrm>
                <a:off x="6532563" y="300038"/>
                <a:ext cx="123825" cy="193675"/>
              </a:xfrm>
              <a:custGeom>
                <a:avLst/>
                <a:gdLst>
                  <a:gd name="T0" fmla="*/ 29 w 29"/>
                  <a:gd name="T1" fmla="*/ 6 h 46"/>
                  <a:gd name="T2" fmla="*/ 15 w 29"/>
                  <a:gd name="T3" fmla="*/ 46 h 46"/>
                  <a:gd name="T4" fmla="*/ 0 w 29"/>
                  <a:gd name="T5" fmla="*/ 40 h 46"/>
                  <a:gd name="T6" fmla="*/ 3 w 29"/>
                  <a:gd name="T7" fmla="*/ 25 h 46"/>
                  <a:gd name="T8" fmla="*/ 10 w 29"/>
                  <a:gd name="T9" fmla="*/ 22 h 46"/>
                  <a:gd name="T10" fmla="*/ 4 w 29"/>
                  <a:gd name="T11" fmla="*/ 13 h 46"/>
                  <a:gd name="T12" fmla="*/ 5 w 29"/>
                  <a:gd name="T13" fmla="*/ 0 h 46"/>
                  <a:gd name="T14" fmla="*/ 29 w 29"/>
                  <a:gd name="T15" fmla="*/ 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46">
                    <a:moveTo>
                      <a:pt x="29" y="6"/>
                    </a:moveTo>
                    <a:cubicBezTo>
                      <a:pt x="22" y="18"/>
                      <a:pt x="17" y="32"/>
                      <a:pt x="15" y="46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" y="35"/>
                      <a:pt x="2" y="30"/>
                      <a:pt x="3" y="25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5" y="9"/>
                      <a:pt x="5" y="5"/>
                      <a:pt x="5" y="0"/>
                    </a:cubicBezTo>
                    <a:cubicBezTo>
                      <a:pt x="13" y="2"/>
                      <a:pt x="22" y="4"/>
                      <a:pt x="29" y="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9" name="Freeform 26"/>
              <p:cNvSpPr/>
              <p:nvPr/>
            </p:nvSpPr>
            <p:spPr bwMode="auto">
              <a:xfrm>
                <a:off x="6299201" y="-265113"/>
                <a:ext cx="284163" cy="357188"/>
              </a:xfrm>
              <a:custGeom>
                <a:avLst/>
                <a:gdLst>
                  <a:gd name="T0" fmla="*/ 58 w 67"/>
                  <a:gd name="T1" fmla="*/ 0 h 84"/>
                  <a:gd name="T2" fmla="*/ 55 w 67"/>
                  <a:gd name="T3" fmla="*/ 77 h 84"/>
                  <a:gd name="T4" fmla="*/ 0 w 67"/>
                  <a:gd name="T5" fmla="*/ 27 h 84"/>
                  <a:gd name="T6" fmla="*/ 0 w 67"/>
                  <a:gd name="T7" fmla="*/ 27 h 84"/>
                  <a:gd name="T8" fmla="*/ 1 w 67"/>
                  <a:gd name="T9" fmla="*/ 29 h 84"/>
                  <a:gd name="T10" fmla="*/ 58 w 67"/>
                  <a:gd name="T11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7" h="84">
                    <a:moveTo>
                      <a:pt x="58" y="0"/>
                    </a:moveTo>
                    <a:cubicBezTo>
                      <a:pt x="59" y="7"/>
                      <a:pt x="67" y="69"/>
                      <a:pt x="55" y="77"/>
                    </a:cubicBezTo>
                    <a:cubicBezTo>
                      <a:pt x="45" y="84"/>
                      <a:pt x="10" y="51"/>
                      <a:pt x="0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1" y="28"/>
                      <a:pt x="1" y="29"/>
                      <a:pt x="1" y="29"/>
                    </a:cubicBezTo>
                    <a:cubicBezTo>
                      <a:pt x="20" y="45"/>
                      <a:pt x="58" y="19"/>
                      <a:pt x="58" y="0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0" name="Freeform 27"/>
              <p:cNvSpPr/>
              <p:nvPr/>
            </p:nvSpPr>
            <p:spPr bwMode="auto">
              <a:xfrm>
                <a:off x="6464301" y="404813"/>
                <a:ext cx="80963" cy="63500"/>
              </a:xfrm>
              <a:custGeom>
                <a:avLst/>
                <a:gdLst>
                  <a:gd name="T0" fmla="*/ 0 w 19"/>
                  <a:gd name="T1" fmla="*/ 8 h 15"/>
                  <a:gd name="T2" fmla="*/ 19 w 19"/>
                  <a:gd name="T3" fmla="*/ 0 h 15"/>
                  <a:gd name="T4" fmla="*/ 16 w 19"/>
                  <a:gd name="T5" fmla="*/ 15 h 15"/>
                  <a:gd name="T6" fmla="*/ 0 w 19"/>
                  <a:gd name="T7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15">
                    <a:moveTo>
                      <a:pt x="0" y="8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18" y="5"/>
                      <a:pt x="17" y="10"/>
                      <a:pt x="16" y="15"/>
                    </a:cubicBez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1" name="Freeform 28"/>
              <p:cNvSpPr/>
              <p:nvPr/>
            </p:nvSpPr>
            <p:spPr bwMode="auto">
              <a:xfrm>
                <a:off x="6265863" y="-357188"/>
                <a:ext cx="279400" cy="282575"/>
              </a:xfrm>
              <a:custGeom>
                <a:avLst/>
                <a:gdLst>
                  <a:gd name="T0" fmla="*/ 20 w 66"/>
                  <a:gd name="T1" fmla="*/ 18 h 67"/>
                  <a:gd name="T2" fmla="*/ 20 w 66"/>
                  <a:gd name="T3" fmla="*/ 18 h 67"/>
                  <a:gd name="T4" fmla="*/ 61 w 66"/>
                  <a:gd name="T5" fmla="*/ 12 h 67"/>
                  <a:gd name="T6" fmla="*/ 66 w 66"/>
                  <a:gd name="T7" fmla="*/ 22 h 67"/>
                  <a:gd name="T8" fmla="*/ 9 w 66"/>
                  <a:gd name="T9" fmla="*/ 51 h 67"/>
                  <a:gd name="T10" fmla="*/ 8 w 66"/>
                  <a:gd name="T11" fmla="*/ 49 h 67"/>
                  <a:gd name="T12" fmla="*/ 20 w 66"/>
                  <a:gd name="T13" fmla="*/ 18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67">
                    <a:moveTo>
                      <a:pt x="20" y="18"/>
                    </a:moveTo>
                    <a:cubicBezTo>
                      <a:pt x="20" y="18"/>
                      <a:pt x="20" y="18"/>
                      <a:pt x="20" y="18"/>
                    </a:cubicBezTo>
                    <a:cubicBezTo>
                      <a:pt x="29" y="8"/>
                      <a:pt x="48" y="0"/>
                      <a:pt x="61" y="12"/>
                    </a:cubicBezTo>
                    <a:cubicBezTo>
                      <a:pt x="65" y="15"/>
                      <a:pt x="66" y="18"/>
                      <a:pt x="66" y="22"/>
                    </a:cubicBezTo>
                    <a:cubicBezTo>
                      <a:pt x="66" y="41"/>
                      <a:pt x="28" y="67"/>
                      <a:pt x="9" y="51"/>
                    </a:cubicBezTo>
                    <a:cubicBezTo>
                      <a:pt x="9" y="51"/>
                      <a:pt x="9" y="50"/>
                      <a:pt x="8" y="49"/>
                    </a:cubicBezTo>
                    <a:cubicBezTo>
                      <a:pt x="5" y="44"/>
                      <a:pt x="0" y="31"/>
                      <a:pt x="20" y="18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2" name="Freeform 29"/>
              <p:cNvSpPr/>
              <p:nvPr/>
            </p:nvSpPr>
            <p:spPr bwMode="auto">
              <a:xfrm>
                <a:off x="6570663" y="95250"/>
                <a:ext cx="1417638" cy="1519238"/>
              </a:xfrm>
              <a:custGeom>
                <a:avLst/>
                <a:gdLst>
                  <a:gd name="T0" fmla="*/ 6 w 334"/>
                  <a:gd name="T1" fmla="*/ 94 h 358"/>
                  <a:gd name="T2" fmla="*/ 4 w 334"/>
                  <a:gd name="T3" fmla="*/ 111 h 358"/>
                  <a:gd name="T4" fmla="*/ 163 w 334"/>
                  <a:gd name="T5" fmla="*/ 341 h 358"/>
                  <a:gd name="T6" fmla="*/ 334 w 334"/>
                  <a:gd name="T7" fmla="*/ 313 h 358"/>
                  <a:gd name="T8" fmla="*/ 252 w 334"/>
                  <a:gd name="T9" fmla="*/ 227 h 358"/>
                  <a:gd name="T10" fmla="*/ 193 w 334"/>
                  <a:gd name="T11" fmla="*/ 44 h 358"/>
                  <a:gd name="T12" fmla="*/ 109 w 334"/>
                  <a:gd name="T13" fmla="*/ 0 h 358"/>
                  <a:gd name="T14" fmla="*/ 20 w 334"/>
                  <a:gd name="T15" fmla="*/ 54 h 358"/>
                  <a:gd name="T16" fmla="*/ 6 w 334"/>
                  <a:gd name="T17" fmla="*/ 94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4" h="358">
                    <a:moveTo>
                      <a:pt x="6" y="94"/>
                    </a:moveTo>
                    <a:cubicBezTo>
                      <a:pt x="5" y="100"/>
                      <a:pt x="4" y="105"/>
                      <a:pt x="4" y="111"/>
                    </a:cubicBezTo>
                    <a:cubicBezTo>
                      <a:pt x="0" y="187"/>
                      <a:pt x="20" y="318"/>
                      <a:pt x="163" y="341"/>
                    </a:cubicBezTo>
                    <a:cubicBezTo>
                      <a:pt x="275" y="358"/>
                      <a:pt x="334" y="313"/>
                      <a:pt x="334" y="313"/>
                    </a:cubicBezTo>
                    <a:cubicBezTo>
                      <a:pt x="334" y="313"/>
                      <a:pt x="274" y="295"/>
                      <a:pt x="252" y="227"/>
                    </a:cubicBezTo>
                    <a:cubicBezTo>
                      <a:pt x="229" y="159"/>
                      <a:pt x="239" y="105"/>
                      <a:pt x="193" y="44"/>
                    </a:cubicBezTo>
                    <a:cubicBezTo>
                      <a:pt x="174" y="17"/>
                      <a:pt x="143" y="0"/>
                      <a:pt x="109" y="0"/>
                    </a:cubicBezTo>
                    <a:cubicBezTo>
                      <a:pt x="71" y="0"/>
                      <a:pt x="39" y="22"/>
                      <a:pt x="20" y="54"/>
                    </a:cubicBezTo>
                    <a:cubicBezTo>
                      <a:pt x="13" y="66"/>
                      <a:pt x="8" y="80"/>
                      <a:pt x="6" y="94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3" name="Freeform 30"/>
              <p:cNvSpPr/>
              <p:nvPr/>
            </p:nvSpPr>
            <p:spPr bwMode="auto">
              <a:xfrm>
                <a:off x="6994526" y="825500"/>
                <a:ext cx="501650" cy="428625"/>
              </a:xfrm>
              <a:custGeom>
                <a:avLst/>
                <a:gdLst>
                  <a:gd name="T0" fmla="*/ 70 w 118"/>
                  <a:gd name="T1" fmla="*/ 98 h 101"/>
                  <a:gd name="T2" fmla="*/ 118 w 118"/>
                  <a:gd name="T3" fmla="*/ 79 h 101"/>
                  <a:gd name="T4" fmla="*/ 88 w 118"/>
                  <a:gd name="T5" fmla="*/ 60 h 101"/>
                  <a:gd name="T6" fmla="*/ 58 w 118"/>
                  <a:gd name="T7" fmla="*/ 11 h 101"/>
                  <a:gd name="T8" fmla="*/ 20 w 118"/>
                  <a:gd name="T9" fmla="*/ 6 h 101"/>
                  <a:gd name="T10" fmla="*/ 3 w 118"/>
                  <a:gd name="T11" fmla="*/ 45 h 101"/>
                  <a:gd name="T12" fmla="*/ 70 w 118"/>
                  <a:gd name="T13" fmla="*/ 98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8" h="101">
                    <a:moveTo>
                      <a:pt x="70" y="98"/>
                    </a:moveTo>
                    <a:cubicBezTo>
                      <a:pt x="113" y="94"/>
                      <a:pt x="118" y="79"/>
                      <a:pt x="118" y="79"/>
                    </a:cubicBezTo>
                    <a:cubicBezTo>
                      <a:pt x="118" y="79"/>
                      <a:pt x="99" y="78"/>
                      <a:pt x="88" y="60"/>
                    </a:cubicBezTo>
                    <a:cubicBezTo>
                      <a:pt x="77" y="42"/>
                      <a:pt x="76" y="25"/>
                      <a:pt x="58" y="11"/>
                    </a:cubicBezTo>
                    <a:cubicBezTo>
                      <a:pt x="50" y="4"/>
                      <a:pt x="33" y="0"/>
                      <a:pt x="20" y="6"/>
                    </a:cubicBezTo>
                    <a:cubicBezTo>
                      <a:pt x="4" y="14"/>
                      <a:pt x="0" y="27"/>
                      <a:pt x="3" y="45"/>
                    </a:cubicBezTo>
                    <a:cubicBezTo>
                      <a:pt x="7" y="68"/>
                      <a:pt x="27" y="101"/>
                      <a:pt x="70" y="98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4" name="Oval 31"/>
              <p:cNvSpPr>
                <a:spLocks noChangeArrowheads="1"/>
              </p:cNvSpPr>
              <p:nvPr/>
            </p:nvSpPr>
            <p:spPr bwMode="auto">
              <a:xfrm>
                <a:off x="6808788" y="404813"/>
                <a:ext cx="109538" cy="111125"/>
              </a:xfrm>
              <a:prstGeom prst="ellips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5" name="Freeform 32"/>
              <p:cNvSpPr/>
              <p:nvPr/>
            </p:nvSpPr>
            <p:spPr bwMode="auto">
              <a:xfrm>
                <a:off x="6464301" y="290513"/>
                <a:ext cx="192088" cy="203200"/>
              </a:xfrm>
              <a:custGeom>
                <a:avLst/>
                <a:gdLst>
                  <a:gd name="T0" fmla="*/ 45 w 45"/>
                  <a:gd name="T1" fmla="*/ 8 h 48"/>
                  <a:gd name="T2" fmla="*/ 45 w 45"/>
                  <a:gd name="T3" fmla="*/ 8 h 48"/>
                  <a:gd name="T4" fmla="*/ 21 w 45"/>
                  <a:gd name="T5" fmla="*/ 2 h 48"/>
                  <a:gd name="T6" fmla="*/ 11 w 45"/>
                  <a:gd name="T7" fmla="*/ 0 h 48"/>
                  <a:gd name="T8" fmla="*/ 20 w 45"/>
                  <a:gd name="T9" fmla="*/ 15 h 48"/>
                  <a:gd name="T10" fmla="*/ 26 w 45"/>
                  <a:gd name="T11" fmla="*/ 24 h 48"/>
                  <a:gd name="T12" fmla="*/ 19 w 45"/>
                  <a:gd name="T13" fmla="*/ 27 h 48"/>
                  <a:gd name="T14" fmla="*/ 0 w 45"/>
                  <a:gd name="T15" fmla="*/ 35 h 48"/>
                  <a:gd name="T16" fmla="*/ 16 w 45"/>
                  <a:gd name="T17" fmla="*/ 42 h 48"/>
                  <a:gd name="T18" fmla="*/ 31 w 45"/>
                  <a:gd name="T1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5" h="48">
                    <a:moveTo>
                      <a:pt x="45" y="8"/>
                    </a:moveTo>
                    <a:cubicBezTo>
                      <a:pt x="45" y="8"/>
                      <a:pt x="45" y="8"/>
                      <a:pt x="45" y="8"/>
                    </a:cubicBezTo>
                    <a:cubicBezTo>
                      <a:pt x="38" y="6"/>
                      <a:pt x="29" y="4"/>
                      <a:pt x="21" y="2"/>
                    </a:cubicBezTo>
                    <a:cubicBezTo>
                      <a:pt x="15" y="1"/>
                      <a:pt x="11" y="0"/>
                      <a:pt x="11" y="0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16" y="42"/>
                      <a:pt x="16" y="42"/>
                      <a:pt x="16" y="42"/>
                    </a:cubicBezTo>
                    <a:cubicBezTo>
                      <a:pt x="31" y="48"/>
                      <a:pt x="31" y="48"/>
                      <a:pt x="31" y="48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6" name="Freeform 33"/>
              <p:cNvSpPr/>
              <p:nvPr/>
            </p:nvSpPr>
            <p:spPr bwMode="auto">
              <a:xfrm>
                <a:off x="6554788" y="23813"/>
                <a:ext cx="219075" cy="211138"/>
              </a:xfrm>
              <a:custGeom>
                <a:avLst/>
                <a:gdLst>
                  <a:gd name="T0" fmla="*/ 0 w 52"/>
                  <a:gd name="T1" fmla="*/ 41 h 50"/>
                  <a:gd name="T2" fmla="*/ 28 w 52"/>
                  <a:gd name="T3" fmla="*/ 7 h 50"/>
                  <a:gd name="T4" fmla="*/ 0 w 52"/>
                  <a:gd name="T5" fmla="*/ 49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2" h="50">
                    <a:moveTo>
                      <a:pt x="0" y="41"/>
                    </a:moveTo>
                    <a:cubicBezTo>
                      <a:pt x="0" y="41"/>
                      <a:pt x="4" y="13"/>
                      <a:pt x="28" y="7"/>
                    </a:cubicBezTo>
                    <a:cubicBezTo>
                      <a:pt x="52" y="0"/>
                      <a:pt x="26" y="50"/>
                      <a:pt x="0" y="49"/>
                    </a:cubicBezTo>
                  </a:path>
                </a:pathLst>
              </a:custGeom>
              <a:noFill/>
              <a:ln w="25400" cap="rnd">
                <a:solidFill>
                  <a:srgbClr val="00000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7" name="Freeform 34"/>
              <p:cNvSpPr/>
              <p:nvPr/>
            </p:nvSpPr>
            <p:spPr bwMode="auto">
              <a:xfrm>
                <a:off x="6554788" y="104775"/>
                <a:ext cx="101600" cy="109538"/>
              </a:xfrm>
              <a:custGeom>
                <a:avLst/>
                <a:gdLst>
                  <a:gd name="T0" fmla="*/ 24 w 24"/>
                  <a:gd name="T1" fmla="*/ 0 h 26"/>
                  <a:gd name="T2" fmla="*/ 0 w 24"/>
                  <a:gd name="T3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4" h="26">
                    <a:moveTo>
                      <a:pt x="24" y="0"/>
                    </a:moveTo>
                    <a:cubicBezTo>
                      <a:pt x="24" y="0"/>
                      <a:pt x="12" y="7"/>
                      <a:pt x="0" y="26"/>
                    </a:cubicBezTo>
                  </a:path>
                </a:pathLst>
              </a:custGeom>
              <a:noFill/>
              <a:ln w="25400" cap="rnd">
                <a:solidFill>
                  <a:srgbClr val="00000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8" name="Freeform 35"/>
              <p:cNvSpPr/>
              <p:nvPr/>
            </p:nvSpPr>
            <p:spPr bwMode="auto">
              <a:xfrm>
                <a:off x="6384926" y="61913"/>
                <a:ext cx="173038" cy="758825"/>
              </a:xfrm>
              <a:custGeom>
                <a:avLst/>
                <a:gdLst>
                  <a:gd name="T0" fmla="*/ 35 w 41"/>
                  <a:gd name="T1" fmla="*/ 0 h 179"/>
                  <a:gd name="T2" fmla="*/ 40 w 41"/>
                  <a:gd name="T3" fmla="*/ 32 h 179"/>
                  <a:gd name="T4" fmla="*/ 40 w 41"/>
                  <a:gd name="T5" fmla="*/ 40 h 179"/>
                  <a:gd name="T6" fmla="*/ 40 w 41"/>
                  <a:gd name="T7" fmla="*/ 56 h 179"/>
                  <a:gd name="T8" fmla="*/ 39 w 41"/>
                  <a:gd name="T9" fmla="*/ 69 h 179"/>
                  <a:gd name="T10" fmla="*/ 38 w 41"/>
                  <a:gd name="T11" fmla="*/ 81 h 179"/>
                  <a:gd name="T12" fmla="*/ 35 w 41"/>
                  <a:gd name="T13" fmla="*/ 96 h 179"/>
                  <a:gd name="T14" fmla="*/ 0 w 41"/>
                  <a:gd name="T15" fmla="*/ 179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" h="179">
                    <a:moveTo>
                      <a:pt x="35" y="0"/>
                    </a:moveTo>
                    <a:cubicBezTo>
                      <a:pt x="35" y="0"/>
                      <a:pt x="39" y="12"/>
                      <a:pt x="40" y="32"/>
                    </a:cubicBezTo>
                    <a:cubicBezTo>
                      <a:pt x="40" y="34"/>
                      <a:pt x="40" y="37"/>
                      <a:pt x="40" y="40"/>
                    </a:cubicBezTo>
                    <a:cubicBezTo>
                      <a:pt x="41" y="45"/>
                      <a:pt x="41" y="50"/>
                      <a:pt x="40" y="56"/>
                    </a:cubicBezTo>
                    <a:cubicBezTo>
                      <a:pt x="40" y="61"/>
                      <a:pt x="40" y="65"/>
                      <a:pt x="39" y="69"/>
                    </a:cubicBezTo>
                    <a:cubicBezTo>
                      <a:pt x="39" y="73"/>
                      <a:pt x="39" y="77"/>
                      <a:pt x="38" y="81"/>
                    </a:cubicBezTo>
                    <a:cubicBezTo>
                      <a:pt x="37" y="86"/>
                      <a:pt x="36" y="91"/>
                      <a:pt x="35" y="96"/>
                    </a:cubicBezTo>
                    <a:cubicBezTo>
                      <a:pt x="30" y="121"/>
                      <a:pt x="19" y="150"/>
                      <a:pt x="0" y="179"/>
                    </a:cubicBezTo>
                  </a:path>
                </a:pathLst>
              </a:custGeom>
              <a:noFill/>
              <a:ln w="25400" cap="rnd">
                <a:solidFill>
                  <a:srgbClr val="00000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9" name="Freeform 36"/>
              <p:cNvSpPr/>
              <p:nvPr/>
            </p:nvSpPr>
            <p:spPr bwMode="auto">
              <a:xfrm>
                <a:off x="6265863" y="-357188"/>
                <a:ext cx="279400" cy="282575"/>
              </a:xfrm>
              <a:custGeom>
                <a:avLst/>
                <a:gdLst>
                  <a:gd name="T0" fmla="*/ 47 w 66"/>
                  <a:gd name="T1" fmla="*/ 29 h 67"/>
                  <a:gd name="T2" fmla="*/ 18 w 66"/>
                  <a:gd name="T3" fmla="*/ 36 h 67"/>
                  <a:gd name="T4" fmla="*/ 20 w 66"/>
                  <a:gd name="T5" fmla="*/ 18 h 67"/>
                  <a:gd name="T6" fmla="*/ 20 w 66"/>
                  <a:gd name="T7" fmla="*/ 18 h 67"/>
                  <a:gd name="T8" fmla="*/ 61 w 66"/>
                  <a:gd name="T9" fmla="*/ 12 h 67"/>
                  <a:gd name="T10" fmla="*/ 66 w 66"/>
                  <a:gd name="T11" fmla="*/ 22 h 67"/>
                  <a:gd name="T12" fmla="*/ 9 w 66"/>
                  <a:gd name="T13" fmla="*/ 51 h 67"/>
                  <a:gd name="T14" fmla="*/ 8 w 66"/>
                  <a:gd name="T15" fmla="*/ 49 h 67"/>
                  <a:gd name="T16" fmla="*/ 20 w 66"/>
                  <a:gd name="T17" fmla="*/ 18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67">
                    <a:moveTo>
                      <a:pt x="47" y="29"/>
                    </a:moveTo>
                    <a:cubicBezTo>
                      <a:pt x="47" y="29"/>
                      <a:pt x="33" y="46"/>
                      <a:pt x="18" y="36"/>
                    </a:cubicBezTo>
                    <a:cubicBezTo>
                      <a:pt x="13" y="31"/>
                      <a:pt x="14" y="24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9" y="8"/>
                      <a:pt x="48" y="0"/>
                      <a:pt x="61" y="12"/>
                    </a:cubicBezTo>
                    <a:cubicBezTo>
                      <a:pt x="65" y="15"/>
                      <a:pt x="66" y="18"/>
                      <a:pt x="66" y="22"/>
                    </a:cubicBezTo>
                    <a:cubicBezTo>
                      <a:pt x="66" y="41"/>
                      <a:pt x="28" y="67"/>
                      <a:pt x="9" y="51"/>
                    </a:cubicBezTo>
                    <a:cubicBezTo>
                      <a:pt x="9" y="51"/>
                      <a:pt x="9" y="50"/>
                      <a:pt x="8" y="49"/>
                    </a:cubicBezTo>
                    <a:cubicBezTo>
                      <a:pt x="5" y="44"/>
                      <a:pt x="0" y="31"/>
                      <a:pt x="20" y="18"/>
                    </a:cubicBezTo>
                  </a:path>
                </a:pathLst>
              </a:custGeom>
              <a:noFill/>
              <a:ln w="25400" cap="rnd">
                <a:solidFill>
                  <a:srgbClr val="00000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0" name="Freeform 37"/>
              <p:cNvSpPr/>
              <p:nvPr/>
            </p:nvSpPr>
            <p:spPr bwMode="auto">
              <a:xfrm>
                <a:off x="6299201" y="-268288"/>
                <a:ext cx="284163" cy="360363"/>
              </a:xfrm>
              <a:custGeom>
                <a:avLst/>
                <a:gdLst>
                  <a:gd name="T0" fmla="*/ 58 w 67"/>
                  <a:gd name="T1" fmla="*/ 0 h 85"/>
                  <a:gd name="T2" fmla="*/ 58 w 67"/>
                  <a:gd name="T3" fmla="*/ 1 h 85"/>
                  <a:gd name="T4" fmla="*/ 55 w 67"/>
                  <a:gd name="T5" fmla="*/ 78 h 85"/>
                  <a:gd name="T6" fmla="*/ 0 w 67"/>
                  <a:gd name="T7" fmla="*/ 28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85">
                    <a:moveTo>
                      <a:pt x="58" y="0"/>
                    </a:moveTo>
                    <a:cubicBezTo>
                      <a:pt x="58" y="0"/>
                      <a:pt x="58" y="0"/>
                      <a:pt x="58" y="1"/>
                    </a:cubicBezTo>
                    <a:cubicBezTo>
                      <a:pt x="59" y="8"/>
                      <a:pt x="67" y="70"/>
                      <a:pt x="55" y="78"/>
                    </a:cubicBezTo>
                    <a:cubicBezTo>
                      <a:pt x="45" y="85"/>
                      <a:pt x="10" y="52"/>
                      <a:pt x="0" y="28"/>
                    </a:cubicBezTo>
                  </a:path>
                </a:pathLst>
              </a:custGeom>
              <a:noFill/>
              <a:ln w="25400" cap="rnd">
                <a:solidFill>
                  <a:srgbClr val="00000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275" name="组合 274"/>
            <p:cNvGrpSpPr/>
            <p:nvPr/>
          </p:nvGrpSpPr>
          <p:grpSpPr>
            <a:xfrm>
              <a:off x="1436440" y="2047875"/>
              <a:ext cx="3319711" cy="3671571"/>
              <a:chOff x="3678238" y="1873250"/>
              <a:chExt cx="4822825" cy="5334001"/>
            </a:xfrm>
          </p:grpSpPr>
          <p:sp>
            <p:nvSpPr>
              <p:cNvPr id="276" name="Freeform 9"/>
              <p:cNvSpPr/>
              <p:nvPr/>
            </p:nvSpPr>
            <p:spPr bwMode="auto">
              <a:xfrm>
                <a:off x="7894638" y="3340100"/>
                <a:ext cx="411163" cy="377825"/>
              </a:xfrm>
              <a:custGeom>
                <a:avLst/>
                <a:gdLst>
                  <a:gd name="T0" fmla="*/ 0 w 97"/>
                  <a:gd name="T1" fmla="*/ 77 h 89"/>
                  <a:gd name="T2" fmla="*/ 63 w 97"/>
                  <a:gd name="T3" fmla="*/ 76 h 89"/>
                  <a:gd name="T4" fmla="*/ 88 w 97"/>
                  <a:gd name="T5" fmla="*/ 15 h 89"/>
                  <a:gd name="T6" fmla="*/ 30 w 97"/>
                  <a:gd name="T7" fmla="*/ 21 h 89"/>
                  <a:gd name="T8" fmla="*/ 0 w 97"/>
                  <a:gd name="T9" fmla="*/ 77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" h="89">
                    <a:moveTo>
                      <a:pt x="0" y="77"/>
                    </a:moveTo>
                    <a:cubicBezTo>
                      <a:pt x="0" y="77"/>
                      <a:pt x="30" y="89"/>
                      <a:pt x="63" y="76"/>
                    </a:cubicBezTo>
                    <a:cubicBezTo>
                      <a:pt x="91" y="66"/>
                      <a:pt x="97" y="31"/>
                      <a:pt x="88" y="15"/>
                    </a:cubicBezTo>
                    <a:cubicBezTo>
                      <a:pt x="78" y="0"/>
                      <a:pt x="49" y="0"/>
                      <a:pt x="30" y="21"/>
                    </a:cubicBezTo>
                    <a:cubicBezTo>
                      <a:pt x="8" y="45"/>
                      <a:pt x="0" y="77"/>
                      <a:pt x="0" y="77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7" name="Freeform 10"/>
              <p:cNvSpPr/>
              <p:nvPr/>
            </p:nvSpPr>
            <p:spPr bwMode="auto">
              <a:xfrm>
                <a:off x="7894638" y="3479800"/>
                <a:ext cx="271463" cy="187325"/>
              </a:xfrm>
              <a:custGeom>
                <a:avLst/>
                <a:gdLst>
                  <a:gd name="T0" fmla="*/ 64 w 64"/>
                  <a:gd name="T1" fmla="*/ 0 h 44"/>
                  <a:gd name="T2" fmla="*/ 54 w 64"/>
                  <a:gd name="T3" fmla="*/ 17 h 44"/>
                  <a:gd name="T4" fmla="*/ 35 w 64"/>
                  <a:gd name="T5" fmla="*/ 25 h 44"/>
                  <a:gd name="T6" fmla="*/ 16 w 64"/>
                  <a:gd name="T7" fmla="*/ 32 h 44"/>
                  <a:gd name="T8" fmla="*/ 0 w 64"/>
                  <a:gd name="T9" fmla="*/ 44 h 44"/>
                  <a:gd name="T10" fmla="*/ 16 w 64"/>
                  <a:gd name="T11" fmla="*/ 31 h 44"/>
                  <a:gd name="T12" fmla="*/ 34 w 64"/>
                  <a:gd name="T13" fmla="*/ 23 h 44"/>
                  <a:gd name="T14" fmla="*/ 53 w 64"/>
                  <a:gd name="T15" fmla="*/ 16 h 44"/>
                  <a:gd name="T16" fmla="*/ 64 w 64"/>
                  <a:gd name="T1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" h="44">
                    <a:moveTo>
                      <a:pt x="64" y="0"/>
                    </a:moveTo>
                    <a:cubicBezTo>
                      <a:pt x="63" y="7"/>
                      <a:pt x="59" y="13"/>
                      <a:pt x="54" y="17"/>
                    </a:cubicBezTo>
                    <a:cubicBezTo>
                      <a:pt x="48" y="22"/>
                      <a:pt x="41" y="23"/>
                      <a:pt x="35" y="25"/>
                    </a:cubicBezTo>
                    <a:cubicBezTo>
                      <a:pt x="28" y="27"/>
                      <a:pt x="22" y="29"/>
                      <a:pt x="16" y="32"/>
                    </a:cubicBezTo>
                    <a:cubicBezTo>
                      <a:pt x="10" y="35"/>
                      <a:pt x="5" y="39"/>
                      <a:pt x="0" y="44"/>
                    </a:cubicBezTo>
                    <a:cubicBezTo>
                      <a:pt x="4" y="39"/>
                      <a:pt x="10" y="34"/>
                      <a:pt x="16" y="31"/>
                    </a:cubicBezTo>
                    <a:cubicBezTo>
                      <a:pt x="21" y="27"/>
                      <a:pt x="28" y="25"/>
                      <a:pt x="34" y="23"/>
                    </a:cubicBezTo>
                    <a:cubicBezTo>
                      <a:pt x="41" y="21"/>
                      <a:pt x="47" y="20"/>
                      <a:pt x="53" y="16"/>
                    </a:cubicBezTo>
                    <a:cubicBezTo>
                      <a:pt x="58" y="13"/>
                      <a:pt x="62" y="6"/>
                      <a:pt x="6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8" name="Freeform 38"/>
              <p:cNvSpPr/>
              <p:nvPr/>
            </p:nvSpPr>
            <p:spPr bwMode="auto">
              <a:xfrm>
                <a:off x="4157663" y="1873250"/>
                <a:ext cx="4008438" cy="5303838"/>
              </a:xfrm>
              <a:custGeom>
                <a:avLst/>
                <a:gdLst>
                  <a:gd name="T0" fmla="*/ 231 w 945"/>
                  <a:gd name="T1" fmla="*/ 660 h 1251"/>
                  <a:gd name="T2" fmla="*/ 216 w 945"/>
                  <a:gd name="T3" fmla="*/ 609 h 1251"/>
                  <a:gd name="T4" fmla="*/ 129 w 945"/>
                  <a:gd name="T5" fmla="*/ 474 h 1251"/>
                  <a:gd name="T6" fmla="*/ 26 w 945"/>
                  <a:gd name="T7" fmla="*/ 327 h 1251"/>
                  <a:gd name="T8" fmla="*/ 15 w 945"/>
                  <a:gd name="T9" fmla="*/ 301 h 1251"/>
                  <a:gd name="T10" fmla="*/ 1 w 945"/>
                  <a:gd name="T11" fmla="*/ 220 h 1251"/>
                  <a:gd name="T12" fmla="*/ 64 w 945"/>
                  <a:gd name="T13" fmla="*/ 90 h 1251"/>
                  <a:gd name="T14" fmla="*/ 156 w 945"/>
                  <a:gd name="T15" fmla="*/ 30 h 1251"/>
                  <a:gd name="T16" fmla="*/ 266 w 945"/>
                  <a:gd name="T17" fmla="*/ 17 h 1251"/>
                  <a:gd name="T18" fmla="*/ 396 w 945"/>
                  <a:gd name="T19" fmla="*/ 84 h 1251"/>
                  <a:gd name="T20" fmla="*/ 430 w 945"/>
                  <a:gd name="T21" fmla="*/ 127 h 1251"/>
                  <a:gd name="T22" fmla="*/ 425 w 945"/>
                  <a:gd name="T23" fmla="*/ 142 h 1251"/>
                  <a:gd name="T24" fmla="*/ 606 w 945"/>
                  <a:gd name="T25" fmla="*/ 19 h 1251"/>
                  <a:gd name="T26" fmla="*/ 753 w 945"/>
                  <a:gd name="T27" fmla="*/ 6 h 1251"/>
                  <a:gd name="T28" fmla="*/ 822 w 945"/>
                  <a:gd name="T29" fmla="*/ 36 h 1251"/>
                  <a:gd name="T30" fmla="*/ 921 w 945"/>
                  <a:gd name="T31" fmla="*/ 144 h 1251"/>
                  <a:gd name="T32" fmla="*/ 940 w 945"/>
                  <a:gd name="T33" fmla="*/ 291 h 1251"/>
                  <a:gd name="T34" fmla="*/ 795 w 945"/>
                  <a:gd name="T35" fmla="*/ 542 h 1251"/>
                  <a:gd name="T36" fmla="*/ 621 w 945"/>
                  <a:gd name="T37" fmla="*/ 672 h 1251"/>
                  <a:gd name="T38" fmla="*/ 556 w 945"/>
                  <a:gd name="T39" fmla="*/ 705 h 1251"/>
                  <a:gd name="T40" fmla="*/ 288 w 945"/>
                  <a:gd name="T41" fmla="*/ 812 h 1251"/>
                  <a:gd name="T42" fmla="*/ 196 w 945"/>
                  <a:gd name="T43" fmla="*/ 864 h 1251"/>
                  <a:gd name="T44" fmla="*/ 76 w 945"/>
                  <a:gd name="T45" fmla="*/ 994 h 1251"/>
                  <a:gd name="T46" fmla="*/ 51 w 945"/>
                  <a:gd name="T47" fmla="*/ 1128 h 1251"/>
                  <a:gd name="T48" fmla="*/ 82 w 945"/>
                  <a:gd name="T49" fmla="*/ 1194 h 1251"/>
                  <a:gd name="T50" fmla="*/ 91 w 945"/>
                  <a:gd name="T51" fmla="*/ 1203 h 1251"/>
                  <a:gd name="T52" fmla="*/ 136 w 945"/>
                  <a:gd name="T53" fmla="*/ 1230 h 1251"/>
                  <a:gd name="T54" fmla="*/ 272 w 945"/>
                  <a:gd name="T55" fmla="*/ 1222 h 1251"/>
                  <a:gd name="T56" fmla="*/ 308 w 945"/>
                  <a:gd name="T57" fmla="*/ 1178 h 1251"/>
                  <a:gd name="T58" fmla="*/ 292 w 945"/>
                  <a:gd name="T59" fmla="*/ 1069 h 1251"/>
                  <a:gd name="T60" fmla="*/ 294 w 945"/>
                  <a:gd name="T61" fmla="*/ 1068 h 1251"/>
                  <a:gd name="T62" fmla="*/ 311 w 945"/>
                  <a:gd name="T63" fmla="*/ 1180 h 1251"/>
                  <a:gd name="T64" fmla="*/ 275 w 945"/>
                  <a:gd name="T65" fmla="*/ 1226 h 1251"/>
                  <a:gd name="T66" fmla="*/ 205 w 945"/>
                  <a:gd name="T67" fmla="*/ 1249 h 1251"/>
                  <a:gd name="T68" fmla="*/ 100 w 945"/>
                  <a:gd name="T69" fmla="*/ 1221 h 1251"/>
                  <a:gd name="T70" fmla="*/ 78 w 945"/>
                  <a:gd name="T71" fmla="*/ 1204 h 1251"/>
                  <a:gd name="T72" fmla="*/ 74 w 945"/>
                  <a:gd name="T73" fmla="*/ 1200 h 1251"/>
                  <a:gd name="T74" fmla="*/ 73 w 945"/>
                  <a:gd name="T75" fmla="*/ 1199 h 1251"/>
                  <a:gd name="T76" fmla="*/ 40 w 945"/>
                  <a:gd name="T77" fmla="*/ 1130 h 1251"/>
                  <a:gd name="T78" fmla="*/ 66 w 945"/>
                  <a:gd name="T79" fmla="*/ 988 h 1251"/>
                  <a:gd name="T80" fmla="*/ 159 w 945"/>
                  <a:gd name="T81" fmla="*/ 876 h 1251"/>
                  <a:gd name="T82" fmla="*/ 218 w 945"/>
                  <a:gd name="T83" fmla="*/ 832 h 1251"/>
                  <a:gd name="T84" fmla="*/ 415 w 945"/>
                  <a:gd name="T85" fmla="*/ 742 h 1251"/>
                  <a:gd name="T86" fmla="*/ 580 w 945"/>
                  <a:gd name="T87" fmla="*/ 673 h 1251"/>
                  <a:gd name="T88" fmla="*/ 671 w 945"/>
                  <a:gd name="T89" fmla="*/ 618 h 1251"/>
                  <a:gd name="T90" fmla="*/ 870 w 945"/>
                  <a:gd name="T91" fmla="*/ 418 h 1251"/>
                  <a:gd name="T92" fmla="*/ 922 w 945"/>
                  <a:gd name="T93" fmla="*/ 219 h 1251"/>
                  <a:gd name="T94" fmla="*/ 865 w 945"/>
                  <a:gd name="T95" fmla="*/ 96 h 1251"/>
                  <a:gd name="T96" fmla="*/ 781 w 945"/>
                  <a:gd name="T97" fmla="*/ 36 h 1251"/>
                  <a:gd name="T98" fmla="*/ 680 w 945"/>
                  <a:gd name="T99" fmla="*/ 21 h 1251"/>
                  <a:gd name="T100" fmla="*/ 438 w 945"/>
                  <a:gd name="T101" fmla="*/ 153 h 1251"/>
                  <a:gd name="T102" fmla="*/ 424 w 945"/>
                  <a:gd name="T103" fmla="*/ 151 h 1251"/>
                  <a:gd name="T104" fmla="*/ 406 w 945"/>
                  <a:gd name="T105" fmla="*/ 122 h 1251"/>
                  <a:gd name="T106" fmla="*/ 329 w 945"/>
                  <a:gd name="T107" fmla="*/ 54 h 1251"/>
                  <a:gd name="T108" fmla="*/ 195 w 945"/>
                  <a:gd name="T109" fmla="*/ 35 h 1251"/>
                  <a:gd name="T110" fmla="*/ 129 w 945"/>
                  <a:gd name="T111" fmla="*/ 57 h 1251"/>
                  <a:gd name="T112" fmla="*/ 31 w 945"/>
                  <a:gd name="T113" fmla="*/ 155 h 1251"/>
                  <a:gd name="T114" fmla="*/ 22 w 945"/>
                  <a:gd name="T115" fmla="*/ 289 h 1251"/>
                  <a:gd name="T116" fmla="*/ 28 w 945"/>
                  <a:gd name="T117" fmla="*/ 306 h 1251"/>
                  <a:gd name="T118" fmla="*/ 51 w 945"/>
                  <a:gd name="T119" fmla="*/ 354 h 1251"/>
                  <a:gd name="T120" fmla="*/ 211 w 945"/>
                  <a:gd name="T121" fmla="*/ 592 h 1251"/>
                  <a:gd name="T122" fmla="*/ 225 w 945"/>
                  <a:gd name="T123" fmla="*/ 625 h 1251"/>
                  <a:gd name="T124" fmla="*/ 233 w 945"/>
                  <a:gd name="T125" fmla="*/ 732 h 1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45" h="1251">
                    <a:moveTo>
                      <a:pt x="233" y="732"/>
                    </a:moveTo>
                    <a:cubicBezTo>
                      <a:pt x="236" y="708"/>
                      <a:pt x="236" y="684"/>
                      <a:pt x="231" y="660"/>
                    </a:cubicBezTo>
                    <a:cubicBezTo>
                      <a:pt x="229" y="649"/>
                      <a:pt x="226" y="637"/>
                      <a:pt x="222" y="626"/>
                    </a:cubicBezTo>
                    <a:cubicBezTo>
                      <a:pt x="220" y="620"/>
                      <a:pt x="218" y="615"/>
                      <a:pt x="216" y="609"/>
                    </a:cubicBezTo>
                    <a:cubicBezTo>
                      <a:pt x="208" y="593"/>
                      <a:pt x="208" y="593"/>
                      <a:pt x="208" y="593"/>
                    </a:cubicBezTo>
                    <a:cubicBezTo>
                      <a:pt x="188" y="550"/>
                      <a:pt x="158" y="512"/>
                      <a:pt x="129" y="474"/>
                    </a:cubicBezTo>
                    <a:cubicBezTo>
                      <a:pt x="99" y="437"/>
                      <a:pt x="68" y="400"/>
                      <a:pt x="43" y="359"/>
                    </a:cubicBezTo>
                    <a:cubicBezTo>
                      <a:pt x="37" y="348"/>
                      <a:pt x="31" y="337"/>
                      <a:pt x="26" y="327"/>
                    </a:cubicBezTo>
                    <a:cubicBezTo>
                      <a:pt x="23" y="321"/>
                      <a:pt x="21" y="315"/>
                      <a:pt x="19" y="310"/>
                    </a:cubicBezTo>
                    <a:cubicBezTo>
                      <a:pt x="18" y="307"/>
                      <a:pt x="16" y="304"/>
                      <a:pt x="15" y="301"/>
                    </a:cubicBezTo>
                    <a:cubicBezTo>
                      <a:pt x="14" y="299"/>
                      <a:pt x="13" y="296"/>
                      <a:pt x="12" y="293"/>
                    </a:cubicBezTo>
                    <a:cubicBezTo>
                      <a:pt x="3" y="270"/>
                      <a:pt x="0" y="245"/>
                      <a:pt x="1" y="220"/>
                    </a:cubicBezTo>
                    <a:cubicBezTo>
                      <a:pt x="3" y="196"/>
                      <a:pt x="10" y="171"/>
                      <a:pt x="21" y="149"/>
                    </a:cubicBezTo>
                    <a:cubicBezTo>
                      <a:pt x="32" y="127"/>
                      <a:pt x="46" y="107"/>
                      <a:pt x="64" y="90"/>
                    </a:cubicBezTo>
                    <a:cubicBezTo>
                      <a:pt x="81" y="72"/>
                      <a:pt x="101" y="57"/>
                      <a:pt x="122" y="45"/>
                    </a:cubicBezTo>
                    <a:cubicBezTo>
                      <a:pt x="133" y="39"/>
                      <a:pt x="144" y="34"/>
                      <a:pt x="156" y="30"/>
                    </a:cubicBezTo>
                    <a:cubicBezTo>
                      <a:pt x="168" y="26"/>
                      <a:pt x="180" y="23"/>
                      <a:pt x="192" y="21"/>
                    </a:cubicBezTo>
                    <a:cubicBezTo>
                      <a:pt x="216" y="16"/>
                      <a:pt x="241" y="14"/>
                      <a:pt x="266" y="17"/>
                    </a:cubicBezTo>
                    <a:cubicBezTo>
                      <a:pt x="290" y="20"/>
                      <a:pt x="314" y="28"/>
                      <a:pt x="336" y="39"/>
                    </a:cubicBezTo>
                    <a:cubicBezTo>
                      <a:pt x="359" y="51"/>
                      <a:pt x="378" y="66"/>
                      <a:pt x="396" y="84"/>
                    </a:cubicBezTo>
                    <a:cubicBezTo>
                      <a:pt x="404" y="93"/>
                      <a:pt x="412" y="102"/>
                      <a:pt x="420" y="112"/>
                    </a:cubicBezTo>
                    <a:cubicBezTo>
                      <a:pt x="423" y="117"/>
                      <a:pt x="427" y="122"/>
                      <a:pt x="430" y="127"/>
                    </a:cubicBezTo>
                    <a:cubicBezTo>
                      <a:pt x="434" y="132"/>
                      <a:pt x="437" y="138"/>
                      <a:pt x="440" y="144"/>
                    </a:cubicBezTo>
                    <a:cubicBezTo>
                      <a:pt x="425" y="142"/>
                      <a:pt x="425" y="142"/>
                      <a:pt x="425" y="142"/>
                    </a:cubicBezTo>
                    <a:cubicBezTo>
                      <a:pt x="458" y="105"/>
                      <a:pt x="497" y="74"/>
                      <a:pt x="539" y="50"/>
                    </a:cubicBezTo>
                    <a:cubicBezTo>
                      <a:pt x="560" y="37"/>
                      <a:pt x="583" y="27"/>
                      <a:pt x="606" y="19"/>
                    </a:cubicBezTo>
                    <a:cubicBezTo>
                      <a:pt x="629" y="11"/>
                      <a:pt x="653" y="5"/>
                      <a:pt x="678" y="2"/>
                    </a:cubicBezTo>
                    <a:cubicBezTo>
                      <a:pt x="703" y="0"/>
                      <a:pt x="728" y="1"/>
                      <a:pt x="753" y="6"/>
                    </a:cubicBezTo>
                    <a:cubicBezTo>
                      <a:pt x="765" y="9"/>
                      <a:pt x="777" y="13"/>
                      <a:pt x="789" y="18"/>
                    </a:cubicBezTo>
                    <a:cubicBezTo>
                      <a:pt x="800" y="24"/>
                      <a:pt x="811" y="29"/>
                      <a:pt x="822" y="36"/>
                    </a:cubicBezTo>
                    <a:cubicBezTo>
                      <a:pt x="843" y="49"/>
                      <a:pt x="862" y="64"/>
                      <a:pt x="880" y="82"/>
                    </a:cubicBezTo>
                    <a:cubicBezTo>
                      <a:pt x="897" y="101"/>
                      <a:pt x="911" y="122"/>
                      <a:pt x="921" y="144"/>
                    </a:cubicBezTo>
                    <a:cubicBezTo>
                      <a:pt x="932" y="167"/>
                      <a:pt x="939" y="192"/>
                      <a:pt x="942" y="216"/>
                    </a:cubicBezTo>
                    <a:cubicBezTo>
                      <a:pt x="945" y="241"/>
                      <a:pt x="944" y="266"/>
                      <a:pt x="940" y="291"/>
                    </a:cubicBezTo>
                    <a:cubicBezTo>
                      <a:pt x="932" y="340"/>
                      <a:pt x="912" y="386"/>
                      <a:pt x="887" y="428"/>
                    </a:cubicBezTo>
                    <a:cubicBezTo>
                      <a:pt x="861" y="470"/>
                      <a:pt x="830" y="508"/>
                      <a:pt x="795" y="542"/>
                    </a:cubicBezTo>
                    <a:cubicBezTo>
                      <a:pt x="760" y="576"/>
                      <a:pt x="722" y="606"/>
                      <a:pt x="682" y="633"/>
                    </a:cubicBezTo>
                    <a:cubicBezTo>
                      <a:pt x="662" y="647"/>
                      <a:pt x="641" y="660"/>
                      <a:pt x="621" y="672"/>
                    </a:cubicBezTo>
                    <a:cubicBezTo>
                      <a:pt x="610" y="678"/>
                      <a:pt x="599" y="684"/>
                      <a:pt x="589" y="689"/>
                    </a:cubicBezTo>
                    <a:cubicBezTo>
                      <a:pt x="578" y="695"/>
                      <a:pt x="567" y="700"/>
                      <a:pt x="556" y="705"/>
                    </a:cubicBezTo>
                    <a:cubicBezTo>
                      <a:pt x="511" y="724"/>
                      <a:pt x="466" y="741"/>
                      <a:pt x="421" y="758"/>
                    </a:cubicBezTo>
                    <a:cubicBezTo>
                      <a:pt x="376" y="775"/>
                      <a:pt x="332" y="792"/>
                      <a:pt x="288" y="812"/>
                    </a:cubicBezTo>
                    <a:cubicBezTo>
                      <a:pt x="267" y="822"/>
                      <a:pt x="246" y="833"/>
                      <a:pt x="225" y="845"/>
                    </a:cubicBezTo>
                    <a:cubicBezTo>
                      <a:pt x="215" y="851"/>
                      <a:pt x="205" y="858"/>
                      <a:pt x="196" y="864"/>
                    </a:cubicBezTo>
                    <a:cubicBezTo>
                      <a:pt x="187" y="872"/>
                      <a:pt x="177" y="879"/>
                      <a:pt x="168" y="887"/>
                    </a:cubicBezTo>
                    <a:cubicBezTo>
                      <a:pt x="132" y="917"/>
                      <a:pt x="100" y="953"/>
                      <a:pt x="76" y="994"/>
                    </a:cubicBezTo>
                    <a:cubicBezTo>
                      <a:pt x="65" y="1014"/>
                      <a:pt x="56" y="1036"/>
                      <a:pt x="52" y="1059"/>
                    </a:cubicBezTo>
                    <a:cubicBezTo>
                      <a:pt x="47" y="1082"/>
                      <a:pt x="46" y="1105"/>
                      <a:pt x="51" y="1128"/>
                    </a:cubicBezTo>
                    <a:cubicBezTo>
                      <a:pt x="55" y="1151"/>
                      <a:pt x="65" y="1173"/>
                      <a:pt x="79" y="1191"/>
                    </a:cubicBezTo>
                    <a:cubicBezTo>
                      <a:pt x="82" y="1194"/>
                      <a:pt x="82" y="1194"/>
                      <a:pt x="82" y="1194"/>
                    </a:cubicBezTo>
                    <a:cubicBezTo>
                      <a:pt x="85" y="1197"/>
                      <a:pt x="85" y="1197"/>
                      <a:pt x="85" y="1197"/>
                    </a:cubicBezTo>
                    <a:cubicBezTo>
                      <a:pt x="87" y="1199"/>
                      <a:pt x="89" y="1201"/>
                      <a:pt x="91" y="1203"/>
                    </a:cubicBezTo>
                    <a:cubicBezTo>
                      <a:pt x="96" y="1207"/>
                      <a:pt x="100" y="1210"/>
                      <a:pt x="105" y="1214"/>
                    </a:cubicBezTo>
                    <a:cubicBezTo>
                      <a:pt x="115" y="1220"/>
                      <a:pt x="125" y="1226"/>
                      <a:pt x="136" y="1230"/>
                    </a:cubicBezTo>
                    <a:cubicBezTo>
                      <a:pt x="158" y="1239"/>
                      <a:pt x="181" y="1243"/>
                      <a:pt x="205" y="1242"/>
                    </a:cubicBezTo>
                    <a:cubicBezTo>
                      <a:pt x="228" y="1241"/>
                      <a:pt x="251" y="1234"/>
                      <a:pt x="272" y="1222"/>
                    </a:cubicBezTo>
                    <a:cubicBezTo>
                      <a:pt x="272" y="1222"/>
                      <a:pt x="272" y="1222"/>
                      <a:pt x="272" y="1222"/>
                    </a:cubicBezTo>
                    <a:cubicBezTo>
                      <a:pt x="287" y="1211"/>
                      <a:pt x="300" y="1196"/>
                      <a:pt x="308" y="1178"/>
                    </a:cubicBezTo>
                    <a:cubicBezTo>
                      <a:pt x="315" y="1161"/>
                      <a:pt x="317" y="1141"/>
                      <a:pt x="314" y="1122"/>
                    </a:cubicBezTo>
                    <a:cubicBezTo>
                      <a:pt x="311" y="1103"/>
                      <a:pt x="303" y="1085"/>
                      <a:pt x="292" y="1069"/>
                    </a:cubicBezTo>
                    <a:cubicBezTo>
                      <a:pt x="281" y="1053"/>
                      <a:pt x="267" y="1040"/>
                      <a:pt x="250" y="1030"/>
                    </a:cubicBezTo>
                    <a:cubicBezTo>
                      <a:pt x="267" y="1039"/>
                      <a:pt x="282" y="1052"/>
                      <a:pt x="294" y="1068"/>
                    </a:cubicBezTo>
                    <a:cubicBezTo>
                      <a:pt x="305" y="1084"/>
                      <a:pt x="314" y="1102"/>
                      <a:pt x="317" y="1122"/>
                    </a:cubicBezTo>
                    <a:cubicBezTo>
                      <a:pt x="321" y="1141"/>
                      <a:pt x="319" y="1162"/>
                      <a:pt x="311" y="1180"/>
                    </a:cubicBezTo>
                    <a:cubicBezTo>
                      <a:pt x="304" y="1199"/>
                      <a:pt x="291" y="1214"/>
                      <a:pt x="275" y="1226"/>
                    </a:cubicBezTo>
                    <a:cubicBezTo>
                      <a:pt x="275" y="1226"/>
                      <a:pt x="275" y="1226"/>
                      <a:pt x="275" y="1226"/>
                    </a:cubicBezTo>
                    <a:cubicBezTo>
                      <a:pt x="275" y="1226"/>
                      <a:pt x="275" y="1226"/>
                      <a:pt x="275" y="1226"/>
                    </a:cubicBezTo>
                    <a:cubicBezTo>
                      <a:pt x="254" y="1239"/>
                      <a:pt x="230" y="1247"/>
                      <a:pt x="205" y="1249"/>
                    </a:cubicBezTo>
                    <a:cubicBezTo>
                      <a:pt x="181" y="1251"/>
                      <a:pt x="156" y="1247"/>
                      <a:pt x="133" y="1238"/>
                    </a:cubicBezTo>
                    <a:cubicBezTo>
                      <a:pt x="122" y="1233"/>
                      <a:pt x="111" y="1228"/>
                      <a:pt x="100" y="1221"/>
                    </a:cubicBezTo>
                    <a:cubicBezTo>
                      <a:pt x="95" y="1218"/>
                      <a:pt x="90" y="1214"/>
                      <a:pt x="85" y="1210"/>
                    </a:cubicBezTo>
                    <a:cubicBezTo>
                      <a:pt x="83" y="1208"/>
                      <a:pt x="81" y="1206"/>
                      <a:pt x="78" y="1204"/>
                    </a:cubicBezTo>
                    <a:cubicBezTo>
                      <a:pt x="75" y="1201"/>
                      <a:pt x="75" y="1201"/>
                      <a:pt x="75" y="1201"/>
                    </a:cubicBezTo>
                    <a:cubicBezTo>
                      <a:pt x="75" y="1201"/>
                      <a:pt x="74" y="1200"/>
                      <a:pt x="74" y="1200"/>
                    </a:cubicBezTo>
                    <a:cubicBezTo>
                      <a:pt x="74" y="1200"/>
                      <a:pt x="74" y="1200"/>
                      <a:pt x="74" y="1200"/>
                    </a:cubicBezTo>
                    <a:cubicBezTo>
                      <a:pt x="73" y="1199"/>
                      <a:pt x="73" y="1199"/>
                      <a:pt x="73" y="1199"/>
                    </a:cubicBezTo>
                    <a:cubicBezTo>
                      <a:pt x="72" y="1197"/>
                      <a:pt x="72" y="1197"/>
                      <a:pt x="72" y="1197"/>
                    </a:cubicBezTo>
                    <a:cubicBezTo>
                      <a:pt x="56" y="1178"/>
                      <a:pt x="45" y="1155"/>
                      <a:pt x="40" y="1130"/>
                    </a:cubicBezTo>
                    <a:cubicBezTo>
                      <a:pt x="35" y="1106"/>
                      <a:pt x="36" y="1081"/>
                      <a:pt x="40" y="1057"/>
                    </a:cubicBezTo>
                    <a:cubicBezTo>
                      <a:pt x="45" y="1033"/>
                      <a:pt x="54" y="1009"/>
                      <a:pt x="66" y="988"/>
                    </a:cubicBezTo>
                    <a:cubicBezTo>
                      <a:pt x="77" y="966"/>
                      <a:pt x="92" y="946"/>
                      <a:pt x="108" y="928"/>
                    </a:cubicBezTo>
                    <a:cubicBezTo>
                      <a:pt x="123" y="909"/>
                      <a:pt x="141" y="892"/>
                      <a:pt x="159" y="876"/>
                    </a:cubicBezTo>
                    <a:cubicBezTo>
                      <a:pt x="168" y="868"/>
                      <a:pt x="178" y="860"/>
                      <a:pt x="187" y="853"/>
                    </a:cubicBezTo>
                    <a:cubicBezTo>
                      <a:pt x="197" y="845"/>
                      <a:pt x="207" y="839"/>
                      <a:pt x="218" y="832"/>
                    </a:cubicBezTo>
                    <a:cubicBezTo>
                      <a:pt x="238" y="819"/>
                      <a:pt x="260" y="808"/>
                      <a:pt x="282" y="798"/>
                    </a:cubicBezTo>
                    <a:cubicBezTo>
                      <a:pt x="325" y="777"/>
                      <a:pt x="370" y="759"/>
                      <a:pt x="415" y="742"/>
                    </a:cubicBezTo>
                    <a:cubicBezTo>
                      <a:pt x="460" y="725"/>
                      <a:pt x="505" y="708"/>
                      <a:pt x="548" y="688"/>
                    </a:cubicBezTo>
                    <a:cubicBezTo>
                      <a:pt x="559" y="684"/>
                      <a:pt x="570" y="678"/>
                      <a:pt x="580" y="673"/>
                    </a:cubicBezTo>
                    <a:cubicBezTo>
                      <a:pt x="591" y="668"/>
                      <a:pt x="601" y="662"/>
                      <a:pt x="611" y="656"/>
                    </a:cubicBezTo>
                    <a:cubicBezTo>
                      <a:pt x="632" y="644"/>
                      <a:pt x="652" y="631"/>
                      <a:pt x="671" y="618"/>
                    </a:cubicBezTo>
                    <a:cubicBezTo>
                      <a:pt x="710" y="591"/>
                      <a:pt x="748" y="561"/>
                      <a:pt x="781" y="528"/>
                    </a:cubicBezTo>
                    <a:cubicBezTo>
                      <a:pt x="815" y="495"/>
                      <a:pt x="846" y="458"/>
                      <a:pt x="870" y="418"/>
                    </a:cubicBezTo>
                    <a:cubicBezTo>
                      <a:pt x="894" y="378"/>
                      <a:pt x="913" y="334"/>
                      <a:pt x="920" y="288"/>
                    </a:cubicBezTo>
                    <a:cubicBezTo>
                      <a:pt x="924" y="265"/>
                      <a:pt x="925" y="242"/>
                      <a:pt x="922" y="219"/>
                    </a:cubicBezTo>
                    <a:cubicBezTo>
                      <a:pt x="919" y="196"/>
                      <a:pt x="913" y="173"/>
                      <a:pt x="904" y="153"/>
                    </a:cubicBezTo>
                    <a:cubicBezTo>
                      <a:pt x="894" y="132"/>
                      <a:pt x="881" y="113"/>
                      <a:pt x="865" y="96"/>
                    </a:cubicBezTo>
                    <a:cubicBezTo>
                      <a:pt x="850" y="79"/>
                      <a:pt x="831" y="64"/>
                      <a:pt x="811" y="52"/>
                    </a:cubicBezTo>
                    <a:cubicBezTo>
                      <a:pt x="802" y="46"/>
                      <a:pt x="791" y="41"/>
                      <a:pt x="781" y="36"/>
                    </a:cubicBezTo>
                    <a:cubicBezTo>
                      <a:pt x="770" y="31"/>
                      <a:pt x="760" y="28"/>
                      <a:pt x="748" y="25"/>
                    </a:cubicBezTo>
                    <a:cubicBezTo>
                      <a:pt x="726" y="20"/>
                      <a:pt x="703" y="19"/>
                      <a:pt x="680" y="21"/>
                    </a:cubicBezTo>
                    <a:cubicBezTo>
                      <a:pt x="634" y="26"/>
                      <a:pt x="589" y="43"/>
                      <a:pt x="548" y="65"/>
                    </a:cubicBezTo>
                    <a:cubicBezTo>
                      <a:pt x="507" y="89"/>
                      <a:pt x="470" y="118"/>
                      <a:pt x="438" y="153"/>
                    </a:cubicBezTo>
                    <a:cubicBezTo>
                      <a:pt x="430" y="163"/>
                      <a:pt x="430" y="163"/>
                      <a:pt x="430" y="163"/>
                    </a:cubicBezTo>
                    <a:cubicBezTo>
                      <a:pt x="424" y="151"/>
                      <a:pt x="424" y="151"/>
                      <a:pt x="424" y="151"/>
                    </a:cubicBezTo>
                    <a:cubicBezTo>
                      <a:pt x="422" y="146"/>
                      <a:pt x="419" y="141"/>
                      <a:pt x="416" y="136"/>
                    </a:cubicBezTo>
                    <a:cubicBezTo>
                      <a:pt x="413" y="132"/>
                      <a:pt x="409" y="127"/>
                      <a:pt x="406" y="122"/>
                    </a:cubicBezTo>
                    <a:cubicBezTo>
                      <a:pt x="399" y="113"/>
                      <a:pt x="392" y="104"/>
                      <a:pt x="383" y="96"/>
                    </a:cubicBezTo>
                    <a:cubicBezTo>
                      <a:pt x="367" y="79"/>
                      <a:pt x="349" y="64"/>
                      <a:pt x="329" y="54"/>
                    </a:cubicBezTo>
                    <a:cubicBezTo>
                      <a:pt x="309" y="43"/>
                      <a:pt x="286" y="35"/>
                      <a:pt x="264" y="32"/>
                    </a:cubicBezTo>
                    <a:cubicBezTo>
                      <a:pt x="241" y="29"/>
                      <a:pt x="217" y="30"/>
                      <a:pt x="195" y="35"/>
                    </a:cubicBezTo>
                    <a:cubicBezTo>
                      <a:pt x="183" y="37"/>
                      <a:pt x="172" y="40"/>
                      <a:pt x="161" y="44"/>
                    </a:cubicBezTo>
                    <a:cubicBezTo>
                      <a:pt x="150" y="47"/>
                      <a:pt x="139" y="52"/>
                      <a:pt x="129" y="57"/>
                    </a:cubicBezTo>
                    <a:cubicBezTo>
                      <a:pt x="108" y="68"/>
                      <a:pt x="89" y="82"/>
                      <a:pt x="73" y="99"/>
                    </a:cubicBezTo>
                    <a:cubicBezTo>
                      <a:pt x="56" y="115"/>
                      <a:pt x="42" y="134"/>
                      <a:pt x="31" y="155"/>
                    </a:cubicBezTo>
                    <a:cubicBezTo>
                      <a:pt x="21" y="175"/>
                      <a:pt x="14" y="198"/>
                      <a:pt x="12" y="221"/>
                    </a:cubicBezTo>
                    <a:cubicBezTo>
                      <a:pt x="11" y="244"/>
                      <a:pt x="14" y="268"/>
                      <a:pt x="22" y="289"/>
                    </a:cubicBezTo>
                    <a:cubicBezTo>
                      <a:pt x="23" y="292"/>
                      <a:pt x="24" y="294"/>
                      <a:pt x="25" y="298"/>
                    </a:cubicBezTo>
                    <a:cubicBezTo>
                      <a:pt x="26" y="301"/>
                      <a:pt x="27" y="303"/>
                      <a:pt x="28" y="306"/>
                    </a:cubicBezTo>
                    <a:cubicBezTo>
                      <a:pt x="30" y="312"/>
                      <a:pt x="32" y="317"/>
                      <a:pt x="35" y="322"/>
                    </a:cubicBezTo>
                    <a:cubicBezTo>
                      <a:pt x="40" y="333"/>
                      <a:pt x="45" y="344"/>
                      <a:pt x="51" y="354"/>
                    </a:cubicBezTo>
                    <a:cubicBezTo>
                      <a:pt x="75" y="395"/>
                      <a:pt x="105" y="432"/>
                      <a:pt x="134" y="471"/>
                    </a:cubicBezTo>
                    <a:cubicBezTo>
                      <a:pt x="163" y="509"/>
                      <a:pt x="192" y="548"/>
                      <a:pt x="211" y="592"/>
                    </a:cubicBezTo>
                    <a:cubicBezTo>
                      <a:pt x="219" y="608"/>
                      <a:pt x="219" y="608"/>
                      <a:pt x="219" y="608"/>
                    </a:cubicBezTo>
                    <a:cubicBezTo>
                      <a:pt x="221" y="614"/>
                      <a:pt x="223" y="619"/>
                      <a:pt x="225" y="625"/>
                    </a:cubicBezTo>
                    <a:cubicBezTo>
                      <a:pt x="229" y="637"/>
                      <a:pt x="231" y="648"/>
                      <a:pt x="233" y="660"/>
                    </a:cubicBezTo>
                    <a:cubicBezTo>
                      <a:pt x="237" y="684"/>
                      <a:pt x="237" y="708"/>
                      <a:pt x="233" y="732"/>
                    </a:cubicBezTo>
                    <a:close/>
                  </a:path>
                </a:pathLst>
              </a:custGeom>
              <a:solidFill>
                <a:srgbClr val="1F827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9" name="Freeform 39"/>
              <p:cNvSpPr/>
              <p:nvPr/>
            </p:nvSpPr>
            <p:spPr bwMode="auto">
              <a:xfrm>
                <a:off x="4241801" y="2338388"/>
                <a:ext cx="212725" cy="212725"/>
              </a:xfrm>
              <a:custGeom>
                <a:avLst/>
                <a:gdLst>
                  <a:gd name="T0" fmla="*/ 37 w 50"/>
                  <a:gd name="T1" fmla="*/ 42 h 50"/>
                  <a:gd name="T2" fmla="*/ 4 w 50"/>
                  <a:gd name="T3" fmla="*/ 50 h 50"/>
                  <a:gd name="T4" fmla="*/ 7 w 50"/>
                  <a:gd name="T5" fmla="*/ 16 h 50"/>
                  <a:gd name="T6" fmla="*/ 40 w 50"/>
                  <a:gd name="T7" fmla="*/ 8 h 50"/>
                  <a:gd name="T8" fmla="*/ 37 w 50"/>
                  <a:gd name="T9" fmla="*/ 4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50">
                    <a:moveTo>
                      <a:pt x="37" y="42"/>
                    </a:moveTo>
                    <a:cubicBezTo>
                      <a:pt x="25" y="50"/>
                      <a:pt x="4" y="50"/>
                      <a:pt x="4" y="50"/>
                    </a:cubicBezTo>
                    <a:cubicBezTo>
                      <a:pt x="4" y="50"/>
                      <a:pt x="0" y="29"/>
                      <a:pt x="7" y="16"/>
                    </a:cubicBezTo>
                    <a:cubicBezTo>
                      <a:pt x="15" y="0"/>
                      <a:pt x="31" y="1"/>
                      <a:pt x="40" y="8"/>
                    </a:cubicBezTo>
                    <a:cubicBezTo>
                      <a:pt x="48" y="15"/>
                      <a:pt x="50" y="34"/>
                      <a:pt x="37" y="42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0" name="Freeform 40"/>
              <p:cNvSpPr/>
              <p:nvPr/>
            </p:nvSpPr>
            <p:spPr bwMode="auto">
              <a:xfrm>
                <a:off x="4251326" y="2432050"/>
                <a:ext cx="119063" cy="119063"/>
              </a:xfrm>
              <a:custGeom>
                <a:avLst/>
                <a:gdLst>
                  <a:gd name="T0" fmla="*/ 21 w 28"/>
                  <a:gd name="T1" fmla="*/ 23 h 28"/>
                  <a:gd name="T2" fmla="*/ 2 w 28"/>
                  <a:gd name="T3" fmla="*/ 28 h 28"/>
                  <a:gd name="T4" fmla="*/ 4 w 28"/>
                  <a:gd name="T5" fmla="*/ 9 h 28"/>
                  <a:gd name="T6" fmla="*/ 22 w 28"/>
                  <a:gd name="T7" fmla="*/ 5 h 28"/>
                  <a:gd name="T8" fmla="*/ 21 w 28"/>
                  <a:gd name="T9" fmla="*/ 2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21" y="23"/>
                    </a:moveTo>
                    <a:cubicBezTo>
                      <a:pt x="14" y="28"/>
                      <a:pt x="2" y="28"/>
                      <a:pt x="2" y="28"/>
                    </a:cubicBezTo>
                    <a:cubicBezTo>
                      <a:pt x="2" y="28"/>
                      <a:pt x="0" y="16"/>
                      <a:pt x="4" y="9"/>
                    </a:cubicBezTo>
                    <a:cubicBezTo>
                      <a:pt x="8" y="0"/>
                      <a:pt x="17" y="1"/>
                      <a:pt x="22" y="5"/>
                    </a:cubicBezTo>
                    <a:cubicBezTo>
                      <a:pt x="27" y="9"/>
                      <a:pt x="28" y="19"/>
                      <a:pt x="21" y="23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1" name="Freeform 41"/>
              <p:cNvSpPr/>
              <p:nvPr/>
            </p:nvSpPr>
            <p:spPr bwMode="auto">
              <a:xfrm>
                <a:off x="4271963" y="2508250"/>
                <a:ext cx="238125" cy="207963"/>
              </a:xfrm>
              <a:custGeom>
                <a:avLst/>
                <a:gdLst>
                  <a:gd name="T0" fmla="*/ 26 w 56"/>
                  <a:gd name="T1" fmla="*/ 43 h 49"/>
                  <a:gd name="T2" fmla="*/ 0 w 56"/>
                  <a:gd name="T3" fmla="*/ 20 h 49"/>
                  <a:gd name="T4" fmla="*/ 29 w 56"/>
                  <a:gd name="T5" fmla="*/ 3 h 49"/>
                  <a:gd name="T6" fmla="*/ 55 w 56"/>
                  <a:gd name="T7" fmla="*/ 25 h 49"/>
                  <a:gd name="T8" fmla="*/ 26 w 56"/>
                  <a:gd name="T9" fmla="*/ 43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49">
                    <a:moveTo>
                      <a:pt x="26" y="43"/>
                    </a:moveTo>
                    <a:cubicBezTo>
                      <a:pt x="12" y="37"/>
                      <a:pt x="0" y="20"/>
                      <a:pt x="0" y="20"/>
                    </a:cubicBezTo>
                    <a:cubicBezTo>
                      <a:pt x="0" y="20"/>
                      <a:pt x="15" y="5"/>
                      <a:pt x="29" y="3"/>
                    </a:cubicBezTo>
                    <a:cubicBezTo>
                      <a:pt x="47" y="0"/>
                      <a:pt x="56" y="14"/>
                      <a:pt x="55" y="25"/>
                    </a:cubicBezTo>
                    <a:cubicBezTo>
                      <a:pt x="54" y="36"/>
                      <a:pt x="40" y="49"/>
                      <a:pt x="26" y="4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2" name="Freeform 42"/>
              <p:cNvSpPr/>
              <p:nvPr/>
            </p:nvSpPr>
            <p:spPr bwMode="auto">
              <a:xfrm>
                <a:off x="4271963" y="2546350"/>
                <a:ext cx="131763" cy="114300"/>
              </a:xfrm>
              <a:custGeom>
                <a:avLst/>
                <a:gdLst>
                  <a:gd name="T0" fmla="*/ 15 w 31"/>
                  <a:gd name="T1" fmla="*/ 24 h 27"/>
                  <a:gd name="T2" fmla="*/ 0 w 31"/>
                  <a:gd name="T3" fmla="*/ 12 h 27"/>
                  <a:gd name="T4" fmla="*/ 17 w 31"/>
                  <a:gd name="T5" fmla="*/ 2 h 27"/>
                  <a:gd name="T6" fmla="*/ 31 w 31"/>
                  <a:gd name="T7" fmla="*/ 14 h 27"/>
                  <a:gd name="T8" fmla="*/ 15 w 31"/>
                  <a:gd name="T9" fmla="*/ 2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7">
                    <a:moveTo>
                      <a:pt x="15" y="24"/>
                    </a:moveTo>
                    <a:cubicBezTo>
                      <a:pt x="7" y="21"/>
                      <a:pt x="0" y="12"/>
                      <a:pt x="0" y="12"/>
                    </a:cubicBezTo>
                    <a:cubicBezTo>
                      <a:pt x="0" y="12"/>
                      <a:pt x="8" y="3"/>
                      <a:pt x="17" y="2"/>
                    </a:cubicBezTo>
                    <a:cubicBezTo>
                      <a:pt x="27" y="0"/>
                      <a:pt x="31" y="8"/>
                      <a:pt x="31" y="14"/>
                    </a:cubicBezTo>
                    <a:cubicBezTo>
                      <a:pt x="30" y="20"/>
                      <a:pt x="23" y="27"/>
                      <a:pt x="15" y="24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3" name="Freeform 43"/>
              <p:cNvSpPr/>
              <p:nvPr/>
            </p:nvSpPr>
            <p:spPr bwMode="auto">
              <a:xfrm>
                <a:off x="4200526" y="2606675"/>
                <a:ext cx="198438" cy="236538"/>
              </a:xfrm>
              <a:custGeom>
                <a:avLst/>
                <a:gdLst>
                  <a:gd name="T0" fmla="*/ 39 w 47"/>
                  <a:gd name="T1" fmla="*/ 22 h 56"/>
                  <a:gd name="T2" fmla="*/ 13 w 47"/>
                  <a:gd name="T3" fmla="*/ 0 h 56"/>
                  <a:gd name="T4" fmla="*/ 0 w 47"/>
                  <a:gd name="T5" fmla="*/ 32 h 56"/>
                  <a:gd name="T6" fmla="*/ 26 w 47"/>
                  <a:gd name="T7" fmla="*/ 53 h 56"/>
                  <a:gd name="T8" fmla="*/ 39 w 47"/>
                  <a:gd name="T9" fmla="*/ 22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56">
                    <a:moveTo>
                      <a:pt x="39" y="22"/>
                    </a:moveTo>
                    <a:cubicBezTo>
                      <a:pt x="31" y="9"/>
                      <a:pt x="13" y="0"/>
                      <a:pt x="13" y="0"/>
                    </a:cubicBezTo>
                    <a:cubicBezTo>
                      <a:pt x="13" y="0"/>
                      <a:pt x="0" y="17"/>
                      <a:pt x="0" y="32"/>
                    </a:cubicBezTo>
                    <a:cubicBezTo>
                      <a:pt x="0" y="49"/>
                      <a:pt x="15" y="56"/>
                      <a:pt x="26" y="53"/>
                    </a:cubicBezTo>
                    <a:cubicBezTo>
                      <a:pt x="37" y="50"/>
                      <a:pt x="47" y="35"/>
                      <a:pt x="39" y="22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4" name="Freeform 44"/>
              <p:cNvSpPr/>
              <p:nvPr/>
            </p:nvSpPr>
            <p:spPr bwMode="auto">
              <a:xfrm>
                <a:off x="4221163" y="2606675"/>
                <a:ext cx="114300" cy="131763"/>
              </a:xfrm>
              <a:custGeom>
                <a:avLst/>
                <a:gdLst>
                  <a:gd name="T0" fmla="*/ 22 w 27"/>
                  <a:gd name="T1" fmla="*/ 12 h 31"/>
                  <a:gd name="T2" fmla="*/ 8 w 27"/>
                  <a:gd name="T3" fmla="*/ 0 h 31"/>
                  <a:gd name="T4" fmla="*/ 0 w 27"/>
                  <a:gd name="T5" fmla="*/ 18 h 31"/>
                  <a:gd name="T6" fmla="*/ 15 w 27"/>
                  <a:gd name="T7" fmla="*/ 30 h 31"/>
                  <a:gd name="T8" fmla="*/ 22 w 27"/>
                  <a:gd name="T9" fmla="*/ 1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1">
                    <a:moveTo>
                      <a:pt x="22" y="12"/>
                    </a:moveTo>
                    <a:cubicBezTo>
                      <a:pt x="18" y="5"/>
                      <a:pt x="8" y="0"/>
                      <a:pt x="8" y="0"/>
                    </a:cubicBezTo>
                    <a:cubicBezTo>
                      <a:pt x="8" y="0"/>
                      <a:pt x="0" y="9"/>
                      <a:pt x="0" y="18"/>
                    </a:cubicBezTo>
                    <a:cubicBezTo>
                      <a:pt x="1" y="28"/>
                      <a:pt x="9" y="31"/>
                      <a:pt x="15" y="30"/>
                    </a:cubicBezTo>
                    <a:cubicBezTo>
                      <a:pt x="21" y="28"/>
                      <a:pt x="27" y="20"/>
                      <a:pt x="22" y="12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5" name="Freeform 45"/>
              <p:cNvSpPr/>
              <p:nvPr/>
            </p:nvSpPr>
            <p:spPr bwMode="auto">
              <a:xfrm>
                <a:off x="4073526" y="2312988"/>
                <a:ext cx="203200" cy="233363"/>
              </a:xfrm>
              <a:custGeom>
                <a:avLst/>
                <a:gdLst>
                  <a:gd name="T0" fmla="*/ 9 w 48"/>
                  <a:gd name="T1" fmla="*/ 35 h 55"/>
                  <a:gd name="T2" fmla="*/ 36 w 48"/>
                  <a:gd name="T3" fmla="*/ 55 h 55"/>
                  <a:gd name="T4" fmla="*/ 47 w 48"/>
                  <a:gd name="T5" fmla="*/ 23 h 55"/>
                  <a:gd name="T6" fmla="*/ 20 w 48"/>
                  <a:gd name="T7" fmla="*/ 3 h 55"/>
                  <a:gd name="T8" fmla="*/ 9 w 48"/>
                  <a:gd name="T9" fmla="*/ 3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55">
                    <a:moveTo>
                      <a:pt x="9" y="35"/>
                    </a:moveTo>
                    <a:cubicBezTo>
                      <a:pt x="17" y="48"/>
                      <a:pt x="36" y="55"/>
                      <a:pt x="36" y="55"/>
                    </a:cubicBezTo>
                    <a:cubicBezTo>
                      <a:pt x="36" y="55"/>
                      <a:pt x="48" y="38"/>
                      <a:pt x="47" y="23"/>
                    </a:cubicBezTo>
                    <a:cubicBezTo>
                      <a:pt x="46" y="5"/>
                      <a:pt x="30" y="0"/>
                      <a:pt x="20" y="3"/>
                    </a:cubicBezTo>
                    <a:cubicBezTo>
                      <a:pt x="9" y="6"/>
                      <a:pt x="0" y="22"/>
                      <a:pt x="9" y="3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6" name="Freeform 46"/>
              <p:cNvSpPr/>
              <p:nvPr/>
            </p:nvSpPr>
            <p:spPr bwMode="auto">
              <a:xfrm>
                <a:off x="4140201" y="2416175"/>
                <a:ext cx="114300" cy="130175"/>
              </a:xfrm>
              <a:custGeom>
                <a:avLst/>
                <a:gdLst>
                  <a:gd name="T0" fmla="*/ 5 w 27"/>
                  <a:gd name="T1" fmla="*/ 20 h 31"/>
                  <a:gd name="T2" fmla="*/ 20 w 27"/>
                  <a:gd name="T3" fmla="*/ 31 h 31"/>
                  <a:gd name="T4" fmla="*/ 26 w 27"/>
                  <a:gd name="T5" fmla="*/ 13 h 31"/>
                  <a:gd name="T6" fmla="*/ 11 w 27"/>
                  <a:gd name="T7" fmla="*/ 2 h 31"/>
                  <a:gd name="T8" fmla="*/ 5 w 27"/>
                  <a:gd name="T9" fmla="*/ 2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1">
                    <a:moveTo>
                      <a:pt x="5" y="20"/>
                    </a:moveTo>
                    <a:cubicBezTo>
                      <a:pt x="9" y="27"/>
                      <a:pt x="20" y="31"/>
                      <a:pt x="20" y="31"/>
                    </a:cubicBezTo>
                    <a:cubicBezTo>
                      <a:pt x="20" y="31"/>
                      <a:pt x="27" y="22"/>
                      <a:pt x="26" y="13"/>
                    </a:cubicBezTo>
                    <a:cubicBezTo>
                      <a:pt x="25" y="3"/>
                      <a:pt x="17" y="0"/>
                      <a:pt x="11" y="2"/>
                    </a:cubicBezTo>
                    <a:cubicBezTo>
                      <a:pt x="5" y="4"/>
                      <a:pt x="0" y="13"/>
                      <a:pt x="5" y="20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7" name="Freeform 47"/>
              <p:cNvSpPr/>
              <p:nvPr/>
            </p:nvSpPr>
            <p:spPr bwMode="auto">
              <a:xfrm>
                <a:off x="3979863" y="2454275"/>
                <a:ext cx="233363" cy="203200"/>
              </a:xfrm>
              <a:custGeom>
                <a:avLst/>
                <a:gdLst>
                  <a:gd name="T0" fmla="*/ 29 w 55"/>
                  <a:gd name="T1" fmla="*/ 5 h 48"/>
                  <a:gd name="T2" fmla="*/ 55 w 55"/>
                  <a:gd name="T3" fmla="*/ 27 h 48"/>
                  <a:gd name="T4" fmla="*/ 26 w 55"/>
                  <a:gd name="T5" fmla="*/ 45 h 48"/>
                  <a:gd name="T6" fmla="*/ 0 w 55"/>
                  <a:gd name="T7" fmla="*/ 23 h 48"/>
                  <a:gd name="T8" fmla="*/ 29 w 55"/>
                  <a:gd name="T9" fmla="*/ 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48">
                    <a:moveTo>
                      <a:pt x="29" y="5"/>
                    </a:moveTo>
                    <a:cubicBezTo>
                      <a:pt x="43" y="11"/>
                      <a:pt x="55" y="27"/>
                      <a:pt x="55" y="27"/>
                    </a:cubicBezTo>
                    <a:cubicBezTo>
                      <a:pt x="55" y="27"/>
                      <a:pt x="41" y="43"/>
                      <a:pt x="26" y="45"/>
                    </a:cubicBezTo>
                    <a:cubicBezTo>
                      <a:pt x="9" y="48"/>
                      <a:pt x="0" y="35"/>
                      <a:pt x="0" y="23"/>
                    </a:cubicBezTo>
                    <a:cubicBezTo>
                      <a:pt x="1" y="12"/>
                      <a:pt x="15" y="0"/>
                      <a:pt x="29" y="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8" name="Freeform 48"/>
              <p:cNvSpPr/>
              <p:nvPr/>
            </p:nvSpPr>
            <p:spPr bwMode="auto">
              <a:xfrm>
                <a:off x="4081463" y="2505075"/>
                <a:ext cx="131763" cy="114300"/>
              </a:xfrm>
              <a:custGeom>
                <a:avLst/>
                <a:gdLst>
                  <a:gd name="T0" fmla="*/ 16 w 31"/>
                  <a:gd name="T1" fmla="*/ 3 h 27"/>
                  <a:gd name="T2" fmla="*/ 31 w 31"/>
                  <a:gd name="T3" fmla="*/ 15 h 27"/>
                  <a:gd name="T4" fmla="*/ 15 w 31"/>
                  <a:gd name="T5" fmla="*/ 26 h 27"/>
                  <a:gd name="T6" fmla="*/ 0 w 31"/>
                  <a:gd name="T7" fmla="*/ 13 h 27"/>
                  <a:gd name="T8" fmla="*/ 16 w 31"/>
                  <a:gd name="T9" fmla="*/ 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7">
                    <a:moveTo>
                      <a:pt x="16" y="3"/>
                    </a:moveTo>
                    <a:cubicBezTo>
                      <a:pt x="24" y="6"/>
                      <a:pt x="31" y="15"/>
                      <a:pt x="31" y="15"/>
                    </a:cubicBezTo>
                    <a:cubicBezTo>
                      <a:pt x="31" y="15"/>
                      <a:pt x="23" y="24"/>
                      <a:pt x="15" y="26"/>
                    </a:cubicBezTo>
                    <a:cubicBezTo>
                      <a:pt x="5" y="27"/>
                      <a:pt x="0" y="19"/>
                      <a:pt x="0" y="13"/>
                    </a:cubicBezTo>
                    <a:cubicBezTo>
                      <a:pt x="1" y="7"/>
                      <a:pt x="8" y="0"/>
                      <a:pt x="16" y="3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9" name="Freeform 49"/>
              <p:cNvSpPr/>
              <p:nvPr/>
            </p:nvSpPr>
            <p:spPr bwMode="auto">
              <a:xfrm>
                <a:off x="4017963" y="2597150"/>
                <a:ext cx="215900" cy="212725"/>
              </a:xfrm>
              <a:custGeom>
                <a:avLst/>
                <a:gdLst>
                  <a:gd name="T0" fmla="*/ 45 w 51"/>
                  <a:gd name="T1" fmla="*/ 35 h 50"/>
                  <a:gd name="T2" fmla="*/ 47 w 51"/>
                  <a:gd name="T3" fmla="*/ 1 h 50"/>
                  <a:gd name="T4" fmla="*/ 14 w 51"/>
                  <a:gd name="T5" fmla="*/ 9 h 50"/>
                  <a:gd name="T6" fmla="*/ 12 w 51"/>
                  <a:gd name="T7" fmla="*/ 42 h 50"/>
                  <a:gd name="T8" fmla="*/ 45 w 51"/>
                  <a:gd name="T9" fmla="*/ 3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50">
                    <a:moveTo>
                      <a:pt x="45" y="35"/>
                    </a:moveTo>
                    <a:cubicBezTo>
                      <a:pt x="51" y="21"/>
                      <a:pt x="47" y="1"/>
                      <a:pt x="47" y="1"/>
                    </a:cubicBezTo>
                    <a:cubicBezTo>
                      <a:pt x="47" y="1"/>
                      <a:pt x="26" y="0"/>
                      <a:pt x="14" y="9"/>
                    </a:cubicBezTo>
                    <a:cubicBezTo>
                      <a:pt x="0" y="19"/>
                      <a:pt x="3" y="35"/>
                      <a:pt x="12" y="42"/>
                    </a:cubicBezTo>
                    <a:cubicBezTo>
                      <a:pt x="20" y="50"/>
                      <a:pt x="38" y="49"/>
                      <a:pt x="45" y="3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0" name="Freeform 50"/>
              <p:cNvSpPr/>
              <p:nvPr/>
            </p:nvSpPr>
            <p:spPr bwMode="auto">
              <a:xfrm>
                <a:off x="4102101" y="2597150"/>
                <a:ext cx="123825" cy="119063"/>
              </a:xfrm>
              <a:custGeom>
                <a:avLst/>
                <a:gdLst>
                  <a:gd name="T0" fmla="*/ 26 w 29"/>
                  <a:gd name="T1" fmla="*/ 20 h 28"/>
                  <a:gd name="T2" fmla="*/ 27 w 29"/>
                  <a:gd name="T3" fmla="*/ 1 h 28"/>
                  <a:gd name="T4" fmla="*/ 8 w 29"/>
                  <a:gd name="T5" fmla="*/ 5 h 28"/>
                  <a:gd name="T6" fmla="*/ 7 w 29"/>
                  <a:gd name="T7" fmla="*/ 24 h 28"/>
                  <a:gd name="T8" fmla="*/ 26 w 29"/>
                  <a:gd name="T9" fmla="*/ 2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8">
                    <a:moveTo>
                      <a:pt x="26" y="20"/>
                    </a:moveTo>
                    <a:cubicBezTo>
                      <a:pt x="29" y="12"/>
                      <a:pt x="27" y="1"/>
                      <a:pt x="27" y="1"/>
                    </a:cubicBezTo>
                    <a:cubicBezTo>
                      <a:pt x="27" y="1"/>
                      <a:pt x="15" y="0"/>
                      <a:pt x="8" y="5"/>
                    </a:cubicBezTo>
                    <a:cubicBezTo>
                      <a:pt x="0" y="11"/>
                      <a:pt x="2" y="20"/>
                      <a:pt x="7" y="24"/>
                    </a:cubicBezTo>
                    <a:cubicBezTo>
                      <a:pt x="12" y="28"/>
                      <a:pt x="22" y="28"/>
                      <a:pt x="26" y="20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1" name="Freeform 51"/>
              <p:cNvSpPr/>
              <p:nvPr/>
            </p:nvSpPr>
            <p:spPr bwMode="auto">
              <a:xfrm>
                <a:off x="4170363" y="2505075"/>
                <a:ext cx="139700" cy="139700"/>
              </a:xfrm>
              <a:custGeom>
                <a:avLst/>
                <a:gdLst>
                  <a:gd name="T0" fmla="*/ 28 w 33"/>
                  <a:gd name="T1" fmla="*/ 26 h 33"/>
                  <a:gd name="T2" fmla="*/ 7 w 33"/>
                  <a:gd name="T3" fmla="*/ 28 h 33"/>
                  <a:gd name="T4" fmla="*/ 5 w 33"/>
                  <a:gd name="T5" fmla="*/ 7 h 33"/>
                  <a:gd name="T6" fmla="*/ 26 w 33"/>
                  <a:gd name="T7" fmla="*/ 5 h 33"/>
                  <a:gd name="T8" fmla="*/ 28 w 33"/>
                  <a:gd name="T9" fmla="*/ 2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3">
                    <a:moveTo>
                      <a:pt x="28" y="26"/>
                    </a:moveTo>
                    <a:cubicBezTo>
                      <a:pt x="22" y="32"/>
                      <a:pt x="13" y="33"/>
                      <a:pt x="7" y="28"/>
                    </a:cubicBezTo>
                    <a:cubicBezTo>
                      <a:pt x="1" y="23"/>
                      <a:pt x="0" y="13"/>
                      <a:pt x="5" y="7"/>
                    </a:cubicBezTo>
                    <a:cubicBezTo>
                      <a:pt x="10" y="1"/>
                      <a:pt x="20" y="0"/>
                      <a:pt x="26" y="5"/>
                    </a:cubicBezTo>
                    <a:cubicBezTo>
                      <a:pt x="32" y="11"/>
                      <a:pt x="33" y="20"/>
                      <a:pt x="28" y="26"/>
                    </a:cubicBezTo>
                    <a:close/>
                  </a:path>
                </a:pathLst>
              </a:custGeom>
              <a:solidFill>
                <a:srgbClr val="FADCE9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2" name="Freeform 52"/>
              <p:cNvSpPr/>
              <p:nvPr/>
            </p:nvSpPr>
            <p:spPr bwMode="auto">
              <a:xfrm>
                <a:off x="8021638" y="2466975"/>
                <a:ext cx="212725" cy="211138"/>
              </a:xfrm>
              <a:custGeom>
                <a:avLst/>
                <a:gdLst>
                  <a:gd name="T0" fmla="*/ 37 w 50"/>
                  <a:gd name="T1" fmla="*/ 42 h 50"/>
                  <a:gd name="T2" fmla="*/ 4 w 50"/>
                  <a:gd name="T3" fmla="*/ 50 h 50"/>
                  <a:gd name="T4" fmla="*/ 7 w 50"/>
                  <a:gd name="T5" fmla="*/ 16 h 50"/>
                  <a:gd name="T6" fmla="*/ 40 w 50"/>
                  <a:gd name="T7" fmla="*/ 8 h 50"/>
                  <a:gd name="T8" fmla="*/ 37 w 50"/>
                  <a:gd name="T9" fmla="*/ 4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50">
                    <a:moveTo>
                      <a:pt x="37" y="42"/>
                    </a:moveTo>
                    <a:cubicBezTo>
                      <a:pt x="25" y="50"/>
                      <a:pt x="4" y="50"/>
                      <a:pt x="4" y="50"/>
                    </a:cubicBezTo>
                    <a:cubicBezTo>
                      <a:pt x="4" y="50"/>
                      <a:pt x="0" y="29"/>
                      <a:pt x="7" y="16"/>
                    </a:cubicBezTo>
                    <a:cubicBezTo>
                      <a:pt x="15" y="0"/>
                      <a:pt x="31" y="1"/>
                      <a:pt x="40" y="8"/>
                    </a:cubicBezTo>
                    <a:cubicBezTo>
                      <a:pt x="48" y="15"/>
                      <a:pt x="50" y="33"/>
                      <a:pt x="37" y="42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3" name="Freeform 53"/>
              <p:cNvSpPr/>
              <p:nvPr/>
            </p:nvSpPr>
            <p:spPr bwMode="auto">
              <a:xfrm>
                <a:off x="8029576" y="2559050"/>
                <a:ext cx="119063" cy="119063"/>
              </a:xfrm>
              <a:custGeom>
                <a:avLst/>
                <a:gdLst>
                  <a:gd name="T0" fmla="*/ 21 w 28"/>
                  <a:gd name="T1" fmla="*/ 23 h 28"/>
                  <a:gd name="T2" fmla="*/ 2 w 28"/>
                  <a:gd name="T3" fmla="*/ 28 h 28"/>
                  <a:gd name="T4" fmla="*/ 4 w 28"/>
                  <a:gd name="T5" fmla="*/ 9 h 28"/>
                  <a:gd name="T6" fmla="*/ 22 w 28"/>
                  <a:gd name="T7" fmla="*/ 4 h 28"/>
                  <a:gd name="T8" fmla="*/ 21 w 28"/>
                  <a:gd name="T9" fmla="*/ 2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21" y="23"/>
                    </a:moveTo>
                    <a:cubicBezTo>
                      <a:pt x="14" y="28"/>
                      <a:pt x="2" y="28"/>
                      <a:pt x="2" y="28"/>
                    </a:cubicBezTo>
                    <a:cubicBezTo>
                      <a:pt x="2" y="28"/>
                      <a:pt x="0" y="16"/>
                      <a:pt x="4" y="9"/>
                    </a:cubicBezTo>
                    <a:cubicBezTo>
                      <a:pt x="8" y="0"/>
                      <a:pt x="17" y="0"/>
                      <a:pt x="22" y="4"/>
                    </a:cubicBezTo>
                    <a:cubicBezTo>
                      <a:pt x="27" y="8"/>
                      <a:pt x="28" y="18"/>
                      <a:pt x="21" y="23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4" name="Freeform 54"/>
              <p:cNvSpPr/>
              <p:nvPr/>
            </p:nvSpPr>
            <p:spPr bwMode="auto">
              <a:xfrm>
                <a:off x="8054976" y="2635250"/>
                <a:ext cx="233363" cy="204788"/>
              </a:xfrm>
              <a:custGeom>
                <a:avLst/>
                <a:gdLst>
                  <a:gd name="T0" fmla="*/ 25 w 55"/>
                  <a:gd name="T1" fmla="*/ 43 h 48"/>
                  <a:gd name="T2" fmla="*/ 0 w 55"/>
                  <a:gd name="T3" fmla="*/ 20 h 48"/>
                  <a:gd name="T4" fmla="*/ 29 w 55"/>
                  <a:gd name="T5" fmla="*/ 3 h 48"/>
                  <a:gd name="T6" fmla="*/ 54 w 55"/>
                  <a:gd name="T7" fmla="*/ 25 h 48"/>
                  <a:gd name="T8" fmla="*/ 25 w 55"/>
                  <a:gd name="T9" fmla="*/ 43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48">
                    <a:moveTo>
                      <a:pt x="25" y="43"/>
                    </a:moveTo>
                    <a:cubicBezTo>
                      <a:pt x="11" y="37"/>
                      <a:pt x="0" y="20"/>
                      <a:pt x="0" y="20"/>
                    </a:cubicBezTo>
                    <a:cubicBezTo>
                      <a:pt x="0" y="20"/>
                      <a:pt x="14" y="5"/>
                      <a:pt x="29" y="3"/>
                    </a:cubicBezTo>
                    <a:cubicBezTo>
                      <a:pt x="46" y="0"/>
                      <a:pt x="55" y="14"/>
                      <a:pt x="54" y="25"/>
                    </a:cubicBezTo>
                    <a:cubicBezTo>
                      <a:pt x="53" y="36"/>
                      <a:pt x="39" y="48"/>
                      <a:pt x="25" y="4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5" name="Freeform 55"/>
              <p:cNvSpPr/>
              <p:nvPr/>
            </p:nvSpPr>
            <p:spPr bwMode="auto">
              <a:xfrm>
                <a:off x="8054976" y="2673350"/>
                <a:ext cx="131763" cy="115888"/>
              </a:xfrm>
              <a:custGeom>
                <a:avLst/>
                <a:gdLst>
                  <a:gd name="T0" fmla="*/ 14 w 31"/>
                  <a:gd name="T1" fmla="*/ 24 h 27"/>
                  <a:gd name="T2" fmla="*/ 0 w 31"/>
                  <a:gd name="T3" fmla="*/ 11 h 27"/>
                  <a:gd name="T4" fmla="*/ 16 w 31"/>
                  <a:gd name="T5" fmla="*/ 2 h 27"/>
                  <a:gd name="T6" fmla="*/ 30 w 31"/>
                  <a:gd name="T7" fmla="*/ 14 h 27"/>
                  <a:gd name="T8" fmla="*/ 14 w 31"/>
                  <a:gd name="T9" fmla="*/ 2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7">
                    <a:moveTo>
                      <a:pt x="14" y="24"/>
                    </a:moveTo>
                    <a:cubicBezTo>
                      <a:pt x="6" y="21"/>
                      <a:pt x="0" y="11"/>
                      <a:pt x="0" y="11"/>
                    </a:cubicBezTo>
                    <a:cubicBezTo>
                      <a:pt x="0" y="11"/>
                      <a:pt x="7" y="3"/>
                      <a:pt x="16" y="2"/>
                    </a:cubicBezTo>
                    <a:cubicBezTo>
                      <a:pt x="26" y="0"/>
                      <a:pt x="31" y="8"/>
                      <a:pt x="30" y="14"/>
                    </a:cubicBezTo>
                    <a:cubicBezTo>
                      <a:pt x="29" y="20"/>
                      <a:pt x="22" y="27"/>
                      <a:pt x="14" y="24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6" name="Freeform 56"/>
              <p:cNvSpPr/>
              <p:nvPr/>
            </p:nvSpPr>
            <p:spPr bwMode="auto">
              <a:xfrm>
                <a:off x="7978776" y="2733675"/>
                <a:ext cx="200025" cy="236538"/>
              </a:xfrm>
              <a:custGeom>
                <a:avLst/>
                <a:gdLst>
                  <a:gd name="T0" fmla="*/ 39 w 47"/>
                  <a:gd name="T1" fmla="*/ 21 h 56"/>
                  <a:gd name="T2" fmla="*/ 13 w 47"/>
                  <a:gd name="T3" fmla="*/ 0 h 56"/>
                  <a:gd name="T4" fmla="*/ 0 w 47"/>
                  <a:gd name="T5" fmla="*/ 31 h 56"/>
                  <a:gd name="T6" fmla="*/ 26 w 47"/>
                  <a:gd name="T7" fmla="*/ 53 h 56"/>
                  <a:gd name="T8" fmla="*/ 39 w 47"/>
                  <a:gd name="T9" fmla="*/ 2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56">
                    <a:moveTo>
                      <a:pt x="39" y="21"/>
                    </a:moveTo>
                    <a:cubicBezTo>
                      <a:pt x="31" y="8"/>
                      <a:pt x="13" y="0"/>
                      <a:pt x="13" y="0"/>
                    </a:cubicBezTo>
                    <a:cubicBezTo>
                      <a:pt x="13" y="0"/>
                      <a:pt x="0" y="16"/>
                      <a:pt x="0" y="31"/>
                    </a:cubicBezTo>
                    <a:cubicBezTo>
                      <a:pt x="0" y="49"/>
                      <a:pt x="15" y="56"/>
                      <a:pt x="26" y="53"/>
                    </a:cubicBezTo>
                    <a:cubicBezTo>
                      <a:pt x="37" y="50"/>
                      <a:pt x="47" y="35"/>
                      <a:pt x="39" y="21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7" name="Freeform 57"/>
              <p:cNvSpPr/>
              <p:nvPr/>
            </p:nvSpPr>
            <p:spPr bwMode="auto">
              <a:xfrm>
                <a:off x="8001001" y="2733675"/>
                <a:ext cx="114300" cy="131763"/>
              </a:xfrm>
              <a:custGeom>
                <a:avLst/>
                <a:gdLst>
                  <a:gd name="T0" fmla="*/ 22 w 27"/>
                  <a:gd name="T1" fmla="*/ 12 h 31"/>
                  <a:gd name="T2" fmla="*/ 8 w 27"/>
                  <a:gd name="T3" fmla="*/ 0 h 31"/>
                  <a:gd name="T4" fmla="*/ 1 w 27"/>
                  <a:gd name="T5" fmla="*/ 18 h 31"/>
                  <a:gd name="T6" fmla="*/ 15 w 27"/>
                  <a:gd name="T7" fmla="*/ 30 h 31"/>
                  <a:gd name="T8" fmla="*/ 22 w 27"/>
                  <a:gd name="T9" fmla="*/ 1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1">
                    <a:moveTo>
                      <a:pt x="22" y="12"/>
                    </a:moveTo>
                    <a:cubicBezTo>
                      <a:pt x="18" y="5"/>
                      <a:pt x="8" y="0"/>
                      <a:pt x="8" y="0"/>
                    </a:cubicBezTo>
                    <a:cubicBezTo>
                      <a:pt x="8" y="0"/>
                      <a:pt x="0" y="9"/>
                      <a:pt x="1" y="18"/>
                    </a:cubicBezTo>
                    <a:cubicBezTo>
                      <a:pt x="1" y="28"/>
                      <a:pt x="9" y="31"/>
                      <a:pt x="15" y="30"/>
                    </a:cubicBezTo>
                    <a:cubicBezTo>
                      <a:pt x="21" y="28"/>
                      <a:pt x="27" y="19"/>
                      <a:pt x="22" y="12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8" name="Freeform 58"/>
              <p:cNvSpPr/>
              <p:nvPr/>
            </p:nvSpPr>
            <p:spPr bwMode="auto">
              <a:xfrm>
                <a:off x="7851776" y="2441575"/>
                <a:ext cx="203200" cy="231775"/>
              </a:xfrm>
              <a:custGeom>
                <a:avLst/>
                <a:gdLst>
                  <a:gd name="T0" fmla="*/ 9 w 48"/>
                  <a:gd name="T1" fmla="*/ 35 h 55"/>
                  <a:gd name="T2" fmla="*/ 36 w 48"/>
                  <a:gd name="T3" fmla="*/ 55 h 55"/>
                  <a:gd name="T4" fmla="*/ 47 w 48"/>
                  <a:gd name="T5" fmla="*/ 23 h 55"/>
                  <a:gd name="T6" fmla="*/ 20 w 48"/>
                  <a:gd name="T7" fmla="*/ 3 h 55"/>
                  <a:gd name="T8" fmla="*/ 9 w 48"/>
                  <a:gd name="T9" fmla="*/ 3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55">
                    <a:moveTo>
                      <a:pt x="9" y="35"/>
                    </a:moveTo>
                    <a:cubicBezTo>
                      <a:pt x="17" y="47"/>
                      <a:pt x="36" y="55"/>
                      <a:pt x="36" y="55"/>
                    </a:cubicBezTo>
                    <a:cubicBezTo>
                      <a:pt x="36" y="55"/>
                      <a:pt x="48" y="38"/>
                      <a:pt x="47" y="23"/>
                    </a:cubicBezTo>
                    <a:cubicBezTo>
                      <a:pt x="46" y="5"/>
                      <a:pt x="30" y="0"/>
                      <a:pt x="20" y="3"/>
                    </a:cubicBezTo>
                    <a:cubicBezTo>
                      <a:pt x="9" y="6"/>
                      <a:pt x="0" y="22"/>
                      <a:pt x="9" y="3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9" name="Freeform 59"/>
              <p:cNvSpPr/>
              <p:nvPr/>
            </p:nvSpPr>
            <p:spPr bwMode="auto">
              <a:xfrm>
                <a:off x="7920038" y="2543175"/>
                <a:ext cx="114300" cy="130175"/>
              </a:xfrm>
              <a:custGeom>
                <a:avLst/>
                <a:gdLst>
                  <a:gd name="T0" fmla="*/ 5 w 27"/>
                  <a:gd name="T1" fmla="*/ 20 h 31"/>
                  <a:gd name="T2" fmla="*/ 20 w 27"/>
                  <a:gd name="T3" fmla="*/ 31 h 31"/>
                  <a:gd name="T4" fmla="*/ 26 w 27"/>
                  <a:gd name="T5" fmla="*/ 13 h 31"/>
                  <a:gd name="T6" fmla="*/ 11 w 27"/>
                  <a:gd name="T7" fmla="*/ 2 h 31"/>
                  <a:gd name="T8" fmla="*/ 5 w 27"/>
                  <a:gd name="T9" fmla="*/ 2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1">
                    <a:moveTo>
                      <a:pt x="5" y="20"/>
                    </a:moveTo>
                    <a:cubicBezTo>
                      <a:pt x="9" y="27"/>
                      <a:pt x="20" y="31"/>
                      <a:pt x="20" y="31"/>
                    </a:cubicBezTo>
                    <a:cubicBezTo>
                      <a:pt x="20" y="31"/>
                      <a:pt x="27" y="21"/>
                      <a:pt x="26" y="13"/>
                    </a:cubicBezTo>
                    <a:cubicBezTo>
                      <a:pt x="25" y="3"/>
                      <a:pt x="17" y="0"/>
                      <a:pt x="11" y="2"/>
                    </a:cubicBezTo>
                    <a:cubicBezTo>
                      <a:pt x="5" y="4"/>
                      <a:pt x="0" y="12"/>
                      <a:pt x="5" y="20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0" name="Freeform 60"/>
              <p:cNvSpPr/>
              <p:nvPr/>
            </p:nvSpPr>
            <p:spPr bwMode="auto">
              <a:xfrm>
                <a:off x="7758113" y="2581275"/>
                <a:ext cx="233363" cy="203200"/>
              </a:xfrm>
              <a:custGeom>
                <a:avLst/>
                <a:gdLst>
                  <a:gd name="T0" fmla="*/ 29 w 55"/>
                  <a:gd name="T1" fmla="*/ 5 h 48"/>
                  <a:gd name="T2" fmla="*/ 55 w 55"/>
                  <a:gd name="T3" fmla="*/ 27 h 48"/>
                  <a:gd name="T4" fmla="*/ 26 w 55"/>
                  <a:gd name="T5" fmla="*/ 45 h 48"/>
                  <a:gd name="T6" fmla="*/ 1 w 55"/>
                  <a:gd name="T7" fmla="*/ 23 h 48"/>
                  <a:gd name="T8" fmla="*/ 29 w 55"/>
                  <a:gd name="T9" fmla="*/ 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48">
                    <a:moveTo>
                      <a:pt x="29" y="5"/>
                    </a:moveTo>
                    <a:cubicBezTo>
                      <a:pt x="43" y="11"/>
                      <a:pt x="55" y="27"/>
                      <a:pt x="55" y="27"/>
                    </a:cubicBezTo>
                    <a:cubicBezTo>
                      <a:pt x="55" y="27"/>
                      <a:pt x="41" y="43"/>
                      <a:pt x="26" y="45"/>
                    </a:cubicBezTo>
                    <a:cubicBezTo>
                      <a:pt x="9" y="48"/>
                      <a:pt x="0" y="34"/>
                      <a:pt x="1" y="23"/>
                    </a:cubicBezTo>
                    <a:cubicBezTo>
                      <a:pt x="1" y="12"/>
                      <a:pt x="15" y="0"/>
                      <a:pt x="29" y="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1" name="Freeform 61"/>
              <p:cNvSpPr/>
              <p:nvPr/>
            </p:nvSpPr>
            <p:spPr bwMode="auto">
              <a:xfrm>
                <a:off x="7859713" y="2632075"/>
                <a:ext cx="131763" cy="114300"/>
              </a:xfrm>
              <a:custGeom>
                <a:avLst/>
                <a:gdLst>
                  <a:gd name="T0" fmla="*/ 16 w 31"/>
                  <a:gd name="T1" fmla="*/ 3 h 27"/>
                  <a:gd name="T2" fmla="*/ 31 w 31"/>
                  <a:gd name="T3" fmla="*/ 15 h 27"/>
                  <a:gd name="T4" fmla="*/ 15 w 31"/>
                  <a:gd name="T5" fmla="*/ 25 h 27"/>
                  <a:gd name="T6" fmla="*/ 0 w 31"/>
                  <a:gd name="T7" fmla="*/ 13 h 27"/>
                  <a:gd name="T8" fmla="*/ 16 w 31"/>
                  <a:gd name="T9" fmla="*/ 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7">
                    <a:moveTo>
                      <a:pt x="16" y="3"/>
                    </a:moveTo>
                    <a:cubicBezTo>
                      <a:pt x="24" y="6"/>
                      <a:pt x="31" y="15"/>
                      <a:pt x="31" y="15"/>
                    </a:cubicBezTo>
                    <a:cubicBezTo>
                      <a:pt x="31" y="15"/>
                      <a:pt x="23" y="24"/>
                      <a:pt x="15" y="25"/>
                    </a:cubicBezTo>
                    <a:cubicBezTo>
                      <a:pt x="5" y="27"/>
                      <a:pt x="0" y="19"/>
                      <a:pt x="0" y="13"/>
                    </a:cubicBezTo>
                    <a:cubicBezTo>
                      <a:pt x="1" y="7"/>
                      <a:pt x="8" y="0"/>
                      <a:pt x="16" y="3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2" name="Freeform 62"/>
              <p:cNvSpPr/>
              <p:nvPr/>
            </p:nvSpPr>
            <p:spPr bwMode="auto">
              <a:xfrm>
                <a:off x="7796213" y="2725738"/>
                <a:ext cx="217488" cy="206375"/>
              </a:xfrm>
              <a:custGeom>
                <a:avLst/>
                <a:gdLst>
                  <a:gd name="T0" fmla="*/ 45 w 51"/>
                  <a:gd name="T1" fmla="*/ 34 h 49"/>
                  <a:gd name="T2" fmla="*/ 47 w 51"/>
                  <a:gd name="T3" fmla="*/ 1 h 49"/>
                  <a:gd name="T4" fmla="*/ 14 w 51"/>
                  <a:gd name="T5" fmla="*/ 9 h 49"/>
                  <a:gd name="T6" fmla="*/ 12 w 51"/>
                  <a:gd name="T7" fmla="*/ 42 h 49"/>
                  <a:gd name="T8" fmla="*/ 45 w 51"/>
                  <a:gd name="T9" fmla="*/ 3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9">
                    <a:moveTo>
                      <a:pt x="45" y="34"/>
                    </a:moveTo>
                    <a:cubicBezTo>
                      <a:pt x="51" y="21"/>
                      <a:pt x="47" y="1"/>
                      <a:pt x="47" y="1"/>
                    </a:cubicBezTo>
                    <a:cubicBezTo>
                      <a:pt x="47" y="1"/>
                      <a:pt x="26" y="0"/>
                      <a:pt x="14" y="9"/>
                    </a:cubicBezTo>
                    <a:cubicBezTo>
                      <a:pt x="0" y="19"/>
                      <a:pt x="3" y="35"/>
                      <a:pt x="12" y="42"/>
                    </a:cubicBezTo>
                    <a:cubicBezTo>
                      <a:pt x="20" y="49"/>
                      <a:pt x="38" y="49"/>
                      <a:pt x="45" y="34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3" name="Freeform 63"/>
              <p:cNvSpPr/>
              <p:nvPr/>
            </p:nvSpPr>
            <p:spPr bwMode="auto">
              <a:xfrm>
                <a:off x="7886701" y="2725738"/>
                <a:ext cx="117475" cy="117475"/>
              </a:xfrm>
              <a:custGeom>
                <a:avLst/>
                <a:gdLst>
                  <a:gd name="T0" fmla="*/ 25 w 28"/>
                  <a:gd name="T1" fmla="*/ 20 h 28"/>
                  <a:gd name="T2" fmla="*/ 26 w 28"/>
                  <a:gd name="T3" fmla="*/ 1 h 28"/>
                  <a:gd name="T4" fmla="*/ 8 w 28"/>
                  <a:gd name="T5" fmla="*/ 5 h 28"/>
                  <a:gd name="T6" fmla="*/ 6 w 28"/>
                  <a:gd name="T7" fmla="*/ 24 h 28"/>
                  <a:gd name="T8" fmla="*/ 25 w 28"/>
                  <a:gd name="T9" fmla="*/ 2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25" y="20"/>
                    </a:moveTo>
                    <a:cubicBezTo>
                      <a:pt x="28" y="12"/>
                      <a:pt x="26" y="1"/>
                      <a:pt x="26" y="1"/>
                    </a:cubicBezTo>
                    <a:cubicBezTo>
                      <a:pt x="26" y="1"/>
                      <a:pt x="14" y="0"/>
                      <a:pt x="8" y="5"/>
                    </a:cubicBezTo>
                    <a:cubicBezTo>
                      <a:pt x="0" y="11"/>
                      <a:pt x="2" y="20"/>
                      <a:pt x="6" y="24"/>
                    </a:cubicBezTo>
                    <a:cubicBezTo>
                      <a:pt x="11" y="28"/>
                      <a:pt x="21" y="28"/>
                      <a:pt x="25" y="20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4" name="Freeform 64"/>
              <p:cNvSpPr/>
              <p:nvPr/>
            </p:nvSpPr>
            <p:spPr bwMode="auto">
              <a:xfrm>
                <a:off x="7950201" y="2632075"/>
                <a:ext cx="139700" cy="139700"/>
              </a:xfrm>
              <a:custGeom>
                <a:avLst/>
                <a:gdLst>
                  <a:gd name="T0" fmla="*/ 28 w 33"/>
                  <a:gd name="T1" fmla="*/ 26 h 33"/>
                  <a:gd name="T2" fmla="*/ 7 w 33"/>
                  <a:gd name="T3" fmla="*/ 28 h 33"/>
                  <a:gd name="T4" fmla="*/ 5 w 33"/>
                  <a:gd name="T5" fmla="*/ 7 h 33"/>
                  <a:gd name="T6" fmla="*/ 26 w 33"/>
                  <a:gd name="T7" fmla="*/ 5 h 33"/>
                  <a:gd name="T8" fmla="*/ 28 w 33"/>
                  <a:gd name="T9" fmla="*/ 2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3">
                    <a:moveTo>
                      <a:pt x="28" y="26"/>
                    </a:moveTo>
                    <a:cubicBezTo>
                      <a:pt x="22" y="32"/>
                      <a:pt x="13" y="33"/>
                      <a:pt x="7" y="28"/>
                    </a:cubicBezTo>
                    <a:cubicBezTo>
                      <a:pt x="1" y="22"/>
                      <a:pt x="0" y="13"/>
                      <a:pt x="5" y="7"/>
                    </a:cubicBezTo>
                    <a:cubicBezTo>
                      <a:pt x="11" y="1"/>
                      <a:pt x="20" y="0"/>
                      <a:pt x="26" y="5"/>
                    </a:cubicBezTo>
                    <a:cubicBezTo>
                      <a:pt x="32" y="10"/>
                      <a:pt x="33" y="20"/>
                      <a:pt x="28" y="26"/>
                    </a:cubicBezTo>
                    <a:close/>
                  </a:path>
                </a:pathLst>
              </a:custGeom>
              <a:solidFill>
                <a:srgbClr val="FADCE9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5" name="Freeform 65"/>
              <p:cNvSpPr/>
              <p:nvPr/>
            </p:nvSpPr>
            <p:spPr bwMode="auto">
              <a:xfrm>
                <a:off x="8301038" y="2822575"/>
                <a:ext cx="153988" cy="157163"/>
              </a:xfrm>
              <a:custGeom>
                <a:avLst/>
                <a:gdLst>
                  <a:gd name="T0" fmla="*/ 28 w 36"/>
                  <a:gd name="T1" fmla="*/ 29 h 37"/>
                  <a:gd name="T2" fmla="*/ 5 w 36"/>
                  <a:gd name="T3" fmla="*/ 37 h 37"/>
                  <a:gd name="T4" fmla="*/ 4 w 36"/>
                  <a:gd name="T5" fmla="*/ 12 h 37"/>
                  <a:gd name="T6" fmla="*/ 27 w 36"/>
                  <a:gd name="T7" fmla="*/ 4 h 37"/>
                  <a:gd name="T8" fmla="*/ 28 w 36"/>
                  <a:gd name="T9" fmla="*/ 29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7">
                    <a:moveTo>
                      <a:pt x="28" y="29"/>
                    </a:moveTo>
                    <a:cubicBezTo>
                      <a:pt x="19" y="35"/>
                      <a:pt x="5" y="37"/>
                      <a:pt x="5" y="37"/>
                    </a:cubicBezTo>
                    <a:cubicBezTo>
                      <a:pt x="5" y="37"/>
                      <a:pt x="0" y="22"/>
                      <a:pt x="4" y="12"/>
                    </a:cubicBezTo>
                    <a:cubicBezTo>
                      <a:pt x="8" y="0"/>
                      <a:pt x="20" y="0"/>
                      <a:pt x="27" y="4"/>
                    </a:cubicBezTo>
                    <a:cubicBezTo>
                      <a:pt x="33" y="9"/>
                      <a:pt x="36" y="21"/>
                      <a:pt x="28" y="29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6" name="Freeform 66"/>
              <p:cNvSpPr/>
              <p:nvPr/>
            </p:nvSpPr>
            <p:spPr bwMode="auto">
              <a:xfrm>
                <a:off x="8310563" y="2890838"/>
                <a:ext cx="84138" cy="88900"/>
              </a:xfrm>
              <a:custGeom>
                <a:avLst/>
                <a:gdLst>
                  <a:gd name="T0" fmla="*/ 16 w 20"/>
                  <a:gd name="T1" fmla="*/ 16 h 21"/>
                  <a:gd name="T2" fmla="*/ 3 w 20"/>
                  <a:gd name="T3" fmla="*/ 21 h 21"/>
                  <a:gd name="T4" fmla="*/ 2 w 20"/>
                  <a:gd name="T5" fmla="*/ 7 h 21"/>
                  <a:gd name="T6" fmla="*/ 15 w 20"/>
                  <a:gd name="T7" fmla="*/ 2 h 21"/>
                  <a:gd name="T8" fmla="*/ 16 w 20"/>
                  <a:gd name="T9" fmla="*/ 16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1">
                    <a:moveTo>
                      <a:pt x="16" y="16"/>
                    </a:moveTo>
                    <a:cubicBezTo>
                      <a:pt x="11" y="20"/>
                      <a:pt x="3" y="21"/>
                      <a:pt x="3" y="21"/>
                    </a:cubicBezTo>
                    <a:cubicBezTo>
                      <a:pt x="3" y="21"/>
                      <a:pt x="0" y="13"/>
                      <a:pt x="2" y="7"/>
                    </a:cubicBezTo>
                    <a:cubicBezTo>
                      <a:pt x="5" y="0"/>
                      <a:pt x="11" y="0"/>
                      <a:pt x="15" y="2"/>
                    </a:cubicBezTo>
                    <a:cubicBezTo>
                      <a:pt x="19" y="5"/>
                      <a:pt x="20" y="12"/>
                      <a:pt x="16" y="16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7" name="Freeform 67"/>
              <p:cNvSpPr/>
              <p:nvPr/>
            </p:nvSpPr>
            <p:spPr bwMode="auto">
              <a:xfrm>
                <a:off x="8335963" y="2932113"/>
                <a:ext cx="165100" cy="149225"/>
              </a:xfrm>
              <a:custGeom>
                <a:avLst/>
                <a:gdLst>
                  <a:gd name="T0" fmla="*/ 20 w 39"/>
                  <a:gd name="T1" fmla="*/ 32 h 35"/>
                  <a:gd name="T2" fmla="*/ 0 w 39"/>
                  <a:gd name="T3" fmla="*/ 18 h 35"/>
                  <a:gd name="T4" fmla="*/ 19 w 39"/>
                  <a:gd name="T5" fmla="*/ 3 h 35"/>
                  <a:gd name="T6" fmla="*/ 39 w 39"/>
                  <a:gd name="T7" fmla="*/ 17 h 35"/>
                  <a:gd name="T8" fmla="*/ 20 w 39"/>
                  <a:gd name="T9" fmla="*/ 3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5">
                    <a:moveTo>
                      <a:pt x="20" y="32"/>
                    </a:moveTo>
                    <a:cubicBezTo>
                      <a:pt x="9" y="29"/>
                      <a:pt x="0" y="18"/>
                      <a:pt x="0" y="18"/>
                    </a:cubicBezTo>
                    <a:cubicBezTo>
                      <a:pt x="0" y="18"/>
                      <a:pt x="9" y="6"/>
                      <a:pt x="19" y="3"/>
                    </a:cubicBezTo>
                    <a:cubicBezTo>
                      <a:pt x="32" y="0"/>
                      <a:pt x="39" y="9"/>
                      <a:pt x="39" y="17"/>
                    </a:cubicBezTo>
                    <a:cubicBezTo>
                      <a:pt x="39" y="25"/>
                      <a:pt x="31" y="35"/>
                      <a:pt x="20" y="32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8" name="Freeform 68"/>
              <p:cNvSpPr/>
              <p:nvPr/>
            </p:nvSpPr>
            <p:spPr bwMode="auto">
              <a:xfrm>
                <a:off x="8335963" y="2967038"/>
                <a:ext cx="93663" cy="84138"/>
              </a:xfrm>
              <a:custGeom>
                <a:avLst/>
                <a:gdLst>
                  <a:gd name="T0" fmla="*/ 11 w 22"/>
                  <a:gd name="T1" fmla="*/ 18 h 20"/>
                  <a:gd name="T2" fmla="*/ 0 w 22"/>
                  <a:gd name="T3" fmla="*/ 10 h 20"/>
                  <a:gd name="T4" fmla="*/ 11 w 22"/>
                  <a:gd name="T5" fmla="*/ 2 h 20"/>
                  <a:gd name="T6" fmla="*/ 22 w 22"/>
                  <a:gd name="T7" fmla="*/ 10 h 20"/>
                  <a:gd name="T8" fmla="*/ 11 w 22"/>
                  <a:gd name="T9" fmla="*/ 1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0">
                    <a:moveTo>
                      <a:pt x="11" y="18"/>
                    </a:moveTo>
                    <a:cubicBezTo>
                      <a:pt x="5" y="16"/>
                      <a:pt x="0" y="10"/>
                      <a:pt x="0" y="10"/>
                    </a:cubicBezTo>
                    <a:cubicBezTo>
                      <a:pt x="0" y="10"/>
                      <a:pt x="5" y="3"/>
                      <a:pt x="11" y="2"/>
                    </a:cubicBezTo>
                    <a:cubicBezTo>
                      <a:pt x="18" y="0"/>
                      <a:pt x="22" y="5"/>
                      <a:pt x="22" y="10"/>
                    </a:cubicBezTo>
                    <a:cubicBezTo>
                      <a:pt x="22" y="14"/>
                      <a:pt x="17" y="20"/>
                      <a:pt x="11" y="18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9" name="Freeform 69"/>
              <p:cNvSpPr/>
              <p:nvPr/>
            </p:nvSpPr>
            <p:spPr bwMode="auto">
              <a:xfrm>
                <a:off x="8288338" y="3017838"/>
                <a:ext cx="149225" cy="169863"/>
              </a:xfrm>
              <a:custGeom>
                <a:avLst/>
                <a:gdLst>
                  <a:gd name="T0" fmla="*/ 28 w 35"/>
                  <a:gd name="T1" fmla="*/ 14 h 40"/>
                  <a:gd name="T2" fmla="*/ 8 w 35"/>
                  <a:gd name="T3" fmla="*/ 0 h 40"/>
                  <a:gd name="T4" fmla="*/ 1 w 35"/>
                  <a:gd name="T5" fmla="*/ 24 h 40"/>
                  <a:gd name="T6" fmla="*/ 21 w 35"/>
                  <a:gd name="T7" fmla="*/ 37 h 40"/>
                  <a:gd name="T8" fmla="*/ 28 w 35"/>
                  <a:gd name="T9" fmla="*/ 14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40">
                    <a:moveTo>
                      <a:pt x="28" y="14"/>
                    </a:moveTo>
                    <a:cubicBezTo>
                      <a:pt x="21" y="5"/>
                      <a:pt x="8" y="0"/>
                      <a:pt x="8" y="0"/>
                    </a:cubicBezTo>
                    <a:cubicBezTo>
                      <a:pt x="8" y="0"/>
                      <a:pt x="0" y="13"/>
                      <a:pt x="1" y="24"/>
                    </a:cubicBezTo>
                    <a:cubicBezTo>
                      <a:pt x="3" y="37"/>
                      <a:pt x="14" y="40"/>
                      <a:pt x="21" y="37"/>
                    </a:cubicBezTo>
                    <a:cubicBezTo>
                      <a:pt x="29" y="34"/>
                      <a:pt x="35" y="23"/>
                      <a:pt x="28" y="14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0" name="Freeform 70"/>
              <p:cNvSpPr/>
              <p:nvPr/>
            </p:nvSpPr>
            <p:spPr bwMode="auto">
              <a:xfrm>
                <a:off x="8301038" y="3017838"/>
                <a:ext cx="85725" cy="96838"/>
              </a:xfrm>
              <a:custGeom>
                <a:avLst/>
                <a:gdLst>
                  <a:gd name="T0" fmla="*/ 16 w 20"/>
                  <a:gd name="T1" fmla="*/ 8 h 23"/>
                  <a:gd name="T2" fmla="*/ 5 w 20"/>
                  <a:gd name="T3" fmla="*/ 0 h 23"/>
                  <a:gd name="T4" fmla="*/ 1 w 20"/>
                  <a:gd name="T5" fmla="*/ 14 h 23"/>
                  <a:gd name="T6" fmla="*/ 12 w 20"/>
                  <a:gd name="T7" fmla="*/ 21 h 23"/>
                  <a:gd name="T8" fmla="*/ 16 w 20"/>
                  <a:gd name="T9" fmla="*/ 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3">
                    <a:moveTo>
                      <a:pt x="16" y="8"/>
                    </a:moveTo>
                    <a:cubicBezTo>
                      <a:pt x="12" y="3"/>
                      <a:pt x="5" y="0"/>
                      <a:pt x="5" y="0"/>
                    </a:cubicBezTo>
                    <a:cubicBezTo>
                      <a:pt x="5" y="0"/>
                      <a:pt x="0" y="8"/>
                      <a:pt x="1" y="14"/>
                    </a:cubicBezTo>
                    <a:cubicBezTo>
                      <a:pt x="2" y="21"/>
                      <a:pt x="8" y="23"/>
                      <a:pt x="12" y="21"/>
                    </a:cubicBezTo>
                    <a:cubicBezTo>
                      <a:pt x="16" y="19"/>
                      <a:pt x="20" y="13"/>
                      <a:pt x="16" y="8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1" name="Freeform 71"/>
              <p:cNvSpPr/>
              <p:nvPr/>
            </p:nvSpPr>
            <p:spPr bwMode="auto">
              <a:xfrm>
                <a:off x="8174038" y="2814638"/>
                <a:ext cx="152400" cy="165100"/>
              </a:xfrm>
              <a:custGeom>
                <a:avLst/>
                <a:gdLst>
                  <a:gd name="T0" fmla="*/ 8 w 36"/>
                  <a:gd name="T1" fmla="*/ 27 h 39"/>
                  <a:gd name="T2" fmla="*/ 29 w 36"/>
                  <a:gd name="T3" fmla="*/ 39 h 39"/>
                  <a:gd name="T4" fmla="*/ 34 w 36"/>
                  <a:gd name="T5" fmla="*/ 15 h 39"/>
                  <a:gd name="T6" fmla="*/ 13 w 36"/>
                  <a:gd name="T7" fmla="*/ 3 h 39"/>
                  <a:gd name="T8" fmla="*/ 8 w 36"/>
                  <a:gd name="T9" fmla="*/ 27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9">
                    <a:moveTo>
                      <a:pt x="8" y="27"/>
                    </a:moveTo>
                    <a:cubicBezTo>
                      <a:pt x="15" y="35"/>
                      <a:pt x="29" y="39"/>
                      <a:pt x="29" y="39"/>
                    </a:cubicBezTo>
                    <a:cubicBezTo>
                      <a:pt x="29" y="39"/>
                      <a:pt x="36" y="26"/>
                      <a:pt x="34" y="15"/>
                    </a:cubicBezTo>
                    <a:cubicBezTo>
                      <a:pt x="32" y="2"/>
                      <a:pt x="20" y="0"/>
                      <a:pt x="13" y="3"/>
                    </a:cubicBezTo>
                    <a:cubicBezTo>
                      <a:pt x="6" y="6"/>
                      <a:pt x="0" y="18"/>
                      <a:pt x="8" y="27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2" name="Freeform 72"/>
              <p:cNvSpPr/>
              <p:nvPr/>
            </p:nvSpPr>
            <p:spPr bwMode="auto">
              <a:xfrm>
                <a:off x="8229601" y="2886075"/>
                <a:ext cx="84138" cy="93663"/>
              </a:xfrm>
              <a:custGeom>
                <a:avLst/>
                <a:gdLst>
                  <a:gd name="T0" fmla="*/ 4 w 20"/>
                  <a:gd name="T1" fmla="*/ 15 h 22"/>
                  <a:gd name="T2" fmla="*/ 16 w 20"/>
                  <a:gd name="T3" fmla="*/ 22 h 22"/>
                  <a:gd name="T4" fmla="*/ 19 w 20"/>
                  <a:gd name="T5" fmla="*/ 9 h 22"/>
                  <a:gd name="T6" fmla="*/ 7 w 20"/>
                  <a:gd name="T7" fmla="*/ 2 h 22"/>
                  <a:gd name="T8" fmla="*/ 4 w 20"/>
                  <a:gd name="T9" fmla="*/ 15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2">
                    <a:moveTo>
                      <a:pt x="4" y="15"/>
                    </a:moveTo>
                    <a:cubicBezTo>
                      <a:pt x="8" y="20"/>
                      <a:pt x="16" y="22"/>
                      <a:pt x="16" y="22"/>
                    </a:cubicBezTo>
                    <a:cubicBezTo>
                      <a:pt x="16" y="22"/>
                      <a:pt x="20" y="15"/>
                      <a:pt x="19" y="9"/>
                    </a:cubicBezTo>
                    <a:cubicBezTo>
                      <a:pt x="17" y="1"/>
                      <a:pt x="11" y="0"/>
                      <a:pt x="7" y="2"/>
                    </a:cubicBezTo>
                    <a:cubicBezTo>
                      <a:pt x="3" y="3"/>
                      <a:pt x="0" y="10"/>
                      <a:pt x="4" y="15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3" name="Freeform 73"/>
              <p:cNvSpPr/>
              <p:nvPr/>
            </p:nvSpPr>
            <p:spPr bwMode="auto">
              <a:xfrm>
                <a:off x="8118476" y="2924175"/>
                <a:ext cx="169863" cy="149225"/>
              </a:xfrm>
              <a:custGeom>
                <a:avLst/>
                <a:gdLst>
                  <a:gd name="T0" fmla="*/ 20 w 40"/>
                  <a:gd name="T1" fmla="*/ 3 h 35"/>
                  <a:gd name="T2" fmla="*/ 40 w 40"/>
                  <a:gd name="T3" fmla="*/ 17 h 35"/>
                  <a:gd name="T4" fmla="*/ 21 w 40"/>
                  <a:gd name="T5" fmla="*/ 32 h 35"/>
                  <a:gd name="T6" fmla="*/ 1 w 40"/>
                  <a:gd name="T7" fmla="*/ 18 h 35"/>
                  <a:gd name="T8" fmla="*/ 20 w 40"/>
                  <a:gd name="T9" fmla="*/ 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35">
                    <a:moveTo>
                      <a:pt x="20" y="3"/>
                    </a:moveTo>
                    <a:cubicBezTo>
                      <a:pt x="30" y="6"/>
                      <a:pt x="40" y="17"/>
                      <a:pt x="40" y="17"/>
                    </a:cubicBezTo>
                    <a:cubicBezTo>
                      <a:pt x="40" y="17"/>
                      <a:pt x="31" y="29"/>
                      <a:pt x="21" y="32"/>
                    </a:cubicBezTo>
                    <a:cubicBezTo>
                      <a:pt x="8" y="35"/>
                      <a:pt x="1" y="26"/>
                      <a:pt x="1" y="18"/>
                    </a:cubicBezTo>
                    <a:cubicBezTo>
                      <a:pt x="0" y="10"/>
                      <a:pt x="9" y="0"/>
                      <a:pt x="20" y="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4" name="Freeform 74"/>
              <p:cNvSpPr/>
              <p:nvPr/>
            </p:nvSpPr>
            <p:spPr bwMode="auto">
              <a:xfrm>
                <a:off x="8196263" y="2957513"/>
                <a:ext cx="92075" cy="80963"/>
              </a:xfrm>
              <a:custGeom>
                <a:avLst/>
                <a:gdLst>
                  <a:gd name="T0" fmla="*/ 11 w 22"/>
                  <a:gd name="T1" fmla="*/ 1 h 19"/>
                  <a:gd name="T2" fmla="*/ 22 w 22"/>
                  <a:gd name="T3" fmla="*/ 9 h 19"/>
                  <a:gd name="T4" fmla="*/ 11 w 22"/>
                  <a:gd name="T5" fmla="*/ 17 h 19"/>
                  <a:gd name="T6" fmla="*/ 0 w 22"/>
                  <a:gd name="T7" fmla="*/ 10 h 19"/>
                  <a:gd name="T8" fmla="*/ 11 w 22"/>
                  <a:gd name="T9" fmla="*/ 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9">
                    <a:moveTo>
                      <a:pt x="11" y="1"/>
                    </a:moveTo>
                    <a:cubicBezTo>
                      <a:pt x="16" y="3"/>
                      <a:pt x="22" y="9"/>
                      <a:pt x="22" y="9"/>
                    </a:cubicBezTo>
                    <a:cubicBezTo>
                      <a:pt x="22" y="9"/>
                      <a:pt x="17" y="16"/>
                      <a:pt x="11" y="17"/>
                    </a:cubicBezTo>
                    <a:cubicBezTo>
                      <a:pt x="4" y="19"/>
                      <a:pt x="0" y="14"/>
                      <a:pt x="0" y="10"/>
                    </a:cubicBezTo>
                    <a:cubicBezTo>
                      <a:pt x="0" y="5"/>
                      <a:pt x="5" y="0"/>
                      <a:pt x="11" y="1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5" name="Freeform 75"/>
              <p:cNvSpPr/>
              <p:nvPr/>
            </p:nvSpPr>
            <p:spPr bwMode="auto">
              <a:xfrm>
                <a:off x="8158163" y="3017838"/>
                <a:ext cx="152400" cy="157163"/>
              </a:xfrm>
              <a:custGeom>
                <a:avLst/>
                <a:gdLst>
                  <a:gd name="T0" fmla="*/ 33 w 36"/>
                  <a:gd name="T1" fmla="*/ 25 h 37"/>
                  <a:gd name="T2" fmla="*/ 32 w 36"/>
                  <a:gd name="T3" fmla="*/ 0 h 37"/>
                  <a:gd name="T4" fmla="*/ 9 w 36"/>
                  <a:gd name="T5" fmla="*/ 8 h 37"/>
                  <a:gd name="T6" fmla="*/ 10 w 36"/>
                  <a:gd name="T7" fmla="*/ 33 h 37"/>
                  <a:gd name="T8" fmla="*/ 33 w 36"/>
                  <a:gd name="T9" fmla="*/ 25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7">
                    <a:moveTo>
                      <a:pt x="33" y="25"/>
                    </a:moveTo>
                    <a:cubicBezTo>
                      <a:pt x="36" y="14"/>
                      <a:pt x="32" y="0"/>
                      <a:pt x="32" y="0"/>
                    </a:cubicBezTo>
                    <a:cubicBezTo>
                      <a:pt x="32" y="0"/>
                      <a:pt x="17" y="1"/>
                      <a:pt x="9" y="8"/>
                    </a:cubicBezTo>
                    <a:cubicBezTo>
                      <a:pt x="0" y="17"/>
                      <a:pt x="4" y="28"/>
                      <a:pt x="10" y="33"/>
                    </a:cubicBezTo>
                    <a:cubicBezTo>
                      <a:pt x="17" y="37"/>
                      <a:pt x="30" y="35"/>
                      <a:pt x="33" y="2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6" name="Freeform 76"/>
              <p:cNvSpPr/>
              <p:nvPr/>
            </p:nvSpPr>
            <p:spPr bwMode="auto">
              <a:xfrm>
                <a:off x="8216901" y="3017838"/>
                <a:ext cx="88900" cy="88900"/>
              </a:xfrm>
              <a:custGeom>
                <a:avLst/>
                <a:gdLst>
                  <a:gd name="T0" fmla="*/ 19 w 21"/>
                  <a:gd name="T1" fmla="*/ 14 h 21"/>
                  <a:gd name="T2" fmla="*/ 18 w 21"/>
                  <a:gd name="T3" fmla="*/ 0 h 21"/>
                  <a:gd name="T4" fmla="*/ 5 w 21"/>
                  <a:gd name="T5" fmla="*/ 5 h 21"/>
                  <a:gd name="T6" fmla="*/ 6 w 21"/>
                  <a:gd name="T7" fmla="*/ 18 h 21"/>
                  <a:gd name="T8" fmla="*/ 19 w 21"/>
                  <a:gd name="T9" fmla="*/ 1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1">
                    <a:moveTo>
                      <a:pt x="19" y="14"/>
                    </a:moveTo>
                    <a:cubicBezTo>
                      <a:pt x="21" y="8"/>
                      <a:pt x="18" y="0"/>
                      <a:pt x="18" y="0"/>
                    </a:cubicBezTo>
                    <a:cubicBezTo>
                      <a:pt x="18" y="0"/>
                      <a:pt x="10" y="1"/>
                      <a:pt x="5" y="5"/>
                    </a:cubicBezTo>
                    <a:cubicBezTo>
                      <a:pt x="0" y="10"/>
                      <a:pt x="2" y="16"/>
                      <a:pt x="6" y="18"/>
                    </a:cubicBezTo>
                    <a:cubicBezTo>
                      <a:pt x="10" y="21"/>
                      <a:pt x="17" y="20"/>
                      <a:pt x="19" y="14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7" name="Freeform 77"/>
              <p:cNvSpPr/>
              <p:nvPr/>
            </p:nvSpPr>
            <p:spPr bwMode="auto">
              <a:xfrm>
                <a:off x="8259763" y="2944813"/>
                <a:ext cx="101600" cy="103188"/>
              </a:xfrm>
              <a:custGeom>
                <a:avLst/>
                <a:gdLst>
                  <a:gd name="T0" fmla="*/ 20 w 24"/>
                  <a:gd name="T1" fmla="*/ 18 h 24"/>
                  <a:gd name="T2" fmla="*/ 6 w 24"/>
                  <a:gd name="T3" fmla="*/ 21 h 24"/>
                  <a:gd name="T4" fmla="*/ 3 w 24"/>
                  <a:gd name="T5" fmla="*/ 6 h 24"/>
                  <a:gd name="T6" fmla="*/ 18 w 24"/>
                  <a:gd name="T7" fmla="*/ 3 h 24"/>
                  <a:gd name="T8" fmla="*/ 20 w 24"/>
                  <a:gd name="T9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20" y="18"/>
                    </a:moveTo>
                    <a:cubicBezTo>
                      <a:pt x="17" y="23"/>
                      <a:pt x="11" y="24"/>
                      <a:pt x="6" y="21"/>
                    </a:cubicBezTo>
                    <a:cubicBezTo>
                      <a:pt x="1" y="18"/>
                      <a:pt x="0" y="11"/>
                      <a:pt x="3" y="6"/>
                    </a:cubicBezTo>
                    <a:cubicBezTo>
                      <a:pt x="6" y="1"/>
                      <a:pt x="13" y="0"/>
                      <a:pt x="18" y="3"/>
                    </a:cubicBezTo>
                    <a:cubicBezTo>
                      <a:pt x="22" y="7"/>
                      <a:pt x="24" y="13"/>
                      <a:pt x="20" y="18"/>
                    </a:cubicBezTo>
                    <a:close/>
                  </a:path>
                </a:pathLst>
              </a:custGeom>
              <a:solidFill>
                <a:srgbClr val="FADCE9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8" name="Freeform 78"/>
              <p:cNvSpPr/>
              <p:nvPr/>
            </p:nvSpPr>
            <p:spPr bwMode="auto">
              <a:xfrm>
                <a:off x="7932738" y="2962275"/>
                <a:ext cx="190500" cy="190500"/>
              </a:xfrm>
              <a:custGeom>
                <a:avLst/>
                <a:gdLst>
                  <a:gd name="T0" fmla="*/ 34 w 45"/>
                  <a:gd name="T1" fmla="*/ 35 h 45"/>
                  <a:gd name="T2" fmla="*/ 6 w 45"/>
                  <a:gd name="T3" fmla="*/ 45 h 45"/>
                  <a:gd name="T4" fmla="*/ 5 w 45"/>
                  <a:gd name="T5" fmla="*/ 15 h 45"/>
                  <a:gd name="T6" fmla="*/ 33 w 45"/>
                  <a:gd name="T7" fmla="*/ 5 h 45"/>
                  <a:gd name="T8" fmla="*/ 34 w 45"/>
                  <a:gd name="T9" fmla="*/ 3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5">
                    <a:moveTo>
                      <a:pt x="34" y="35"/>
                    </a:moveTo>
                    <a:cubicBezTo>
                      <a:pt x="24" y="43"/>
                      <a:pt x="6" y="45"/>
                      <a:pt x="6" y="45"/>
                    </a:cubicBezTo>
                    <a:cubicBezTo>
                      <a:pt x="6" y="45"/>
                      <a:pt x="0" y="28"/>
                      <a:pt x="5" y="15"/>
                    </a:cubicBezTo>
                    <a:cubicBezTo>
                      <a:pt x="11" y="1"/>
                      <a:pt x="25" y="0"/>
                      <a:pt x="33" y="5"/>
                    </a:cubicBezTo>
                    <a:cubicBezTo>
                      <a:pt x="41" y="11"/>
                      <a:pt x="45" y="26"/>
                      <a:pt x="34" y="3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9" name="Freeform 79"/>
              <p:cNvSpPr/>
              <p:nvPr/>
            </p:nvSpPr>
            <p:spPr bwMode="auto">
              <a:xfrm>
                <a:off x="7945438" y="3048000"/>
                <a:ext cx="106363" cy="104775"/>
              </a:xfrm>
              <a:custGeom>
                <a:avLst/>
                <a:gdLst>
                  <a:gd name="T0" fmla="*/ 19 w 25"/>
                  <a:gd name="T1" fmla="*/ 19 h 25"/>
                  <a:gd name="T2" fmla="*/ 3 w 25"/>
                  <a:gd name="T3" fmla="*/ 25 h 25"/>
                  <a:gd name="T4" fmla="*/ 3 w 25"/>
                  <a:gd name="T5" fmla="*/ 8 h 25"/>
                  <a:gd name="T6" fmla="*/ 18 w 25"/>
                  <a:gd name="T7" fmla="*/ 3 h 25"/>
                  <a:gd name="T8" fmla="*/ 19 w 25"/>
                  <a:gd name="T9" fmla="*/ 19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5">
                    <a:moveTo>
                      <a:pt x="19" y="19"/>
                    </a:moveTo>
                    <a:cubicBezTo>
                      <a:pt x="13" y="24"/>
                      <a:pt x="3" y="25"/>
                      <a:pt x="3" y="25"/>
                    </a:cubicBezTo>
                    <a:cubicBezTo>
                      <a:pt x="3" y="25"/>
                      <a:pt x="0" y="15"/>
                      <a:pt x="3" y="8"/>
                    </a:cubicBezTo>
                    <a:cubicBezTo>
                      <a:pt x="6" y="0"/>
                      <a:pt x="14" y="0"/>
                      <a:pt x="18" y="3"/>
                    </a:cubicBezTo>
                    <a:cubicBezTo>
                      <a:pt x="23" y="6"/>
                      <a:pt x="25" y="15"/>
                      <a:pt x="19" y="19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0" name="Freeform 80"/>
              <p:cNvSpPr/>
              <p:nvPr/>
            </p:nvSpPr>
            <p:spPr bwMode="auto">
              <a:xfrm>
                <a:off x="7975601" y="3098800"/>
                <a:ext cx="203200" cy="180975"/>
              </a:xfrm>
              <a:custGeom>
                <a:avLst/>
                <a:gdLst>
                  <a:gd name="T0" fmla="*/ 24 w 48"/>
                  <a:gd name="T1" fmla="*/ 39 h 43"/>
                  <a:gd name="T2" fmla="*/ 0 w 48"/>
                  <a:gd name="T3" fmla="*/ 22 h 43"/>
                  <a:gd name="T4" fmla="*/ 24 w 48"/>
                  <a:gd name="T5" fmla="*/ 4 h 43"/>
                  <a:gd name="T6" fmla="*/ 48 w 48"/>
                  <a:gd name="T7" fmla="*/ 21 h 43"/>
                  <a:gd name="T8" fmla="*/ 24 w 48"/>
                  <a:gd name="T9" fmla="*/ 3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43">
                    <a:moveTo>
                      <a:pt x="24" y="39"/>
                    </a:moveTo>
                    <a:cubicBezTo>
                      <a:pt x="12" y="36"/>
                      <a:pt x="0" y="22"/>
                      <a:pt x="0" y="22"/>
                    </a:cubicBezTo>
                    <a:cubicBezTo>
                      <a:pt x="0" y="22"/>
                      <a:pt x="11" y="7"/>
                      <a:pt x="24" y="4"/>
                    </a:cubicBezTo>
                    <a:cubicBezTo>
                      <a:pt x="39" y="0"/>
                      <a:pt x="48" y="11"/>
                      <a:pt x="48" y="21"/>
                    </a:cubicBezTo>
                    <a:cubicBezTo>
                      <a:pt x="48" y="31"/>
                      <a:pt x="38" y="43"/>
                      <a:pt x="24" y="39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1" name="Freeform 81"/>
              <p:cNvSpPr/>
              <p:nvPr/>
            </p:nvSpPr>
            <p:spPr bwMode="auto">
              <a:xfrm>
                <a:off x="7975601" y="3140075"/>
                <a:ext cx="114300" cy="101600"/>
              </a:xfrm>
              <a:custGeom>
                <a:avLst/>
                <a:gdLst>
                  <a:gd name="T0" fmla="*/ 14 w 27"/>
                  <a:gd name="T1" fmla="*/ 22 h 24"/>
                  <a:gd name="T2" fmla="*/ 0 w 27"/>
                  <a:gd name="T3" fmla="*/ 12 h 24"/>
                  <a:gd name="T4" fmla="*/ 13 w 27"/>
                  <a:gd name="T5" fmla="*/ 2 h 24"/>
                  <a:gd name="T6" fmla="*/ 27 w 27"/>
                  <a:gd name="T7" fmla="*/ 12 h 24"/>
                  <a:gd name="T8" fmla="*/ 14 w 27"/>
                  <a:gd name="T9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4">
                    <a:moveTo>
                      <a:pt x="14" y="22"/>
                    </a:moveTo>
                    <a:cubicBezTo>
                      <a:pt x="7" y="20"/>
                      <a:pt x="0" y="12"/>
                      <a:pt x="0" y="12"/>
                    </a:cubicBezTo>
                    <a:cubicBezTo>
                      <a:pt x="0" y="12"/>
                      <a:pt x="6" y="4"/>
                      <a:pt x="13" y="2"/>
                    </a:cubicBezTo>
                    <a:cubicBezTo>
                      <a:pt x="22" y="0"/>
                      <a:pt x="27" y="6"/>
                      <a:pt x="27" y="12"/>
                    </a:cubicBezTo>
                    <a:cubicBezTo>
                      <a:pt x="27" y="17"/>
                      <a:pt x="21" y="24"/>
                      <a:pt x="14" y="22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2" name="Freeform 82"/>
              <p:cNvSpPr/>
              <p:nvPr/>
            </p:nvSpPr>
            <p:spPr bwMode="auto">
              <a:xfrm>
                <a:off x="7915276" y="3203575"/>
                <a:ext cx="182563" cy="204788"/>
              </a:xfrm>
              <a:custGeom>
                <a:avLst/>
                <a:gdLst>
                  <a:gd name="T0" fmla="*/ 35 w 43"/>
                  <a:gd name="T1" fmla="*/ 16 h 48"/>
                  <a:gd name="T2" fmla="*/ 10 w 43"/>
                  <a:gd name="T3" fmla="*/ 0 h 48"/>
                  <a:gd name="T4" fmla="*/ 2 w 43"/>
                  <a:gd name="T5" fmla="*/ 29 h 48"/>
                  <a:gd name="T6" fmla="*/ 27 w 43"/>
                  <a:gd name="T7" fmla="*/ 45 h 48"/>
                  <a:gd name="T8" fmla="*/ 35 w 43"/>
                  <a:gd name="T9" fmla="*/ 1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8">
                    <a:moveTo>
                      <a:pt x="35" y="16"/>
                    </a:moveTo>
                    <a:cubicBezTo>
                      <a:pt x="27" y="6"/>
                      <a:pt x="10" y="0"/>
                      <a:pt x="10" y="0"/>
                    </a:cubicBezTo>
                    <a:cubicBezTo>
                      <a:pt x="10" y="0"/>
                      <a:pt x="0" y="15"/>
                      <a:pt x="2" y="29"/>
                    </a:cubicBezTo>
                    <a:cubicBezTo>
                      <a:pt x="4" y="44"/>
                      <a:pt x="18" y="48"/>
                      <a:pt x="27" y="45"/>
                    </a:cubicBezTo>
                    <a:cubicBezTo>
                      <a:pt x="36" y="41"/>
                      <a:pt x="43" y="27"/>
                      <a:pt x="35" y="16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3" name="Freeform 83"/>
              <p:cNvSpPr/>
              <p:nvPr/>
            </p:nvSpPr>
            <p:spPr bwMode="auto">
              <a:xfrm>
                <a:off x="7937501" y="3203575"/>
                <a:ext cx="101600" cy="114300"/>
              </a:xfrm>
              <a:custGeom>
                <a:avLst/>
                <a:gdLst>
                  <a:gd name="T0" fmla="*/ 19 w 24"/>
                  <a:gd name="T1" fmla="*/ 9 h 27"/>
                  <a:gd name="T2" fmla="*/ 5 w 24"/>
                  <a:gd name="T3" fmla="*/ 0 h 27"/>
                  <a:gd name="T4" fmla="*/ 1 w 24"/>
                  <a:gd name="T5" fmla="*/ 16 h 27"/>
                  <a:gd name="T6" fmla="*/ 15 w 24"/>
                  <a:gd name="T7" fmla="*/ 25 h 27"/>
                  <a:gd name="T8" fmla="*/ 19 w 24"/>
                  <a:gd name="T9" fmla="*/ 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7">
                    <a:moveTo>
                      <a:pt x="19" y="9"/>
                    </a:moveTo>
                    <a:cubicBezTo>
                      <a:pt x="15" y="3"/>
                      <a:pt x="5" y="0"/>
                      <a:pt x="5" y="0"/>
                    </a:cubicBezTo>
                    <a:cubicBezTo>
                      <a:pt x="5" y="0"/>
                      <a:pt x="0" y="9"/>
                      <a:pt x="1" y="16"/>
                    </a:cubicBezTo>
                    <a:cubicBezTo>
                      <a:pt x="2" y="25"/>
                      <a:pt x="9" y="27"/>
                      <a:pt x="15" y="25"/>
                    </a:cubicBezTo>
                    <a:cubicBezTo>
                      <a:pt x="20" y="23"/>
                      <a:pt x="24" y="15"/>
                      <a:pt x="19" y="9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4" name="Freeform 84"/>
              <p:cNvSpPr/>
              <p:nvPr/>
            </p:nvSpPr>
            <p:spPr bwMode="auto">
              <a:xfrm>
                <a:off x="7780338" y="2949575"/>
                <a:ext cx="185738" cy="203200"/>
              </a:xfrm>
              <a:custGeom>
                <a:avLst/>
                <a:gdLst>
                  <a:gd name="T0" fmla="*/ 9 w 44"/>
                  <a:gd name="T1" fmla="*/ 33 h 48"/>
                  <a:gd name="T2" fmla="*/ 35 w 44"/>
                  <a:gd name="T3" fmla="*/ 48 h 48"/>
                  <a:gd name="T4" fmla="*/ 41 w 44"/>
                  <a:gd name="T5" fmla="*/ 19 h 48"/>
                  <a:gd name="T6" fmla="*/ 16 w 44"/>
                  <a:gd name="T7" fmla="*/ 4 h 48"/>
                  <a:gd name="T8" fmla="*/ 9 w 44"/>
                  <a:gd name="T9" fmla="*/ 33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48">
                    <a:moveTo>
                      <a:pt x="9" y="33"/>
                    </a:moveTo>
                    <a:cubicBezTo>
                      <a:pt x="18" y="43"/>
                      <a:pt x="35" y="48"/>
                      <a:pt x="35" y="48"/>
                    </a:cubicBezTo>
                    <a:cubicBezTo>
                      <a:pt x="35" y="48"/>
                      <a:pt x="44" y="32"/>
                      <a:pt x="41" y="19"/>
                    </a:cubicBezTo>
                    <a:cubicBezTo>
                      <a:pt x="39" y="4"/>
                      <a:pt x="25" y="0"/>
                      <a:pt x="16" y="4"/>
                    </a:cubicBezTo>
                    <a:cubicBezTo>
                      <a:pt x="7" y="8"/>
                      <a:pt x="0" y="23"/>
                      <a:pt x="9" y="3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5" name="Freeform 85"/>
              <p:cNvSpPr/>
              <p:nvPr/>
            </p:nvSpPr>
            <p:spPr bwMode="auto">
              <a:xfrm>
                <a:off x="7847013" y="3038475"/>
                <a:ext cx="103188" cy="114300"/>
              </a:xfrm>
              <a:custGeom>
                <a:avLst/>
                <a:gdLst>
                  <a:gd name="T0" fmla="*/ 4 w 24"/>
                  <a:gd name="T1" fmla="*/ 19 h 27"/>
                  <a:gd name="T2" fmla="*/ 19 w 24"/>
                  <a:gd name="T3" fmla="*/ 27 h 27"/>
                  <a:gd name="T4" fmla="*/ 23 w 24"/>
                  <a:gd name="T5" fmla="*/ 11 h 27"/>
                  <a:gd name="T6" fmla="*/ 8 w 24"/>
                  <a:gd name="T7" fmla="*/ 3 h 27"/>
                  <a:gd name="T8" fmla="*/ 4 w 24"/>
                  <a:gd name="T9" fmla="*/ 1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7">
                    <a:moveTo>
                      <a:pt x="4" y="19"/>
                    </a:moveTo>
                    <a:cubicBezTo>
                      <a:pt x="9" y="25"/>
                      <a:pt x="19" y="27"/>
                      <a:pt x="19" y="27"/>
                    </a:cubicBezTo>
                    <a:cubicBezTo>
                      <a:pt x="19" y="27"/>
                      <a:pt x="24" y="18"/>
                      <a:pt x="23" y="11"/>
                    </a:cubicBezTo>
                    <a:cubicBezTo>
                      <a:pt x="21" y="2"/>
                      <a:pt x="13" y="0"/>
                      <a:pt x="8" y="3"/>
                    </a:cubicBezTo>
                    <a:cubicBezTo>
                      <a:pt x="3" y="5"/>
                      <a:pt x="0" y="13"/>
                      <a:pt x="4" y="19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6" name="Freeform 86"/>
              <p:cNvSpPr/>
              <p:nvPr/>
            </p:nvSpPr>
            <p:spPr bwMode="auto">
              <a:xfrm>
                <a:off x="7712076" y="3089275"/>
                <a:ext cx="207963" cy="182563"/>
              </a:xfrm>
              <a:custGeom>
                <a:avLst/>
                <a:gdLst>
                  <a:gd name="T0" fmla="*/ 24 w 49"/>
                  <a:gd name="T1" fmla="*/ 3 h 43"/>
                  <a:gd name="T2" fmla="*/ 49 w 49"/>
                  <a:gd name="T3" fmla="*/ 20 h 43"/>
                  <a:gd name="T4" fmla="*/ 25 w 49"/>
                  <a:gd name="T5" fmla="*/ 39 h 43"/>
                  <a:gd name="T6" fmla="*/ 1 w 49"/>
                  <a:gd name="T7" fmla="*/ 22 h 43"/>
                  <a:gd name="T8" fmla="*/ 24 w 49"/>
                  <a:gd name="T9" fmla="*/ 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3">
                    <a:moveTo>
                      <a:pt x="24" y="3"/>
                    </a:moveTo>
                    <a:cubicBezTo>
                      <a:pt x="37" y="7"/>
                      <a:pt x="49" y="20"/>
                      <a:pt x="49" y="20"/>
                    </a:cubicBezTo>
                    <a:cubicBezTo>
                      <a:pt x="49" y="20"/>
                      <a:pt x="38" y="35"/>
                      <a:pt x="25" y="39"/>
                    </a:cubicBezTo>
                    <a:cubicBezTo>
                      <a:pt x="10" y="43"/>
                      <a:pt x="1" y="32"/>
                      <a:pt x="1" y="22"/>
                    </a:cubicBezTo>
                    <a:cubicBezTo>
                      <a:pt x="0" y="12"/>
                      <a:pt x="11" y="0"/>
                      <a:pt x="24" y="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7" name="Freeform 87"/>
              <p:cNvSpPr/>
              <p:nvPr/>
            </p:nvSpPr>
            <p:spPr bwMode="auto">
              <a:xfrm>
                <a:off x="7805738" y="3127375"/>
                <a:ext cx="114300" cy="101600"/>
              </a:xfrm>
              <a:custGeom>
                <a:avLst/>
                <a:gdLst>
                  <a:gd name="T0" fmla="*/ 13 w 27"/>
                  <a:gd name="T1" fmla="*/ 2 h 24"/>
                  <a:gd name="T2" fmla="*/ 27 w 27"/>
                  <a:gd name="T3" fmla="*/ 11 h 24"/>
                  <a:gd name="T4" fmla="*/ 14 w 27"/>
                  <a:gd name="T5" fmla="*/ 22 h 24"/>
                  <a:gd name="T6" fmla="*/ 0 w 27"/>
                  <a:gd name="T7" fmla="*/ 12 h 24"/>
                  <a:gd name="T8" fmla="*/ 13 w 27"/>
                  <a:gd name="T9" fmla="*/ 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4">
                    <a:moveTo>
                      <a:pt x="13" y="2"/>
                    </a:moveTo>
                    <a:cubicBezTo>
                      <a:pt x="20" y="4"/>
                      <a:pt x="27" y="11"/>
                      <a:pt x="27" y="11"/>
                    </a:cubicBezTo>
                    <a:cubicBezTo>
                      <a:pt x="27" y="11"/>
                      <a:pt x="21" y="20"/>
                      <a:pt x="14" y="22"/>
                    </a:cubicBezTo>
                    <a:cubicBezTo>
                      <a:pt x="5" y="24"/>
                      <a:pt x="0" y="18"/>
                      <a:pt x="0" y="12"/>
                    </a:cubicBezTo>
                    <a:cubicBezTo>
                      <a:pt x="0" y="7"/>
                      <a:pt x="6" y="0"/>
                      <a:pt x="13" y="2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8" name="Freeform 88"/>
              <p:cNvSpPr/>
              <p:nvPr/>
            </p:nvSpPr>
            <p:spPr bwMode="auto">
              <a:xfrm>
                <a:off x="7758113" y="3203575"/>
                <a:ext cx="192088" cy="192088"/>
              </a:xfrm>
              <a:custGeom>
                <a:avLst/>
                <a:gdLst>
                  <a:gd name="T0" fmla="*/ 41 w 45"/>
                  <a:gd name="T1" fmla="*/ 29 h 45"/>
                  <a:gd name="T2" fmla="*/ 39 w 45"/>
                  <a:gd name="T3" fmla="*/ 0 h 45"/>
                  <a:gd name="T4" fmla="*/ 11 w 45"/>
                  <a:gd name="T5" fmla="*/ 10 h 45"/>
                  <a:gd name="T6" fmla="*/ 12 w 45"/>
                  <a:gd name="T7" fmla="*/ 39 h 45"/>
                  <a:gd name="T8" fmla="*/ 41 w 45"/>
                  <a:gd name="T9" fmla="*/ 29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5">
                    <a:moveTo>
                      <a:pt x="41" y="29"/>
                    </a:moveTo>
                    <a:cubicBezTo>
                      <a:pt x="45" y="17"/>
                      <a:pt x="39" y="0"/>
                      <a:pt x="39" y="0"/>
                    </a:cubicBezTo>
                    <a:cubicBezTo>
                      <a:pt x="39" y="0"/>
                      <a:pt x="21" y="1"/>
                      <a:pt x="11" y="10"/>
                    </a:cubicBezTo>
                    <a:cubicBezTo>
                      <a:pt x="0" y="20"/>
                      <a:pt x="4" y="34"/>
                      <a:pt x="12" y="39"/>
                    </a:cubicBezTo>
                    <a:cubicBezTo>
                      <a:pt x="21" y="45"/>
                      <a:pt x="36" y="42"/>
                      <a:pt x="41" y="29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9" name="Freeform 89"/>
              <p:cNvSpPr/>
              <p:nvPr/>
            </p:nvSpPr>
            <p:spPr bwMode="auto">
              <a:xfrm>
                <a:off x="7831138" y="3203575"/>
                <a:ext cx="106363" cy="106363"/>
              </a:xfrm>
              <a:custGeom>
                <a:avLst/>
                <a:gdLst>
                  <a:gd name="T0" fmla="*/ 23 w 25"/>
                  <a:gd name="T1" fmla="*/ 16 h 25"/>
                  <a:gd name="T2" fmla="*/ 22 w 25"/>
                  <a:gd name="T3" fmla="*/ 0 h 25"/>
                  <a:gd name="T4" fmla="*/ 7 w 25"/>
                  <a:gd name="T5" fmla="*/ 5 h 25"/>
                  <a:gd name="T6" fmla="*/ 7 w 25"/>
                  <a:gd name="T7" fmla="*/ 22 h 25"/>
                  <a:gd name="T8" fmla="*/ 23 w 25"/>
                  <a:gd name="T9" fmla="*/ 16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5">
                    <a:moveTo>
                      <a:pt x="23" y="16"/>
                    </a:moveTo>
                    <a:cubicBezTo>
                      <a:pt x="25" y="9"/>
                      <a:pt x="22" y="0"/>
                      <a:pt x="22" y="0"/>
                    </a:cubicBezTo>
                    <a:cubicBezTo>
                      <a:pt x="22" y="0"/>
                      <a:pt x="12" y="0"/>
                      <a:pt x="7" y="5"/>
                    </a:cubicBezTo>
                    <a:cubicBezTo>
                      <a:pt x="0" y="11"/>
                      <a:pt x="3" y="19"/>
                      <a:pt x="7" y="22"/>
                    </a:cubicBezTo>
                    <a:cubicBezTo>
                      <a:pt x="12" y="25"/>
                      <a:pt x="21" y="24"/>
                      <a:pt x="23" y="16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0" name="Freeform 90"/>
              <p:cNvSpPr/>
              <p:nvPr/>
            </p:nvSpPr>
            <p:spPr bwMode="auto">
              <a:xfrm>
                <a:off x="7881938" y="3114675"/>
                <a:ext cx="122238" cy="123825"/>
              </a:xfrm>
              <a:custGeom>
                <a:avLst/>
                <a:gdLst>
                  <a:gd name="T0" fmla="*/ 25 w 29"/>
                  <a:gd name="T1" fmla="*/ 22 h 29"/>
                  <a:gd name="T2" fmla="*/ 7 w 29"/>
                  <a:gd name="T3" fmla="*/ 25 h 29"/>
                  <a:gd name="T4" fmla="*/ 4 w 29"/>
                  <a:gd name="T5" fmla="*/ 7 h 29"/>
                  <a:gd name="T6" fmla="*/ 22 w 29"/>
                  <a:gd name="T7" fmla="*/ 4 h 29"/>
                  <a:gd name="T8" fmla="*/ 25 w 29"/>
                  <a:gd name="T9" fmla="*/ 2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9">
                    <a:moveTo>
                      <a:pt x="25" y="22"/>
                    </a:moveTo>
                    <a:cubicBezTo>
                      <a:pt x="21" y="28"/>
                      <a:pt x="13" y="29"/>
                      <a:pt x="7" y="25"/>
                    </a:cubicBezTo>
                    <a:cubicBezTo>
                      <a:pt x="1" y="21"/>
                      <a:pt x="0" y="13"/>
                      <a:pt x="4" y="7"/>
                    </a:cubicBezTo>
                    <a:cubicBezTo>
                      <a:pt x="8" y="1"/>
                      <a:pt x="16" y="0"/>
                      <a:pt x="22" y="4"/>
                    </a:cubicBezTo>
                    <a:cubicBezTo>
                      <a:pt x="28" y="8"/>
                      <a:pt x="29" y="16"/>
                      <a:pt x="25" y="22"/>
                    </a:cubicBezTo>
                    <a:close/>
                  </a:path>
                </a:pathLst>
              </a:custGeom>
              <a:solidFill>
                <a:srgbClr val="FADCE9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1" name="Freeform 91"/>
              <p:cNvSpPr/>
              <p:nvPr/>
            </p:nvSpPr>
            <p:spPr bwMode="auto">
              <a:xfrm>
                <a:off x="6948488" y="4352925"/>
                <a:ext cx="190500" cy="195263"/>
              </a:xfrm>
              <a:custGeom>
                <a:avLst/>
                <a:gdLst>
                  <a:gd name="T0" fmla="*/ 34 w 45"/>
                  <a:gd name="T1" fmla="*/ 36 h 46"/>
                  <a:gd name="T2" fmla="*/ 6 w 45"/>
                  <a:gd name="T3" fmla="*/ 46 h 46"/>
                  <a:gd name="T4" fmla="*/ 5 w 45"/>
                  <a:gd name="T5" fmla="*/ 16 h 46"/>
                  <a:gd name="T6" fmla="*/ 33 w 45"/>
                  <a:gd name="T7" fmla="*/ 6 h 46"/>
                  <a:gd name="T8" fmla="*/ 34 w 45"/>
                  <a:gd name="T9" fmla="*/ 3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6">
                    <a:moveTo>
                      <a:pt x="34" y="36"/>
                    </a:moveTo>
                    <a:cubicBezTo>
                      <a:pt x="24" y="44"/>
                      <a:pt x="6" y="46"/>
                      <a:pt x="6" y="46"/>
                    </a:cubicBezTo>
                    <a:cubicBezTo>
                      <a:pt x="6" y="46"/>
                      <a:pt x="0" y="28"/>
                      <a:pt x="5" y="16"/>
                    </a:cubicBezTo>
                    <a:cubicBezTo>
                      <a:pt x="11" y="1"/>
                      <a:pt x="25" y="0"/>
                      <a:pt x="33" y="6"/>
                    </a:cubicBezTo>
                    <a:cubicBezTo>
                      <a:pt x="41" y="11"/>
                      <a:pt x="45" y="27"/>
                      <a:pt x="34" y="36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2" name="Freeform 92"/>
              <p:cNvSpPr/>
              <p:nvPr/>
            </p:nvSpPr>
            <p:spPr bwMode="auto">
              <a:xfrm>
                <a:off x="6961188" y="4438650"/>
                <a:ext cx="106363" cy="109538"/>
              </a:xfrm>
              <a:custGeom>
                <a:avLst/>
                <a:gdLst>
                  <a:gd name="T0" fmla="*/ 19 w 25"/>
                  <a:gd name="T1" fmla="*/ 20 h 26"/>
                  <a:gd name="T2" fmla="*/ 3 w 25"/>
                  <a:gd name="T3" fmla="*/ 26 h 26"/>
                  <a:gd name="T4" fmla="*/ 3 w 25"/>
                  <a:gd name="T5" fmla="*/ 9 h 26"/>
                  <a:gd name="T6" fmla="*/ 18 w 25"/>
                  <a:gd name="T7" fmla="*/ 3 h 26"/>
                  <a:gd name="T8" fmla="*/ 19 w 25"/>
                  <a:gd name="T9" fmla="*/ 2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6">
                    <a:moveTo>
                      <a:pt x="19" y="20"/>
                    </a:moveTo>
                    <a:cubicBezTo>
                      <a:pt x="13" y="25"/>
                      <a:pt x="3" y="26"/>
                      <a:pt x="3" y="26"/>
                    </a:cubicBezTo>
                    <a:cubicBezTo>
                      <a:pt x="3" y="26"/>
                      <a:pt x="0" y="16"/>
                      <a:pt x="3" y="9"/>
                    </a:cubicBezTo>
                    <a:cubicBezTo>
                      <a:pt x="6" y="1"/>
                      <a:pt x="14" y="0"/>
                      <a:pt x="18" y="3"/>
                    </a:cubicBezTo>
                    <a:cubicBezTo>
                      <a:pt x="23" y="6"/>
                      <a:pt x="25" y="15"/>
                      <a:pt x="19" y="20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3" name="Freeform 93"/>
              <p:cNvSpPr/>
              <p:nvPr/>
            </p:nvSpPr>
            <p:spPr bwMode="auto">
              <a:xfrm>
                <a:off x="6991351" y="4492625"/>
                <a:ext cx="203200" cy="179388"/>
              </a:xfrm>
              <a:custGeom>
                <a:avLst/>
                <a:gdLst>
                  <a:gd name="T0" fmla="*/ 24 w 48"/>
                  <a:gd name="T1" fmla="*/ 39 h 42"/>
                  <a:gd name="T2" fmla="*/ 0 w 48"/>
                  <a:gd name="T3" fmla="*/ 22 h 42"/>
                  <a:gd name="T4" fmla="*/ 24 w 48"/>
                  <a:gd name="T5" fmla="*/ 3 h 42"/>
                  <a:gd name="T6" fmla="*/ 48 w 48"/>
                  <a:gd name="T7" fmla="*/ 21 h 42"/>
                  <a:gd name="T8" fmla="*/ 24 w 48"/>
                  <a:gd name="T9" fmla="*/ 39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42">
                    <a:moveTo>
                      <a:pt x="24" y="39"/>
                    </a:moveTo>
                    <a:cubicBezTo>
                      <a:pt x="12" y="35"/>
                      <a:pt x="0" y="22"/>
                      <a:pt x="0" y="22"/>
                    </a:cubicBezTo>
                    <a:cubicBezTo>
                      <a:pt x="0" y="22"/>
                      <a:pt x="11" y="7"/>
                      <a:pt x="24" y="3"/>
                    </a:cubicBezTo>
                    <a:cubicBezTo>
                      <a:pt x="39" y="0"/>
                      <a:pt x="48" y="11"/>
                      <a:pt x="48" y="21"/>
                    </a:cubicBezTo>
                    <a:cubicBezTo>
                      <a:pt x="48" y="30"/>
                      <a:pt x="37" y="42"/>
                      <a:pt x="24" y="39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4" name="Freeform 94"/>
              <p:cNvSpPr/>
              <p:nvPr/>
            </p:nvSpPr>
            <p:spPr bwMode="auto">
              <a:xfrm>
                <a:off x="6991351" y="4530725"/>
                <a:ext cx="114300" cy="103188"/>
              </a:xfrm>
              <a:custGeom>
                <a:avLst/>
                <a:gdLst>
                  <a:gd name="T0" fmla="*/ 14 w 27"/>
                  <a:gd name="T1" fmla="*/ 22 h 24"/>
                  <a:gd name="T2" fmla="*/ 0 w 27"/>
                  <a:gd name="T3" fmla="*/ 13 h 24"/>
                  <a:gd name="T4" fmla="*/ 13 w 27"/>
                  <a:gd name="T5" fmla="*/ 2 h 24"/>
                  <a:gd name="T6" fmla="*/ 27 w 27"/>
                  <a:gd name="T7" fmla="*/ 12 h 24"/>
                  <a:gd name="T8" fmla="*/ 14 w 27"/>
                  <a:gd name="T9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4">
                    <a:moveTo>
                      <a:pt x="14" y="22"/>
                    </a:moveTo>
                    <a:cubicBezTo>
                      <a:pt x="6" y="20"/>
                      <a:pt x="0" y="13"/>
                      <a:pt x="0" y="13"/>
                    </a:cubicBezTo>
                    <a:cubicBezTo>
                      <a:pt x="0" y="13"/>
                      <a:pt x="6" y="4"/>
                      <a:pt x="13" y="2"/>
                    </a:cubicBezTo>
                    <a:cubicBezTo>
                      <a:pt x="22" y="0"/>
                      <a:pt x="27" y="7"/>
                      <a:pt x="27" y="12"/>
                    </a:cubicBezTo>
                    <a:cubicBezTo>
                      <a:pt x="27" y="18"/>
                      <a:pt x="21" y="24"/>
                      <a:pt x="14" y="22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5" name="Freeform 95"/>
              <p:cNvSpPr/>
              <p:nvPr/>
            </p:nvSpPr>
            <p:spPr bwMode="auto">
              <a:xfrm>
                <a:off x="6931026" y="4595813"/>
                <a:ext cx="182563" cy="206375"/>
              </a:xfrm>
              <a:custGeom>
                <a:avLst/>
                <a:gdLst>
                  <a:gd name="T0" fmla="*/ 35 w 43"/>
                  <a:gd name="T1" fmla="*/ 17 h 49"/>
                  <a:gd name="T2" fmla="*/ 10 w 43"/>
                  <a:gd name="T3" fmla="*/ 0 h 49"/>
                  <a:gd name="T4" fmla="*/ 2 w 43"/>
                  <a:gd name="T5" fmla="*/ 29 h 49"/>
                  <a:gd name="T6" fmla="*/ 27 w 43"/>
                  <a:gd name="T7" fmla="*/ 45 h 49"/>
                  <a:gd name="T8" fmla="*/ 35 w 43"/>
                  <a:gd name="T9" fmla="*/ 1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9">
                    <a:moveTo>
                      <a:pt x="35" y="17"/>
                    </a:moveTo>
                    <a:cubicBezTo>
                      <a:pt x="27" y="6"/>
                      <a:pt x="10" y="0"/>
                      <a:pt x="10" y="0"/>
                    </a:cubicBezTo>
                    <a:cubicBezTo>
                      <a:pt x="10" y="0"/>
                      <a:pt x="0" y="16"/>
                      <a:pt x="2" y="29"/>
                    </a:cubicBezTo>
                    <a:cubicBezTo>
                      <a:pt x="4" y="45"/>
                      <a:pt x="18" y="49"/>
                      <a:pt x="27" y="45"/>
                    </a:cubicBezTo>
                    <a:cubicBezTo>
                      <a:pt x="36" y="42"/>
                      <a:pt x="43" y="27"/>
                      <a:pt x="35" y="17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6" name="Freeform 96"/>
              <p:cNvSpPr/>
              <p:nvPr/>
            </p:nvSpPr>
            <p:spPr bwMode="auto">
              <a:xfrm>
                <a:off x="6948488" y="4595813"/>
                <a:ext cx="106363" cy="114300"/>
              </a:xfrm>
              <a:custGeom>
                <a:avLst/>
                <a:gdLst>
                  <a:gd name="T0" fmla="*/ 20 w 25"/>
                  <a:gd name="T1" fmla="*/ 9 h 27"/>
                  <a:gd name="T2" fmla="*/ 6 w 25"/>
                  <a:gd name="T3" fmla="*/ 0 h 27"/>
                  <a:gd name="T4" fmla="*/ 1 w 25"/>
                  <a:gd name="T5" fmla="*/ 16 h 27"/>
                  <a:gd name="T6" fmla="*/ 15 w 25"/>
                  <a:gd name="T7" fmla="*/ 26 h 27"/>
                  <a:gd name="T8" fmla="*/ 20 w 25"/>
                  <a:gd name="T9" fmla="*/ 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7">
                    <a:moveTo>
                      <a:pt x="20" y="9"/>
                    </a:moveTo>
                    <a:cubicBezTo>
                      <a:pt x="15" y="4"/>
                      <a:pt x="6" y="0"/>
                      <a:pt x="6" y="0"/>
                    </a:cubicBezTo>
                    <a:cubicBezTo>
                      <a:pt x="6" y="0"/>
                      <a:pt x="0" y="9"/>
                      <a:pt x="1" y="16"/>
                    </a:cubicBezTo>
                    <a:cubicBezTo>
                      <a:pt x="3" y="25"/>
                      <a:pt x="10" y="27"/>
                      <a:pt x="15" y="26"/>
                    </a:cubicBezTo>
                    <a:cubicBezTo>
                      <a:pt x="21" y="24"/>
                      <a:pt x="25" y="16"/>
                      <a:pt x="20" y="9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7" name="Freeform 97"/>
              <p:cNvSpPr/>
              <p:nvPr/>
            </p:nvSpPr>
            <p:spPr bwMode="auto">
              <a:xfrm>
                <a:off x="6796088" y="4344988"/>
                <a:ext cx="185738" cy="203200"/>
              </a:xfrm>
              <a:custGeom>
                <a:avLst/>
                <a:gdLst>
                  <a:gd name="T0" fmla="*/ 9 w 44"/>
                  <a:gd name="T1" fmla="*/ 33 h 48"/>
                  <a:gd name="T2" fmla="*/ 35 w 44"/>
                  <a:gd name="T3" fmla="*/ 48 h 48"/>
                  <a:gd name="T4" fmla="*/ 41 w 44"/>
                  <a:gd name="T5" fmla="*/ 19 h 48"/>
                  <a:gd name="T6" fmla="*/ 16 w 44"/>
                  <a:gd name="T7" fmla="*/ 4 h 48"/>
                  <a:gd name="T8" fmla="*/ 9 w 44"/>
                  <a:gd name="T9" fmla="*/ 33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48">
                    <a:moveTo>
                      <a:pt x="9" y="33"/>
                    </a:moveTo>
                    <a:cubicBezTo>
                      <a:pt x="18" y="43"/>
                      <a:pt x="35" y="48"/>
                      <a:pt x="35" y="48"/>
                    </a:cubicBezTo>
                    <a:cubicBezTo>
                      <a:pt x="35" y="48"/>
                      <a:pt x="44" y="32"/>
                      <a:pt x="41" y="19"/>
                    </a:cubicBezTo>
                    <a:cubicBezTo>
                      <a:pt x="39" y="3"/>
                      <a:pt x="25" y="0"/>
                      <a:pt x="16" y="4"/>
                    </a:cubicBezTo>
                    <a:cubicBezTo>
                      <a:pt x="7" y="8"/>
                      <a:pt x="0" y="22"/>
                      <a:pt x="9" y="3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8" name="Freeform 98"/>
              <p:cNvSpPr/>
              <p:nvPr/>
            </p:nvSpPr>
            <p:spPr bwMode="auto">
              <a:xfrm>
                <a:off x="6859588" y="4433888"/>
                <a:ext cx="106363" cy="114300"/>
              </a:xfrm>
              <a:custGeom>
                <a:avLst/>
                <a:gdLst>
                  <a:gd name="T0" fmla="*/ 5 w 25"/>
                  <a:gd name="T1" fmla="*/ 18 h 27"/>
                  <a:gd name="T2" fmla="*/ 20 w 25"/>
                  <a:gd name="T3" fmla="*/ 27 h 27"/>
                  <a:gd name="T4" fmla="*/ 23 w 25"/>
                  <a:gd name="T5" fmla="*/ 10 h 27"/>
                  <a:gd name="T6" fmla="*/ 9 w 25"/>
                  <a:gd name="T7" fmla="*/ 2 h 27"/>
                  <a:gd name="T8" fmla="*/ 5 w 25"/>
                  <a:gd name="T9" fmla="*/ 1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7">
                    <a:moveTo>
                      <a:pt x="5" y="18"/>
                    </a:moveTo>
                    <a:cubicBezTo>
                      <a:pt x="10" y="24"/>
                      <a:pt x="20" y="27"/>
                      <a:pt x="20" y="27"/>
                    </a:cubicBezTo>
                    <a:cubicBezTo>
                      <a:pt x="20" y="27"/>
                      <a:pt x="25" y="18"/>
                      <a:pt x="23" y="10"/>
                    </a:cubicBezTo>
                    <a:cubicBezTo>
                      <a:pt x="22" y="2"/>
                      <a:pt x="14" y="0"/>
                      <a:pt x="9" y="2"/>
                    </a:cubicBezTo>
                    <a:cubicBezTo>
                      <a:pt x="4" y="4"/>
                      <a:pt x="0" y="13"/>
                      <a:pt x="5" y="18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9" name="Freeform 99"/>
              <p:cNvSpPr/>
              <p:nvPr/>
            </p:nvSpPr>
            <p:spPr bwMode="auto">
              <a:xfrm>
                <a:off x="6727826" y="4484688"/>
                <a:ext cx="207963" cy="177800"/>
              </a:xfrm>
              <a:custGeom>
                <a:avLst/>
                <a:gdLst>
                  <a:gd name="T0" fmla="*/ 24 w 49"/>
                  <a:gd name="T1" fmla="*/ 3 h 42"/>
                  <a:gd name="T2" fmla="*/ 49 w 49"/>
                  <a:gd name="T3" fmla="*/ 20 h 42"/>
                  <a:gd name="T4" fmla="*/ 25 w 49"/>
                  <a:gd name="T5" fmla="*/ 38 h 42"/>
                  <a:gd name="T6" fmla="*/ 1 w 49"/>
                  <a:gd name="T7" fmla="*/ 21 h 42"/>
                  <a:gd name="T8" fmla="*/ 24 w 49"/>
                  <a:gd name="T9" fmla="*/ 3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2">
                    <a:moveTo>
                      <a:pt x="24" y="3"/>
                    </a:moveTo>
                    <a:cubicBezTo>
                      <a:pt x="37" y="6"/>
                      <a:pt x="49" y="20"/>
                      <a:pt x="49" y="20"/>
                    </a:cubicBezTo>
                    <a:cubicBezTo>
                      <a:pt x="49" y="20"/>
                      <a:pt x="38" y="35"/>
                      <a:pt x="25" y="38"/>
                    </a:cubicBezTo>
                    <a:cubicBezTo>
                      <a:pt x="10" y="42"/>
                      <a:pt x="1" y="31"/>
                      <a:pt x="1" y="21"/>
                    </a:cubicBezTo>
                    <a:cubicBezTo>
                      <a:pt x="0" y="12"/>
                      <a:pt x="11" y="0"/>
                      <a:pt x="24" y="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0" name="Freeform 100"/>
              <p:cNvSpPr/>
              <p:nvPr/>
            </p:nvSpPr>
            <p:spPr bwMode="auto">
              <a:xfrm>
                <a:off x="6821488" y="4518025"/>
                <a:ext cx="114300" cy="103188"/>
              </a:xfrm>
              <a:custGeom>
                <a:avLst/>
                <a:gdLst>
                  <a:gd name="T0" fmla="*/ 13 w 27"/>
                  <a:gd name="T1" fmla="*/ 2 h 24"/>
                  <a:gd name="T2" fmla="*/ 27 w 27"/>
                  <a:gd name="T3" fmla="*/ 12 h 24"/>
                  <a:gd name="T4" fmla="*/ 14 w 27"/>
                  <a:gd name="T5" fmla="*/ 22 h 24"/>
                  <a:gd name="T6" fmla="*/ 0 w 27"/>
                  <a:gd name="T7" fmla="*/ 13 h 24"/>
                  <a:gd name="T8" fmla="*/ 13 w 27"/>
                  <a:gd name="T9" fmla="*/ 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4">
                    <a:moveTo>
                      <a:pt x="13" y="2"/>
                    </a:moveTo>
                    <a:cubicBezTo>
                      <a:pt x="20" y="4"/>
                      <a:pt x="27" y="12"/>
                      <a:pt x="27" y="12"/>
                    </a:cubicBezTo>
                    <a:cubicBezTo>
                      <a:pt x="27" y="12"/>
                      <a:pt x="21" y="20"/>
                      <a:pt x="14" y="22"/>
                    </a:cubicBezTo>
                    <a:cubicBezTo>
                      <a:pt x="5" y="24"/>
                      <a:pt x="0" y="18"/>
                      <a:pt x="0" y="13"/>
                    </a:cubicBezTo>
                    <a:cubicBezTo>
                      <a:pt x="0" y="7"/>
                      <a:pt x="5" y="0"/>
                      <a:pt x="13" y="2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1" name="Freeform 101"/>
              <p:cNvSpPr/>
              <p:nvPr/>
            </p:nvSpPr>
            <p:spPr bwMode="auto">
              <a:xfrm>
                <a:off x="6773863" y="4595813"/>
                <a:ext cx="187325" cy="190500"/>
              </a:xfrm>
              <a:custGeom>
                <a:avLst/>
                <a:gdLst>
                  <a:gd name="T0" fmla="*/ 40 w 44"/>
                  <a:gd name="T1" fmla="*/ 30 h 45"/>
                  <a:gd name="T2" fmla="*/ 39 w 44"/>
                  <a:gd name="T3" fmla="*/ 0 h 45"/>
                  <a:gd name="T4" fmla="*/ 11 w 44"/>
                  <a:gd name="T5" fmla="*/ 10 h 45"/>
                  <a:gd name="T6" fmla="*/ 12 w 44"/>
                  <a:gd name="T7" fmla="*/ 40 h 45"/>
                  <a:gd name="T8" fmla="*/ 40 w 44"/>
                  <a:gd name="T9" fmla="*/ 3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45">
                    <a:moveTo>
                      <a:pt x="40" y="30"/>
                    </a:moveTo>
                    <a:cubicBezTo>
                      <a:pt x="44" y="17"/>
                      <a:pt x="39" y="0"/>
                      <a:pt x="39" y="0"/>
                    </a:cubicBezTo>
                    <a:cubicBezTo>
                      <a:pt x="39" y="0"/>
                      <a:pt x="21" y="1"/>
                      <a:pt x="11" y="10"/>
                    </a:cubicBezTo>
                    <a:cubicBezTo>
                      <a:pt x="0" y="21"/>
                      <a:pt x="4" y="34"/>
                      <a:pt x="12" y="40"/>
                    </a:cubicBezTo>
                    <a:cubicBezTo>
                      <a:pt x="20" y="45"/>
                      <a:pt x="36" y="43"/>
                      <a:pt x="40" y="30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2" name="Freeform 102"/>
              <p:cNvSpPr/>
              <p:nvPr/>
            </p:nvSpPr>
            <p:spPr bwMode="auto">
              <a:xfrm>
                <a:off x="6846888" y="4595813"/>
                <a:ext cx="106363" cy="104775"/>
              </a:xfrm>
              <a:custGeom>
                <a:avLst/>
                <a:gdLst>
                  <a:gd name="T0" fmla="*/ 23 w 25"/>
                  <a:gd name="T1" fmla="*/ 17 h 25"/>
                  <a:gd name="T2" fmla="*/ 22 w 25"/>
                  <a:gd name="T3" fmla="*/ 0 h 25"/>
                  <a:gd name="T4" fmla="*/ 7 w 25"/>
                  <a:gd name="T5" fmla="*/ 6 h 25"/>
                  <a:gd name="T6" fmla="*/ 7 w 25"/>
                  <a:gd name="T7" fmla="*/ 22 h 25"/>
                  <a:gd name="T8" fmla="*/ 23 w 25"/>
                  <a:gd name="T9" fmla="*/ 17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5">
                    <a:moveTo>
                      <a:pt x="23" y="17"/>
                    </a:moveTo>
                    <a:cubicBezTo>
                      <a:pt x="25" y="10"/>
                      <a:pt x="22" y="0"/>
                      <a:pt x="22" y="0"/>
                    </a:cubicBezTo>
                    <a:cubicBezTo>
                      <a:pt x="22" y="0"/>
                      <a:pt x="12" y="1"/>
                      <a:pt x="7" y="6"/>
                    </a:cubicBezTo>
                    <a:cubicBezTo>
                      <a:pt x="0" y="12"/>
                      <a:pt x="3" y="19"/>
                      <a:pt x="7" y="22"/>
                    </a:cubicBezTo>
                    <a:cubicBezTo>
                      <a:pt x="12" y="25"/>
                      <a:pt x="21" y="24"/>
                      <a:pt x="23" y="17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3" name="Freeform 103"/>
              <p:cNvSpPr/>
              <p:nvPr/>
            </p:nvSpPr>
            <p:spPr bwMode="auto">
              <a:xfrm>
                <a:off x="6897688" y="4505325"/>
                <a:ext cx="122238" cy="128588"/>
              </a:xfrm>
              <a:custGeom>
                <a:avLst/>
                <a:gdLst>
                  <a:gd name="T0" fmla="*/ 25 w 29"/>
                  <a:gd name="T1" fmla="*/ 22 h 30"/>
                  <a:gd name="T2" fmla="*/ 7 w 29"/>
                  <a:gd name="T3" fmla="*/ 26 h 30"/>
                  <a:gd name="T4" fmla="*/ 4 w 29"/>
                  <a:gd name="T5" fmla="*/ 8 h 30"/>
                  <a:gd name="T6" fmla="*/ 22 w 29"/>
                  <a:gd name="T7" fmla="*/ 4 h 30"/>
                  <a:gd name="T8" fmla="*/ 25 w 29"/>
                  <a:gd name="T9" fmla="*/ 2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30">
                    <a:moveTo>
                      <a:pt x="25" y="22"/>
                    </a:moveTo>
                    <a:cubicBezTo>
                      <a:pt x="21" y="28"/>
                      <a:pt x="13" y="30"/>
                      <a:pt x="7" y="26"/>
                    </a:cubicBezTo>
                    <a:cubicBezTo>
                      <a:pt x="1" y="22"/>
                      <a:pt x="0" y="14"/>
                      <a:pt x="4" y="8"/>
                    </a:cubicBezTo>
                    <a:cubicBezTo>
                      <a:pt x="8" y="2"/>
                      <a:pt x="16" y="0"/>
                      <a:pt x="22" y="4"/>
                    </a:cubicBezTo>
                    <a:cubicBezTo>
                      <a:pt x="28" y="8"/>
                      <a:pt x="29" y="16"/>
                      <a:pt x="25" y="22"/>
                    </a:cubicBezTo>
                    <a:close/>
                  </a:path>
                </a:pathLst>
              </a:custGeom>
              <a:solidFill>
                <a:srgbClr val="FADCE9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4" name="Freeform 104"/>
              <p:cNvSpPr/>
              <p:nvPr/>
            </p:nvSpPr>
            <p:spPr bwMode="auto">
              <a:xfrm>
                <a:off x="5332413" y="6864350"/>
                <a:ext cx="144463" cy="147638"/>
              </a:xfrm>
              <a:custGeom>
                <a:avLst/>
                <a:gdLst>
                  <a:gd name="T0" fmla="*/ 26 w 34"/>
                  <a:gd name="T1" fmla="*/ 27 h 35"/>
                  <a:gd name="T2" fmla="*/ 5 w 34"/>
                  <a:gd name="T3" fmla="*/ 35 h 35"/>
                  <a:gd name="T4" fmla="*/ 4 w 34"/>
                  <a:gd name="T5" fmla="*/ 12 h 35"/>
                  <a:gd name="T6" fmla="*/ 25 w 34"/>
                  <a:gd name="T7" fmla="*/ 4 h 35"/>
                  <a:gd name="T8" fmla="*/ 26 w 34"/>
                  <a:gd name="T9" fmla="*/ 2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5">
                    <a:moveTo>
                      <a:pt x="26" y="27"/>
                    </a:moveTo>
                    <a:cubicBezTo>
                      <a:pt x="18" y="33"/>
                      <a:pt x="5" y="35"/>
                      <a:pt x="5" y="35"/>
                    </a:cubicBezTo>
                    <a:cubicBezTo>
                      <a:pt x="5" y="35"/>
                      <a:pt x="0" y="21"/>
                      <a:pt x="4" y="12"/>
                    </a:cubicBezTo>
                    <a:cubicBezTo>
                      <a:pt x="8" y="0"/>
                      <a:pt x="19" y="0"/>
                      <a:pt x="25" y="4"/>
                    </a:cubicBezTo>
                    <a:cubicBezTo>
                      <a:pt x="31" y="8"/>
                      <a:pt x="34" y="20"/>
                      <a:pt x="26" y="27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5" name="Freeform 105"/>
              <p:cNvSpPr/>
              <p:nvPr/>
            </p:nvSpPr>
            <p:spPr bwMode="auto">
              <a:xfrm>
                <a:off x="5340351" y="6927850"/>
                <a:ext cx="80963" cy="84138"/>
              </a:xfrm>
              <a:custGeom>
                <a:avLst/>
                <a:gdLst>
                  <a:gd name="T0" fmla="*/ 15 w 19"/>
                  <a:gd name="T1" fmla="*/ 15 h 20"/>
                  <a:gd name="T2" fmla="*/ 3 w 19"/>
                  <a:gd name="T3" fmla="*/ 20 h 20"/>
                  <a:gd name="T4" fmla="*/ 2 w 19"/>
                  <a:gd name="T5" fmla="*/ 7 h 20"/>
                  <a:gd name="T6" fmla="*/ 14 w 19"/>
                  <a:gd name="T7" fmla="*/ 3 h 20"/>
                  <a:gd name="T8" fmla="*/ 15 w 19"/>
                  <a:gd name="T9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5" y="15"/>
                    </a:moveTo>
                    <a:cubicBezTo>
                      <a:pt x="10" y="19"/>
                      <a:pt x="3" y="20"/>
                      <a:pt x="3" y="20"/>
                    </a:cubicBezTo>
                    <a:cubicBezTo>
                      <a:pt x="3" y="20"/>
                      <a:pt x="0" y="12"/>
                      <a:pt x="2" y="7"/>
                    </a:cubicBezTo>
                    <a:cubicBezTo>
                      <a:pt x="4" y="0"/>
                      <a:pt x="11" y="0"/>
                      <a:pt x="14" y="3"/>
                    </a:cubicBezTo>
                    <a:cubicBezTo>
                      <a:pt x="18" y="5"/>
                      <a:pt x="19" y="12"/>
                      <a:pt x="15" y="15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6" name="Freeform 106"/>
              <p:cNvSpPr/>
              <p:nvPr/>
            </p:nvSpPr>
            <p:spPr bwMode="auto">
              <a:xfrm>
                <a:off x="5362576" y="6969125"/>
                <a:ext cx="160338" cy="141288"/>
              </a:xfrm>
              <a:custGeom>
                <a:avLst/>
                <a:gdLst>
                  <a:gd name="T0" fmla="*/ 19 w 38"/>
                  <a:gd name="T1" fmla="*/ 30 h 33"/>
                  <a:gd name="T2" fmla="*/ 0 w 38"/>
                  <a:gd name="T3" fmla="*/ 17 h 33"/>
                  <a:gd name="T4" fmla="*/ 19 w 38"/>
                  <a:gd name="T5" fmla="*/ 3 h 33"/>
                  <a:gd name="T6" fmla="*/ 37 w 38"/>
                  <a:gd name="T7" fmla="*/ 16 h 33"/>
                  <a:gd name="T8" fmla="*/ 19 w 38"/>
                  <a:gd name="T9" fmla="*/ 3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3">
                    <a:moveTo>
                      <a:pt x="19" y="30"/>
                    </a:moveTo>
                    <a:cubicBezTo>
                      <a:pt x="9" y="27"/>
                      <a:pt x="0" y="17"/>
                      <a:pt x="0" y="17"/>
                    </a:cubicBezTo>
                    <a:cubicBezTo>
                      <a:pt x="0" y="17"/>
                      <a:pt x="9" y="5"/>
                      <a:pt x="19" y="3"/>
                    </a:cubicBezTo>
                    <a:cubicBezTo>
                      <a:pt x="30" y="0"/>
                      <a:pt x="37" y="8"/>
                      <a:pt x="37" y="16"/>
                    </a:cubicBezTo>
                    <a:cubicBezTo>
                      <a:pt x="38" y="23"/>
                      <a:pt x="29" y="33"/>
                      <a:pt x="19" y="30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7" name="Freeform 107"/>
              <p:cNvSpPr/>
              <p:nvPr/>
            </p:nvSpPr>
            <p:spPr bwMode="auto">
              <a:xfrm>
                <a:off x="5362576" y="6999288"/>
                <a:ext cx="88900" cy="80963"/>
              </a:xfrm>
              <a:custGeom>
                <a:avLst/>
                <a:gdLst>
                  <a:gd name="T0" fmla="*/ 11 w 21"/>
                  <a:gd name="T1" fmla="*/ 17 h 19"/>
                  <a:gd name="T2" fmla="*/ 0 w 21"/>
                  <a:gd name="T3" fmla="*/ 10 h 19"/>
                  <a:gd name="T4" fmla="*/ 11 w 21"/>
                  <a:gd name="T5" fmla="*/ 2 h 19"/>
                  <a:gd name="T6" fmla="*/ 21 w 21"/>
                  <a:gd name="T7" fmla="*/ 9 h 19"/>
                  <a:gd name="T8" fmla="*/ 11 w 21"/>
                  <a:gd name="T9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9">
                    <a:moveTo>
                      <a:pt x="11" y="17"/>
                    </a:moveTo>
                    <a:cubicBezTo>
                      <a:pt x="5" y="15"/>
                      <a:pt x="0" y="10"/>
                      <a:pt x="0" y="10"/>
                    </a:cubicBezTo>
                    <a:cubicBezTo>
                      <a:pt x="0" y="10"/>
                      <a:pt x="5" y="3"/>
                      <a:pt x="11" y="2"/>
                    </a:cubicBezTo>
                    <a:cubicBezTo>
                      <a:pt x="17" y="0"/>
                      <a:pt x="21" y="5"/>
                      <a:pt x="21" y="9"/>
                    </a:cubicBezTo>
                    <a:cubicBezTo>
                      <a:pt x="21" y="13"/>
                      <a:pt x="17" y="19"/>
                      <a:pt x="11" y="17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8" name="Freeform 108"/>
              <p:cNvSpPr/>
              <p:nvPr/>
            </p:nvSpPr>
            <p:spPr bwMode="auto">
              <a:xfrm>
                <a:off x="5319713" y="7050088"/>
                <a:ext cx="139700" cy="157163"/>
              </a:xfrm>
              <a:custGeom>
                <a:avLst/>
                <a:gdLst>
                  <a:gd name="T0" fmla="*/ 27 w 33"/>
                  <a:gd name="T1" fmla="*/ 12 h 37"/>
                  <a:gd name="T2" fmla="*/ 7 w 33"/>
                  <a:gd name="T3" fmla="*/ 0 h 37"/>
                  <a:gd name="T4" fmla="*/ 1 w 33"/>
                  <a:gd name="T5" fmla="*/ 22 h 37"/>
                  <a:gd name="T6" fmla="*/ 20 w 33"/>
                  <a:gd name="T7" fmla="*/ 34 h 37"/>
                  <a:gd name="T8" fmla="*/ 27 w 33"/>
                  <a:gd name="T9" fmla="*/ 12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7">
                    <a:moveTo>
                      <a:pt x="27" y="12"/>
                    </a:moveTo>
                    <a:cubicBezTo>
                      <a:pt x="20" y="4"/>
                      <a:pt x="7" y="0"/>
                      <a:pt x="7" y="0"/>
                    </a:cubicBezTo>
                    <a:cubicBezTo>
                      <a:pt x="7" y="0"/>
                      <a:pt x="0" y="12"/>
                      <a:pt x="1" y="22"/>
                    </a:cubicBezTo>
                    <a:cubicBezTo>
                      <a:pt x="3" y="34"/>
                      <a:pt x="13" y="37"/>
                      <a:pt x="20" y="34"/>
                    </a:cubicBezTo>
                    <a:cubicBezTo>
                      <a:pt x="27" y="32"/>
                      <a:pt x="33" y="21"/>
                      <a:pt x="27" y="12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9" name="Freeform 109"/>
              <p:cNvSpPr/>
              <p:nvPr/>
            </p:nvSpPr>
            <p:spPr bwMode="auto">
              <a:xfrm>
                <a:off x="5332413" y="7050088"/>
                <a:ext cx="80963" cy="88900"/>
              </a:xfrm>
              <a:custGeom>
                <a:avLst/>
                <a:gdLst>
                  <a:gd name="T0" fmla="*/ 15 w 19"/>
                  <a:gd name="T1" fmla="*/ 7 h 21"/>
                  <a:gd name="T2" fmla="*/ 4 w 19"/>
                  <a:gd name="T3" fmla="*/ 0 h 21"/>
                  <a:gd name="T4" fmla="*/ 1 w 19"/>
                  <a:gd name="T5" fmla="*/ 12 h 21"/>
                  <a:gd name="T6" fmla="*/ 12 w 19"/>
                  <a:gd name="T7" fmla="*/ 19 h 21"/>
                  <a:gd name="T8" fmla="*/ 15 w 19"/>
                  <a:gd name="T9" fmla="*/ 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1">
                    <a:moveTo>
                      <a:pt x="15" y="7"/>
                    </a:moveTo>
                    <a:cubicBezTo>
                      <a:pt x="12" y="2"/>
                      <a:pt x="4" y="0"/>
                      <a:pt x="4" y="0"/>
                    </a:cubicBezTo>
                    <a:cubicBezTo>
                      <a:pt x="4" y="0"/>
                      <a:pt x="0" y="6"/>
                      <a:pt x="1" y="12"/>
                    </a:cubicBezTo>
                    <a:cubicBezTo>
                      <a:pt x="2" y="19"/>
                      <a:pt x="8" y="21"/>
                      <a:pt x="12" y="19"/>
                    </a:cubicBezTo>
                    <a:cubicBezTo>
                      <a:pt x="16" y="18"/>
                      <a:pt x="19" y="11"/>
                      <a:pt x="15" y="7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0" name="Freeform 110"/>
              <p:cNvSpPr/>
              <p:nvPr/>
            </p:nvSpPr>
            <p:spPr bwMode="auto">
              <a:xfrm>
                <a:off x="5213351" y="6854825"/>
                <a:ext cx="144463" cy="157163"/>
              </a:xfrm>
              <a:custGeom>
                <a:avLst/>
                <a:gdLst>
                  <a:gd name="T0" fmla="*/ 7 w 34"/>
                  <a:gd name="T1" fmla="*/ 25 h 37"/>
                  <a:gd name="T2" fmla="*/ 27 w 34"/>
                  <a:gd name="T3" fmla="*/ 37 h 37"/>
                  <a:gd name="T4" fmla="*/ 32 w 34"/>
                  <a:gd name="T5" fmla="*/ 14 h 37"/>
                  <a:gd name="T6" fmla="*/ 12 w 34"/>
                  <a:gd name="T7" fmla="*/ 3 h 37"/>
                  <a:gd name="T8" fmla="*/ 7 w 34"/>
                  <a:gd name="T9" fmla="*/ 25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7">
                    <a:moveTo>
                      <a:pt x="7" y="25"/>
                    </a:moveTo>
                    <a:cubicBezTo>
                      <a:pt x="14" y="33"/>
                      <a:pt x="27" y="37"/>
                      <a:pt x="27" y="37"/>
                    </a:cubicBezTo>
                    <a:cubicBezTo>
                      <a:pt x="27" y="37"/>
                      <a:pt x="34" y="24"/>
                      <a:pt x="32" y="14"/>
                    </a:cubicBezTo>
                    <a:cubicBezTo>
                      <a:pt x="30" y="3"/>
                      <a:pt x="19" y="0"/>
                      <a:pt x="12" y="3"/>
                    </a:cubicBezTo>
                    <a:cubicBezTo>
                      <a:pt x="5" y="6"/>
                      <a:pt x="0" y="17"/>
                      <a:pt x="7" y="2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1" name="Freeform 111"/>
              <p:cNvSpPr/>
              <p:nvPr/>
            </p:nvSpPr>
            <p:spPr bwMode="auto">
              <a:xfrm>
                <a:off x="5264151" y="6923088"/>
                <a:ext cx="80963" cy="88900"/>
              </a:xfrm>
              <a:custGeom>
                <a:avLst/>
                <a:gdLst>
                  <a:gd name="T0" fmla="*/ 4 w 19"/>
                  <a:gd name="T1" fmla="*/ 14 h 21"/>
                  <a:gd name="T2" fmla="*/ 15 w 19"/>
                  <a:gd name="T3" fmla="*/ 21 h 21"/>
                  <a:gd name="T4" fmla="*/ 18 w 19"/>
                  <a:gd name="T5" fmla="*/ 8 h 21"/>
                  <a:gd name="T6" fmla="*/ 7 w 19"/>
                  <a:gd name="T7" fmla="*/ 2 h 21"/>
                  <a:gd name="T8" fmla="*/ 4 w 19"/>
                  <a:gd name="T9" fmla="*/ 1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1">
                    <a:moveTo>
                      <a:pt x="4" y="14"/>
                    </a:moveTo>
                    <a:cubicBezTo>
                      <a:pt x="7" y="19"/>
                      <a:pt x="15" y="21"/>
                      <a:pt x="15" y="21"/>
                    </a:cubicBezTo>
                    <a:cubicBezTo>
                      <a:pt x="15" y="21"/>
                      <a:pt x="19" y="14"/>
                      <a:pt x="18" y="8"/>
                    </a:cubicBezTo>
                    <a:cubicBezTo>
                      <a:pt x="16" y="2"/>
                      <a:pt x="10" y="0"/>
                      <a:pt x="7" y="2"/>
                    </a:cubicBezTo>
                    <a:cubicBezTo>
                      <a:pt x="3" y="4"/>
                      <a:pt x="0" y="10"/>
                      <a:pt x="4" y="14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2" name="Freeform 112"/>
              <p:cNvSpPr/>
              <p:nvPr/>
            </p:nvSpPr>
            <p:spPr bwMode="auto">
              <a:xfrm>
                <a:off x="5162551" y="6961188"/>
                <a:ext cx="157163" cy="139700"/>
              </a:xfrm>
              <a:custGeom>
                <a:avLst/>
                <a:gdLst>
                  <a:gd name="T0" fmla="*/ 18 w 37"/>
                  <a:gd name="T1" fmla="*/ 3 h 33"/>
                  <a:gd name="T2" fmla="*/ 37 w 37"/>
                  <a:gd name="T3" fmla="*/ 16 h 33"/>
                  <a:gd name="T4" fmla="*/ 19 w 37"/>
                  <a:gd name="T5" fmla="*/ 30 h 33"/>
                  <a:gd name="T6" fmla="*/ 0 w 37"/>
                  <a:gd name="T7" fmla="*/ 17 h 33"/>
                  <a:gd name="T8" fmla="*/ 18 w 37"/>
                  <a:gd name="T9" fmla="*/ 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3">
                    <a:moveTo>
                      <a:pt x="18" y="3"/>
                    </a:moveTo>
                    <a:cubicBezTo>
                      <a:pt x="28" y="5"/>
                      <a:pt x="37" y="16"/>
                      <a:pt x="37" y="16"/>
                    </a:cubicBezTo>
                    <a:cubicBezTo>
                      <a:pt x="37" y="16"/>
                      <a:pt x="29" y="27"/>
                      <a:pt x="19" y="30"/>
                    </a:cubicBezTo>
                    <a:cubicBezTo>
                      <a:pt x="8" y="33"/>
                      <a:pt x="1" y="24"/>
                      <a:pt x="0" y="17"/>
                    </a:cubicBezTo>
                    <a:cubicBezTo>
                      <a:pt x="0" y="9"/>
                      <a:pt x="8" y="0"/>
                      <a:pt x="18" y="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3" name="Freeform 113"/>
              <p:cNvSpPr/>
              <p:nvPr/>
            </p:nvSpPr>
            <p:spPr bwMode="auto">
              <a:xfrm>
                <a:off x="5230813" y="6991350"/>
                <a:ext cx="88900" cy="76200"/>
              </a:xfrm>
              <a:custGeom>
                <a:avLst/>
                <a:gdLst>
                  <a:gd name="T0" fmla="*/ 11 w 21"/>
                  <a:gd name="T1" fmla="*/ 1 h 18"/>
                  <a:gd name="T2" fmla="*/ 21 w 21"/>
                  <a:gd name="T3" fmla="*/ 9 h 18"/>
                  <a:gd name="T4" fmla="*/ 11 w 21"/>
                  <a:gd name="T5" fmla="*/ 17 h 18"/>
                  <a:gd name="T6" fmla="*/ 1 w 21"/>
                  <a:gd name="T7" fmla="*/ 9 h 18"/>
                  <a:gd name="T8" fmla="*/ 11 w 21"/>
                  <a:gd name="T9" fmla="*/ 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8">
                    <a:moveTo>
                      <a:pt x="11" y="1"/>
                    </a:moveTo>
                    <a:cubicBezTo>
                      <a:pt x="16" y="3"/>
                      <a:pt x="21" y="9"/>
                      <a:pt x="21" y="9"/>
                    </a:cubicBezTo>
                    <a:cubicBezTo>
                      <a:pt x="21" y="9"/>
                      <a:pt x="17" y="15"/>
                      <a:pt x="11" y="17"/>
                    </a:cubicBezTo>
                    <a:cubicBezTo>
                      <a:pt x="5" y="18"/>
                      <a:pt x="1" y="14"/>
                      <a:pt x="1" y="9"/>
                    </a:cubicBezTo>
                    <a:cubicBezTo>
                      <a:pt x="0" y="5"/>
                      <a:pt x="5" y="0"/>
                      <a:pt x="11" y="1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4" name="Freeform 114"/>
              <p:cNvSpPr/>
              <p:nvPr/>
            </p:nvSpPr>
            <p:spPr bwMode="auto">
              <a:xfrm>
                <a:off x="5197476" y="7050088"/>
                <a:ext cx="142875" cy="144463"/>
              </a:xfrm>
              <a:custGeom>
                <a:avLst/>
                <a:gdLst>
                  <a:gd name="T0" fmla="*/ 31 w 34"/>
                  <a:gd name="T1" fmla="*/ 22 h 34"/>
                  <a:gd name="T2" fmla="*/ 30 w 34"/>
                  <a:gd name="T3" fmla="*/ 0 h 34"/>
                  <a:gd name="T4" fmla="*/ 9 w 34"/>
                  <a:gd name="T5" fmla="*/ 7 h 34"/>
                  <a:gd name="T6" fmla="*/ 10 w 34"/>
                  <a:gd name="T7" fmla="*/ 30 h 34"/>
                  <a:gd name="T8" fmla="*/ 31 w 34"/>
                  <a:gd name="T9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4">
                    <a:moveTo>
                      <a:pt x="31" y="22"/>
                    </a:moveTo>
                    <a:cubicBezTo>
                      <a:pt x="34" y="13"/>
                      <a:pt x="30" y="0"/>
                      <a:pt x="30" y="0"/>
                    </a:cubicBezTo>
                    <a:cubicBezTo>
                      <a:pt x="30" y="0"/>
                      <a:pt x="16" y="0"/>
                      <a:pt x="9" y="7"/>
                    </a:cubicBezTo>
                    <a:cubicBezTo>
                      <a:pt x="0" y="15"/>
                      <a:pt x="4" y="26"/>
                      <a:pt x="10" y="30"/>
                    </a:cubicBezTo>
                    <a:cubicBezTo>
                      <a:pt x="16" y="34"/>
                      <a:pt x="28" y="32"/>
                      <a:pt x="31" y="22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5" name="Freeform 115"/>
              <p:cNvSpPr/>
              <p:nvPr/>
            </p:nvSpPr>
            <p:spPr bwMode="auto">
              <a:xfrm>
                <a:off x="5251451" y="7050088"/>
                <a:ext cx="85725" cy="80963"/>
              </a:xfrm>
              <a:custGeom>
                <a:avLst/>
                <a:gdLst>
                  <a:gd name="T0" fmla="*/ 18 w 20"/>
                  <a:gd name="T1" fmla="*/ 12 h 19"/>
                  <a:gd name="T2" fmla="*/ 17 w 20"/>
                  <a:gd name="T3" fmla="*/ 0 h 19"/>
                  <a:gd name="T4" fmla="*/ 5 w 20"/>
                  <a:gd name="T5" fmla="*/ 4 h 19"/>
                  <a:gd name="T6" fmla="*/ 6 w 20"/>
                  <a:gd name="T7" fmla="*/ 17 h 19"/>
                  <a:gd name="T8" fmla="*/ 18 w 20"/>
                  <a:gd name="T9" fmla="*/ 1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18" y="12"/>
                    </a:moveTo>
                    <a:cubicBezTo>
                      <a:pt x="20" y="7"/>
                      <a:pt x="17" y="0"/>
                      <a:pt x="17" y="0"/>
                    </a:cubicBezTo>
                    <a:cubicBezTo>
                      <a:pt x="17" y="0"/>
                      <a:pt x="10" y="0"/>
                      <a:pt x="5" y="4"/>
                    </a:cubicBezTo>
                    <a:cubicBezTo>
                      <a:pt x="0" y="8"/>
                      <a:pt x="2" y="14"/>
                      <a:pt x="6" y="17"/>
                    </a:cubicBezTo>
                    <a:cubicBezTo>
                      <a:pt x="9" y="19"/>
                      <a:pt x="16" y="18"/>
                      <a:pt x="18" y="12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6" name="Freeform 116"/>
              <p:cNvSpPr/>
              <p:nvPr/>
            </p:nvSpPr>
            <p:spPr bwMode="auto">
              <a:xfrm>
                <a:off x="5289551" y="6981825"/>
                <a:ext cx="98425" cy="93663"/>
              </a:xfrm>
              <a:custGeom>
                <a:avLst/>
                <a:gdLst>
                  <a:gd name="T0" fmla="*/ 20 w 23"/>
                  <a:gd name="T1" fmla="*/ 16 h 22"/>
                  <a:gd name="T2" fmla="*/ 6 w 23"/>
                  <a:gd name="T3" fmla="*/ 19 h 22"/>
                  <a:gd name="T4" fmla="*/ 3 w 23"/>
                  <a:gd name="T5" fmla="*/ 5 h 22"/>
                  <a:gd name="T6" fmla="*/ 17 w 23"/>
                  <a:gd name="T7" fmla="*/ 3 h 22"/>
                  <a:gd name="T8" fmla="*/ 20 w 23"/>
                  <a:gd name="T9" fmla="*/ 1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2">
                    <a:moveTo>
                      <a:pt x="20" y="16"/>
                    </a:moveTo>
                    <a:cubicBezTo>
                      <a:pt x="17" y="21"/>
                      <a:pt x="11" y="22"/>
                      <a:pt x="6" y="19"/>
                    </a:cubicBezTo>
                    <a:cubicBezTo>
                      <a:pt x="2" y="16"/>
                      <a:pt x="0" y="10"/>
                      <a:pt x="3" y="5"/>
                    </a:cubicBezTo>
                    <a:cubicBezTo>
                      <a:pt x="7" y="1"/>
                      <a:pt x="13" y="0"/>
                      <a:pt x="17" y="3"/>
                    </a:cubicBezTo>
                    <a:cubicBezTo>
                      <a:pt x="22" y="6"/>
                      <a:pt x="23" y="12"/>
                      <a:pt x="20" y="16"/>
                    </a:cubicBezTo>
                    <a:close/>
                  </a:path>
                </a:pathLst>
              </a:custGeom>
              <a:solidFill>
                <a:srgbClr val="FADCE9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7" name="Freeform 117"/>
              <p:cNvSpPr/>
              <p:nvPr/>
            </p:nvSpPr>
            <p:spPr bwMode="auto">
              <a:xfrm>
                <a:off x="3678238" y="2809875"/>
                <a:ext cx="517525" cy="347663"/>
              </a:xfrm>
              <a:custGeom>
                <a:avLst/>
                <a:gdLst>
                  <a:gd name="T0" fmla="*/ 122 w 122"/>
                  <a:gd name="T1" fmla="*/ 59 h 82"/>
                  <a:gd name="T2" fmla="*/ 56 w 122"/>
                  <a:gd name="T3" fmla="*/ 82 h 82"/>
                  <a:gd name="T4" fmla="*/ 4 w 122"/>
                  <a:gd name="T5" fmla="*/ 35 h 82"/>
                  <a:gd name="T6" fmla="*/ 70 w 122"/>
                  <a:gd name="T7" fmla="*/ 12 h 82"/>
                  <a:gd name="T8" fmla="*/ 122 w 122"/>
                  <a:gd name="T9" fmla="*/ 59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82">
                    <a:moveTo>
                      <a:pt x="122" y="59"/>
                    </a:moveTo>
                    <a:cubicBezTo>
                      <a:pt x="122" y="59"/>
                      <a:pt x="95" y="82"/>
                      <a:pt x="56" y="82"/>
                    </a:cubicBezTo>
                    <a:cubicBezTo>
                      <a:pt x="23" y="82"/>
                      <a:pt x="0" y="54"/>
                      <a:pt x="4" y="35"/>
                    </a:cubicBezTo>
                    <a:cubicBezTo>
                      <a:pt x="8" y="15"/>
                      <a:pt x="39" y="0"/>
                      <a:pt x="70" y="12"/>
                    </a:cubicBezTo>
                    <a:cubicBezTo>
                      <a:pt x="103" y="24"/>
                      <a:pt x="122" y="59"/>
                      <a:pt x="122" y="59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8" name="Freeform 118"/>
              <p:cNvSpPr/>
              <p:nvPr/>
            </p:nvSpPr>
            <p:spPr bwMode="auto">
              <a:xfrm>
                <a:off x="3827463" y="2979738"/>
                <a:ext cx="368300" cy="93663"/>
              </a:xfrm>
              <a:custGeom>
                <a:avLst/>
                <a:gdLst>
                  <a:gd name="T0" fmla="*/ 0 w 87"/>
                  <a:gd name="T1" fmla="*/ 0 h 22"/>
                  <a:gd name="T2" fmla="*/ 20 w 87"/>
                  <a:gd name="T3" fmla="*/ 12 h 22"/>
                  <a:gd name="T4" fmla="*/ 41 w 87"/>
                  <a:gd name="T5" fmla="*/ 19 h 22"/>
                  <a:gd name="T6" fmla="*/ 87 w 87"/>
                  <a:gd name="T7" fmla="*/ 19 h 22"/>
                  <a:gd name="T8" fmla="*/ 64 w 87"/>
                  <a:gd name="T9" fmla="*/ 22 h 22"/>
                  <a:gd name="T10" fmla="*/ 41 w 87"/>
                  <a:gd name="T11" fmla="*/ 21 h 22"/>
                  <a:gd name="T12" fmla="*/ 19 w 87"/>
                  <a:gd name="T13" fmla="*/ 13 h 22"/>
                  <a:gd name="T14" fmla="*/ 0 w 87"/>
                  <a:gd name="T1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7" h="22">
                    <a:moveTo>
                      <a:pt x="0" y="0"/>
                    </a:moveTo>
                    <a:cubicBezTo>
                      <a:pt x="6" y="5"/>
                      <a:pt x="13" y="9"/>
                      <a:pt x="20" y="12"/>
                    </a:cubicBezTo>
                    <a:cubicBezTo>
                      <a:pt x="26" y="15"/>
                      <a:pt x="34" y="18"/>
                      <a:pt x="41" y="19"/>
                    </a:cubicBezTo>
                    <a:cubicBezTo>
                      <a:pt x="56" y="22"/>
                      <a:pt x="72" y="20"/>
                      <a:pt x="87" y="19"/>
                    </a:cubicBezTo>
                    <a:cubicBezTo>
                      <a:pt x="79" y="20"/>
                      <a:pt x="72" y="21"/>
                      <a:pt x="64" y="22"/>
                    </a:cubicBezTo>
                    <a:cubicBezTo>
                      <a:pt x="56" y="22"/>
                      <a:pt x="48" y="22"/>
                      <a:pt x="41" y="21"/>
                    </a:cubicBezTo>
                    <a:cubicBezTo>
                      <a:pt x="33" y="19"/>
                      <a:pt x="26" y="17"/>
                      <a:pt x="19" y="13"/>
                    </a:cubicBezTo>
                    <a:cubicBezTo>
                      <a:pt x="12" y="10"/>
                      <a:pt x="6" y="5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9" name="Freeform 119"/>
              <p:cNvSpPr/>
              <p:nvPr/>
            </p:nvSpPr>
            <p:spPr bwMode="auto">
              <a:xfrm>
                <a:off x="4221163" y="2830513"/>
                <a:ext cx="504825" cy="385763"/>
              </a:xfrm>
              <a:custGeom>
                <a:avLst/>
                <a:gdLst>
                  <a:gd name="T0" fmla="*/ 0 w 119"/>
                  <a:gd name="T1" fmla="*/ 73 h 91"/>
                  <a:gd name="T2" fmla="*/ 70 w 119"/>
                  <a:gd name="T3" fmla="*/ 83 h 91"/>
                  <a:gd name="T4" fmla="*/ 111 w 119"/>
                  <a:gd name="T5" fmla="*/ 26 h 91"/>
                  <a:gd name="T6" fmla="*/ 42 w 119"/>
                  <a:gd name="T7" fmla="*/ 17 h 91"/>
                  <a:gd name="T8" fmla="*/ 0 w 119"/>
                  <a:gd name="T9" fmla="*/ 73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91">
                    <a:moveTo>
                      <a:pt x="0" y="73"/>
                    </a:moveTo>
                    <a:cubicBezTo>
                      <a:pt x="0" y="73"/>
                      <a:pt x="31" y="91"/>
                      <a:pt x="70" y="83"/>
                    </a:cubicBezTo>
                    <a:cubicBezTo>
                      <a:pt x="102" y="76"/>
                      <a:pt x="119" y="44"/>
                      <a:pt x="111" y="26"/>
                    </a:cubicBezTo>
                    <a:cubicBezTo>
                      <a:pt x="103" y="8"/>
                      <a:pt x="70" y="0"/>
                      <a:pt x="42" y="17"/>
                    </a:cubicBezTo>
                    <a:cubicBezTo>
                      <a:pt x="12" y="35"/>
                      <a:pt x="0" y="73"/>
                      <a:pt x="0" y="73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0" name="Freeform 120"/>
              <p:cNvSpPr/>
              <p:nvPr/>
            </p:nvSpPr>
            <p:spPr bwMode="auto">
              <a:xfrm>
                <a:off x="4221163" y="2979738"/>
                <a:ext cx="330200" cy="165100"/>
              </a:xfrm>
              <a:custGeom>
                <a:avLst/>
                <a:gdLst>
                  <a:gd name="T0" fmla="*/ 78 w 78"/>
                  <a:gd name="T1" fmla="*/ 0 h 39"/>
                  <a:gd name="T2" fmla="*/ 63 w 78"/>
                  <a:gd name="T3" fmla="*/ 18 h 39"/>
                  <a:gd name="T4" fmla="*/ 44 w 78"/>
                  <a:gd name="T5" fmla="*/ 30 h 39"/>
                  <a:gd name="T6" fmla="*/ 23 w 78"/>
                  <a:gd name="T7" fmla="*/ 37 h 39"/>
                  <a:gd name="T8" fmla="*/ 0 w 78"/>
                  <a:gd name="T9" fmla="*/ 38 h 39"/>
                  <a:gd name="T10" fmla="*/ 23 w 78"/>
                  <a:gd name="T11" fmla="*/ 35 h 39"/>
                  <a:gd name="T12" fmla="*/ 44 w 78"/>
                  <a:gd name="T13" fmla="*/ 28 h 39"/>
                  <a:gd name="T14" fmla="*/ 63 w 78"/>
                  <a:gd name="T15" fmla="*/ 17 h 39"/>
                  <a:gd name="T16" fmla="*/ 78 w 78"/>
                  <a:gd name="T1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8" h="39">
                    <a:moveTo>
                      <a:pt x="78" y="0"/>
                    </a:moveTo>
                    <a:cubicBezTo>
                      <a:pt x="74" y="7"/>
                      <a:pt x="69" y="13"/>
                      <a:pt x="63" y="18"/>
                    </a:cubicBezTo>
                    <a:cubicBezTo>
                      <a:pt x="58" y="23"/>
                      <a:pt x="51" y="27"/>
                      <a:pt x="44" y="30"/>
                    </a:cubicBezTo>
                    <a:cubicBezTo>
                      <a:pt x="38" y="33"/>
                      <a:pt x="30" y="36"/>
                      <a:pt x="23" y="37"/>
                    </a:cubicBezTo>
                    <a:cubicBezTo>
                      <a:pt x="16" y="38"/>
                      <a:pt x="8" y="39"/>
                      <a:pt x="0" y="38"/>
                    </a:cubicBezTo>
                    <a:cubicBezTo>
                      <a:pt x="8" y="38"/>
                      <a:pt x="15" y="37"/>
                      <a:pt x="23" y="35"/>
                    </a:cubicBezTo>
                    <a:cubicBezTo>
                      <a:pt x="30" y="34"/>
                      <a:pt x="37" y="31"/>
                      <a:pt x="44" y="28"/>
                    </a:cubicBezTo>
                    <a:cubicBezTo>
                      <a:pt x="50" y="25"/>
                      <a:pt x="57" y="21"/>
                      <a:pt x="63" y="17"/>
                    </a:cubicBezTo>
                    <a:cubicBezTo>
                      <a:pt x="68" y="12"/>
                      <a:pt x="74" y="7"/>
                      <a:pt x="7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1" name="Freeform 121"/>
              <p:cNvSpPr/>
              <p:nvPr/>
            </p:nvSpPr>
            <p:spPr bwMode="auto">
              <a:xfrm>
                <a:off x="6334126" y="4311650"/>
                <a:ext cx="373063" cy="490538"/>
              </a:xfrm>
              <a:custGeom>
                <a:avLst/>
                <a:gdLst>
                  <a:gd name="T0" fmla="*/ 45 w 88"/>
                  <a:gd name="T1" fmla="*/ 116 h 116"/>
                  <a:gd name="T2" fmla="*/ 7 w 88"/>
                  <a:gd name="T3" fmla="*/ 57 h 116"/>
                  <a:gd name="T4" fmla="*/ 50 w 88"/>
                  <a:gd name="T5" fmla="*/ 0 h 116"/>
                  <a:gd name="T6" fmla="*/ 79 w 88"/>
                  <a:gd name="T7" fmla="*/ 54 h 116"/>
                  <a:gd name="T8" fmla="*/ 45 w 88"/>
                  <a:gd name="T9" fmla="*/ 116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116">
                    <a:moveTo>
                      <a:pt x="45" y="116"/>
                    </a:moveTo>
                    <a:cubicBezTo>
                      <a:pt x="45" y="116"/>
                      <a:pt x="16" y="95"/>
                      <a:pt x="7" y="57"/>
                    </a:cubicBezTo>
                    <a:cubicBezTo>
                      <a:pt x="0" y="24"/>
                      <a:pt x="30" y="1"/>
                      <a:pt x="50" y="0"/>
                    </a:cubicBezTo>
                    <a:cubicBezTo>
                      <a:pt x="70" y="0"/>
                      <a:pt x="88" y="24"/>
                      <a:pt x="79" y="54"/>
                    </a:cubicBezTo>
                    <a:cubicBezTo>
                      <a:pt x="69" y="88"/>
                      <a:pt x="45" y="116"/>
                      <a:pt x="45" y="116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2" name="Freeform 122"/>
              <p:cNvSpPr/>
              <p:nvPr/>
            </p:nvSpPr>
            <p:spPr bwMode="auto">
              <a:xfrm>
                <a:off x="6486526" y="4484688"/>
                <a:ext cx="50800" cy="317500"/>
              </a:xfrm>
              <a:custGeom>
                <a:avLst/>
                <a:gdLst>
                  <a:gd name="T0" fmla="*/ 2 w 12"/>
                  <a:gd name="T1" fmla="*/ 0 h 75"/>
                  <a:gd name="T2" fmla="*/ 4 w 12"/>
                  <a:gd name="T3" fmla="*/ 18 h 75"/>
                  <a:gd name="T4" fmla="*/ 10 w 12"/>
                  <a:gd name="T5" fmla="*/ 37 h 75"/>
                  <a:gd name="T6" fmla="*/ 12 w 12"/>
                  <a:gd name="T7" fmla="*/ 56 h 75"/>
                  <a:gd name="T8" fmla="*/ 9 w 12"/>
                  <a:gd name="T9" fmla="*/ 75 h 75"/>
                  <a:gd name="T10" fmla="*/ 10 w 12"/>
                  <a:gd name="T11" fmla="*/ 56 h 75"/>
                  <a:gd name="T12" fmla="*/ 8 w 12"/>
                  <a:gd name="T13" fmla="*/ 37 h 75"/>
                  <a:gd name="T14" fmla="*/ 3 w 12"/>
                  <a:gd name="T15" fmla="*/ 19 h 75"/>
                  <a:gd name="T16" fmla="*/ 2 w 12"/>
                  <a:gd name="T17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75">
                    <a:moveTo>
                      <a:pt x="2" y="0"/>
                    </a:moveTo>
                    <a:cubicBezTo>
                      <a:pt x="1" y="6"/>
                      <a:pt x="3" y="12"/>
                      <a:pt x="4" y="18"/>
                    </a:cubicBezTo>
                    <a:cubicBezTo>
                      <a:pt x="6" y="24"/>
                      <a:pt x="8" y="30"/>
                      <a:pt x="10" y="37"/>
                    </a:cubicBezTo>
                    <a:cubicBezTo>
                      <a:pt x="11" y="43"/>
                      <a:pt x="12" y="49"/>
                      <a:pt x="12" y="56"/>
                    </a:cubicBezTo>
                    <a:cubicBezTo>
                      <a:pt x="12" y="62"/>
                      <a:pt x="11" y="68"/>
                      <a:pt x="9" y="75"/>
                    </a:cubicBezTo>
                    <a:cubicBezTo>
                      <a:pt x="10" y="68"/>
                      <a:pt x="10" y="62"/>
                      <a:pt x="10" y="56"/>
                    </a:cubicBezTo>
                    <a:cubicBezTo>
                      <a:pt x="10" y="49"/>
                      <a:pt x="9" y="43"/>
                      <a:pt x="8" y="37"/>
                    </a:cubicBezTo>
                    <a:cubicBezTo>
                      <a:pt x="6" y="31"/>
                      <a:pt x="4" y="25"/>
                      <a:pt x="3" y="19"/>
                    </a:cubicBezTo>
                    <a:cubicBezTo>
                      <a:pt x="1" y="13"/>
                      <a:pt x="0" y="6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3" name="Freeform 123"/>
              <p:cNvSpPr/>
              <p:nvPr/>
            </p:nvSpPr>
            <p:spPr bwMode="auto">
              <a:xfrm>
                <a:off x="6456363" y="4832350"/>
                <a:ext cx="420688" cy="360363"/>
              </a:xfrm>
              <a:custGeom>
                <a:avLst/>
                <a:gdLst>
                  <a:gd name="T0" fmla="*/ 2 w 99"/>
                  <a:gd name="T1" fmla="*/ 2 h 85"/>
                  <a:gd name="T2" fmla="*/ 22 w 99"/>
                  <a:gd name="T3" fmla="*/ 62 h 85"/>
                  <a:gd name="T4" fmla="*/ 87 w 99"/>
                  <a:gd name="T5" fmla="*/ 67 h 85"/>
                  <a:gd name="T6" fmla="*/ 64 w 99"/>
                  <a:gd name="T7" fmla="*/ 13 h 85"/>
                  <a:gd name="T8" fmla="*/ 2 w 99"/>
                  <a:gd name="T9" fmla="*/ 2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" h="85">
                    <a:moveTo>
                      <a:pt x="2" y="2"/>
                    </a:moveTo>
                    <a:cubicBezTo>
                      <a:pt x="2" y="2"/>
                      <a:pt x="0" y="34"/>
                      <a:pt x="22" y="62"/>
                    </a:cubicBezTo>
                    <a:cubicBezTo>
                      <a:pt x="40" y="85"/>
                      <a:pt x="76" y="80"/>
                      <a:pt x="87" y="67"/>
                    </a:cubicBezTo>
                    <a:cubicBezTo>
                      <a:pt x="99" y="53"/>
                      <a:pt x="91" y="25"/>
                      <a:pt x="64" y="13"/>
                    </a:cubicBezTo>
                    <a:cubicBezTo>
                      <a:pt x="35" y="0"/>
                      <a:pt x="2" y="2"/>
                      <a:pt x="2" y="2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4" name="Freeform 124"/>
              <p:cNvSpPr/>
              <p:nvPr/>
            </p:nvSpPr>
            <p:spPr bwMode="auto">
              <a:xfrm>
                <a:off x="6464301" y="4840288"/>
                <a:ext cx="258763" cy="204788"/>
              </a:xfrm>
              <a:custGeom>
                <a:avLst/>
                <a:gdLst>
                  <a:gd name="T0" fmla="*/ 61 w 61"/>
                  <a:gd name="T1" fmla="*/ 47 h 48"/>
                  <a:gd name="T2" fmla="*/ 42 w 61"/>
                  <a:gd name="T3" fmla="*/ 43 h 48"/>
                  <a:gd name="T4" fmla="*/ 29 w 61"/>
                  <a:gd name="T5" fmla="*/ 27 h 48"/>
                  <a:gd name="T6" fmla="*/ 16 w 61"/>
                  <a:gd name="T7" fmla="*/ 12 h 48"/>
                  <a:gd name="T8" fmla="*/ 0 w 61"/>
                  <a:gd name="T9" fmla="*/ 0 h 48"/>
                  <a:gd name="T10" fmla="*/ 17 w 61"/>
                  <a:gd name="T11" fmla="*/ 11 h 48"/>
                  <a:gd name="T12" fmla="*/ 30 w 61"/>
                  <a:gd name="T13" fmla="*/ 26 h 48"/>
                  <a:gd name="T14" fmla="*/ 43 w 61"/>
                  <a:gd name="T15" fmla="*/ 42 h 48"/>
                  <a:gd name="T16" fmla="*/ 61 w 61"/>
                  <a:gd name="T17" fmla="*/ 47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" h="48">
                    <a:moveTo>
                      <a:pt x="61" y="47"/>
                    </a:moveTo>
                    <a:cubicBezTo>
                      <a:pt x="55" y="48"/>
                      <a:pt x="47" y="47"/>
                      <a:pt x="42" y="43"/>
                    </a:cubicBezTo>
                    <a:cubicBezTo>
                      <a:pt x="36" y="39"/>
                      <a:pt x="32" y="33"/>
                      <a:pt x="29" y="27"/>
                    </a:cubicBezTo>
                    <a:cubicBezTo>
                      <a:pt x="25" y="22"/>
                      <a:pt x="21" y="16"/>
                      <a:pt x="16" y="12"/>
                    </a:cubicBezTo>
                    <a:cubicBezTo>
                      <a:pt x="11" y="7"/>
                      <a:pt x="6" y="3"/>
                      <a:pt x="0" y="0"/>
                    </a:cubicBezTo>
                    <a:cubicBezTo>
                      <a:pt x="6" y="2"/>
                      <a:pt x="12" y="6"/>
                      <a:pt x="17" y="11"/>
                    </a:cubicBezTo>
                    <a:cubicBezTo>
                      <a:pt x="22" y="15"/>
                      <a:pt x="26" y="21"/>
                      <a:pt x="30" y="26"/>
                    </a:cubicBezTo>
                    <a:cubicBezTo>
                      <a:pt x="34" y="32"/>
                      <a:pt x="37" y="38"/>
                      <a:pt x="43" y="42"/>
                    </a:cubicBezTo>
                    <a:cubicBezTo>
                      <a:pt x="48" y="46"/>
                      <a:pt x="55" y="47"/>
                      <a:pt x="61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5" name="Freeform 125"/>
              <p:cNvSpPr/>
              <p:nvPr/>
            </p:nvSpPr>
            <p:spPr bwMode="auto">
              <a:xfrm>
                <a:off x="4094163" y="5994400"/>
                <a:ext cx="352425" cy="254000"/>
              </a:xfrm>
              <a:custGeom>
                <a:avLst/>
                <a:gdLst>
                  <a:gd name="T0" fmla="*/ 83 w 83"/>
                  <a:gd name="T1" fmla="*/ 23 h 60"/>
                  <a:gd name="T2" fmla="*/ 39 w 83"/>
                  <a:gd name="T3" fmla="*/ 2 h 60"/>
                  <a:gd name="T4" fmla="*/ 2 w 83"/>
                  <a:gd name="T5" fmla="*/ 36 h 60"/>
                  <a:gd name="T6" fmla="*/ 44 w 83"/>
                  <a:gd name="T7" fmla="*/ 52 h 60"/>
                  <a:gd name="T8" fmla="*/ 83 w 83"/>
                  <a:gd name="T9" fmla="*/ 23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60">
                    <a:moveTo>
                      <a:pt x="83" y="23"/>
                    </a:moveTo>
                    <a:cubicBezTo>
                      <a:pt x="83" y="23"/>
                      <a:pt x="66" y="5"/>
                      <a:pt x="39" y="2"/>
                    </a:cubicBezTo>
                    <a:cubicBezTo>
                      <a:pt x="17" y="0"/>
                      <a:pt x="0" y="22"/>
                      <a:pt x="2" y="36"/>
                    </a:cubicBezTo>
                    <a:cubicBezTo>
                      <a:pt x="3" y="49"/>
                      <a:pt x="23" y="60"/>
                      <a:pt x="44" y="52"/>
                    </a:cubicBezTo>
                    <a:cubicBezTo>
                      <a:pt x="66" y="43"/>
                      <a:pt x="83" y="23"/>
                      <a:pt x="83" y="23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6" name="Freeform 126"/>
              <p:cNvSpPr/>
              <p:nvPr/>
            </p:nvSpPr>
            <p:spPr bwMode="auto">
              <a:xfrm>
                <a:off x="4195763" y="6088063"/>
                <a:ext cx="250825" cy="42863"/>
              </a:xfrm>
              <a:custGeom>
                <a:avLst/>
                <a:gdLst>
                  <a:gd name="T0" fmla="*/ 0 w 59"/>
                  <a:gd name="T1" fmla="*/ 10 h 10"/>
                  <a:gd name="T2" fmla="*/ 13 w 59"/>
                  <a:gd name="T3" fmla="*/ 1 h 10"/>
                  <a:gd name="T4" fmla="*/ 29 w 59"/>
                  <a:gd name="T5" fmla="*/ 2 h 10"/>
                  <a:gd name="T6" fmla="*/ 44 w 59"/>
                  <a:gd name="T7" fmla="*/ 4 h 10"/>
                  <a:gd name="T8" fmla="*/ 59 w 59"/>
                  <a:gd name="T9" fmla="*/ 1 h 10"/>
                  <a:gd name="T10" fmla="*/ 44 w 59"/>
                  <a:gd name="T11" fmla="*/ 5 h 10"/>
                  <a:gd name="T12" fmla="*/ 28 w 59"/>
                  <a:gd name="T13" fmla="*/ 4 h 10"/>
                  <a:gd name="T14" fmla="*/ 13 w 59"/>
                  <a:gd name="T15" fmla="*/ 3 h 10"/>
                  <a:gd name="T16" fmla="*/ 0 w 59"/>
                  <a:gd name="T1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" h="10">
                    <a:moveTo>
                      <a:pt x="0" y="10"/>
                    </a:moveTo>
                    <a:cubicBezTo>
                      <a:pt x="3" y="6"/>
                      <a:pt x="7" y="2"/>
                      <a:pt x="13" y="1"/>
                    </a:cubicBezTo>
                    <a:cubicBezTo>
                      <a:pt x="18" y="0"/>
                      <a:pt x="24" y="1"/>
                      <a:pt x="29" y="2"/>
                    </a:cubicBezTo>
                    <a:cubicBezTo>
                      <a:pt x="34" y="3"/>
                      <a:pt x="39" y="4"/>
                      <a:pt x="44" y="4"/>
                    </a:cubicBezTo>
                    <a:cubicBezTo>
                      <a:pt x="49" y="4"/>
                      <a:pt x="54" y="3"/>
                      <a:pt x="59" y="1"/>
                    </a:cubicBezTo>
                    <a:cubicBezTo>
                      <a:pt x="54" y="3"/>
                      <a:pt x="49" y="5"/>
                      <a:pt x="44" y="5"/>
                    </a:cubicBezTo>
                    <a:cubicBezTo>
                      <a:pt x="39" y="6"/>
                      <a:pt x="33" y="5"/>
                      <a:pt x="28" y="4"/>
                    </a:cubicBezTo>
                    <a:cubicBezTo>
                      <a:pt x="23" y="3"/>
                      <a:pt x="18" y="2"/>
                      <a:pt x="13" y="3"/>
                    </a:cubicBezTo>
                    <a:cubicBezTo>
                      <a:pt x="8" y="3"/>
                      <a:pt x="4" y="6"/>
                      <a:pt x="0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7" name="Freeform 127"/>
              <p:cNvSpPr/>
              <p:nvPr/>
            </p:nvSpPr>
            <p:spPr bwMode="auto">
              <a:xfrm>
                <a:off x="4322763" y="5743575"/>
                <a:ext cx="258763" cy="347663"/>
              </a:xfrm>
              <a:custGeom>
                <a:avLst/>
                <a:gdLst>
                  <a:gd name="T0" fmla="*/ 31 w 61"/>
                  <a:gd name="T1" fmla="*/ 82 h 82"/>
                  <a:gd name="T2" fmla="*/ 56 w 61"/>
                  <a:gd name="T3" fmla="*/ 41 h 82"/>
                  <a:gd name="T4" fmla="*/ 26 w 61"/>
                  <a:gd name="T5" fmla="*/ 0 h 82"/>
                  <a:gd name="T6" fmla="*/ 7 w 61"/>
                  <a:gd name="T7" fmla="*/ 40 h 82"/>
                  <a:gd name="T8" fmla="*/ 31 w 61"/>
                  <a:gd name="T9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82">
                    <a:moveTo>
                      <a:pt x="31" y="82"/>
                    </a:moveTo>
                    <a:cubicBezTo>
                      <a:pt x="31" y="82"/>
                      <a:pt x="51" y="68"/>
                      <a:pt x="56" y="41"/>
                    </a:cubicBezTo>
                    <a:cubicBezTo>
                      <a:pt x="61" y="18"/>
                      <a:pt x="40" y="0"/>
                      <a:pt x="26" y="0"/>
                    </a:cubicBezTo>
                    <a:cubicBezTo>
                      <a:pt x="13" y="0"/>
                      <a:pt x="0" y="19"/>
                      <a:pt x="7" y="40"/>
                    </a:cubicBezTo>
                    <a:cubicBezTo>
                      <a:pt x="13" y="64"/>
                      <a:pt x="31" y="82"/>
                      <a:pt x="31" y="82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8" name="Freeform 128"/>
              <p:cNvSpPr/>
              <p:nvPr/>
            </p:nvSpPr>
            <p:spPr bwMode="auto">
              <a:xfrm>
                <a:off x="4449763" y="5846763"/>
                <a:ext cx="30163" cy="244475"/>
              </a:xfrm>
              <a:custGeom>
                <a:avLst/>
                <a:gdLst>
                  <a:gd name="T0" fmla="*/ 0 w 7"/>
                  <a:gd name="T1" fmla="*/ 0 h 58"/>
                  <a:gd name="T2" fmla="*/ 6 w 7"/>
                  <a:gd name="T3" fmla="*/ 14 h 58"/>
                  <a:gd name="T4" fmla="*/ 7 w 7"/>
                  <a:gd name="T5" fmla="*/ 29 h 58"/>
                  <a:gd name="T6" fmla="*/ 4 w 7"/>
                  <a:gd name="T7" fmla="*/ 44 h 58"/>
                  <a:gd name="T8" fmla="*/ 1 w 7"/>
                  <a:gd name="T9" fmla="*/ 58 h 58"/>
                  <a:gd name="T10" fmla="*/ 5 w 7"/>
                  <a:gd name="T11" fmla="*/ 29 h 58"/>
                  <a:gd name="T12" fmla="*/ 4 w 7"/>
                  <a:gd name="T13" fmla="*/ 14 h 58"/>
                  <a:gd name="T14" fmla="*/ 0 w 7"/>
                  <a:gd name="T15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58">
                    <a:moveTo>
                      <a:pt x="0" y="0"/>
                    </a:moveTo>
                    <a:cubicBezTo>
                      <a:pt x="2" y="4"/>
                      <a:pt x="5" y="9"/>
                      <a:pt x="6" y="14"/>
                    </a:cubicBezTo>
                    <a:cubicBezTo>
                      <a:pt x="7" y="19"/>
                      <a:pt x="7" y="24"/>
                      <a:pt x="7" y="29"/>
                    </a:cubicBezTo>
                    <a:cubicBezTo>
                      <a:pt x="6" y="34"/>
                      <a:pt x="5" y="39"/>
                      <a:pt x="4" y="44"/>
                    </a:cubicBezTo>
                    <a:cubicBezTo>
                      <a:pt x="3" y="49"/>
                      <a:pt x="2" y="53"/>
                      <a:pt x="1" y="58"/>
                    </a:cubicBezTo>
                    <a:cubicBezTo>
                      <a:pt x="2" y="48"/>
                      <a:pt x="4" y="38"/>
                      <a:pt x="5" y="29"/>
                    </a:cubicBezTo>
                    <a:cubicBezTo>
                      <a:pt x="5" y="24"/>
                      <a:pt x="5" y="19"/>
                      <a:pt x="4" y="14"/>
                    </a:cubicBezTo>
                    <a:cubicBezTo>
                      <a:pt x="3" y="9"/>
                      <a:pt x="2" y="5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9" name="Freeform 129"/>
              <p:cNvSpPr/>
              <p:nvPr/>
            </p:nvSpPr>
            <p:spPr bwMode="auto">
              <a:xfrm>
                <a:off x="7808913" y="3556000"/>
                <a:ext cx="450850" cy="342900"/>
              </a:xfrm>
              <a:custGeom>
                <a:avLst/>
                <a:gdLst>
                  <a:gd name="T0" fmla="*/ 0 w 106"/>
                  <a:gd name="T1" fmla="*/ 62 h 81"/>
                  <a:gd name="T2" fmla="*/ 61 w 106"/>
                  <a:gd name="T3" fmla="*/ 78 h 81"/>
                  <a:gd name="T4" fmla="*/ 101 w 106"/>
                  <a:gd name="T5" fmla="*/ 25 h 81"/>
                  <a:gd name="T6" fmla="*/ 43 w 106"/>
                  <a:gd name="T7" fmla="*/ 16 h 81"/>
                  <a:gd name="T8" fmla="*/ 0 w 106"/>
                  <a:gd name="T9" fmla="*/ 62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81">
                    <a:moveTo>
                      <a:pt x="0" y="62"/>
                    </a:moveTo>
                    <a:cubicBezTo>
                      <a:pt x="0" y="62"/>
                      <a:pt x="26" y="81"/>
                      <a:pt x="61" y="78"/>
                    </a:cubicBezTo>
                    <a:cubicBezTo>
                      <a:pt x="91" y="75"/>
                      <a:pt x="106" y="43"/>
                      <a:pt x="101" y="25"/>
                    </a:cubicBezTo>
                    <a:cubicBezTo>
                      <a:pt x="96" y="8"/>
                      <a:pt x="68" y="0"/>
                      <a:pt x="43" y="16"/>
                    </a:cubicBezTo>
                    <a:cubicBezTo>
                      <a:pt x="16" y="33"/>
                      <a:pt x="0" y="62"/>
                      <a:pt x="0" y="62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0" name="Freeform 130"/>
              <p:cNvSpPr/>
              <p:nvPr/>
            </p:nvSpPr>
            <p:spPr bwMode="auto">
              <a:xfrm>
                <a:off x="7808913" y="3708400"/>
                <a:ext cx="309563" cy="111125"/>
              </a:xfrm>
              <a:custGeom>
                <a:avLst/>
                <a:gdLst>
                  <a:gd name="T0" fmla="*/ 73 w 73"/>
                  <a:gd name="T1" fmla="*/ 0 h 26"/>
                  <a:gd name="T2" fmla="*/ 59 w 73"/>
                  <a:gd name="T3" fmla="*/ 15 h 26"/>
                  <a:gd name="T4" fmla="*/ 39 w 73"/>
                  <a:gd name="T5" fmla="*/ 17 h 26"/>
                  <a:gd name="T6" fmla="*/ 19 w 73"/>
                  <a:gd name="T7" fmla="*/ 19 h 26"/>
                  <a:gd name="T8" fmla="*/ 0 w 73"/>
                  <a:gd name="T9" fmla="*/ 26 h 26"/>
                  <a:gd name="T10" fmla="*/ 19 w 73"/>
                  <a:gd name="T11" fmla="*/ 18 h 26"/>
                  <a:gd name="T12" fmla="*/ 39 w 73"/>
                  <a:gd name="T13" fmla="*/ 15 h 26"/>
                  <a:gd name="T14" fmla="*/ 58 w 73"/>
                  <a:gd name="T15" fmla="*/ 13 h 26"/>
                  <a:gd name="T16" fmla="*/ 73 w 73"/>
                  <a:gd name="T17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3" h="26">
                    <a:moveTo>
                      <a:pt x="73" y="0"/>
                    </a:moveTo>
                    <a:cubicBezTo>
                      <a:pt x="70" y="6"/>
                      <a:pt x="66" y="12"/>
                      <a:pt x="59" y="15"/>
                    </a:cubicBezTo>
                    <a:cubicBezTo>
                      <a:pt x="52" y="17"/>
                      <a:pt x="45" y="17"/>
                      <a:pt x="39" y="17"/>
                    </a:cubicBezTo>
                    <a:cubicBezTo>
                      <a:pt x="32" y="17"/>
                      <a:pt x="25" y="18"/>
                      <a:pt x="19" y="19"/>
                    </a:cubicBezTo>
                    <a:cubicBezTo>
                      <a:pt x="12" y="21"/>
                      <a:pt x="6" y="23"/>
                      <a:pt x="0" y="26"/>
                    </a:cubicBezTo>
                    <a:cubicBezTo>
                      <a:pt x="6" y="22"/>
                      <a:pt x="12" y="19"/>
                      <a:pt x="19" y="18"/>
                    </a:cubicBezTo>
                    <a:cubicBezTo>
                      <a:pt x="25" y="16"/>
                      <a:pt x="32" y="15"/>
                      <a:pt x="39" y="15"/>
                    </a:cubicBezTo>
                    <a:cubicBezTo>
                      <a:pt x="45" y="15"/>
                      <a:pt x="52" y="15"/>
                      <a:pt x="58" y="13"/>
                    </a:cubicBezTo>
                    <a:cubicBezTo>
                      <a:pt x="65" y="11"/>
                      <a:pt x="70" y="6"/>
                      <a:pt x="7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421" name="组合 420"/>
          <p:cNvGrpSpPr/>
          <p:nvPr/>
        </p:nvGrpSpPr>
        <p:grpSpPr>
          <a:xfrm>
            <a:off x="813261" y="1294335"/>
            <a:ext cx="3319711" cy="4269331"/>
            <a:chOff x="813261" y="1294335"/>
            <a:chExt cx="3319711" cy="4269331"/>
          </a:xfrm>
        </p:grpSpPr>
        <p:grpSp>
          <p:nvGrpSpPr>
            <p:cNvPr id="139" name="PA_组合 138"/>
            <p:cNvGrpSpPr/>
            <p:nvPr>
              <p:custDataLst>
                <p:tags r:id="rId4"/>
              </p:custDataLst>
            </p:nvPr>
          </p:nvGrpSpPr>
          <p:grpSpPr>
            <a:xfrm>
              <a:off x="1918460" y="1487176"/>
              <a:ext cx="466562" cy="556567"/>
              <a:chOff x="4264026" y="158750"/>
              <a:chExt cx="1522412" cy="1816101"/>
            </a:xfrm>
          </p:grpSpPr>
          <p:sp>
            <p:nvSpPr>
              <p:cNvPr id="8" name="Line 7"/>
              <p:cNvSpPr>
                <a:spLocks noChangeShapeType="1"/>
              </p:cNvSpPr>
              <p:nvPr/>
            </p:nvSpPr>
            <p:spPr bwMode="auto">
              <a:xfrm flipH="1">
                <a:off x="5018088" y="1589088"/>
                <a:ext cx="47625" cy="385763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" name="Freeform 8"/>
              <p:cNvSpPr/>
              <p:nvPr/>
            </p:nvSpPr>
            <p:spPr bwMode="auto">
              <a:xfrm>
                <a:off x="5264151" y="1512888"/>
                <a:ext cx="98425" cy="461963"/>
              </a:xfrm>
              <a:custGeom>
                <a:avLst/>
                <a:gdLst>
                  <a:gd name="T0" fmla="*/ 0 w 23"/>
                  <a:gd name="T1" fmla="*/ 0 h 109"/>
                  <a:gd name="T2" fmla="*/ 23 w 23"/>
                  <a:gd name="T3" fmla="*/ 10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3" h="109">
                    <a:moveTo>
                      <a:pt x="0" y="0"/>
                    </a:moveTo>
                    <a:cubicBezTo>
                      <a:pt x="1" y="11"/>
                      <a:pt x="23" y="109"/>
                      <a:pt x="23" y="109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" name="Freeform 11"/>
              <p:cNvSpPr/>
              <p:nvPr/>
            </p:nvSpPr>
            <p:spPr bwMode="auto">
              <a:xfrm>
                <a:off x="5595938" y="354013"/>
                <a:ext cx="190500" cy="204788"/>
              </a:xfrm>
              <a:custGeom>
                <a:avLst/>
                <a:gdLst>
                  <a:gd name="T0" fmla="*/ 45 w 45"/>
                  <a:gd name="T1" fmla="*/ 35 h 48"/>
                  <a:gd name="T2" fmla="*/ 15 w 45"/>
                  <a:gd name="T3" fmla="*/ 48 h 48"/>
                  <a:gd name="T4" fmla="*/ 0 w 45"/>
                  <a:gd name="T5" fmla="*/ 7 h 48"/>
                  <a:gd name="T6" fmla="*/ 35 w 45"/>
                  <a:gd name="T7" fmla="*/ 0 h 48"/>
                  <a:gd name="T8" fmla="*/ 19 w 45"/>
                  <a:gd name="T9" fmla="*/ 24 h 48"/>
                  <a:gd name="T10" fmla="*/ 45 w 45"/>
                  <a:gd name="T11" fmla="*/ 3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48">
                    <a:moveTo>
                      <a:pt x="45" y="35"/>
                    </a:moveTo>
                    <a:cubicBezTo>
                      <a:pt x="15" y="48"/>
                      <a:pt x="15" y="48"/>
                      <a:pt x="15" y="48"/>
                    </a:cubicBezTo>
                    <a:cubicBezTo>
                      <a:pt x="12" y="33"/>
                      <a:pt x="7" y="20"/>
                      <a:pt x="0" y="7"/>
                    </a:cubicBezTo>
                    <a:cubicBezTo>
                      <a:pt x="13" y="4"/>
                      <a:pt x="35" y="0"/>
                      <a:pt x="35" y="0"/>
                    </a:cubicBezTo>
                    <a:cubicBezTo>
                      <a:pt x="19" y="24"/>
                      <a:pt x="19" y="24"/>
                      <a:pt x="19" y="24"/>
                    </a:cubicBezTo>
                    <a:lnTo>
                      <a:pt x="45" y="3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" name="Freeform 12"/>
              <p:cNvSpPr>
                <a:spLocks noEditPoints="1"/>
              </p:cNvSpPr>
              <p:nvPr/>
            </p:nvSpPr>
            <p:spPr bwMode="auto">
              <a:xfrm>
                <a:off x="4264026" y="158750"/>
                <a:ext cx="1420813" cy="1519238"/>
              </a:xfrm>
              <a:custGeom>
                <a:avLst/>
                <a:gdLst>
                  <a:gd name="T0" fmla="*/ 314 w 335"/>
                  <a:gd name="T1" fmla="*/ 53 h 358"/>
                  <a:gd name="T2" fmla="*/ 329 w 335"/>
                  <a:gd name="T3" fmla="*/ 94 h 358"/>
                  <a:gd name="T4" fmla="*/ 331 w 335"/>
                  <a:gd name="T5" fmla="*/ 110 h 358"/>
                  <a:gd name="T6" fmla="*/ 171 w 335"/>
                  <a:gd name="T7" fmla="*/ 340 h 358"/>
                  <a:gd name="T8" fmla="*/ 0 w 335"/>
                  <a:gd name="T9" fmla="*/ 313 h 358"/>
                  <a:gd name="T10" fmla="*/ 83 w 335"/>
                  <a:gd name="T11" fmla="*/ 227 h 358"/>
                  <a:gd name="T12" fmla="*/ 141 w 335"/>
                  <a:gd name="T13" fmla="*/ 44 h 358"/>
                  <a:gd name="T14" fmla="*/ 225 w 335"/>
                  <a:gd name="T15" fmla="*/ 0 h 358"/>
                  <a:gd name="T16" fmla="*/ 314 w 335"/>
                  <a:gd name="T17" fmla="*/ 53 h 358"/>
                  <a:gd name="T18" fmla="*/ 278 w 335"/>
                  <a:gd name="T19" fmla="*/ 85 h 358"/>
                  <a:gd name="T20" fmla="*/ 265 w 335"/>
                  <a:gd name="T21" fmla="*/ 72 h 358"/>
                  <a:gd name="T22" fmla="*/ 252 w 335"/>
                  <a:gd name="T23" fmla="*/ 85 h 358"/>
                  <a:gd name="T24" fmla="*/ 265 w 335"/>
                  <a:gd name="T25" fmla="*/ 98 h 358"/>
                  <a:gd name="T26" fmla="*/ 278 w 335"/>
                  <a:gd name="T27" fmla="*/ 85 h 358"/>
                  <a:gd name="T28" fmla="*/ 232 w 335"/>
                  <a:gd name="T29" fmla="*/ 217 h 358"/>
                  <a:gd name="T30" fmla="*/ 214 w 335"/>
                  <a:gd name="T31" fmla="*/ 178 h 358"/>
                  <a:gd name="T32" fmla="*/ 177 w 335"/>
                  <a:gd name="T33" fmla="*/ 183 h 358"/>
                  <a:gd name="T34" fmla="*/ 147 w 335"/>
                  <a:gd name="T35" fmla="*/ 232 h 358"/>
                  <a:gd name="T36" fmla="*/ 116 w 335"/>
                  <a:gd name="T37" fmla="*/ 251 h 358"/>
                  <a:gd name="T38" fmla="*/ 165 w 335"/>
                  <a:gd name="T39" fmla="*/ 269 h 358"/>
                  <a:gd name="T40" fmla="*/ 232 w 335"/>
                  <a:gd name="T41" fmla="*/ 217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35" h="358">
                    <a:moveTo>
                      <a:pt x="314" y="53"/>
                    </a:moveTo>
                    <a:cubicBezTo>
                      <a:pt x="321" y="66"/>
                      <a:pt x="326" y="79"/>
                      <a:pt x="329" y="94"/>
                    </a:cubicBezTo>
                    <a:cubicBezTo>
                      <a:pt x="330" y="99"/>
                      <a:pt x="330" y="105"/>
                      <a:pt x="331" y="110"/>
                    </a:cubicBezTo>
                    <a:cubicBezTo>
                      <a:pt x="335" y="186"/>
                      <a:pt x="314" y="318"/>
                      <a:pt x="171" y="340"/>
                    </a:cubicBezTo>
                    <a:cubicBezTo>
                      <a:pt x="59" y="358"/>
                      <a:pt x="0" y="313"/>
                      <a:pt x="0" y="313"/>
                    </a:cubicBezTo>
                    <a:cubicBezTo>
                      <a:pt x="0" y="313"/>
                      <a:pt x="61" y="295"/>
                      <a:pt x="83" y="227"/>
                    </a:cubicBezTo>
                    <a:cubicBezTo>
                      <a:pt x="105" y="159"/>
                      <a:pt x="95" y="105"/>
                      <a:pt x="141" y="44"/>
                    </a:cubicBezTo>
                    <a:cubicBezTo>
                      <a:pt x="161" y="17"/>
                      <a:pt x="191" y="0"/>
                      <a:pt x="225" y="0"/>
                    </a:cubicBezTo>
                    <a:cubicBezTo>
                      <a:pt x="264" y="0"/>
                      <a:pt x="296" y="21"/>
                      <a:pt x="314" y="53"/>
                    </a:cubicBezTo>
                    <a:close/>
                    <a:moveTo>
                      <a:pt x="278" y="85"/>
                    </a:moveTo>
                    <a:cubicBezTo>
                      <a:pt x="278" y="78"/>
                      <a:pt x="272" y="72"/>
                      <a:pt x="265" y="72"/>
                    </a:cubicBezTo>
                    <a:cubicBezTo>
                      <a:pt x="258" y="72"/>
                      <a:pt x="252" y="78"/>
                      <a:pt x="252" y="85"/>
                    </a:cubicBezTo>
                    <a:cubicBezTo>
                      <a:pt x="252" y="93"/>
                      <a:pt x="258" y="98"/>
                      <a:pt x="265" y="98"/>
                    </a:cubicBezTo>
                    <a:cubicBezTo>
                      <a:pt x="272" y="98"/>
                      <a:pt x="278" y="93"/>
                      <a:pt x="278" y="85"/>
                    </a:cubicBezTo>
                    <a:close/>
                    <a:moveTo>
                      <a:pt x="232" y="217"/>
                    </a:moveTo>
                    <a:cubicBezTo>
                      <a:pt x="235" y="199"/>
                      <a:pt x="231" y="185"/>
                      <a:pt x="214" y="178"/>
                    </a:cubicBezTo>
                    <a:cubicBezTo>
                      <a:pt x="201" y="172"/>
                      <a:pt x="184" y="176"/>
                      <a:pt x="177" y="183"/>
                    </a:cubicBezTo>
                    <a:cubicBezTo>
                      <a:pt x="159" y="197"/>
                      <a:pt x="158" y="213"/>
                      <a:pt x="147" y="232"/>
                    </a:cubicBezTo>
                    <a:cubicBezTo>
                      <a:pt x="135" y="250"/>
                      <a:pt x="116" y="251"/>
                      <a:pt x="116" y="251"/>
                    </a:cubicBezTo>
                    <a:cubicBezTo>
                      <a:pt x="116" y="251"/>
                      <a:pt x="121" y="266"/>
                      <a:pt x="165" y="269"/>
                    </a:cubicBezTo>
                    <a:cubicBezTo>
                      <a:pt x="208" y="273"/>
                      <a:pt x="227" y="239"/>
                      <a:pt x="232" y="217"/>
                    </a:cubicBezTo>
                    <a:close/>
                  </a:path>
                </a:pathLst>
              </a:custGeom>
              <a:solidFill>
                <a:srgbClr val="FADCE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" name="Freeform 13"/>
              <p:cNvSpPr>
                <a:spLocks noEditPoints="1"/>
              </p:cNvSpPr>
              <p:nvPr/>
            </p:nvSpPr>
            <p:spPr bwMode="auto">
              <a:xfrm>
                <a:off x="5332413" y="465138"/>
                <a:ext cx="111125" cy="109538"/>
              </a:xfrm>
              <a:custGeom>
                <a:avLst/>
                <a:gdLst>
                  <a:gd name="T0" fmla="*/ 13 w 26"/>
                  <a:gd name="T1" fmla="*/ 0 h 26"/>
                  <a:gd name="T2" fmla="*/ 26 w 26"/>
                  <a:gd name="T3" fmla="*/ 13 h 26"/>
                  <a:gd name="T4" fmla="*/ 13 w 26"/>
                  <a:gd name="T5" fmla="*/ 26 h 26"/>
                  <a:gd name="T6" fmla="*/ 0 w 26"/>
                  <a:gd name="T7" fmla="*/ 13 h 26"/>
                  <a:gd name="T8" fmla="*/ 13 w 26"/>
                  <a:gd name="T9" fmla="*/ 0 h 26"/>
                  <a:gd name="T10" fmla="*/ 23 w 26"/>
                  <a:gd name="T11" fmla="*/ 15 h 26"/>
                  <a:gd name="T12" fmla="*/ 16 w 26"/>
                  <a:gd name="T13" fmla="*/ 9 h 26"/>
                  <a:gd name="T14" fmla="*/ 10 w 26"/>
                  <a:gd name="T15" fmla="*/ 15 h 26"/>
                  <a:gd name="T16" fmla="*/ 16 w 26"/>
                  <a:gd name="T17" fmla="*/ 22 h 26"/>
                  <a:gd name="T18" fmla="*/ 23 w 26"/>
                  <a:gd name="T19" fmla="*/ 1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26">
                    <a:moveTo>
                      <a:pt x="13" y="0"/>
                    </a:moveTo>
                    <a:cubicBezTo>
                      <a:pt x="20" y="0"/>
                      <a:pt x="26" y="6"/>
                      <a:pt x="26" y="13"/>
                    </a:cubicBezTo>
                    <a:cubicBezTo>
                      <a:pt x="26" y="21"/>
                      <a:pt x="20" y="26"/>
                      <a:pt x="13" y="26"/>
                    </a:cubicBezTo>
                    <a:cubicBezTo>
                      <a:pt x="6" y="26"/>
                      <a:pt x="0" y="21"/>
                      <a:pt x="0" y="13"/>
                    </a:cubicBezTo>
                    <a:cubicBezTo>
                      <a:pt x="0" y="6"/>
                      <a:pt x="6" y="0"/>
                      <a:pt x="13" y="0"/>
                    </a:cubicBezTo>
                    <a:close/>
                    <a:moveTo>
                      <a:pt x="23" y="15"/>
                    </a:moveTo>
                    <a:cubicBezTo>
                      <a:pt x="23" y="12"/>
                      <a:pt x="20" y="9"/>
                      <a:pt x="16" y="9"/>
                    </a:cubicBezTo>
                    <a:cubicBezTo>
                      <a:pt x="12" y="9"/>
                      <a:pt x="10" y="12"/>
                      <a:pt x="10" y="15"/>
                    </a:cubicBezTo>
                    <a:cubicBezTo>
                      <a:pt x="10" y="19"/>
                      <a:pt x="12" y="22"/>
                      <a:pt x="16" y="22"/>
                    </a:cubicBezTo>
                    <a:cubicBezTo>
                      <a:pt x="20" y="22"/>
                      <a:pt x="23" y="19"/>
                      <a:pt x="23" y="1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" name="Oval 14"/>
              <p:cNvSpPr>
                <a:spLocks noChangeArrowheads="1"/>
              </p:cNvSpPr>
              <p:nvPr/>
            </p:nvSpPr>
            <p:spPr bwMode="auto">
              <a:xfrm>
                <a:off x="5375276" y="503238"/>
                <a:ext cx="55563" cy="555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" name="Freeform 15"/>
              <p:cNvSpPr/>
              <p:nvPr/>
            </p:nvSpPr>
            <p:spPr bwMode="auto">
              <a:xfrm>
                <a:off x="4756151" y="889000"/>
                <a:ext cx="504825" cy="428625"/>
              </a:xfrm>
              <a:custGeom>
                <a:avLst/>
                <a:gdLst>
                  <a:gd name="T0" fmla="*/ 98 w 119"/>
                  <a:gd name="T1" fmla="*/ 6 h 101"/>
                  <a:gd name="T2" fmla="*/ 116 w 119"/>
                  <a:gd name="T3" fmla="*/ 45 h 101"/>
                  <a:gd name="T4" fmla="*/ 49 w 119"/>
                  <a:gd name="T5" fmla="*/ 97 h 101"/>
                  <a:gd name="T6" fmla="*/ 0 w 119"/>
                  <a:gd name="T7" fmla="*/ 79 h 101"/>
                  <a:gd name="T8" fmla="*/ 31 w 119"/>
                  <a:gd name="T9" fmla="*/ 60 h 101"/>
                  <a:gd name="T10" fmla="*/ 61 w 119"/>
                  <a:gd name="T11" fmla="*/ 11 h 101"/>
                  <a:gd name="T12" fmla="*/ 98 w 119"/>
                  <a:gd name="T13" fmla="*/ 6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9" h="101">
                    <a:moveTo>
                      <a:pt x="98" y="6"/>
                    </a:moveTo>
                    <a:cubicBezTo>
                      <a:pt x="115" y="13"/>
                      <a:pt x="119" y="27"/>
                      <a:pt x="116" y="45"/>
                    </a:cubicBezTo>
                    <a:cubicBezTo>
                      <a:pt x="111" y="67"/>
                      <a:pt x="92" y="101"/>
                      <a:pt x="49" y="97"/>
                    </a:cubicBezTo>
                    <a:cubicBezTo>
                      <a:pt x="5" y="94"/>
                      <a:pt x="0" y="79"/>
                      <a:pt x="0" y="79"/>
                    </a:cubicBezTo>
                    <a:cubicBezTo>
                      <a:pt x="0" y="79"/>
                      <a:pt x="19" y="78"/>
                      <a:pt x="31" y="60"/>
                    </a:cubicBezTo>
                    <a:cubicBezTo>
                      <a:pt x="42" y="41"/>
                      <a:pt x="43" y="25"/>
                      <a:pt x="61" y="11"/>
                    </a:cubicBezTo>
                    <a:cubicBezTo>
                      <a:pt x="68" y="4"/>
                      <a:pt x="85" y="0"/>
                      <a:pt x="98" y="6"/>
                    </a:cubicBezTo>
                    <a:close/>
                  </a:path>
                </a:pathLst>
              </a:custGeom>
              <a:solidFill>
                <a:srgbClr val="F07A7E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" name="Freeform 16"/>
              <p:cNvSpPr/>
              <p:nvPr/>
            </p:nvSpPr>
            <p:spPr bwMode="auto">
              <a:xfrm>
                <a:off x="4756151" y="889000"/>
                <a:ext cx="504825" cy="428625"/>
              </a:xfrm>
              <a:custGeom>
                <a:avLst/>
                <a:gdLst>
                  <a:gd name="T0" fmla="*/ 49 w 119"/>
                  <a:gd name="T1" fmla="*/ 97 h 101"/>
                  <a:gd name="T2" fmla="*/ 0 w 119"/>
                  <a:gd name="T3" fmla="*/ 79 h 101"/>
                  <a:gd name="T4" fmla="*/ 31 w 119"/>
                  <a:gd name="T5" fmla="*/ 60 h 101"/>
                  <a:gd name="T6" fmla="*/ 61 w 119"/>
                  <a:gd name="T7" fmla="*/ 11 h 101"/>
                  <a:gd name="T8" fmla="*/ 98 w 119"/>
                  <a:gd name="T9" fmla="*/ 6 h 101"/>
                  <a:gd name="T10" fmla="*/ 116 w 119"/>
                  <a:gd name="T11" fmla="*/ 45 h 101"/>
                  <a:gd name="T12" fmla="*/ 49 w 119"/>
                  <a:gd name="T13" fmla="*/ 97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9" h="101">
                    <a:moveTo>
                      <a:pt x="49" y="97"/>
                    </a:moveTo>
                    <a:cubicBezTo>
                      <a:pt x="5" y="94"/>
                      <a:pt x="0" y="79"/>
                      <a:pt x="0" y="79"/>
                    </a:cubicBezTo>
                    <a:cubicBezTo>
                      <a:pt x="0" y="79"/>
                      <a:pt x="19" y="78"/>
                      <a:pt x="31" y="60"/>
                    </a:cubicBezTo>
                    <a:cubicBezTo>
                      <a:pt x="42" y="41"/>
                      <a:pt x="43" y="25"/>
                      <a:pt x="61" y="11"/>
                    </a:cubicBezTo>
                    <a:cubicBezTo>
                      <a:pt x="68" y="4"/>
                      <a:pt x="85" y="0"/>
                      <a:pt x="98" y="6"/>
                    </a:cubicBezTo>
                    <a:cubicBezTo>
                      <a:pt x="115" y="13"/>
                      <a:pt x="119" y="27"/>
                      <a:pt x="116" y="45"/>
                    </a:cubicBezTo>
                    <a:cubicBezTo>
                      <a:pt x="111" y="67"/>
                      <a:pt x="92" y="101"/>
                      <a:pt x="49" y="97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" name="Oval 17"/>
              <p:cNvSpPr>
                <a:spLocks noChangeArrowheads="1"/>
              </p:cNvSpPr>
              <p:nvPr/>
            </p:nvSpPr>
            <p:spPr bwMode="auto">
              <a:xfrm>
                <a:off x="5332413" y="465138"/>
                <a:ext cx="111125" cy="109538"/>
              </a:xfrm>
              <a:prstGeom prst="ellips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Freeform 18"/>
              <p:cNvSpPr/>
              <p:nvPr/>
            </p:nvSpPr>
            <p:spPr bwMode="auto">
              <a:xfrm>
                <a:off x="5595938" y="354013"/>
                <a:ext cx="190500" cy="204788"/>
              </a:xfrm>
              <a:custGeom>
                <a:avLst/>
                <a:gdLst>
                  <a:gd name="T0" fmla="*/ 0 w 45"/>
                  <a:gd name="T1" fmla="*/ 7 h 48"/>
                  <a:gd name="T2" fmla="*/ 0 w 45"/>
                  <a:gd name="T3" fmla="*/ 7 h 48"/>
                  <a:gd name="T4" fmla="*/ 35 w 45"/>
                  <a:gd name="T5" fmla="*/ 0 h 48"/>
                  <a:gd name="T6" fmla="*/ 19 w 45"/>
                  <a:gd name="T7" fmla="*/ 24 h 48"/>
                  <a:gd name="T8" fmla="*/ 45 w 45"/>
                  <a:gd name="T9" fmla="*/ 35 h 48"/>
                  <a:gd name="T10" fmla="*/ 15 w 45"/>
                  <a:gd name="T1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48">
                    <a:moveTo>
                      <a:pt x="0" y="7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13" y="4"/>
                      <a:pt x="35" y="0"/>
                      <a:pt x="35" y="0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45" y="35"/>
                      <a:pt x="45" y="35"/>
                      <a:pt x="45" y="35"/>
                    </a:cubicBezTo>
                    <a:cubicBezTo>
                      <a:pt x="15" y="48"/>
                      <a:pt x="15" y="48"/>
                      <a:pt x="15" y="48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" name="Freeform 19"/>
              <p:cNvSpPr/>
              <p:nvPr/>
            </p:nvSpPr>
            <p:spPr bwMode="auto">
              <a:xfrm>
                <a:off x="4264026" y="158750"/>
                <a:ext cx="1420813" cy="1519238"/>
              </a:xfrm>
              <a:custGeom>
                <a:avLst/>
                <a:gdLst>
                  <a:gd name="T0" fmla="*/ 329 w 335"/>
                  <a:gd name="T1" fmla="*/ 94 h 358"/>
                  <a:gd name="T2" fmla="*/ 331 w 335"/>
                  <a:gd name="T3" fmla="*/ 110 h 358"/>
                  <a:gd name="T4" fmla="*/ 171 w 335"/>
                  <a:gd name="T5" fmla="*/ 340 h 358"/>
                  <a:gd name="T6" fmla="*/ 0 w 335"/>
                  <a:gd name="T7" fmla="*/ 313 h 358"/>
                  <a:gd name="T8" fmla="*/ 83 w 335"/>
                  <a:gd name="T9" fmla="*/ 227 h 358"/>
                  <a:gd name="T10" fmla="*/ 141 w 335"/>
                  <a:gd name="T11" fmla="*/ 44 h 358"/>
                  <a:gd name="T12" fmla="*/ 225 w 335"/>
                  <a:gd name="T13" fmla="*/ 0 h 358"/>
                  <a:gd name="T14" fmla="*/ 314 w 335"/>
                  <a:gd name="T15" fmla="*/ 53 h 358"/>
                  <a:gd name="T16" fmla="*/ 329 w 335"/>
                  <a:gd name="T17" fmla="*/ 94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5" h="358">
                    <a:moveTo>
                      <a:pt x="329" y="94"/>
                    </a:moveTo>
                    <a:cubicBezTo>
                      <a:pt x="330" y="99"/>
                      <a:pt x="330" y="105"/>
                      <a:pt x="331" y="110"/>
                    </a:cubicBezTo>
                    <a:cubicBezTo>
                      <a:pt x="335" y="186"/>
                      <a:pt x="314" y="318"/>
                      <a:pt x="171" y="340"/>
                    </a:cubicBezTo>
                    <a:cubicBezTo>
                      <a:pt x="59" y="358"/>
                      <a:pt x="0" y="313"/>
                      <a:pt x="0" y="313"/>
                    </a:cubicBezTo>
                    <a:cubicBezTo>
                      <a:pt x="0" y="313"/>
                      <a:pt x="61" y="295"/>
                      <a:pt x="83" y="227"/>
                    </a:cubicBezTo>
                    <a:cubicBezTo>
                      <a:pt x="105" y="159"/>
                      <a:pt x="95" y="105"/>
                      <a:pt x="141" y="44"/>
                    </a:cubicBezTo>
                    <a:cubicBezTo>
                      <a:pt x="161" y="17"/>
                      <a:pt x="191" y="0"/>
                      <a:pt x="225" y="0"/>
                    </a:cubicBezTo>
                    <a:cubicBezTo>
                      <a:pt x="264" y="0"/>
                      <a:pt x="296" y="21"/>
                      <a:pt x="314" y="53"/>
                    </a:cubicBezTo>
                    <a:cubicBezTo>
                      <a:pt x="321" y="66"/>
                      <a:pt x="326" y="79"/>
                      <a:pt x="329" y="94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137" name="PA_组合 136"/>
            <p:cNvGrpSpPr/>
            <p:nvPr>
              <p:custDataLst>
                <p:tags r:id="rId5"/>
              </p:custDataLst>
            </p:nvPr>
          </p:nvGrpSpPr>
          <p:grpSpPr>
            <a:xfrm>
              <a:off x="2543523" y="1294335"/>
              <a:ext cx="527863" cy="703980"/>
              <a:chOff x="6265863" y="-357188"/>
              <a:chExt cx="1722438" cy="2297114"/>
            </a:xfrm>
          </p:grpSpPr>
          <p:sp>
            <p:nvSpPr>
              <p:cNvPr id="6" name="Line 5"/>
              <p:cNvSpPr>
                <a:spLocks noChangeShapeType="1"/>
              </p:cNvSpPr>
              <p:nvPr/>
            </p:nvSpPr>
            <p:spPr bwMode="auto">
              <a:xfrm>
                <a:off x="7250113" y="1538288"/>
                <a:ext cx="53975" cy="40163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" name="Line 6"/>
              <p:cNvSpPr>
                <a:spLocks noChangeShapeType="1"/>
              </p:cNvSpPr>
              <p:nvPr/>
            </p:nvSpPr>
            <p:spPr bwMode="auto">
              <a:xfrm flipH="1">
                <a:off x="6969126" y="1500188"/>
                <a:ext cx="128588" cy="43973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" name="Freeform 20"/>
              <p:cNvSpPr>
                <a:spLocks noEditPoints="1"/>
              </p:cNvSpPr>
              <p:nvPr/>
            </p:nvSpPr>
            <p:spPr bwMode="auto">
              <a:xfrm>
                <a:off x="6570663" y="95250"/>
                <a:ext cx="1417638" cy="1519238"/>
              </a:xfrm>
              <a:custGeom>
                <a:avLst/>
                <a:gdLst>
                  <a:gd name="T0" fmla="*/ 20 w 334"/>
                  <a:gd name="T1" fmla="*/ 54 h 358"/>
                  <a:gd name="T2" fmla="*/ 109 w 334"/>
                  <a:gd name="T3" fmla="*/ 0 h 358"/>
                  <a:gd name="T4" fmla="*/ 193 w 334"/>
                  <a:gd name="T5" fmla="*/ 44 h 358"/>
                  <a:gd name="T6" fmla="*/ 252 w 334"/>
                  <a:gd name="T7" fmla="*/ 227 h 358"/>
                  <a:gd name="T8" fmla="*/ 334 w 334"/>
                  <a:gd name="T9" fmla="*/ 313 h 358"/>
                  <a:gd name="T10" fmla="*/ 163 w 334"/>
                  <a:gd name="T11" fmla="*/ 341 h 358"/>
                  <a:gd name="T12" fmla="*/ 4 w 334"/>
                  <a:gd name="T13" fmla="*/ 111 h 358"/>
                  <a:gd name="T14" fmla="*/ 6 w 334"/>
                  <a:gd name="T15" fmla="*/ 94 h 358"/>
                  <a:gd name="T16" fmla="*/ 20 w 334"/>
                  <a:gd name="T17" fmla="*/ 54 h 358"/>
                  <a:gd name="T18" fmla="*/ 170 w 334"/>
                  <a:gd name="T19" fmla="*/ 270 h 358"/>
                  <a:gd name="T20" fmla="*/ 218 w 334"/>
                  <a:gd name="T21" fmla="*/ 251 h 358"/>
                  <a:gd name="T22" fmla="*/ 188 w 334"/>
                  <a:gd name="T23" fmla="*/ 232 h 358"/>
                  <a:gd name="T24" fmla="*/ 158 w 334"/>
                  <a:gd name="T25" fmla="*/ 183 h 358"/>
                  <a:gd name="T26" fmla="*/ 120 w 334"/>
                  <a:gd name="T27" fmla="*/ 178 h 358"/>
                  <a:gd name="T28" fmla="*/ 103 w 334"/>
                  <a:gd name="T29" fmla="*/ 217 h 358"/>
                  <a:gd name="T30" fmla="*/ 170 w 334"/>
                  <a:gd name="T31" fmla="*/ 270 h 358"/>
                  <a:gd name="T32" fmla="*/ 82 w 334"/>
                  <a:gd name="T33" fmla="*/ 86 h 358"/>
                  <a:gd name="T34" fmla="*/ 69 w 334"/>
                  <a:gd name="T35" fmla="*/ 73 h 358"/>
                  <a:gd name="T36" fmla="*/ 56 w 334"/>
                  <a:gd name="T37" fmla="*/ 86 h 358"/>
                  <a:gd name="T38" fmla="*/ 69 w 334"/>
                  <a:gd name="T39" fmla="*/ 99 h 358"/>
                  <a:gd name="T40" fmla="*/ 82 w 334"/>
                  <a:gd name="T41" fmla="*/ 86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34" h="358">
                    <a:moveTo>
                      <a:pt x="20" y="54"/>
                    </a:moveTo>
                    <a:cubicBezTo>
                      <a:pt x="39" y="22"/>
                      <a:pt x="71" y="0"/>
                      <a:pt x="109" y="0"/>
                    </a:cubicBezTo>
                    <a:cubicBezTo>
                      <a:pt x="143" y="0"/>
                      <a:pt x="174" y="17"/>
                      <a:pt x="193" y="44"/>
                    </a:cubicBezTo>
                    <a:cubicBezTo>
                      <a:pt x="239" y="105"/>
                      <a:pt x="229" y="159"/>
                      <a:pt x="252" y="227"/>
                    </a:cubicBezTo>
                    <a:cubicBezTo>
                      <a:pt x="274" y="295"/>
                      <a:pt x="334" y="313"/>
                      <a:pt x="334" y="313"/>
                    </a:cubicBezTo>
                    <a:cubicBezTo>
                      <a:pt x="334" y="313"/>
                      <a:pt x="275" y="358"/>
                      <a:pt x="163" y="341"/>
                    </a:cubicBezTo>
                    <a:cubicBezTo>
                      <a:pt x="20" y="318"/>
                      <a:pt x="0" y="187"/>
                      <a:pt x="4" y="111"/>
                    </a:cubicBezTo>
                    <a:cubicBezTo>
                      <a:pt x="4" y="105"/>
                      <a:pt x="5" y="100"/>
                      <a:pt x="6" y="94"/>
                    </a:cubicBezTo>
                    <a:cubicBezTo>
                      <a:pt x="8" y="80"/>
                      <a:pt x="13" y="66"/>
                      <a:pt x="20" y="54"/>
                    </a:cubicBezTo>
                    <a:close/>
                    <a:moveTo>
                      <a:pt x="170" y="270"/>
                    </a:moveTo>
                    <a:cubicBezTo>
                      <a:pt x="213" y="266"/>
                      <a:pt x="218" y="251"/>
                      <a:pt x="218" y="251"/>
                    </a:cubicBezTo>
                    <a:cubicBezTo>
                      <a:pt x="218" y="251"/>
                      <a:pt x="199" y="250"/>
                      <a:pt x="188" y="232"/>
                    </a:cubicBezTo>
                    <a:cubicBezTo>
                      <a:pt x="177" y="214"/>
                      <a:pt x="176" y="197"/>
                      <a:pt x="158" y="183"/>
                    </a:cubicBezTo>
                    <a:cubicBezTo>
                      <a:pt x="150" y="176"/>
                      <a:pt x="133" y="172"/>
                      <a:pt x="120" y="178"/>
                    </a:cubicBezTo>
                    <a:cubicBezTo>
                      <a:pt x="104" y="186"/>
                      <a:pt x="100" y="199"/>
                      <a:pt x="103" y="217"/>
                    </a:cubicBezTo>
                    <a:cubicBezTo>
                      <a:pt x="107" y="240"/>
                      <a:pt x="127" y="273"/>
                      <a:pt x="170" y="270"/>
                    </a:cubicBezTo>
                    <a:close/>
                    <a:moveTo>
                      <a:pt x="82" y="86"/>
                    </a:moveTo>
                    <a:cubicBezTo>
                      <a:pt x="82" y="79"/>
                      <a:pt x="76" y="73"/>
                      <a:pt x="69" y="73"/>
                    </a:cubicBezTo>
                    <a:cubicBezTo>
                      <a:pt x="62" y="73"/>
                      <a:pt x="56" y="79"/>
                      <a:pt x="56" y="86"/>
                    </a:cubicBezTo>
                    <a:cubicBezTo>
                      <a:pt x="56" y="93"/>
                      <a:pt x="62" y="99"/>
                      <a:pt x="69" y="99"/>
                    </a:cubicBezTo>
                    <a:cubicBezTo>
                      <a:pt x="76" y="99"/>
                      <a:pt x="82" y="93"/>
                      <a:pt x="82" y="86"/>
                    </a:cubicBezTo>
                    <a:close/>
                  </a:path>
                </a:pathLst>
              </a:custGeom>
              <a:solidFill>
                <a:srgbClr val="7ED6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21"/>
              <p:cNvSpPr/>
              <p:nvPr/>
            </p:nvSpPr>
            <p:spPr bwMode="auto">
              <a:xfrm>
                <a:off x="6994526" y="825500"/>
                <a:ext cx="501650" cy="428625"/>
              </a:xfrm>
              <a:custGeom>
                <a:avLst/>
                <a:gdLst>
                  <a:gd name="T0" fmla="*/ 118 w 118"/>
                  <a:gd name="T1" fmla="*/ 79 h 101"/>
                  <a:gd name="T2" fmla="*/ 70 w 118"/>
                  <a:gd name="T3" fmla="*/ 98 h 101"/>
                  <a:gd name="T4" fmla="*/ 3 w 118"/>
                  <a:gd name="T5" fmla="*/ 45 h 101"/>
                  <a:gd name="T6" fmla="*/ 20 w 118"/>
                  <a:gd name="T7" fmla="*/ 6 h 101"/>
                  <a:gd name="T8" fmla="*/ 58 w 118"/>
                  <a:gd name="T9" fmla="*/ 11 h 101"/>
                  <a:gd name="T10" fmla="*/ 88 w 118"/>
                  <a:gd name="T11" fmla="*/ 60 h 101"/>
                  <a:gd name="T12" fmla="*/ 118 w 118"/>
                  <a:gd name="T13" fmla="*/ 79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8" h="101">
                    <a:moveTo>
                      <a:pt x="118" y="79"/>
                    </a:moveTo>
                    <a:cubicBezTo>
                      <a:pt x="118" y="79"/>
                      <a:pt x="113" y="94"/>
                      <a:pt x="70" y="98"/>
                    </a:cubicBezTo>
                    <a:cubicBezTo>
                      <a:pt x="27" y="101"/>
                      <a:pt x="7" y="68"/>
                      <a:pt x="3" y="45"/>
                    </a:cubicBezTo>
                    <a:cubicBezTo>
                      <a:pt x="0" y="27"/>
                      <a:pt x="4" y="14"/>
                      <a:pt x="20" y="6"/>
                    </a:cubicBezTo>
                    <a:cubicBezTo>
                      <a:pt x="33" y="0"/>
                      <a:pt x="50" y="4"/>
                      <a:pt x="58" y="11"/>
                    </a:cubicBezTo>
                    <a:cubicBezTo>
                      <a:pt x="76" y="25"/>
                      <a:pt x="77" y="42"/>
                      <a:pt x="88" y="60"/>
                    </a:cubicBezTo>
                    <a:cubicBezTo>
                      <a:pt x="99" y="78"/>
                      <a:pt x="118" y="79"/>
                      <a:pt x="118" y="79"/>
                    </a:cubicBezTo>
                    <a:close/>
                  </a:path>
                </a:pathLst>
              </a:custGeom>
              <a:solidFill>
                <a:srgbClr val="1F82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Freeform 22"/>
              <p:cNvSpPr>
                <a:spLocks noEditPoints="1"/>
              </p:cNvSpPr>
              <p:nvPr/>
            </p:nvSpPr>
            <p:spPr bwMode="auto">
              <a:xfrm>
                <a:off x="6808788" y="404813"/>
                <a:ext cx="109538" cy="111125"/>
              </a:xfrm>
              <a:custGeom>
                <a:avLst/>
                <a:gdLst>
                  <a:gd name="T0" fmla="*/ 13 w 26"/>
                  <a:gd name="T1" fmla="*/ 0 h 26"/>
                  <a:gd name="T2" fmla="*/ 26 w 26"/>
                  <a:gd name="T3" fmla="*/ 13 h 26"/>
                  <a:gd name="T4" fmla="*/ 13 w 26"/>
                  <a:gd name="T5" fmla="*/ 26 h 26"/>
                  <a:gd name="T6" fmla="*/ 0 w 26"/>
                  <a:gd name="T7" fmla="*/ 13 h 26"/>
                  <a:gd name="T8" fmla="*/ 13 w 26"/>
                  <a:gd name="T9" fmla="*/ 0 h 26"/>
                  <a:gd name="T10" fmla="*/ 18 w 26"/>
                  <a:gd name="T11" fmla="*/ 15 h 26"/>
                  <a:gd name="T12" fmla="*/ 11 w 26"/>
                  <a:gd name="T13" fmla="*/ 8 h 26"/>
                  <a:gd name="T14" fmla="*/ 5 w 26"/>
                  <a:gd name="T15" fmla="*/ 15 h 26"/>
                  <a:gd name="T16" fmla="*/ 11 w 26"/>
                  <a:gd name="T17" fmla="*/ 21 h 26"/>
                  <a:gd name="T18" fmla="*/ 18 w 26"/>
                  <a:gd name="T19" fmla="*/ 1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26">
                    <a:moveTo>
                      <a:pt x="13" y="0"/>
                    </a:moveTo>
                    <a:cubicBezTo>
                      <a:pt x="20" y="0"/>
                      <a:pt x="26" y="6"/>
                      <a:pt x="26" y="13"/>
                    </a:cubicBezTo>
                    <a:cubicBezTo>
                      <a:pt x="26" y="20"/>
                      <a:pt x="20" y="26"/>
                      <a:pt x="13" y="26"/>
                    </a:cubicBezTo>
                    <a:cubicBezTo>
                      <a:pt x="6" y="26"/>
                      <a:pt x="0" y="20"/>
                      <a:pt x="0" y="13"/>
                    </a:cubicBezTo>
                    <a:cubicBezTo>
                      <a:pt x="0" y="6"/>
                      <a:pt x="6" y="0"/>
                      <a:pt x="13" y="0"/>
                    </a:cubicBezTo>
                    <a:close/>
                    <a:moveTo>
                      <a:pt x="18" y="15"/>
                    </a:moveTo>
                    <a:cubicBezTo>
                      <a:pt x="18" y="11"/>
                      <a:pt x="15" y="8"/>
                      <a:pt x="11" y="8"/>
                    </a:cubicBezTo>
                    <a:cubicBezTo>
                      <a:pt x="7" y="8"/>
                      <a:pt x="5" y="11"/>
                      <a:pt x="5" y="15"/>
                    </a:cubicBezTo>
                    <a:cubicBezTo>
                      <a:pt x="5" y="18"/>
                      <a:pt x="7" y="21"/>
                      <a:pt x="11" y="21"/>
                    </a:cubicBezTo>
                    <a:cubicBezTo>
                      <a:pt x="15" y="21"/>
                      <a:pt x="18" y="18"/>
                      <a:pt x="18" y="1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Oval 23"/>
              <p:cNvSpPr>
                <a:spLocks noChangeArrowheads="1"/>
              </p:cNvSpPr>
              <p:nvPr/>
            </p:nvSpPr>
            <p:spPr bwMode="auto">
              <a:xfrm>
                <a:off x="6829426" y="439738"/>
                <a:ext cx="55563" cy="5397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24"/>
              <p:cNvSpPr/>
              <p:nvPr/>
            </p:nvSpPr>
            <p:spPr bwMode="auto">
              <a:xfrm>
                <a:off x="6554788" y="23813"/>
                <a:ext cx="219075" cy="211138"/>
              </a:xfrm>
              <a:custGeom>
                <a:avLst/>
                <a:gdLst>
                  <a:gd name="T0" fmla="*/ 28 w 52"/>
                  <a:gd name="T1" fmla="*/ 7 h 50"/>
                  <a:gd name="T2" fmla="*/ 0 w 52"/>
                  <a:gd name="T3" fmla="*/ 49 h 50"/>
                  <a:gd name="T4" fmla="*/ 0 w 52"/>
                  <a:gd name="T5" fmla="*/ 49 h 50"/>
                  <a:gd name="T6" fmla="*/ 0 w 52"/>
                  <a:gd name="T7" fmla="*/ 41 h 50"/>
                  <a:gd name="T8" fmla="*/ 28 w 52"/>
                  <a:gd name="T9" fmla="*/ 7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50">
                    <a:moveTo>
                      <a:pt x="28" y="7"/>
                    </a:moveTo>
                    <a:cubicBezTo>
                      <a:pt x="52" y="0"/>
                      <a:pt x="26" y="50"/>
                      <a:pt x="0" y="49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46"/>
                      <a:pt x="0" y="43"/>
                      <a:pt x="0" y="41"/>
                    </a:cubicBezTo>
                    <a:cubicBezTo>
                      <a:pt x="0" y="41"/>
                      <a:pt x="4" y="13"/>
                      <a:pt x="28" y="7"/>
                    </a:cubicBezTo>
                    <a:close/>
                  </a:path>
                </a:pathLst>
              </a:custGeom>
              <a:solidFill>
                <a:srgbClr val="8FC31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Freeform 25"/>
              <p:cNvSpPr/>
              <p:nvPr/>
            </p:nvSpPr>
            <p:spPr bwMode="auto">
              <a:xfrm>
                <a:off x="6532563" y="300038"/>
                <a:ext cx="123825" cy="193675"/>
              </a:xfrm>
              <a:custGeom>
                <a:avLst/>
                <a:gdLst>
                  <a:gd name="T0" fmla="*/ 29 w 29"/>
                  <a:gd name="T1" fmla="*/ 6 h 46"/>
                  <a:gd name="T2" fmla="*/ 15 w 29"/>
                  <a:gd name="T3" fmla="*/ 46 h 46"/>
                  <a:gd name="T4" fmla="*/ 0 w 29"/>
                  <a:gd name="T5" fmla="*/ 40 h 46"/>
                  <a:gd name="T6" fmla="*/ 3 w 29"/>
                  <a:gd name="T7" fmla="*/ 25 h 46"/>
                  <a:gd name="T8" fmla="*/ 10 w 29"/>
                  <a:gd name="T9" fmla="*/ 22 h 46"/>
                  <a:gd name="T10" fmla="*/ 4 w 29"/>
                  <a:gd name="T11" fmla="*/ 13 h 46"/>
                  <a:gd name="T12" fmla="*/ 5 w 29"/>
                  <a:gd name="T13" fmla="*/ 0 h 46"/>
                  <a:gd name="T14" fmla="*/ 29 w 29"/>
                  <a:gd name="T15" fmla="*/ 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46">
                    <a:moveTo>
                      <a:pt x="29" y="6"/>
                    </a:moveTo>
                    <a:cubicBezTo>
                      <a:pt x="22" y="18"/>
                      <a:pt x="17" y="32"/>
                      <a:pt x="15" y="46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" y="35"/>
                      <a:pt x="2" y="30"/>
                      <a:pt x="3" y="25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5" y="9"/>
                      <a:pt x="5" y="5"/>
                      <a:pt x="5" y="0"/>
                    </a:cubicBezTo>
                    <a:cubicBezTo>
                      <a:pt x="13" y="2"/>
                      <a:pt x="22" y="4"/>
                      <a:pt x="29" y="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Freeform 26"/>
              <p:cNvSpPr/>
              <p:nvPr/>
            </p:nvSpPr>
            <p:spPr bwMode="auto">
              <a:xfrm>
                <a:off x="6299201" y="-265113"/>
                <a:ext cx="284163" cy="357188"/>
              </a:xfrm>
              <a:custGeom>
                <a:avLst/>
                <a:gdLst>
                  <a:gd name="T0" fmla="*/ 58 w 67"/>
                  <a:gd name="T1" fmla="*/ 0 h 84"/>
                  <a:gd name="T2" fmla="*/ 55 w 67"/>
                  <a:gd name="T3" fmla="*/ 77 h 84"/>
                  <a:gd name="T4" fmla="*/ 0 w 67"/>
                  <a:gd name="T5" fmla="*/ 27 h 84"/>
                  <a:gd name="T6" fmla="*/ 0 w 67"/>
                  <a:gd name="T7" fmla="*/ 27 h 84"/>
                  <a:gd name="T8" fmla="*/ 1 w 67"/>
                  <a:gd name="T9" fmla="*/ 29 h 84"/>
                  <a:gd name="T10" fmla="*/ 58 w 67"/>
                  <a:gd name="T11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7" h="84">
                    <a:moveTo>
                      <a:pt x="58" y="0"/>
                    </a:moveTo>
                    <a:cubicBezTo>
                      <a:pt x="59" y="7"/>
                      <a:pt x="67" y="69"/>
                      <a:pt x="55" y="77"/>
                    </a:cubicBezTo>
                    <a:cubicBezTo>
                      <a:pt x="45" y="84"/>
                      <a:pt x="10" y="51"/>
                      <a:pt x="0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1" y="28"/>
                      <a:pt x="1" y="29"/>
                      <a:pt x="1" y="29"/>
                    </a:cubicBezTo>
                    <a:cubicBezTo>
                      <a:pt x="20" y="45"/>
                      <a:pt x="58" y="19"/>
                      <a:pt x="58" y="0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Freeform 27"/>
              <p:cNvSpPr/>
              <p:nvPr/>
            </p:nvSpPr>
            <p:spPr bwMode="auto">
              <a:xfrm>
                <a:off x="6464301" y="404813"/>
                <a:ext cx="80963" cy="63500"/>
              </a:xfrm>
              <a:custGeom>
                <a:avLst/>
                <a:gdLst>
                  <a:gd name="T0" fmla="*/ 0 w 19"/>
                  <a:gd name="T1" fmla="*/ 8 h 15"/>
                  <a:gd name="T2" fmla="*/ 19 w 19"/>
                  <a:gd name="T3" fmla="*/ 0 h 15"/>
                  <a:gd name="T4" fmla="*/ 16 w 19"/>
                  <a:gd name="T5" fmla="*/ 15 h 15"/>
                  <a:gd name="T6" fmla="*/ 0 w 19"/>
                  <a:gd name="T7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15">
                    <a:moveTo>
                      <a:pt x="0" y="8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18" y="5"/>
                      <a:pt x="17" y="10"/>
                      <a:pt x="16" y="15"/>
                    </a:cubicBez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Freeform 28"/>
              <p:cNvSpPr/>
              <p:nvPr/>
            </p:nvSpPr>
            <p:spPr bwMode="auto">
              <a:xfrm>
                <a:off x="6265863" y="-357188"/>
                <a:ext cx="279400" cy="282575"/>
              </a:xfrm>
              <a:custGeom>
                <a:avLst/>
                <a:gdLst>
                  <a:gd name="T0" fmla="*/ 20 w 66"/>
                  <a:gd name="T1" fmla="*/ 18 h 67"/>
                  <a:gd name="T2" fmla="*/ 20 w 66"/>
                  <a:gd name="T3" fmla="*/ 18 h 67"/>
                  <a:gd name="T4" fmla="*/ 61 w 66"/>
                  <a:gd name="T5" fmla="*/ 12 h 67"/>
                  <a:gd name="T6" fmla="*/ 66 w 66"/>
                  <a:gd name="T7" fmla="*/ 22 h 67"/>
                  <a:gd name="T8" fmla="*/ 9 w 66"/>
                  <a:gd name="T9" fmla="*/ 51 h 67"/>
                  <a:gd name="T10" fmla="*/ 8 w 66"/>
                  <a:gd name="T11" fmla="*/ 49 h 67"/>
                  <a:gd name="T12" fmla="*/ 20 w 66"/>
                  <a:gd name="T13" fmla="*/ 18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67">
                    <a:moveTo>
                      <a:pt x="20" y="18"/>
                    </a:moveTo>
                    <a:cubicBezTo>
                      <a:pt x="20" y="18"/>
                      <a:pt x="20" y="18"/>
                      <a:pt x="20" y="18"/>
                    </a:cubicBezTo>
                    <a:cubicBezTo>
                      <a:pt x="29" y="8"/>
                      <a:pt x="48" y="0"/>
                      <a:pt x="61" y="12"/>
                    </a:cubicBezTo>
                    <a:cubicBezTo>
                      <a:pt x="65" y="15"/>
                      <a:pt x="66" y="18"/>
                      <a:pt x="66" y="22"/>
                    </a:cubicBezTo>
                    <a:cubicBezTo>
                      <a:pt x="66" y="41"/>
                      <a:pt x="28" y="67"/>
                      <a:pt x="9" y="51"/>
                    </a:cubicBezTo>
                    <a:cubicBezTo>
                      <a:pt x="9" y="51"/>
                      <a:pt x="9" y="50"/>
                      <a:pt x="8" y="49"/>
                    </a:cubicBezTo>
                    <a:cubicBezTo>
                      <a:pt x="5" y="44"/>
                      <a:pt x="0" y="31"/>
                      <a:pt x="20" y="18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Freeform 29"/>
              <p:cNvSpPr/>
              <p:nvPr/>
            </p:nvSpPr>
            <p:spPr bwMode="auto">
              <a:xfrm>
                <a:off x="6570663" y="95250"/>
                <a:ext cx="1417638" cy="1519238"/>
              </a:xfrm>
              <a:custGeom>
                <a:avLst/>
                <a:gdLst>
                  <a:gd name="T0" fmla="*/ 6 w 334"/>
                  <a:gd name="T1" fmla="*/ 94 h 358"/>
                  <a:gd name="T2" fmla="*/ 4 w 334"/>
                  <a:gd name="T3" fmla="*/ 111 h 358"/>
                  <a:gd name="T4" fmla="*/ 163 w 334"/>
                  <a:gd name="T5" fmla="*/ 341 h 358"/>
                  <a:gd name="T6" fmla="*/ 334 w 334"/>
                  <a:gd name="T7" fmla="*/ 313 h 358"/>
                  <a:gd name="T8" fmla="*/ 252 w 334"/>
                  <a:gd name="T9" fmla="*/ 227 h 358"/>
                  <a:gd name="T10" fmla="*/ 193 w 334"/>
                  <a:gd name="T11" fmla="*/ 44 h 358"/>
                  <a:gd name="T12" fmla="*/ 109 w 334"/>
                  <a:gd name="T13" fmla="*/ 0 h 358"/>
                  <a:gd name="T14" fmla="*/ 20 w 334"/>
                  <a:gd name="T15" fmla="*/ 54 h 358"/>
                  <a:gd name="T16" fmla="*/ 6 w 334"/>
                  <a:gd name="T17" fmla="*/ 94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4" h="358">
                    <a:moveTo>
                      <a:pt x="6" y="94"/>
                    </a:moveTo>
                    <a:cubicBezTo>
                      <a:pt x="5" y="100"/>
                      <a:pt x="4" y="105"/>
                      <a:pt x="4" y="111"/>
                    </a:cubicBezTo>
                    <a:cubicBezTo>
                      <a:pt x="0" y="187"/>
                      <a:pt x="20" y="318"/>
                      <a:pt x="163" y="341"/>
                    </a:cubicBezTo>
                    <a:cubicBezTo>
                      <a:pt x="275" y="358"/>
                      <a:pt x="334" y="313"/>
                      <a:pt x="334" y="313"/>
                    </a:cubicBezTo>
                    <a:cubicBezTo>
                      <a:pt x="334" y="313"/>
                      <a:pt x="274" y="295"/>
                      <a:pt x="252" y="227"/>
                    </a:cubicBezTo>
                    <a:cubicBezTo>
                      <a:pt x="229" y="159"/>
                      <a:pt x="239" y="105"/>
                      <a:pt x="193" y="44"/>
                    </a:cubicBezTo>
                    <a:cubicBezTo>
                      <a:pt x="174" y="17"/>
                      <a:pt x="143" y="0"/>
                      <a:pt x="109" y="0"/>
                    </a:cubicBezTo>
                    <a:cubicBezTo>
                      <a:pt x="71" y="0"/>
                      <a:pt x="39" y="22"/>
                      <a:pt x="20" y="54"/>
                    </a:cubicBezTo>
                    <a:cubicBezTo>
                      <a:pt x="13" y="66"/>
                      <a:pt x="8" y="80"/>
                      <a:pt x="6" y="94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Freeform 30"/>
              <p:cNvSpPr/>
              <p:nvPr/>
            </p:nvSpPr>
            <p:spPr bwMode="auto">
              <a:xfrm>
                <a:off x="6994526" y="825500"/>
                <a:ext cx="501650" cy="428625"/>
              </a:xfrm>
              <a:custGeom>
                <a:avLst/>
                <a:gdLst>
                  <a:gd name="T0" fmla="*/ 70 w 118"/>
                  <a:gd name="T1" fmla="*/ 98 h 101"/>
                  <a:gd name="T2" fmla="*/ 118 w 118"/>
                  <a:gd name="T3" fmla="*/ 79 h 101"/>
                  <a:gd name="T4" fmla="*/ 88 w 118"/>
                  <a:gd name="T5" fmla="*/ 60 h 101"/>
                  <a:gd name="T6" fmla="*/ 58 w 118"/>
                  <a:gd name="T7" fmla="*/ 11 h 101"/>
                  <a:gd name="T8" fmla="*/ 20 w 118"/>
                  <a:gd name="T9" fmla="*/ 6 h 101"/>
                  <a:gd name="T10" fmla="*/ 3 w 118"/>
                  <a:gd name="T11" fmla="*/ 45 h 101"/>
                  <a:gd name="T12" fmla="*/ 70 w 118"/>
                  <a:gd name="T13" fmla="*/ 98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8" h="101">
                    <a:moveTo>
                      <a:pt x="70" y="98"/>
                    </a:moveTo>
                    <a:cubicBezTo>
                      <a:pt x="113" y="94"/>
                      <a:pt x="118" y="79"/>
                      <a:pt x="118" y="79"/>
                    </a:cubicBezTo>
                    <a:cubicBezTo>
                      <a:pt x="118" y="79"/>
                      <a:pt x="99" y="78"/>
                      <a:pt x="88" y="60"/>
                    </a:cubicBezTo>
                    <a:cubicBezTo>
                      <a:pt x="77" y="42"/>
                      <a:pt x="76" y="25"/>
                      <a:pt x="58" y="11"/>
                    </a:cubicBezTo>
                    <a:cubicBezTo>
                      <a:pt x="50" y="4"/>
                      <a:pt x="33" y="0"/>
                      <a:pt x="20" y="6"/>
                    </a:cubicBezTo>
                    <a:cubicBezTo>
                      <a:pt x="4" y="14"/>
                      <a:pt x="0" y="27"/>
                      <a:pt x="3" y="45"/>
                    </a:cubicBezTo>
                    <a:cubicBezTo>
                      <a:pt x="7" y="68"/>
                      <a:pt x="27" y="101"/>
                      <a:pt x="70" y="98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" name="Oval 31"/>
              <p:cNvSpPr>
                <a:spLocks noChangeArrowheads="1"/>
              </p:cNvSpPr>
              <p:nvPr/>
            </p:nvSpPr>
            <p:spPr bwMode="auto">
              <a:xfrm>
                <a:off x="6808788" y="404813"/>
                <a:ext cx="109538" cy="111125"/>
              </a:xfrm>
              <a:prstGeom prst="ellips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" name="Freeform 32"/>
              <p:cNvSpPr/>
              <p:nvPr/>
            </p:nvSpPr>
            <p:spPr bwMode="auto">
              <a:xfrm>
                <a:off x="6464301" y="290513"/>
                <a:ext cx="192088" cy="203200"/>
              </a:xfrm>
              <a:custGeom>
                <a:avLst/>
                <a:gdLst>
                  <a:gd name="T0" fmla="*/ 45 w 45"/>
                  <a:gd name="T1" fmla="*/ 8 h 48"/>
                  <a:gd name="T2" fmla="*/ 45 w 45"/>
                  <a:gd name="T3" fmla="*/ 8 h 48"/>
                  <a:gd name="T4" fmla="*/ 21 w 45"/>
                  <a:gd name="T5" fmla="*/ 2 h 48"/>
                  <a:gd name="T6" fmla="*/ 11 w 45"/>
                  <a:gd name="T7" fmla="*/ 0 h 48"/>
                  <a:gd name="T8" fmla="*/ 20 w 45"/>
                  <a:gd name="T9" fmla="*/ 15 h 48"/>
                  <a:gd name="T10" fmla="*/ 26 w 45"/>
                  <a:gd name="T11" fmla="*/ 24 h 48"/>
                  <a:gd name="T12" fmla="*/ 19 w 45"/>
                  <a:gd name="T13" fmla="*/ 27 h 48"/>
                  <a:gd name="T14" fmla="*/ 0 w 45"/>
                  <a:gd name="T15" fmla="*/ 35 h 48"/>
                  <a:gd name="T16" fmla="*/ 16 w 45"/>
                  <a:gd name="T17" fmla="*/ 42 h 48"/>
                  <a:gd name="T18" fmla="*/ 31 w 45"/>
                  <a:gd name="T1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5" h="48">
                    <a:moveTo>
                      <a:pt x="45" y="8"/>
                    </a:moveTo>
                    <a:cubicBezTo>
                      <a:pt x="45" y="8"/>
                      <a:pt x="45" y="8"/>
                      <a:pt x="45" y="8"/>
                    </a:cubicBezTo>
                    <a:cubicBezTo>
                      <a:pt x="38" y="6"/>
                      <a:pt x="29" y="4"/>
                      <a:pt x="21" y="2"/>
                    </a:cubicBezTo>
                    <a:cubicBezTo>
                      <a:pt x="15" y="1"/>
                      <a:pt x="11" y="0"/>
                      <a:pt x="11" y="0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16" y="42"/>
                      <a:pt x="16" y="42"/>
                      <a:pt x="16" y="42"/>
                    </a:cubicBezTo>
                    <a:cubicBezTo>
                      <a:pt x="31" y="48"/>
                      <a:pt x="31" y="48"/>
                      <a:pt x="31" y="48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" name="Freeform 33"/>
              <p:cNvSpPr/>
              <p:nvPr/>
            </p:nvSpPr>
            <p:spPr bwMode="auto">
              <a:xfrm>
                <a:off x="6554788" y="23813"/>
                <a:ext cx="219075" cy="211138"/>
              </a:xfrm>
              <a:custGeom>
                <a:avLst/>
                <a:gdLst>
                  <a:gd name="T0" fmla="*/ 0 w 52"/>
                  <a:gd name="T1" fmla="*/ 41 h 50"/>
                  <a:gd name="T2" fmla="*/ 28 w 52"/>
                  <a:gd name="T3" fmla="*/ 7 h 50"/>
                  <a:gd name="T4" fmla="*/ 0 w 52"/>
                  <a:gd name="T5" fmla="*/ 49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2" h="50">
                    <a:moveTo>
                      <a:pt x="0" y="41"/>
                    </a:moveTo>
                    <a:cubicBezTo>
                      <a:pt x="0" y="41"/>
                      <a:pt x="4" y="13"/>
                      <a:pt x="28" y="7"/>
                    </a:cubicBezTo>
                    <a:cubicBezTo>
                      <a:pt x="52" y="0"/>
                      <a:pt x="26" y="50"/>
                      <a:pt x="0" y="49"/>
                    </a:cubicBezTo>
                  </a:path>
                </a:pathLst>
              </a:custGeom>
              <a:noFill/>
              <a:ln w="25400" cap="rnd">
                <a:solidFill>
                  <a:srgbClr val="00000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Freeform 34"/>
              <p:cNvSpPr/>
              <p:nvPr/>
            </p:nvSpPr>
            <p:spPr bwMode="auto">
              <a:xfrm>
                <a:off x="6554788" y="104775"/>
                <a:ext cx="101600" cy="109538"/>
              </a:xfrm>
              <a:custGeom>
                <a:avLst/>
                <a:gdLst>
                  <a:gd name="T0" fmla="*/ 24 w 24"/>
                  <a:gd name="T1" fmla="*/ 0 h 26"/>
                  <a:gd name="T2" fmla="*/ 0 w 24"/>
                  <a:gd name="T3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4" h="26">
                    <a:moveTo>
                      <a:pt x="24" y="0"/>
                    </a:moveTo>
                    <a:cubicBezTo>
                      <a:pt x="24" y="0"/>
                      <a:pt x="12" y="7"/>
                      <a:pt x="0" y="26"/>
                    </a:cubicBezTo>
                  </a:path>
                </a:pathLst>
              </a:custGeom>
              <a:noFill/>
              <a:ln w="25400" cap="rnd">
                <a:solidFill>
                  <a:srgbClr val="00000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" name="Freeform 35"/>
              <p:cNvSpPr/>
              <p:nvPr/>
            </p:nvSpPr>
            <p:spPr bwMode="auto">
              <a:xfrm>
                <a:off x="6384926" y="61913"/>
                <a:ext cx="173038" cy="758825"/>
              </a:xfrm>
              <a:custGeom>
                <a:avLst/>
                <a:gdLst>
                  <a:gd name="T0" fmla="*/ 35 w 41"/>
                  <a:gd name="T1" fmla="*/ 0 h 179"/>
                  <a:gd name="T2" fmla="*/ 40 w 41"/>
                  <a:gd name="T3" fmla="*/ 32 h 179"/>
                  <a:gd name="T4" fmla="*/ 40 w 41"/>
                  <a:gd name="T5" fmla="*/ 40 h 179"/>
                  <a:gd name="T6" fmla="*/ 40 w 41"/>
                  <a:gd name="T7" fmla="*/ 56 h 179"/>
                  <a:gd name="T8" fmla="*/ 39 w 41"/>
                  <a:gd name="T9" fmla="*/ 69 h 179"/>
                  <a:gd name="T10" fmla="*/ 38 w 41"/>
                  <a:gd name="T11" fmla="*/ 81 h 179"/>
                  <a:gd name="T12" fmla="*/ 35 w 41"/>
                  <a:gd name="T13" fmla="*/ 96 h 179"/>
                  <a:gd name="T14" fmla="*/ 0 w 41"/>
                  <a:gd name="T15" fmla="*/ 179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" h="179">
                    <a:moveTo>
                      <a:pt x="35" y="0"/>
                    </a:moveTo>
                    <a:cubicBezTo>
                      <a:pt x="35" y="0"/>
                      <a:pt x="39" y="12"/>
                      <a:pt x="40" y="32"/>
                    </a:cubicBezTo>
                    <a:cubicBezTo>
                      <a:pt x="40" y="34"/>
                      <a:pt x="40" y="37"/>
                      <a:pt x="40" y="40"/>
                    </a:cubicBezTo>
                    <a:cubicBezTo>
                      <a:pt x="41" y="45"/>
                      <a:pt x="41" y="50"/>
                      <a:pt x="40" y="56"/>
                    </a:cubicBezTo>
                    <a:cubicBezTo>
                      <a:pt x="40" y="61"/>
                      <a:pt x="40" y="65"/>
                      <a:pt x="39" y="69"/>
                    </a:cubicBezTo>
                    <a:cubicBezTo>
                      <a:pt x="39" y="73"/>
                      <a:pt x="39" y="77"/>
                      <a:pt x="38" y="81"/>
                    </a:cubicBezTo>
                    <a:cubicBezTo>
                      <a:pt x="37" y="86"/>
                      <a:pt x="36" y="91"/>
                      <a:pt x="35" y="96"/>
                    </a:cubicBezTo>
                    <a:cubicBezTo>
                      <a:pt x="30" y="121"/>
                      <a:pt x="19" y="150"/>
                      <a:pt x="0" y="179"/>
                    </a:cubicBezTo>
                  </a:path>
                </a:pathLst>
              </a:custGeom>
              <a:noFill/>
              <a:ln w="25400" cap="rnd">
                <a:solidFill>
                  <a:srgbClr val="00000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" name="Freeform 36"/>
              <p:cNvSpPr/>
              <p:nvPr/>
            </p:nvSpPr>
            <p:spPr bwMode="auto">
              <a:xfrm>
                <a:off x="6265863" y="-357188"/>
                <a:ext cx="279400" cy="282575"/>
              </a:xfrm>
              <a:custGeom>
                <a:avLst/>
                <a:gdLst>
                  <a:gd name="T0" fmla="*/ 47 w 66"/>
                  <a:gd name="T1" fmla="*/ 29 h 67"/>
                  <a:gd name="T2" fmla="*/ 18 w 66"/>
                  <a:gd name="T3" fmla="*/ 36 h 67"/>
                  <a:gd name="T4" fmla="*/ 20 w 66"/>
                  <a:gd name="T5" fmla="*/ 18 h 67"/>
                  <a:gd name="T6" fmla="*/ 20 w 66"/>
                  <a:gd name="T7" fmla="*/ 18 h 67"/>
                  <a:gd name="T8" fmla="*/ 61 w 66"/>
                  <a:gd name="T9" fmla="*/ 12 h 67"/>
                  <a:gd name="T10" fmla="*/ 66 w 66"/>
                  <a:gd name="T11" fmla="*/ 22 h 67"/>
                  <a:gd name="T12" fmla="*/ 9 w 66"/>
                  <a:gd name="T13" fmla="*/ 51 h 67"/>
                  <a:gd name="T14" fmla="*/ 8 w 66"/>
                  <a:gd name="T15" fmla="*/ 49 h 67"/>
                  <a:gd name="T16" fmla="*/ 20 w 66"/>
                  <a:gd name="T17" fmla="*/ 18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67">
                    <a:moveTo>
                      <a:pt x="47" y="29"/>
                    </a:moveTo>
                    <a:cubicBezTo>
                      <a:pt x="47" y="29"/>
                      <a:pt x="33" y="46"/>
                      <a:pt x="18" y="36"/>
                    </a:cubicBezTo>
                    <a:cubicBezTo>
                      <a:pt x="13" y="31"/>
                      <a:pt x="14" y="24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9" y="8"/>
                      <a:pt x="48" y="0"/>
                      <a:pt x="61" y="12"/>
                    </a:cubicBezTo>
                    <a:cubicBezTo>
                      <a:pt x="65" y="15"/>
                      <a:pt x="66" y="18"/>
                      <a:pt x="66" y="22"/>
                    </a:cubicBezTo>
                    <a:cubicBezTo>
                      <a:pt x="66" y="41"/>
                      <a:pt x="28" y="67"/>
                      <a:pt x="9" y="51"/>
                    </a:cubicBezTo>
                    <a:cubicBezTo>
                      <a:pt x="9" y="51"/>
                      <a:pt x="9" y="50"/>
                      <a:pt x="8" y="49"/>
                    </a:cubicBezTo>
                    <a:cubicBezTo>
                      <a:pt x="5" y="44"/>
                      <a:pt x="0" y="31"/>
                      <a:pt x="20" y="18"/>
                    </a:cubicBezTo>
                  </a:path>
                </a:pathLst>
              </a:custGeom>
              <a:noFill/>
              <a:ln w="25400" cap="rnd">
                <a:solidFill>
                  <a:srgbClr val="00000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" name="Freeform 37"/>
              <p:cNvSpPr/>
              <p:nvPr/>
            </p:nvSpPr>
            <p:spPr bwMode="auto">
              <a:xfrm>
                <a:off x="6299201" y="-268288"/>
                <a:ext cx="284163" cy="360363"/>
              </a:xfrm>
              <a:custGeom>
                <a:avLst/>
                <a:gdLst>
                  <a:gd name="T0" fmla="*/ 58 w 67"/>
                  <a:gd name="T1" fmla="*/ 0 h 85"/>
                  <a:gd name="T2" fmla="*/ 58 w 67"/>
                  <a:gd name="T3" fmla="*/ 1 h 85"/>
                  <a:gd name="T4" fmla="*/ 55 w 67"/>
                  <a:gd name="T5" fmla="*/ 78 h 85"/>
                  <a:gd name="T6" fmla="*/ 0 w 67"/>
                  <a:gd name="T7" fmla="*/ 28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85">
                    <a:moveTo>
                      <a:pt x="58" y="0"/>
                    </a:moveTo>
                    <a:cubicBezTo>
                      <a:pt x="58" y="0"/>
                      <a:pt x="58" y="0"/>
                      <a:pt x="58" y="1"/>
                    </a:cubicBezTo>
                    <a:cubicBezTo>
                      <a:pt x="59" y="8"/>
                      <a:pt x="67" y="70"/>
                      <a:pt x="55" y="78"/>
                    </a:cubicBezTo>
                    <a:cubicBezTo>
                      <a:pt x="45" y="85"/>
                      <a:pt x="10" y="52"/>
                      <a:pt x="0" y="28"/>
                    </a:cubicBezTo>
                  </a:path>
                </a:pathLst>
              </a:custGeom>
              <a:noFill/>
              <a:ln w="25400" cap="rnd">
                <a:solidFill>
                  <a:srgbClr val="000000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39" name="PA_任意多边形 38"/>
            <p:cNvSpPr/>
            <p:nvPr>
              <p:custDataLst>
                <p:tags r:id="rId6"/>
              </p:custDataLst>
            </p:nvPr>
          </p:nvSpPr>
          <p:spPr bwMode="auto">
            <a:xfrm>
              <a:off x="1143265" y="1892095"/>
              <a:ext cx="2759141" cy="3650809"/>
            </a:xfrm>
            <a:custGeom>
              <a:avLst/>
              <a:gdLst>
                <a:gd name="T0" fmla="*/ 231 w 945"/>
                <a:gd name="T1" fmla="*/ 660 h 1251"/>
                <a:gd name="T2" fmla="*/ 216 w 945"/>
                <a:gd name="T3" fmla="*/ 609 h 1251"/>
                <a:gd name="T4" fmla="*/ 129 w 945"/>
                <a:gd name="T5" fmla="*/ 474 h 1251"/>
                <a:gd name="T6" fmla="*/ 26 w 945"/>
                <a:gd name="T7" fmla="*/ 327 h 1251"/>
                <a:gd name="T8" fmla="*/ 15 w 945"/>
                <a:gd name="T9" fmla="*/ 301 h 1251"/>
                <a:gd name="T10" fmla="*/ 1 w 945"/>
                <a:gd name="T11" fmla="*/ 220 h 1251"/>
                <a:gd name="T12" fmla="*/ 64 w 945"/>
                <a:gd name="T13" fmla="*/ 90 h 1251"/>
                <a:gd name="T14" fmla="*/ 156 w 945"/>
                <a:gd name="T15" fmla="*/ 30 h 1251"/>
                <a:gd name="T16" fmla="*/ 266 w 945"/>
                <a:gd name="T17" fmla="*/ 17 h 1251"/>
                <a:gd name="T18" fmla="*/ 396 w 945"/>
                <a:gd name="T19" fmla="*/ 84 h 1251"/>
                <a:gd name="T20" fmla="*/ 430 w 945"/>
                <a:gd name="T21" fmla="*/ 127 h 1251"/>
                <a:gd name="T22" fmla="*/ 425 w 945"/>
                <a:gd name="T23" fmla="*/ 142 h 1251"/>
                <a:gd name="T24" fmla="*/ 606 w 945"/>
                <a:gd name="T25" fmla="*/ 19 h 1251"/>
                <a:gd name="T26" fmla="*/ 753 w 945"/>
                <a:gd name="T27" fmla="*/ 6 h 1251"/>
                <a:gd name="T28" fmla="*/ 822 w 945"/>
                <a:gd name="T29" fmla="*/ 36 h 1251"/>
                <a:gd name="T30" fmla="*/ 921 w 945"/>
                <a:gd name="T31" fmla="*/ 144 h 1251"/>
                <a:gd name="T32" fmla="*/ 940 w 945"/>
                <a:gd name="T33" fmla="*/ 291 h 1251"/>
                <a:gd name="T34" fmla="*/ 795 w 945"/>
                <a:gd name="T35" fmla="*/ 542 h 1251"/>
                <a:gd name="T36" fmla="*/ 621 w 945"/>
                <a:gd name="T37" fmla="*/ 672 h 1251"/>
                <a:gd name="T38" fmla="*/ 556 w 945"/>
                <a:gd name="T39" fmla="*/ 705 h 1251"/>
                <a:gd name="T40" fmla="*/ 288 w 945"/>
                <a:gd name="T41" fmla="*/ 812 h 1251"/>
                <a:gd name="T42" fmla="*/ 196 w 945"/>
                <a:gd name="T43" fmla="*/ 864 h 1251"/>
                <a:gd name="T44" fmla="*/ 76 w 945"/>
                <a:gd name="T45" fmla="*/ 994 h 1251"/>
                <a:gd name="T46" fmla="*/ 51 w 945"/>
                <a:gd name="T47" fmla="*/ 1128 h 1251"/>
                <a:gd name="T48" fmla="*/ 82 w 945"/>
                <a:gd name="T49" fmla="*/ 1194 h 1251"/>
                <a:gd name="T50" fmla="*/ 91 w 945"/>
                <a:gd name="T51" fmla="*/ 1203 h 1251"/>
                <a:gd name="T52" fmla="*/ 136 w 945"/>
                <a:gd name="T53" fmla="*/ 1230 h 1251"/>
                <a:gd name="T54" fmla="*/ 272 w 945"/>
                <a:gd name="T55" fmla="*/ 1222 h 1251"/>
                <a:gd name="T56" fmla="*/ 308 w 945"/>
                <a:gd name="T57" fmla="*/ 1178 h 1251"/>
                <a:gd name="T58" fmla="*/ 292 w 945"/>
                <a:gd name="T59" fmla="*/ 1069 h 1251"/>
                <a:gd name="T60" fmla="*/ 294 w 945"/>
                <a:gd name="T61" fmla="*/ 1068 h 1251"/>
                <a:gd name="T62" fmla="*/ 311 w 945"/>
                <a:gd name="T63" fmla="*/ 1180 h 1251"/>
                <a:gd name="T64" fmla="*/ 275 w 945"/>
                <a:gd name="T65" fmla="*/ 1226 h 1251"/>
                <a:gd name="T66" fmla="*/ 205 w 945"/>
                <a:gd name="T67" fmla="*/ 1249 h 1251"/>
                <a:gd name="T68" fmla="*/ 100 w 945"/>
                <a:gd name="T69" fmla="*/ 1221 h 1251"/>
                <a:gd name="T70" fmla="*/ 78 w 945"/>
                <a:gd name="T71" fmla="*/ 1204 h 1251"/>
                <a:gd name="T72" fmla="*/ 74 w 945"/>
                <a:gd name="T73" fmla="*/ 1200 h 1251"/>
                <a:gd name="T74" fmla="*/ 73 w 945"/>
                <a:gd name="T75" fmla="*/ 1199 h 1251"/>
                <a:gd name="T76" fmla="*/ 40 w 945"/>
                <a:gd name="T77" fmla="*/ 1130 h 1251"/>
                <a:gd name="T78" fmla="*/ 66 w 945"/>
                <a:gd name="T79" fmla="*/ 988 h 1251"/>
                <a:gd name="T80" fmla="*/ 159 w 945"/>
                <a:gd name="T81" fmla="*/ 876 h 1251"/>
                <a:gd name="T82" fmla="*/ 218 w 945"/>
                <a:gd name="T83" fmla="*/ 832 h 1251"/>
                <a:gd name="T84" fmla="*/ 415 w 945"/>
                <a:gd name="T85" fmla="*/ 742 h 1251"/>
                <a:gd name="T86" fmla="*/ 580 w 945"/>
                <a:gd name="T87" fmla="*/ 673 h 1251"/>
                <a:gd name="T88" fmla="*/ 671 w 945"/>
                <a:gd name="T89" fmla="*/ 618 h 1251"/>
                <a:gd name="T90" fmla="*/ 870 w 945"/>
                <a:gd name="T91" fmla="*/ 418 h 1251"/>
                <a:gd name="T92" fmla="*/ 922 w 945"/>
                <a:gd name="T93" fmla="*/ 219 h 1251"/>
                <a:gd name="T94" fmla="*/ 865 w 945"/>
                <a:gd name="T95" fmla="*/ 96 h 1251"/>
                <a:gd name="T96" fmla="*/ 781 w 945"/>
                <a:gd name="T97" fmla="*/ 36 h 1251"/>
                <a:gd name="T98" fmla="*/ 680 w 945"/>
                <a:gd name="T99" fmla="*/ 21 h 1251"/>
                <a:gd name="T100" fmla="*/ 438 w 945"/>
                <a:gd name="T101" fmla="*/ 153 h 1251"/>
                <a:gd name="T102" fmla="*/ 424 w 945"/>
                <a:gd name="T103" fmla="*/ 151 h 1251"/>
                <a:gd name="T104" fmla="*/ 406 w 945"/>
                <a:gd name="T105" fmla="*/ 122 h 1251"/>
                <a:gd name="T106" fmla="*/ 329 w 945"/>
                <a:gd name="T107" fmla="*/ 54 h 1251"/>
                <a:gd name="T108" fmla="*/ 195 w 945"/>
                <a:gd name="T109" fmla="*/ 35 h 1251"/>
                <a:gd name="T110" fmla="*/ 129 w 945"/>
                <a:gd name="T111" fmla="*/ 57 h 1251"/>
                <a:gd name="T112" fmla="*/ 31 w 945"/>
                <a:gd name="T113" fmla="*/ 155 h 1251"/>
                <a:gd name="T114" fmla="*/ 22 w 945"/>
                <a:gd name="T115" fmla="*/ 289 h 1251"/>
                <a:gd name="T116" fmla="*/ 28 w 945"/>
                <a:gd name="T117" fmla="*/ 306 h 1251"/>
                <a:gd name="T118" fmla="*/ 51 w 945"/>
                <a:gd name="T119" fmla="*/ 354 h 1251"/>
                <a:gd name="T120" fmla="*/ 211 w 945"/>
                <a:gd name="T121" fmla="*/ 592 h 1251"/>
                <a:gd name="T122" fmla="*/ 225 w 945"/>
                <a:gd name="T123" fmla="*/ 625 h 1251"/>
                <a:gd name="T124" fmla="*/ 233 w 945"/>
                <a:gd name="T125" fmla="*/ 732 h 1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45" h="1251">
                  <a:moveTo>
                    <a:pt x="233" y="732"/>
                  </a:moveTo>
                  <a:cubicBezTo>
                    <a:pt x="236" y="708"/>
                    <a:pt x="236" y="684"/>
                    <a:pt x="231" y="660"/>
                  </a:cubicBezTo>
                  <a:cubicBezTo>
                    <a:pt x="229" y="649"/>
                    <a:pt x="226" y="637"/>
                    <a:pt x="222" y="626"/>
                  </a:cubicBezTo>
                  <a:cubicBezTo>
                    <a:pt x="220" y="620"/>
                    <a:pt x="218" y="615"/>
                    <a:pt x="216" y="609"/>
                  </a:cubicBezTo>
                  <a:cubicBezTo>
                    <a:pt x="208" y="593"/>
                    <a:pt x="208" y="593"/>
                    <a:pt x="208" y="593"/>
                  </a:cubicBezTo>
                  <a:cubicBezTo>
                    <a:pt x="188" y="550"/>
                    <a:pt x="158" y="512"/>
                    <a:pt x="129" y="474"/>
                  </a:cubicBezTo>
                  <a:cubicBezTo>
                    <a:pt x="99" y="437"/>
                    <a:pt x="68" y="400"/>
                    <a:pt x="43" y="359"/>
                  </a:cubicBezTo>
                  <a:cubicBezTo>
                    <a:pt x="37" y="348"/>
                    <a:pt x="31" y="337"/>
                    <a:pt x="26" y="327"/>
                  </a:cubicBezTo>
                  <a:cubicBezTo>
                    <a:pt x="23" y="321"/>
                    <a:pt x="21" y="315"/>
                    <a:pt x="19" y="310"/>
                  </a:cubicBezTo>
                  <a:cubicBezTo>
                    <a:pt x="18" y="307"/>
                    <a:pt x="16" y="304"/>
                    <a:pt x="15" y="301"/>
                  </a:cubicBezTo>
                  <a:cubicBezTo>
                    <a:pt x="14" y="299"/>
                    <a:pt x="13" y="296"/>
                    <a:pt x="12" y="293"/>
                  </a:cubicBezTo>
                  <a:cubicBezTo>
                    <a:pt x="3" y="270"/>
                    <a:pt x="0" y="245"/>
                    <a:pt x="1" y="220"/>
                  </a:cubicBezTo>
                  <a:cubicBezTo>
                    <a:pt x="3" y="196"/>
                    <a:pt x="10" y="171"/>
                    <a:pt x="21" y="149"/>
                  </a:cubicBezTo>
                  <a:cubicBezTo>
                    <a:pt x="32" y="127"/>
                    <a:pt x="46" y="107"/>
                    <a:pt x="64" y="90"/>
                  </a:cubicBezTo>
                  <a:cubicBezTo>
                    <a:pt x="81" y="72"/>
                    <a:pt x="101" y="57"/>
                    <a:pt x="122" y="45"/>
                  </a:cubicBezTo>
                  <a:cubicBezTo>
                    <a:pt x="133" y="39"/>
                    <a:pt x="144" y="34"/>
                    <a:pt x="156" y="30"/>
                  </a:cubicBezTo>
                  <a:cubicBezTo>
                    <a:pt x="168" y="26"/>
                    <a:pt x="180" y="23"/>
                    <a:pt x="192" y="21"/>
                  </a:cubicBezTo>
                  <a:cubicBezTo>
                    <a:pt x="216" y="16"/>
                    <a:pt x="241" y="14"/>
                    <a:pt x="266" y="17"/>
                  </a:cubicBezTo>
                  <a:cubicBezTo>
                    <a:pt x="290" y="20"/>
                    <a:pt x="314" y="28"/>
                    <a:pt x="336" y="39"/>
                  </a:cubicBezTo>
                  <a:cubicBezTo>
                    <a:pt x="359" y="51"/>
                    <a:pt x="378" y="66"/>
                    <a:pt x="396" y="84"/>
                  </a:cubicBezTo>
                  <a:cubicBezTo>
                    <a:pt x="404" y="93"/>
                    <a:pt x="412" y="102"/>
                    <a:pt x="420" y="112"/>
                  </a:cubicBezTo>
                  <a:cubicBezTo>
                    <a:pt x="423" y="117"/>
                    <a:pt x="427" y="122"/>
                    <a:pt x="430" y="127"/>
                  </a:cubicBezTo>
                  <a:cubicBezTo>
                    <a:pt x="434" y="132"/>
                    <a:pt x="437" y="138"/>
                    <a:pt x="440" y="144"/>
                  </a:cubicBezTo>
                  <a:cubicBezTo>
                    <a:pt x="425" y="142"/>
                    <a:pt x="425" y="142"/>
                    <a:pt x="425" y="142"/>
                  </a:cubicBezTo>
                  <a:cubicBezTo>
                    <a:pt x="458" y="105"/>
                    <a:pt x="497" y="74"/>
                    <a:pt x="539" y="50"/>
                  </a:cubicBezTo>
                  <a:cubicBezTo>
                    <a:pt x="560" y="37"/>
                    <a:pt x="583" y="27"/>
                    <a:pt x="606" y="19"/>
                  </a:cubicBezTo>
                  <a:cubicBezTo>
                    <a:pt x="629" y="11"/>
                    <a:pt x="653" y="5"/>
                    <a:pt x="678" y="2"/>
                  </a:cubicBezTo>
                  <a:cubicBezTo>
                    <a:pt x="703" y="0"/>
                    <a:pt x="728" y="1"/>
                    <a:pt x="753" y="6"/>
                  </a:cubicBezTo>
                  <a:cubicBezTo>
                    <a:pt x="765" y="9"/>
                    <a:pt x="777" y="13"/>
                    <a:pt x="789" y="18"/>
                  </a:cubicBezTo>
                  <a:cubicBezTo>
                    <a:pt x="800" y="24"/>
                    <a:pt x="811" y="29"/>
                    <a:pt x="822" y="36"/>
                  </a:cubicBezTo>
                  <a:cubicBezTo>
                    <a:pt x="843" y="49"/>
                    <a:pt x="862" y="64"/>
                    <a:pt x="880" y="82"/>
                  </a:cubicBezTo>
                  <a:cubicBezTo>
                    <a:pt x="897" y="101"/>
                    <a:pt x="911" y="122"/>
                    <a:pt x="921" y="144"/>
                  </a:cubicBezTo>
                  <a:cubicBezTo>
                    <a:pt x="932" y="167"/>
                    <a:pt x="939" y="192"/>
                    <a:pt x="942" y="216"/>
                  </a:cubicBezTo>
                  <a:cubicBezTo>
                    <a:pt x="945" y="241"/>
                    <a:pt x="944" y="266"/>
                    <a:pt x="940" y="291"/>
                  </a:cubicBezTo>
                  <a:cubicBezTo>
                    <a:pt x="932" y="340"/>
                    <a:pt x="912" y="386"/>
                    <a:pt x="887" y="428"/>
                  </a:cubicBezTo>
                  <a:cubicBezTo>
                    <a:pt x="861" y="470"/>
                    <a:pt x="830" y="508"/>
                    <a:pt x="795" y="542"/>
                  </a:cubicBezTo>
                  <a:cubicBezTo>
                    <a:pt x="760" y="576"/>
                    <a:pt x="722" y="606"/>
                    <a:pt x="682" y="633"/>
                  </a:cubicBezTo>
                  <a:cubicBezTo>
                    <a:pt x="662" y="647"/>
                    <a:pt x="641" y="660"/>
                    <a:pt x="621" y="672"/>
                  </a:cubicBezTo>
                  <a:cubicBezTo>
                    <a:pt x="610" y="678"/>
                    <a:pt x="599" y="684"/>
                    <a:pt x="589" y="689"/>
                  </a:cubicBezTo>
                  <a:cubicBezTo>
                    <a:pt x="578" y="695"/>
                    <a:pt x="567" y="700"/>
                    <a:pt x="556" y="705"/>
                  </a:cubicBezTo>
                  <a:cubicBezTo>
                    <a:pt x="511" y="724"/>
                    <a:pt x="466" y="741"/>
                    <a:pt x="421" y="758"/>
                  </a:cubicBezTo>
                  <a:cubicBezTo>
                    <a:pt x="376" y="775"/>
                    <a:pt x="332" y="792"/>
                    <a:pt x="288" y="812"/>
                  </a:cubicBezTo>
                  <a:cubicBezTo>
                    <a:pt x="267" y="822"/>
                    <a:pt x="246" y="833"/>
                    <a:pt x="225" y="845"/>
                  </a:cubicBezTo>
                  <a:cubicBezTo>
                    <a:pt x="215" y="851"/>
                    <a:pt x="205" y="858"/>
                    <a:pt x="196" y="864"/>
                  </a:cubicBezTo>
                  <a:cubicBezTo>
                    <a:pt x="187" y="872"/>
                    <a:pt x="177" y="879"/>
                    <a:pt x="168" y="887"/>
                  </a:cubicBezTo>
                  <a:cubicBezTo>
                    <a:pt x="132" y="917"/>
                    <a:pt x="100" y="953"/>
                    <a:pt x="76" y="994"/>
                  </a:cubicBezTo>
                  <a:cubicBezTo>
                    <a:pt x="65" y="1014"/>
                    <a:pt x="56" y="1036"/>
                    <a:pt x="52" y="1059"/>
                  </a:cubicBezTo>
                  <a:cubicBezTo>
                    <a:pt x="47" y="1082"/>
                    <a:pt x="46" y="1105"/>
                    <a:pt x="51" y="1128"/>
                  </a:cubicBezTo>
                  <a:cubicBezTo>
                    <a:pt x="55" y="1151"/>
                    <a:pt x="65" y="1173"/>
                    <a:pt x="79" y="1191"/>
                  </a:cubicBezTo>
                  <a:cubicBezTo>
                    <a:pt x="82" y="1194"/>
                    <a:pt x="82" y="1194"/>
                    <a:pt x="82" y="1194"/>
                  </a:cubicBezTo>
                  <a:cubicBezTo>
                    <a:pt x="85" y="1197"/>
                    <a:pt x="85" y="1197"/>
                    <a:pt x="85" y="1197"/>
                  </a:cubicBezTo>
                  <a:cubicBezTo>
                    <a:pt x="87" y="1199"/>
                    <a:pt x="89" y="1201"/>
                    <a:pt x="91" y="1203"/>
                  </a:cubicBezTo>
                  <a:cubicBezTo>
                    <a:pt x="96" y="1207"/>
                    <a:pt x="100" y="1210"/>
                    <a:pt x="105" y="1214"/>
                  </a:cubicBezTo>
                  <a:cubicBezTo>
                    <a:pt x="115" y="1220"/>
                    <a:pt x="125" y="1226"/>
                    <a:pt x="136" y="1230"/>
                  </a:cubicBezTo>
                  <a:cubicBezTo>
                    <a:pt x="158" y="1239"/>
                    <a:pt x="181" y="1243"/>
                    <a:pt x="205" y="1242"/>
                  </a:cubicBezTo>
                  <a:cubicBezTo>
                    <a:pt x="228" y="1241"/>
                    <a:pt x="251" y="1234"/>
                    <a:pt x="272" y="1222"/>
                  </a:cubicBezTo>
                  <a:cubicBezTo>
                    <a:pt x="272" y="1222"/>
                    <a:pt x="272" y="1222"/>
                    <a:pt x="272" y="1222"/>
                  </a:cubicBezTo>
                  <a:cubicBezTo>
                    <a:pt x="287" y="1211"/>
                    <a:pt x="300" y="1196"/>
                    <a:pt x="308" y="1178"/>
                  </a:cubicBezTo>
                  <a:cubicBezTo>
                    <a:pt x="315" y="1161"/>
                    <a:pt x="317" y="1141"/>
                    <a:pt x="314" y="1122"/>
                  </a:cubicBezTo>
                  <a:cubicBezTo>
                    <a:pt x="311" y="1103"/>
                    <a:pt x="303" y="1085"/>
                    <a:pt x="292" y="1069"/>
                  </a:cubicBezTo>
                  <a:cubicBezTo>
                    <a:pt x="281" y="1053"/>
                    <a:pt x="267" y="1040"/>
                    <a:pt x="250" y="1030"/>
                  </a:cubicBezTo>
                  <a:cubicBezTo>
                    <a:pt x="267" y="1039"/>
                    <a:pt x="282" y="1052"/>
                    <a:pt x="294" y="1068"/>
                  </a:cubicBezTo>
                  <a:cubicBezTo>
                    <a:pt x="305" y="1084"/>
                    <a:pt x="314" y="1102"/>
                    <a:pt x="317" y="1122"/>
                  </a:cubicBezTo>
                  <a:cubicBezTo>
                    <a:pt x="321" y="1141"/>
                    <a:pt x="319" y="1162"/>
                    <a:pt x="311" y="1180"/>
                  </a:cubicBezTo>
                  <a:cubicBezTo>
                    <a:pt x="304" y="1199"/>
                    <a:pt x="291" y="1214"/>
                    <a:pt x="275" y="1226"/>
                  </a:cubicBezTo>
                  <a:cubicBezTo>
                    <a:pt x="275" y="1226"/>
                    <a:pt x="275" y="1226"/>
                    <a:pt x="275" y="1226"/>
                  </a:cubicBezTo>
                  <a:cubicBezTo>
                    <a:pt x="275" y="1226"/>
                    <a:pt x="275" y="1226"/>
                    <a:pt x="275" y="1226"/>
                  </a:cubicBezTo>
                  <a:cubicBezTo>
                    <a:pt x="254" y="1239"/>
                    <a:pt x="230" y="1247"/>
                    <a:pt x="205" y="1249"/>
                  </a:cubicBezTo>
                  <a:cubicBezTo>
                    <a:pt x="181" y="1251"/>
                    <a:pt x="156" y="1247"/>
                    <a:pt x="133" y="1238"/>
                  </a:cubicBezTo>
                  <a:cubicBezTo>
                    <a:pt x="122" y="1233"/>
                    <a:pt x="111" y="1228"/>
                    <a:pt x="100" y="1221"/>
                  </a:cubicBezTo>
                  <a:cubicBezTo>
                    <a:pt x="95" y="1218"/>
                    <a:pt x="90" y="1214"/>
                    <a:pt x="85" y="1210"/>
                  </a:cubicBezTo>
                  <a:cubicBezTo>
                    <a:pt x="83" y="1208"/>
                    <a:pt x="81" y="1206"/>
                    <a:pt x="78" y="1204"/>
                  </a:cubicBezTo>
                  <a:cubicBezTo>
                    <a:pt x="75" y="1201"/>
                    <a:pt x="75" y="1201"/>
                    <a:pt x="75" y="1201"/>
                  </a:cubicBezTo>
                  <a:cubicBezTo>
                    <a:pt x="75" y="1201"/>
                    <a:pt x="74" y="1200"/>
                    <a:pt x="74" y="1200"/>
                  </a:cubicBezTo>
                  <a:cubicBezTo>
                    <a:pt x="74" y="1200"/>
                    <a:pt x="74" y="1200"/>
                    <a:pt x="74" y="1200"/>
                  </a:cubicBezTo>
                  <a:cubicBezTo>
                    <a:pt x="73" y="1199"/>
                    <a:pt x="73" y="1199"/>
                    <a:pt x="73" y="1199"/>
                  </a:cubicBezTo>
                  <a:cubicBezTo>
                    <a:pt x="72" y="1197"/>
                    <a:pt x="72" y="1197"/>
                    <a:pt x="72" y="1197"/>
                  </a:cubicBezTo>
                  <a:cubicBezTo>
                    <a:pt x="56" y="1178"/>
                    <a:pt x="45" y="1155"/>
                    <a:pt x="40" y="1130"/>
                  </a:cubicBezTo>
                  <a:cubicBezTo>
                    <a:pt x="35" y="1106"/>
                    <a:pt x="36" y="1081"/>
                    <a:pt x="40" y="1057"/>
                  </a:cubicBezTo>
                  <a:cubicBezTo>
                    <a:pt x="45" y="1033"/>
                    <a:pt x="54" y="1009"/>
                    <a:pt x="66" y="988"/>
                  </a:cubicBezTo>
                  <a:cubicBezTo>
                    <a:pt x="77" y="966"/>
                    <a:pt x="92" y="946"/>
                    <a:pt x="108" y="928"/>
                  </a:cubicBezTo>
                  <a:cubicBezTo>
                    <a:pt x="123" y="909"/>
                    <a:pt x="141" y="892"/>
                    <a:pt x="159" y="876"/>
                  </a:cubicBezTo>
                  <a:cubicBezTo>
                    <a:pt x="168" y="868"/>
                    <a:pt x="178" y="860"/>
                    <a:pt x="187" y="853"/>
                  </a:cubicBezTo>
                  <a:cubicBezTo>
                    <a:pt x="197" y="845"/>
                    <a:pt x="207" y="839"/>
                    <a:pt x="218" y="832"/>
                  </a:cubicBezTo>
                  <a:cubicBezTo>
                    <a:pt x="238" y="819"/>
                    <a:pt x="260" y="808"/>
                    <a:pt x="282" y="798"/>
                  </a:cubicBezTo>
                  <a:cubicBezTo>
                    <a:pt x="325" y="777"/>
                    <a:pt x="370" y="759"/>
                    <a:pt x="415" y="742"/>
                  </a:cubicBezTo>
                  <a:cubicBezTo>
                    <a:pt x="460" y="725"/>
                    <a:pt x="505" y="708"/>
                    <a:pt x="548" y="688"/>
                  </a:cubicBezTo>
                  <a:cubicBezTo>
                    <a:pt x="559" y="684"/>
                    <a:pt x="570" y="678"/>
                    <a:pt x="580" y="673"/>
                  </a:cubicBezTo>
                  <a:cubicBezTo>
                    <a:pt x="591" y="668"/>
                    <a:pt x="601" y="662"/>
                    <a:pt x="611" y="656"/>
                  </a:cubicBezTo>
                  <a:cubicBezTo>
                    <a:pt x="632" y="644"/>
                    <a:pt x="652" y="631"/>
                    <a:pt x="671" y="618"/>
                  </a:cubicBezTo>
                  <a:cubicBezTo>
                    <a:pt x="710" y="591"/>
                    <a:pt x="748" y="561"/>
                    <a:pt x="781" y="528"/>
                  </a:cubicBezTo>
                  <a:cubicBezTo>
                    <a:pt x="815" y="495"/>
                    <a:pt x="846" y="458"/>
                    <a:pt x="870" y="418"/>
                  </a:cubicBezTo>
                  <a:cubicBezTo>
                    <a:pt x="894" y="378"/>
                    <a:pt x="913" y="334"/>
                    <a:pt x="920" y="288"/>
                  </a:cubicBezTo>
                  <a:cubicBezTo>
                    <a:pt x="924" y="265"/>
                    <a:pt x="925" y="242"/>
                    <a:pt x="922" y="219"/>
                  </a:cubicBezTo>
                  <a:cubicBezTo>
                    <a:pt x="919" y="196"/>
                    <a:pt x="913" y="173"/>
                    <a:pt x="904" y="153"/>
                  </a:cubicBezTo>
                  <a:cubicBezTo>
                    <a:pt x="894" y="132"/>
                    <a:pt x="881" y="113"/>
                    <a:pt x="865" y="96"/>
                  </a:cubicBezTo>
                  <a:cubicBezTo>
                    <a:pt x="850" y="79"/>
                    <a:pt x="831" y="64"/>
                    <a:pt x="811" y="52"/>
                  </a:cubicBezTo>
                  <a:cubicBezTo>
                    <a:pt x="802" y="46"/>
                    <a:pt x="791" y="41"/>
                    <a:pt x="781" y="36"/>
                  </a:cubicBezTo>
                  <a:cubicBezTo>
                    <a:pt x="770" y="31"/>
                    <a:pt x="760" y="28"/>
                    <a:pt x="748" y="25"/>
                  </a:cubicBezTo>
                  <a:cubicBezTo>
                    <a:pt x="726" y="20"/>
                    <a:pt x="703" y="19"/>
                    <a:pt x="680" y="21"/>
                  </a:cubicBezTo>
                  <a:cubicBezTo>
                    <a:pt x="634" y="26"/>
                    <a:pt x="589" y="43"/>
                    <a:pt x="548" y="65"/>
                  </a:cubicBezTo>
                  <a:cubicBezTo>
                    <a:pt x="507" y="89"/>
                    <a:pt x="470" y="118"/>
                    <a:pt x="438" y="153"/>
                  </a:cubicBezTo>
                  <a:cubicBezTo>
                    <a:pt x="430" y="163"/>
                    <a:pt x="430" y="163"/>
                    <a:pt x="430" y="163"/>
                  </a:cubicBezTo>
                  <a:cubicBezTo>
                    <a:pt x="424" y="151"/>
                    <a:pt x="424" y="151"/>
                    <a:pt x="424" y="151"/>
                  </a:cubicBezTo>
                  <a:cubicBezTo>
                    <a:pt x="422" y="146"/>
                    <a:pt x="419" y="141"/>
                    <a:pt x="416" y="136"/>
                  </a:cubicBezTo>
                  <a:cubicBezTo>
                    <a:pt x="413" y="132"/>
                    <a:pt x="409" y="127"/>
                    <a:pt x="406" y="122"/>
                  </a:cubicBezTo>
                  <a:cubicBezTo>
                    <a:pt x="399" y="113"/>
                    <a:pt x="392" y="104"/>
                    <a:pt x="383" y="96"/>
                  </a:cubicBezTo>
                  <a:cubicBezTo>
                    <a:pt x="367" y="79"/>
                    <a:pt x="349" y="64"/>
                    <a:pt x="329" y="54"/>
                  </a:cubicBezTo>
                  <a:cubicBezTo>
                    <a:pt x="309" y="43"/>
                    <a:pt x="286" y="35"/>
                    <a:pt x="264" y="32"/>
                  </a:cubicBezTo>
                  <a:cubicBezTo>
                    <a:pt x="241" y="29"/>
                    <a:pt x="217" y="30"/>
                    <a:pt x="195" y="35"/>
                  </a:cubicBezTo>
                  <a:cubicBezTo>
                    <a:pt x="183" y="37"/>
                    <a:pt x="172" y="40"/>
                    <a:pt x="161" y="44"/>
                  </a:cubicBezTo>
                  <a:cubicBezTo>
                    <a:pt x="150" y="47"/>
                    <a:pt x="139" y="52"/>
                    <a:pt x="129" y="57"/>
                  </a:cubicBezTo>
                  <a:cubicBezTo>
                    <a:pt x="108" y="68"/>
                    <a:pt x="89" y="82"/>
                    <a:pt x="73" y="99"/>
                  </a:cubicBezTo>
                  <a:cubicBezTo>
                    <a:pt x="56" y="115"/>
                    <a:pt x="42" y="134"/>
                    <a:pt x="31" y="155"/>
                  </a:cubicBezTo>
                  <a:cubicBezTo>
                    <a:pt x="21" y="175"/>
                    <a:pt x="14" y="198"/>
                    <a:pt x="12" y="221"/>
                  </a:cubicBezTo>
                  <a:cubicBezTo>
                    <a:pt x="11" y="244"/>
                    <a:pt x="14" y="268"/>
                    <a:pt x="22" y="289"/>
                  </a:cubicBezTo>
                  <a:cubicBezTo>
                    <a:pt x="23" y="292"/>
                    <a:pt x="24" y="294"/>
                    <a:pt x="25" y="298"/>
                  </a:cubicBezTo>
                  <a:cubicBezTo>
                    <a:pt x="26" y="301"/>
                    <a:pt x="27" y="303"/>
                    <a:pt x="28" y="306"/>
                  </a:cubicBezTo>
                  <a:cubicBezTo>
                    <a:pt x="30" y="312"/>
                    <a:pt x="32" y="317"/>
                    <a:pt x="35" y="322"/>
                  </a:cubicBezTo>
                  <a:cubicBezTo>
                    <a:pt x="40" y="333"/>
                    <a:pt x="45" y="344"/>
                    <a:pt x="51" y="354"/>
                  </a:cubicBezTo>
                  <a:cubicBezTo>
                    <a:pt x="75" y="395"/>
                    <a:pt x="105" y="432"/>
                    <a:pt x="134" y="471"/>
                  </a:cubicBezTo>
                  <a:cubicBezTo>
                    <a:pt x="163" y="509"/>
                    <a:pt x="192" y="548"/>
                    <a:pt x="211" y="592"/>
                  </a:cubicBezTo>
                  <a:cubicBezTo>
                    <a:pt x="219" y="608"/>
                    <a:pt x="219" y="608"/>
                    <a:pt x="219" y="608"/>
                  </a:cubicBezTo>
                  <a:cubicBezTo>
                    <a:pt x="221" y="614"/>
                    <a:pt x="223" y="619"/>
                    <a:pt x="225" y="625"/>
                  </a:cubicBezTo>
                  <a:cubicBezTo>
                    <a:pt x="229" y="637"/>
                    <a:pt x="231" y="648"/>
                    <a:pt x="233" y="660"/>
                  </a:cubicBezTo>
                  <a:cubicBezTo>
                    <a:pt x="237" y="684"/>
                    <a:pt x="237" y="708"/>
                    <a:pt x="233" y="732"/>
                  </a:cubicBezTo>
                  <a:close/>
                </a:path>
              </a:pathLst>
            </a:custGeom>
            <a:solidFill>
              <a:srgbClr val="1F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>
                  <a:solidFill>
                    <a:srgbClr val="FF0000"/>
                  </a:solidFill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414" name="PA_组合 413"/>
            <p:cNvGrpSpPr/>
            <p:nvPr>
              <p:custDataLst>
                <p:tags r:id="rId7"/>
              </p:custDataLst>
            </p:nvPr>
          </p:nvGrpSpPr>
          <p:grpSpPr>
            <a:xfrm>
              <a:off x="1020880" y="2194781"/>
              <a:ext cx="364971" cy="364972"/>
              <a:chOff x="1020880" y="2194781"/>
              <a:chExt cx="364971" cy="364972"/>
            </a:xfrm>
          </p:grpSpPr>
          <p:sp>
            <p:nvSpPr>
              <p:cNvPr id="40" name="Freeform 39"/>
              <p:cNvSpPr/>
              <p:nvPr/>
            </p:nvSpPr>
            <p:spPr bwMode="auto">
              <a:xfrm>
                <a:off x="1201180" y="2212265"/>
                <a:ext cx="146426" cy="146426"/>
              </a:xfrm>
              <a:custGeom>
                <a:avLst/>
                <a:gdLst>
                  <a:gd name="T0" fmla="*/ 37 w 50"/>
                  <a:gd name="T1" fmla="*/ 42 h 50"/>
                  <a:gd name="T2" fmla="*/ 4 w 50"/>
                  <a:gd name="T3" fmla="*/ 50 h 50"/>
                  <a:gd name="T4" fmla="*/ 7 w 50"/>
                  <a:gd name="T5" fmla="*/ 16 h 50"/>
                  <a:gd name="T6" fmla="*/ 40 w 50"/>
                  <a:gd name="T7" fmla="*/ 8 h 50"/>
                  <a:gd name="T8" fmla="*/ 37 w 50"/>
                  <a:gd name="T9" fmla="*/ 4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50">
                    <a:moveTo>
                      <a:pt x="37" y="42"/>
                    </a:moveTo>
                    <a:cubicBezTo>
                      <a:pt x="25" y="50"/>
                      <a:pt x="4" y="50"/>
                      <a:pt x="4" y="50"/>
                    </a:cubicBezTo>
                    <a:cubicBezTo>
                      <a:pt x="4" y="50"/>
                      <a:pt x="0" y="29"/>
                      <a:pt x="7" y="16"/>
                    </a:cubicBezTo>
                    <a:cubicBezTo>
                      <a:pt x="15" y="0"/>
                      <a:pt x="31" y="1"/>
                      <a:pt x="40" y="8"/>
                    </a:cubicBezTo>
                    <a:cubicBezTo>
                      <a:pt x="48" y="15"/>
                      <a:pt x="50" y="34"/>
                      <a:pt x="37" y="42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" name="Freeform 40"/>
              <p:cNvSpPr/>
              <p:nvPr/>
            </p:nvSpPr>
            <p:spPr bwMode="auto">
              <a:xfrm>
                <a:off x="1207737" y="2276736"/>
                <a:ext cx="81955" cy="81955"/>
              </a:xfrm>
              <a:custGeom>
                <a:avLst/>
                <a:gdLst>
                  <a:gd name="T0" fmla="*/ 21 w 28"/>
                  <a:gd name="T1" fmla="*/ 23 h 28"/>
                  <a:gd name="T2" fmla="*/ 2 w 28"/>
                  <a:gd name="T3" fmla="*/ 28 h 28"/>
                  <a:gd name="T4" fmla="*/ 4 w 28"/>
                  <a:gd name="T5" fmla="*/ 9 h 28"/>
                  <a:gd name="T6" fmla="*/ 22 w 28"/>
                  <a:gd name="T7" fmla="*/ 5 h 28"/>
                  <a:gd name="T8" fmla="*/ 21 w 28"/>
                  <a:gd name="T9" fmla="*/ 2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21" y="23"/>
                    </a:moveTo>
                    <a:cubicBezTo>
                      <a:pt x="14" y="28"/>
                      <a:pt x="2" y="28"/>
                      <a:pt x="2" y="28"/>
                    </a:cubicBezTo>
                    <a:cubicBezTo>
                      <a:pt x="2" y="28"/>
                      <a:pt x="0" y="16"/>
                      <a:pt x="4" y="9"/>
                    </a:cubicBezTo>
                    <a:cubicBezTo>
                      <a:pt x="8" y="0"/>
                      <a:pt x="17" y="1"/>
                      <a:pt x="22" y="5"/>
                    </a:cubicBezTo>
                    <a:cubicBezTo>
                      <a:pt x="27" y="9"/>
                      <a:pt x="28" y="19"/>
                      <a:pt x="21" y="23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Freeform 41"/>
              <p:cNvSpPr/>
              <p:nvPr/>
            </p:nvSpPr>
            <p:spPr bwMode="auto">
              <a:xfrm>
                <a:off x="1221942" y="2329187"/>
                <a:ext cx="163909" cy="143148"/>
              </a:xfrm>
              <a:custGeom>
                <a:avLst/>
                <a:gdLst>
                  <a:gd name="T0" fmla="*/ 26 w 56"/>
                  <a:gd name="T1" fmla="*/ 43 h 49"/>
                  <a:gd name="T2" fmla="*/ 0 w 56"/>
                  <a:gd name="T3" fmla="*/ 20 h 49"/>
                  <a:gd name="T4" fmla="*/ 29 w 56"/>
                  <a:gd name="T5" fmla="*/ 3 h 49"/>
                  <a:gd name="T6" fmla="*/ 55 w 56"/>
                  <a:gd name="T7" fmla="*/ 25 h 49"/>
                  <a:gd name="T8" fmla="*/ 26 w 56"/>
                  <a:gd name="T9" fmla="*/ 43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49">
                    <a:moveTo>
                      <a:pt x="26" y="43"/>
                    </a:moveTo>
                    <a:cubicBezTo>
                      <a:pt x="12" y="37"/>
                      <a:pt x="0" y="20"/>
                      <a:pt x="0" y="20"/>
                    </a:cubicBezTo>
                    <a:cubicBezTo>
                      <a:pt x="0" y="20"/>
                      <a:pt x="15" y="5"/>
                      <a:pt x="29" y="3"/>
                    </a:cubicBezTo>
                    <a:cubicBezTo>
                      <a:pt x="47" y="0"/>
                      <a:pt x="56" y="14"/>
                      <a:pt x="55" y="25"/>
                    </a:cubicBezTo>
                    <a:cubicBezTo>
                      <a:pt x="54" y="36"/>
                      <a:pt x="40" y="49"/>
                      <a:pt x="26" y="4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Freeform 42"/>
              <p:cNvSpPr/>
              <p:nvPr/>
            </p:nvSpPr>
            <p:spPr bwMode="auto">
              <a:xfrm>
                <a:off x="1221942" y="2355412"/>
                <a:ext cx="90697" cy="78677"/>
              </a:xfrm>
              <a:custGeom>
                <a:avLst/>
                <a:gdLst>
                  <a:gd name="T0" fmla="*/ 15 w 31"/>
                  <a:gd name="T1" fmla="*/ 24 h 27"/>
                  <a:gd name="T2" fmla="*/ 0 w 31"/>
                  <a:gd name="T3" fmla="*/ 12 h 27"/>
                  <a:gd name="T4" fmla="*/ 17 w 31"/>
                  <a:gd name="T5" fmla="*/ 2 h 27"/>
                  <a:gd name="T6" fmla="*/ 31 w 31"/>
                  <a:gd name="T7" fmla="*/ 14 h 27"/>
                  <a:gd name="T8" fmla="*/ 15 w 31"/>
                  <a:gd name="T9" fmla="*/ 2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7">
                    <a:moveTo>
                      <a:pt x="15" y="24"/>
                    </a:moveTo>
                    <a:cubicBezTo>
                      <a:pt x="7" y="21"/>
                      <a:pt x="0" y="12"/>
                      <a:pt x="0" y="12"/>
                    </a:cubicBezTo>
                    <a:cubicBezTo>
                      <a:pt x="0" y="12"/>
                      <a:pt x="8" y="3"/>
                      <a:pt x="17" y="2"/>
                    </a:cubicBezTo>
                    <a:cubicBezTo>
                      <a:pt x="27" y="0"/>
                      <a:pt x="31" y="8"/>
                      <a:pt x="31" y="14"/>
                    </a:cubicBezTo>
                    <a:cubicBezTo>
                      <a:pt x="30" y="20"/>
                      <a:pt x="23" y="27"/>
                      <a:pt x="15" y="24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Freeform 43"/>
              <p:cNvSpPr/>
              <p:nvPr/>
            </p:nvSpPr>
            <p:spPr bwMode="auto">
              <a:xfrm>
                <a:off x="1172769" y="2396936"/>
                <a:ext cx="136591" cy="162817"/>
              </a:xfrm>
              <a:custGeom>
                <a:avLst/>
                <a:gdLst>
                  <a:gd name="T0" fmla="*/ 39 w 47"/>
                  <a:gd name="T1" fmla="*/ 22 h 56"/>
                  <a:gd name="T2" fmla="*/ 13 w 47"/>
                  <a:gd name="T3" fmla="*/ 0 h 56"/>
                  <a:gd name="T4" fmla="*/ 0 w 47"/>
                  <a:gd name="T5" fmla="*/ 32 h 56"/>
                  <a:gd name="T6" fmla="*/ 26 w 47"/>
                  <a:gd name="T7" fmla="*/ 53 h 56"/>
                  <a:gd name="T8" fmla="*/ 39 w 47"/>
                  <a:gd name="T9" fmla="*/ 22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56">
                    <a:moveTo>
                      <a:pt x="39" y="22"/>
                    </a:moveTo>
                    <a:cubicBezTo>
                      <a:pt x="31" y="9"/>
                      <a:pt x="13" y="0"/>
                      <a:pt x="13" y="0"/>
                    </a:cubicBezTo>
                    <a:cubicBezTo>
                      <a:pt x="13" y="0"/>
                      <a:pt x="0" y="17"/>
                      <a:pt x="0" y="32"/>
                    </a:cubicBezTo>
                    <a:cubicBezTo>
                      <a:pt x="0" y="49"/>
                      <a:pt x="15" y="56"/>
                      <a:pt x="26" y="53"/>
                    </a:cubicBezTo>
                    <a:cubicBezTo>
                      <a:pt x="37" y="50"/>
                      <a:pt x="47" y="35"/>
                      <a:pt x="39" y="22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Freeform 44"/>
              <p:cNvSpPr/>
              <p:nvPr/>
            </p:nvSpPr>
            <p:spPr bwMode="auto">
              <a:xfrm>
                <a:off x="1186974" y="2396936"/>
                <a:ext cx="78676" cy="90697"/>
              </a:xfrm>
              <a:custGeom>
                <a:avLst/>
                <a:gdLst>
                  <a:gd name="T0" fmla="*/ 22 w 27"/>
                  <a:gd name="T1" fmla="*/ 12 h 31"/>
                  <a:gd name="T2" fmla="*/ 8 w 27"/>
                  <a:gd name="T3" fmla="*/ 0 h 31"/>
                  <a:gd name="T4" fmla="*/ 0 w 27"/>
                  <a:gd name="T5" fmla="*/ 18 h 31"/>
                  <a:gd name="T6" fmla="*/ 15 w 27"/>
                  <a:gd name="T7" fmla="*/ 30 h 31"/>
                  <a:gd name="T8" fmla="*/ 22 w 27"/>
                  <a:gd name="T9" fmla="*/ 1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1">
                    <a:moveTo>
                      <a:pt x="22" y="12"/>
                    </a:moveTo>
                    <a:cubicBezTo>
                      <a:pt x="18" y="5"/>
                      <a:pt x="8" y="0"/>
                      <a:pt x="8" y="0"/>
                    </a:cubicBezTo>
                    <a:cubicBezTo>
                      <a:pt x="8" y="0"/>
                      <a:pt x="0" y="9"/>
                      <a:pt x="0" y="18"/>
                    </a:cubicBezTo>
                    <a:cubicBezTo>
                      <a:pt x="1" y="28"/>
                      <a:pt x="9" y="31"/>
                      <a:pt x="15" y="30"/>
                    </a:cubicBezTo>
                    <a:cubicBezTo>
                      <a:pt x="21" y="28"/>
                      <a:pt x="27" y="20"/>
                      <a:pt x="22" y="12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Freeform 45"/>
              <p:cNvSpPr/>
              <p:nvPr/>
            </p:nvSpPr>
            <p:spPr bwMode="auto">
              <a:xfrm>
                <a:off x="1085351" y="2194781"/>
                <a:ext cx="139869" cy="160632"/>
              </a:xfrm>
              <a:custGeom>
                <a:avLst/>
                <a:gdLst>
                  <a:gd name="T0" fmla="*/ 9 w 48"/>
                  <a:gd name="T1" fmla="*/ 35 h 55"/>
                  <a:gd name="T2" fmla="*/ 36 w 48"/>
                  <a:gd name="T3" fmla="*/ 55 h 55"/>
                  <a:gd name="T4" fmla="*/ 47 w 48"/>
                  <a:gd name="T5" fmla="*/ 23 h 55"/>
                  <a:gd name="T6" fmla="*/ 20 w 48"/>
                  <a:gd name="T7" fmla="*/ 3 h 55"/>
                  <a:gd name="T8" fmla="*/ 9 w 48"/>
                  <a:gd name="T9" fmla="*/ 3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55">
                    <a:moveTo>
                      <a:pt x="9" y="35"/>
                    </a:moveTo>
                    <a:cubicBezTo>
                      <a:pt x="17" y="48"/>
                      <a:pt x="36" y="55"/>
                      <a:pt x="36" y="55"/>
                    </a:cubicBezTo>
                    <a:cubicBezTo>
                      <a:pt x="36" y="55"/>
                      <a:pt x="48" y="38"/>
                      <a:pt x="47" y="23"/>
                    </a:cubicBezTo>
                    <a:cubicBezTo>
                      <a:pt x="46" y="5"/>
                      <a:pt x="30" y="0"/>
                      <a:pt x="20" y="3"/>
                    </a:cubicBezTo>
                    <a:cubicBezTo>
                      <a:pt x="9" y="6"/>
                      <a:pt x="0" y="22"/>
                      <a:pt x="9" y="3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" name="Freeform 46"/>
              <p:cNvSpPr/>
              <p:nvPr/>
            </p:nvSpPr>
            <p:spPr bwMode="auto">
              <a:xfrm>
                <a:off x="1131246" y="2265808"/>
                <a:ext cx="78676" cy="89604"/>
              </a:xfrm>
              <a:custGeom>
                <a:avLst/>
                <a:gdLst>
                  <a:gd name="T0" fmla="*/ 5 w 27"/>
                  <a:gd name="T1" fmla="*/ 20 h 31"/>
                  <a:gd name="T2" fmla="*/ 20 w 27"/>
                  <a:gd name="T3" fmla="*/ 31 h 31"/>
                  <a:gd name="T4" fmla="*/ 26 w 27"/>
                  <a:gd name="T5" fmla="*/ 13 h 31"/>
                  <a:gd name="T6" fmla="*/ 11 w 27"/>
                  <a:gd name="T7" fmla="*/ 2 h 31"/>
                  <a:gd name="T8" fmla="*/ 5 w 27"/>
                  <a:gd name="T9" fmla="*/ 2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1">
                    <a:moveTo>
                      <a:pt x="5" y="20"/>
                    </a:moveTo>
                    <a:cubicBezTo>
                      <a:pt x="9" y="27"/>
                      <a:pt x="20" y="31"/>
                      <a:pt x="20" y="31"/>
                    </a:cubicBezTo>
                    <a:cubicBezTo>
                      <a:pt x="20" y="31"/>
                      <a:pt x="27" y="22"/>
                      <a:pt x="26" y="13"/>
                    </a:cubicBezTo>
                    <a:cubicBezTo>
                      <a:pt x="25" y="3"/>
                      <a:pt x="17" y="0"/>
                      <a:pt x="11" y="2"/>
                    </a:cubicBezTo>
                    <a:cubicBezTo>
                      <a:pt x="5" y="4"/>
                      <a:pt x="0" y="13"/>
                      <a:pt x="5" y="20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" name="Freeform 47"/>
              <p:cNvSpPr/>
              <p:nvPr/>
            </p:nvSpPr>
            <p:spPr bwMode="auto">
              <a:xfrm>
                <a:off x="1020880" y="2292034"/>
                <a:ext cx="160632" cy="139869"/>
              </a:xfrm>
              <a:custGeom>
                <a:avLst/>
                <a:gdLst>
                  <a:gd name="T0" fmla="*/ 29 w 55"/>
                  <a:gd name="T1" fmla="*/ 5 h 48"/>
                  <a:gd name="T2" fmla="*/ 55 w 55"/>
                  <a:gd name="T3" fmla="*/ 27 h 48"/>
                  <a:gd name="T4" fmla="*/ 26 w 55"/>
                  <a:gd name="T5" fmla="*/ 45 h 48"/>
                  <a:gd name="T6" fmla="*/ 0 w 55"/>
                  <a:gd name="T7" fmla="*/ 23 h 48"/>
                  <a:gd name="T8" fmla="*/ 29 w 55"/>
                  <a:gd name="T9" fmla="*/ 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48">
                    <a:moveTo>
                      <a:pt x="29" y="5"/>
                    </a:moveTo>
                    <a:cubicBezTo>
                      <a:pt x="43" y="11"/>
                      <a:pt x="55" y="27"/>
                      <a:pt x="55" y="27"/>
                    </a:cubicBezTo>
                    <a:cubicBezTo>
                      <a:pt x="55" y="27"/>
                      <a:pt x="41" y="43"/>
                      <a:pt x="26" y="45"/>
                    </a:cubicBezTo>
                    <a:cubicBezTo>
                      <a:pt x="9" y="48"/>
                      <a:pt x="0" y="35"/>
                      <a:pt x="0" y="23"/>
                    </a:cubicBezTo>
                    <a:cubicBezTo>
                      <a:pt x="1" y="12"/>
                      <a:pt x="15" y="0"/>
                      <a:pt x="29" y="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" name="Freeform 48"/>
              <p:cNvSpPr/>
              <p:nvPr/>
            </p:nvSpPr>
            <p:spPr bwMode="auto">
              <a:xfrm>
                <a:off x="1090814" y="2327001"/>
                <a:ext cx="90697" cy="78677"/>
              </a:xfrm>
              <a:custGeom>
                <a:avLst/>
                <a:gdLst>
                  <a:gd name="T0" fmla="*/ 16 w 31"/>
                  <a:gd name="T1" fmla="*/ 3 h 27"/>
                  <a:gd name="T2" fmla="*/ 31 w 31"/>
                  <a:gd name="T3" fmla="*/ 15 h 27"/>
                  <a:gd name="T4" fmla="*/ 15 w 31"/>
                  <a:gd name="T5" fmla="*/ 26 h 27"/>
                  <a:gd name="T6" fmla="*/ 0 w 31"/>
                  <a:gd name="T7" fmla="*/ 13 h 27"/>
                  <a:gd name="T8" fmla="*/ 16 w 31"/>
                  <a:gd name="T9" fmla="*/ 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7">
                    <a:moveTo>
                      <a:pt x="16" y="3"/>
                    </a:moveTo>
                    <a:cubicBezTo>
                      <a:pt x="24" y="6"/>
                      <a:pt x="31" y="15"/>
                      <a:pt x="31" y="15"/>
                    </a:cubicBezTo>
                    <a:cubicBezTo>
                      <a:pt x="31" y="15"/>
                      <a:pt x="23" y="24"/>
                      <a:pt x="15" y="26"/>
                    </a:cubicBezTo>
                    <a:cubicBezTo>
                      <a:pt x="5" y="27"/>
                      <a:pt x="0" y="19"/>
                      <a:pt x="0" y="13"/>
                    </a:cubicBezTo>
                    <a:cubicBezTo>
                      <a:pt x="1" y="7"/>
                      <a:pt x="8" y="0"/>
                      <a:pt x="16" y="3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" name="Freeform 49"/>
              <p:cNvSpPr/>
              <p:nvPr/>
            </p:nvSpPr>
            <p:spPr bwMode="auto">
              <a:xfrm>
                <a:off x="1047105" y="2390380"/>
                <a:ext cx="148611" cy="146426"/>
              </a:xfrm>
              <a:custGeom>
                <a:avLst/>
                <a:gdLst>
                  <a:gd name="T0" fmla="*/ 45 w 51"/>
                  <a:gd name="T1" fmla="*/ 35 h 50"/>
                  <a:gd name="T2" fmla="*/ 47 w 51"/>
                  <a:gd name="T3" fmla="*/ 1 h 50"/>
                  <a:gd name="T4" fmla="*/ 14 w 51"/>
                  <a:gd name="T5" fmla="*/ 9 h 50"/>
                  <a:gd name="T6" fmla="*/ 12 w 51"/>
                  <a:gd name="T7" fmla="*/ 42 h 50"/>
                  <a:gd name="T8" fmla="*/ 45 w 51"/>
                  <a:gd name="T9" fmla="*/ 3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50">
                    <a:moveTo>
                      <a:pt x="45" y="35"/>
                    </a:moveTo>
                    <a:cubicBezTo>
                      <a:pt x="51" y="21"/>
                      <a:pt x="47" y="1"/>
                      <a:pt x="47" y="1"/>
                    </a:cubicBezTo>
                    <a:cubicBezTo>
                      <a:pt x="47" y="1"/>
                      <a:pt x="26" y="0"/>
                      <a:pt x="14" y="9"/>
                    </a:cubicBezTo>
                    <a:cubicBezTo>
                      <a:pt x="0" y="19"/>
                      <a:pt x="3" y="35"/>
                      <a:pt x="12" y="42"/>
                    </a:cubicBezTo>
                    <a:cubicBezTo>
                      <a:pt x="20" y="50"/>
                      <a:pt x="38" y="49"/>
                      <a:pt x="45" y="3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Freeform 50"/>
              <p:cNvSpPr/>
              <p:nvPr/>
            </p:nvSpPr>
            <p:spPr bwMode="auto">
              <a:xfrm>
                <a:off x="1105020" y="2390380"/>
                <a:ext cx="85233" cy="81955"/>
              </a:xfrm>
              <a:custGeom>
                <a:avLst/>
                <a:gdLst>
                  <a:gd name="T0" fmla="*/ 26 w 29"/>
                  <a:gd name="T1" fmla="*/ 20 h 28"/>
                  <a:gd name="T2" fmla="*/ 27 w 29"/>
                  <a:gd name="T3" fmla="*/ 1 h 28"/>
                  <a:gd name="T4" fmla="*/ 8 w 29"/>
                  <a:gd name="T5" fmla="*/ 5 h 28"/>
                  <a:gd name="T6" fmla="*/ 7 w 29"/>
                  <a:gd name="T7" fmla="*/ 24 h 28"/>
                  <a:gd name="T8" fmla="*/ 26 w 29"/>
                  <a:gd name="T9" fmla="*/ 2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8">
                    <a:moveTo>
                      <a:pt x="26" y="20"/>
                    </a:moveTo>
                    <a:cubicBezTo>
                      <a:pt x="29" y="12"/>
                      <a:pt x="27" y="1"/>
                      <a:pt x="27" y="1"/>
                    </a:cubicBezTo>
                    <a:cubicBezTo>
                      <a:pt x="27" y="1"/>
                      <a:pt x="15" y="0"/>
                      <a:pt x="8" y="5"/>
                    </a:cubicBezTo>
                    <a:cubicBezTo>
                      <a:pt x="0" y="11"/>
                      <a:pt x="2" y="20"/>
                      <a:pt x="7" y="24"/>
                    </a:cubicBezTo>
                    <a:cubicBezTo>
                      <a:pt x="12" y="28"/>
                      <a:pt x="22" y="28"/>
                      <a:pt x="26" y="20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Freeform 51"/>
              <p:cNvSpPr/>
              <p:nvPr/>
            </p:nvSpPr>
            <p:spPr bwMode="auto">
              <a:xfrm>
                <a:off x="1152007" y="2327001"/>
                <a:ext cx="96160" cy="96160"/>
              </a:xfrm>
              <a:custGeom>
                <a:avLst/>
                <a:gdLst>
                  <a:gd name="T0" fmla="*/ 28 w 33"/>
                  <a:gd name="T1" fmla="*/ 26 h 33"/>
                  <a:gd name="T2" fmla="*/ 7 w 33"/>
                  <a:gd name="T3" fmla="*/ 28 h 33"/>
                  <a:gd name="T4" fmla="*/ 5 w 33"/>
                  <a:gd name="T5" fmla="*/ 7 h 33"/>
                  <a:gd name="T6" fmla="*/ 26 w 33"/>
                  <a:gd name="T7" fmla="*/ 5 h 33"/>
                  <a:gd name="T8" fmla="*/ 28 w 33"/>
                  <a:gd name="T9" fmla="*/ 2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3">
                    <a:moveTo>
                      <a:pt x="28" y="26"/>
                    </a:moveTo>
                    <a:cubicBezTo>
                      <a:pt x="22" y="32"/>
                      <a:pt x="13" y="33"/>
                      <a:pt x="7" y="28"/>
                    </a:cubicBezTo>
                    <a:cubicBezTo>
                      <a:pt x="1" y="23"/>
                      <a:pt x="0" y="13"/>
                      <a:pt x="5" y="7"/>
                    </a:cubicBezTo>
                    <a:cubicBezTo>
                      <a:pt x="10" y="1"/>
                      <a:pt x="20" y="0"/>
                      <a:pt x="26" y="5"/>
                    </a:cubicBezTo>
                    <a:cubicBezTo>
                      <a:pt x="32" y="11"/>
                      <a:pt x="33" y="20"/>
                      <a:pt x="28" y="26"/>
                    </a:cubicBezTo>
                    <a:close/>
                  </a:path>
                </a:pathLst>
              </a:custGeom>
              <a:solidFill>
                <a:srgbClr val="FADCE9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418" name="PA_组合 417"/>
            <p:cNvGrpSpPr/>
            <p:nvPr>
              <p:custDataLst>
                <p:tags r:id="rId8"/>
              </p:custDataLst>
            </p:nvPr>
          </p:nvGrpSpPr>
          <p:grpSpPr>
            <a:xfrm>
              <a:off x="3621575" y="2283292"/>
              <a:ext cx="364972" cy="363879"/>
              <a:chOff x="3621575" y="2283292"/>
              <a:chExt cx="364972" cy="363879"/>
            </a:xfrm>
          </p:grpSpPr>
          <p:sp>
            <p:nvSpPr>
              <p:cNvPr id="53" name="Freeform 52"/>
              <p:cNvSpPr/>
              <p:nvPr/>
            </p:nvSpPr>
            <p:spPr bwMode="auto">
              <a:xfrm>
                <a:off x="3802968" y="2300776"/>
                <a:ext cx="146426" cy="145333"/>
              </a:xfrm>
              <a:custGeom>
                <a:avLst/>
                <a:gdLst>
                  <a:gd name="T0" fmla="*/ 37 w 50"/>
                  <a:gd name="T1" fmla="*/ 42 h 50"/>
                  <a:gd name="T2" fmla="*/ 4 w 50"/>
                  <a:gd name="T3" fmla="*/ 50 h 50"/>
                  <a:gd name="T4" fmla="*/ 7 w 50"/>
                  <a:gd name="T5" fmla="*/ 16 h 50"/>
                  <a:gd name="T6" fmla="*/ 40 w 50"/>
                  <a:gd name="T7" fmla="*/ 8 h 50"/>
                  <a:gd name="T8" fmla="*/ 37 w 50"/>
                  <a:gd name="T9" fmla="*/ 4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50">
                    <a:moveTo>
                      <a:pt x="37" y="42"/>
                    </a:moveTo>
                    <a:cubicBezTo>
                      <a:pt x="25" y="50"/>
                      <a:pt x="4" y="50"/>
                      <a:pt x="4" y="50"/>
                    </a:cubicBezTo>
                    <a:cubicBezTo>
                      <a:pt x="4" y="50"/>
                      <a:pt x="0" y="29"/>
                      <a:pt x="7" y="16"/>
                    </a:cubicBezTo>
                    <a:cubicBezTo>
                      <a:pt x="15" y="0"/>
                      <a:pt x="31" y="1"/>
                      <a:pt x="40" y="8"/>
                    </a:cubicBezTo>
                    <a:cubicBezTo>
                      <a:pt x="48" y="15"/>
                      <a:pt x="50" y="33"/>
                      <a:pt x="37" y="42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Freeform 53"/>
              <p:cNvSpPr/>
              <p:nvPr/>
            </p:nvSpPr>
            <p:spPr bwMode="auto">
              <a:xfrm>
                <a:off x="3808432" y="2364154"/>
                <a:ext cx="81955" cy="81955"/>
              </a:xfrm>
              <a:custGeom>
                <a:avLst/>
                <a:gdLst>
                  <a:gd name="T0" fmla="*/ 21 w 28"/>
                  <a:gd name="T1" fmla="*/ 23 h 28"/>
                  <a:gd name="T2" fmla="*/ 2 w 28"/>
                  <a:gd name="T3" fmla="*/ 28 h 28"/>
                  <a:gd name="T4" fmla="*/ 4 w 28"/>
                  <a:gd name="T5" fmla="*/ 9 h 28"/>
                  <a:gd name="T6" fmla="*/ 22 w 28"/>
                  <a:gd name="T7" fmla="*/ 4 h 28"/>
                  <a:gd name="T8" fmla="*/ 21 w 28"/>
                  <a:gd name="T9" fmla="*/ 2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21" y="23"/>
                    </a:moveTo>
                    <a:cubicBezTo>
                      <a:pt x="14" y="28"/>
                      <a:pt x="2" y="28"/>
                      <a:pt x="2" y="28"/>
                    </a:cubicBezTo>
                    <a:cubicBezTo>
                      <a:pt x="2" y="28"/>
                      <a:pt x="0" y="16"/>
                      <a:pt x="4" y="9"/>
                    </a:cubicBezTo>
                    <a:cubicBezTo>
                      <a:pt x="8" y="0"/>
                      <a:pt x="17" y="0"/>
                      <a:pt x="22" y="4"/>
                    </a:cubicBezTo>
                    <a:cubicBezTo>
                      <a:pt x="27" y="8"/>
                      <a:pt x="28" y="18"/>
                      <a:pt x="21" y="23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Freeform 54"/>
              <p:cNvSpPr/>
              <p:nvPr/>
            </p:nvSpPr>
            <p:spPr bwMode="auto">
              <a:xfrm>
                <a:off x="3825915" y="2416605"/>
                <a:ext cx="160632" cy="140962"/>
              </a:xfrm>
              <a:custGeom>
                <a:avLst/>
                <a:gdLst>
                  <a:gd name="T0" fmla="*/ 25 w 55"/>
                  <a:gd name="T1" fmla="*/ 43 h 48"/>
                  <a:gd name="T2" fmla="*/ 0 w 55"/>
                  <a:gd name="T3" fmla="*/ 20 h 48"/>
                  <a:gd name="T4" fmla="*/ 29 w 55"/>
                  <a:gd name="T5" fmla="*/ 3 h 48"/>
                  <a:gd name="T6" fmla="*/ 54 w 55"/>
                  <a:gd name="T7" fmla="*/ 25 h 48"/>
                  <a:gd name="T8" fmla="*/ 25 w 55"/>
                  <a:gd name="T9" fmla="*/ 43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48">
                    <a:moveTo>
                      <a:pt x="25" y="43"/>
                    </a:moveTo>
                    <a:cubicBezTo>
                      <a:pt x="11" y="37"/>
                      <a:pt x="0" y="20"/>
                      <a:pt x="0" y="20"/>
                    </a:cubicBezTo>
                    <a:cubicBezTo>
                      <a:pt x="0" y="20"/>
                      <a:pt x="14" y="5"/>
                      <a:pt x="29" y="3"/>
                    </a:cubicBezTo>
                    <a:cubicBezTo>
                      <a:pt x="46" y="0"/>
                      <a:pt x="55" y="14"/>
                      <a:pt x="54" y="25"/>
                    </a:cubicBezTo>
                    <a:cubicBezTo>
                      <a:pt x="53" y="36"/>
                      <a:pt x="39" y="48"/>
                      <a:pt x="25" y="4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Freeform 55"/>
              <p:cNvSpPr/>
              <p:nvPr/>
            </p:nvSpPr>
            <p:spPr bwMode="auto">
              <a:xfrm>
                <a:off x="3825915" y="2442831"/>
                <a:ext cx="90697" cy="79770"/>
              </a:xfrm>
              <a:custGeom>
                <a:avLst/>
                <a:gdLst>
                  <a:gd name="T0" fmla="*/ 14 w 31"/>
                  <a:gd name="T1" fmla="*/ 24 h 27"/>
                  <a:gd name="T2" fmla="*/ 0 w 31"/>
                  <a:gd name="T3" fmla="*/ 11 h 27"/>
                  <a:gd name="T4" fmla="*/ 16 w 31"/>
                  <a:gd name="T5" fmla="*/ 2 h 27"/>
                  <a:gd name="T6" fmla="*/ 30 w 31"/>
                  <a:gd name="T7" fmla="*/ 14 h 27"/>
                  <a:gd name="T8" fmla="*/ 14 w 31"/>
                  <a:gd name="T9" fmla="*/ 2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7">
                    <a:moveTo>
                      <a:pt x="14" y="24"/>
                    </a:moveTo>
                    <a:cubicBezTo>
                      <a:pt x="6" y="21"/>
                      <a:pt x="0" y="11"/>
                      <a:pt x="0" y="11"/>
                    </a:cubicBezTo>
                    <a:cubicBezTo>
                      <a:pt x="0" y="11"/>
                      <a:pt x="7" y="3"/>
                      <a:pt x="16" y="2"/>
                    </a:cubicBezTo>
                    <a:cubicBezTo>
                      <a:pt x="26" y="0"/>
                      <a:pt x="31" y="8"/>
                      <a:pt x="30" y="14"/>
                    </a:cubicBezTo>
                    <a:cubicBezTo>
                      <a:pt x="29" y="20"/>
                      <a:pt x="22" y="27"/>
                      <a:pt x="14" y="24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Freeform 56"/>
              <p:cNvSpPr/>
              <p:nvPr/>
            </p:nvSpPr>
            <p:spPr bwMode="auto">
              <a:xfrm>
                <a:off x="3773464" y="2484354"/>
                <a:ext cx="137684" cy="162817"/>
              </a:xfrm>
              <a:custGeom>
                <a:avLst/>
                <a:gdLst>
                  <a:gd name="T0" fmla="*/ 39 w 47"/>
                  <a:gd name="T1" fmla="*/ 21 h 56"/>
                  <a:gd name="T2" fmla="*/ 13 w 47"/>
                  <a:gd name="T3" fmla="*/ 0 h 56"/>
                  <a:gd name="T4" fmla="*/ 0 w 47"/>
                  <a:gd name="T5" fmla="*/ 31 h 56"/>
                  <a:gd name="T6" fmla="*/ 26 w 47"/>
                  <a:gd name="T7" fmla="*/ 53 h 56"/>
                  <a:gd name="T8" fmla="*/ 39 w 47"/>
                  <a:gd name="T9" fmla="*/ 2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56">
                    <a:moveTo>
                      <a:pt x="39" y="21"/>
                    </a:moveTo>
                    <a:cubicBezTo>
                      <a:pt x="31" y="8"/>
                      <a:pt x="13" y="0"/>
                      <a:pt x="13" y="0"/>
                    </a:cubicBezTo>
                    <a:cubicBezTo>
                      <a:pt x="13" y="0"/>
                      <a:pt x="0" y="16"/>
                      <a:pt x="0" y="31"/>
                    </a:cubicBezTo>
                    <a:cubicBezTo>
                      <a:pt x="0" y="49"/>
                      <a:pt x="15" y="56"/>
                      <a:pt x="26" y="53"/>
                    </a:cubicBezTo>
                    <a:cubicBezTo>
                      <a:pt x="37" y="50"/>
                      <a:pt x="47" y="35"/>
                      <a:pt x="39" y="21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Freeform 57"/>
              <p:cNvSpPr/>
              <p:nvPr/>
            </p:nvSpPr>
            <p:spPr bwMode="auto">
              <a:xfrm>
                <a:off x="3788763" y="2484354"/>
                <a:ext cx="78676" cy="90697"/>
              </a:xfrm>
              <a:custGeom>
                <a:avLst/>
                <a:gdLst>
                  <a:gd name="T0" fmla="*/ 22 w 27"/>
                  <a:gd name="T1" fmla="*/ 12 h 31"/>
                  <a:gd name="T2" fmla="*/ 8 w 27"/>
                  <a:gd name="T3" fmla="*/ 0 h 31"/>
                  <a:gd name="T4" fmla="*/ 1 w 27"/>
                  <a:gd name="T5" fmla="*/ 18 h 31"/>
                  <a:gd name="T6" fmla="*/ 15 w 27"/>
                  <a:gd name="T7" fmla="*/ 30 h 31"/>
                  <a:gd name="T8" fmla="*/ 22 w 27"/>
                  <a:gd name="T9" fmla="*/ 1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1">
                    <a:moveTo>
                      <a:pt x="22" y="12"/>
                    </a:moveTo>
                    <a:cubicBezTo>
                      <a:pt x="18" y="5"/>
                      <a:pt x="8" y="0"/>
                      <a:pt x="8" y="0"/>
                    </a:cubicBezTo>
                    <a:cubicBezTo>
                      <a:pt x="8" y="0"/>
                      <a:pt x="0" y="9"/>
                      <a:pt x="1" y="18"/>
                    </a:cubicBezTo>
                    <a:cubicBezTo>
                      <a:pt x="1" y="28"/>
                      <a:pt x="9" y="31"/>
                      <a:pt x="15" y="30"/>
                    </a:cubicBezTo>
                    <a:cubicBezTo>
                      <a:pt x="21" y="28"/>
                      <a:pt x="27" y="19"/>
                      <a:pt x="22" y="12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Freeform 58"/>
              <p:cNvSpPr/>
              <p:nvPr/>
            </p:nvSpPr>
            <p:spPr bwMode="auto">
              <a:xfrm>
                <a:off x="3686046" y="2283292"/>
                <a:ext cx="139869" cy="159538"/>
              </a:xfrm>
              <a:custGeom>
                <a:avLst/>
                <a:gdLst>
                  <a:gd name="T0" fmla="*/ 9 w 48"/>
                  <a:gd name="T1" fmla="*/ 35 h 55"/>
                  <a:gd name="T2" fmla="*/ 36 w 48"/>
                  <a:gd name="T3" fmla="*/ 55 h 55"/>
                  <a:gd name="T4" fmla="*/ 47 w 48"/>
                  <a:gd name="T5" fmla="*/ 23 h 55"/>
                  <a:gd name="T6" fmla="*/ 20 w 48"/>
                  <a:gd name="T7" fmla="*/ 3 h 55"/>
                  <a:gd name="T8" fmla="*/ 9 w 48"/>
                  <a:gd name="T9" fmla="*/ 3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55">
                    <a:moveTo>
                      <a:pt x="9" y="35"/>
                    </a:moveTo>
                    <a:cubicBezTo>
                      <a:pt x="17" y="47"/>
                      <a:pt x="36" y="55"/>
                      <a:pt x="36" y="55"/>
                    </a:cubicBezTo>
                    <a:cubicBezTo>
                      <a:pt x="36" y="55"/>
                      <a:pt x="48" y="38"/>
                      <a:pt x="47" y="23"/>
                    </a:cubicBezTo>
                    <a:cubicBezTo>
                      <a:pt x="46" y="5"/>
                      <a:pt x="30" y="0"/>
                      <a:pt x="20" y="3"/>
                    </a:cubicBezTo>
                    <a:cubicBezTo>
                      <a:pt x="9" y="6"/>
                      <a:pt x="0" y="22"/>
                      <a:pt x="9" y="3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Freeform 59"/>
              <p:cNvSpPr/>
              <p:nvPr/>
            </p:nvSpPr>
            <p:spPr bwMode="auto">
              <a:xfrm>
                <a:off x="3733033" y="2353227"/>
                <a:ext cx="78676" cy="89604"/>
              </a:xfrm>
              <a:custGeom>
                <a:avLst/>
                <a:gdLst>
                  <a:gd name="T0" fmla="*/ 5 w 27"/>
                  <a:gd name="T1" fmla="*/ 20 h 31"/>
                  <a:gd name="T2" fmla="*/ 20 w 27"/>
                  <a:gd name="T3" fmla="*/ 31 h 31"/>
                  <a:gd name="T4" fmla="*/ 26 w 27"/>
                  <a:gd name="T5" fmla="*/ 13 h 31"/>
                  <a:gd name="T6" fmla="*/ 11 w 27"/>
                  <a:gd name="T7" fmla="*/ 2 h 31"/>
                  <a:gd name="T8" fmla="*/ 5 w 27"/>
                  <a:gd name="T9" fmla="*/ 2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1">
                    <a:moveTo>
                      <a:pt x="5" y="20"/>
                    </a:moveTo>
                    <a:cubicBezTo>
                      <a:pt x="9" y="27"/>
                      <a:pt x="20" y="31"/>
                      <a:pt x="20" y="31"/>
                    </a:cubicBezTo>
                    <a:cubicBezTo>
                      <a:pt x="20" y="31"/>
                      <a:pt x="27" y="21"/>
                      <a:pt x="26" y="13"/>
                    </a:cubicBezTo>
                    <a:cubicBezTo>
                      <a:pt x="25" y="3"/>
                      <a:pt x="17" y="0"/>
                      <a:pt x="11" y="2"/>
                    </a:cubicBezTo>
                    <a:cubicBezTo>
                      <a:pt x="5" y="4"/>
                      <a:pt x="0" y="12"/>
                      <a:pt x="5" y="20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" name="Freeform 60"/>
              <p:cNvSpPr/>
              <p:nvPr/>
            </p:nvSpPr>
            <p:spPr bwMode="auto">
              <a:xfrm>
                <a:off x="3621575" y="2379452"/>
                <a:ext cx="160632" cy="139869"/>
              </a:xfrm>
              <a:custGeom>
                <a:avLst/>
                <a:gdLst>
                  <a:gd name="T0" fmla="*/ 29 w 55"/>
                  <a:gd name="T1" fmla="*/ 5 h 48"/>
                  <a:gd name="T2" fmla="*/ 55 w 55"/>
                  <a:gd name="T3" fmla="*/ 27 h 48"/>
                  <a:gd name="T4" fmla="*/ 26 w 55"/>
                  <a:gd name="T5" fmla="*/ 45 h 48"/>
                  <a:gd name="T6" fmla="*/ 1 w 55"/>
                  <a:gd name="T7" fmla="*/ 23 h 48"/>
                  <a:gd name="T8" fmla="*/ 29 w 55"/>
                  <a:gd name="T9" fmla="*/ 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48">
                    <a:moveTo>
                      <a:pt x="29" y="5"/>
                    </a:moveTo>
                    <a:cubicBezTo>
                      <a:pt x="43" y="11"/>
                      <a:pt x="55" y="27"/>
                      <a:pt x="55" y="27"/>
                    </a:cubicBezTo>
                    <a:cubicBezTo>
                      <a:pt x="55" y="27"/>
                      <a:pt x="41" y="43"/>
                      <a:pt x="26" y="45"/>
                    </a:cubicBezTo>
                    <a:cubicBezTo>
                      <a:pt x="9" y="48"/>
                      <a:pt x="0" y="34"/>
                      <a:pt x="1" y="23"/>
                    </a:cubicBezTo>
                    <a:cubicBezTo>
                      <a:pt x="1" y="12"/>
                      <a:pt x="15" y="0"/>
                      <a:pt x="29" y="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" name="Freeform 61"/>
              <p:cNvSpPr/>
              <p:nvPr/>
            </p:nvSpPr>
            <p:spPr bwMode="auto">
              <a:xfrm>
                <a:off x="3691509" y="2414420"/>
                <a:ext cx="90697" cy="78677"/>
              </a:xfrm>
              <a:custGeom>
                <a:avLst/>
                <a:gdLst>
                  <a:gd name="T0" fmla="*/ 16 w 31"/>
                  <a:gd name="T1" fmla="*/ 3 h 27"/>
                  <a:gd name="T2" fmla="*/ 31 w 31"/>
                  <a:gd name="T3" fmla="*/ 15 h 27"/>
                  <a:gd name="T4" fmla="*/ 15 w 31"/>
                  <a:gd name="T5" fmla="*/ 25 h 27"/>
                  <a:gd name="T6" fmla="*/ 0 w 31"/>
                  <a:gd name="T7" fmla="*/ 13 h 27"/>
                  <a:gd name="T8" fmla="*/ 16 w 31"/>
                  <a:gd name="T9" fmla="*/ 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7">
                    <a:moveTo>
                      <a:pt x="16" y="3"/>
                    </a:moveTo>
                    <a:cubicBezTo>
                      <a:pt x="24" y="6"/>
                      <a:pt x="31" y="15"/>
                      <a:pt x="31" y="15"/>
                    </a:cubicBezTo>
                    <a:cubicBezTo>
                      <a:pt x="31" y="15"/>
                      <a:pt x="23" y="24"/>
                      <a:pt x="15" y="25"/>
                    </a:cubicBezTo>
                    <a:cubicBezTo>
                      <a:pt x="5" y="27"/>
                      <a:pt x="0" y="19"/>
                      <a:pt x="0" y="13"/>
                    </a:cubicBezTo>
                    <a:cubicBezTo>
                      <a:pt x="1" y="7"/>
                      <a:pt x="8" y="0"/>
                      <a:pt x="16" y="3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" name="Freeform 62"/>
              <p:cNvSpPr/>
              <p:nvPr/>
            </p:nvSpPr>
            <p:spPr bwMode="auto">
              <a:xfrm>
                <a:off x="3647800" y="2478891"/>
                <a:ext cx="149704" cy="142055"/>
              </a:xfrm>
              <a:custGeom>
                <a:avLst/>
                <a:gdLst>
                  <a:gd name="T0" fmla="*/ 45 w 51"/>
                  <a:gd name="T1" fmla="*/ 34 h 49"/>
                  <a:gd name="T2" fmla="*/ 47 w 51"/>
                  <a:gd name="T3" fmla="*/ 1 h 49"/>
                  <a:gd name="T4" fmla="*/ 14 w 51"/>
                  <a:gd name="T5" fmla="*/ 9 h 49"/>
                  <a:gd name="T6" fmla="*/ 12 w 51"/>
                  <a:gd name="T7" fmla="*/ 42 h 49"/>
                  <a:gd name="T8" fmla="*/ 45 w 51"/>
                  <a:gd name="T9" fmla="*/ 3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9">
                    <a:moveTo>
                      <a:pt x="45" y="34"/>
                    </a:moveTo>
                    <a:cubicBezTo>
                      <a:pt x="51" y="21"/>
                      <a:pt x="47" y="1"/>
                      <a:pt x="47" y="1"/>
                    </a:cubicBezTo>
                    <a:cubicBezTo>
                      <a:pt x="47" y="1"/>
                      <a:pt x="26" y="0"/>
                      <a:pt x="14" y="9"/>
                    </a:cubicBezTo>
                    <a:cubicBezTo>
                      <a:pt x="0" y="19"/>
                      <a:pt x="3" y="35"/>
                      <a:pt x="12" y="42"/>
                    </a:cubicBezTo>
                    <a:cubicBezTo>
                      <a:pt x="20" y="49"/>
                      <a:pt x="38" y="49"/>
                      <a:pt x="45" y="34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" name="Freeform 63"/>
              <p:cNvSpPr/>
              <p:nvPr/>
            </p:nvSpPr>
            <p:spPr bwMode="auto">
              <a:xfrm>
                <a:off x="3710086" y="2478891"/>
                <a:ext cx="80862" cy="80862"/>
              </a:xfrm>
              <a:custGeom>
                <a:avLst/>
                <a:gdLst>
                  <a:gd name="T0" fmla="*/ 25 w 28"/>
                  <a:gd name="T1" fmla="*/ 20 h 28"/>
                  <a:gd name="T2" fmla="*/ 26 w 28"/>
                  <a:gd name="T3" fmla="*/ 1 h 28"/>
                  <a:gd name="T4" fmla="*/ 8 w 28"/>
                  <a:gd name="T5" fmla="*/ 5 h 28"/>
                  <a:gd name="T6" fmla="*/ 6 w 28"/>
                  <a:gd name="T7" fmla="*/ 24 h 28"/>
                  <a:gd name="T8" fmla="*/ 25 w 28"/>
                  <a:gd name="T9" fmla="*/ 2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25" y="20"/>
                    </a:moveTo>
                    <a:cubicBezTo>
                      <a:pt x="28" y="12"/>
                      <a:pt x="26" y="1"/>
                      <a:pt x="26" y="1"/>
                    </a:cubicBezTo>
                    <a:cubicBezTo>
                      <a:pt x="26" y="1"/>
                      <a:pt x="14" y="0"/>
                      <a:pt x="8" y="5"/>
                    </a:cubicBezTo>
                    <a:cubicBezTo>
                      <a:pt x="0" y="11"/>
                      <a:pt x="2" y="20"/>
                      <a:pt x="6" y="24"/>
                    </a:cubicBezTo>
                    <a:cubicBezTo>
                      <a:pt x="11" y="28"/>
                      <a:pt x="21" y="28"/>
                      <a:pt x="25" y="20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" name="Freeform 64"/>
              <p:cNvSpPr/>
              <p:nvPr/>
            </p:nvSpPr>
            <p:spPr bwMode="auto">
              <a:xfrm>
                <a:off x="3753795" y="2414420"/>
                <a:ext cx="96160" cy="96160"/>
              </a:xfrm>
              <a:custGeom>
                <a:avLst/>
                <a:gdLst>
                  <a:gd name="T0" fmla="*/ 28 w 33"/>
                  <a:gd name="T1" fmla="*/ 26 h 33"/>
                  <a:gd name="T2" fmla="*/ 7 w 33"/>
                  <a:gd name="T3" fmla="*/ 28 h 33"/>
                  <a:gd name="T4" fmla="*/ 5 w 33"/>
                  <a:gd name="T5" fmla="*/ 7 h 33"/>
                  <a:gd name="T6" fmla="*/ 26 w 33"/>
                  <a:gd name="T7" fmla="*/ 5 h 33"/>
                  <a:gd name="T8" fmla="*/ 28 w 33"/>
                  <a:gd name="T9" fmla="*/ 2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3">
                    <a:moveTo>
                      <a:pt x="28" y="26"/>
                    </a:moveTo>
                    <a:cubicBezTo>
                      <a:pt x="22" y="32"/>
                      <a:pt x="13" y="33"/>
                      <a:pt x="7" y="28"/>
                    </a:cubicBezTo>
                    <a:cubicBezTo>
                      <a:pt x="1" y="22"/>
                      <a:pt x="0" y="13"/>
                      <a:pt x="5" y="7"/>
                    </a:cubicBezTo>
                    <a:cubicBezTo>
                      <a:pt x="11" y="1"/>
                      <a:pt x="20" y="0"/>
                      <a:pt x="26" y="5"/>
                    </a:cubicBezTo>
                    <a:cubicBezTo>
                      <a:pt x="32" y="10"/>
                      <a:pt x="33" y="20"/>
                      <a:pt x="28" y="26"/>
                    </a:cubicBezTo>
                    <a:close/>
                  </a:path>
                </a:pathLst>
              </a:custGeom>
              <a:solidFill>
                <a:srgbClr val="FADCE9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416" name="PA_组合 415"/>
            <p:cNvGrpSpPr/>
            <p:nvPr>
              <p:custDataLst>
                <p:tags r:id="rId9"/>
              </p:custDataLst>
            </p:nvPr>
          </p:nvGrpSpPr>
          <p:grpSpPr>
            <a:xfrm>
              <a:off x="3869625" y="2540084"/>
              <a:ext cx="263347" cy="256791"/>
              <a:chOff x="3869625" y="2540084"/>
              <a:chExt cx="263347" cy="256791"/>
            </a:xfrm>
          </p:grpSpPr>
          <p:sp>
            <p:nvSpPr>
              <p:cNvPr id="66" name="Freeform 65"/>
              <p:cNvSpPr/>
              <p:nvPr/>
            </p:nvSpPr>
            <p:spPr bwMode="auto">
              <a:xfrm>
                <a:off x="3995288" y="2545547"/>
                <a:ext cx="105995" cy="108181"/>
              </a:xfrm>
              <a:custGeom>
                <a:avLst/>
                <a:gdLst>
                  <a:gd name="T0" fmla="*/ 28 w 36"/>
                  <a:gd name="T1" fmla="*/ 29 h 37"/>
                  <a:gd name="T2" fmla="*/ 5 w 36"/>
                  <a:gd name="T3" fmla="*/ 37 h 37"/>
                  <a:gd name="T4" fmla="*/ 4 w 36"/>
                  <a:gd name="T5" fmla="*/ 12 h 37"/>
                  <a:gd name="T6" fmla="*/ 27 w 36"/>
                  <a:gd name="T7" fmla="*/ 4 h 37"/>
                  <a:gd name="T8" fmla="*/ 28 w 36"/>
                  <a:gd name="T9" fmla="*/ 29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7">
                    <a:moveTo>
                      <a:pt x="28" y="29"/>
                    </a:moveTo>
                    <a:cubicBezTo>
                      <a:pt x="19" y="35"/>
                      <a:pt x="5" y="37"/>
                      <a:pt x="5" y="37"/>
                    </a:cubicBezTo>
                    <a:cubicBezTo>
                      <a:pt x="5" y="37"/>
                      <a:pt x="0" y="22"/>
                      <a:pt x="4" y="12"/>
                    </a:cubicBezTo>
                    <a:cubicBezTo>
                      <a:pt x="8" y="0"/>
                      <a:pt x="20" y="0"/>
                      <a:pt x="27" y="4"/>
                    </a:cubicBezTo>
                    <a:cubicBezTo>
                      <a:pt x="33" y="9"/>
                      <a:pt x="36" y="21"/>
                      <a:pt x="28" y="29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" name="Freeform 66"/>
              <p:cNvSpPr/>
              <p:nvPr/>
            </p:nvSpPr>
            <p:spPr bwMode="auto">
              <a:xfrm>
                <a:off x="4001845" y="2592535"/>
                <a:ext cx="57915" cy="61193"/>
              </a:xfrm>
              <a:custGeom>
                <a:avLst/>
                <a:gdLst>
                  <a:gd name="T0" fmla="*/ 16 w 20"/>
                  <a:gd name="T1" fmla="*/ 16 h 21"/>
                  <a:gd name="T2" fmla="*/ 3 w 20"/>
                  <a:gd name="T3" fmla="*/ 21 h 21"/>
                  <a:gd name="T4" fmla="*/ 2 w 20"/>
                  <a:gd name="T5" fmla="*/ 7 h 21"/>
                  <a:gd name="T6" fmla="*/ 15 w 20"/>
                  <a:gd name="T7" fmla="*/ 2 h 21"/>
                  <a:gd name="T8" fmla="*/ 16 w 20"/>
                  <a:gd name="T9" fmla="*/ 16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1">
                    <a:moveTo>
                      <a:pt x="16" y="16"/>
                    </a:moveTo>
                    <a:cubicBezTo>
                      <a:pt x="11" y="20"/>
                      <a:pt x="3" y="21"/>
                      <a:pt x="3" y="21"/>
                    </a:cubicBezTo>
                    <a:cubicBezTo>
                      <a:pt x="3" y="21"/>
                      <a:pt x="0" y="13"/>
                      <a:pt x="2" y="7"/>
                    </a:cubicBezTo>
                    <a:cubicBezTo>
                      <a:pt x="5" y="0"/>
                      <a:pt x="11" y="0"/>
                      <a:pt x="15" y="2"/>
                    </a:cubicBezTo>
                    <a:cubicBezTo>
                      <a:pt x="19" y="5"/>
                      <a:pt x="20" y="12"/>
                      <a:pt x="16" y="16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" name="Freeform 67"/>
              <p:cNvSpPr/>
              <p:nvPr/>
            </p:nvSpPr>
            <p:spPr bwMode="auto">
              <a:xfrm>
                <a:off x="4019328" y="2620946"/>
                <a:ext cx="113644" cy="102717"/>
              </a:xfrm>
              <a:custGeom>
                <a:avLst/>
                <a:gdLst>
                  <a:gd name="T0" fmla="*/ 20 w 39"/>
                  <a:gd name="T1" fmla="*/ 32 h 35"/>
                  <a:gd name="T2" fmla="*/ 0 w 39"/>
                  <a:gd name="T3" fmla="*/ 18 h 35"/>
                  <a:gd name="T4" fmla="*/ 19 w 39"/>
                  <a:gd name="T5" fmla="*/ 3 h 35"/>
                  <a:gd name="T6" fmla="*/ 39 w 39"/>
                  <a:gd name="T7" fmla="*/ 17 h 35"/>
                  <a:gd name="T8" fmla="*/ 20 w 39"/>
                  <a:gd name="T9" fmla="*/ 3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5">
                    <a:moveTo>
                      <a:pt x="20" y="32"/>
                    </a:moveTo>
                    <a:cubicBezTo>
                      <a:pt x="9" y="29"/>
                      <a:pt x="0" y="18"/>
                      <a:pt x="0" y="18"/>
                    </a:cubicBezTo>
                    <a:cubicBezTo>
                      <a:pt x="0" y="18"/>
                      <a:pt x="9" y="6"/>
                      <a:pt x="19" y="3"/>
                    </a:cubicBezTo>
                    <a:cubicBezTo>
                      <a:pt x="32" y="0"/>
                      <a:pt x="39" y="9"/>
                      <a:pt x="39" y="17"/>
                    </a:cubicBezTo>
                    <a:cubicBezTo>
                      <a:pt x="39" y="25"/>
                      <a:pt x="31" y="35"/>
                      <a:pt x="20" y="32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" name="Freeform 68"/>
              <p:cNvSpPr/>
              <p:nvPr/>
            </p:nvSpPr>
            <p:spPr bwMode="auto">
              <a:xfrm>
                <a:off x="4019328" y="2644986"/>
                <a:ext cx="64471" cy="57915"/>
              </a:xfrm>
              <a:custGeom>
                <a:avLst/>
                <a:gdLst>
                  <a:gd name="T0" fmla="*/ 11 w 22"/>
                  <a:gd name="T1" fmla="*/ 18 h 20"/>
                  <a:gd name="T2" fmla="*/ 0 w 22"/>
                  <a:gd name="T3" fmla="*/ 10 h 20"/>
                  <a:gd name="T4" fmla="*/ 11 w 22"/>
                  <a:gd name="T5" fmla="*/ 2 h 20"/>
                  <a:gd name="T6" fmla="*/ 22 w 22"/>
                  <a:gd name="T7" fmla="*/ 10 h 20"/>
                  <a:gd name="T8" fmla="*/ 11 w 22"/>
                  <a:gd name="T9" fmla="*/ 1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0">
                    <a:moveTo>
                      <a:pt x="11" y="18"/>
                    </a:moveTo>
                    <a:cubicBezTo>
                      <a:pt x="5" y="16"/>
                      <a:pt x="0" y="10"/>
                      <a:pt x="0" y="10"/>
                    </a:cubicBezTo>
                    <a:cubicBezTo>
                      <a:pt x="0" y="10"/>
                      <a:pt x="5" y="3"/>
                      <a:pt x="11" y="2"/>
                    </a:cubicBezTo>
                    <a:cubicBezTo>
                      <a:pt x="18" y="0"/>
                      <a:pt x="22" y="5"/>
                      <a:pt x="22" y="10"/>
                    </a:cubicBezTo>
                    <a:cubicBezTo>
                      <a:pt x="22" y="14"/>
                      <a:pt x="17" y="20"/>
                      <a:pt x="11" y="18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" name="Freeform 69"/>
              <p:cNvSpPr/>
              <p:nvPr/>
            </p:nvSpPr>
            <p:spPr bwMode="auto">
              <a:xfrm>
                <a:off x="3986546" y="2679953"/>
                <a:ext cx="102717" cy="116922"/>
              </a:xfrm>
              <a:custGeom>
                <a:avLst/>
                <a:gdLst>
                  <a:gd name="T0" fmla="*/ 28 w 35"/>
                  <a:gd name="T1" fmla="*/ 14 h 40"/>
                  <a:gd name="T2" fmla="*/ 8 w 35"/>
                  <a:gd name="T3" fmla="*/ 0 h 40"/>
                  <a:gd name="T4" fmla="*/ 1 w 35"/>
                  <a:gd name="T5" fmla="*/ 24 h 40"/>
                  <a:gd name="T6" fmla="*/ 21 w 35"/>
                  <a:gd name="T7" fmla="*/ 37 h 40"/>
                  <a:gd name="T8" fmla="*/ 28 w 35"/>
                  <a:gd name="T9" fmla="*/ 14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40">
                    <a:moveTo>
                      <a:pt x="28" y="14"/>
                    </a:moveTo>
                    <a:cubicBezTo>
                      <a:pt x="21" y="5"/>
                      <a:pt x="8" y="0"/>
                      <a:pt x="8" y="0"/>
                    </a:cubicBezTo>
                    <a:cubicBezTo>
                      <a:pt x="8" y="0"/>
                      <a:pt x="0" y="13"/>
                      <a:pt x="1" y="24"/>
                    </a:cubicBezTo>
                    <a:cubicBezTo>
                      <a:pt x="3" y="37"/>
                      <a:pt x="14" y="40"/>
                      <a:pt x="21" y="37"/>
                    </a:cubicBezTo>
                    <a:cubicBezTo>
                      <a:pt x="29" y="34"/>
                      <a:pt x="35" y="23"/>
                      <a:pt x="28" y="14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" name="Freeform 70"/>
              <p:cNvSpPr/>
              <p:nvPr/>
            </p:nvSpPr>
            <p:spPr bwMode="auto">
              <a:xfrm>
                <a:off x="3995288" y="2679953"/>
                <a:ext cx="59007" cy="66657"/>
              </a:xfrm>
              <a:custGeom>
                <a:avLst/>
                <a:gdLst>
                  <a:gd name="T0" fmla="*/ 16 w 20"/>
                  <a:gd name="T1" fmla="*/ 8 h 23"/>
                  <a:gd name="T2" fmla="*/ 5 w 20"/>
                  <a:gd name="T3" fmla="*/ 0 h 23"/>
                  <a:gd name="T4" fmla="*/ 1 w 20"/>
                  <a:gd name="T5" fmla="*/ 14 h 23"/>
                  <a:gd name="T6" fmla="*/ 12 w 20"/>
                  <a:gd name="T7" fmla="*/ 21 h 23"/>
                  <a:gd name="T8" fmla="*/ 16 w 20"/>
                  <a:gd name="T9" fmla="*/ 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3">
                    <a:moveTo>
                      <a:pt x="16" y="8"/>
                    </a:moveTo>
                    <a:cubicBezTo>
                      <a:pt x="12" y="3"/>
                      <a:pt x="5" y="0"/>
                      <a:pt x="5" y="0"/>
                    </a:cubicBezTo>
                    <a:cubicBezTo>
                      <a:pt x="5" y="0"/>
                      <a:pt x="0" y="8"/>
                      <a:pt x="1" y="14"/>
                    </a:cubicBezTo>
                    <a:cubicBezTo>
                      <a:pt x="2" y="21"/>
                      <a:pt x="8" y="23"/>
                      <a:pt x="12" y="21"/>
                    </a:cubicBezTo>
                    <a:cubicBezTo>
                      <a:pt x="16" y="19"/>
                      <a:pt x="20" y="13"/>
                      <a:pt x="16" y="8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" name="Freeform 71"/>
              <p:cNvSpPr/>
              <p:nvPr/>
            </p:nvSpPr>
            <p:spPr bwMode="auto">
              <a:xfrm>
                <a:off x="3907870" y="2540084"/>
                <a:ext cx="104902" cy="113644"/>
              </a:xfrm>
              <a:custGeom>
                <a:avLst/>
                <a:gdLst>
                  <a:gd name="T0" fmla="*/ 8 w 36"/>
                  <a:gd name="T1" fmla="*/ 27 h 39"/>
                  <a:gd name="T2" fmla="*/ 29 w 36"/>
                  <a:gd name="T3" fmla="*/ 39 h 39"/>
                  <a:gd name="T4" fmla="*/ 34 w 36"/>
                  <a:gd name="T5" fmla="*/ 15 h 39"/>
                  <a:gd name="T6" fmla="*/ 13 w 36"/>
                  <a:gd name="T7" fmla="*/ 3 h 39"/>
                  <a:gd name="T8" fmla="*/ 8 w 36"/>
                  <a:gd name="T9" fmla="*/ 27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9">
                    <a:moveTo>
                      <a:pt x="8" y="27"/>
                    </a:moveTo>
                    <a:cubicBezTo>
                      <a:pt x="15" y="35"/>
                      <a:pt x="29" y="39"/>
                      <a:pt x="29" y="39"/>
                    </a:cubicBezTo>
                    <a:cubicBezTo>
                      <a:pt x="29" y="39"/>
                      <a:pt x="36" y="26"/>
                      <a:pt x="34" y="15"/>
                    </a:cubicBezTo>
                    <a:cubicBezTo>
                      <a:pt x="32" y="2"/>
                      <a:pt x="20" y="0"/>
                      <a:pt x="13" y="3"/>
                    </a:cubicBezTo>
                    <a:cubicBezTo>
                      <a:pt x="6" y="6"/>
                      <a:pt x="0" y="18"/>
                      <a:pt x="8" y="27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" name="Freeform 72"/>
              <p:cNvSpPr/>
              <p:nvPr/>
            </p:nvSpPr>
            <p:spPr bwMode="auto">
              <a:xfrm>
                <a:off x="3946116" y="2589256"/>
                <a:ext cx="57915" cy="64471"/>
              </a:xfrm>
              <a:custGeom>
                <a:avLst/>
                <a:gdLst>
                  <a:gd name="T0" fmla="*/ 4 w 20"/>
                  <a:gd name="T1" fmla="*/ 15 h 22"/>
                  <a:gd name="T2" fmla="*/ 16 w 20"/>
                  <a:gd name="T3" fmla="*/ 22 h 22"/>
                  <a:gd name="T4" fmla="*/ 19 w 20"/>
                  <a:gd name="T5" fmla="*/ 9 h 22"/>
                  <a:gd name="T6" fmla="*/ 7 w 20"/>
                  <a:gd name="T7" fmla="*/ 2 h 22"/>
                  <a:gd name="T8" fmla="*/ 4 w 20"/>
                  <a:gd name="T9" fmla="*/ 15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2">
                    <a:moveTo>
                      <a:pt x="4" y="15"/>
                    </a:moveTo>
                    <a:cubicBezTo>
                      <a:pt x="8" y="20"/>
                      <a:pt x="16" y="22"/>
                      <a:pt x="16" y="22"/>
                    </a:cubicBezTo>
                    <a:cubicBezTo>
                      <a:pt x="16" y="22"/>
                      <a:pt x="20" y="15"/>
                      <a:pt x="19" y="9"/>
                    </a:cubicBezTo>
                    <a:cubicBezTo>
                      <a:pt x="17" y="1"/>
                      <a:pt x="11" y="0"/>
                      <a:pt x="7" y="2"/>
                    </a:cubicBezTo>
                    <a:cubicBezTo>
                      <a:pt x="3" y="3"/>
                      <a:pt x="0" y="10"/>
                      <a:pt x="4" y="15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" name="Freeform 73"/>
              <p:cNvSpPr/>
              <p:nvPr/>
            </p:nvSpPr>
            <p:spPr bwMode="auto">
              <a:xfrm>
                <a:off x="3869625" y="2615482"/>
                <a:ext cx="116922" cy="102717"/>
              </a:xfrm>
              <a:custGeom>
                <a:avLst/>
                <a:gdLst>
                  <a:gd name="T0" fmla="*/ 20 w 40"/>
                  <a:gd name="T1" fmla="*/ 3 h 35"/>
                  <a:gd name="T2" fmla="*/ 40 w 40"/>
                  <a:gd name="T3" fmla="*/ 17 h 35"/>
                  <a:gd name="T4" fmla="*/ 21 w 40"/>
                  <a:gd name="T5" fmla="*/ 32 h 35"/>
                  <a:gd name="T6" fmla="*/ 1 w 40"/>
                  <a:gd name="T7" fmla="*/ 18 h 35"/>
                  <a:gd name="T8" fmla="*/ 20 w 40"/>
                  <a:gd name="T9" fmla="*/ 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35">
                    <a:moveTo>
                      <a:pt x="20" y="3"/>
                    </a:moveTo>
                    <a:cubicBezTo>
                      <a:pt x="30" y="6"/>
                      <a:pt x="40" y="17"/>
                      <a:pt x="40" y="17"/>
                    </a:cubicBezTo>
                    <a:cubicBezTo>
                      <a:pt x="40" y="17"/>
                      <a:pt x="31" y="29"/>
                      <a:pt x="21" y="32"/>
                    </a:cubicBezTo>
                    <a:cubicBezTo>
                      <a:pt x="8" y="35"/>
                      <a:pt x="1" y="26"/>
                      <a:pt x="1" y="18"/>
                    </a:cubicBezTo>
                    <a:cubicBezTo>
                      <a:pt x="0" y="10"/>
                      <a:pt x="9" y="0"/>
                      <a:pt x="20" y="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" name="Freeform 74"/>
              <p:cNvSpPr/>
              <p:nvPr/>
            </p:nvSpPr>
            <p:spPr bwMode="auto">
              <a:xfrm>
                <a:off x="3923168" y="2638429"/>
                <a:ext cx="63378" cy="55730"/>
              </a:xfrm>
              <a:custGeom>
                <a:avLst/>
                <a:gdLst>
                  <a:gd name="T0" fmla="*/ 11 w 22"/>
                  <a:gd name="T1" fmla="*/ 1 h 19"/>
                  <a:gd name="T2" fmla="*/ 22 w 22"/>
                  <a:gd name="T3" fmla="*/ 9 h 19"/>
                  <a:gd name="T4" fmla="*/ 11 w 22"/>
                  <a:gd name="T5" fmla="*/ 17 h 19"/>
                  <a:gd name="T6" fmla="*/ 0 w 22"/>
                  <a:gd name="T7" fmla="*/ 10 h 19"/>
                  <a:gd name="T8" fmla="*/ 11 w 22"/>
                  <a:gd name="T9" fmla="*/ 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9">
                    <a:moveTo>
                      <a:pt x="11" y="1"/>
                    </a:moveTo>
                    <a:cubicBezTo>
                      <a:pt x="16" y="3"/>
                      <a:pt x="22" y="9"/>
                      <a:pt x="22" y="9"/>
                    </a:cubicBezTo>
                    <a:cubicBezTo>
                      <a:pt x="22" y="9"/>
                      <a:pt x="17" y="16"/>
                      <a:pt x="11" y="17"/>
                    </a:cubicBezTo>
                    <a:cubicBezTo>
                      <a:pt x="4" y="19"/>
                      <a:pt x="0" y="14"/>
                      <a:pt x="0" y="10"/>
                    </a:cubicBezTo>
                    <a:cubicBezTo>
                      <a:pt x="0" y="5"/>
                      <a:pt x="5" y="0"/>
                      <a:pt x="11" y="1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" name="Freeform 75"/>
              <p:cNvSpPr/>
              <p:nvPr/>
            </p:nvSpPr>
            <p:spPr bwMode="auto">
              <a:xfrm>
                <a:off x="3896943" y="2679953"/>
                <a:ext cx="104902" cy="108181"/>
              </a:xfrm>
              <a:custGeom>
                <a:avLst/>
                <a:gdLst>
                  <a:gd name="T0" fmla="*/ 33 w 36"/>
                  <a:gd name="T1" fmla="*/ 25 h 37"/>
                  <a:gd name="T2" fmla="*/ 32 w 36"/>
                  <a:gd name="T3" fmla="*/ 0 h 37"/>
                  <a:gd name="T4" fmla="*/ 9 w 36"/>
                  <a:gd name="T5" fmla="*/ 8 h 37"/>
                  <a:gd name="T6" fmla="*/ 10 w 36"/>
                  <a:gd name="T7" fmla="*/ 33 h 37"/>
                  <a:gd name="T8" fmla="*/ 33 w 36"/>
                  <a:gd name="T9" fmla="*/ 25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7">
                    <a:moveTo>
                      <a:pt x="33" y="25"/>
                    </a:moveTo>
                    <a:cubicBezTo>
                      <a:pt x="36" y="14"/>
                      <a:pt x="32" y="0"/>
                      <a:pt x="32" y="0"/>
                    </a:cubicBezTo>
                    <a:cubicBezTo>
                      <a:pt x="32" y="0"/>
                      <a:pt x="17" y="1"/>
                      <a:pt x="9" y="8"/>
                    </a:cubicBezTo>
                    <a:cubicBezTo>
                      <a:pt x="0" y="17"/>
                      <a:pt x="4" y="28"/>
                      <a:pt x="10" y="33"/>
                    </a:cubicBezTo>
                    <a:cubicBezTo>
                      <a:pt x="17" y="37"/>
                      <a:pt x="30" y="35"/>
                      <a:pt x="33" y="2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" name="Freeform 76"/>
              <p:cNvSpPr/>
              <p:nvPr/>
            </p:nvSpPr>
            <p:spPr bwMode="auto">
              <a:xfrm>
                <a:off x="3937374" y="2679953"/>
                <a:ext cx="61193" cy="61193"/>
              </a:xfrm>
              <a:custGeom>
                <a:avLst/>
                <a:gdLst>
                  <a:gd name="T0" fmla="*/ 19 w 21"/>
                  <a:gd name="T1" fmla="*/ 14 h 21"/>
                  <a:gd name="T2" fmla="*/ 18 w 21"/>
                  <a:gd name="T3" fmla="*/ 0 h 21"/>
                  <a:gd name="T4" fmla="*/ 5 w 21"/>
                  <a:gd name="T5" fmla="*/ 5 h 21"/>
                  <a:gd name="T6" fmla="*/ 6 w 21"/>
                  <a:gd name="T7" fmla="*/ 18 h 21"/>
                  <a:gd name="T8" fmla="*/ 19 w 21"/>
                  <a:gd name="T9" fmla="*/ 1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1">
                    <a:moveTo>
                      <a:pt x="19" y="14"/>
                    </a:moveTo>
                    <a:cubicBezTo>
                      <a:pt x="21" y="8"/>
                      <a:pt x="18" y="0"/>
                      <a:pt x="18" y="0"/>
                    </a:cubicBezTo>
                    <a:cubicBezTo>
                      <a:pt x="18" y="0"/>
                      <a:pt x="10" y="1"/>
                      <a:pt x="5" y="5"/>
                    </a:cubicBezTo>
                    <a:cubicBezTo>
                      <a:pt x="0" y="10"/>
                      <a:pt x="2" y="16"/>
                      <a:pt x="6" y="18"/>
                    </a:cubicBezTo>
                    <a:cubicBezTo>
                      <a:pt x="10" y="21"/>
                      <a:pt x="17" y="20"/>
                      <a:pt x="19" y="14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" name="Freeform 77"/>
              <p:cNvSpPr/>
              <p:nvPr/>
            </p:nvSpPr>
            <p:spPr bwMode="auto">
              <a:xfrm>
                <a:off x="3966877" y="2629688"/>
                <a:ext cx="69935" cy="71028"/>
              </a:xfrm>
              <a:custGeom>
                <a:avLst/>
                <a:gdLst>
                  <a:gd name="T0" fmla="*/ 20 w 24"/>
                  <a:gd name="T1" fmla="*/ 18 h 24"/>
                  <a:gd name="T2" fmla="*/ 6 w 24"/>
                  <a:gd name="T3" fmla="*/ 21 h 24"/>
                  <a:gd name="T4" fmla="*/ 3 w 24"/>
                  <a:gd name="T5" fmla="*/ 6 h 24"/>
                  <a:gd name="T6" fmla="*/ 18 w 24"/>
                  <a:gd name="T7" fmla="*/ 3 h 24"/>
                  <a:gd name="T8" fmla="*/ 20 w 24"/>
                  <a:gd name="T9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20" y="18"/>
                    </a:moveTo>
                    <a:cubicBezTo>
                      <a:pt x="17" y="23"/>
                      <a:pt x="11" y="24"/>
                      <a:pt x="6" y="21"/>
                    </a:cubicBezTo>
                    <a:cubicBezTo>
                      <a:pt x="1" y="18"/>
                      <a:pt x="0" y="11"/>
                      <a:pt x="3" y="6"/>
                    </a:cubicBezTo>
                    <a:cubicBezTo>
                      <a:pt x="6" y="1"/>
                      <a:pt x="13" y="0"/>
                      <a:pt x="18" y="3"/>
                    </a:cubicBezTo>
                    <a:cubicBezTo>
                      <a:pt x="22" y="7"/>
                      <a:pt x="24" y="13"/>
                      <a:pt x="20" y="18"/>
                    </a:cubicBezTo>
                    <a:close/>
                  </a:path>
                </a:pathLst>
              </a:custGeom>
              <a:solidFill>
                <a:srgbClr val="FADCE9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417" name="PA_组合 416"/>
            <p:cNvGrpSpPr/>
            <p:nvPr>
              <p:custDataLst>
                <p:tags r:id="rId10"/>
              </p:custDataLst>
            </p:nvPr>
          </p:nvGrpSpPr>
          <p:grpSpPr>
            <a:xfrm>
              <a:off x="3589886" y="2632965"/>
              <a:ext cx="321262" cy="315799"/>
              <a:chOff x="3589886" y="2632965"/>
              <a:chExt cx="321262" cy="315799"/>
            </a:xfrm>
          </p:grpSpPr>
          <p:sp>
            <p:nvSpPr>
              <p:cNvPr id="79" name="Freeform 78"/>
              <p:cNvSpPr/>
              <p:nvPr/>
            </p:nvSpPr>
            <p:spPr bwMode="auto">
              <a:xfrm>
                <a:off x="3741775" y="2641707"/>
                <a:ext cx="131127" cy="131128"/>
              </a:xfrm>
              <a:custGeom>
                <a:avLst/>
                <a:gdLst>
                  <a:gd name="T0" fmla="*/ 34 w 45"/>
                  <a:gd name="T1" fmla="*/ 35 h 45"/>
                  <a:gd name="T2" fmla="*/ 6 w 45"/>
                  <a:gd name="T3" fmla="*/ 45 h 45"/>
                  <a:gd name="T4" fmla="*/ 5 w 45"/>
                  <a:gd name="T5" fmla="*/ 15 h 45"/>
                  <a:gd name="T6" fmla="*/ 33 w 45"/>
                  <a:gd name="T7" fmla="*/ 5 h 45"/>
                  <a:gd name="T8" fmla="*/ 34 w 45"/>
                  <a:gd name="T9" fmla="*/ 3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5">
                    <a:moveTo>
                      <a:pt x="34" y="35"/>
                    </a:moveTo>
                    <a:cubicBezTo>
                      <a:pt x="24" y="43"/>
                      <a:pt x="6" y="45"/>
                      <a:pt x="6" y="45"/>
                    </a:cubicBezTo>
                    <a:cubicBezTo>
                      <a:pt x="6" y="45"/>
                      <a:pt x="0" y="28"/>
                      <a:pt x="5" y="15"/>
                    </a:cubicBezTo>
                    <a:cubicBezTo>
                      <a:pt x="11" y="1"/>
                      <a:pt x="25" y="0"/>
                      <a:pt x="33" y="5"/>
                    </a:cubicBezTo>
                    <a:cubicBezTo>
                      <a:pt x="41" y="11"/>
                      <a:pt x="45" y="26"/>
                      <a:pt x="34" y="3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" name="Freeform 79"/>
              <p:cNvSpPr/>
              <p:nvPr/>
            </p:nvSpPr>
            <p:spPr bwMode="auto">
              <a:xfrm>
                <a:off x="3750517" y="2700715"/>
                <a:ext cx="73213" cy="72120"/>
              </a:xfrm>
              <a:custGeom>
                <a:avLst/>
                <a:gdLst>
                  <a:gd name="T0" fmla="*/ 19 w 25"/>
                  <a:gd name="T1" fmla="*/ 19 h 25"/>
                  <a:gd name="T2" fmla="*/ 3 w 25"/>
                  <a:gd name="T3" fmla="*/ 25 h 25"/>
                  <a:gd name="T4" fmla="*/ 3 w 25"/>
                  <a:gd name="T5" fmla="*/ 8 h 25"/>
                  <a:gd name="T6" fmla="*/ 18 w 25"/>
                  <a:gd name="T7" fmla="*/ 3 h 25"/>
                  <a:gd name="T8" fmla="*/ 19 w 25"/>
                  <a:gd name="T9" fmla="*/ 19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5">
                    <a:moveTo>
                      <a:pt x="19" y="19"/>
                    </a:moveTo>
                    <a:cubicBezTo>
                      <a:pt x="13" y="24"/>
                      <a:pt x="3" y="25"/>
                      <a:pt x="3" y="25"/>
                    </a:cubicBezTo>
                    <a:cubicBezTo>
                      <a:pt x="3" y="25"/>
                      <a:pt x="0" y="15"/>
                      <a:pt x="3" y="8"/>
                    </a:cubicBezTo>
                    <a:cubicBezTo>
                      <a:pt x="6" y="0"/>
                      <a:pt x="14" y="0"/>
                      <a:pt x="18" y="3"/>
                    </a:cubicBezTo>
                    <a:cubicBezTo>
                      <a:pt x="23" y="6"/>
                      <a:pt x="25" y="15"/>
                      <a:pt x="19" y="19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" name="Freeform 80"/>
              <p:cNvSpPr/>
              <p:nvPr/>
            </p:nvSpPr>
            <p:spPr bwMode="auto">
              <a:xfrm>
                <a:off x="3771279" y="2735682"/>
                <a:ext cx="139869" cy="124571"/>
              </a:xfrm>
              <a:custGeom>
                <a:avLst/>
                <a:gdLst>
                  <a:gd name="T0" fmla="*/ 24 w 48"/>
                  <a:gd name="T1" fmla="*/ 39 h 43"/>
                  <a:gd name="T2" fmla="*/ 0 w 48"/>
                  <a:gd name="T3" fmla="*/ 22 h 43"/>
                  <a:gd name="T4" fmla="*/ 24 w 48"/>
                  <a:gd name="T5" fmla="*/ 4 h 43"/>
                  <a:gd name="T6" fmla="*/ 48 w 48"/>
                  <a:gd name="T7" fmla="*/ 21 h 43"/>
                  <a:gd name="T8" fmla="*/ 24 w 48"/>
                  <a:gd name="T9" fmla="*/ 3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43">
                    <a:moveTo>
                      <a:pt x="24" y="39"/>
                    </a:moveTo>
                    <a:cubicBezTo>
                      <a:pt x="12" y="36"/>
                      <a:pt x="0" y="22"/>
                      <a:pt x="0" y="22"/>
                    </a:cubicBezTo>
                    <a:cubicBezTo>
                      <a:pt x="0" y="22"/>
                      <a:pt x="11" y="7"/>
                      <a:pt x="24" y="4"/>
                    </a:cubicBezTo>
                    <a:cubicBezTo>
                      <a:pt x="39" y="0"/>
                      <a:pt x="48" y="11"/>
                      <a:pt x="48" y="21"/>
                    </a:cubicBezTo>
                    <a:cubicBezTo>
                      <a:pt x="48" y="31"/>
                      <a:pt x="38" y="43"/>
                      <a:pt x="24" y="39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" name="Freeform 81"/>
              <p:cNvSpPr/>
              <p:nvPr/>
            </p:nvSpPr>
            <p:spPr bwMode="auto">
              <a:xfrm>
                <a:off x="3771279" y="2764093"/>
                <a:ext cx="78676" cy="69935"/>
              </a:xfrm>
              <a:custGeom>
                <a:avLst/>
                <a:gdLst>
                  <a:gd name="T0" fmla="*/ 14 w 27"/>
                  <a:gd name="T1" fmla="*/ 22 h 24"/>
                  <a:gd name="T2" fmla="*/ 0 w 27"/>
                  <a:gd name="T3" fmla="*/ 12 h 24"/>
                  <a:gd name="T4" fmla="*/ 13 w 27"/>
                  <a:gd name="T5" fmla="*/ 2 h 24"/>
                  <a:gd name="T6" fmla="*/ 27 w 27"/>
                  <a:gd name="T7" fmla="*/ 12 h 24"/>
                  <a:gd name="T8" fmla="*/ 14 w 27"/>
                  <a:gd name="T9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4">
                    <a:moveTo>
                      <a:pt x="14" y="22"/>
                    </a:moveTo>
                    <a:cubicBezTo>
                      <a:pt x="7" y="20"/>
                      <a:pt x="0" y="12"/>
                      <a:pt x="0" y="12"/>
                    </a:cubicBezTo>
                    <a:cubicBezTo>
                      <a:pt x="0" y="12"/>
                      <a:pt x="6" y="4"/>
                      <a:pt x="13" y="2"/>
                    </a:cubicBezTo>
                    <a:cubicBezTo>
                      <a:pt x="22" y="0"/>
                      <a:pt x="27" y="6"/>
                      <a:pt x="27" y="12"/>
                    </a:cubicBezTo>
                    <a:cubicBezTo>
                      <a:pt x="27" y="17"/>
                      <a:pt x="21" y="24"/>
                      <a:pt x="14" y="22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" name="Freeform 82"/>
              <p:cNvSpPr/>
              <p:nvPr/>
            </p:nvSpPr>
            <p:spPr bwMode="auto">
              <a:xfrm>
                <a:off x="3729755" y="2807802"/>
                <a:ext cx="125664" cy="140962"/>
              </a:xfrm>
              <a:custGeom>
                <a:avLst/>
                <a:gdLst>
                  <a:gd name="T0" fmla="*/ 35 w 43"/>
                  <a:gd name="T1" fmla="*/ 16 h 48"/>
                  <a:gd name="T2" fmla="*/ 10 w 43"/>
                  <a:gd name="T3" fmla="*/ 0 h 48"/>
                  <a:gd name="T4" fmla="*/ 2 w 43"/>
                  <a:gd name="T5" fmla="*/ 29 h 48"/>
                  <a:gd name="T6" fmla="*/ 27 w 43"/>
                  <a:gd name="T7" fmla="*/ 45 h 48"/>
                  <a:gd name="T8" fmla="*/ 35 w 43"/>
                  <a:gd name="T9" fmla="*/ 1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8">
                    <a:moveTo>
                      <a:pt x="35" y="16"/>
                    </a:moveTo>
                    <a:cubicBezTo>
                      <a:pt x="27" y="6"/>
                      <a:pt x="10" y="0"/>
                      <a:pt x="10" y="0"/>
                    </a:cubicBezTo>
                    <a:cubicBezTo>
                      <a:pt x="10" y="0"/>
                      <a:pt x="0" y="15"/>
                      <a:pt x="2" y="29"/>
                    </a:cubicBezTo>
                    <a:cubicBezTo>
                      <a:pt x="4" y="44"/>
                      <a:pt x="18" y="48"/>
                      <a:pt x="27" y="45"/>
                    </a:cubicBezTo>
                    <a:cubicBezTo>
                      <a:pt x="36" y="41"/>
                      <a:pt x="43" y="27"/>
                      <a:pt x="35" y="16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" name="Freeform 83"/>
              <p:cNvSpPr/>
              <p:nvPr/>
            </p:nvSpPr>
            <p:spPr bwMode="auto">
              <a:xfrm>
                <a:off x="3745054" y="2807802"/>
                <a:ext cx="69935" cy="78677"/>
              </a:xfrm>
              <a:custGeom>
                <a:avLst/>
                <a:gdLst>
                  <a:gd name="T0" fmla="*/ 19 w 24"/>
                  <a:gd name="T1" fmla="*/ 9 h 27"/>
                  <a:gd name="T2" fmla="*/ 5 w 24"/>
                  <a:gd name="T3" fmla="*/ 0 h 27"/>
                  <a:gd name="T4" fmla="*/ 1 w 24"/>
                  <a:gd name="T5" fmla="*/ 16 h 27"/>
                  <a:gd name="T6" fmla="*/ 15 w 24"/>
                  <a:gd name="T7" fmla="*/ 25 h 27"/>
                  <a:gd name="T8" fmla="*/ 19 w 24"/>
                  <a:gd name="T9" fmla="*/ 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7">
                    <a:moveTo>
                      <a:pt x="19" y="9"/>
                    </a:moveTo>
                    <a:cubicBezTo>
                      <a:pt x="15" y="3"/>
                      <a:pt x="5" y="0"/>
                      <a:pt x="5" y="0"/>
                    </a:cubicBezTo>
                    <a:cubicBezTo>
                      <a:pt x="5" y="0"/>
                      <a:pt x="0" y="9"/>
                      <a:pt x="1" y="16"/>
                    </a:cubicBezTo>
                    <a:cubicBezTo>
                      <a:pt x="2" y="25"/>
                      <a:pt x="9" y="27"/>
                      <a:pt x="15" y="25"/>
                    </a:cubicBezTo>
                    <a:cubicBezTo>
                      <a:pt x="20" y="23"/>
                      <a:pt x="24" y="15"/>
                      <a:pt x="19" y="9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" name="Freeform 84"/>
              <p:cNvSpPr/>
              <p:nvPr/>
            </p:nvSpPr>
            <p:spPr bwMode="auto">
              <a:xfrm>
                <a:off x="3636873" y="2632965"/>
                <a:ext cx="127850" cy="139869"/>
              </a:xfrm>
              <a:custGeom>
                <a:avLst/>
                <a:gdLst>
                  <a:gd name="T0" fmla="*/ 9 w 44"/>
                  <a:gd name="T1" fmla="*/ 33 h 48"/>
                  <a:gd name="T2" fmla="*/ 35 w 44"/>
                  <a:gd name="T3" fmla="*/ 48 h 48"/>
                  <a:gd name="T4" fmla="*/ 41 w 44"/>
                  <a:gd name="T5" fmla="*/ 19 h 48"/>
                  <a:gd name="T6" fmla="*/ 16 w 44"/>
                  <a:gd name="T7" fmla="*/ 4 h 48"/>
                  <a:gd name="T8" fmla="*/ 9 w 44"/>
                  <a:gd name="T9" fmla="*/ 33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48">
                    <a:moveTo>
                      <a:pt x="9" y="33"/>
                    </a:moveTo>
                    <a:cubicBezTo>
                      <a:pt x="18" y="43"/>
                      <a:pt x="35" y="48"/>
                      <a:pt x="35" y="48"/>
                    </a:cubicBezTo>
                    <a:cubicBezTo>
                      <a:pt x="35" y="48"/>
                      <a:pt x="44" y="32"/>
                      <a:pt x="41" y="19"/>
                    </a:cubicBezTo>
                    <a:cubicBezTo>
                      <a:pt x="39" y="4"/>
                      <a:pt x="25" y="0"/>
                      <a:pt x="16" y="4"/>
                    </a:cubicBezTo>
                    <a:cubicBezTo>
                      <a:pt x="7" y="8"/>
                      <a:pt x="0" y="23"/>
                      <a:pt x="9" y="3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" name="Freeform 85"/>
              <p:cNvSpPr/>
              <p:nvPr/>
            </p:nvSpPr>
            <p:spPr bwMode="auto">
              <a:xfrm>
                <a:off x="3682768" y="2694158"/>
                <a:ext cx="71028" cy="78677"/>
              </a:xfrm>
              <a:custGeom>
                <a:avLst/>
                <a:gdLst>
                  <a:gd name="T0" fmla="*/ 4 w 24"/>
                  <a:gd name="T1" fmla="*/ 19 h 27"/>
                  <a:gd name="T2" fmla="*/ 19 w 24"/>
                  <a:gd name="T3" fmla="*/ 27 h 27"/>
                  <a:gd name="T4" fmla="*/ 23 w 24"/>
                  <a:gd name="T5" fmla="*/ 11 h 27"/>
                  <a:gd name="T6" fmla="*/ 8 w 24"/>
                  <a:gd name="T7" fmla="*/ 3 h 27"/>
                  <a:gd name="T8" fmla="*/ 4 w 24"/>
                  <a:gd name="T9" fmla="*/ 1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7">
                    <a:moveTo>
                      <a:pt x="4" y="19"/>
                    </a:moveTo>
                    <a:cubicBezTo>
                      <a:pt x="9" y="25"/>
                      <a:pt x="19" y="27"/>
                      <a:pt x="19" y="27"/>
                    </a:cubicBezTo>
                    <a:cubicBezTo>
                      <a:pt x="19" y="27"/>
                      <a:pt x="24" y="18"/>
                      <a:pt x="23" y="11"/>
                    </a:cubicBezTo>
                    <a:cubicBezTo>
                      <a:pt x="21" y="2"/>
                      <a:pt x="13" y="0"/>
                      <a:pt x="8" y="3"/>
                    </a:cubicBezTo>
                    <a:cubicBezTo>
                      <a:pt x="3" y="5"/>
                      <a:pt x="0" y="13"/>
                      <a:pt x="4" y="19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" name="Freeform 86"/>
              <p:cNvSpPr/>
              <p:nvPr/>
            </p:nvSpPr>
            <p:spPr bwMode="auto">
              <a:xfrm>
                <a:off x="3589886" y="2729126"/>
                <a:ext cx="143148" cy="125664"/>
              </a:xfrm>
              <a:custGeom>
                <a:avLst/>
                <a:gdLst>
                  <a:gd name="T0" fmla="*/ 24 w 49"/>
                  <a:gd name="T1" fmla="*/ 3 h 43"/>
                  <a:gd name="T2" fmla="*/ 49 w 49"/>
                  <a:gd name="T3" fmla="*/ 20 h 43"/>
                  <a:gd name="T4" fmla="*/ 25 w 49"/>
                  <a:gd name="T5" fmla="*/ 39 h 43"/>
                  <a:gd name="T6" fmla="*/ 1 w 49"/>
                  <a:gd name="T7" fmla="*/ 22 h 43"/>
                  <a:gd name="T8" fmla="*/ 24 w 49"/>
                  <a:gd name="T9" fmla="*/ 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3">
                    <a:moveTo>
                      <a:pt x="24" y="3"/>
                    </a:moveTo>
                    <a:cubicBezTo>
                      <a:pt x="37" y="7"/>
                      <a:pt x="49" y="20"/>
                      <a:pt x="49" y="20"/>
                    </a:cubicBezTo>
                    <a:cubicBezTo>
                      <a:pt x="49" y="20"/>
                      <a:pt x="38" y="35"/>
                      <a:pt x="25" y="39"/>
                    </a:cubicBezTo>
                    <a:cubicBezTo>
                      <a:pt x="10" y="43"/>
                      <a:pt x="1" y="32"/>
                      <a:pt x="1" y="22"/>
                    </a:cubicBezTo>
                    <a:cubicBezTo>
                      <a:pt x="0" y="12"/>
                      <a:pt x="11" y="0"/>
                      <a:pt x="24" y="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" name="Freeform 87"/>
              <p:cNvSpPr/>
              <p:nvPr/>
            </p:nvSpPr>
            <p:spPr bwMode="auto">
              <a:xfrm>
                <a:off x="3654357" y="2755351"/>
                <a:ext cx="78676" cy="69935"/>
              </a:xfrm>
              <a:custGeom>
                <a:avLst/>
                <a:gdLst>
                  <a:gd name="T0" fmla="*/ 13 w 27"/>
                  <a:gd name="T1" fmla="*/ 2 h 24"/>
                  <a:gd name="T2" fmla="*/ 27 w 27"/>
                  <a:gd name="T3" fmla="*/ 11 h 24"/>
                  <a:gd name="T4" fmla="*/ 14 w 27"/>
                  <a:gd name="T5" fmla="*/ 22 h 24"/>
                  <a:gd name="T6" fmla="*/ 0 w 27"/>
                  <a:gd name="T7" fmla="*/ 12 h 24"/>
                  <a:gd name="T8" fmla="*/ 13 w 27"/>
                  <a:gd name="T9" fmla="*/ 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4">
                    <a:moveTo>
                      <a:pt x="13" y="2"/>
                    </a:moveTo>
                    <a:cubicBezTo>
                      <a:pt x="20" y="4"/>
                      <a:pt x="27" y="11"/>
                      <a:pt x="27" y="11"/>
                    </a:cubicBezTo>
                    <a:cubicBezTo>
                      <a:pt x="27" y="11"/>
                      <a:pt x="21" y="20"/>
                      <a:pt x="14" y="22"/>
                    </a:cubicBezTo>
                    <a:cubicBezTo>
                      <a:pt x="5" y="24"/>
                      <a:pt x="0" y="18"/>
                      <a:pt x="0" y="12"/>
                    </a:cubicBezTo>
                    <a:cubicBezTo>
                      <a:pt x="0" y="7"/>
                      <a:pt x="6" y="0"/>
                      <a:pt x="13" y="2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" name="Freeform 88"/>
              <p:cNvSpPr/>
              <p:nvPr/>
            </p:nvSpPr>
            <p:spPr bwMode="auto">
              <a:xfrm>
                <a:off x="3621575" y="2807802"/>
                <a:ext cx="132221" cy="132221"/>
              </a:xfrm>
              <a:custGeom>
                <a:avLst/>
                <a:gdLst>
                  <a:gd name="T0" fmla="*/ 41 w 45"/>
                  <a:gd name="T1" fmla="*/ 29 h 45"/>
                  <a:gd name="T2" fmla="*/ 39 w 45"/>
                  <a:gd name="T3" fmla="*/ 0 h 45"/>
                  <a:gd name="T4" fmla="*/ 11 w 45"/>
                  <a:gd name="T5" fmla="*/ 10 h 45"/>
                  <a:gd name="T6" fmla="*/ 12 w 45"/>
                  <a:gd name="T7" fmla="*/ 39 h 45"/>
                  <a:gd name="T8" fmla="*/ 41 w 45"/>
                  <a:gd name="T9" fmla="*/ 29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5">
                    <a:moveTo>
                      <a:pt x="41" y="29"/>
                    </a:moveTo>
                    <a:cubicBezTo>
                      <a:pt x="45" y="17"/>
                      <a:pt x="39" y="0"/>
                      <a:pt x="39" y="0"/>
                    </a:cubicBezTo>
                    <a:cubicBezTo>
                      <a:pt x="39" y="0"/>
                      <a:pt x="21" y="1"/>
                      <a:pt x="11" y="10"/>
                    </a:cubicBezTo>
                    <a:cubicBezTo>
                      <a:pt x="0" y="20"/>
                      <a:pt x="4" y="34"/>
                      <a:pt x="12" y="39"/>
                    </a:cubicBezTo>
                    <a:cubicBezTo>
                      <a:pt x="21" y="45"/>
                      <a:pt x="36" y="42"/>
                      <a:pt x="41" y="29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" name="Freeform 89"/>
              <p:cNvSpPr/>
              <p:nvPr/>
            </p:nvSpPr>
            <p:spPr bwMode="auto">
              <a:xfrm>
                <a:off x="3671840" y="2807802"/>
                <a:ext cx="73213" cy="73213"/>
              </a:xfrm>
              <a:custGeom>
                <a:avLst/>
                <a:gdLst>
                  <a:gd name="T0" fmla="*/ 23 w 25"/>
                  <a:gd name="T1" fmla="*/ 16 h 25"/>
                  <a:gd name="T2" fmla="*/ 22 w 25"/>
                  <a:gd name="T3" fmla="*/ 0 h 25"/>
                  <a:gd name="T4" fmla="*/ 7 w 25"/>
                  <a:gd name="T5" fmla="*/ 5 h 25"/>
                  <a:gd name="T6" fmla="*/ 7 w 25"/>
                  <a:gd name="T7" fmla="*/ 22 h 25"/>
                  <a:gd name="T8" fmla="*/ 23 w 25"/>
                  <a:gd name="T9" fmla="*/ 16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5">
                    <a:moveTo>
                      <a:pt x="23" y="16"/>
                    </a:moveTo>
                    <a:cubicBezTo>
                      <a:pt x="25" y="9"/>
                      <a:pt x="22" y="0"/>
                      <a:pt x="22" y="0"/>
                    </a:cubicBezTo>
                    <a:cubicBezTo>
                      <a:pt x="22" y="0"/>
                      <a:pt x="12" y="0"/>
                      <a:pt x="7" y="5"/>
                    </a:cubicBezTo>
                    <a:cubicBezTo>
                      <a:pt x="0" y="11"/>
                      <a:pt x="3" y="19"/>
                      <a:pt x="7" y="22"/>
                    </a:cubicBezTo>
                    <a:cubicBezTo>
                      <a:pt x="12" y="25"/>
                      <a:pt x="21" y="24"/>
                      <a:pt x="23" y="16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" name="Freeform 90"/>
              <p:cNvSpPr/>
              <p:nvPr/>
            </p:nvSpPr>
            <p:spPr bwMode="auto">
              <a:xfrm>
                <a:off x="3706808" y="2746609"/>
                <a:ext cx="84140" cy="85233"/>
              </a:xfrm>
              <a:custGeom>
                <a:avLst/>
                <a:gdLst>
                  <a:gd name="T0" fmla="*/ 25 w 29"/>
                  <a:gd name="T1" fmla="*/ 22 h 29"/>
                  <a:gd name="T2" fmla="*/ 7 w 29"/>
                  <a:gd name="T3" fmla="*/ 25 h 29"/>
                  <a:gd name="T4" fmla="*/ 4 w 29"/>
                  <a:gd name="T5" fmla="*/ 7 h 29"/>
                  <a:gd name="T6" fmla="*/ 22 w 29"/>
                  <a:gd name="T7" fmla="*/ 4 h 29"/>
                  <a:gd name="T8" fmla="*/ 25 w 29"/>
                  <a:gd name="T9" fmla="*/ 2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9">
                    <a:moveTo>
                      <a:pt x="25" y="22"/>
                    </a:moveTo>
                    <a:cubicBezTo>
                      <a:pt x="21" y="28"/>
                      <a:pt x="13" y="29"/>
                      <a:pt x="7" y="25"/>
                    </a:cubicBezTo>
                    <a:cubicBezTo>
                      <a:pt x="1" y="21"/>
                      <a:pt x="0" y="13"/>
                      <a:pt x="4" y="7"/>
                    </a:cubicBezTo>
                    <a:cubicBezTo>
                      <a:pt x="8" y="1"/>
                      <a:pt x="16" y="0"/>
                      <a:pt x="22" y="4"/>
                    </a:cubicBezTo>
                    <a:cubicBezTo>
                      <a:pt x="28" y="8"/>
                      <a:pt x="29" y="16"/>
                      <a:pt x="25" y="22"/>
                    </a:cubicBezTo>
                    <a:close/>
                  </a:path>
                </a:pathLst>
              </a:custGeom>
              <a:solidFill>
                <a:srgbClr val="FADCE9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411" name="PA_组合 410"/>
            <p:cNvGrpSpPr/>
            <p:nvPr>
              <p:custDataLst>
                <p:tags r:id="rId11"/>
              </p:custDataLst>
            </p:nvPr>
          </p:nvGrpSpPr>
          <p:grpSpPr>
            <a:xfrm>
              <a:off x="2912394" y="3593475"/>
              <a:ext cx="321262" cy="314706"/>
              <a:chOff x="2912394" y="3593475"/>
              <a:chExt cx="321262" cy="314706"/>
            </a:xfrm>
          </p:grpSpPr>
          <p:sp>
            <p:nvSpPr>
              <p:cNvPr id="92" name="Freeform 91"/>
              <p:cNvSpPr/>
              <p:nvPr/>
            </p:nvSpPr>
            <p:spPr bwMode="auto">
              <a:xfrm>
                <a:off x="3064283" y="3598938"/>
                <a:ext cx="131127" cy="134406"/>
              </a:xfrm>
              <a:custGeom>
                <a:avLst/>
                <a:gdLst>
                  <a:gd name="T0" fmla="*/ 34 w 45"/>
                  <a:gd name="T1" fmla="*/ 36 h 46"/>
                  <a:gd name="T2" fmla="*/ 6 w 45"/>
                  <a:gd name="T3" fmla="*/ 46 h 46"/>
                  <a:gd name="T4" fmla="*/ 5 w 45"/>
                  <a:gd name="T5" fmla="*/ 16 h 46"/>
                  <a:gd name="T6" fmla="*/ 33 w 45"/>
                  <a:gd name="T7" fmla="*/ 6 h 46"/>
                  <a:gd name="T8" fmla="*/ 34 w 45"/>
                  <a:gd name="T9" fmla="*/ 3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6">
                    <a:moveTo>
                      <a:pt x="34" y="36"/>
                    </a:moveTo>
                    <a:cubicBezTo>
                      <a:pt x="24" y="44"/>
                      <a:pt x="6" y="46"/>
                      <a:pt x="6" y="46"/>
                    </a:cubicBezTo>
                    <a:cubicBezTo>
                      <a:pt x="6" y="46"/>
                      <a:pt x="0" y="28"/>
                      <a:pt x="5" y="16"/>
                    </a:cubicBezTo>
                    <a:cubicBezTo>
                      <a:pt x="11" y="1"/>
                      <a:pt x="25" y="0"/>
                      <a:pt x="33" y="6"/>
                    </a:cubicBezTo>
                    <a:cubicBezTo>
                      <a:pt x="41" y="11"/>
                      <a:pt x="45" y="27"/>
                      <a:pt x="34" y="36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" name="Freeform 92"/>
              <p:cNvSpPr/>
              <p:nvPr/>
            </p:nvSpPr>
            <p:spPr bwMode="auto">
              <a:xfrm>
                <a:off x="3073025" y="3657945"/>
                <a:ext cx="73213" cy="75399"/>
              </a:xfrm>
              <a:custGeom>
                <a:avLst/>
                <a:gdLst>
                  <a:gd name="T0" fmla="*/ 19 w 25"/>
                  <a:gd name="T1" fmla="*/ 20 h 26"/>
                  <a:gd name="T2" fmla="*/ 3 w 25"/>
                  <a:gd name="T3" fmla="*/ 26 h 26"/>
                  <a:gd name="T4" fmla="*/ 3 w 25"/>
                  <a:gd name="T5" fmla="*/ 9 h 26"/>
                  <a:gd name="T6" fmla="*/ 18 w 25"/>
                  <a:gd name="T7" fmla="*/ 3 h 26"/>
                  <a:gd name="T8" fmla="*/ 19 w 25"/>
                  <a:gd name="T9" fmla="*/ 2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6">
                    <a:moveTo>
                      <a:pt x="19" y="20"/>
                    </a:moveTo>
                    <a:cubicBezTo>
                      <a:pt x="13" y="25"/>
                      <a:pt x="3" y="26"/>
                      <a:pt x="3" y="26"/>
                    </a:cubicBezTo>
                    <a:cubicBezTo>
                      <a:pt x="3" y="26"/>
                      <a:pt x="0" y="16"/>
                      <a:pt x="3" y="9"/>
                    </a:cubicBezTo>
                    <a:cubicBezTo>
                      <a:pt x="6" y="1"/>
                      <a:pt x="14" y="0"/>
                      <a:pt x="18" y="3"/>
                    </a:cubicBezTo>
                    <a:cubicBezTo>
                      <a:pt x="23" y="6"/>
                      <a:pt x="25" y="15"/>
                      <a:pt x="19" y="20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" name="Freeform 93"/>
              <p:cNvSpPr/>
              <p:nvPr/>
            </p:nvSpPr>
            <p:spPr bwMode="auto">
              <a:xfrm>
                <a:off x="3093787" y="3695098"/>
                <a:ext cx="139869" cy="123479"/>
              </a:xfrm>
              <a:custGeom>
                <a:avLst/>
                <a:gdLst>
                  <a:gd name="T0" fmla="*/ 24 w 48"/>
                  <a:gd name="T1" fmla="*/ 39 h 42"/>
                  <a:gd name="T2" fmla="*/ 0 w 48"/>
                  <a:gd name="T3" fmla="*/ 22 h 42"/>
                  <a:gd name="T4" fmla="*/ 24 w 48"/>
                  <a:gd name="T5" fmla="*/ 3 h 42"/>
                  <a:gd name="T6" fmla="*/ 48 w 48"/>
                  <a:gd name="T7" fmla="*/ 21 h 42"/>
                  <a:gd name="T8" fmla="*/ 24 w 48"/>
                  <a:gd name="T9" fmla="*/ 39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42">
                    <a:moveTo>
                      <a:pt x="24" y="39"/>
                    </a:moveTo>
                    <a:cubicBezTo>
                      <a:pt x="12" y="35"/>
                      <a:pt x="0" y="22"/>
                      <a:pt x="0" y="22"/>
                    </a:cubicBezTo>
                    <a:cubicBezTo>
                      <a:pt x="0" y="22"/>
                      <a:pt x="11" y="7"/>
                      <a:pt x="24" y="3"/>
                    </a:cubicBezTo>
                    <a:cubicBezTo>
                      <a:pt x="39" y="0"/>
                      <a:pt x="48" y="11"/>
                      <a:pt x="48" y="21"/>
                    </a:cubicBezTo>
                    <a:cubicBezTo>
                      <a:pt x="48" y="30"/>
                      <a:pt x="37" y="42"/>
                      <a:pt x="24" y="39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" name="Freeform 94"/>
              <p:cNvSpPr/>
              <p:nvPr/>
            </p:nvSpPr>
            <p:spPr bwMode="auto">
              <a:xfrm>
                <a:off x="3093787" y="3721324"/>
                <a:ext cx="78676" cy="71028"/>
              </a:xfrm>
              <a:custGeom>
                <a:avLst/>
                <a:gdLst>
                  <a:gd name="T0" fmla="*/ 14 w 27"/>
                  <a:gd name="T1" fmla="*/ 22 h 24"/>
                  <a:gd name="T2" fmla="*/ 0 w 27"/>
                  <a:gd name="T3" fmla="*/ 13 h 24"/>
                  <a:gd name="T4" fmla="*/ 13 w 27"/>
                  <a:gd name="T5" fmla="*/ 2 h 24"/>
                  <a:gd name="T6" fmla="*/ 27 w 27"/>
                  <a:gd name="T7" fmla="*/ 12 h 24"/>
                  <a:gd name="T8" fmla="*/ 14 w 27"/>
                  <a:gd name="T9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4">
                    <a:moveTo>
                      <a:pt x="14" y="22"/>
                    </a:moveTo>
                    <a:cubicBezTo>
                      <a:pt x="6" y="20"/>
                      <a:pt x="0" y="13"/>
                      <a:pt x="0" y="13"/>
                    </a:cubicBezTo>
                    <a:cubicBezTo>
                      <a:pt x="0" y="13"/>
                      <a:pt x="6" y="4"/>
                      <a:pt x="13" y="2"/>
                    </a:cubicBezTo>
                    <a:cubicBezTo>
                      <a:pt x="22" y="0"/>
                      <a:pt x="27" y="7"/>
                      <a:pt x="27" y="12"/>
                    </a:cubicBezTo>
                    <a:cubicBezTo>
                      <a:pt x="27" y="18"/>
                      <a:pt x="21" y="24"/>
                      <a:pt x="14" y="22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" name="Freeform 95"/>
              <p:cNvSpPr/>
              <p:nvPr/>
            </p:nvSpPr>
            <p:spPr bwMode="auto">
              <a:xfrm>
                <a:off x="3052263" y="3766126"/>
                <a:ext cx="125664" cy="142055"/>
              </a:xfrm>
              <a:custGeom>
                <a:avLst/>
                <a:gdLst>
                  <a:gd name="T0" fmla="*/ 35 w 43"/>
                  <a:gd name="T1" fmla="*/ 17 h 49"/>
                  <a:gd name="T2" fmla="*/ 10 w 43"/>
                  <a:gd name="T3" fmla="*/ 0 h 49"/>
                  <a:gd name="T4" fmla="*/ 2 w 43"/>
                  <a:gd name="T5" fmla="*/ 29 h 49"/>
                  <a:gd name="T6" fmla="*/ 27 w 43"/>
                  <a:gd name="T7" fmla="*/ 45 h 49"/>
                  <a:gd name="T8" fmla="*/ 35 w 43"/>
                  <a:gd name="T9" fmla="*/ 1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9">
                    <a:moveTo>
                      <a:pt x="35" y="17"/>
                    </a:moveTo>
                    <a:cubicBezTo>
                      <a:pt x="27" y="6"/>
                      <a:pt x="10" y="0"/>
                      <a:pt x="10" y="0"/>
                    </a:cubicBezTo>
                    <a:cubicBezTo>
                      <a:pt x="10" y="0"/>
                      <a:pt x="0" y="16"/>
                      <a:pt x="2" y="29"/>
                    </a:cubicBezTo>
                    <a:cubicBezTo>
                      <a:pt x="4" y="45"/>
                      <a:pt x="18" y="49"/>
                      <a:pt x="27" y="45"/>
                    </a:cubicBezTo>
                    <a:cubicBezTo>
                      <a:pt x="36" y="42"/>
                      <a:pt x="43" y="27"/>
                      <a:pt x="35" y="17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" name="Freeform 96"/>
              <p:cNvSpPr/>
              <p:nvPr/>
            </p:nvSpPr>
            <p:spPr bwMode="auto">
              <a:xfrm>
                <a:off x="3064283" y="3766126"/>
                <a:ext cx="73213" cy="78677"/>
              </a:xfrm>
              <a:custGeom>
                <a:avLst/>
                <a:gdLst>
                  <a:gd name="T0" fmla="*/ 20 w 25"/>
                  <a:gd name="T1" fmla="*/ 9 h 27"/>
                  <a:gd name="T2" fmla="*/ 6 w 25"/>
                  <a:gd name="T3" fmla="*/ 0 h 27"/>
                  <a:gd name="T4" fmla="*/ 1 w 25"/>
                  <a:gd name="T5" fmla="*/ 16 h 27"/>
                  <a:gd name="T6" fmla="*/ 15 w 25"/>
                  <a:gd name="T7" fmla="*/ 26 h 27"/>
                  <a:gd name="T8" fmla="*/ 20 w 25"/>
                  <a:gd name="T9" fmla="*/ 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7">
                    <a:moveTo>
                      <a:pt x="20" y="9"/>
                    </a:moveTo>
                    <a:cubicBezTo>
                      <a:pt x="15" y="4"/>
                      <a:pt x="6" y="0"/>
                      <a:pt x="6" y="0"/>
                    </a:cubicBezTo>
                    <a:cubicBezTo>
                      <a:pt x="6" y="0"/>
                      <a:pt x="0" y="9"/>
                      <a:pt x="1" y="16"/>
                    </a:cubicBezTo>
                    <a:cubicBezTo>
                      <a:pt x="3" y="25"/>
                      <a:pt x="10" y="27"/>
                      <a:pt x="15" y="26"/>
                    </a:cubicBezTo>
                    <a:cubicBezTo>
                      <a:pt x="21" y="24"/>
                      <a:pt x="25" y="16"/>
                      <a:pt x="20" y="9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" name="Freeform 97"/>
              <p:cNvSpPr/>
              <p:nvPr/>
            </p:nvSpPr>
            <p:spPr bwMode="auto">
              <a:xfrm>
                <a:off x="2959381" y="3593475"/>
                <a:ext cx="127850" cy="139869"/>
              </a:xfrm>
              <a:custGeom>
                <a:avLst/>
                <a:gdLst>
                  <a:gd name="T0" fmla="*/ 9 w 44"/>
                  <a:gd name="T1" fmla="*/ 33 h 48"/>
                  <a:gd name="T2" fmla="*/ 35 w 44"/>
                  <a:gd name="T3" fmla="*/ 48 h 48"/>
                  <a:gd name="T4" fmla="*/ 41 w 44"/>
                  <a:gd name="T5" fmla="*/ 19 h 48"/>
                  <a:gd name="T6" fmla="*/ 16 w 44"/>
                  <a:gd name="T7" fmla="*/ 4 h 48"/>
                  <a:gd name="T8" fmla="*/ 9 w 44"/>
                  <a:gd name="T9" fmla="*/ 33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48">
                    <a:moveTo>
                      <a:pt x="9" y="33"/>
                    </a:moveTo>
                    <a:cubicBezTo>
                      <a:pt x="18" y="43"/>
                      <a:pt x="35" y="48"/>
                      <a:pt x="35" y="48"/>
                    </a:cubicBezTo>
                    <a:cubicBezTo>
                      <a:pt x="35" y="48"/>
                      <a:pt x="44" y="32"/>
                      <a:pt x="41" y="19"/>
                    </a:cubicBezTo>
                    <a:cubicBezTo>
                      <a:pt x="39" y="3"/>
                      <a:pt x="25" y="0"/>
                      <a:pt x="16" y="4"/>
                    </a:cubicBezTo>
                    <a:cubicBezTo>
                      <a:pt x="7" y="8"/>
                      <a:pt x="0" y="22"/>
                      <a:pt x="9" y="3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9" name="Freeform 98"/>
              <p:cNvSpPr/>
              <p:nvPr/>
            </p:nvSpPr>
            <p:spPr bwMode="auto">
              <a:xfrm>
                <a:off x="3003090" y="3654668"/>
                <a:ext cx="73213" cy="78677"/>
              </a:xfrm>
              <a:custGeom>
                <a:avLst/>
                <a:gdLst>
                  <a:gd name="T0" fmla="*/ 5 w 25"/>
                  <a:gd name="T1" fmla="*/ 18 h 27"/>
                  <a:gd name="T2" fmla="*/ 20 w 25"/>
                  <a:gd name="T3" fmla="*/ 27 h 27"/>
                  <a:gd name="T4" fmla="*/ 23 w 25"/>
                  <a:gd name="T5" fmla="*/ 10 h 27"/>
                  <a:gd name="T6" fmla="*/ 9 w 25"/>
                  <a:gd name="T7" fmla="*/ 2 h 27"/>
                  <a:gd name="T8" fmla="*/ 5 w 25"/>
                  <a:gd name="T9" fmla="*/ 1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7">
                    <a:moveTo>
                      <a:pt x="5" y="18"/>
                    </a:moveTo>
                    <a:cubicBezTo>
                      <a:pt x="10" y="24"/>
                      <a:pt x="20" y="27"/>
                      <a:pt x="20" y="27"/>
                    </a:cubicBezTo>
                    <a:cubicBezTo>
                      <a:pt x="20" y="27"/>
                      <a:pt x="25" y="18"/>
                      <a:pt x="23" y="10"/>
                    </a:cubicBezTo>
                    <a:cubicBezTo>
                      <a:pt x="22" y="2"/>
                      <a:pt x="14" y="0"/>
                      <a:pt x="9" y="2"/>
                    </a:cubicBezTo>
                    <a:cubicBezTo>
                      <a:pt x="4" y="4"/>
                      <a:pt x="0" y="13"/>
                      <a:pt x="5" y="18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0" name="Freeform 99"/>
              <p:cNvSpPr/>
              <p:nvPr/>
            </p:nvSpPr>
            <p:spPr bwMode="auto">
              <a:xfrm>
                <a:off x="2912394" y="3689635"/>
                <a:ext cx="143148" cy="122386"/>
              </a:xfrm>
              <a:custGeom>
                <a:avLst/>
                <a:gdLst>
                  <a:gd name="T0" fmla="*/ 24 w 49"/>
                  <a:gd name="T1" fmla="*/ 3 h 42"/>
                  <a:gd name="T2" fmla="*/ 49 w 49"/>
                  <a:gd name="T3" fmla="*/ 20 h 42"/>
                  <a:gd name="T4" fmla="*/ 25 w 49"/>
                  <a:gd name="T5" fmla="*/ 38 h 42"/>
                  <a:gd name="T6" fmla="*/ 1 w 49"/>
                  <a:gd name="T7" fmla="*/ 21 h 42"/>
                  <a:gd name="T8" fmla="*/ 24 w 49"/>
                  <a:gd name="T9" fmla="*/ 3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2">
                    <a:moveTo>
                      <a:pt x="24" y="3"/>
                    </a:moveTo>
                    <a:cubicBezTo>
                      <a:pt x="37" y="6"/>
                      <a:pt x="49" y="20"/>
                      <a:pt x="49" y="20"/>
                    </a:cubicBezTo>
                    <a:cubicBezTo>
                      <a:pt x="49" y="20"/>
                      <a:pt x="38" y="35"/>
                      <a:pt x="25" y="38"/>
                    </a:cubicBezTo>
                    <a:cubicBezTo>
                      <a:pt x="10" y="42"/>
                      <a:pt x="1" y="31"/>
                      <a:pt x="1" y="21"/>
                    </a:cubicBezTo>
                    <a:cubicBezTo>
                      <a:pt x="0" y="12"/>
                      <a:pt x="11" y="0"/>
                      <a:pt x="24" y="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1" name="Freeform 100"/>
              <p:cNvSpPr/>
              <p:nvPr/>
            </p:nvSpPr>
            <p:spPr bwMode="auto">
              <a:xfrm>
                <a:off x="2976865" y="3712582"/>
                <a:ext cx="78676" cy="71028"/>
              </a:xfrm>
              <a:custGeom>
                <a:avLst/>
                <a:gdLst>
                  <a:gd name="T0" fmla="*/ 13 w 27"/>
                  <a:gd name="T1" fmla="*/ 2 h 24"/>
                  <a:gd name="T2" fmla="*/ 27 w 27"/>
                  <a:gd name="T3" fmla="*/ 12 h 24"/>
                  <a:gd name="T4" fmla="*/ 14 w 27"/>
                  <a:gd name="T5" fmla="*/ 22 h 24"/>
                  <a:gd name="T6" fmla="*/ 0 w 27"/>
                  <a:gd name="T7" fmla="*/ 13 h 24"/>
                  <a:gd name="T8" fmla="*/ 13 w 27"/>
                  <a:gd name="T9" fmla="*/ 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4">
                    <a:moveTo>
                      <a:pt x="13" y="2"/>
                    </a:moveTo>
                    <a:cubicBezTo>
                      <a:pt x="20" y="4"/>
                      <a:pt x="27" y="12"/>
                      <a:pt x="27" y="12"/>
                    </a:cubicBezTo>
                    <a:cubicBezTo>
                      <a:pt x="27" y="12"/>
                      <a:pt x="21" y="20"/>
                      <a:pt x="14" y="22"/>
                    </a:cubicBezTo>
                    <a:cubicBezTo>
                      <a:pt x="5" y="24"/>
                      <a:pt x="0" y="18"/>
                      <a:pt x="0" y="13"/>
                    </a:cubicBezTo>
                    <a:cubicBezTo>
                      <a:pt x="0" y="7"/>
                      <a:pt x="5" y="0"/>
                      <a:pt x="13" y="2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2" name="Freeform 101"/>
              <p:cNvSpPr/>
              <p:nvPr/>
            </p:nvSpPr>
            <p:spPr bwMode="auto">
              <a:xfrm>
                <a:off x="2944083" y="3766126"/>
                <a:ext cx="128942" cy="131128"/>
              </a:xfrm>
              <a:custGeom>
                <a:avLst/>
                <a:gdLst>
                  <a:gd name="T0" fmla="*/ 40 w 44"/>
                  <a:gd name="T1" fmla="*/ 30 h 45"/>
                  <a:gd name="T2" fmla="*/ 39 w 44"/>
                  <a:gd name="T3" fmla="*/ 0 h 45"/>
                  <a:gd name="T4" fmla="*/ 11 w 44"/>
                  <a:gd name="T5" fmla="*/ 10 h 45"/>
                  <a:gd name="T6" fmla="*/ 12 w 44"/>
                  <a:gd name="T7" fmla="*/ 40 h 45"/>
                  <a:gd name="T8" fmla="*/ 40 w 44"/>
                  <a:gd name="T9" fmla="*/ 3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45">
                    <a:moveTo>
                      <a:pt x="40" y="30"/>
                    </a:moveTo>
                    <a:cubicBezTo>
                      <a:pt x="44" y="17"/>
                      <a:pt x="39" y="0"/>
                      <a:pt x="39" y="0"/>
                    </a:cubicBezTo>
                    <a:cubicBezTo>
                      <a:pt x="39" y="0"/>
                      <a:pt x="21" y="1"/>
                      <a:pt x="11" y="10"/>
                    </a:cubicBezTo>
                    <a:cubicBezTo>
                      <a:pt x="0" y="21"/>
                      <a:pt x="4" y="34"/>
                      <a:pt x="12" y="40"/>
                    </a:cubicBezTo>
                    <a:cubicBezTo>
                      <a:pt x="20" y="45"/>
                      <a:pt x="36" y="43"/>
                      <a:pt x="40" y="30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" name="Freeform 102"/>
              <p:cNvSpPr/>
              <p:nvPr/>
            </p:nvSpPr>
            <p:spPr bwMode="auto">
              <a:xfrm>
                <a:off x="2994348" y="3766126"/>
                <a:ext cx="73213" cy="72120"/>
              </a:xfrm>
              <a:custGeom>
                <a:avLst/>
                <a:gdLst>
                  <a:gd name="T0" fmla="*/ 23 w 25"/>
                  <a:gd name="T1" fmla="*/ 17 h 25"/>
                  <a:gd name="T2" fmla="*/ 22 w 25"/>
                  <a:gd name="T3" fmla="*/ 0 h 25"/>
                  <a:gd name="T4" fmla="*/ 7 w 25"/>
                  <a:gd name="T5" fmla="*/ 6 h 25"/>
                  <a:gd name="T6" fmla="*/ 7 w 25"/>
                  <a:gd name="T7" fmla="*/ 22 h 25"/>
                  <a:gd name="T8" fmla="*/ 23 w 25"/>
                  <a:gd name="T9" fmla="*/ 17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5">
                    <a:moveTo>
                      <a:pt x="23" y="17"/>
                    </a:moveTo>
                    <a:cubicBezTo>
                      <a:pt x="25" y="10"/>
                      <a:pt x="22" y="0"/>
                      <a:pt x="22" y="0"/>
                    </a:cubicBezTo>
                    <a:cubicBezTo>
                      <a:pt x="22" y="0"/>
                      <a:pt x="12" y="1"/>
                      <a:pt x="7" y="6"/>
                    </a:cubicBezTo>
                    <a:cubicBezTo>
                      <a:pt x="0" y="12"/>
                      <a:pt x="3" y="19"/>
                      <a:pt x="7" y="22"/>
                    </a:cubicBezTo>
                    <a:cubicBezTo>
                      <a:pt x="12" y="25"/>
                      <a:pt x="21" y="24"/>
                      <a:pt x="23" y="17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" name="Freeform 103"/>
              <p:cNvSpPr/>
              <p:nvPr/>
            </p:nvSpPr>
            <p:spPr bwMode="auto">
              <a:xfrm>
                <a:off x="3029316" y="3703840"/>
                <a:ext cx="84140" cy="88511"/>
              </a:xfrm>
              <a:custGeom>
                <a:avLst/>
                <a:gdLst>
                  <a:gd name="T0" fmla="*/ 25 w 29"/>
                  <a:gd name="T1" fmla="*/ 22 h 30"/>
                  <a:gd name="T2" fmla="*/ 7 w 29"/>
                  <a:gd name="T3" fmla="*/ 26 h 30"/>
                  <a:gd name="T4" fmla="*/ 4 w 29"/>
                  <a:gd name="T5" fmla="*/ 8 h 30"/>
                  <a:gd name="T6" fmla="*/ 22 w 29"/>
                  <a:gd name="T7" fmla="*/ 4 h 30"/>
                  <a:gd name="T8" fmla="*/ 25 w 29"/>
                  <a:gd name="T9" fmla="*/ 2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30">
                    <a:moveTo>
                      <a:pt x="25" y="22"/>
                    </a:moveTo>
                    <a:cubicBezTo>
                      <a:pt x="21" y="28"/>
                      <a:pt x="13" y="30"/>
                      <a:pt x="7" y="26"/>
                    </a:cubicBezTo>
                    <a:cubicBezTo>
                      <a:pt x="1" y="22"/>
                      <a:pt x="0" y="14"/>
                      <a:pt x="4" y="8"/>
                    </a:cubicBezTo>
                    <a:cubicBezTo>
                      <a:pt x="8" y="2"/>
                      <a:pt x="16" y="0"/>
                      <a:pt x="22" y="4"/>
                    </a:cubicBezTo>
                    <a:cubicBezTo>
                      <a:pt x="28" y="8"/>
                      <a:pt x="29" y="16"/>
                      <a:pt x="25" y="22"/>
                    </a:cubicBezTo>
                    <a:close/>
                  </a:path>
                </a:pathLst>
              </a:custGeom>
              <a:solidFill>
                <a:srgbClr val="FADCE9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407" name="PA_组合 406"/>
            <p:cNvGrpSpPr/>
            <p:nvPr>
              <p:custDataLst>
                <p:tags r:id="rId12"/>
              </p:custDataLst>
            </p:nvPr>
          </p:nvGrpSpPr>
          <p:grpSpPr>
            <a:xfrm>
              <a:off x="1834963" y="5321079"/>
              <a:ext cx="248050" cy="242587"/>
              <a:chOff x="1834963" y="5321079"/>
              <a:chExt cx="248050" cy="242587"/>
            </a:xfrm>
          </p:grpSpPr>
          <p:sp>
            <p:nvSpPr>
              <p:cNvPr id="105" name="Freeform 104"/>
              <p:cNvSpPr/>
              <p:nvPr/>
            </p:nvSpPr>
            <p:spPr bwMode="auto">
              <a:xfrm>
                <a:off x="1951885" y="5327636"/>
                <a:ext cx="99439" cy="101624"/>
              </a:xfrm>
              <a:custGeom>
                <a:avLst/>
                <a:gdLst>
                  <a:gd name="T0" fmla="*/ 26 w 34"/>
                  <a:gd name="T1" fmla="*/ 27 h 35"/>
                  <a:gd name="T2" fmla="*/ 5 w 34"/>
                  <a:gd name="T3" fmla="*/ 35 h 35"/>
                  <a:gd name="T4" fmla="*/ 4 w 34"/>
                  <a:gd name="T5" fmla="*/ 12 h 35"/>
                  <a:gd name="T6" fmla="*/ 25 w 34"/>
                  <a:gd name="T7" fmla="*/ 4 h 35"/>
                  <a:gd name="T8" fmla="*/ 26 w 34"/>
                  <a:gd name="T9" fmla="*/ 2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5">
                    <a:moveTo>
                      <a:pt x="26" y="27"/>
                    </a:moveTo>
                    <a:cubicBezTo>
                      <a:pt x="18" y="33"/>
                      <a:pt x="5" y="35"/>
                      <a:pt x="5" y="35"/>
                    </a:cubicBezTo>
                    <a:cubicBezTo>
                      <a:pt x="5" y="35"/>
                      <a:pt x="0" y="21"/>
                      <a:pt x="4" y="12"/>
                    </a:cubicBezTo>
                    <a:cubicBezTo>
                      <a:pt x="8" y="0"/>
                      <a:pt x="19" y="0"/>
                      <a:pt x="25" y="4"/>
                    </a:cubicBezTo>
                    <a:cubicBezTo>
                      <a:pt x="31" y="8"/>
                      <a:pt x="34" y="20"/>
                      <a:pt x="26" y="27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6" name="Freeform 105"/>
              <p:cNvSpPr/>
              <p:nvPr/>
            </p:nvSpPr>
            <p:spPr bwMode="auto">
              <a:xfrm>
                <a:off x="1957349" y="5371345"/>
                <a:ext cx="55730" cy="57915"/>
              </a:xfrm>
              <a:custGeom>
                <a:avLst/>
                <a:gdLst>
                  <a:gd name="T0" fmla="*/ 15 w 19"/>
                  <a:gd name="T1" fmla="*/ 15 h 20"/>
                  <a:gd name="T2" fmla="*/ 3 w 19"/>
                  <a:gd name="T3" fmla="*/ 20 h 20"/>
                  <a:gd name="T4" fmla="*/ 2 w 19"/>
                  <a:gd name="T5" fmla="*/ 7 h 20"/>
                  <a:gd name="T6" fmla="*/ 14 w 19"/>
                  <a:gd name="T7" fmla="*/ 3 h 20"/>
                  <a:gd name="T8" fmla="*/ 15 w 19"/>
                  <a:gd name="T9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5" y="15"/>
                    </a:moveTo>
                    <a:cubicBezTo>
                      <a:pt x="10" y="19"/>
                      <a:pt x="3" y="20"/>
                      <a:pt x="3" y="20"/>
                    </a:cubicBezTo>
                    <a:cubicBezTo>
                      <a:pt x="3" y="20"/>
                      <a:pt x="0" y="12"/>
                      <a:pt x="2" y="7"/>
                    </a:cubicBezTo>
                    <a:cubicBezTo>
                      <a:pt x="4" y="0"/>
                      <a:pt x="11" y="0"/>
                      <a:pt x="14" y="3"/>
                    </a:cubicBezTo>
                    <a:cubicBezTo>
                      <a:pt x="18" y="5"/>
                      <a:pt x="19" y="12"/>
                      <a:pt x="15" y="15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7" name="Freeform 106"/>
              <p:cNvSpPr/>
              <p:nvPr/>
            </p:nvSpPr>
            <p:spPr bwMode="auto">
              <a:xfrm>
                <a:off x="1972647" y="5399756"/>
                <a:ext cx="110366" cy="97253"/>
              </a:xfrm>
              <a:custGeom>
                <a:avLst/>
                <a:gdLst>
                  <a:gd name="T0" fmla="*/ 19 w 38"/>
                  <a:gd name="T1" fmla="*/ 30 h 33"/>
                  <a:gd name="T2" fmla="*/ 0 w 38"/>
                  <a:gd name="T3" fmla="*/ 17 h 33"/>
                  <a:gd name="T4" fmla="*/ 19 w 38"/>
                  <a:gd name="T5" fmla="*/ 3 h 33"/>
                  <a:gd name="T6" fmla="*/ 37 w 38"/>
                  <a:gd name="T7" fmla="*/ 16 h 33"/>
                  <a:gd name="T8" fmla="*/ 19 w 38"/>
                  <a:gd name="T9" fmla="*/ 3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3">
                    <a:moveTo>
                      <a:pt x="19" y="30"/>
                    </a:moveTo>
                    <a:cubicBezTo>
                      <a:pt x="9" y="27"/>
                      <a:pt x="0" y="17"/>
                      <a:pt x="0" y="17"/>
                    </a:cubicBezTo>
                    <a:cubicBezTo>
                      <a:pt x="0" y="17"/>
                      <a:pt x="9" y="5"/>
                      <a:pt x="19" y="3"/>
                    </a:cubicBezTo>
                    <a:cubicBezTo>
                      <a:pt x="30" y="0"/>
                      <a:pt x="37" y="8"/>
                      <a:pt x="37" y="16"/>
                    </a:cubicBezTo>
                    <a:cubicBezTo>
                      <a:pt x="38" y="23"/>
                      <a:pt x="29" y="33"/>
                      <a:pt x="19" y="30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8" name="Freeform 107"/>
              <p:cNvSpPr/>
              <p:nvPr/>
            </p:nvSpPr>
            <p:spPr bwMode="auto">
              <a:xfrm>
                <a:off x="1972647" y="5420518"/>
                <a:ext cx="61193" cy="55730"/>
              </a:xfrm>
              <a:custGeom>
                <a:avLst/>
                <a:gdLst>
                  <a:gd name="T0" fmla="*/ 11 w 21"/>
                  <a:gd name="T1" fmla="*/ 17 h 19"/>
                  <a:gd name="T2" fmla="*/ 0 w 21"/>
                  <a:gd name="T3" fmla="*/ 10 h 19"/>
                  <a:gd name="T4" fmla="*/ 11 w 21"/>
                  <a:gd name="T5" fmla="*/ 2 h 19"/>
                  <a:gd name="T6" fmla="*/ 21 w 21"/>
                  <a:gd name="T7" fmla="*/ 9 h 19"/>
                  <a:gd name="T8" fmla="*/ 11 w 21"/>
                  <a:gd name="T9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9">
                    <a:moveTo>
                      <a:pt x="11" y="17"/>
                    </a:moveTo>
                    <a:cubicBezTo>
                      <a:pt x="5" y="15"/>
                      <a:pt x="0" y="10"/>
                      <a:pt x="0" y="10"/>
                    </a:cubicBezTo>
                    <a:cubicBezTo>
                      <a:pt x="0" y="10"/>
                      <a:pt x="5" y="3"/>
                      <a:pt x="11" y="2"/>
                    </a:cubicBezTo>
                    <a:cubicBezTo>
                      <a:pt x="17" y="0"/>
                      <a:pt x="21" y="5"/>
                      <a:pt x="21" y="9"/>
                    </a:cubicBezTo>
                    <a:cubicBezTo>
                      <a:pt x="21" y="13"/>
                      <a:pt x="17" y="19"/>
                      <a:pt x="11" y="17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9" name="Freeform 108"/>
              <p:cNvSpPr/>
              <p:nvPr/>
            </p:nvSpPr>
            <p:spPr bwMode="auto">
              <a:xfrm>
                <a:off x="1943143" y="5455485"/>
                <a:ext cx="96160" cy="108181"/>
              </a:xfrm>
              <a:custGeom>
                <a:avLst/>
                <a:gdLst>
                  <a:gd name="T0" fmla="*/ 27 w 33"/>
                  <a:gd name="T1" fmla="*/ 12 h 37"/>
                  <a:gd name="T2" fmla="*/ 7 w 33"/>
                  <a:gd name="T3" fmla="*/ 0 h 37"/>
                  <a:gd name="T4" fmla="*/ 1 w 33"/>
                  <a:gd name="T5" fmla="*/ 22 h 37"/>
                  <a:gd name="T6" fmla="*/ 20 w 33"/>
                  <a:gd name="T7" fmla="*/ 34 h 37"/>
                  <a:gd name="T8" fmla="*/ 27 w 33"/>
                  <a:gd name="T9" fmla="*/ 12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7">
                    <a:moveTo>
                      <a:pt x="27" y="12"/>
                    </a:moveTo>
                    <a:cubicBezTo>
                      <a:pt x="20" y="4"/>
                      <a:pt x="7" y="0"/>
                      <a:pt x="7" y="0"/>
                    </a:cubicBezTo>
                    <a:cubicBezTo>
                      <a:pt x="7" y="0"/>
                      <a:pt x="0" y="12"/>
                      <a:pt x="1" y="22"/>
                    </a:cubicBezTo>
                    <a:cubicBezTo>
                      <a:pt x="3" y="34"/>
                      <a:pt x="13" y="37"/>
                      <a:pt x="20" y="34"/>
                    </a:cubicBezTo>
                    <a:cubicBezTo>
                      <a:pt x="27" y="32"/>
                      <a:pt x="33" y="21"/>
                      <a:pt x="27" y="12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0" name="Freeform 109"/>
              <p:cNvSpPr/>
              <p:nvPr/>
            </p:nvSpPr>
            <p:spPr bwMode="auto">
              <a:xfrm>
                <a:off x="1951885" y="5455485"/>
                <a:ext cx="55730" cy="61193"/>
              </a:xfrm>
              <a:custGeom>
                <a:avLst/>
                <a:gdLst>
                  <a:gd name="T0" fmla="*/ 15 w 19"/>
                  <a:gd name="T1" fmla="*/ 7 h 21"/>
                  <a:gd name="T2" fmla="*/ 4 w 19"/>
                  <a:gd name="T3" fmla="*/ 0 h 21"/>
                  <a:gd name="T4" fmla="*/ 1 w 19"/>
                  <a:gd name="T5" fmla="*/ 12 h 21"/>
                  <a:gd name="T6" fmla="*/ 12 w 19"/>
                  <a:gd name="T7" fmla="*/ 19 h 21"/>
                  <a:gd name="T8" fmla="*/ 15 w 19"/>
                  <a:gd name="T9" fmla="*/ 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1">
                    <a:moveTo>
                      <a:pt x="15" y="7"/>
                    </a:moveTo>
                    <a:cubicBezTo>
                      <a:pt x="12" y="2"/>
                      <a:pt x="4" y="0"/>
                      <a:pt x="4" y="0"/>
                    </a:cubicBezTo>
                    <a:cubicBezTo>
                      <a:pt x="4" y="0"/>
                      <a:pt x="0" y="6"/>
                      <a:pt x="1" y="12"/>
                    </a:cubicBezTo>
                    <a:cubicBezTo>
                      <a:pt x="2" y="19"/>
                      <a:pt x="8" y="21"/>
                      <a:pt x="12" y="19"/>
                    </a:cubicBezTo>
                    <a:cubicBezTo>
                      <a:pt x="16" y="18"/>
                      <a:pt x="19" y="11"/>
                      <a:pt x="15" y="7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1" name="Freeform 110"/>
              <p:cNvSpPr/>
              <p:nvPr/>
            </p:nvSpPr>
            <p:spPr bwMode="auto">
              <a:xfrm>
                <a:off x="1869930" y="5321079"/>
                <a:ext cx="99439" cy="108181"/>
              </a:xfrm>
              <a:custGeom>
                <a:avLst/>
                <a:gdLst>
                  <a:gd name="T0" fmla="*/ 7 w 34"/>
                  <a:gd name="T1" fmla="*/ 25 h 37"/>
                  <a:gd name="T2" fmla="*/ 27 w 34"/>
                  <a:gd name="T3" fmla="*/ 37 h 37"/>
                  <a:gd name="T4" fmla="*/ 32 w 34"/>
                  <a:gd name="T5" fmla="*/ 14 h 37"/>
                  <a:gd name="T6" fmla="*/ 12 w 34"/>
                  <a:gd name="T7" fmla="*/ 3 h 37"/>
                  <a:gd name="T8" fmla="*/ 7 w 34"/>
                  <a:gd name="T9" fmla="*/ 25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7">
                    <a:moveTo>
                      <a:pt x="7" y="25"/>
                    </a:moveTo>
                    <a:cubicBezTo>
                      <a:pt x="14" y="33"/>
                      <a:pt x="27" y="37"/>
                      <a:pt x="27" y="37"/>
                    </a:cubicBezTo>
                    <a:cubicBezTo>
                      <a:pt x="27" y="37"/>
                      <a:pt x="34" y="24"/>
                      <a:pt x="32" y="14"/>
                    </a:cubicBezTo>
                    <a:cubicBezTo>
                      <a:pt x="30" y="3"/>
                      <a:pt x="19" y="0"/>
                      <a:pt x="12" y="3"/>
                    </a:cubicBezTo>
                    <a:cubicBezTo>
                      <a:pt x="5" y="6"/>
                      <a:pt x="0" y="17"/>
                      <a:pt x="7" y="2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2" name="Freeform 111"/>
              <p:cNvSpPr/>
              <p:nvPr/>
            </p:nvSpPr>
            <p:spPr bwMode="auto">
              <a:xfrm>
                <a:off x="1904898" y="5368067"/>
                <a:ext cx="55730" cy="61193"/>
              </a:xfrm>
              <a:custGeom>
                <a:avLst/>
                <a:gdLst>
                  <a:gd name="T0" fmla="*/ 4 w 19"/>
                  <a:gd name="T1" fmla="*/ 14 h 21"/>
                  <a:gd name="T2" fmla="*/ 15 w 19"/>
                  <a:gd name="T3" fmla="*/ 21 h 21"/>
                  <a:gd name="T4" fmla="*/ 18 w 19"/>
                  <a:gd name="T5" fmla="*/ 8 h 21"/>
                  <a:gd name="T6" fmla="*/ 7 w 19"/>
                  <a:gd name="T7" fmla="*/ 2 h 21"/>
                  <a:gd name="T8" fmla="*/ 4 w 19"/>
                  <a:gd name="T9" fmla="*/ 1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1">
                    <a:moveTo>
                      <a:pt x="4" y="14"/>
                    </a:moveTo>
                    <a:cubicBezTo>
                      <a:pt x="7" y="19"/>
                      <a:pt x="15" y="21"/>
                      <a:pt x="15" y="21"/>
                    </a:cubicBezTo>
                    <a:cubicBezTo>
                      <a:pt x="15" y="21"/>
                      <a:pt x="19" y="14"/>
                      <a:pt x="18" y="8"/>
                    </a:cubicBezTo>
                    <a:cubicBezTo>
                      <a:pt x="16" y="2"/>
                      <a:pt x="10" y="0"/>
                      <a:pt x="7" y="2"/>
                    </a:cubicBezTo>
                    <a:cubicBezTo>
                      <a:pt x="3" y="4"/>
                      <a:pt x="0" y="10"/>
                      <a:pt x="4" y="14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3" name="Freeform 112"/>
              <p:cNvSpPr/>
              <p:nvPr/>
            </p:nvSpPr>
            <p:spPr bwMode="auto">
              <a:xfrm>
                <a:off x="1834963" y="5394293"/>
                <a:ext cx="108181" cy="96160"/>
              </a:xfrm>
              <a:custGeom>
                <a:avLst/>
                <a:gdLst>
                  <a:gd name="T0" fmla="*/ 18 w 37"/>
                  <a:gd name="T1" fmla="*/ 3 h 33"/>
                  <a:gd name="T2" fmla="*/ 37 w 37"/>
                  <a:gd name="T3" fmla="*/ 16 h 33"/>
                  <a:gd name="T4" fmla="*/ 19 w 37"/>
                  <a:gd name="T5" fmla="*/ 30 h 33"/>
                  <a:gd name="T6" fmla="*/ 0 w 37"/>
                  <a:gd name="T7" fmla="*/ 17 h 33"/>
                  <a:gd name="T8" fmla="*/ 18 w 37"/>
                  <a:gd name="T9" fmla="*/ 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3">
                    <a:moveTo>
                      <a:pt x="18" y="3"/>
                    </a:moveTo>
                    <a:cubicBezTo>
                      <a:pt x="28" y="5"/>
                      <a:pt x="37" y="16"/>
                      <a:pt x="37" y="16"/>
                    </a:cubicBezTo>
                    <a:cubicBezTo>
                      <a:pt x="37" y="16"/>
                      <a:pt x="29" y="27"/>
                      <a:pt x="19" y="30"/>
                    </a:cubicBezTo>
                    <a:cubicBezTo>
                      <a:pt x="8" y="33"/>
                      <a:pt x="1" y="24"/>
                      <a:pt x="0" y="17"/>
                    </a:cubicBezTo>
                    <a:cubicBezTo>
                      <a:pt x="0" y="9"/>
                      <a:pt x="8" y="0"/>
                      <a:pt x="18" y="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4" name="Freeform 113"/>
              <p:cNvSpPr/>
              <p:nvPr/>
            </p:nvSpPr>
            <p:spPr bwMode="auto">
              <a:xfrm>
                <a:off x="1881950" y="5415054"/>
                <a:ext cx="61193" cy="52451"/>
              </a:xfrm>
              <a:custGeom>
                <a:avLst/>
                <a:gdLst>
                  <a:gd name="T0" fmla="*/ 11 w 21"/>
                  <a:gd name="T1" fmla="*/ 1 h 18"/>
                  <a:gd name="T2" fmla="*/ 21 w 21"/>
                  <a:gd name="T3" fmla="*/ 9 h 18"/>
                  <a:gd name="T4" fmla="*/ 11 w 21"/>
                  <a:gd name="T5" fmla="*/ 17 h 18"/>
                  <a:gd name="T6" fmla="*/ 1 w 21"/>
                  <a:gd name="T7" fmla="*/ 9 h 18"/>
                  <a:gd name="T8" fmla="*/ 11 w 21"/>
                  <a:gd name="T9" fmla="*/ 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8">
                    <a:moveTo>
                      <a:pt x="11" y="1"/>
                    </a:moveTo>
                    <a:cubicBezTo>
                      <a:pt x="16" y="3"/>
                      <a:pt x="21" y="9"/>
                      <a:pt x="21" y="9"/>
                    </a:cubicBezTo>
                    <a:cubicBezTo>
                      <a:pt x="21" y="9"/>
                      <a:pt x="17" y="15"/>
                      <a:pt x="11" y="17"/>
                    </a:cubicBezTo>
                    <a:cubicBezTo>
                      <a:pt x="5" y="18"/>
                      <a:pt x="1" y="14"/>
                      <a:pt x="1" y="9"/>
                    </a:cubicBezTo>
                    <a:cubicBezTo>
                      <a:pt x="0" y="5"/>
                      <a:pt x="5" y="0"/>
                      <a:pt x="11" y="1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5" name="Freeform 114"/>
              <p:cNvSpPr/>
              <p:nvPr/>
            </p:nvSpPr>
            <p:spPr bwMode="auto">
              <a:xfrm>
                <a:off x="1859003" y="5455485"/>
                <a:ext cx="98346" cy="99439"/>
              </a:xfrm>
              <a:custGeom>
                <a:avLst/>
                <a:gdLst>
                  <a:gd name="T0" fmla="*/ 31 w 34"/>
                  <a:gd name="T1" fmla="*/ 22 h 34"/>
                  <a:gd name="T2" fmla="*/ 30 w 34"/>
                  <a:gd name="T3" fmla="*/ 0 h 34"/>
                  <a:gd name="T4" fmla="*/ 9 w 34"/>
                  <a:gd name="T5" fmla="*/ 7 h 34"/>
                  <a:gd name="T6" fmla="*/ 10 w 34"/>
                  <a:gd name="T7" fmla="*/ 30 h 34"/>
                  <a:gd name="T8" fmla="*/ 31 w 34"/>
                  <a:gd name="T9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4">
                    <a:moveTo>
                      <a:pt x="31" y="22"/>
                    </a:moveTo>
                    <a:cubicBezTo>
                      <a:pt x="34" y="13"/>
                      <a:pt x="30" y="0"/>
                      <a:pt x="30" y="0"/>
                    </a:cubicBezTo>
                    <a:cubicBezTo>
                      <a:pt x="30" y="0"/>
                      <a:pt x="16" y="0"/>
                      <a:pt x="9" y="7"/>
                    </a:cubicBezTo>
                    <a:cubicBezTo>
                      <a:pt x="0" y="15"/>
                      <a:pt x="4" y="26"/>
                      <a:pt x="10" y="30"/>
                    </a:cubicBezTo>
                    <a:cubicBezTo>
                      <a:pt x="16" y="34"/>
                      <a:pt x="28" y="32"/>
                      <a:pt x="31" y="22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6" name="Freeform 115"/>
              <p:cNvSpPr/>
              <p:nvPr/>
            </p:nvSpPr>
            <p:spPr bwMode="auto">
              <a:xfrm>
                <a:off x="1896156" y="5455485"/>
                <a:ext cx="59007" cy="55730"/>
              </a:xfrm>
              <a:custGeom>
                <a:avLst/>
                <a:gdLst>
                  <a:gd name="T0" fmla="*/ 18 w 20"/>
                  <a:gd name="T1" fmla="*/ 12 h 19"/>
                  <a:gd name="T2" fmla="*/ 17 w 20"/>
                  <a:gd name="T3" fmla="*/ 0 h 19"/>
                  <a:gd name="T4" fmla="*/ 5 w 20"/>
                  <a:gd name="T5" fmla="*/ 4 h 19"/>
                  <a:gd name="T6" fmla="*/ 6 w 20"/>
                  <a:gd name="T7" fmla="*/ 17 h 19"/>
                  <a:gd name="T8" fmla="*/ 18 w 20"/>
                  <a:gd name="T9" fmla="*/ 1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18" y="12"/>
                    </a:moveTo>
                    <a:cubicBezTo>
                      <a:pt x="20" y="7"/>
                      <a:pt x="17" y="0"/>
                      <a:pt x="17" y="0"/>
                    </a:cubicBezTo>
                    <a:cubicBezTo>
                      <a:pt x="17" y="0"/>
                      <a:pt x="10" y="0"/>
                      <a:pt x="5" y="4"/>
                    </a:cubicBezTo>
                    <a:cubicBezTo>
                      <a:pt x="0" y="8"/>
                      <a:pt x="2" y="14"/>
                      <a:pt x="6" y="17"/>
                    </a:cubicBezTo>
                    <a:cubicBezTo>
                      <a:pt x="9" y="19"/>
                      <a:pt x="16" y="18"/>
                      <a:pt x="18" y="12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7" name="Freeform 116"/>
              <p:cNvSpPr/>
              <p:nvPr/>
            </p:nvSpPr>
            <p:spPr bwMode="auto">
              <a:xfrm>
                <a:off x="1922381" y="5408498"/>
                <a:ext cx="67749" cy="64471"/>
              </a:xfrm>
              <a:custGeom>
                <a:avLst/>
                <a:gdLst>
                  <a:gd name="T0" fmla="*/ 20 w 23"/>
                  <a:gd name="T1" fmla="*/ 16 h 22"/>
                  <a:gd name="T2" fmla="*/ 6 w 23"/>
                  <a:gd name="T3" fmla="*/ 19 h 22"/>
                  <a:gd name="T4" fmla="*/ 3 w 23"/>
                  <a:gd name="T5" fmla="*/ 5 h 22"/>
                  <a:gd name="T6" fmla="*/ 17 w 23"/>
                  <a:gd name="T7" fmla="*/ 3 h 22"/>
                  <a:gd name="T8" fmla="*/ 20 w 23"/>
                  <a:gd name="T9" fmla="*/ 1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2">
                    <a:moveTo>
                      <a:pt x="20" y="16"/>
                    </a:moveTo>
                    <a:cubicBezTo>
                      <a:pt x="17" y="21"/>
                      <a:pt x="11" y="22"/>
                      <a:pt x="6" y="19"/>
                    </a:cubicBezTo>
                    <a:cubicBezTo>
                      <a:pt x="2" y="16"/>
                      <a:pt x="0" y="10"/>
                      <a:pt x="3" y="5"/>
                    </a:cubicBezTo>
                    <a:cubicBezTo>
                      <a:pt x="7" y="1"/>
                      <a:pt x="13" y="0"/>
                      <a:pt x="17" y="3"/>
                    </a:cubicBezTo>
                    <a:cubicBezTo>
                      <a:pt x="22" y="6"/>
                      <a:pt x="23" y="12"/>
                      <a:pt x="20" y="16"/>
                    </a:cubicBezTo>
                    <a:close/>
                  </a:path>
                </a:pathLst>
              </a:custGeom>
              <a:solidFill>
                <a:srgbClr val="FADCE9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413" name="PA_组合 412"/>
            <p:cNvGrpSpPr/>
            <p:nvPr>
              <p:custDataLst>
                <p:tags r:id="rId13"/>
              </p:custDataLst>
            </p:nvPr>
          </p:nvGrpSpPr>
          <p:grpSpPr>
            <a:xfrm>
              <a:off x="813261" y="2536805"/>
              <a:ext cx="356230" cy="239308"/>
              <a:chOff x="813261" y="2536805"/>
              <a:chExt cx="356230" cy="239308"/>
            </a:xfrm>
          </p:grpSpPr>
          <p:sp>
            <p:nvSpPr>
              <p:cNvPr id="118" name="Freeform 117"/>
              <p:cNvSpPr/>
              <p:nvPr/>
            </p:nvSpPr>
            <p:spPr bwMode="auto">
              <a:xfrm>
                <a:off x="813261" y="2536805"/>
                <a:ext cx="356230" cy="239308"/>
              </a:xfrm>
              <a:custGeom>
                <a:avLst/>
                <a:gdLst>
                  <a:gd name="T0" fmla="*/ 122 w 122"/>
                  <a:gd name="T1" fmla="*/ 59 h 82"/>
                  <a:gd name="T2" fmla="*/ 56 w 122"/>
                  <a:gd name="T3" fmla="*/ 82 h 82"/>
                  <a:gd name="T4" fmla="*/ 4 w 122"/>
                  <a:gd name="T5" fmla="*/ 35 h 82"/>
                  <a:gd name="T6" fmla="*/ 70 w 122"/>
                  <a:gd name="T7" fmla="*/ 12 h 82"/>
                  <a:gd name="T8" fmla="*/ 122 w 122"/>
                  <a:gd name="T9" fmla="*/ 59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82">
                    <a:moveTo>
                      <a:pt x="122" y="59"/>
                    </a:moveTo>
                    <a:cubicBezTo>
                      <a:pt x="122" y="59"/>
                      <a:pt x="95" y="82"/>
                      <a:pt x="56" y="82"/>
                    </a:cubicBezTo>
                    <a:cubicBezTo>
                      <a:pt x="23" y="82"/>
                      <a:pt x="0" y="54"/>
                      <a:pt x="4" y="35"/>
                    </a:cubicBezTo>
                    <a:cubicBezTo>
                      <a:pt x="8" y="15"/>
                      <a:pt x="39" y="0"/>
                      <a:pt x="70" y="12"/>
                    </a:cubicBezTo>
                    <a:cubicBezTo>
                      <a:pt x="103" y="24"/>
                      <a:pt x="122" y="59"/>
                      <a:pt x="122" y="59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9" name="Freeform 118"/>
              <p:cNvSpPr/>
              <p:nvPr/>
            </p:nvSpPr>
            <p:spPr bwMode="auto">
              <a:xfrm>
                <a:off x="915978" y="2653728"/>
                <a:ext cx="253513" cy="64471"/>
              </a:xfrm>
              <a:custGeom>
                <a:avLst/>
                <a:gdLst>
                  <a:gd name="T0" fmla="*/ 0 w 87"/>
                  <a:gd name="T1" fmla="*/ 0 h 22"/>
                  <a:gd name="T2" fmla="*/ 20 w 87"/>
                  <a:gd name="T3" fmla="*/ 12 h 22"/>
                  <a:gd name="T4" fmla="*/ 41 w 87"/>
                  <a:gd name="T5" fmla="*/ 19 h 22"/>
                  <a:gd name="T6" fmla="*/ 87 w 87"/>
                  <a:gd name="T7" fmla="*/ 19 h 22"/>
                  <a:gd name="T8" fmla="*/ 64 w 87"/>
                  <a:gd name="T9" fmla="*/ 22 h 22"/>
                  <a:gd name="T10" fmla="*/ 41 w 87"/>
                  <a:gd name="T11" fmla="*/ 21 h 22"/>
                  <a:gd name="T12" fmla="*/ 19 w 87"/>
                  <a:gd name="T13" fmla="*/ 13 h 22"/>
                  <a:gd name="T14" fmla="*/ 0 w 87"/>
                  <a:gd name="T1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7" h="22">
                    <a:moveTo>
                      <a:pt x="0" y="0"/>
                    </a:moveTo>
                    <a:cubicBezTo>
                      <a:pt x="6" y="5"/>
                      <a:pt x="13" y="9"/>
                      <a:pt x="20" y="12"/>
                    </a:cubicBezTo>
                    <a:cubicBezTo>
                      <a:pt x="26" y="15"/>
                      <a:pt x="34" y="18"/>
                      <a:pt x="41" y="19"/>
                    </a:cubicBezTo>
                    <a:cubicBezTo>
                      <a:pt x="56" y="22"/>
                      <a:pt x="72" y="20"/>
                      <a:pt x="87" y="19"/>
                    </a:cubicBezTo>
                    <a:cubicBezTo>
                      <a:pt x="79" y="20"/>
                      <a:pt x="72" y="21"/>
                      <a:pt x="64" y="22"/>
                    </a:cubicBezTo>
                    <a:cubicBezTo>
                      <a:pt x="56" y="22"/>
                      <a:pt x="48" y="22"/>
                      <a:pt x="41" y="21"/>
                    </a:cubicBezTo>
                    <a:cubicBezTo>
                      <a:pt x="33" y="19"/>
                      <a:pt x="26" y="17"/>
                      <a:pt x="19" y="13"/>
                    </a:cubicBezTo>
                    <a:cubicBezTo>
                      <a:pt x="12" y="10"/>
                      <a:pt x="6" y="5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415" name="PA_组合 414"/>
            <p:cNvGrpSpPr/>
            <p:nvPr>
              <p:custDataLst>
                <p:tags r:id="rId14"/>
              </p:custDataLst>
            </p:nvPr>
          </p:nvGrpSpPr>
          <p:grpSpPr>
            <a:xfrm>
              <a:off x="1186974" y="2551011"/>
              <a:ext cx="347488" cy="265534"/>
              <a:chOff x="1186974" y="2551011"/>
              <a:chExt cx="347488" cy="265534"/>
            </a:xfrm>
          </p:grpSpPr>
          <p:sp>
            <p:nvSpPr>
              <p:cNvPr id="120" name="Freeform 119"/>
              <p:cNvSpPr/>
              <p:nvPr/>
            </p:nvSpPr>
            <p:spPr bwMode="auto">
              <a:xfrm>
                <a:off x="1186974" y="2551011"/>
                <a:ext cx="347488" cy="265534"/>
              </a:xfrm>
              <a:custGeom>
                <a:avLst/>
                <a:gdLst>
                  <a:gd name="T0" fmla="*/ 0 w 119"/>
                  <a:gd name="T1" fmla="*/ 73 h 91"/>
                  <a:gd name="T2" fmla="*/ 70 w 119"/>
                  <a:gd name="T3" fmla="*/ 83 h 91"/>
                  <a:gd name="T4" fmla="*/ 111 w 119"/>
                  <a:gd name="T5" fmla="*/ 26 h 91"/>
                  <a:gd name="T6" fmla="*/ 42 w 119"/>
                  <a:gd name="T7" fmla="*/ 17 h 91"/>
                  <a:gd name="T8" fmla="*/ 0 w 119"/>
                  <a:gd name="T9" fmla="*/ 73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91">
                    <a:moveTo>
                      <a:pt x="0" y="73"/>
                    </a:moveTo>
                    <a:cubicBezTo>
                      <a:pt x="0" y="73"/>
                      <a:pt x="31" y="91"/>
                      <a:pt x="70" y="83"/>
                    </a:cubicBezTo>
                    <a:cubicBezTo>
                      <a:pt x="102" y="76"/>
                      <a:pt x="119" y="44"/>
                      <a:pt x="111" y="26"/>
                    </a:cubicBezTo>
                    <a:cubicBezTo>
                      <a:pt x="103" y="8"/>
                      <a:pt x="70" y="0"/>
                      <a:pt x="42" y="17"/>
                    </a:cubicBezTo>
                    <a:cubicBezTo>
                      <a:pt x="12" y="35"/>
                      <a:pt x="0" y="73"/>
                      <a:pt x="0" y="73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1" name="Freeform 120"/>
              <p:cNvSpPr/>
              <p:nvPr/>
            </p:nvSpPr>
            <p:spPr bwMode="auto">
              <a:xfrm>
                <a:off x="1186974" y="2653728"/>
                <a:ext cx="227288" cy="113644"/>
              </a:xfrm>
              <a:custGeom>
                <a:avLst/>
                <a:gdLst>
                  <a:gd name="T0" fmla="*/ 78 w 78"/>
                  <a:gd name="T1" fmla="*/ 0 h 39"/>
                  <a:gd name="T2" fmla="*/ 63 w 78"/>
                  <a:gd name="T3" fmla="*/ 18 h 39"/>
                  <a:gd name="T4" fmla="*/ 44 w 78"/>
                  <a:gd name="T5" fmla="*/ 30 h 39"/>
                  <a:gd name="T6" fmla="*/ 23 w 78"/>
                  <a:gd name="T7" fmla="*/ 37 h 39"/>
                  <a:gd name="T8" fmla="*/ 0 w 78"/>
                  <a:gd name="T9" fmla="*/ 38 h 39"/>
                  <a:gd name="T10" fmla="*/ 23 w 78"/>
                  <a:gd name="T11" fmla="*/ 35 h 39"/>
                  <a:gd name="T12" fmla="*/ 44 w 78"/>
                  <a:gd name="T13" fmla="*/ 28 h 39"/>
                  <a:gd name="T14" fmla="*/ 63 w 78"/>
                  <a:gd name="T15" fmla="*/ 17 h 39"/>
                  <a:gd name="T16" fmla="*/ 78 w 78"/>
                  <a:gd name="T1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8" h="39">
                    <a:moveTo>
                      <a:pt x="78" y="0"/>
                    </a:moveTo>
                    <a:cubicBezTo>
                      <a:pt x="74" y="7"/>
                      <a:pt x="69" y="13"/>
                      <a:pt x="63" y="18"/>
                    </a:cubicBezTo>
                    <a:cubicBezTo>
                      <a:pt x="58" y="23"/>
                      <a:pt x="51" y="27"/>
                      <a:pt x="44" y="30"/>
                    </a:cubicBezTo>
                    <a:cubicBezTo>
                      <a:pt x="38" y="33"/>
                      <a:pt x="30" y="36"/>
                      <a:pt x="23" y="37"/>
                    </a:cubicBezTo>
                    <a:cubicBezTo>
                      <a:pt x="16" y="38"/>
                      <a:pt x="8" y="39"/>
                      <a:pt x="0" y="38"/>
                    </a:cubicBezTo>
                    <a:cubicBezTo>
                      <a:pt x="8" y="38"/>
                      <a:pt x="15" y="37"/>
                      <a:pt x="23" y="35"/>
                    </a:cubicBezTo>
                    <a:cubicBezTo>
                      <a:pt x="30" y="34"/>
                      <a:pt x="37" y="31"/>
                      <a:pt x="44" y="28"/>
                    </a:cubicBezTo>
                    <a:cubicBezTo>
                      <a:pt x="50" y="25"/>
                      <a:pt x="57" y="21"/>
                      <a:pt x="63" y="17"/>
                    </a:cubicBezTo>
                    <a:cubicBezTo>
                      <a:pt x="68" y="12"/>
                      <a:pt x="74" y="7"/>
                      <a:pt x="7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410" name="PA_组合 409"/>
            <p:cNvGrpSpPr/>
            <p:nvPr>
              <p:custDataLst>
                <p:tags r:id="rId15"/>
              </p:custDataLst>
            </p:nvPr>
          </p:nvGrpSpPr>
          <p:grpSpPr>
            <a:xfrm>
              <a:off x="2641397" y="3570527"/>
              <a:ext cx="256792" cy="337654"/>
              <a:chOff x="2641397" y="3570527"/>
              <a:chExt cx="256792" cy="337654"/>
            </a:xfrm>
          </p:grpSpPr>
          <p:sp>
            <p:nvSpPr>
              <p:cNvPr id="122" name="Freeform 121"/>
              <p:cNvSpPr/>
              <p:nvPr/>
            </p:nvSpPr>
            <p:spPr bwMode="auto">
              <a:xfrm>
                <a:off x="2641397" y="3570527"/>
                <a:ext cx="256792" cy="337654"/>
              </a:xfrm>
              <a:custGeom>
                <a:avLst/>
                <a:gdLst>
                  <a:gd name="T0" fmla="*/ 45 w 88"/>
                  <a:gd name="T1" fmla="*/ 116 h 116"/>
                  <a:gd name="T2" fmla="*/ 7 w 88"/>
                  <a:gd name="T3" fmla="*/ 57 h 116"/>
                  <a:gd name="T4" fmla="*/ 50 w 88"/>
                  <a:gd name="T5" fmla="*/ 0 h 116"/>
                  <a:gd name="T6" fmla="*/ 79 w 88"/>
                  <a:gd name="T7" fmla="*/ 54 h 116"/>
                  <a:gd name="T8" fmla="*/ 45 w 88"/>
                  <a:gd name="T9" fmla="*/ 116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116">
                    <a:moveTo>
                      <a:pt x="45" y="116"/>
                    </a:moveTo>
                    <a:cubicBezTo>
                      <a:pt x="45" y="116"/>
                      <a:pt x="16" y="95"/>
                      <a:pt x="7" y="57"/>
                    </a:cubicBezTo>
                    <a:cubicBezTo>
                      <a:pt x="0" y="24"/>
                      <a:pt x="30" y="1"/>
                      <a:pt x="50" y="0"/>
                    </a:cubicBezTo>
                    <a:cubicBezTo>
                      <a:pt x="70" y="0"/>
                      <a:pt x="88" y="24"/>
                      <a:pt x="79" y="54"/>
                    </a:cubicBezTo>
                    <a:cubicBezTo>
                      <a:pt x="69" y="88"/>
                      <a:pt x="45" y="116"/>
                      <a:pt x="45" y="116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" name="Freeform 122"/>
              <p:cNvSpPr/>
              <p:nvPr/>
            </p:nvSpPr>
            <p:spPr bwMode="auto">
              <a:xfrm>
                <a:off x="2746299" y="3689635"/>
                <a:ext cx="34967" cy="218546"/>
              </a:xfrm>
              <a:custGeom>
                <a:avLst/>
                <a:gdLst>
                  <a:gd name="T0" fmla="*/ 2 w 12"/>
                  <a:gd name="T1" fmla="*/ 0 h 75"/>
                  <a:gd name="T2" fmla="*/ 4 w 12"/>
                  <a:gd name="T3" fmla="*/ 18 h 75"/>
                  <a:gd name="T4" fmla="*/ 10 w 12"/>
                  <a:gd name="T5" fmla="*/ 37 h 75"/>
                  <a:gd name="T6" fmla="*/ 12 w 12"/>
                  <a:gd name="T7" fmla="*/ 56 h 75"/>
                  <a:gd name="T8" fmla="*/ 9 w 12"/>
                  <a:gd name="T9" fmla="*/ 75 h 75"/>
                  <a:gd name="T10" fmla="*/ 10 w 12"/>
                  <a:gd name="T11" fmla="*/ 56 h 75"/>
                  <a:gd name="T12" fmla="*/ 8 w 12"/>
                  <a:gd name="T13" fmla="*/ 37 h 75"/>
                  <a:gd name="T14" fmla="*/ 3 w 12"/>
                  <a:gd name="T15" fmla="*/ 19 h 75"/>
                  <a:gd name="T16" fmla="*/ 2 w 12"/>
                  <a:gd name="T17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75">
                    <a:moveTo>
                      <a:pt x="2" y="0"/>
                    </a:moveTo>
                    <a:cubicBezTo>
                      <a:pt x="1" y="6"/>
                      <a:pt x="3" y="12"/>
                      <a:pt x="4" y="18"/>
                    </a:cubicBezTo>
                    <a:cubicBezTo>
                      <a:pt x="6" y="24"/>
                      <a:pt x="8" y="30"/>
                      <a:pt x="10" y="37"/>
                    </a:cubicBezTo>
                    <a:cubicBezTo>
                      <a:pt x="11" y="43"/>
                      <a:pt x="12" y="49"/>
                      <a:pt x="12" y="56"/>
                    </a:cubicBezTo>
                    <a:cubicBezTo>
                      <a:pt x="12" y="62"/>
                      <a:pt x="11" y="68"/>
                      <a:pt x="9" y="75"/>
                    </a:cubicBezTo>
                    <a:cubicBezTo>
                      <a:pt x="10" y="68"/>
                      <a:pt x="10" y="62"/>
                      <a:pt x="10" y="56"/>
                    </a:cubicBezTo>
                    <a:cubicBezTo>
                      <a:pt x="10" y="49"/>
                      <a:pt x="9" y="43"/>
                      <a:pt x="8" y="37"/>
                    </a:cubicBezTo>
                    <a:cubicBezTo>
                      <a:pt x="6" y="31"/>
                      <a:pt x="4" y="25"/>
                      <a:pt x="3" y="19"/>
                    </a:cubicBezTo>
                    <a:cubicBezTo>
                      <a:pt x="1" y="13"/>
                      <a:pt x="0" y="6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409" name="PA_组合 408"/>
            <p:cNvGrpSpPr/>
            <p:nvPr>
              <p:custDataLst>
                <p:tags r:id="rId16"/>
              </p:custDataLst>
            </p:nvPr>
          </p:nvGrpSpPr>
          <p:grpSpPr>
            <a:xfrm>
              <a:off x="2725537" y="3928942"/>
              <a:ext cx="289574" cy="248050"/>
              <a:chOff x="2725537" y="3928942"/>
              <a:chExt cx="289574" cy="248050"/>
            </a:xfrm>
          </p:grpSpPr>
          <p:sp>
            <p:nvSpPr>
              <p:cNvPr id="124" name="Freeform 123"/>
              <p:cNvSpPr/>
              <p:nvPr/>
            </p:nvSpPr>
            <p:spPr bwMode="auto">
              <a:xfrm>
                <a:off x="2725537" y="3928942"/>
                <a:ext cx="289574" cy="248050"/>
              </a:xfrm>
              <a:custGeom>
                <a:avLst/>
                <a:gdLst>
                  <a:gd name="T0" fmla="*/ 2 w 99"/>
                  <a:gd name="T1" fmla="*/ 2 h 85"/>
                  <a:gd name="T2" fmla="*/ 22 w 99"/>
                  <a:gd name="T3" fmla="*/ 62 h 85"/>
                  <a:gd name="T4" fmla="*/ 87 w 99"/>
                  <a:gd name="T5" fmla="*/ 67 h 85"/>
                  <a:gd name="T6" fmla="*/ 64 w 99"/>
                  <a:gd name="T7" fmla="*/ 13 h 85"/>
                  <a:gd name="T8" fmla="*/ 2 w 99"/>
                  <a:gd name="T9" fmla="*/ 2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" h="85">
                    <a:moveTo>
                      <a:pt x="2" y="2"/>
                    </a:moveTo>
                    <a:cubicBezTo>
                      <a:pt x="2" y="2"/>
                      <a:pt x="0" y="34"/>
                      <a:pt x="22" y="62"/>
                    </a:cubicBezTo>
                    <a:cubicBezTo>
                      <a:pt x="40" y="85"/>
                      <a:pt x="76" y="80"/>
                      <a:pt x="87" y="67"/>
                    </a:cubicBezTo>
                    <a:cubicBezTo>
                      <a:pt x="99" y="53"/>
                      <a:pt x="91" y="25"/>
                      <a:pt x="64" y="13"/>
                    </a:cubicBezTo>
                    <a:cubicBezTo>
                      <a:pt x="35" y="0"/>
                      <a:pt x="2" y="2"/>
                      <a:pt x="2" y="2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5" name="Freeform 124"/>
              <p:cNvSpPr/>
              <p:nvPr/>
            </p:nvSpPr>
            <p:spPr bwMode="auto">
              <a:xfrm>
                <a:off x="2731001" y="3934406"/>
                <a:ext cx="178115" cy="140962"/>
              </a:xfrm>
              <a:custGeom>
                <a:avLst/>
                <a:gdLst>
                  <a:gd name="T0" fmla="*/ 61 w 61"/>
                  <a:gd name="T1" fmla="*/ 47 h 48"/>
                  <a:gd name="T2" fmla="*/ 42 w 61"/>
                  <a:gd name="T3" fmla="*/ 43 h 48"/>
                  <a:gd name="T4" fmla="*/ 29 w 61"/>
                  <a:gd name="T5" fmla="*/ 27 h 48"/>
                  <a:gd name="T6" fmla="*/ 16 w 61"/>
                  <a:gd name="T7" fmla="*/ 12 h 48"/>
                  <a:gd name="T8" fmla="*/ 0 w 61"/>
                  <a:gd name="T9" fmla="*/ 0 h 48"/>
                  <a:gd name="T10" fmla="*/ 17 w 61"/>
                  <a:gd name="T11" fmla="*/ 11 h 48"/>
                  <a:gd name="T12" fmla="*/ 30 w 61"/>
                  <a:gd name="T13" fmla="*/ 26 h 48"/>
                  <a:gd name="T14" fmla="*/ 43 w 61"/>
                  <a:gd name="T15" fmla="*/ 42 h 48"/>
                  <a:gd name="T16" fmla="*/ 61 w 61"/>
                  <a:gd name="T17" fmla="*/ 47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" h="48">
                    <a:moveTo>
                      <a:pt x="61" y="47"/>
                    </a:moveTo>
                    <a:cubicBezTo>
                      <a:pt x="55" y="48"/>
                      <a:pt x="47" y="47"/>
                      <a:pt x="42" y="43"/>
                    </a:cubicBezTo>
                    <a:cubicBezTo>
                      <a:pt x="36" y="39"/>
                      <a:pt x="32" y="33"/>
                      <a:pt x="29" y="27"/>
                    </a:cubicBezTo>
                    <a:cubicBezTo>
                      <a:pt x="25" y="22"/>
                      <a:pt x="21" y="16"/>
                      <a:pt x="16" y="12"/>
                    </a:cubicBezTo>
                    <a:cubicBezTo>
                      <a:pt x="11" y="7"/>
                      <a:pt x="6" y="3"/>
                      <a:pt x="0" y="0"/>
                    </a:cubicBezTo>
                    <a:cubicBezTo>
                      <a:pt x="6" y="2"/>
                      <a:pt x="12" y="6"/>
                      <a:pt x="17" y="11"/>
                    </a:cubicBezTo>
                    <a:cubicBezTo>
                      <a:pt x="22" y="15"/>
                      <a:pt x="26" y="21"/>
                      <a:pt x="30" y="26"/>
                    </a:cubicBezTo>
                    <a:cubicBezTo>
                      <a:pt x="34" y="32"/>
                      <a:pt x="37" y="38"/>
                      <a:pt x="43" y="42"/>
                    </a:cubicBezTo>
                    <a:cubicBezTo>
                      <a:pt x="48" y="46"/>
                      <a:pt x="55" y="47"/>
                      <a:pt x="61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408" name="PA_组合 407"/>
            <p:cNvGrpSpPr/>
            <p:nvPr>
              <p:custDataLst>
                <p:tags r:id="rId17"/>
              </p:custDataLst>
            </p:nvPr>
          </p:nvGrpSpPr>
          <p:grpSpPr>
            <a:xfrm>
              <a:off x="1099556" y="4556169"/>
              <a:ext cx="335468" cy="347488"/>
              <a:chOff x="1099556" y="4556169"/>
              <a:chExt cx="335468" cy="347488"/>
            </a:xfrm>
          </p:grpSpPr>
          <p:sp>
            <p:nvSpPr>
              <p:cNvPr id="126" name="Freeform 125"/>
              <p:cNvSpPr/>
              <p:nvPr/>
            </p:nvSpPr>
            <p:spPr bwMode="auto">
              <a:xfrm>
                <a:off x="1099556" y="4728820"/>
                <a:ext cx="242586" cy="174837"/>
              </a:xfrm>
              <a:custGeom>
                <a:avLst/>
                <a:gdLst>
                  <a:gd name="T0" fmla="*/ 83 w 83"/>
                  <a:gd name="T1" fmla="*/ 23 h 60"/>
                  <a:gd name="T2" fmla="*/ 39 w 83"/>
                  <a:gd name="T3" fmla="*/ 2 h 60"/>
                  <a:gd name="T4" fmla="*/ 2 w 83"/>
                  <a:gd name="T5" fmla="*/ 36 h 60"/>
                  <a:gd name="T6" fmla="*/ 44 w 83"/>
                  <a:gd name="T7" fmla="*/ 52 h 60"/>
                  <a:gd name="T8" fmla="*/ 83 w 83"/>
                  <a:gd name="T9" fmla="*/ 23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60">
                    <a:moveTo>
                      <a:pt x="83" y="23"/>
                    </a:moveTo>
                    <a:cubicBezTo>
                      <a:pt x="83" y="23"/>
                      <a:pt x="66" y="5"/>
                      <a:pt x="39" y="2"/>
                    </a:cubicBezTo>
                    <a:cubicBezTo>
                      <a:pt x="17" y="0"/>
                      <a:pt x="0" y="22"/>
                      <a:pt x="2" y="36"/>
                    </a:cubicBezTo>
                    <a:cubicBezTo>
                      <a:pt x="3" y="49"/>
                      <a:pt x="23" y="60"/>
                      <a:pt x="44" y="52"/>
                    </a:cubicBezTo>
                    <a:cubicBezTo>
                      <a:pt x="66" y="43"/>
                      <a:pt x="83" y="23"/>
                      <a:pt x="83" y="23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7" name="Freeform 126"/>
              <p:cNvSpPr/>
              <p:nvPr/>
            </p:nvSpPr>
            <p:spPr bwMode="auto">
              <a:xfrm>
                <a:off x="1169491" y="4793292"/>
                <a:ext cx="172651" cy="29504"/>
              </a:xfrm>
              <a:custGeom>
                <a:avLst/>
                <a:gdLst>
                  <a:gd name="T0" fmla="*/ 0 w 59"/>
                  <a:gd name="T1" fmla="*/ 10 h 10"/>
                  <a:gd name="T2" fmla="*/ 13 w 59"/>
                  <a:gd name="T3" fmla="*/ 1 h 10"/>
                  <a:gd name="T4" fmla="*/ 29 w 59"/>
                  <a:gd name="T5" fmla="*/ 2 h 10"/>
                  <a:gd name="T6" fmla="*/ 44 w 59"/>
                  <a:gd name="T7" fmla="*/ 4 h 10"/>
                  <a:gd name="T8" fmla="*/ 59 w 59"/>
                  <a:gd name="T9" fmla="*/ 1 h 10"/>
                  <a:gd name="T10" fmla="*/ 44 w 59"/>
                  <a:gd name="T11" fmla="*/ 5 h 10"/>
                  <a:gd name="T12" fmla="*/ 28 w 59"/>
                  <a:gd name="T13" fmla="*/ 4 h 10"/>
                  <a:gd name="T14" fmla="*/ 13 w 59"/>
                  <a:gd name="T15" fmla="*/ 3 h 10"/>
                  <a:gd name="T16" fmla="*/ 0 w 59"/>
                  <a:gd name="T1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" h="10">
                    <a:moveTo>
                      <a:pt x="0" y="10"/>
                    </a:moveTo>
                    <a:cubicBezTo>
                      <a:pt x="3" y="6"/>
                      <a:pt x="7" y="2"/>
                      <a:pt x="13" y="1"/>
                    </a:cubicBezTo>
                    <a:cubicBezTo>
                      <a:pt x="18" y="0"/>
                      <a:pt x="24" y="1"/>
                      <a:pt x="29" y="2"/>
                    </a:cubicBezTo>
                    <a:cubicBezTo>
                      <a:pt x="34" y="3"/>
                      <a:pt x="39" y="4"/>
                      <a:pt x="44" y="4"/>
                    </a:cubicBezTo>
                    <a:cubicBezTo>
                      <a:pt x="49" y="4"/>
                      <a:pt x="54" y="3"/>
                      <a:pt x="59" y="1"/>
                    </a:cubicBezTo>
                    <a:cubicBezTo>
                      <a:pt x="54" y="3"/>
                      <a:pt x="49" y="5"/>
                      <a:pt x="44" y="5"/>
                    </a:cubicBezTo>
                    <a:cubicBezTo>
                      <a:pt x="39" y="6"/>
                      <a:pt x="33" y="5"/>
                      <a:pt x="28" y="4"/>
                    </a:cubicBezTo>
                    <a:cubicBezTo>
                      <a:pt x="23" y="3"/>
                      <a:pt x="18" y="2"/>
                      <a:pt x="13" y="3"/>
                    </a:cubicBezTo>
                    <a:cubicBezTo>
                      <a:pt x="8" y="3"/>
                      <a:pt x="4" y="6"/>
                      <a:pt x="0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8" name="Freeform 127"/>
              <p:cNvSpPr/>
              <p:nvPr/>
            </p:nvSpPr>
            <p:spPr bwMode="auto">
              <a:xfrm>
                <a:off x="1256909" y="4556169"/>
                <a:ext cx="178115" cy="239308"/>
              </a:xfrm>
              <a:custGeom>
                <a:avLst/>
                <a:gdLst>
                  <a:gd name="T0" fmla="*/ 31 w 61"/>
                  <a:gd name="T1" fmla="*/ 82 h 82"/>
                  <a:gd name="T2" fmla="*/ 56 w 61"/>
                  <a:gd name="T3" fmla="*/ 41 h 82"/>
                  <a:gd name="T4" fmla="*/ 26 w 61"/>
                  <a:gd name="T5" fmla="*/ 0 h 82"/>
                  <a:gd name="T6" fmla="*/ 7 w 61"/>
                  <a:gd name="T7" fmla="*/ 40 h 82"/>
                  <a:gd name="T8" fmla="*/ 31 w 61"/>
                  <a:gd name="T9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82">
                    <a:moveTo>
                      <a:pt x="31" y="82"/>
                    </a:moveTo>
                    <a:cubicBezTo>
                      <a:pt x="31" y="82"/>
                      <a:pt x="51" y="68"/>
                      <a:pt x="56" y="41"/>
                    </a:cubicBezTo>
                    <a:cubicBezTo>
                      <a:pt x="61" y="18"/>
                      <a:pt x="40" y="0"/>
                      <a:pt x="26" y="0"/>
                    </a:cubicBezTo>
                    <a:cubicBezTo>
                      <a:pt x="13" y="0"/>
                      <a:pt x="0" y="19"/>
                      <a:pt x="7" y="40"/>
                    </a:cubicBezTo>
                    <a:cubicBezTo>
                      <a:pt x="13" y="64"/>
                      <a:pt x="31" y="82"/>
                      <a:pt x="31" y="82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9" name="Freeform 128"/>
              <p:cNvSpPr/>
              <p:nvPr/>
            </p:nvSpPr>
            <p:spPr bwMode="auto">
              <a:xfrm>
                <a:off x="1344327" y="4627197"/>
                <a:ext cx="20762" cy="168280"/>
              </a:xfrm>
              <a:custGeom>
                <a:avLst/>
                <a:gdLst>
                  <a:gd name="T0" fmla="*/ 0 w 7"/>
                  <a:gd name="T1" fmla="*/ 0 h 58"/>
                  <a:gd name="T2" fmla="*/ 6 w 7"/>
                  <a:gd name="T3" fmla="*/ 14 h 58"/>
                  <a:gd name="T4" fmla="*/ 7 w 7"/>
                  <a:gd name="T5" fmla="*/ 29 h 58"/>
                  <a:gd name="T6" fmla="*/ 4 w 7"/>
                  <a:gd name="T7" fmla="*/ 44 h 58"/>
                  <a:gd name="T8" fmla="*/ 1 w 7"/>
                  <a:gd name="T9" fmla="*/ 58 h 58"/>
                  <a:gd name="T10" fmla="*/ 5 w 7"/>
                  <a:gd name="T11" fmla="*/ 29 h 58"/>
                  <a:gd name="T12" fmla="*/ 4 w 7"/>
                  <a:gd name="T13" fmla="*/ 14 h 58"/>
                  <a:gd name="T14" fmla="*/ 0 w 7"/>
                  <a:gd name="T15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58">
                    <a:moveTo>
                      <a:pt x="0" y="0"/>
                    </a:moveTo>
                    <a:cubicBezTo>
                      <a:pt x="2" y="4"/>
                      <a:pt x="5" y="9"/>
                      <a:pt x="6" y="14"/>
                    </a:cubicBezTo>
                    <a:cubicBezTo>
                      <a:pt x="7" y="19"/>
                      <a:pt x="7" y="24"/>
                      <a:pt x="7" y="29"/>
                    </a:cubicBezTo>
                    <a:cubicBezTo>
                      <a:pt x="6" y="34"/>
                      <a:pt x="5" y="39"/>
                      <a:pt x="4" y="44"/>
                    </a:cubicBezTo>
                    <a:cubicBezTo>
                      <a:pt x="3" y="49"/>
                      <a:pt x="2" y="53"/>
                      <a:pt x="1" y="58"/>
                    </a:cubicBezTo>
                    <a:cubicBezTo>
                      <a:pt x="2" y="48"/>
                      <a:pt x="4" y="38"/>
                      <a:pt x="5" y="29"/>
                    </a:cubicBezTo>
                    <a:cubicBezTo>
                      <a:pt x="5" y="24"/>
                      <a:pt x="5" y="19"/>
                      <a:pt x="4" y="14"/>
                    </a:cubicBezTo>
                    <a:cubicBezTo>
                      <a:pt x="3" y="9"/>
                      <a:pt x="2" y="5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419" name="组合 418"/>
            <p:cNvGrpSpPr/>
            <p:nvPr/>
          </p:nvGrpSpPr>
          <p:grpSpPr>
            <a:xfrm>
              <a:off x="3656542" y="2901777"/>
              <a:ext cx="342024" cy="384641"/>
              <a:chOff x="3656542" y="2901777"/>
              <a:chExt cx="342024" cy="384641"/>
            </a:xfrm>
          </p:grpSpPr>
          <p:sp>
            <p:nvSpPr>
              <p:cNvPr id="10" name="PA_任意多边形 9"/>
              <p:cNvSpPr/>
              <p:nvPr>
                <p:custDataLst>
                  <p:tags r:id="rId18"/>
                </p:custDataLst>
              </p:nvPr>
            </p:nvSpPr>
            <p:spPr bwMode="auto">
              <a:xfrm>
                <a:off x="3715549" y="2901777"/>
                <a:ext cx="283017" cy="260070"/>
              </a:xfrm>
              <a:custGeom>
                <a:avLst/>
                <a:gdLst>
                  <a:gd name="T0" fmla="*/ 0 w 97"/>
                  <a:gd name="T1" fmla="*/ 77 h 89"/>
                  <a:gd name="T2" fmla="*/ 63 w 97"/>
                  <a:gd name="T3" fmla="*/ 76 h 89"/>
                  <a:gd name="T4" fmla="*/ 88 w 97"/>
                  <a:gd name="T5" fmla="*/ 15 h 89"/>
                  <a:gd name="T6" fmla="*/ 30 w 97"/>
                  <a:gd name="T7" fmla="*/ 21 h 89"/>
                  <a:gd name="T8" fmla="*/ 0 w 97"/>
                  <a:gd name="T9" fmla="*/ 77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" h="89">
                    <a:moveTo>
                      <a:pt x="0" y="77"/>
                    </a:moveTo>
                    <a:cubicBezTo>
                      <a:pt x="0" y="77"/>
                      <a:pt x="30" y="89"/>
                      <a:pt x="63" y="76"/>
                    </a:cubicBezTo>
                    <a:cubicBezTo>
                      <a:pt x="91" y="66"/>
                      <a:pt x="97" y="31"/>
                      <a:pt x="88" y="15"/>
                    </a:cubicBezTo>
                    <a:cubicBezTo>
                      <a:pt x="78" y="0"/>
                      <a:pt x="49" y="0"/>
                      <a:pt x="30" y="21"/>
                    </a:cubicBezTo>
                    <a:cubicBezTo>
                      <a:pt x="8" y="45"/>
                      <a:pt x="0" y="77"/>
                      <a:pt x="0" y="77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grpSp>
            <p:nvGrpSpPr>
              <p:cNvPr id="412" name="PA_组合 411"/>
              <p:cNvGrpSpPr/>
              <p:nvPr>
                <p:custDataLst>
                  <p:tags r:id="rId19"/>
                </p:custDataLst>
              </p:nvPr>
            </p:nvGrpSpPr>
            <p:grpSpPr>
              <a:xfrm>
                <a:off x="3656542" y="2997937"/>
                <a:ext cx="310335" cy="288481"/>
                <a:chOff x="3656542" y="2997937"/>
                <a:chExt cx="310335" cy="288481"/>
              </a:xfrm>
            </p:grpSpPr>
            <p:sp>
              <p:nvSpPr>
                <p:cNvPr id="11" name="Freeform 10"/>
                <p:cNvSpPr/>
                <p:nvPr/>
              </p:nvSpPr>
              <p:spPr bwMode="auto">
                <a:xfrm>
                  <a:off x="3715549" y="2997937"/>
                  <a:ext cx="186857" cy="128942"/>
                </a:xfrm>
                <a:custGeom>
                  <a:avLst/>
                  <a:gdLst>
                    <a:gd name="T0" fmla="*/ 64 w 64"/>
                    <a:gd name="T1" fmla="*/ 0 h 44"/>
                    <a:gd name="T2" fmla="*/ 54 w 64"/>
                    <a:gd name="T3" fmla="*/ 17 h 44"/>
                    <a:gd name="T4" fmla="*/ 35 w 64"/>
                    <a:gd name="T5" fmla="*/ 25 h 44"/>
                    <a:gd name="T6" fmla="*/ 16 w 64"/>
                    <a:gd name="T7" fmla="*/ 32 h 44"/>
                    <a:gd name="T8" fmla="*/ 0 w 64"/>
                    <a:gd name="T9" fmla="*/ 44 h 44"/>
                    <a:gd name="T10" fmla="*/ 16 w 64"/>
                    <a:gd name="T11" fmla="*/ 31 h 44"/>
                    <a:gd name="T12" fmla="*/ 34 w 64"/>
                    <a:gd name="T13" fmla="*/ 23 h 44"/>
                    <a:gd name="T14" fmla="*/ 53 w 64"/>
                    <a:gd name="T15" fmla="*/ 16 h 44"/>
                    <a:gd name="T16" fmla="*/ 64 w 64"/>
                    <a:gd name="T17" fmla="*/ 0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4" h="44">
                      <a:moveTo>
                        <a:pt x="64" y="0"/>
                      </a:moveTo>
                      <a:cubicBezTo>
                        <a:pt x="63" y="7"/>
                        <a:pt x="59" y="13"/>
                        <a:pt x="54" y="17"/>
                      </a:cubicBezTo>
                      <a:cubicBezTo>
                        <a:pt x="48" y="22"/>
                        <a:pt x="41" y="23"/>
                        <a:pt x="35" y="25"/>
                      </a:cubicBezTo>
                      <a:cubicBezTo>
                        <a:pt x="28" y="27"/>
                        <a:pt x="22" y="29"/>
                        <a:pt x="16" y="32"/>
                      </a:cubicBezTo>
                      <a:cubicBezTo>
                        <a:pt x="10" y="35"/>
                        <a:pt x="5" y="39"/>
                        <a:pt x="0" y="44"/>
                      </a:cubicBezTo>
                      <a:cubicBezTo>
                        <a:pt x="4" y="39"/>
                        <a:pt x="10" y="34"/>
                        <a:pt x="16" y="31"/>
                      </a:cubicBezTo>
                      <a:cubicBezTo>
                        <a:pt x="21" y="27"/>
                        <a:pt x="28" y="25"/>
                        <a:pt x="34" y="23"/>
                      </a:cubicBezTo>
                      <a:cubicBezTo>
                        <a:pt x="41" y="21"/>
                        <a:pt x="47" y="20"/>
                        <a:pt x="53" y="16"/>
                      </a:cubicBezTo>
                      <a:cubicBezTo>
                        <a:pt x="58" y="13"/>
                        <a:pt x="62" y="6"/>
                        <a:pt x="6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30" name="Freeform 129"/>
                <p:cNvSpPr/>
                <p:nvPr/>
              </p:nvSpPr>
              <p:spPr bwMode="auto">
                <a:xfrm>
                  <a:off x="3656542" y="3050388"/>
                  <a:ext cx="310335" cy="236030"/>
                </a:xfrm>
                <a:custGeom>
                  <a:avLst/>
                  <a:gdLst>
                    <a:gd name="T0" fmla="*/ 0 w 106"/>
                    <a:gd name="T1" fmla="*/ 62 h 81"/>
                    <a:gd name="T2" fmla="*/ 61 w 106"/>
                    <a:gd name="T3" fmla="*/ 78 h 81"/>
                    <a:gd name="T4" fmla="*/ 101 w 106"/>
                    <a:gd name="T5" fmla="*/ 25 h 81"/>
                    <a:gd name="T6" fmla="*/ 43 w 106"/>
                    <a:gd name="T7" fmla="*/ 16 h 81"/>
                    <a:gd name="T8" fmla="*/ 0 w 106"/>
                    <a:gd name="T9" fmla="*/ 62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6" h="81">
                      <a:moveTo>
                        <a:pt x="0" y="62"/>
                      </a:moveTo>
                      <a:cubicBezTo>
                        <a:pt x="0" y="62"/>
                        <a:pt x="26" y="81"/>
                        <a:pt x="61" y="78"/>
                      </a:cubicBezTo>
                      <a:cubicBezTo>
                        <a:pt x="91" y="75"/>
                        <a:pt x="106" y="43"/>
                        <a:pt x="101" y="25"/>
                      </a:cubicBezTo>
                      <a:cubicBezTo>
                        <a:pt x="96" y="8"/>
                        <a:pt x="68" y="0"/>
                        <a:pt x="43" y="16"/>
                      </a:cubicBezTo>
                      <a:cubicBezTo>
                        <a:pt x="16" y="33"/>
                        <a:pt x="0" y="62"/>
                        <a:pt x="0" y="62"/>
                      </a:cubicBezTo>
                      <a:close/>
                    </a:path>
                  </a:pathLst>
                </a:custGeom>
                <a:solidFill>
                  <a:srgbClr val="7ED6CA"/>
                </a:solidFill>
                <a:ln w="7938" cap="flat">
                  <a:solidFill>
                    <a:srgbClr val="FFFFFF"/>
                  </a:solidFill>
                  <a:prstDash val="solid"/>
                  <a:miter lim="800000"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31" name="Freeform 130"/>
                <p:cNvSpPr/>
                <p:nvPr/>
              </p:nvSpPr>
              <p:spPr bwMode="auto">
                <a:xfrm>
                  <a:off x="3656542" y="3155290"/>
                  <a:ext cx="213083" cy="76491"/>
                </a:xfrm>
                <a:custGeom>
                  <a:avLst/>
                  <a:gdLst>
                    <a:gd name="T0" fmla="*/ 73 w 73"/>
                    <a:gd name="T1" fmla="*/ 0 h 26"/>
                    <a:gd name="T2" fmla="*/ 59 w 73"/>
                    <a:gd name="T3" fmla="*/ 15 h 26"/>
                    <a:gd name="T4" fmla="*/ 39 w 73"/>
                    <a:gd name="T5" fmla="*/ 17 h 26"/>
                    <a:gd name="T6" fmla="*/ 19 w 73"/>
                    <a:gd name="T7" fmla="*/ 19 h 26"/>
                    <a:gd name="T8" fmla="*/ 0 w 73"/>
                    <a:gd name="T9" fmla="*/ 26 h 26"/>
                    <a:gd name="T10" fmla="*/ 19 w 73"/>
                    <a:gd name="T11" fmla="*/ 18 h 26"/>
                    <a:gd name="T12" fmla="*/ 39 w 73"/>
                    <a:gd name="T13" fmla="*/ 15 h 26"/>
                    <a:gd name="T14" fmla="*/ 58 w 73"/>
                    <a:gd name="T15" fmla="*/ 13 h 26"/>
                    <a:gd name="T16" fmla="*/ 73 w 73"/>
                    <a:gd name="T17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" h="26">
                      <a:moveTo>
                        <a:pt x="73" y="0"/>
                      </a:moveTo>
                      <a:cubicBezTo>
                        <a:pt x="70" y="6"/>
                        <a:pt x="66" y="12"/>
                        <a:pt x="59" y="15"/>
                      </a:cubicBezTo>
                      <a:cubicBezTo>
                        <a:pt x="52" y="17"/>
                        <a:pt x="45" y="17"/>
                        <a:pt x="39" y="17"/>
                      </a:cubicBezTo>
                      <a:cubicBezTo>
                        <a:pt x="32" y="17"/>
                        <a:pt x="25" y="18"/>
                        <a:pt x="19" y="19"/>
                      </a:cubicBezTo>
                      <a:cubicBezTo>
                        <a:pt x="12" y="21"/>
                        <a:pt x="6" y="23"/>
                        <a:pt x="0" y="26"/>
                      </a:cubicBezTo>
                      <a:cubicBezTo>
                        <a:pt x="6" y="22"/>
                        <a:pt x="12" y="19"/>
                        <a:pt x="19" y="18"/>
                      </a:cubicBezTo>
                      <a:cubicBezTo>
                        <a:pt x="25" y="16"/>
                        <a:pt x="32" y="15"/>
                        <a:pt x="39" y="15"/>
                      </a:cubicBezTo>
                      <a:cubicBezTo>
                        <a:pt x="45" y="15"/>
                        <a:pt x="52" y="15"/>
                        <a:pt x="58" y="13"/>
                      </a:cubicBezTo>
                      <a:cubicBezTo>
                        <a:pt x="65" y="11"/>
                        <a:pt x="70" y="6"/>
                        <a:pt x="7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</p:grpSp>
      <p:sp>
        <p:nvSpPr>
          <p:cNvPr id="403" name="PA_文本框 402"/>
          <p:cNvSpPr txBox="1"/>
          <p:nvPr>
            <p:custDataLst>
              <p:tags r:id="rId20"/>
            </p:custDataLst>
          </p:nvPr>
        </p:nvSpPr>
        <p:spPr>
          <a:xfrm>
            <a:off x="1751398" y="2475786"/>
            <a:ext cx="1651045" cy="830997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zh-CN" altLang="en-US" sz="48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相识</a:t>
            </a:r>
            <a:endParaRPr lang="zh-CN" altLang="en-US" sz="48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sp>
        <p:nvSpPr>
          <p:cNvPr id="404" name="PA_文本框 403"/>
          <p:cNvSpPr txBox="1"/>
          <p:nvPr>
            <p:custDataLst>
              <p:tags r:id="rId21"/>
            </p:custDataLst>
          </p:nvPr>
        </p:nvSpPr>
        <p:spPr>
          <a:xfrm>
            <a:off x="5391739" y="2475786"/>
            <a:ext cx="16510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相恋</a:t>
            </a:r>
            <a:endParaRPr lang="zh-CN" altLang="en-US" sz="48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sp>
        <p:nvSpPr>
          <p:cNvPr id="405" name="PA_文本框 404"/>
          <p:cNvSpPr txBox="1"/>
          <p:nvPr>
            <p:custDataLst>
              <p:tags r:id="rId22"/>
            </p:custDataLst>
          </p:nvPr>
        </p:nvSpPr>
        <p:spPr>
          <a:xfrm>
            <a:off x="9032080" y="2524238"/>
            <a:ext cx="16510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相守</a:t>
            </a:r>
            <a:endParaRPr lang="zh-CN" altLang="en-US" sz="48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3" grpId="0"/>
      <p:bldP spid="404" grpId="0"/>
      <p:bldP spid="40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0" name="文本框 4689"/>
          <p:cNvSpPr txBox="1"/>
          <p:nvPr/>
        </p:nvSpPr>
        <p:spPr>
          <a:xfrm rot="20037590">
            <a:off x="1727627" y="1186344"/>
            <a:ext cx="2176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相识</a:t>
            </a:r>
            <a:endParaRPr lang="zh-CN" altLang="en-US" sz="60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sp>
        <p:nvSpPr>
          <p:cNvPr id="4691" name="文本框 4690"/>
          <p:cNvSpPr txBox="1"/>
          <p:nvPr/>
        </p:nvSpPr>
        <p:spPr>
          <a:xfrm rot="19971151">
            <a:off x="684140" y="1823296"/>
            <a:ext cx="5919734" cy="3453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400" dirty="0">
                <a:latin typeface="汉仪歪歪体简" panose="00020600040101010101" pitchFamily="18" charset="-122"/>
                <a:ea typeface="汉仪歪歪体简" panose="00020600040101010101" pitchFamily="18" charset="-122"/>
              </a:rPr>
              <a:t> 最初的相识相知，后来的相濡以沫，让我相信你就是我一直在苦苦找寻的幸福。但我猜到了过程，却未曾猜到结局。现在才发现，幸福有时距离我很近很近，甚至触手可及，但却也只是过眼云烟，转瞬即逝。其实，我想要的幸福真的很简单，我只想：愿得一人心，白首不相离</a:t>
            </a:r>
            <a:endParaRPr lang="zh-CN" altLang="en-US" sz="2400" dirty="0"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pic>
        <p:nvPicPr>
          <p:cNvPr id="4692" name="图片 469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5128" y="670560"/>
            <a:ext cx="6702792" cy="61874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0">
        <p14:vortex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46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6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46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46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24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90" grpId="0" build="p"/>
      <p:bldP spid="469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69" y="1112520"/>
            <a:ext cx="7073737" cy="574548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071360" y="1965960"/>
            <a:ext cx="4815840" cy="4379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>
                <a:latin typeface="汉仪歪歪体简" panose="00020600040101010101" pitchFamily="18" charset="-122"/>
                <a:ea typeface="汉仪歪歪体简" panose="00020600040101010101" pitchFamily="18" charset="-122"/>
              </a:defRPr>
            </a:lvl1pPr>
          </a:lstStyle>
          <a:p>
            <a:r>
              <a:rPr lang="zh-CN" altLang="en-US" dirty="0"/>
              <a:t>不晓得你会什么时候出现，但是我相信，我们一定会彼此相遇，</a:t>
            </a:r>
            <a:r>
              <a:rPr lang="zh-CN" altLang="en-US" dirty="0" smtClean="0"/>
              <a:t>相爱相知</a:t>
            </a:r>
            <a:r>
              <a:rPr lang="zh-CN" altLang="en-US" dirty="0"/>
              <a:t>，相许，相守一生。也许我们都曾为爱受伤，或许都已对爱</a:t>
            </a:r>
            <a:r>
              <a:rPr lang="zh-CN" altLang="en-US" dirty="0" smtClean="0"/>
              <a:t>失望甚至</a:t>
            </a:r>
            <a:r>
              <a:rPr lang="zh-CN" altLang="en-US" dirty="0"/>
              <a:t>不再相信爱情了，你的姗姗来迟，使得我怀疑是否还是可以遇到值得的另一半。如果你不开心，心情郁闷了，一定是要告诉我，我会陪你，和你在一起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8600866" y="1220197"/>
            <a:ext cx="2176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相识</a:t>
            </a:r>
            <a:endParaRPr lang="zh-CN" altLang="en-US" sz="60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24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30" y="0"/>
            <a:ext cx="7308365" cy="6849622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665395" y="1828800"/>
            <a:ext cx="3891064" cy="4379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>
                <a:latin typeface="汉仪歪歪体简" panose="00020600040101010101" pitchFamily="18" charset="-122"/>
                <a:ea typeface="汉仪歪歪体简" panose="00020600040101010101" pitchFamily="18" charset="-122"/>
              </a:defRPr>
            </a:lvl1pPr>
          </a:lstStyle>
          <a:p>
            <a:r>
              <a:rPr lang="zh-CN" altLang="en-US" dirty="0"/>
              <a:t>不管我们曾经遇见还是</a:t>
            </a:r>
            <a:r>
              <a:rPr lang="zh-CN" altLang="en-US" dirty="0" smtClean="0"/>
              <a:t>错过总</a:t>
            </a:r>
            <a:r>
              <a:rPr lang="zh-CN" altLang="en-US" dirty="0"/>
              <a:t>有些人和事让我们难以忘却。我们生命中的每一个过客，不管是一面之缘，还是文字之缘，总有些东西在我们的印象里定格。一句祝福一个微笑的距离，远远大于人与人之间的模糊。相识便是缘，相知更是一生的福分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8600866" y="1045100"/>
            <a:ext cx="2176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相识</a:t>
            </a:r>
            <a:endParaRPr lang="zh-CN" altLang="en-US" sz="60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1699" y="856035"/>
            <a:ext cx="6630994" cy="600196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29573" y="2042175"/>
            <a:ext cx="4153711" cy="4413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>
                <a:latin typeface="汉仪歪歪体简" panose="00020600040101010101" pitchFamily="18" charset="-122"/>
                <a:ea typeface="汉仪歪歪体简" panose="00020600040101010101" pitchFamily="18" charset="-122"/>
              </a:defRPr>
            </a:lvl1pPr>
          </a:lstStyle>
          <a:p>
            <a:r>
              <a:rPr lang="zh-CN" altLang="en-US" dirty="0"/>
              <a:t>有些命里遇见，从相识到</a:t>
            </a:r>
            <a:r>
              <a:rPr lang="zh-CN" altLang="en-US" dirty="0" smtClean="0"/>
              <a:t>相知到</a:t>
            </a:r>
            <a:r>
              <a:rPr lang="zh-CN" altLang="en-US" dirty="0"/>
              <a:t>最后的相忘于江湖，似乎都是命中注定。朋友说，缘份就是深深浅浅生活中的礼物。缘分到了，自然有人向你走</a:t>
            </a:r>
            <a:r>
              <a:rPr lang="zh-CN" altLang="en-US" dirty="0" smtClean="0"/>
              <a:t>来有些</a:t>
            </a:r>
            <a:r>
              <a:rPr lang="zh-CN" altLang="en-US" dirty="0"/>
              <a:t>情缘不问因果，有些人遇见只是一场烟花易逝，有些人遇见注定改变一生，有些人遇见注定要终其一生来遗忘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2005513" y="1346657"/>
            <a:ext cx="2176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相识</a:t>
            </a:r>
            <a:endParaRPr lang="zh-CN" altLang="en-US" sz="60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596" y="919040"/>
            <a:ext cx="6911055" cy="548118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227651" y="1789256"/>
            <a:ext cx="4153711" cy="4859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>
                <a:latin typeface="汉仪歪歪体简" panose="00020600040101010101" pitchFamily="18" charset="-122"/>
                <a:ea typeface="汉仪歪歪体简" panose="00020600040101010101" pitchFamily="18" charset="-122"/>
              </a:defRPr>
            </a:lvl1pPr>
          </a:lstStyle>
          <a:p>
            <a:r>
              <a:rPr lang="zh-CN" altLang="en-US" dirty="0"/>
              <a:t>最好不相见，如此便可不</a:t>
            </a:r>
            <a:r>
              <a:rPr lang="zh-CN" altLang="en-US" dirty="0" smtClean="0"/>
              <a:t>相恋最好</a:t>
            </a:r>
            <a:r>
              <a:rPr lang="zh-CN" altLang="en-US" dirty="0"/>
              <a:t>不相知，如此便可不</a:t>
            </a:r>
            <a:r>
              <a:rPr lang="zh-CN" altLang="en-US" dirty="0" smtClean="0"/>
              <a:t>相思最好</a:t>
            </a:r>
            <a:r>
              <a:rPr lang="zh-CN" altLang="en-US" dirty="0"/>
              <a:t>不相伴，如此便可不相</a:t>
            </a:r>
            <a:r>
              <a:rPr lang="zh-CN" altLang="en-US" dirty="0" smtClean="0"/>
              <a:t>欠最好</a:t>
            </a:r>
            <a:r>
              <a:rPr lang="zh-CN" altLang="en-US" dirty="0"/>
              <a:t>不相惜，如此便可不相</a:t>
            </a:r>
            <a:r>
              <a:rPr lang="zh-CN" altLang="en-US" dirty="0" smtClean="0"/>
              <a:t>忆最好</a:t>
            </a:r>
            <a:r>
              <a:rPr lang="zh-CN" altLang="en-US" dirty="0"/>
              <a:t>不相爱，如此便可不相</a:t>
            </a:r>
            <a:r>
              <a:rPr lang="zh-CN" altLang="en-US" dirty="0" smtClean="0"/>
              <a:t>弃最好</a:t>
            </a:r>
            <a:r>
              <a:rPr lang="zh-CN" altLang="en-US" dirty="0"/>
              <a:t>不相误，如此便可不相</a:t>
            </a:r>
            <a:r>
              <a:rPr lang="zh-CN" altLang="en-US" dirty="0" smtClean="0"/>
              <a:t>负最好</a:t>
            </a:r>
            <a:r>
              <a:rPr lang="zh-CN" altLang="en-US" dirty="0"/>
              <a:t>不相依，如此便可不相</a:t>
            </a:r>
            <a:r>
              <a:rPr lang="zh-CN" altLang="en-US" dirty="0" smtClean="0"/>
              <a:t>偎最好</a:t>
            </a:r>
            <a:r>
              <a:rPr lang="zh-CN" altLang="en-US" dirty="0"/>
              <a:t>不相遇，如此便可不</a:t>
            </a:r>
            <a:r>
              <a:rPr lang="zh-CN" altLang="en-US" dirty="0" smtClean="0"/>
              <a:t>相聚一</a:t>
            </a:r>
            <a:r>
              <a:rPr lang="zh-CN" altLang="en-US" dirty="0"/>
              <a:t>步一惊心的人生，一步一痛心的爱情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8503591" y="1093738"/>
            <a:ext cx="2176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相识</a:t>
            </a:r>
            <a:endParaRPr lang="zh-CN" altLang="en-US" sz="60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24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36" y="1225685"/>
            <a:ext cx="7740728" cy="563231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 rot="20155254">
            <a:off x="2701385" y="3511659"/>
            <a:ext cx="15708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2</a:t>
            </a:r>
            <a:r>
              <a:rPr lang="zh-CN" altLang="en-US" sz="32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月</a:t>
            </a:r>
            <a:r>
              <a:rPr lang="en-US" altLang="zh-CN" sz="32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14</a:t>
            </a:r>
            <a:endParaRPr lang="zh-CN" altLang="en-US" sz="32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 rot="20155254">
            <a:off x="2975197" y="3560161"/>
            <a:ext cx="32590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这一天</a:t>
            </a:r>
            <a:endParaRPr lang="en-US" altLang="zh-CN" sz="3200" spc="600" dirty="0" smtClean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  <a:p>
            <a:r>
              <a:rPr lang="zh-CN" altLang="en-US" sz="32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我们终于相遇</a:t>
            </a:r>
            <a:endParaRPr lang="zh-CN" altLang="en-US" sz="32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289264" y="2315215"/>
            <a:ext cx="3725694" cy="3453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>
                <a:latin typeface="汉仪歪歪体简" panose="00020600040101010101" pitchFamily="18" charset="-122"/>
                <a:ea typeface="汉仪歪歪体简" panose="00020600040101010101" pitchFamily="18" charset="-122"/>
              </a:defRPr>
            </a:lvl1pPr>
          </a:lstStyle>
          <a:p>
            <a:r>
              <a:rPr lang="zh-CN" altLang="en-US" dirty="0"/>
              <a:t> 相知恨短的岁月，如同远帆在大海里乘风破浪。再度回眸 ，青涩了诗行里的月光。恨月色太匆忙，总来不及将你的英姿收藏。那份停泊在水墨中的情感，似萌萌春意，涓涓流长</a:t>
            </a:r>
            <a:r>
              <a:rPr lang="en-US" altLang="zh-CN" dirty="0"/>
              <a:t>......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9252620" y="1638487"/>
            <a:ext cx="2176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相识</a:t>
            </a:r>
            <a:endParaRPr lang="zh-CN" altLang="en-US" sz="60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75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uiExpand="1" build="p"/>
      <p:bldP spid="5" grpId="0"/>
      <p:bldP spid="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059" y="1264597"/>
            <a:ext cx="6738329" cy="559340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846652" y="1989007"/>
            <a:ext cx="2176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相恋</a:t>
            </a:r>
            <a:endParaRPr lang="zh-CN" altLang="en-US" sz="60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536991" y="2804484"/>
            <a:ext cx="4258769" cy="2973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>
                <a:latin typeface="汉仪歪歪体简" panose="00020600040101010101" pitchFamily="18" charset="-122"/>
                <a:ea typeface="汉仪歪歪体简" panose="00020600040101010101" pitchFamily="18" charset="-122"/>
              </a:defRPr>
            </a:lvl1pPr>
          </a:lstStyle>
          <a:p>
            <a:r>
              <a:rPr lang="zh-CN" altLang="en-US" dirty="0"/>
              <a:t>相爱是一种默契，</a:t>
            </a:r>
            <a:r>
              <a:rPr lang="zh-CN" altLang="en-US" dirty="0" smtClean="0"/>
              <a:t>大千世界能和</a:t>
            </a:r>
            <a:r>
              <a:rPr lang="zh-CN" altLang="en-US" dirty="0"/>
              <a:t>最适合自己最体贴最温暖的那个人相守是一种默契。相爱是一种感觉，一种须用两颗心去体验和感受，才能体会出那跌宕起伏的美丽。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24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7404" y="0"/>
            <a:ext cx="7974596" cy="696500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866732" y="2049967"/>
            <a:ext cx="2176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相恋</a:t>
            </a:r>
            <a:endParaRPr lang="zh-CN" altLang="en-US" sz="60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18031" y="2774004"/>
            <a:ext cx="4258769" cy="19791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>
                <a:latin typeface="汉仪歪歪体简" panose="00020600040101010101" pitchFamily="18" charset="-122"/>
                <a:ea typeface="汉仪歪歪体简" panose="00020600040101010101" pitchFamily="18" charset="-122"/>
              </a:defRPr>
            </a:lvl1pPr>
          </a:lstStyle>
          <a:p>
            <a:r>
              <a:rPr lang="zh-CN" altLang="en-US" dirty="0"/>
              <a:t>感情也如云，万千变化，云起时汹涌澎湃，云落时落寞</a:t>
            </a:r>
            <a:r>
              <a:rPr lang="zh-CN" altLang="en-US" dirty="0" smtClean="0"/>
              <a:t>舒缓感情</a:t>
            </a:r>
            <a:r>
              <a:rPr lang="zh-CN" altLang="en-US" dirty="0"/>
              <a:t>的事如云聚云散，缘分是可遇不可求的风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24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455" y="799291"/>
            <a:ext cx="8448025" cy="615394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 rot="20155254">
            <a:off x="5016566" y="2762628"/>
            <a:ext cx="15708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pc="600" dirty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6</a:t>
            </a:r>
            <a:r>
              <a:rPr lang="zh-CN" altLang="en-US" sz="32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月</a:t>
            </a:r>
            <a:r>
              <a:rPr lang="en-US" altLang="zh-CN" sz="32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15</a:t>
            </a:r>
            <a:endParaRPr lang="zh-CN" altLang="en-US" sz="32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 rot="20155254">
            <a:off x="4646693" y="3126280"/>
            <a:ext cx="2619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一起去郊游</a:t>
            </a:r>
            <a:endParaRPr lang="zh-CN" altLang="en-US" sz="32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466524" y="939234"/>
            <a:ext cx="2176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相恋</a:t>
            </a:r>
            <a:endParaRPr lang="zh-CN" altLang="en-US" sz="60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17823" y="1663271"/>
            <a:ext cx="4537057" cy="201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>
                <a:latin typeface="汉仪歪歪体简" panose="00020600040101010101" pitchFamily="18" charset="-122"/>
                <a:ea typeface="汉仪歪歪体简" panose="00020600040101010101" pitchFamily="18" charset="-122"/>
              </a:defRPr>
            </a:lvl1pPr>
          </a:lstStyle>
          <a:p>
            <a:r>
              <a:rPr lang="zh-CN" altLang="en-US" dirty="0"/>
              <a:t>但也有时有缘却没份，这种情况最让人心伤。还有有份无缘</a:t>
            </a:r>
            <a:r>
              <a:rPr lang="zh-CN" altLang="en-US" dirty="0" smtClean="0"/>
              <a:t>的</a:t>
            </a:r>
            <a:endParaRPr lang="en-US" altLang="zh-CN" dirty="0" smtClean="0"/>
          </a:p>
          <a:p>
            <a:r>
              <a:rPr lang="zh-CN" altLang="en-US" dirty="0" smtClean="0"/>
              <a:t>无缘</a:t>
            </a:r>
            <a:r>
              <a:rPr lang="zh-CN" altLang="en-US" dirty="0"/>
              <a:t>无份的。当然，有缘有分是最好的结局，诸君该珍惜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75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25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849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build="p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491" y="2217906"/>
            <a:ext cx="7411262" cy="4640094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 rot="20155254">
            <a:off x="2818115" y="4737343"/>
            <a:ext cx="15708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7</a:t>
            </a:r>
            <a:r>
              <a:rPr lang="zh-CN" altLang="en-US" sz="32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月</a:t>
            </a:r>
            <a:r>
              <a:rPr lang="en-US" altLang="zh-CN" sz="32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12</a:t>
            </a:r>
            <a:endParaRPr lang="zh-CN" altLang="en-US" sz="32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 rot="20155254">
            <a:off x="2791082" y="5064557"/>
            <a:ext cx="21921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给你写信</a:t>
            </a:r>
            <a:endParaRPr lang="zh-CN" altLang="en-US" sz="32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007535" y="349642"/>
            <a:ext cx="2176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相恋</a:t>
            </a:r>
            <a:endParaRPr lang="zh-CN" altLang="en-US" sz="60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57983" y="1011392"/>
            <a:ext cx="10076034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>
                <a:latin typeface="汉仪歪歪体简" panose="00020600040101010101" pitchFamily="18" charset="-122"/>
                <a:ea typeface="汉仪歪歪体简" panose="00020600040101010101" pitchFamily="18" charset="-122"/>
              </a:defRPr>
            </a:lvl1pPr>
          </a:lstStyle>
          <a:p>
            <a:r>
              <a:rPr lang="zh-CN" altLang="en-US" dirty="0"/>
              <a:t>缘分是心有灵犀的一种感觉；是一见如故的一种倾向；是相见恨晚的一种心情；是上天安排最美丽的机遇；是深深</a:t>
            </a:r>
            <a:r>
              <a:rPr lang="zh-CN" altLang="en-US" dirty="0" smtClean="0"/>
              <a:t>牵挂的</a:t>
            </a:r>
            <a:r>
              <a:rPr lang="zh-CN" altLang="en-US" dirty="0"/>
              <a:t>怀念</a:t>
            </a:r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8220085" y="2955782"/>
            <a:ext cx="3611880" cy="2973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>
                <a:latin typeface="汉仪歪歪体简" panose="00020600040101010101" pitchFamily="18" charset="-122"/>
                <a:ea typeface="汉仪歪歪体简" panose="00020600040101010101" pitchFamily="18" charset="-122"/>
              </a:defRPr>
            </a:lvl1pPr>
          </a:lstStyle>
          <a:p>
            <a:r>
              <a:rPr lang="zh-CN" altLang="en-US" dirty="0"/>
              <a:t>茫茫人海中两人从</a:t>
            </a:r>
            <a:r>
              <a:rPr lang="zh-CN" altLang="en-US" dirty="0" smtClean="0"/>
              <a:t>相遇相识</a:t>
            </a:r>
            <a:r>
              <a:rPr lang="zh-CN" altLang="en-US" dirty="0"/>
              <a:t>，相知，或是</a:t>
            </a:r>
            <a:r>
              <a:rPr lang="zh-CN" altLang="en-US" dirty="0" smtClean="0"/>
              <a:t>相亲相爱这</a:t>
            </a:r>
            <a:r>
              <a:rPr lang="zh-CN" altLang="en-US" dirty="0"/>
              <a:t>就是缘分，缘分无需等待 ，缘分是人争取的，是人创造的，只有懂得努力创造缘分的人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400"/>
                            </p:stCondLst>
                            <p:childTnLst>
                              <p:par>
                                <p:cTn id="1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9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8625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96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build="p"/>
      <p:bldP spid="8" grpId="0"/>
      <p:bldP spid="9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2525" y="1643974"/>
            <a:ext cx="6772015" cy="521402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080092" y="1928047"/>
            <a:ext cx="2176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相恋</a:t>
            </a:r>
            <a:endParaRPr lang="zh-CN" altLang="en-US" sz="60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70431" y="2743524"/>
            <a:ext cx="4258769" cy="2973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>
                <a:latin typeface="汉仪歪歪体简" panose="00020600040101010101" pitchFamily="18" charset="-122"/>
                <a:ea typeface="汉仪歪歪体简" panose="00020600040101010101" pitchFamily="18" charset="-122"/>
              </a:defRPr>
            </a:lvl1pPr>
          </a:lstStyle>
          <a:p>
            <a:r>
              <a:rPr lang="zh-CN" altLang="en-US" dirty="0"/>
              <a:t>世事如棋，人海茫茫，人与人之间能够相遇相知，或是相亲相爱，是必然，也是偶然。冥冥之中，自有一种说法或叫缘分的东西君住江之头，妾居江之尾，同饮一江水，这是地缘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24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69" y="1225685"/>
            <a:ext cx="6922133" cy="563231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727963" y="1775647"/>
            <a:ext cx="2176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相恋</a:t>
            </a:r>
            <a:endParaRPr lang="zh-CN" altLang="en-US" sz="60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418302" y="2591124"/>
            <a:ext cx="4258769" cy="2973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>
                <a:latin typeface="汉仪歪歪体简" panose="00020600040101010101" pitchFamily="18" charset="-122"/>
                <a:ea typeface="汉仪歪歪体简" panose="00020600040101010101" pitchFamily="18" charset="-122"/>
              </a:defRPr>
            </a:lvl1pPr>
          </a:lstStyle>
          <a:p>
            <a:r>
              <a:rPr lang="zh-CN" altLang="en-US" dirty="0"/>
              <a:t>世事如棋，人海茫茫，人与人之间能够相遇相知，或是相亲相爱，是必然，也是偶然。冥冥之中，自有一种说法或叫缘分的东西君住江之头，妾居江之尾，同饮一江水，这是地缘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24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63" y="1031775"/>
            <a:ext cx="9295921" cy="582622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9531904" y="3535182"/>
            <a:ext cx="2385776" cy="201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>
                <a:latin typeface="汉仪歪歪体简" panose="00020600040101010101" pitchFamily="18" charset="-122"/>
                <a:ea typeface="汉仪歪歪体简" panose="00020600040101010101" pitchFamily="18" charset="-122"/>
              </a:defRPr>
            </a:lvl1pPr>
          </a:lstStyle>
          <a:p>
            <a:r>
              <a:rPr lang="zh-CN" altLang="en-US" dirty="0"/>
              <a:t>如果因为爱的倾慕，结成连理，那就叫千里姻缘一线牵了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9954109" y="2860831"/>
            <a:ext cx="2176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相恋</a:t>
            </a:r>
            <a:endParaRPr lang="zh-CN" altLang="en-US" sz="60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24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67" y="493763"/>
            <a:ext cx="5635763" cy="636423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727963" y="1775647"/>
            <a:ext cx="2176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相恋</a:t>
            </a:r>
            <a:endParaRPr lang="zh-CN" altLang="en-US" sz="60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418302" y="2591124"/>
            <a:ext cx="4258769" cy="2973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>
                <a:latin typeface="汉仪歪歪体简" panose="00020600040101010101" pitchFamily="18" charset="-122"/>
                <a:ea typeface="汉仪歪歪体简" panose="00020600040101010101" pitchFamily="18" charset="-122"/>
              </a:defRPr>
            </a:lvl1pPr>
          </a:lstStyle>
          <a:p>
            <a:r>
              <a:rPr lang="zh-CN" altLang="en-US" dirty="0"/>
              <a:t>人际间的缘分，是在生活中邂逅，又在生活中流失。有些人与你，也曾心心相印，也曾相携相扶，后来随着空间的阻隔和时间的流逝，那缘分也就由浓而淡，由淡而终至于无了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24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284" y="829044"/>
            <a:ext cx="5830836" cy="602895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859283" y="1989007"/>
            <a:ext cx="2176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相恋</a:t>
            </a:r>
            <a:endParaRPr lang="zh-CN" altLang="en-US" sz="60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549622" y="2804484"/>
            <a:ext cx="4258769" cy="2973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>
                <a:latin typeface="汉仪歪歪体简" panose="00020600040101010101" pitchFamily="18" charset="-122"/>
                <a:ea typeface="汉仪歪歪体简" panose="00020600040101010101" pitchFamily="18" charset="-122"/>
              </a:defRPr>
            </a:lvl1pPr>
          </a:lstStyle>
          <a:p>
            <a:r>
              <a:rPr lang="zh-CN" altLang="en-US" dirty="0"/>
              <a:t>人际间的缘分，是在生活中邂逅，又在生活中流失。有些人与你，也曾心心相印，也曾相携相扶，后来随着空间的阻隔和时间的流逝，那缘分也就由浓而淡，由淡而终至于无了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24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1989" y="1840566"/>
            <a:ext cx="6904333" cy="501743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068083" y="1840566"/>
            <a:ext cx="2176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相恋</a:t>
            </a:r>
            <a:endParaRPr lang="zh-CN" altLang="en-US" sz="60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58422" y="2656043"/>
            <a:ext cx="4258769" cy="2973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>
                <a:latin typeface="汉仪歪歪体简" panose="00020600040101010101" pitchFamily="18" charset="-122"/>
                <a:ea typeface="汉仪歪歪体简" panose="00020600040101010101" pitchFamily="18" charset="-122"/>
              </a:defRPr>
            </a:lvl1pPr>
          </a:lstStyle>
          <a:p>
            <a:r>
              <a:rPr lang="zh-CN" altLang="en-US" dirty="0"/>
              <a:t>人际间的缘分，是在生活中邂逅，又在生活中流失。有些人与你，也曾心心相印，也曾相携相扶，后来随着空间的阻隔和时间的流逝，那缘分也就由浓而淡，由淡而终至于无了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0" accel="10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accel="10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24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454" y="1079770"/>
            <a:ext cx="6459302" cy="577823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346963" y="1943287"/>
            <a:ext cx="2176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相守</a:t>
            </a:r>
            <a:endParaRPr lang="zh-CN" altLang="en-US" sz="60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037302" y="2758764"/>
            <a:ext cx="4258769" cy="2973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>
                <a:latin typeface="汉仪歪歪体简" panose="00020600040101010101" pitchFamily="18" charset="-122"/>
                <a:ea typeface="汉仪歪歪体简" panose="00020600040101010101" pitchFamily="18" charset="-122"/>
              </a:defRPr>
            </a:lvl1pPr>
          </a:lstStyle>
          <a:p>
            <a:r>
              <a:rPr lang="zh-CN" altLang="en-US" dirty="0"/>
              <a:t>人际间的缘分，是在生活中邂逅，又在生活中流失。有些人与你，也曾心心相印，也曾相携相扶，后来随着空间的阻隔和时间的流逝，那缘分也就由浓而淡，由淡而终至于无了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24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09" y="850380"/>
            <a:ext cx="6297181" cy="600762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209803" y="1943287"/>
            <a:ext cx="2176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相守</a:t>
            </a:r>
            <a:endParaRPr lang="zh-CN" altLang="en-US" sz="60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900142" y="2758764"/>
            <a:ext cx="4258769" cy="2973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>
                <a:latin typeface="汉仪歪歪体简" panose="00020600040101010101" pitchFamily="18" charset="-122"/>
                <a:ea typeface="汉仪歪歪体简" panose="00020600040101010101" pitchFamily="18" charset="-122"/>
              </a:defRPr>
            </a:lvl1pPr>
          </a:lstStyle>
          <a:p>
            <a:r>
              <a:rPr lang="zh-CN" altLang="en-US" dirty="0"/>
              <a:t>人际间的缘分，是在生活中邂逅，又在生活中流失。有些人与你，也曾心心相印，也曾相携相扶，后来随着空间的阻隔和时间的流逝，那缘分也就由浓而淡，由淡而终至于无了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24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PA" val="v3.0.1"/>
</p:tagLst>
</file>

<file path=ppt/tags/tag3.xml><?xml version="1.0" encoding="utf-8"?>
<p:tagLst xmlns:p="http://schemas.openxmlformats.org/presentationml/2006/main">
  <p:tag name="PA" val="v3.0.1"/>
</p:tagLst>
</file>

<file path=ppt/tags/tag4.xml><?xml version="1.0" encoding="utf-8"?>
<p:tagLst xmlns:p="http://schemas.openxmlformats.org/presentationml/2006/main">
  <p:tag name="PA" val="v3.0.1"/>
</p:tagLst>
</file>

<file path=ppt/tags/tag5.xml><?xml version="1.0" encoding="utf-8"?>
<p:tagLst xmlns:p="http://schemas.openxmlformats.org/presentationml/2006/main">
  <p:tag name="PA" val="v3.0.1"/>
</p:tagLst>
</file>

<file path=ppt/tags/tag6.xml><?xml version="1.0" encoding="utf-8"?>
<p:tagLst xmlns:p="http://schemas.openxmlformats.org/presentationml/2006/main">
  <p:tag name="PA" val="v3.0.1"/>
</p:tagLst>
</file>

<file path=ppt/tags/tag7.xml><?xml version="1.0" encoding="utf-8"?>
<p:tagLst xmlns:p="http://schemas.openxmlformats.org/presentationml/2006/main">
  <p:tag name="PA" val="v3.0.1"/>
</p:tagLst>
</file>

<file path=ppt/tags/tag8.xml><?xml version="1.0" encoding="utf-8"?>
<p:tagLst xmlns:p="http://schemas.openxmlformats.org/presentationml/2006/main">
  <p:tag name="PA" val="v3.0.1"/>
</p:tagLst>
</file>

<file path=ppt/tags/tag9.xml><?xml version="1.0" encoding="utf-8"?>
<p:tagLst xmlns:p="http://schemas.openxmlformats.org/presentationml/2006/main">
  <p:tag name="PA" val="v3.0.1"/>
</p:tagLst>
</file>

<file path=ppt/tags/tag10.xml><?xml version="1.0" encoding="utf-8"?>
<p:tagLst xmlns:p="http://schemas.openxmlformats.org/presentationml/2006/main">
  <p:tag name="PA" val="v3.0.1"/>
</p:tagLst>
</file>

<file path=ppt/tags/tag11.xml><?xml version="1.0" encoding="utf-8"?>
<p:tagLst xmlns:p="http://schemas.openxmlformats.org/presentationml/2006/main">
  <p:tag name="PA" val="v3.0.1"/>
</p:tagLst>
</file>

<file path=ppt/tags/tag12.xml><?xml version="1.0" encoding="utf-8"?>
<p:tagLst xmlns:p="http://schemas.openxmlformats.org/presentationml/2006/main">
  <p:tag name="PA" val="v3.0.1"/>
</p:tagLst>
</file>

<file path=ppt/tags/tag13.xml><?xml version="1.0" encoding="utf-8"?>
<p:tagLst xmlns:p="http://schemas.openxmlformats.org/presentationml/2006/main">
  <p:tag name="PA" val="v3.0.1"/>
</p:tagLst>
</file>

<file path=ppt/tags/tag14.xml><?xml version="1.0" encoding="utf-8"?>
<p:tagLst xmlns:p="http://schemas.openxmlformats.org/presentationml/2006/main">
  <p:tag name="PA" val="v3.0.1"/>
</p:tagLst>
</file>

<file path=ppt/tags/tag15.xml><?xml version="1.0" encoding="utf-8"?>
<p:tagLst xmlns:p="http://schemas.openxmlformats.org/presentationml/2006/main">
  <p:tag name="PA" val="v3.0.1"/>
</p:tagLst>
</file>

<file path=ppt/tags/tag16.xml><?xml version="1.0" encoding="utf-8"?>
<p:tagLst xmlns:p="http://schemas.openxmlformats.org/presentationml/2006/main">
  <p:tag name="PA" val="v3.0.1"/>
</p:tagLst>
</file>

<file path=ppt/tags/tag17.xml><?xml version="1.0" encoding="utf-8"?>
<p:tagLst xmlns:p="http://schemas.openxmlformats.org/presentationml/2006/main">
  <p:tag name="PA" val="v3.0.1"/>
</p:tagLst>
</file>

<file path=ppt/tags/tag18.xml><?xml version="1.0" encoding="utf-8"?>
<p:tagLst xmlns:p="http://schemas.openxmlformats.org/presentationml/2006/main">
  <p:tag name="PA" val="v3.0.1"/>
</p:tagLst>
</file>

<file path=ppt/tags/tag19.xml><?xml version="1.0" encoding="utf-8"?>
<p:tagLst xmlns:p="http://schemas.openxmlformats.org/presentationml/2006/main">
  <p:tag name="PA" val="v3.0.1"/>
</p:tagLst>
</file>

<file path=ppt/tags/tag20.xml><?xml version="1.0" encoding="utf-8"?>
<p:tagLst xmlns:p="http://schemas.openxmlformats.org/presentationml/2006/main">
  <p:tag name="PA" val="v3.0.1"/>
</p:tagLst>
</file>

<file path=ppt/tags/tag21.xml><?xml version="1.0" encoding="utf-8"?>
<p:tagLst xmlns:p="http://schemas.openxmlformats.org/presentationml/2006/main">
  <p:tag name="PA" val="v3.0.1"/>
</p:tagLst>
</file>

<file path=ppt/tags/tag22.xml><?xml version="1.0" encoding="utf-8"?>
<p:tagLst xmlns:p="http://schemas.openxmlformats.org/presentationml/2006/main">
  <p:tag name="PA" val="v3.0.1"/>
</p:tagLst>
</file>

<file path=ppt/tags/tag23.xml><?xml version="1.0" encoding="utf-8"?>
<p:tagLst xmlns:p="http://schemas.openxmlformats.org/presentationml/2006/main">
  <p:tag name="PA" val="v3.0.1"/>
</p:tagLst>
</file>

<file path=ppt/tags/tag24.xml><?xml version="1.0" encoding="utf-8"?>
<p:tagLst xmlns:p="http://schemas.openxmlformats.org/presentationml/2006/main">
  <p:tag name="PA" val="v3.0.1"/>
</p:tagLst>
</file>

<file path=ppt/tags/tag25.xml><?xml version="1.0" encoding="utf-8"?>
<p:tagLst xmlns:p="http://schemas.openxmlformats.org/presentationml/2006/main">
  <p:tag name="PA" val="v3.0.1"/>
</p:tagLst>
</file>

<file path=ppt/tags/tag26.xml><?xml version="1.0" encoding="utf-8"?>
<p:tagLst xmlns:p="http://schemas.openxmlformats.org/presentationml/2006/main">
  <p:tag name="PA" val="v3.0.1"/>
</p:tagLst>
</file>

<file path=ppt/tags/tag27.xml><?xml version="1.0" encoding="utf-8"?>
<p:tagLst xmlns:p="http://schemas.openxmlformats.org/presentationml/2006/main">
  <p:tag name="PA" val="v3.0.1"/>
</p:tagLst>
</file>

<file path=ppt/tags/tag28.xml><?xml version="1.0" encoding="utf-8"?>
<p:tagLst xmlns:p="http://schemas.openxmlformats.org/presentationml/2006/main">
  <p:tag name="PA" val="v3.0.1"/>
</p:tagLst>
</file>

<file path=ppt/tags/tag29.xml><?xml version="1.0" encoding="utf-8"?>
<p:tagLst xmlns:p="http://schemas.openxmlformats.org/presentationml/2006/main">
  <p:tag name="PA" val="v3.0.1"/>
</p:tagLst>
</file>

<file path=ppt/tags/tag30.xml><?xml version="1.0" encoding="utf-8"?>
<p:tagLst xmlns:p="http://schemas.openxmlformats.org/presentationml/2006/main">
  <p:tag name="PA" val="v3.0.1"/>
</p:tagLst>
</file>

<file path=ppt/tags/tag31.xml><?xml version="1.0" encoding="utf-8"?>
<p:tagLst xmlns:p="http://schemas.openxmlformats.org/presentationml/2006/main">
  <p:tag name="PA" val="v3.0.1"/>
</p:tagLst>
</file>

<file path=ppt/tags/tag32.xml><?xml version="1.0" encoding="utf-8"?>
<p:tagLst xmlns:p="http://schemas.openxmlformats.org/presentationml/2006/main">
  <p:tag name="PA" val="v3.0.1"/>
</p:tagLst>
</file>

<file path=ppt/tags/tag33.xml><?xml version="1.0" encoding="utf-8"?>
<p:tagLst xmlns:p="http://schemas.openxmlformats.org/presentationml/2006/main">
  <p:tag name="PA" val="v3.0.1"/>
</p:tagLst>
</file>

<file path=ppt/tags/tag34.xml><?xml version="1.0" encoding="utf-8"?>
<p:tagLst xmlns:p="http://schemas.openxmlformats.org/presentationml/2006/main">
  <p:tag name="PA" val="v3.0.1"/>
</p:tagLst>
</file>

<file path=ppt/tags/tag35.xml><?xml version="1.0" encoding="utf-8"?>
<p:tagLst xmlns:p="http://schemas.openxmlformats.org/presentationml/2006/main">
  <p:tag name="PA" val="v3.0.1"/>
</p:tagLst>
</file>

<file path=ppt/tags/tag36.xml><?xml version="1.0" encoding="utf-8"?>
<p:tagLst xmlns:p="http://schemas.openxmlformats.org/presentationml/2006/main">
  <p:tag name="PA" val="v3.0.1"/>
</p:tagLst>
</file>

<file path=ppt/tags/tag37.xml><?xml version="1.0" encoding="utf-8"?>
<p:tagLst xmlns:p="http://schemas.openxmlformats.org/presentationml/2006/main">
  <p:tag name="PA" val="v3.0.1"/>
</p:tagLst>
</file>

<file path=ppt/tags/tag38.xml><?xml version="1.0" encoding="utf-8"?>
<p:tagLst xmlns:p="http://schemas.openxmlformats.org/presentationml/2006/main">
  <p:tag name="PA" val="v3.0.1"/>
</p:tagLst>
</file>

<file path=ppt/tags/tag39.xml><?xml version="1.0" encoding="utf-8"?>
<p:tagLst xmlns:p="http://schemas.openxmlformats.org/presentationml/2006/main">
  <p:tag name="PA" val="v3.0.1"/>
</p:tagLst>
</file>

<file path=ppt/tags/tag40.xml><?xml version="1.0" encoding="utf-8"?>
<p:tagLst xmlns:p="http://schemas.openxmlformats.org/presentationml/2006/main">
  <p:tag name="PA" val="v3.0.1"/>
</p:tagLst>
</file>

<file path=ppt/tags/tag41.xml><?xml version="1.0" encoding="utf-8"?>
<p:tagLst xmlns:p="http://schemas.openxmlformats.org/presentationml/2006/main">
  <p:tag name="PA" val="v3.0.1"/>
</p:tagLst>
</file>

<file path=ppt/tags/tag42.xml><?xml version="1.0" encoding="utf-8"?>
<p:tagLst xmlns:p="http://schemas.openxmlformats.org/presentationml/2006/main">
  <p:tag name="PA" val="v3.0.1"/>
</p:tagLst>
</file>

<file path=ppt/tags/tag43.xml><?xml version="1.0" encoding="utf-8"?>
<p:tagLst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1616</Words>
  <Application>WPS 演示</Application>
  <PresentationFormat>宽屏</PresentationFormat>
  <Paragraphs>98</Paragraphs>
  <Slides>20</Slides>
  <Notes>20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9" baseType="lpstr">
      <vt:lpstr>Arial</vt:lpstr>
      <vt:lpstr>宋体</vt:lpstr>
      <vt:lpstr>Wingdings</vt:lpstr>
      <vt:lpstr>汉仪歪歪体简</vt:lpstr>
      <vt:lpstr>等线</vt:lpstr>
      <vt:lpstr>GoodVibrationsROB</vt:lpstr>
      <vt:lpstr>微软雅黑</vt:lpstr>
      <vt:lpstr>等线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情缘素材：https://haosc.taobao.com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Administrator</cp:lastModifiedBy>
  <cp:revision>38</cp:revision>
  <dcterms:created xsi:type="dcterms:W3CDTF">2017-01-30T09:16:00Z</dcterms:created>
  <dcterms:modified xsi:type="dcterms:W3CDTF">2017-05-29T01:30:12Z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2052-10.1.0.6490</vt:lpwstr>
  </property>
</Properties>
</file>