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122" r:id="rId2"/>
    <p:sldId id="3129" r:id="rId3"/>
    <p:sldId id="3124" r:id="rId4"/>
    <p:sldId id="3079" r:id="rId5"/>
    <p:sldId id="3114" r:id="rId6"/>
    <p:sldId id="3090" r:id="rId7"/>
    <p:sldId id="3117" r:id="rId8"/>
    <p:sldId id="3081" r:id="rId9"/>
    <p:sldId id="3125" r:id="rId10"/>
    <p:sldId id="3087" r:id="rId11"/>
    <p:sldId id="3096" r:id="rId12"/>
    <p:sldId id="3078" r:id="rId13"/>
    <p:sldId id="3091" r:id="rId14"/>
    <p:sldId id="3116" r:id="rId15"/>
    <p:sldId id="3126" r:id="rId16"/>
    <p:sldId id="3080" r:id="rId17"/>
    <p:sldId id="3115" r:id="rId18"/>
    <p:sldId id="3085" r:id="rId19"/>
    <p:sldId id="3086" r:id="rId20"/>
    <p:sldId id="3088" r:id="rId21"/>
    <p:sldId id="3127" r:id="rId22"/>
    <p:sldId id="3095" r:id="rId23"/>
    <p:sldId id="3084" r:id="rId24"/>
    <p:sldId id="3094" r:id="rId25"/>
    <p:sldId id="3082" r:id="rId26"/>
    <p:sldId id="3128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9850"/>
    <a:srgbClr val="FBB600"/>
    <a:srgbClr val="9A0000"/>
    <a:srgbClr val="157DA8"/>
    <a:srgbClr val="30B9C3"/>
    <a:srgbClr val="8EC436"/>
    <a:srgbClr val="865523"/>
    <a:srgbClr val="E89E00"/>
    <a:srgbClr val="3A4293"/>
    <a:srgbClr val="F8A7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2986" autoAdjust="0"/>
  </p:normalViewPr>
  <p:slideViewPr>
    <p:cSldViewPr>
      <p:cViewPr varScale="1">
        <p:scale>
          <a:sx n="87" d="100"/>
          <a:sy n="87" d="100"/>
        </p:scale>
        <p:origin x="522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828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7EFFEE-2121-4C4A-AA6A-67396F874B3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98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654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379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321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349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2808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64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179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284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6064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0947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325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013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522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750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491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3176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4973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9249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FBD33-0E80-4B03-BDEC-5ABB56D8691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342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1224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0522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52820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06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360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750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21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2018/12/11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023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4030" r:id="rId2"/>
    <p:sldLayoutId id="21474840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-25400" y="0"/>
            <a:ext cx="128841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59"/>
          <p:cNvSpPr>
            <a:spLocks noChangeArrowheads="1"/>
          </p:cNvSpPr>
          <p:nvPr/>
        </p:nvSpPr>
        <p:spPr bwMode="auto">
          <a:xfrm>
            <a:off x="2612951" y="1960141"/>
            <a:ext cx="72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dirty="0">
                <a:solidFill>
                  <a:schemeClr val="accent6">
                    <a:lumMod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食品安全调查报告</a:t>
            </a:r>
            <a:r>
              <a:rPr lang="en-US" altLang="zh-CN" sz="4800" dirty="0" err="1">
                <a:solidFill>
                  <a:schemeClr val="accent6">
                    <a:lumMod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chemeClr val="accent6">
                    <a:lumMod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407287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2" grpId="1" animBg="1"/>
      <p:bldP spid="204" grpId="0"/>
      <p:bldP spid="20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25400" y="0"/>
            <a:ext cx="128841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 Placeholder 10"/>
          <p:cNvSpPr txBox="1">
            <a:spLocks/>
          </p:cNvSpPr>
          <p:nvPr/>
        </p:nvSpPr>
        <p:spPr>
          <a:xfrm>
            <a:off x="872555" y="4715494"/>
            <a:ext cx="2483214" cy="49724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zh-CN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PART 01</a:t>
            </a:r>
            <a:endParaRPr lang="zh-CN" altLang="en-US" dirty="0">
              <a:solidFill>
                <a:schemeClr val="accent6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5" name="Text Placeholder 11"/>
          <p:cNvSpPr txBox="1">
            <a:spLocks/>
          </p:cNvSpPr>
          <p:nvPr/>
        </p:nvSpPr>
        <p:spPr>
          <a:xfrm>
            <a:off x="872556" y="5228803"/>
            <a:ext cx="2483213" cy="3312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" name="Title 9"/>
          <p:cNvSpPr txBox="1">
            <a:spLocks/>
          </p:cNvSpPr>
          <p:nvPr/>
        </p:nvSpPr>
        <p:spPr>
          <a:xfrm>
            <a:off x="677126" y="525716"/>
            <a:ext cx="1437036" cy="7354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en-AU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Subtitle 10"/>
          <p:cNvSpPr txBox="1">
            <a:spLocks/>
          </p:cNvSpPr>
          <p:nvPr/>
        </p:nvSpPr>
        <p:spPr>
          <a:xfrm>
            <a:off x="690986" y="1129526"/>
            <a:ext cx="1409319" cy="3945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CONTENTS</a:t>
            </a:r>
          </a:p>
        </p:txBody>
      </p:sp>
      <p:sp>
        <p:nvSpPr>
          <p:cNvPr id="8" name="Text Placeholder 10"/>
          <p:cNvSpPr txBox="1">
            <a:spLocks/>
          </p:cNvSpPr>
          <p:nvPr/>
        </p:nvSpPr>
        <p:spPr>
          <a:xfrm>
            <a:off x="3750069" y="4715494"/>
            <a:ext cx="2483214" cy="497241"/>
          </a:xfrm>
          <a:prstGeom prst="rect">
            <a:avLst/>
          </a:prstGeom>
        </p:spPr>
        <p:txBody>
          <a:bodyPr vert="horz" lIns="96411" tIns="48206" rIns="96411" bIns="48206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PART 02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" name="Text Placeholder 11"/>
          <p:cNvSpPr txBox="1">
            <a:spLocks/>
          </p:cNvSpPr>
          <p:nvPr/>
        </p:nvSpPr>
        <p:spPr>
          <a:xfrm>
            <a:off x="3750069" y="5228803"/>
            <a:ext cx="2483213" cy="331259"/>
          </a:xfrm>
          <a:prstGeom prst="rect">
            <a:avLst/>
          </a:prstGeom>
        </p:spPr>
        <p:txBody>
          <a:bodyPr vert="horz" lIns="96411" tIns="48206" rIns="96411" bIns="48206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0" name="Text Placeholder 10"/>
          <p:cNvSpPr txBox="1">
            <a:spLocks/>
          </p:cNvSpPr>
          <p:nvPr/>
        </p:nvSpPr>
        <p:spPr>
          <a:xfrm>
            <a:off x="6627581" y="4715494"/>
            <a:ext cx="2483214" cy="497241"/>
          </a:xfrm>
          <a:prstGeom prst="rect">
            <a:avLst/>
          </a:prstGeom>
        </p:spPr>
        <p:txBody>
          <a:bodyPr vert="horz" lIns="96411" tIns="48206" rIns="96411" bIns="48206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PART 03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Text Placeholder 11"/>
          <p:cNvSpPr txBox="1">
            <a:spLocks/>
          </p:cNvSpPr>
          <p:nvPr/>
        </p:nvSpPr>
        <p:spPr>
          <a:xfrm>
            <a:off x="6627582" y="5228803"/>
            <a:ext cx="2483213" cy="331259"/>
          </a:xfrm>
          <a:prstGeom prst="rect">
            <a:avLst/>
          </a:prstGeom>
        </p:spPr>
        <p:txBody>
          <a:bodyPr vert="horz" lIns="96411" tIns="48206" rIns="96411" bIns="48206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" name="Text Placeholder 10"/>
          <p:cNvSpPr txBox="1">
            <a:spLocks/>
          </p:cNvSpPr>
          <p:nvPr/>
        </p:nvSpPr>
        <p:spPr>
          <a:xfrm>
            <a:off x="9505094" y="4715494"/>
            <a:ext cx="2483214" cy="497241"/>
          </a:xfrm>
          <a:prstGeom prst="rect">
            <a:avLst/>
          </a:prstGeom>
        </p:spPr>
        <p:txBody>
          <a:bodyPr vert="horz" lIns="96411" tIns="48206" rIns="96411" bIns="48206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Agency FB" panose="020B0503020202020204" pitchFamily="34" charset="0"/>
              </a:rPr>
              <a:t>PART 04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Text Placeholder 11"/>
          <p:cNvSpPr txBox="1">
            <a:spLocks/>
          </p:cNvSpPr>
          <p:nvPr/>
        </p:nvSpPr>
        <p:spPr>
          <a:xfrm>
            <a:off x="9505094" y="5228803"/>
            <a:ext cx="2483213" cy="331259"/>
          </a:xfrm>
          <a:prstGeom prst="rect">
            <a:avLst/>
          </a:prstGeom>
        </p:spPr>
        <p:txBody>
          <a:bodyPr vert="horz" lIns="96411" tIns="48206" rIns="96411" bIns="48206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Oval 25"/>
          <p:cNvSpPr/>
          <p:nvPr/>
        </p:nvSpPr>
        <p:spPr>
          <a:xfrm>
            <a:off x="1295825" y="2784321"/>
            <a:ext cx="1636670" cy="163667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01</a:t>
            </a:r>
          </a:p>
        </p:txBody>
      </p:sp>
      <p:grpSp>
        <p:nvGrpSpPr>
          <p:cNvPr id="17" name="Group 42"/>
          <p:cNvGrpSpPr/>
          <p:nvPr/>
        </p:nvGrpSpPr>
        <p:grpSpPr>
          <a:xfrm>
            <a:off x="4173339" y="2784321"/>
            <a:ext cx="1636670" cy="1636670"/>
            <a:chOff x="3956297" y="2639898"/>
            <a:chExt cx="1552274" cy="1552274"/>
          </a:xfrm>
          <a:solidFill>
            <a:schemeClr val="accent2"/>
          </a:solidFill>
        </p:grpSpPr>
        <p:sp>
          <p:nvSpPr>
            <p:cNvPr id="18" name="Oval 26"/>
            <p:cNvSpPr/>
            <p:nvPr/>
          </p:nvSpPr>
          <p:spPr>
            <a:xfrm>
              <a:off x="3956297" y="2639898"/>
              <a:ext cx="1552274" cy="15522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4400" dirty="0"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02</a:t>
              </a:r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4874627" y="3277303"/>
              <a:ext cx="48760" cy="100230"/>
            </a:xfrm>
            <a:custGeom>
              <a:avLst/>
              <a:gdLst>
                <a:gd name="T0" fmla="*/ 18 w 18"/>
                <a:gd name="T1" fmla="*/ 37 h 37"/>
                <a:gd name="T2" fmla="*/ 18 w 18"/>
                <a:gd name="T3" fmla="*/ 0 h 37"/>
                <a:gd name="T4" fmla="*/ 0 w 18"/>
                <a:gd name="T5" fmla="*/ 0 h 37"/>
                <a:gd name="T6" fmla="*/ 0 w 18"/>
                <a:gd name="T7" fmla="*/ 21 h 37"/>
                <a:gd name="T8" fmla="*/ 18 w 1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7">
                  <a:moveTo>
                    <a:pt x="18" y="37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48" tIns="64274" rIns="128548" bIns="64274" numCol="1" anchor="t" anchorCtr="0" compatLnSpc="1">
              <a:prstTxWarp prst="textNoShape">
                <a:avLst/>
              </a:prstTxWarp>
            </a:bodyPr>
            <a:lstStyle/>
            <a:p>
              <a:endParaRPr lang="en-US" sz="4400"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sp>
        <p:nvSpPr>
          <p:cNvPr id="24" name="Oval 27"/>
          <p:cNvSpPr/>
          <p:nvPr/>
        </p:nvSpPr>
        <p:spPr>
          <a:xfrm>
            <a:off x="7050850" y="2797990"/>
            <a:ext cx="1636670" cy="163667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03</a:t>
            </a:r>
          </a:p>
        </p:txBody>
      </p:sp>
      <p:sp>
        <p:nvSpPr>
          <p:cNvPr id="27" name="Oval 28"/>
          <p:cNvSpPr/>
          <p:nvPr/>
        </p:nvSpPr>
        <p:spPr>
          <a:xfrm>
            <a:off x="9928364" y="2797990"/>
            <a:ext cx="1636670" cy="16366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36042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4" grpId="0" build="p"/>
      <p:bldP spid="5" grpId="0" build="p"/>
      <p:bldP spid="6" grpId="0"/>
      <p:bldP spid="7" grpId="0" build="p"/>
      <p:bldP spid="8" grpId="0"/>
      <p:bldP spid="9" grpId="0"/>
      <p:bldP spid="11" grpId="0"/>
      <p:bldP spid="12" grpId="0"/>
      <p:bldP spid="13" grpId="0"/>
      <p:bldP spid="15" grpId="0" animBg="1"/>
      <p:bldP spid="24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>
            <a:spLocks/>
          </p:cNvSpPr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  <a:extLst/>
        </p:spPr>
        <p:txBody>
          <a:bodyPr vert="horz" wrap="square" lIns="45311" tIns="22656" rIns="45311" bIns="2265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90501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8"/>
            <a:ext cx="1213866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199" spc="-149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itchFamily="34" charset="0"/>
              </a:rPr>
              <a:t>01</a:t>
            </a:r>
            <a:endParaRPr lang="zh-CN" altLang="en-US" sz="14199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47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1278" y="2345090"/>
            <a:ext cx="3694572" cy="3694572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10" y="2712498"/>
            <a:ext cx="3608714" cy="733966"/>
            <a:chOff x="8633669" y="2306010"/>
            <a:chExt cx="2990246" cy="801523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10" y="3535902"/>
            <a:ext cx="3608714" cy="733966"/>
            <a:chOff x="8633669" y="2306010"/>
            <a:chExt cx="2990246" cy="801523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10" y="4359307"/>
            <a:ext cx="3608714" cy="733966"/>
            <a:chOff x="8633669" y="2306010"/>
            <a:chExt cx="2990246" cy="801523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10" y="5182710"/>
            <a:ext cx="3608714" cy="733966"/>
            <a:chOff x="8633669" y="2306010"/>
            <a:chExt cx="2990246" cy="801523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43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132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021912"/>
            <a:ext cx="2879807" cy="1076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2205608"/>
            <a:ext cx="3872637" cy="153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11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2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101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565" y="4181487"/>
            <a:ext cx="1455234" cy="2585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7440" y="4453892"/>
            <a:ext cx="2069361" cy="29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487" y="2789890"/>
            <a:ext cx="1570103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815" y="3057935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398" y="2027076"/>
            <a:ext cx="1345070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236" y="4846199"/>
            <a:ext cx="1344226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542" y="5117987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395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5"/>
          <p:cNvSpPr>
            <a:spLocks/>
          </p:cNvSpPr>
          <p:nvPr/>
        </p:nvSpPr>
        <p:spPr bwMode="auto">
          <a:xfrm>
            <a:off x="961943" y="781360"/>
            <a:ext cx="6350136" cy="6350136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-34920" y="4683209"/>
            <a:ext cx="12910252" cy="2476823"/>
            <a:chOff x="-25400" y="3026721"/>
            <a:chExt cx="9181757" cy="2131431"/>
          </a:xfrm>
          <a:solidFill>
            <a:schemeClr val="accent1"/>
          </a:solidFill>
        </p:grpSpPr>
        <p:sp>
          <p:nvSpPr>
            <p:cNvPr id="51" name="Right Triangle 50"/>
            <p:cNvSpPr/>
            <p:nvPr/>
          </p:nvSpPr>
          <p:spPr bwMode="auto">
            <a:xfrm>
              <a:off x="-25400" y="3044983"/>
              <a:ext cx="2797200" cy="211316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128572" tIns="64286" rIns="128572" bIns="64286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85738"/>
              <a:endParaRPr lang="en-US" sz="7874" b="1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-24155" y="3026721"/>
              <a:ext cx="9180512" cy="2124819"/>
            </a:xfrm>
            <a:custGeom>
              <a:avLst/>
              <a:gdLst>
                <a:gd name="T0" fmla="*/ 4609 w 4609"/>
                <a:gd name="T1" fmla="*/ 0 h 1044"/>
                <a:gd name="T2" fmla="*/ 4609 w 4609"/>
                <a:gd name="T3" fmla="*/ 1044 h 1044"/>
                <a:gd name="T4" fmla="*/ 0 w 4609"/>
                <a:gd name="T5" fmla="*/ 1044 h 1044"/>
                <a:gd name="T6" fmla="*/ 0 w 4609"/>
                <a:gd name="T7" fmla="*/ 788 h 1044"/>
                <a:gd name="T8" fmla="*/ 4609 w 4609"/>
                <a:gd name="T9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9" h="1044">
                  <a:moveTo>
                    <a:pt x="4609" y="0"/>
                  </a:moveTo>
                  <a:lnTo>
                    <a:pt x="4609" y="1044"/>
                  </a:lnTo>
                  <a:lnTo>
                    <a:pt x="0" y="1044"/>
                  </a:lnTo>
                  <a:lnTo>
                    <a:pt x="0" y="788"/>
                  </a:lnTo>
                  <a:lnTo>
                    <a:pt x="46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-34920" y="4820172"/>
            <a:ext cx="12910252" cy="2476822"/>
            <a:chOff x="-25400" y="3026721"/>
            <a:chExt cx="9181757" cy="2131430"/>
          </a:xfrm>
          <a:solidFill>
            <a:schemeClr val="accent2"/>
          </a:solidFill>
        </p:grpSpPr>
        <p:sp>
          <p:nvSpPr>
            <p:cNvPr id="16" name="Right Triangle 15"/>
            <p:cNvSpPr/>
            <p:nvPr/>
          </p:nvSpPr>
          <p:spPr bwMode="auto">
            <a:xfrm>
              <a:off x="-25400" y="3044983"/>
              <a:ext cx="2797200" cy="2113168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128572" tIns="64286" rIns="128572" bIns="64286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85738"/>
              <a:endParaRPr lang="en-US" sz="7874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-24155" y="3026721"/>
              <a:ext cx="9180512" cy="2124819"/>
            </a:xfrm>
            <a:custGeom>
              <a:avLst/>
              <a:gdLst>
                <a:gd name="T0" fmla="*/ 4609 w 4609"/>
                <a:gd name="T1" fmla="*/ 0 h 1044"/>
                <a:gd name="T2" fmla="*/ 4609 w 4609"/>
                <a:gd name="T3" fmla="*/ 1044 h 1044"/>
                <a:gd name="T4" fmla="*/ 0 w 4609"/>
                <a:gd name="T5" fmla="*/ 1044 h 1044"/>
                <a:gd name="T6" fmla="*/ 0 w 4609"/>
                <a:gd name="T7" fmla="*/ 788 h 1044"/>
                <a:gd name="T8" fmla="*/ 4609 w 4609"/>
                <a:gd name="T9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9" h="1044">
                  <a:moveTo>
                    <a:pt x="4609" y="0"/>
                  </a:moveTo>
                  <a:lnTo>
                    <a:pt x="4609" y="1044"/>
                  </a:lnTo>
                  <a:lnTo>
                    <a:pt x="0" y="1044"/>
                  </a:lnTo>
                  <a:lnTo>
                    <a:pt x="0" y="788"/>
                  </a:lnTo>
                  <a:lnTo>
                    <a:pt x="46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680448" y="2574495"/>
            <a:ext cx="4079292" cy="4079292"/>
            <a:chOff x="5461762" y="1830802"/>
            <a:chExt cx="2901188" cy="2901188"/>
          </a:xfrm>
        </p:grpSpPr>
        <p:sp>
          <p:nvSpPr>
            <p:cNvPr id="39" name="Oval 5"/>
            <p:cNvSpPr>
              <a:spLocks/>
            </p:cNvSpPr>
            <p:nvPr/>
          </p:nvSpPr>
          <p:spPr bwMode="auto">
            <a:xfrm>
              <a:off x="5508104" y="1858811"/>
              <a:ext cx="2828153" cy="2828153"/>
            </a:xfrm>
            <a:prstGeom prst="ellipse">
              <a:avLst/>
            </a:prstGeom>
            <a:solidFill>
              <a:schemeClr val="accent1">
                <a:alpha val="85000"/>
              </a:schemeClr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Oval 5"/>
            <p:cNvSpPr>
              <a:spLocks/>
            </p:cNvSpPr>
            <p:nvPr/>
          </p:nvSpPr>
          <p:spPr bwMode="auto">
            <a:xfrm>
              <a:off x="5461762" y="1830802"/>
              <a:ext cx="2901188" cy="2901188"/>
            </a:xfrm>
            <a:prstGeom prst="ellipse">
              <a:avLst/>
            </a:prstGeom>
            <a:noFill/>
            <a:ln w="101600">
              <a:solidFill>
                <a:schemeClr val="bg1"/>
              </a:solidFill>
            </a:ln>
            <a:extLst/>
          </p:spPr>
          <p:txBody>
            <a:bodyPr lIns="0" tIns="0" rIns="0" bIns="0"/>
            <a:lstStyle/>
            <a:p>
              <a:endParaRPr lang="en-US">
                <a:noFill/>
              </a:endParaRPr>
            </a:p>
          </p:txBody>
        </p:sp>
      </p:grpSp>
      <p:sp>
        <p:nvSpPr>
          <p:cNvPr id="40" name="Oval 5"/>
          <p:cNvSpPr>
            <a:spLocks/>
          </p:cNvSpPr>
          <p:nvPr/>
        </p:nvSpPr>
        <p:spPr bwMode="auto">
          <a:xfrm>
            <a:off x="7967771" y="696722"/>
            <a:ext cx="888594" cy="888594"/>
          </a:xfrm>
          <a:prstGeom prst="ellipse">
            <a:avLst/>
          </a:prstGeom>
          <a:solidFill>
            <a:schemeClr val="accent1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29" name="Oval 5"/>
          <p:cNvSpPr>
            <a:spLocks/>
          </p:cNvSpPr>
          <p:nvPr/>
        </p:nvSpPr>
        <p:spPr bwMode="auto">
          <a:xfrm>
            <a:off x="10272219" y="580361"/>
            <a:ext cx="2012904" cy="2012904"/>
          </a:xfrm>
          <a:prstGeom prst="ellipse">
            <a:avLst/>
          </a:prstGeom>
          <a:solidFill>
            <a:schemeClr val="accent2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43" name="Rectangle 19"/>
          <p:cNvSpPr>
            <a:spLocks/>
          </p:cNvSpPr>
          <p:nvPr/>
        </p:nvSpPr>
        <p:spPr bwMode="auto">
          <a:xfrm>
            <a:off x="10286275" y="828031"/>
            <a:ext cx="848952" cy="1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r">
              <a:lnSpc>
                <a:spcPct val="80000"/>
              </a:lnSpc>
            </a:pPr>
            <a:endParaRPr lang="en-US" sz="10546" dirty="0">
              <a:solidFill>
                <a:srgbClr val="FFFFFF"/>
              </a:solidFill>
              <a:latin typeface="Agency FB" pitchFamily="34" charset="0"/>
              <a:ea typeface="ＭＳ Ｐゴシック" charset="0"/>
              <a:cs typeface="Bebas Neue" charset="0"/>
              <a:sym typeface="Bebas Neue" charset="0"/>
            </a:endParaRPr>
          </a:p>
        </p:txBody>
      </p:sp>
      <p:sp>
        <p:nvSpPr>
          <p:cNvPr id="26644" name="Rectangle 20"/>
          <p:cNvSpPr>
            <a:spLocks/>
          </p:cNvSpPr>
          <p:nvPr/>
        </p:nvSpPr>
        <p:spPr bwMode="auto">
          <a:xfrm>
            <a:off x="10344754" y="1194664"/>
            <a:ext cx="1891890" cy="111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Oval 5"/>
          <p:cNvSpPr>
            <a:spLocks/>
          </p:cNvSpPr>
          <p:nvPr/>
        </p:nvSpPr>
        <p:spPr bwMode="auto">
          <a:xfrm>
            <a:off x="10130803" y="436459"/>
            <a:ext cx="2297712" cy="2297712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sysDot"/>
          </a:ln>
          <a:extLst/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307191" y="3902743"/>
            <a:ext cx="3410586" cy="2060706"/>
            <a:chOff x="5910651" y="2927949"/>
            <a:chExt cx="2425605" cy="1465572"/>
          </a:xfrm>
        </p:grpSpPr>
        <p:sp>
          <p:nvSpPr>
            <p:cNvPr id="26646" name="Rectangle 22"/>
            <p:cNvSpPr>
              <a:spLocks/>
            </p:cNvSpPr>
            <p:nvPr/>
          </p:nvSpPr>
          <p:spPr bwMode="auto">
            <a:xfrm>
              <a:off x="5910651" y="2927949"/>
              <a:ext cx="2425605" cy="974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600" spc="3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TITLE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ON </a:t>
              </a:r>
              <a:r>
                <a:rPr lang="en-US" altLang="zh-CN" dirty="0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ADD RELATED </a:t>
              </a:r>
              <a:r>
                <a:rPr lang="en-US" altLang="zh-CN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TITLE WORDS</a:t>
              </a:r>
              <a:endParaRPr lang="zh-CN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647" name="Rectangle 23"/>
            <p:cNvSpPr>
              <a:spLocks/>
            </p:cNvSpPr>
            <p:nvPr/>
          </p:nvSpPr>
          <p:spPr bwMode="auto">
            <a:xfrm>
              <a:off x="5982089" y="3969225"/>
              <a:ext cx="1935307" cy="424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9208238" y="2953654"/>
            <a:ext cx="917413" cy="779020"/>
          </a:xfrm>
          <a:custGeom>
            <a:avLst/>
            <a:gdLst>
              <a:gd name="T0" fmla="*/ 76 w 174"/>
              <a:gd name="T1" fmla="*/ 50 h 148"/>
              <a:gd name="T2" fmla="*/ 118 w 174"/>
              <a:gd name="T3" fmla="*/ 77 h 148"/>
              <a:gd name="T4" fmla="*/ 128 w 174"/>
              <a:gd name="T5" fmla="*/ 75 h 148"/>
              <a:gd name="T6" fmla="*/ 172 w 174"/>
              <a:gd name="T7" fmla="*/ 13 h 148"/>
              <a:gd name="T8" fmla="*/ 170 w 174"/>
              <a:gd name="T9" fmla="*/ 2 h 148"/>
              <a:gd name="T10" fmla="*/ 159 w 174"/>
              <a:gd name="T11" fmla="*/ 4 h 148"/>
              <a:gd name="T12" fmla="*/ 120 w 174"/>
              <a:gd name="T13" fmla="*/ 60 h 148"/>
              <a:gd name="T14" fmla="*/ 78 w 174"/>
              <a:gd name="T15" fmla="*/ 33 h 148"/>
              <a:gd name="T16" fmla="*/ 72 w 174"/>
              <a:gd name="T17" fmla="*/ 32 h 148"/>
              <a:gd name="T18" fmla="*/ 67 w 174"/>
              <a:gd name="T19" fmla="*/ 35 h 148"/>
              <a:gd name="T20" fmla="*/ 3 w 174"/>
              <a:gd name="T21" fmla="*/ 136 h 148"/>
              <a:gd name="T22" fmla="*/ 5 w 174"/>
              <a:gd name="T23" fmla="*/ 147 h 148"/>
              <a:gd name="T24" fmla="*/ 9 w 174"/>
              <a:gd name="T25" fmla="*/ 148 h 148"/>
              <a:gd name="T26" fmla="*/ 16 w 174"/>
              <a:gd name="T27" fmla="*/ 145 h 148"/>
              <a:gd name="T28" fmla="*/ 76 w 174"/>
              <a:gd name="T29" fmla="*/ 50 h 148"/>
              <a:gd name="T30" fmla="*/ 160 w 174"/>
              <a:gd name="T31" fmla="*/ 88 h 148"/>
              <a:gd name="T32" fmla="*/ 122 w 174"/>
              <a:gd name="T33" fmla="*/ 123 h 148"/>
              <a:gd name="T34" fmla="*/ 77 w 174"/>
              <a:gd name="T35" fmla="*/ 88 h 148"/>
              <a:gd name="T36" fmla="*/ 74 w 174"/>
              <a:gd name="T37" fmla="*/ 86 h 148"/>
              <a:gd name="T38" fmla="*/ 68 w 174"/>
              <a:gd name="T39" fmla="*/ 85 h 148"/>
              <a:gd name="T40" fmla="*/ 59 w 174"/>
              <a:gd name="T41" fmla="*/ 99 h 148"/>
              <a:gd name="T42" fmla="*/ 68 w 174"/>
              <a:gd name="T43" fmla="*/ 101 h 148"/>
              <a:gd name="T44" fmla="*/ 117 w 174"/>
              <a:gd name="T45" fmla="*/ 139 h 148"/>
              <a:gd name="T46" fmla="*/ 122 w 174"/>
              <a:gd name="T47" fmla="*/ 140 h 148"/>
              <a:gd name="T48" fmla="*/ 127 w 174"/>
              <a:gd name="T49" fmla="*/ 138 h 148"/>
              <a:gd name="T50" fmla="*/ 170 w 174"/>
              <a:gd name="T51" fmla="*/ 100 h 148"/>
              <a:gd name="T52" fmla="*/ 171 w 174"/>
              <a:gd name="T53" fmla="*/ 89 h 148"/>
              <a:gd name="T54" fmla="*/ 160 w 174"/>
              <a:gd name="T55" fmla="*/ 88 h 148"/>
              <a:gd name="T56" fmla="*/ 7 w 174"/>
              <a:gd name="T57" fmla="*/ 86 h 148"/>
              <a:gd name="T58" fmla="*/ 19 w 174"/>
              <a:gd name="T59" fmla="*/ 89 h 148"/>
              <a:gd name="T60" fmla="*/ 28 w 174"/>
              <a:gd name="T61" fmla="*/ 75 h 148"/>
              <a:gd name="T62" fmla="*/ 11 w 174"/>
              <a:gd name="T63" fmla="*/ 71 h 148"/>
              <a:gd name="T64" fmla="*/ 2 w 174"/>
              <a:gd name="T65" fmla="*/ 76 h 148"/>
              <a:gd name="T66" fmla="*/ 7 w 174"/>
              <a:gd name="T67" fmla="*/ 86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4" h="148">
                <a:moveTo>
                  <a:pt x="76" y="50"/>
                </a:moveTo>
                <a:cubicBezTo>
                  <a:pt x="118" y="77"/>
                  <a:pt x="118" y="77"/>
                  <a:pt x="118" y="77"/>
                </a:cubicBezTo>
                <a:cubicBezTo>
                  <a:pt x="121" y="79"/>
                  <a:pt x="126" y="78"/>
                  <a:pt x="128" y="75"/>
                </a:cubicBezTo>
                <a:cubicBezTo>
                  <a:pt x="172" y="13"/>
                  <a:pt x="172" y="13"/>
                  <a:pt x="172" y="13"/>
                </a:cubicBezTo>
                <a:cubicBezTo>
                  <a:pt x="174" y="9"/>
                  <a:pt x="173" y="5"/>
                  <a:pt x="170" y="2"/>
                </a:cubicBezTo>
                <a:cubicBezTo>
                  <a:pt x="166" y="0"/>
                  <a:pt x="161" y="1"/>
                  <a:pt x="159" y="4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78" y="33"/>
                  <a:pt x="78" y="33"/>
                  <a:pt x="78" y="33"/>
                </a:cubicBezTo>
                <a:cubicBezTo>
                  <a:pt x="76" y="32"/>
                  <a:pt x="74" y="31"/>
                  <a:pt x="72" y="32"/>
                </a:cubicBezTo>
                <a:cubicBezTo>
                  <a:pt x="70" y="32"/>
                  <a:pt x="68" y="34"/>
                  <a:pt x="67" y="35"/>
                </a:cubicBezTo>
                <a:cubicBezTo>
                  <a:pt x="3" y="136"/>
                  <a:pt x="3" y="136"/>
                  <a:pt x="3" y="136"/>
                </a:cubicBezTo>
                <a:cubicBezTo>
                  <a:pt x="0" y="140"/>
                  <a:pt x="1" y="145"/>
                  <a:pt x="5" y="147"/>
                </a:cubicBezTo>
                <a:cubicBezTo>
                  <a:pt x="6" y="148"/>
                  <a:pt x="8" y="148"/>
                  <a:pt x="9" y="148"/>
                </a:cubicBezTo>
                <a:cubicBezTo>
                  <a:pt x="12" y="148"/>
                  <a:pt x="14" y="147"/>
                  <a:pt x="16" y="145"/>
                </a:cubicBezTo>
                <a:cubicBezTo>
                  <a:pt x="76" y="50"/>
                  <a:pt x="76" y="50"/>
                  <a:pt x="76" y="50"/>
                </a:cubicBezTo>
                <a:close/>
                <a:moveTo>
                  <a:pt x="160" y="88"/>
                </a:moveTo>
                <a:cubicBezTo>
                  <a:pt x="122" y="123"/>
                  <a:pt x="122" y="123"/>
                  <a:pt x="122" y="123"/>
                </a:cubicBezTo>
                <a:cubicBezTo>
                  <a:pt x="77" y="88"/>
                  <a:pt x="77" y="88"/>
                  <a:pt x="77" y="88"/>
                </a:cubicBezTo>
                <a:cubicBezTo>
                  <a:pt x="76" y="87"/>
                  <a:pt x="75" y="87"/>
                  <a:pt x="74" y="86"/>
                </a:cubicBezTo>
                <a:cubicBezTo>
                  <a:pt x="68" y="85"/>
                  <a:pt x="68" y="85"/>
                  <a:pt x="68" y="85"/>
                </a:cubicBezTo>
                <a:cubicBezTo>
                  <a:pt x="59" y="99"/>
                  <a:pt x="59" y="99"/>
                  <a:pt x="59" y="99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9" y="140"/>
                  <a:pt x="120" y="140"/>
                  <a:pt x="122" y="140"/>
                </a:cubicBezTo>
                <a:cubicBezTo>
                  <a:pt x="124" y="140"/>
                  <a:pt x="126" y="140"/>
                  <a:pt x="127" y="138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4" y="97"/>
                  <a:pt x="174" y="92"/>
                  <a:pt x="171" y="89"/>
                </a:cubicBezTo>
                <a:cubicBezTo>
                  <a:pt x="168" y="85"/>
                  <a:pt x="163" y="85"/>
                  <a:pt x="160" y="88"/>
                </a:cubicBezTo>
                <a:close/>
                <a:moveTo>
                  <a:pt x="7" y="86"/>
                </a:moveTo>
                <a:cubicBezTo>
                  <a:pt x="19" y="89"/>
                  <a:pt x="19" y="89"/>
                  <a:pt x="19" y="89"/>
                </a:cubicBezTo>
                <a:cubicBezTo>
                  <a:pt x="28" y="75"/>
                  <a:pt x="28" y="75"/>
                  <a:pt x="28" y="75"/>
                </a:cubicBezTo>
                <a:cubicBezTo>
                  <a:pt x="11" y="71"/>
                  <a:pt x="11" y="71"/>
                  <a:pt x="11" y="71"/>
                </a:cubicBezTo>
                <a:cubicBezTo>
                  <a:pt x="7" y="70"/>
                  <a:pt x="3" y="72"/>
                  <a:pt x="2" y="76"/>
                </a:cubicBezTo>
                <a:cubicBezTo>
                  <a:pt x="1" y="81"/>
                  <a:pt x="3" y="85"/>
                  <a:pt x="7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5"/>
          <p:cNvSpPr>
            <a:spLocks/>
          </p:cNvSpPr>
          <p:nvPr/>
        </p:nvSpPr>
        <p:spPr bwMode="auto">
          <a:xfrm>
            <a:off x="7340109" y="407985"/>
            <a:ext cx="373377" cy="373377"/>
          </a:xfrm>
          <a:prstGeom prst="ellipse">
            <a:avLst/>
          </a:prstGeom>
          <a:solidFill>
            <a:schemeClr val="accent2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848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0" grpId="0" animBg="1"/>
      <p:bldP spid="40" grpId="1" animBg="1"/>
      <p:bldP spid="26629" grpId="0" animBg="1"/>
      <p:bldP spid="26629" grpId="1" animBg="1"/>
      <p:bldP spid="26643" grpId="0"/>
      <p:bldP spid="26644" grpId="0"/>
      <p:bldP spid="41" grpId="0" animBg="1"/>
      <p:bldP spid="41" grpId="1" animBg="1"/>
      <p:bldP spid="7" grpId="0" animBg="1"/>
      <p:bldP spid="26" grpId="0" animBg="1"/>
      <p:bldP spid="2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4294967295"/>
          </p:nvPr>
        </p:nvSpPr>
        <p:spPr>
          <a:xfrm>
            <a:off x="1934078" y="2741613"/>
            <a:ext cx="1957388" cy="5921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294967295"/>
          </p:nvPr>
        </p:nvSpPr>
        <p:spPr>
          <a:xfrm>
            <a:off x="1934078" y="4756150"/>
            <a:ext cx="1957388" cy="5905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9238641" y="4022725"/>
            <a:ext cx="1963737" cy="5905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42649" y="2347947"/>
            <a:ext cx="3743142" cy="3704069"/>
            <a:chOff x="9988635" y="4910465"/>
            <a:chExt cx="5069416" cy="5016501"/>
          </a:xfrm>
        </p:grpSpPr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5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131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>
            <a:spLocks/>
          </p:cNvSpPr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  <a:extLst/>
        </p:spPr>
        <p:txBody>
          <a:bodyPr vert="horz" wrap="square" lIns="45311" tIns="22656" rIns="45311" bIns="2265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90501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8"/>
            <a:ext cx="1553702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199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itchFamily="34" charset="0"/>
              </a:rPr>
              <a:t>02</a:t>
            </a:r>
            <a:endParaRPr lang="zh-CN" altLang="en-US" sz="14199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60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2324" y="3045370"/>
            <a:ext cx="2417641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332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81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8790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1292" y="2160671"/>
            <a:ext cx="1779700" cy="177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5124" y="2203094"/>
            <a:ext cx="499824" cy="499824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303" y="2160671"/>
            <a:ext cx="1779700" cy="177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594" y="2160814"/>
            <a:ext cx="1776054" cy="177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148" y="2162492"/>
            <a:ext cx="1776054" cy="177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772" y="2203092"/>
            <a:ext cx="499824" cy="499824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166" y="2203093"/>
            <a:ext cx="499824" cy="499824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7553" y="2844897"/>
            <a:ext cx="1379498" cy="411253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7629" y="4227101"/>
            <a:ext cx="2165857" cy="11959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370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391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40118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39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139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589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Shape 1475"/>
          <p:cNvSpPr/>
          <p:nvPr/>
        </p:nvSpPr>
        <p:spPr>
          <a:xfrm>
            <a:off x="6803469" y="2203092"/>
            <a:ext cx="499824" cy="499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796" y="2332852"/>
            <a:ext cx="196493" cy="19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808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059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rgbClr val="0170C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3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4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954882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145394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047660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9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06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467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直角三角形 1"/>
          <p:cNvSpPr>
            <a:spLocks noChangeArrowheads="1"/>
          </p:cNvSpPr>
          <p:nvPr/>
        </p:nvSpPr>
        <p:spPr bwMode="auto">
          <a:xfrm>
            <a:off x="3259" y="1"/>
            <a:ext cx="7363711" cy="7232650"/>
          </a:xfrm>
          <a:prstGeom prst="rtTriangl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20"/>
            </a:stretch>
          </a:blip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endParaRPr lang="zh-CN" altLang="zh-CN">
              <a:ea typeface="微软雅黑" panose="020B0503020204020204" pitchFamily="34" charset="-122"/>
            </a:endParaRPr>
          </a:p>
        </p:txBody>
      </p:sp>
      <p:sp>
        <p:nvSpPr>
          <p:cNvPr id="15363" name="直角三角形 19"/>
          <p:cNvSpPr>
            <a:spLocks noChangeArrowheads="1"/>
          </p:cNvSpPr>
          <p:nvPr/>
        </p:nvSpPr>
        <p:spPr bwMode="auto">
          <a:xfrm rot="10800000">
            <a:off x="11600352" y="-40460"/>
            <a:ext cx="1276866" cy="1276866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endParaRPr lang="zh-CN" altLang="zh-CN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933431" y="2824237"/>
            <a:ext cx="3656786" cy="120018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Click on add related title words</a:t>
            </a:r>
            <a:endParaRPr lang="zh-CN" altLang="en-US" sz="3600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933431" y="4585778"/>
            <a:ext cx="3656786" cy="9324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05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6933431" y="4293299"/>
            <a:ext cx="3656786" cy="167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613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 animBg="1"/>
      <p:bldP spid="15365" grpId="0" animBg="1"/>
      <p:bldP spid="1536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>
            <a:spLocks/>
          </p:cNvSpPr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  <a:extLst/>
        </p:spPr>
        <p:txBody>
          <a:bodyPr vert="horz" wrap="square" lIns="45311" tIns="22656" rIns="45311" bIns="2265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90501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8"/>
            <a:ext cx="1611410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199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itchFamily="34" charset="0"/>
              </a:rPr>
              <a:t>03</a:t>
            </a:r>
            <a:endParaRPr lang="zh-CN" altLang="en-US" sz="14199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43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980" y="4034933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980" y="3580356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980" y="3130487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980" y="2598184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350" y="3367310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350" y="4502306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511" y="3318703"/>
            <a:ext cx="797132" cy="77039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511" y="4453698"/>
            <a:ext cx="797132" cy="77039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3437" y="3367310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3437" y="4502306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8190" y="3318703"/>
            <a:ext cx="797132" cy="77039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8190" y="4453698"/>
            <a:ext cx="797132" cy="77039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382" y="3433658"/>
            <a:ext cx="547387" cy="543640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217" y="4651661"/>
            <a:ext cx="451220" cy="434631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965" y="4560253"/>
            <a:ext cx="392251" cy="526039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1298" y="3490640"/>
            <a:ext cx="370919" cy="429678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70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120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14449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4669799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368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19"/>
          <p:cNvGrpSpPr>
            <a:grpSpLocks/>
          </p:cNvGrpSpPr>
          <p:nvPr/>
        </p:nvGrpSpPr>
        <p:grpSpPr bwMode="auto">
          <a:xfrm>
            <a:off x="8652442" y="3963277"/>
            <a:ext cx="3121070" cy="1323487"/>
            <a:chOff x="1160463" y="2509323"/>
            <a:chExt cx="5937970" cy="941157"/>
          </a:xfrm>
        </p:grpSpPr>
        <p:sp>
          <p:nvSpPr>
            <p:cNvPr id="60" name="Text Box 11"/>
            <p:cNvSpPr txBox="1">
              <a:spLocks noChangeArrowheads="1"/>
            </p:cNvSpPr>
            <p:nvPr/>
          </p:nvSpPr>
          <p:spPr bwMode="auto">
            <a:xfrm>
              <a:off x="1160463" y="2509323"/>
              <a:ext cx="3195775" cy="27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矩形 18"/>
            <p:cNvSpPr>
              <a:spLocks noChangeArrowheads="1"/>
            </p:cNvSpPr>
            <p:nvPr/>
          </p:nvSpPr>
          <p:spPr bwMode="auto">
            <a:xfrm>
              <a:off x="1160463" y="2859542"/>
              <a:ext cx="5937970" cy="590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14"/>
          <p:cNvSpPr>
            <a:spLocks/>
          </p:cNvSpPr>
          <p:nvPr/>
        </p:nvSpPr>
        <p:spPr bwMode="auto">
          <a:xfrm>
            <a:off x="6432904" y="3499926"/>
            <a:ext cx="2175490" cy="2719363"/>
          </a:xfrm>
          <a:custGeom>
            <a:avLst/>
            <a:gdLst>
              <a:gd name="T0" fmla="*/ 716 w 716"/>
              <a:gd name="T1" fmla="*/ 895 h 895"/>
              <a:gd name="T2" fmla="*/ 0 w 716"/>
              <a:gd name="T3" fmla="*/ 895 h 895"/>
              <a:gd name="T4" fmla="*/ 357 w 716"/>
              <a:gd name="T5" fmla="*/ 0 h 895"/>
              <a:gd name="T6" fmla="*/ 716 w 716"/>
              <a:gd name="T7" fmla="*/ 895 h 895"/>
              <a:gd name="T8" fmla="*/ 716 w 716"/>
              <a:gd name="T9" fmla="*/ 895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895">
                <a:moveTo>
                  <a:pt x="716" y="895"/>
                </a:moveTo>
                <a:lnTo>
                  <a:pt x="0" y="895"/>
                </a:lnTo>
                <a:lnTo>
                  <a:pt x="357" y="0"/>
                </a:lnTo>
                <a:lnTo>
                  <a:pt x="716" y="895"/>
                </a:lnTo>
                <a:lnTo>
                  <a:pt x="716" y="89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6432904" y="3499926"/>
            <a:ext cx="1084709" cy="2719363"/>
          </a:xfrm>
          <a:custGeom>
            <a:avLst/>
            <a:gdLst>
              <a:gd name="T0" fmla="*/ 357 w 357"/>
              <a:gd name="T1" fmla="*/ 895 h 895"/>
              <a:gd name="T2" fmla="*/ 0 w 357"/>
              <a:gd name="T3" fmla="*/ 895 h 895"/>
              <a:gd name="T4" fmla="*/ 357 w 357"/>
              <a:gd name="T5" fmla="*/ 0 h 895"/>
              <a:gd name="T6" fmla="*/ 357 w 357"/>
              <a:gd name="T7" fmla="*/ 895 h 895"/>
              <a:gd name="T8" fmla="*/ 357 w 357"/>
              <a:gd name="T9" fmla="*/ 895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7" h="895">
                <a:moveTo>
                  <a:pt x="357" y="895"/>
                </a:moveTo>
                <a:lnTo>
                  <a:pt x="0" y="895"/>
                </a:lnTo>
                <a:lnTo>
                  <a:pt x="357" y="0"/>
                </a:lnTo>
                <a:lnTo>
                  <a:pt x="357" y="895"/>
                </a:lnTo>
                <a:lnTo>
                  <a:pt x="357" y="89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432904" y="5271311"/>
            <a:ext cx="2175490" cy="947980"/>
          </a:xfrm>
          <a:custGeom>
            <a:avLst/>
            <a:gdLst>
              <a:gd name="T0" fmla="*/ 716 w 716"/>
              <a:gd name="T1" fmla="*/ 312 h 312"/>
              <a:gd name="T2" fmla="*/ 0 w 716"/>
              <a:gd name="T3" fmla="*/ 312 h 312"/>
              <a:gd name="T4" fmla="*/ 357 w 716"/>
              <a:gd name="T5" fmla="*/ 0 h 312"/>
              <a:gd name="T6" fmla="*/ 716 w 716"/>
              <a:gd name="T7" fmla="*/ 312 h 312"/>
              <a:gd name="T8" fmla="*/ 716 w 716"/>
              <a:gd name="T9" fmla="*/ 312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312">
                <a:moveTo>
                  <a:pt x="716" y="312"/>
                </a:moveTo>
                <a:lnTo>
                  <a:pt x="0" y="312"/>
                </a:lnTo>
                <a:lnTo>
                  <a:pt x="357" y="0"/>
                </a:lnTo>
                <a:lnTo>
                  <a:pt x="716" y="312"/>
                </a:lnTo>
                <a:lnTo>
                  <a:pt x="716" y="3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4704060" y="2703866"/>
            <a:ext cx="2172453" cy="3515423"/>
          </a:xfrm>
          <a:custGeom>
            <a:avLst/>
            <a:gdLst>
              <a:gd name="T0" fmla="*/ 715 w 715"/>
              <a:gd name="T1" fmla="*/ 1157 h 1157"/>
              <a:gd name="T2" fmla="*/ 0 w 715"/>
              <a:gd name="T3" fmla="*/ 1157 h 1157"/>
              <a:gd name="T4" fmla="*/ 359 w 715"/>
              <a:gd name="T5" fmla="*/ 0 h 1157"/>
              <a:gd name="T6" fmla="*/ 715 w 715"/>
              <a:gd name="T7" fmla="*/ 1157 h 1157"/>
              <a:gd name="T8" fmla="*/ 715 w 715"/>
              <a:gd name="T9" fmla="*/ 1157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5" h="1157">
                <a:moveTo>
                  <a:pt x="715" y="1157"/>
                </a:moveTo>
                <a:lnTo>
                  <a:pt x="0" y="1157"/>
                </a:lnTo>
                <a:lnTo>
                  <a:pt x="359" y="0"/>
                </a:lnTo>
                <a:lnTo>
                  <a:pt x="715" y="1157"/>
                </a:lnTo>
                <a:lnTo>
                  <a:pt x="715" y="115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4704059" y="2703866"/>
            <a:ext cx="1090785" cy="3515423"/>
          </a:xfrm>
          <a:custGeom>
            <a:avLst/>
            <a:gdLst>
              <a:gd name="T0" fmla="*/ 359 w 359"/>
              <a:gd name="T1" fmla="*/ 1157 h 1157"/>
              <a:gd name="T2" fmla="*/ 0 w 359"/>
              <a:gd name="T3" fmla="*/ 1157 h 1157"/>
              <a:gd name="T4" fmla="*/ 359 w 359"/>
              <a:gd name="T5" fmla="*/ 0 h 1157"/>
              <a:gd name="T6" fmla="*/ 359 w 359"/>
              <a:gd name="T7" fmla="*/ 1157 h 1157"/>
              <a:gd name="T8" fmla="*/ 359 w 359"/>
              <a:gd name="T9" fmla="*/ 1157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9" h="1157">
                <a:moveTo>
                  <a:pt x="359" y="1157"/>
                </a:moveTo>
                <a:lnTo>
                  <a:pt x="0" y="1157"/>
                </a:lnTo>
                <a:lnTo>
                  <a:pt x="359" y="0"/>
                </a:lnTo>
                <a:lnTo>
                  <a:pt x="359" y="1157"/>
                </a:lnTo>
                <a:lnTo>
                  <a:pt x="359" y="115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4704060" y="5000892"/>
            <a:ext cx="2172453" cy="1218396"/>
          </a:xfrm>
          <a:custGeom>
            <a:avLst/>
            <a:gdLst>
              <a:gd name="T0" fmla="*/ 715 w 715"/>
              <a:gd name="T1" fmla="*/ 401 h 401"/>
              <a:gd name="T2" fmla="*/ 0 w 715"/>
              <a:gd name="T3" fmla="*/ 401 h 401"/>
              <a:gd name="T4" fmla="*/ 359 w 715"/>
              <a:gd name="T5" fmla="*/ 0 h 401"/>
              <a:gd name="T6" fmla="*/ 715 w 715"/>
              <a:gd name="T7" fmla="*/ 401 h 401"/>
              <a:gd name="T8" fmla="*/ 715 w 71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5" h="401">
                <a:moveTo>
                  <a:pt x="715" y="401"/>
                </a:moveTo>
                <a:lnTo>
                  <a:pt x="0" y="401"/>
                </a:lnTo>
                <a:lnTo>
                  <a:pt x="359" y="0"/>
                </a:lnTo>
                <a:lnTo>
                  <a:pt x="715" y="401"/>
                </a:lnTo>
                <a:lnTo>
                  <a:pt x="715" y="4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2981288" y="3047205"/>
            <a:ext cx="2166377" cy="3172084"/>
          </a:xfrm>
          <a:custGeom>
            <a:avLst/>
            <a:gdLst>
              <a:gd name="T0" fmla="*/ 713 w 713"/>
              <a:gd name="T1" fmla="*/ 1044 h 1044"/>
              <a:gd name="T2" fmla="*/ 0 w 713"/>
              <a:gd name="T3" fmla="*/ 1044 h 1044"/>
              <a:gd name="T4" fmla="*/ 356 w 713"/>
              <a:gd name="T5" fmla="*/ 0 h 1044"/>
              <a:gd name="T6" fmla="*/ 713 w 713"/>
              <a:gd name="T7" fmla="*/ 1044 h 1044"/>
              <a:gd name="T8" fmla="*/ 713 w 713"/>
              <a:gd name="T9" fmla="*/ 1044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1044">
                <a:moveTo>
                  <a:pt x="713" y="1044"/>
                </a:moveTo>
                <a:lnTo>
                  <a:pt x="0" y="1044"/>
                </a:lnTo>
                <a:lnTo>
                  <a:pt x="356" y="0"/>
                </a:lnTo>
                <a:lnTo>
                  <a:pt x="713" y="1044"/>
                </a:lnTo>
                <a:lnTo>
                  <a:pt x="713" y="10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2981288" y="3047205"/>
            <a:ext cx="1081669" cy="3172084"/>
          </a:xfrm>
          <a:custGeom>
            <a:avLst/>
            <a:gdLst>
              <a:gd name="T0" fmla="*/ 356 w 356"/>
              <a:gd name="T1" fmla="*/ 1044 h 1044"/>
              <a:gd name="T2" fmla="*/ 0 w 356"/>
              <a:gd name="T3" fmla="*/ 1044 h 1044"/>
              <a:gd name="T4" fmla="*/ 356 w 356"/>
              <a:gd name="T5" fmla="*/ 0 h 1044"/>
              <a:gd name="T6" fmla="*/ 356 w 356"/>
              <a:gd name="T7" fmla="*/ 1044 h 1044"/>
              <a:gd name="T8" fmla="*/ 356 w 356"/>
              <a:gd name="T9" fmla="*/ 1044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6" h="1044">
                <a:moveTo>
                  <a:pt x="356" y="1044"/>
                </a:moveTo>
                <a:lnTo>
                  <a:pt x="0" y="1044"/>
                </a:lnTo>
                <a:lnTo>
                  <a:pt x="356" y="0"/>
                </a:lnTo>
                <a:lnTo>
                  <a:pt x="356" y="1044"/>
                </a:lnTo>
                <a:lnTo>
                  <a:pt x="356" y="104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2981288" y="5122428"/>
            <a:ext cx="2166377" cy="1096861"/>
          </a:xfrm>
          <a:custGeom>
            <a:avLst/>
            <a:gdLst>
              <a:gd name="T0" fmla="*/ 713 w 713"/>
              <a:gd name="T1" fmla="*/ 361 h 361"/>
              <a:gd name="T2" fmla="*/ 0 w 713"/>
              <a:gd name="T3" fmla="*/ 361 h 361"/>
              <a:gd name="T4" fmla="*/ 356 w 713"/>
              <a:gd name="T5" fmla="*/ 0 h 361"/>
              <a:gd name="T6" fmla="*/ 713 w 713"/>
              <a:gd name="T7" fmla="*/ 361 h 361"/>
              <a:gd name="T8" fmla="*/ 713 w 713"/>
              <a:gd name="T9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361">
                <a:moveTo>
                  <a:pt x="713" y="361"/>
                </a:moveTo>
                <a:lnTo>
                  <a:pt x="0" y="361"/>
                </a:lnTo>
                <a:lnTo>
                  <a:pt x="356" y="0"/>
                </a:lnTo>
                <a:lnTo>
                  <a:pt x="713" y="361"/>
                </a:lnTo>
                <a:lnTo>
                  <a:pt x="713" y="3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243326" y="4016452"/>
            <a:ext cx="2175490" cy="2202837"/>
          </a:xfrm>
          <a:custGeom>
            <a:avLst/>
            <a:gdLst>
              <a:gd name="T0" fmla="*/ 716 w 716"/>
              <a:gd name="T1" fmla="*/ 725 h 725"/>
              <a:gd name="T2" fmla="*/ 0 w 716"/>
              <a:gd name="T3" fmla="*/ 725 h 725"/>
              <a:gd name="T4" fmla="*/ 359 w 716"/>
              <a:gd name="T5" fmla="*/ 0 h 725"/>
              <a:gd name="T6" fmla="*/ 716 w 716"/>
              <a:gd name="T7" fmla="*/ 725 h 725"/>
              <a:gd name="T8" fmla="*/ 716 w 716"/>
              <a:gd name="T9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725">
                <a:moveTo>
                  <a:pt x="716" y="725"/>
                </a:moveTo>
                <a:lnTo>
                  <a:pt x="0" y="725"/>
                </a:lnTo>
                <a:lnTo>
                  <a:pt x="359" y="0"/>
                </a:lnTo>
                <a:lnTo>
                  <a:pt x="716" y="725"/>
                </a:lnTo>
                <a:lnTo>
                  <a:pt x="716" y="72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1243325" y="4016452"/>
            <a:ext cx="1090785" cy="2202837"/>
          </a:xfrm>
          <a:custGeom>
            <a:avLst/>
            <a:gdLst>
              <a:gd name="T0" fmla="*/ 359 w 359"/>
              <a:gd name="T1" fmla="*/ 725 h 725"/>
              <a:gd name="T2" fmla="*/ 0 w 359"/>
              <a:gd name="T3" fmla="*/ 725 h 725"/>
              <a:gd name="T4" fmla="*/ 359 w 359"/>
              <a:gd name="T5" fmla="*/ 0 h 725"/>
              <a:gd name="T6" fmla="*/ 359 w 359"/>
              <a:gd name="T7" fmla="*/ 725 h 725"/>
              <a:gd name="T8" fmla="*/ 359 w 359"/>
              <a:gd name="T9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9" h="725">
                <a:moveTo>
                  <a:pt x="359" y="725"/>
                </a:moveTo>
                <a:lnTo>
                  <a:pt x="0" y="725"/>
                </a:lnTo>
                <a:lnTo>
                  <a:pt x="359" y="0"/>
                </a:lnTo>
                <a:lnTo>
                  <a:pt x="359" y="725"/>
                </a:lnTo>
                <a:lnTo>
                  <a:pt x="359" y="72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1243326" y="5459690"/>
            <a:ext cx="2175490" cy="759598"/>
          </a:xfrm>
          <a:custGeom>
            <a:avLst/>
            <a:gdLst>
              <a:gd name="T0" fmla="*/ 716 w 716"/>
              <a:gd name="T1" fmla="*/ 250 h 250"/>
              <a:gd name="T2" fmla="*/ 0 w 716"/>
              <a:gd name="T3" fmla="*/ 250 h 250"/>
              <a:gd name="T4" fmla="*/ 359 w 716"/>
              <a:gd name="T5" fmla="*/ 0 h 250"/>
              <a:gd name="T6" fmla="*/ 716 w 716"/>
              <a:gd name="T7" fmla="*/ 250 h 250"/>
              <a:gd name="T8" fmla="*/ 716 w 716"/>
              <a:gd name="T9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250">
                <a:moveTo>
                  <a:pt x="716" y="250"/>
                </a:moveTo>
                <a:lnTo>
                  <a:pt x="0" y="250"/>
                </a:lnTo>
                <a:lnTo>
                  <a:pt x="359" y="0"/>
                </a:lnTo>
                <a:lnTo>
                  <a:pt x="716" y="250"/>
                </a:lnTo>
                <a:lnTo>
                  <a:pt x="716" y="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40450" y="3572849"/>
            <a:ext cx="1502003" cy="422336"/>
            <a:chOff x="960626" y="2437608"/>
            <a:chExt cx="1068281" cy="300381"/>
          </a:xfrm>
        </p:grpSpPr>
        <p:sp>
          <p:nvSpPr>
            <p:cNvPr id="2058" name="Freeform 39"/>
            <p:cNvSpPr>
              <a:spLocks/>
            </p:cNvSpPr>
            <p:nvPr/>
          </p:nvSpPr>
          <p:spPr bwMode="auto">
            <a:xfrm>
              <a:off x="960626" y="2437608"/>
              <a:ext cx="1068281" cy="300381"/>
            </a:xfrm>
            <a:custGeom>
              <a:avLst/>
              <a:gdLst>
                <a:gd name="T0" fmla="*/ 21 w 179"/>
                <a:gd name="T1" fmla="*/ 0 h 59"/>
                <a:gd name="T2" fmla="*/ 158 w 179"/>
                <a:gd name="T3" fmla="*/ 0 h 59"/>
                <a:gd name="T4" fmla="*/ 179 w 179"/>
                <a:gd name="T5" fmla="*/ 21 h 59"/>
                <a:gd name="T6" fmla="*/ 179 w 179"/>
                <a:gd name="T7" fmla="*/ 37 h 59"/>
                <a:gd name="T8" fmla="*/ 158 w 179"/>
                <a:gd name="T9" fmla="*/ 59 h 59"/>
                <a:gd name="T10" fmla="*/ 21 w 179"/>
                <a:gd name="T11" fmla="*/ 59 h 59"/>
                <a:gd name="T12" fmla="*/ 0 w 179"/>
                <a:gd name="T13" fmla="*/ 37 h 59"/>
                <a:gd name="T14" fmla="*/ 0 w 179"/>
                <a:gd name="T15" fmla="*/ 21 h 59"/>
                <a:gd name="T16" fmla="*/ 21 w 17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9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10"/>
                    <a:pt x="179" y="21"/>
                  </a:cubicBezTo>
                  <a:cubicBezTo>
                    <a:pt x="179" y="37"/>
                    <a:pt x="179" y="37"/>
                    <a:pt x="179" y="37"/>
                  </a:cubicBezTo>
                  <a:cubicBezTo>
                    <a:pt x="179" y="49"/>
                    <a:pt x="170" y="59"/>
                    <a:pt x="158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9" y="59"/>
                    <a:pt x="0" y="49"/>
                    <a:pt x="0" y="3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9" name="Freeform 40"/>
            <p:cNvSpPr>
              <a:spLocks/>
            </p:cNvSpPr>
            <p:nvPr/>
          </p:nvSpPr>
          <p:spPr bwMode="auto">
            <a:xfrm>
              <a:off x="1001129" y="2476507"/>
              <a:ext cx="987275" cy="220423"/>
            </a:xfrm>
            <a:custGeom>
              <a:avLst/>
              <a:gdLst>
                <a:gd name="T0" fmla="*/ 14 w 165"/>
                <a:gd name="T1" fmla="*/ 0 h 43"/>
                <a:gd name="T2" fmla="*/ 151 w 165"/>
                <a:gd name="T3" fmla="*/ 0 h 43"/>
                <a:gd name="T4" fmla="*/ 165 w 165"/>
                <a:gd name="T5" fmla="*/ 13 h 43"/>
                <a:gd name="T6" fmla="*/ 165 w 165"/>
                <a:gd name="T7" fmla="*/ 29 h 43"/>
                <a:gd name="T8" fmla="*/ 151 w 165"/>
                <a:gd name="T9" fmla="*/ 43 h 43"/>
                <a:gd name="T10" fmla="*/ 14 w 165"/>
                <a:gd name="T11" fmla="*/ 43 h 43"/>
                <a:gd name="T12" fmla="*/ 0 w 165"/>
                <a:gd name="T13" fmla="*/ 29 h 43"/>
                <a:gd name="T14" fmla="*/ 0 w 165"/>
                <a:gd name="T15" fmla="*/ 13 h 43"/>
                <a:gd name="T16" fmla="*/ 14 w 165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3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3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37"/>
                    <a:pt x="159" y="43"/>
                    <a:pt x="151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6" y="43"/>
                    <a:pt x="0" y="37"/>
                    <a:pt x="0" y="2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2" name="TextBox 2061"/>
            <p:cNvSpPr txBox="1"/>
            <p:nvPr/>
          </p:nvSpPr>
          <p:spPr>
            <a:xfrm>
              <a:off x="1141831" y="2460759"/>
              <a:ext cx="705873" cy="183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70417" y="2588409"/>
            <a:ext cx="1512682" cy="422336"/>
            <a:chOff x="2191044" y="1737437"/>
            <a:chExt cx="1075877" cy="300381"/>
          </a:xfrm>
        </p:grpSpPr>
        <p:sp>
          <p:nvSpPr>
            <p:cNvPr id="2055" name="Freeform 36"/>
            <p:cNvSpPr>
              <a:spLocks/>
            </p:cNvSpPr>
            <p:nvPr/>
          </p:nvSpPr>
          <p:spPr bwMode="auto">
            <a:xfrm>
              <a:off x="2191044" y="1737437"/>
              <a:ext cx="1075877" cy="300381"/>
            </a:xfrm>
            <a:custGeom>
              <a:avLst/>
              <a:gdLst>
                <a:gd name="T0" fmla="*/ 21 w 180"/>
                <a:gd name="T1" fmla="*/ 0 h 59"/>
                <a:gd name="T2" fmla="*/ 159 w 180"/>
                <a:gd name="T3" fmla="*/ 0 h 59"/>
                <a:gd name="T4" fmla="*/ 180 w 180"/>
                <a:gd name="T5" fmla="*/ 22 h 59"/>
                <a:gd name="T6" fmla="*/ 180 w 180"/>
                <a:gd name="T7" fmla="*/ 38 h 59"/>
                <a:gd name="T8" fmla="*/ 159 w 180"/>
                <a:gd name="T9" fmla="*/ 59 h 59"/>
                <a:gd name="T10" fmla="*/ 21 w 180"/>
                <a:gd name="T11" fmla="*/ 59 h 59"/>
                <a:gd name="T12" fmla="*/ 0 w 180"/>
                <a:gd name="T13" fmla="*/ 38 h 59"/>
                <a:gd name="T14" fmla="*/ 0 w 180"/>
                <a:gd name="T15" fmla="*/ 22 h 59"/>
                <a:gd name="T16" fmla="*/ 21 w 180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59">
                  <a:moveTo>
                    <a:pt x="21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70" y="0"/>
                    <a:pt x="180" y="10"/>
                    <a:pt x="180" y="22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50"/>
                    <a:pt x="170" y="59"/>
                    <a:pt x="159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10" y="59"/>
                    <a:pt x="0" y="50"/>
                    <a:pt x="0" y="3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1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6" name="Freeform 37"/>
            <p:cNvSpPr>
              <a:spLocks/>
            </p:cNvSpPr>
            <p:nvPr/>
          </p:nvSpPr>
          <p:spPr bwMode="auto">
            <a:xfrm>
              <a:off x="2239142" y="1778497"/>
              <a:ext cx="979681" cy="224746"/>
            </a:xfrm>
            <a:custGeom>
              <a:avLst/>
              <a:gdLst>
                <a:gd name="T0" fmla="*/ 13 w 164"/>
                <a:gd name="T1" fmla="*/ 0 h 44"/>
                <a:gd name="T2" fmla="*/ 151 w 164"/>
                <a:gd name="T3" fmla="*/ 0 h 44"/>
                <a:gd name="T4" fmla="*/ 164 w 164"/>
                <a:gd name="T5" fmla="*/ 14 h 44"/>
                <a:gd name="T6" fmla="*/ 164 w 164"/>
                <a:gd name="T7" fmla="*/ 30 h 44"/>
                <a:gd name="T8" fmla="*/ 151 w 164"/>
                <a:gd name="T9" fmla="*/ 44 h 44"/>
                <a:gd name="T10" fmla="*/ 13 w 164"/>
                <a:gd name="T11" fmla="*/ 44 h 44"/>
                <a:gd name="T12" fmla="*/ 0 w 164"/>
                <a:gd name="T13" fmla="*/ 30 h 44"/>
                <a:gd name="T14" fmla="*/ 0 w 164"/>
                <a:gd name="T15" fmla="*/ 14 h 44"/>
                <a:gd name="T16" fmla="*/ 13 w 164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44">
                  <a:moveTo>
                    <a:pt x="13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8" y="0"/>
                    <a:pt x="164" y="6"/>
                    <a:pt x="164" y="14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4" y="37"/>
                    <a:pt x="158" y="44"/>
                    <a:pt x="151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6" y="44"/>
                    <a:pt x="0" y="37"/>
                    <a:pt x="0" y="3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376047" y="1759618"/>
              <a:ext cx="705873" cy="183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98847" y="2257226"/>
            <a:ext cx="1505564" cy="416259"/>
            <a:chOff x="3420369" y="1501886"/>
            <a:chExt cx="1070814" cy="296059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420369" y="1501886"/>
              <a:ext cx="1070814" cy="296059"/>
            </a:xfrm>
            <a:custGeom>
              <a:avLst/>
              <a:gdLst>
                <a:gd name="T0" fmla="*/ 21 w 179"/>
                <a:gd name="T1" fmla="*/ 0 h 58"/>
                <a:gd name="T2" fmla="*/ 158 w 179"/>
                <a:gd name="T3" fmla="*/ 0 h 58"/>
                <a:gd name="T4" fmla="*/ 179 w 179"/>
                <a:gd name="T5" fmla="*/ 21 h 58"/>
                <a:gd name="T6" fmla="*/ 179 w 179"/>
                <a:gd name="T7" fmla="*/ 37 h 58"/>
                <a:gd name="T8" fmla="*/ 158 w 179"/>
                <a:gd name="T9" fmla="*/ 58 h 58"/>
                <a:gd name="T10" fmla="*/ 21 w 179"/>
                <a:gd name="T11" fmla="*/ 58 h 58"/>
                <a:gd name="T12" fmla="*/ 0 w 179"/>
                <a:gd name="T13" fmla="*/ 37 h 58"/>
                <a:gd name="T14" fmla="*/ 0 w 179"/>
                <a:gd name="T15" fmla="*/ 21 h 58"/>
                <a:gd name="T16" fmla="*/ 21 w 179"/>
                <a:gd name="T1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8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9"/>
                    <a:pt x="179" y="21"/>
                  </a:cubicBezTo>
                  <a:cubicBezTo>
                    <a:pt x="179" y="37"/>
                    <a:pt x="179" y="37"/>
                    <a:pt x="179" y="37"/>
                  </a:cubicBezTo>
                  <a:cubicBezTo>
                    <a:pt x="179" y="49"/>
                    <a:pt x="170" y="58"/>
                    <a:pt x="158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9" y="58"/>
                    <a:pt x="0" y="49"/>
                    <a:pt x="0" y="3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8" name="Freeform 31"/>
            <p:cNvSpPr>
              <a:spLocks/>
            </p:cNvSpPr>
            <p:nvPr/>
          </p:nvSpPr>
          <p:spPr bwMode="auto">
            <a:xfrm>
              <a:off x="3463404" y="1538623"/>
              <a:ext cx="984744" cy="224746"/>
            </a:xfrm>
            <a:custGeom>
              <a:avLst/>
              <a:gdLst>
                <a:gd name="T0" fmla="*/ 14 w 165"/>
                <a:gd name="T1" fmla="*/ 0 h 44"/>
                <a:gd name="T2" fmla="*/ 151 w 165"/>
                <a:gd name="T3" fmla="*/ 0 h 44"/>
                <a:gd name="T4" fmla="*/ 165 w 165"/>
                <a:gd name="T5" fmla="*/ 14 h 44"/>
                <a:gd name="T6" fmla="*/ 165 w 165"/>
                <a:gd name="T7" fmla="*/ 30 h 44"/>
                <a:gd name="T8" fmla="*/ 151 w 165"/>
                <a:gd name="T9" fmla="*/ 44 h 44"/>
                <a:gd name="T10" fmla="*/ 14 w 165"/>
                <a:gd name="T11" fmla="*/ 44 h 44"/>
                <a:gd name="T12" fmla="*/ 0 w 165"/>
                <a:gd name="T13" fmla="*/ 30 h 44"/>
                <a:gd name="T14" fmla="*/ 0 w 165"/>
                <a:gd name="T15" fmla="*/ 14 h 44"/>
                <a:gd name="T16" fmla="*/ 14 w 165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4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4"/>
                  </a:cubicBezTo>
                  <a:cubicBezTo>
                    <a:pt x="165" y="30"/>
                    <a:pt x="165" y="30"/>
                    <a:pt x="165" y="30"/>
                  </a:cubicBezTo>
                  <a:cubicBezTo>
                    <a:pt x="165" y="38"/>
                    <a:pt x="159" y="44"/>
                    <a:pt x="151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6" y="44"/>
                    <a:pt x="0" y="38"/>
                    <a:pt x="0" y="3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602840" y="1522948"/>
              <a:ext cx="705872" cy="183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29067" y="3056320"/>
            <a:ext cx="1505564" cy="422336"/>
            <a:chOff x="4650967" y="2070233"/>
            <a:chExt cx="1070814" cy="300381"/>
          </a:xfrm>
        </p:grpSpPr>
        <p:sp>
          <p:nvSpPr>
            <p:cNvPr id="2052" name="Freeform 33"/>
            <p:cNvSpPr>
              <a:spLocks/>
            </p:cNvSpPr>
            <p:nvPr/>
          </p:nvSpPr>
          <p:spPr bwMode="auto">
            <a:xfrm>
              <a:off x="4650967" y="2070233"/>
              <a:ext cx="1070814" cy="300381"/>
            </a:xfrm>
            <a:custGeom>
              <a:avLst/>
              <a:gdLst>
                <a:gd name="T0" fmla="*/ 21 w 179"/>
                <a:gd name="T1" fmla="*/ 0 h 59"/>
                <a:gd name="T2" fmla="*/ 158 w 179"/>
                <a:gd name="T3" fmla="*/ 0 h 59"/>
                <a:gd name="T4" fmla="*/ 179 w 179"/>
                <a:gd name="T5" fmla="*/ 21 h 59"/>
                <a:gd name="T6" fmla="*/ 179 w 179"/>
                <a:gd name="T7" fmla="*/ 38 h 59"/>
                <a:gd name="T8" fmla="*/ 158 w 179"/>
                <a:gd name="T9" fmla="*/ 59 h 59"/>
                <a:gd name="T10" fmla="*/ 21 w 179"/>
                <a:gd name="T11" fmla="*/ 59 h 59"/>
                <a:gd name="T12" fmla="*/ 0 w 179"/>
                <a:gd name="T13" fmla="*/ 38 h 59"/>
                <a:gd name="T14" fmla="*/ 0 w 179"/>
                <a:gd name="T15" fmla="*/ 21 h 59"/>
                <a:gd name="T16" fmla="*/ 21 w 17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9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10"/>
                    <a:pt x="179" y="21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79" y="49"/>
                    <a:pt x="170" y="59"/>
                    <a:pt x="158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9" y="59"/>
                    <a:pt x="0" y="49"/>
                    <a:pt x="0" y="3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3" name="Freeform 34"/>
            <p:cNvSpPr>
              <a:spLocks/>
            </p:cNvSpPr>
            <p:nvPr/>
          </p:nvSpPr>
          <p:spPr bwMode="auto">
            <a:xfrm>
              <a:off x="4692737" y="2109132"/>
              <a:ext cx="987275" cy="220423"/>
            </a:xfrm>
            <a:custGeom>
              <a:avLst/>
              <a:gdLst>
                <a:gd name="T0" fmla="*/ 14 w 165"/>
                <a:gd name="T1" fmla="*/ 0 h 43"/>
                <a:gd name="T2" fmla="*/ 151 w 165"/>
                <a:gd name="T3" fmla="*/ 0 h 43"/>
                <a:gd name="T4" fmla="*/ 165 w 165"/>
                <a:gd name="T5" fmla="*/ 13 h 43"/>
                <a:gd name="T6" fmla="*/ 165 w 165"/>
                <a:gd name="T7" fmla="*/ 30 h 43"/>
                <a:gd name="T8" fmla="*/ 151 w 165"/>
                <a:gd name="T9" fmla="*/ 43 h 43"/>
                <a:gd name="T10" fmla="*/ 14 w 165"/>
                <a:gd name="T11" fmla="*/ 43 h 43"/>
                <a:gd name="T12" fmla="*/ 0 w 165"/>
                <a:gd name="T13" fmla="*/ 30 h 43"/>
                <a:gd name="T14" fmla="*/ 0 w 165"/>
                <a:gd name="T15" fmla="*/ 13 h 43"/>
                <a:gd name="T16" fmla="*/ 14 w 165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3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3"/>
                  </a:cubicBezTo>
                  <a:cubicBezTo>
                    <a:pt x="165" y="30"/>
                    <a:pt x="165" y="30"/>
                    <a:pt x="165" y="30"/>
                  </a:cubicBezTo>
                  <a:cubicBezTo>
                    <a:pt x="165" y="37"/>
                    <a:pt x="159" y="43"/>
                    <a:pt x="151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6" y="43"/>
                    <a:pt x="0" y="37"/>
                    <a:pt x="0" y="3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33438" y="2101575"/>
              <a:ext cx="705872" cy="183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067" name="TextBox 2066"/>
          <p:cNvSpPr txBox="1"/>
          <p:nvPr/>
        </p:nvSpPr>
        <p:spPr>
          <a:xfrm>
            <a:off x="2034030" y="5608447"/>
            <a:ext cx="646251" cy="424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54%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804565" y="5608447"/>
            <a:ext cx="646251" cy="424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78%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15219" y="5608447"/>
            <a:ext cx="646251" cy="424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00083" y="5608447"/>
            <a:ext cx="646251" cy="424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67%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392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27233" y="2392340"/>
            <a:ext cx="12638344" cy="2834812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1090360" y="2992115"/>
            <a:ext cx="791082" cy="80994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1320735" y="3249405"/>
            <a:ext cx="330338" cy="2953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18" tIns="142818" rIns="142818" bIns="142818" anchor="ctr"/>
          <a:lstStyle/>
          <a:p>
            <a:pPr algn="just" defTabSz="128541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3656615" y="2943628"/>
            <a:ext cx="791082" cy="80994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6183431" y="2923461"/>
            <a:ext cx="791082" cy="80994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8823402" y="2943628"/>
            <a:ext cx="791082" cy="809946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11223366" y="2943628"/>
            <a:ext cx="791082" cy="80994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3915933" y="3196739"/>
            <a:ext cx="303729" cy="3037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18" tIns="142818" rIns="142818" bIns="142818" anchor="ctr"/>
          <a:lstStyle/>
          <a:p>
            <a:pPr algn="just" defTabSz="128541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6410443" y="3164201"/>
            <a:ext cx="337058" cy="328468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57077" tIns="128539" rIns="257077" bIns="12853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55"/>
          <p:cNvGrpSpPr/>
          <p:nvPr/>
        </p:nvGrpSpPr>
        <p:grpSpPr>
          <a:xfrm>
            <a:off x="9070835" y="3194972"/>
            <a:ext cx="296217" cy="307263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11431295" y="3167204"/>
            <a:ext cx="375229" cy="362797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18" tIns="142818" rIns="142818" bIns="142818" anchor="ctr"/>
          <a:lstStyle/>
          <a:p>
            <a:pPr algn="just" defTabSz="128541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745062" y="4007389"/>
            <a:ext cx="1721134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3158743" y="4042162"/>
            <a:ext cx="1721134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750425" y="3974146"/>
            <a:ext cx="1721134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8358377" y="4053125"/>
            <a:ext cx="1721134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791811" y="4042162"/>
            <a:ext cx="1654197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779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5078" y="2769990"/>
            <a:ext cx="7532389" cy="1346485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149" y="3149719"/>
            <a:ext cx="388447" cy="450105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906" y="3218176"/>
            <a:ext cx="469123" cy="412093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738" y="3218177"/>
            <a:ext cx="429721" cy="428577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330" y="3196410"/>
            <a:ext cx="497920" cy="510120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489" y="3303116"/>
            <a:ext cx="529474" cy="296707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2001" y="2382547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623" y="2382545"/>
            <a:ext cx="12343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860" y="4191464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733" y="4516419"/>
            <a:ext cx="194507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5268" y="2105091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5268" y="4237214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748" y="2374070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368" y="2374068"/>
            <a:ext cx="12343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192" y="4182987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765" y="4507941"/>
            <a:ext cx="197804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7013" y="2095820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7016" y="4242027"/>
            <a:ext cx="501090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812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813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570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570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26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27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083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082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60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507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7"/>
            <a:ext cx="12857163" cy="72324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11"/>
          <p:cNvSpPr>
            <a:spLocks/>
          </p:cNvSpPr>
          <p:nvPr/>
        </p:nvSpPr>
        <p:spPr bwMode="auto">
          <a:xfrm>
            <a:off x="6976149" y="449"/>
            <a:ext cx="5881809" cy="7232466"/>
          </a:xfrm>
          <a:custGeom>
            <a:avLst/>
            <a:gdLst>
              <a:gd name="T0" fmla="*/ 1998 w 4661"/>
              <a:gd name="T1" fmla="*/ 0 h 5613"/>
              <a:gd name="T2" fmla="*/ 4661 w 4661"/>
              <a:gd name="T3" fmla="*/ 0 h 5613"/>
              <a:gd name="T4" fmla="*/ 2660 w 4661"/>
              <a:gd name="T5" fmla="*/ 5613 h 5613"/>
              <a:gd name="T6" fmla="*/ 0 w 4661"/>
              <a:gd name="T7" fmla="*/ 5613 h 5613"/>
              <a:gd name="T8" fmla="*/ 1998 w 4661"/>
              <a:gd name="T9" fmla="*/ 0 h 5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61" h="5613">
                <a:moveTo>
                  <a:pt x="1998" y="0"/>
                </a:moveTo>
                <a:lnTo>
                  <a:pt x="4661" y="0"/>
                </a:lnTo>
                <a:lnTo>
                  <a:pt x="2660" y="5613"/>
                </a:lnTo>
                <a:lnTo>
                  <a:pt x="0" y="5613"/>
                </a:lnTo>
                <a:lnTo>
                  <a:pt x="1998" y="0"/>
                </a:lnTo>
                <a:close/>
              </a:path>
            </a:pathLst>
          </a:custGeom>
          <a:solidFill>
            <a:schemeClr val="accent2">
              <a:lumMod val="50000"/>
              <a:alpha val="60000"/>
            </a:schemeClr>
          </a:solidFill>
          <a:ln>
            <a:noFill/>
          </a:ln>
          <a:effectLst/>
          <a:extLst/>
        </p:spPr>
        <p:txBody>
          <a:bodyPr vert="horz" wrap="square" lIns="45311" tIns="22656" rIns="45311" bIns="2265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79592" y="2180318"/>
            <a:ext cx="2506612" cy="353493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pPr>
              <a:tabLst>
                <a:tab pos="990501" algn="l"/>
              </a:tabLst>
            </a:pPr>
            <a:r>
              <a:rPr lang="zh-CN" altLang="en-US" sz="20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/>
              </a:rPr>
              <a:t>添加相关标题文字</a:t>
            </a:r>
            <a:endParaRPr lang="en-SG" altLang="zh-CN" sz="2000" dirty="0">
              <a:ln w="12700" cmpd="sng">
                <a:noFill/>
                <a:prstDash val="solid"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179592" y="1905558"/>
            <a:ext cx="2647861" cy="261172"/>
          </a:xfrm>
          <a:prstGeom prst="rect">
            <a:avLst/>
          </a:prstGeom>
          <a:noFill/>
        </p:spPr>
        <p:txBody>
          <a:bodyPr wrap="square" lIns="45311" tIns="22656" rIns="45311" bIns="22656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  <a:cs typeface="Microsoft Himalaya" panose="01010100010101010101" pitchFamily="2" charset="0"/>
              </a:rPr>
              <a:t>ADD RELATED TITLE WORDS</a:t>
            </a:r>
            <a:endParaRPr lang="zh-CN" altLang="en-US" sz="1400" dirty="0">
              <a:solidFill>
                <a:schemeClr val="bg1"/>
              </a:solidFill>
              <a:latin typeface="+mj-lt"/>
              <a:ea typeface="微软雅黑" panose="020B0503020204020204" pitchFamily="34" charset="-122"/>
              <a:cs typeface="Microsoft Himalaya" panose="01010100010101010101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193632" y="3600658"/>
            <a:ext cx="1540878" cy="2230840"/>
          </a:xfrm>
          <a:prstGeom prst="rect">
            <a:avLst/>
          </a:prstGeom>
          <a:noFill/>
        </p:spPr>
        <p:txBody>
          <a:bodyPr wrap="none" lIns="45311" tIns="22656" rIns="45311" bIns="22656" rtlCol="0">
            <a:spAutoFit/>
          </a:bodyPr>
          <a:lstStyle/>
          <a:p>
            <a:r>
              <a:rPr lang="en-US" altLang="zh-CN" sz="14199" spc="-149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Raavi" pitchFamily="34" charset="0"/>
              </a:rPr>
              <a:t>04</a:t>
            </a:r>
            <a:endParaRPr lang="zh-CN" altLang="en-US" sz="14199" spc="-149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Raav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0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45" grpId="0"/>
      <p:bldP spid="46" grpId="0"/>
      <p:bldP spid="7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86378" y="1193881"/>
            <a:ext cx="2414977" cy="264027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86378" y="3828439"/>
            <a:ext cx="2414977" cy="264027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94600" y="1193881"/>
            <a:ext cx="2414977" cy="2640272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 bwMode="auto">
          <a:xfrm>
            <a:off x="3401355" y="3834153"/>
            <a:ext cx="8694744" cy="2640272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786"/>
            </a:stretch>
          </a:blip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3"/>
              </a:spcBef>
              <a:buClr>
                <a:schemeClr val="bg1"/>
              </a:buClr>
              <a:buSzPct val="80000"/>
            </a:pPr>
            <a:endParaRPr lang="zh-CN" altLang="en-US" sz="1476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837087" y="4490449"/>
            <a:ext cx="518457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6267041" y="1399042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267041" y="1788586"/>
            <a:ext cx="541891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3723018" y="4142242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723018" y="4531786"/>
            <a:ext cx="541891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417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>
            <a:spLocks/>
          </p:cNvSpPr>
          <p:nvPr/>
        </p:nvSpPr>
        <p:spPr bwMode="auto">
          <a:xfrm>
            <a:off x="6982405" y="3676583"/>
            <a:ext cx="457121" cy="664553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6748082" y="4748319"/>
            <a:ext cx="72986" cy="129645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6748082" y="4748319"/>
            <a:ext cx="72986" cy="129645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6748082" y="4748319"/>
            <a:ext cx="766349" cy="129645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6129626" y="4877962"/>
            <a:ext cx="147893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6129626" y="4877962"/>
            <a:ext cx="147893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6129625" y="4877965"/>
            <a:ext cx="382214" cy="663593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6054719" y="3806226"/>
            <a:ext cx="74907" cy="127725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6054719" y="3806226"/>
            <a:ext cx="74907" cy="127725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5361356" y="3806226"/>
            <a:ext cx="768269" cy="127725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6600191" y="3806225"/>
            <a:ext cx="147893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6600191" y="3806225"/>
            <a:ext cx="147893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6363946" y="3142635"/>
            <a:ext cx="384136" cy="663593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904235" y="3806227"/>
            <a:ext cx="1225391" cy="1539421"/>
            <a:chOff x="3949950" y="3095545"/>
            <a:chExt cx="1713617" cy="2152765"/>
          </a:xfrm>
        </p:grpSpPr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070374" y="2976496"/>
            <a:ext cx="1677709" cy="1004513"/>
            <a:chOff x="4182282" y="1935228"/>
            <a:chExt cx="2346151" cy="1404736"/>
          </a:xfrm>
        </p:grpSpPr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129626" y="4700303"/>
            <a:ext cx="1677709" cy="1005473"/>
            <a:chOff x="5663567" y="4345842"/>
            <a:chExt cx="2346151" cy="1406079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79604" y="4341135"/>
            <a:ext cx="1431863" cy="1364641"/>
            <a:chOff x="4614716" y="3843574"/>
            <a:chExt cx="2002354" cy="1908348"/>
          </a:xfrm>
        </p:grpSpPr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4614716" y="3843575"/>
              <a:ext cx="2002354" cy="1908347"/>
            </a:xfrm>
            <a:custGeom>
              <a:avLst/>
              <a:gdLst>
                <a:gd name="T0" fmla="*/ 25 w 630"/>
                <a:gd name="T1" fmla="*/ 292 h 600"/>
                <a:gd name="T2" fmla="*/ 28 w 630"/>
                <a:gd name="T3" fmla="*/ 442 h 600"/>
                <a:gd name="T4" fmla="*/ 79 w 630"/>
                <a:gd name="T5" fmla="*/ 531 h 600"/>
                <a:gd name="T6" fmla="*/ 199 w 630"/>
                <a:gd name="T7" fmla="*/ 600 h 600"/>
                <a:gd name="T8" fmla="*/ 630 w 630"/>
                <a:gd name="T9" fmla="*/ 600 h 600"/>
                <a:gd name="T10" fmla="*/ 498 w 630"/>
                <a:gd name="T11" fmla="*/ 528 h 600"/>
                <a:gd name="T12" fmla="*/ 194 w 630"/>
                <a:gd name="T13" fmla="*/ 0 h 600"/>
                <a:gd name="T14" fmla="*/ 25 w 630"/>
                <a:gd name="T15" fmla="*/ 2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0" h="600">
                  <a:moveTo>
                    <a:pt x="25" y="292"/>
                  </a:moveTo>
                  <a:cubicBezTo>
                    <a:pt x="1" y="338"/>
                    <a:pt x="0" y="394"/>
                    <a:pt x="28" y="442"/>
                  </a:cubicBezTo>
                  <a:cubicBezTo>
                    <a:pt x="79" y="531"/>
                    <a:pt x="79" y="531"/>
                    <a:pt x="79" y="531"/>
                  </a:cubicBezTo>
                  <a:cubicBezTo>
                    <a:pt x="101" y="569"/>
                    <a:pt x="155" y="600"/>
                    <a:pt x="199" y="600"/>
                  </a:cubicBezTo>
                  <a:cubicBezTo>
                    <a:pt x="630" y="600"/>
                    <a:pt x="630" y="600"/>
                    <a:pt x="630" y="600"/>
                  </a:cubicBezTo>
                  <a:cubicBezTo>
                    <a:pt x="574" y="600"/>
                    <a:pt x="526" y="571"/>
                    <a:pt x="498" y="528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5" y="292"/>
                    <a:pt x="25" y="292"/>
                    <a:pt x="25" y="29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066245" y="2976495"/>
            <a:ext cx="1429942" cy="1364641"/>
            <a:chOff x="5574932" y="1935228"/>
            <a:chExt cx="1999668" cy="1908347"/>
          </a:xfrm>
        </p:grpSpPr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748082" y="3335661"/>
            <a:ext cx="1225391" cy="1542303"/>
            <a:chOff x="6528433" y="2437495"/>
            <a:chExt cx="1713617" cy="2156795"/>
          </a:xfrm>
        </p:grpSpPr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4537298" y="2015350"/>
            <a:ext cx="3803113" cy="4023144"/>
          </a:xfrm>
          <a:custGeom>
            <a:avLst/>
            <a:gdLst>
              <a:gd name="connsiteX0" fmla="*/ 2692627 w 4509814"/>
              <a:gd name="connsiteY0" fmla="*/ 4757376 h 4770731"/>
              <a:gd name="connsiteX1" fmla="*/ 2703955 w 4509814"/>
              <a:gd name="connsiteY1" fmla="*/ 4760759 h 4770731"/>
              <a:gd name="connsiteX2" fmla="*/ 2715553 w 4509814"/>
              <a:gd name="connsiteY2" fmla="*/ 4761882 h 4770731"/>
              <a:gd name="connsiteX3" fmla="*/ 2605792 w 4509814"/>
              <a:gd name="connsiteY3" fmla="*/ 4730879 h 4770731"/>
              <a:gd name="connsiteX4" fmla="*/ 2608282 w 4509814"/>
              <a:gd name="connsiteY4" fmla="*/ 4732175 h 4770731"/>
              <a:gd name="connsiteX5" fmla="*/ 2610240 w 4509814"/>
              <a:gd name="connsiteY5" fmla="*/ 4732762 h 4770731"/>
              <a:gd name="connsiteX6" fmla="*/ 2608464 w 4509814"/>
              <a:gd name="connsiteY6" fmla="*/ 4732167 h 4770731"/>
              <a:gd name="connsiteX7" fmla="*/ 2650695 w 4509814"/>
              <a:gd name="connsiteY7" fmla="*/ 4564996 h 4770731"/>
              <a:gd name="connsiteX8" fmla="*/ 2671425 w 4509814"/>
              <a:gd name="connsiteY8" fmla="*/ 4569072 h 4770731"/>
              <a:gd name="connsiteX9" fmla="*/ 2660937 w 4509814"/>
              <a:gd name="connsiteY9" fmla="*/ 4568056 h 4770731"/>
              <a:gd name="connsiteX10" fmla="*/ 2572178 w 4509814"/>
              <a:gd name="connsiteY10" fmla="*/ 4541038 h 4770731"/>
              <a:gd name="connsiteX11" fmla="*/ 2574595 w 4509814"/>
              <a:gd name="connsiteY11" fmla="*/ 4542203 h 4770731"/>
              <a:gd name="connsiteX12" fmla="*/ 2576201 w 4509814"/>
              <a:gd name="connsiteY12" fmla="*/ 4542740 h 4770731"/>
              <a:gd name="connsiteX13" fmla="*/ 2574430 w 4509814"/>
              <a:gd name="connsiteY13" fmla="*/ 4542211 h 4770731"/>
              <a:gd name="connsiteX14" fmla="*/ 734357 w 4509814"/>
              <a:gd name="connsiteY14" fmla="*/ 4133573 h 4770731"/>
              <a:gd name="connsiteX15" fmla="*/ 736807 w 4509814"/>
              <a:gd name="connsiteY15" fmla="*/ 4143832 h 4770731"/>
              <a:gd name="connsiteX16" fmla="*/ 741137 w 4509814"/>
              <a:gd name="connsiteY16" fmla="*/ 4153266 h 4770731"/>
              <a:gd name="connsiteX17" fmla="*/ 880015 w 4509814"/>
              <a:gd name="connsiteY17" fmla="*/ 4000950 h 4770731"/>
              <a:gd name="connsiteX18" fmla="*/ 886145 w 4509814"/>
              <a:gd name="connsiteY18" fmla="*/ 4018758 h 4770731"/>
              <a:gd name="connsiteX19" fmla="*/ 882230 w 4509814"/>
              <a:gd name="connsiteY19" fmla="*/ 4010227 h 4770731"/>
              <a:gd name="connsiteX20" fmla="*/ 640510 w 4509814"/>
              <a:gd name="connsiteY20" fmla="*/ 2073331 h 4770731"/>
              <a:gd name="connsiteX21" fmla="*/ 640510 w 4509814"/>
              <a:gd name="connsiteY21" fmla="*/ 2075601 h 4770731"/>
              <a:gd name="connsiteX22" fmla="*/ 600208 w 4509814"/>
              <a:gd name="connsiteY22" fmla="*/ 2092997 h 4770731"/>
              <a:gd name="connsiteX23" fmla="*/ 616088 w 4509814"/>
              <a:gd name="connsiteY23" fmla="*/ 2082981 h 4770731"/>
              <a:gd name="connsiteX24" fmla="*/ 469479 w 4509814"/>
              <a:gd name="connsiteY24" fmla="*/ 2001738 h 4770731"/>
              <a:gd name="connsiteX25" fmla="*/ 442468 w 4509814"/>
              <a:gd name="connsiteY25" fmla="*/ 2012410 h 4770731"/>
              <a:gd name="connsiteX26" fmla="*/ 424906 w 4509814"/>
              <a:gd name="connsiteY26" fmla="*/ 2023487 h 4770731"/>
              <a:gd name="connsiteX27" fmla="*/ 469479 w 4509814"/>
              <a:gd name="connsiteY27" fmla="*/ 2004248 h 4770731"/>
              <a:gd name="connsiteX28" fmla="*/ 2125631 w 4509814"/>
              <a:gd name="connsiteY28" fmla="*/ 1107539 h 4770731"/>
              <a:gd name="connsiteX29" fmla="*/ 2125732 w 4509814"/>
              <a:gd name="connsiteY29" fmla="*/ 1107539 h 4770731"/>
              <a:gd name="connsiteX30" fmla="*/ 2135179 w 4509814"/>
              <a:gd name="connsiteY30" fmla="*/ 1119279 h 4770731"/>
              <a:gd name="connsiteX31" fmla="*/ 2135090 w 4509814"/>
              <a:gd name="connsiteY31" fmla="*/ 1119286 h 4770731"/>
              <a:gd name="connsiteX32" fmla="*/ 1441926 w 4509814"/>
              <a:gd name="connsiteY32" fmla="*/ 921152 h 4770731"/>
              <a:gd name="connsiteX33" fmla="*/ 1076508 w 4509814"/>
              <a:gd name="connsiteY33" fmla="*/ 1131205 h 4770731"/>
              <a:gd name="connsiteX34" fmla="*/ 503637 w 4509814"/>
              <a:gd name="connsiteY34" fmla="*/ 2124778 h 4770731"/>
              <a:gd name="connsiteX35" fmla="*/ 480333 w 4509814"/>
              <a:gd name="connsiteY35" fmla="*/ 2165197 h 4770731"/>
              <a:gd name="connsiteX36" fmla="*/ 471755 w 4509814"/>
              <a:gd name="connsiteY36" fmla="*/ 2177682 h 4770731"/>
              <a:gd name="connsiteX37" fmla="*/ 470231 w 4509814"/>
              <a:gd name="connsiteY37" fmla="*/ 2182718 h 4770731"/>
              <a:gd name="connsiteX38" fmla="*/ 456325 w 4509814"/>
              <a:gd name="connsiteY38" fmla="*/ 2206835 h 4770731"/>
              <a:gd name="connsiteX39" fmla="*/ 421800 w 4509814"/>
              <a:gd name="connsiteY39" fmla="*/ 2266716 h 4770731"/>
              <a:gd name="connsiteX40" fmla="*/ 461534 w 4509814"/>
              <a:gd name="connsiteY40" fmla="*/ 2211589 h 4770731"/>
              <a:gd name="connsiteX41" fmla="*/ 461775 w 4509814"/>
              <a:gd name="connsiteY41" fmla="*/ 2214898 h 4770731"/>
              <a:gd name="connsiteX42" fmla="*/ 421564 w 4509814"/>
              <a:gd name="connsiteY42" fmla="*/ 2267127 h 4770731"/>
              <a:gd name="connsiteX43" fmla="*/ 266253 w 4509814"/>
              <a:gd name="connsiteY43" fmla="*/ 2538214 h 4770731"/>
              <a:gd name="connsiteX44" fmla="*/ 266253 w 4509814"/>
              <a:gd name="connsiteY44" fmla="*/ 2958550 h 4770731"/>
              <a:gd name="connsiteX45" fmla="*/ 910768 w 4509814"/>
              <a:gd name="connsiteY45" fmla="*/ 4076924 h 4770731"/>
              <a:gd name="connsiteX46" fmla="*/ 919148 w 4509814"/>
              <a:gd name="connsiteY46" fmla="*/ 4091465 h 4770731"/>
              <a:gd name="connsiteX47" fmla="*/ 921266 w 4509814"/>
              <a:gd name="connsiteY47" fmla="*/ 4095711 h 4770731"/>
              <a:gd name="connsiteX48" fmla="*/ 1076533 w 4509814"/>
              <a:gd name="connsiteY48" fmla="*/ 4366857 h 4770731"/>
              <a:gd name="connsiteX49" fmla="*/ 1441867 w 4509814"/>
              <a:gd name="connsiteY49" fmla="*/ 4577073 h 4770731"/>
              <a:gd name="connsiteX50" fmla="*/ 2754028 w 4509814"/>
              <a:gd name="connsiteY50" fmla="*/ 4577073 h 4770731"/>
              <a:gd name="connsiteX51" fmla="*/ 2753584 w 4509814"/>
              <a:gd name="connsiteY51" fmla="*/ 4577030 h 4770731"/>
              <a:gd name="connsiteX52" fmla="*/ 2754235 w 4509814"/>
              <a:gd name="connsiteY52" fmla="*/ 4577072 h 4770731"/>
              <a:gd name="connsiteX53" fmla="*/ 3064841 w 4509814"/>
              <a:gd name="connsiteY53" fmla="*/ 4577072 h 4770731"/>
              <a:gd name="connsiteX54" fmla="*/ 3430259 w 4509814"/>
              <a:gd name="connsiteY54" fmla="*/ 4366818 h 4770731"/>
              <a:gd name="connsiteX55" fmla="*/ 4077735 w 4509814"/>
              <a:gd name="connsiteY55" fmla="*/ 3247981 h 4770731"/>
              <a:gd name="connsiteX56" fmla="*/ 4086557 w 4509814"/>
              <a:gd name="connsiteY56" fmla="*/ 3232736 h 4770731"/>
              <a:gd name="connsiteX57" fmla="*/ 4088248 w 4509814"/>
              <a:gd name="connsiteY57" fmla="*/ 3230529 h 4770731"/>
              <a:gd name="connsiteX58" fmla="*/ 4243560 w 4509814"/>
              <a:gd name="connsiteY58" fmla="*/ 2959336 h 4770731"/>
              <a:gd name="connsiteX59" fmla="*/ 4243560 w 4509814"/>
              <a:gd name="connsiteY59" fmla="*/ 2538835 h 4770731"/>
              <a:gd name="connsiteX60" fmla="*/ 3590092 w 4509814"/>
              <a:gd name="connsiteY60" fmla="*/ 1404482 h 4770731"/>
              <a:gd name="connsiteX61" fmla="*/ 3589104 w 4509814"/>
              <a:gd name="connsiteY61" fmla="*/ 1402766 h 4770731"/>
              <a:gd name="connsiteX62" fmla="*/ 3589002 w 4509814"/>
              <a:gd name="connsiteY62" fmla="*/ 1402514 h 4770731"/>
              <a:gd name="connsiteX63" fmla="*/ 3430650 w 4509814"/>
              <a:gd name="connsiteY63" fmla="*/ 1131367 h 4770731"/>
              <a:gd name="connsiteX64" fmla="*/ 3065226 w 4509814"/>
              <a:gd name="connsiteY64" fmla="*/ 921152 h 4770731"/>
              <a:gd name="connsiteX65" fmla="*/ 2308208 w 4509814"/>
              <a:gd name="connsiteY65" fmla="*/ 921152 h 4770731"/>
              <a:gd name="connsiteX66" fmla="*/ 2254905 w 4509814"/>
              <a:gd name="connsiteY66" fmla="*/ 921152 h 4770731"/>
              <a:gd name="connsiteX67" fmla="*/ 2181292 w 4509814"/>
              <a:gd name="connsiteY67" fmla="*/ 921152 h 4770731"/>
              <a:gd name="connsiteX68" fmla="*/ 1795749 w 4509814"/>
              <a:gd name="connsiteY68" fmla="*/ 921152 h 4770731"/>
              <a:gd name="connsiteX69" fmla="*/ 1779080 w 4509814"/>
              <a:gd name="connsiteY69" fmla="*/ 921152 h 4770731"/>
              <a:gd name="connsiteX70" fmla="*/ 1776248 w 4509814"/>
              <a:gd name="connsiteY70" fmla="*/ 921152 h 4770731"/>
              <a:gd name="connsiteX71" fmla="*/ 1755788 w 4509814"/>
              <a:gd name="connsiteY71" fmla="*/ 921152 h 4770731"/>
              <a:gd name="connsiteX72" fmla="*/ 1756210 w 4509814"/>
              <a:gd name="connsiteY72" fmla="*/ 921192 h 4770731"/>
              <a:gd name="connsiteX73" fmla="*/ 1755576 w 4509814"/>
              <a:gd name="connsiteY73" fmla="*/ 921152 h 4770731"/>
              <a:gd name="connsiteX74" fmla="*/ 1441926 w 4509814"/>
              <a:gd name="connsiteY74" fmla="*/ 921152 h 4770731"/>
              <a:gd name="connsiteX75" fmla="*/ 1843855 w 4509814"/>
              <a:gd name="connsiteY75" fmla="*/ 0 h 4770731"/>
              <a:gd name="connsiteX76" fmla="*/ 2663637 w 4509814"/>
              <a:gd name="connsiteY76" fmla="*/ 0 h 4770731"/>
              <a:gd name="connsiteX77" fmla="*/ 2717073 w 4509814"/>
              <a:gd name="connsiteY77" fmla="*/ 53436 h 4770731"/>
              <a:gd name="connsiteX78" fmla="*/ 2717073 w 4509814"/>
              <a:gd name="connsiteY78" fmla="*/ 267172 h 4770731"/>
              <a:gd name="connsiteX79" fmla="*/ 2663637 w 4509814"/>
              <a:gd name="connsiteY79" fmla="*/ 320608 h 4770731"/>
              <a:gd name="connsiteX80" fmla="*/ 2500481 w 4509814"/>
              <a:gd name="connsiteY80" fmla="*/ 320608 h 4770731"/>
              <a:gd name="connsiteX81" fmla="*/ 2500481 w 4509814"/>
              <a:gd name="connsiteY81" fmla="*/ 727493 h 4770731"/>
              <a:gd name="connsiteX82" fmla="*/ 2673068 w 4509814"/>
              <a:gd name="connsiteY82" fmla="*/ 727493 h 4770731"/>
              <a:gd name="connsiteX83" fmla="*/ 3151075 w 4509814"/>
              <a:gd name="connsiteY83" fmla="*/ 727493 h 4770731"/>
              <a:gd name="connsiteX84" fmla="*/ 3555213 w 4509814"/>
              <a:gd name="connsiteY84" fmla="*/ 959980 h 4770731"/>
              <a:gd name="connsiteX85" fmla="*/ 3730340 w 4509814"/>
              <a:gd name="connsiteY85" fmla="*/ 1259852 h 4770731"/>
              <a:gd name="connsiteX86" fmla="*/ 3730453 w 4509814"/>
              <a:gd name="connsiteY86" fmla="*/ 1260131 h 4770731"/>
              <a:gd name="connsiteX87" fmla="*/ 3731545 w 4509814"/>
              <a:gd name="connsiteY87" fmla="*/ 1262028 h 4770731"/>
              <a:gd name="connsiteX88" fmla="*/ 4454242 w 4509814"/>
              <a:gd name="connsiteY88" fmla="*/ 2516558 h 4770731"/>
              <a:gd name="connsiteX89" fmla="*/ 4454242 w 4509814"/>
              <a:gd name="connsiteY89" fmla="*/ 2981607 h 4770731"/>
              <a:gd name="connsiteX90" fmla="*/ 4282478 w 4509814"/>
              <a:gd name="connsiteY90" fmla="*/ 3281531 h 4770731"/>
              <a:gd name="connsiteX91" fmla="*/ 4280607 w 4509814"/>
              <a:gd name="connsiteY91" fmla="*/ 3283972 h 4770731"/>
              <a:gd name="connsiteX92" fmla="*/ 4270850 w 4509814"/>
              <a:gd name="connsiteY92" fmla="*/ 3300833 h 4770731"/>
              <a:gd name="connsiteX93" fmla="*/ 3554781 w 4509814"/>
              <a:gd name="connsiteY93" fmla="*/ 4538202 h 4770731"/>
              <a:gd name="connsiteX94" fmla="*/ 3150648 w 4509814"/>
              <a:gd name="connsiteY94" fmla="*/ 4770730 h 4770731"/>
              <a:gd name="connsiteX95" fmla="*/ 2807136 w 4509814"/>
              <a:gd name="connsiteY95" fmla="*/ 4770730 h 4770731"/>
              <a:gd name="connsiteX96" fmla="*/ 2806416 w 4509814"/>
              <a:gd name="connsiteY96" fmla="*/ 4770683 h 4770731"/>
              <a:gd name="connsiteX97" fmla="*/ 2806907 w 4509814"/>
              <a:gd name="connsiteY97" fmla="*/ 4770731 h 4770731"/>
              <a:gd name="connsiteX98" fmla="*/ 1355734 w 4509814"/>
              <a:gd name="connsiteY98" fmla="*/ 4770731 h 4770731"/>
              <a:gd name="connsiteX99" fmla="*/ 951695 w 4509814"/>
              <a:gd name="connsiteY99" fmla="*/ 4538245 h 4770731"/>
              <a:gd name="connsiteX100" fmla="*/ 779978 w 4509814"/>
              <a:gd name="connsiteY100" fmla="*/ 4238372 h 4770731"/>
              <a:gd name="connsiteX101" fmla="*/ 777637 w 4509814"/>
              <a:gd name="connsiteY101" fmla="*/ 4233677 h 4770731"/>
              <a:gd name="connsiteX102" fmla="*/ 768368 w 4509814"/>
              <a:gd name="connsiteY102" fmla="*/ 4217596 h 4770731"/>
              <a:gd name="connsiteX103" fmla="*/ 55572 w 4509814"/>
              <a:gd name="connsiteY103" fmla="*/ 2980738 h 4770731"/>
              <a:gd name="connsiteX104" fmla="*/ 55572 w 4509814"/>
              <a:gd name="connsiteY104" fmla="*/ 2515872 h 4770731"/>
              <a:gd name="connsiteX105" fmla="*/ 227337 w 4509814"/>
              <a:gd name="connsiteY105" fmla="*/ 2216064 h 4770731"/>
              <a:gd name="connsiteX106" fmla="*/ 271808 w 4509814"/>
              <a:gd name="connsiteY106" fmla="*/ 2158302 h 4770731"/>
              <a:gd name="connsiteX107" fmla="*/ 271541 w 4509814"/>
              <a:gd name="connsiteY107" fmla="*/ 2154642 h 4770731"/>
              <a:gd name="connsiteX108" fmla="*/ 227597 w 4509814"/>
              <a:gd name="connsiteY108" fmla="*/ 2215610 h 4770731"/>
              <a:gd name="connsiteX109" fmla="*/ 265780 w 4509814"/>
              <a:gd name="connsiteY109" fmla="*/ 2149385 h 4770731"/>
              <a:gd name="connsiteX110" fmla="*/ 281159 w 4509814"/>
              <a:gd name="connsiteY110" fmla="*/ 2122713 h 4770731"/>
              <a:gd name="connsiteX111" fmla="*/ 282844 w 4509814"/>
              <a:gd name="connsiteY111" fmla="*/ 2117144 h 4770731"/>
              <a:gd name="connsiteX112" fmla="*/ 292332 w 4509814"/>
              <a:gd name="connsiteY112" fmla="*/ 2103335 h 4770731"/>
              <a:gd name="connsiteX113" fmla="*/ 318105 w 4509814"/>
              <a:gd name="connsiteY113" fmla="*/ 2058634 h 4770731"/>
              <a:gd name="connsiteX114" fmla="*/ 951667 w 4509814"/>
              <a:gd name="connsiteY114" fmla="*/ 959801 h 4770731"/>
              <a:gd name="connsiteX115" fmla="*/ 1355798 w 4509814"/>
              <a:gd name="connsiteY115" fmla="*/ 727493 h 4770731"/>
              <a:gd name="connsiteX116" fmla="*/ 1702677 w 4509814"/>
              <a:gd name="connsiteY116" fmla="*/ 727493 h 4770731"/>
              <a:gd name="connsiteX117" fmla="*/ 1703378 w 4509814"/>
              <a:gd name="connsiteY117" fmla="*/ 727538 h 4770731"/>
              <a:gd name="connsiteX118" fmla="*/ 1702912 w 4509814"/>
              <a:gd name="connsiteY118" fmla="*/ 727493 h 4770731"/>
              <a:gd name="connsiteX119" fmla="*/ 1725539 w 4509814"/>
              <a:gd name="connsiteY119" fmla="*/ 727493 h 4770731"/>
              <a:gd name="connsiteX120" fmla="*/ 1728671 w 4509814"/>
              <a:gd name="connsiteY120" fmla="*/ 727493 h 4770731"/>
              <a:gd name="connsiteX121" fmla="*/ 1747106 w 4509814"/>
              <a:gd name="connsiteY121" fmla="*/ 727493 h 4770731"/>
              <a:gd name="connsiteX122" fmla="*/ 2006041 w 4509814"/>
              <a:gd name="connsiteY122" fmla="*/ 727493 h 4770731"/>
              <a:gd name="connsiteX123" fmla="*/ 2009331 w 4509814"/>
              <a:gd name="connsiteY123" fmla="*/ 727493 h 4770731"/>
              <a:gd name="connsiteX124" fmla="*/ 2009331 w 4509814"/>
              <a:gd name="connsiteY124" fmla="*/ 320608 h 4770731"/>
              <a:gd name="connsiteX125" fmla="*/ 1843855 w 4509814"/>
              <a:gd name="connsiteY125" fmla="*/ 320608 h 4770731"/>
              <a:gd name="connsiteX126" fmla="*/ 1790419 w 4509814"/>
              <a:gd name="connsiteY126" fmla="*/ 267172 h 4770731"/>
              <a:gd name="connsiteX127" fmla="*/ 1790419 w 4509814"/>
              <a:gd name="connsiteY127" fmla="*/ 53436 h 4770731"/>
              <a:gd name="connsiteX128" fmla="*/ 1843855 w 4509814"/>
              <a:gd name="connsiteY128" fmla="*/ 0 h 477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509814" h="4770731">
                <a:moveTo>
                  <a:pt x="2692627" y="4757376"/>
                </a:moveTo>
                <a:lnTo>
                  <a:pt x="2703955" y="4760759"/>
                </a:lnTo>
                <a:lnTo>
                  <a:pt x="2715553" y="4761882"/>
                </a:lnTo>
                <a:close/>
                <a:moveTo>
                  <a:pt x="2605792" y="4730879"/>
                </a:moveTo>
                <a:lnTo>
                  <a:pt x="2608282" y="4732175"/>
                </a:lnTo>
                <a:lnTo>
                  <a:pt x="2610240" y="4732762"/>
                </a:lnTo>
                <a:lnTo>
                  <a:pt x="2608464" y="4732167"/>
                </a:lnTo>
                <a:close/>
                <a:moveTo>
                  <a:pt x="2650695" y="4564996"/>
                </a:moveTo>
                <a:lnTo>
                  <a:pt x="2671425" y="4569072"/>
                </a:lnTo>
                <a:lnTo>
                  <a:pt x="2660937" y="4568056"/>
                </a:lnTo>
                <a:close/>
                <a:moveTo>
                  <a:pt x="2572178" y="4541038"/>
                </a:moveTo>
                <a:lnTo>
                  <a:pt x="2574595" y="4542203"/>
                </a:lnTo>
                <a:lnTo>
                  <a:pt x="2576201" y="4542740"/>
                </a:lnTo>
                <a:lnTo>
                  <a:pt x="2574430" y="4542211"/>
                </a:lnTo>
                <a:close/>
                <a:moveTo>
                  <a:pt x="734357" y="4133573"/>
                </a:moveTo>
                <a:lnTo>
                  <a:pt x="736807" y="4143832"/>
                </a:lnTo>
                <a:lnTo>
                  <a:pt x="741137" y="4153266"/>
                </a:lnTo>
                <a:close/>
                <a:moveTo>
                  <a:pt x="880015" y="4000950"/>
                </a:moveTo>
                <a:lnTo>
                  <a:pt x="886145" y="4018758"/>
                </a:lnTo>
                <a:lnTo>
                  <a:pt x="882230" y="4010227"/>
                </a:lnTo>
                <a:close/>
                <a:moveTo>
                  <a:pt x="640510" y="2073331"/>
                </a:moveTo>
                <a:lnTo>
                  <a:pt x="640510" y="2075601"/>
                </a:lnTo>
                <a:lnTo>
                  <a:pt x="600208" y="2092997"/>
                </a:lnTo>
                <a:lnTo>
                  <a:pt x="616088" y="2082981"/>
                </a:lnTo>
                <a:close/>
                <a:moveTo>
                  <a:pt x="469479" y="2001738"/>
                </a:moveTo>
                <a:lnTo>
                  <a:pt x="442468" y="2012410"/>
                </a:lnTo>
                <a:lnTo>
                  <a:pt x="424906" y="2023487"/>
                </a:lnTo>
                <a:lnTo>
                  <a:pt x="469479" y="2004248"/>
                </a:lnTo>
                <a:close/>
                <a:moveTo>
                  <a:pt x="2125631" y="1107539"/>
                </a:moveTo>
                <a:lnTo>
                  <a:pt x="2125732" y="1107539"/>
                </a:lnTo>
                <a:lnTo>
                  <a:pt x="2135179" y="1119279"/>
                </a:lnTo>
                <a:lnTo>
                  <a:pt x="2135090" y="1119286"/>
                </a:lnTo>
                <a:close/>
                <a:moveTo>
                  <a:pt x="1441926" y="921152"/>
                </a:moveTo>
                <a:cubicBezTo>
                  <a:pt x="1307941" y="921152"/>
                  <a:pt x="1143502" y="1015524"/>
                  <a:pt x="1076508" y="1131205"/>
                </a:cubicBezTo>
                <a:cubicBezTo>
                  <a:pt x="749154" y="1698960"/>
                  <a:pt x="585476" y="1982838"/>
                  <a:pt x="503637" y="2124778"/>
                </a:cubicBezTo>
                <a:lnTo>
                  <a:pt x="480333" y="2165197"/>
                </a:lnTo>
                <a:lnTo>
                  <a:pt x="471755" y="2177682"/>
                </a:lnTo>
                <a:lnTo>
                  <a:pt x="470231" y="2182718"/>
                </a:lnTo>
                <a:lnTo>
                  <a:pt x="456325" y="2206835"/>
                </a:lnTo>
                <a:cubicBezTo>
                  <a:pt x="421800" y="2266716"/>
                  <a:pt x="421800" y="2266716"/>
                  <a:pt x="421800" y="2266716"/>
                </a:cubicBezTo>
                <a:lnTo>
                  <a:pt x="461534" y="2211589"/>
                </a:lnTo>
                <a:lnTo>
                  <a:pt x="461775" y="2214898"/>
                </a:lnTo>
                <a:lnTo>
                  <a:pt x="421564" y="2267127"/>
                </a:lnTo>
                <a:cubicBezTo>
                  <a:pt x="266253" y="2538214"/>
                  <a:pt x="266253" y="2538214"/>
                  <a:pt x="266253" y="2538214"/>
                </a:cubicBezTo>
                <a:cubicBezTo>
                  <a:pt x="199255" y="2653960"/>
                  <a:pt x="199255" y="2842805"/>
                  <a:pt x="266253" y="2958550"/>
                </a:cubicBezTo>
                <a:cubicBezTo>
                  <a:pt x="757313" y="3810645"/>
                  <a:pt x="880077" y="4023668"/>
                  <a:pt x="910768" y="4076924"/>
                </a:cubicBezTo>
                <a:lnTo>
                  <a:pt x="919148" y="4091465"/>
                </a:lnTo>
                <a:lnTo>
                  <a:pt x="921266" y="4095711"/>
                </a:lnTo>
                <a:cubicBezTo>
                  <a:pt x="1076533" y="4366857"/>
                  <a:pt x="1076533" y="4366857"/>
                  <a:pt x="1076533" y="4366857"/>
                </a:cubicBezTo>
                <a:cubicBezTo>
                  <a:pt x="1143511" y="4482628"/>
                  <a:pt x="1307912" y="4577073"/>
                  <a:pt x="1441867" y="4577073"/>
                </a:cubicBezTo>
                <a:cubicBezTo>
                  <a:pt x="2754028" y="4577073"/>
                  <a:pt x="2754028" y="4577073"/>
                  <a:pt x="2754028" y="4577073"/>
                </a:cubicBezTo>
                <a:lnTo>
                  <a:pt x="2753584" y="4577030"/>
                </a:lnTo>
                <a:lnTo>
                  <a:pt x="2754235" y="4577072"/>
                </a:lnTo>
                <a:cubicBezTo>
                  <a:pt x="3064841" y="4577072"/>
                  <a:pt x="3064841" y="4577072"/>
                  <a:pt x="3064841" y="4577072"/>
                </a:cubicBezTo>
                <a:cubicBezTo>
                  <a:pt x="3198828" y="4577072"/>
                  <a:pt x="3363265" y="4482610"/>
                  <a:pt x="3430259" y="4366818"/>
                </a:cubicBezTo>
                <a:cubicBezTo>
                  <a:pt x="3923573" y="3514371"/>
                  <a:pt x="4046902" y="3301259"/>
                  <a:pt x="4077735" y="3247981"/>
                </a:cubicBezTo>
                <a:lnTo>
                  <a:pt x="4086557" y="3232736"/>
                </a:lnTo>
                <a:lnTo>
                  <a:pt x="4088248" y="3230529"/>
                </a:lnTo>
                <a:cubicBezTo>
                  <a:pt x="4243560" y="2959336"/>
                  <a:pt x="4243560" y="2959336"/>
                  <a:pt x="4243560" y="2959336"/>
                </a:cubicBezTo>
                <a:cubicBezTo>
                  <a:pt x="4310556" y="2843546"/>
                  <a:pt x="4310556" y="2654625"/>
                  <a:pt x="4243560" y="2538835"/>
                </a:cubicBezTo>
                <a:cubicBezTo>
                  <a:pt x="3670656" y="1544333"/>
                  <a:pt x="3599043" y="1420020"/>
                  <a:pt x="3590092" y="1404482"/>
                </a:cubicBezTo>
                <a:lnTo>
                  <a:pt x="3589104" y="1402766"/>
                </a:lnTo>
                <a:lnTo>
                  <a:pt x="3589002" y="1402514"/>
                </a:lnTo>
                <a:cubicBezTo>
                  <a:pt x="3430650" y="1131367"/>
                  <a:pt x="3430650" y="1131367"/>
                  <a:pt x="3430650" y="1131367"/>
                </a:cubicBezTo>
                <a:cubicBezTo>
                  <a:pt x="3363657" y="1015596"/>
                  <a:pt x="3199215" y="921152"/>
                  <a:pt x="3065226" y="921152"/>
                </a:cubicBezTo>
                <a:cubicBezTo>
                  <a:pt x="2737867" y="921152"/>
                  <a:pt x="2492348" y="921152"/>
                  <a:pt x="2308208" y="921152"/>
                </a:cubicBezTo>
                <a:lnTo>
                  <a:pt x="2254905" y="921152"/>
                </a:lnTo>
                <a:lnTo>
                  <a:pt x="2181292" y="921152"/>
                </a:lnTo>
                <a:cubicBezTo>
                  <a:pt x="1949199" y="921152"/>
                  <a:pt x="1843703" y="921152"/>
                  <a:pt x="1795749" y="921152"/>
                </a:cubicBezTo>
                <a:lnTo>
                  <a:pt x="1779080" y="921152"/>
                </a:lnTo>
                <a:lnTo>
                  <a:pt x="1776248" y="921152"/>
                </a:lnTo>
                <a:cubicBezTo>
                  <a:pt x="1755788" y="921152"/>
                  <a:pt x="1755788" y="921152"/>
                  <a:pt x="1755788" y="921152"/>
                </a:cubicBezTo>
                <a:lnTo>
                  <a:pt x="1756210" y="921192"/>
                </a:lnTo>
                <a:lnTo>
                  <a:pt x="1755576" y="921152"/>
                </a:lnTo>
                <a:cubicBezTo>
                  <a:pt x="1441926" y="921152"/>
                  <a:pt x="1441926" y="921152"/>
                  <a:pt x="1441926" y="921152"/>
                </a:cubicBezTo>
                <a:close/>
                <a:moveTo>
                  <a:pt x="1843855" y="0"/>
                </a:moveTo>
                <a:lnTo>
                  <a:pt x="2663637" y="0"/>
                </a:lnTo>
                <a:cubicBezTo>
                  <a:pt x="2693149" y="0"/>
                  <a:pt x="2717073" y="23924"/>
                  <a:pt x="2717073" y="53436"/>
                </a:cubicBezTo>
                <a:lnTo>
                  <a:pt x="2717073" y="267172"/>
                </a:lnTo>
                <a:cubicBezTo>
                  <a:pt x="2717073" y="296684"/>
                  <a:pt x="2693149" y="320608"/>
                  <a:pt x="2663637" y="320608"/>
                </a:cubicBezTo>
                <a:lnTo>
                  <a:pt x="2500481" y="320608"/>
                </a:lnTo>
                <a:lnTo>
                  <a:pt x="2500481" y="727493"/>
                </a:lnTo>
                <a:lnTo>
                  <a:pt x="2673068" y="727493"/>
                </a:lnTo>
                <a:cubicBezTo>
                  <a:pt x="2811662" y="727493"/>
                  <a:pt x="2970055" y="727493"/>
                  <a:pt x="3151075" y="727493"/>
                </a:cubicBezTo>
                <a:cubicBezTo>
                  <a:pt x="3299259" y="727493"/>
                  <a:pt x="3481121" y="831943"/>
                  <a:pt x="3555213" y="959980"/>
                </a:cubicBezTo>
                <a:cubicBezTo>
                  <a:pt x="3555213" y="959980"/>
                  <a:pt x="3555213" y="959980"/>
                  <a:pt x="3730340" y="1259852"/>
                </a:cubicBezTo>
                <a:lnTo>
                  <a:pt x="3730453" y="1260131"/>
                </a:lnTo>
                <a:lnTo>
                  <a:pt x="3731545" y="1262028"/>
                </a:lnTo>
                <a:cubicBezTo>
                  <a:pt x="3741446" y="1279213"/>
                  <a:pt x="3820645" y="1416697"/>
                  <a:pt x="4454242" y="2516558"/>
                </a:cubicBezTo>
                <a:cubicBezTo>
                  <a:pt x="4528338" y="2644614"/>
                  <a:pt x="4528338" y="2853550"/>
                  <a:pt x="4454242" y="2981607"/>
                </a:cubicBezTo>
                <a:cubicBezTo>
                  <a:pt x="4454242" y="2981607"/>
                  <a:pt x="4454242" y="2981607"/>
                  <a:pt x="4282478" y="3281531"/>
                </a:cubicBezTo>
                <a:lnTo>
                  <a:pt x="4280607" y="3283972"/>
                </a:lnTo>
                <a:lnTo>
                  <a:pt x="4270850" y="3300833"/>
                </a:lnTo>
                <a:cubicBezTo>
                  <a:pt x="4236751" y="3359754"/>
                  <a:pt x="4100357" y="3595444"/>
                  <a:pt x="3554781" y="4538202"/>
                </a:cubicBezTo>
                <a:cubicBezTo>
                  <a:pt x="3480688" y="4666261"/>
                  <a:pt x="3298831" y="4770730"/>
                  <a:pt x="3150648" y="4770730"/>
                </a:cubicBezTo>
                <a:cubicBezTo>
                  <a:pt x="3150648" y="4770730"/>
                  <a:pt x="3150648" y="4770730"/>
                  <a:pt x="2807136" y="4770730"/>
                </a:cubicBezTo>
                <a:lnTo>
                  <a:pt x="2806416" y="4770683"/>
                </a:lnTo>
                <a:lnTo>
                  <a:pt x="2806907" y="4770731"/>
                </a:lnTo>
                <a:cubicBezTo>
                  <a:pt x="2806907" y="4770731"/>
                  <a:pt x="2806907" y="4770731"/>
                  <a:pt x="1355734" y="4770731"/>
                </a:cubicBezTo>
                <a:cubicBezTo>
                  <a:pt x="1207586" y="4770731"/>
                  <a:pt x="1025768" y="4666281"/>
                  <a:pt x="951695" y="4538245"/>
                </a:cubicBezTo>
                <a:cubicBezTo>
                  <a:pt x="951695" y="4538245"/>
                  <a:pt x="951695" y="4538245"/>
                  <a:pt x="779978" y="4238372"/>
                </a:cubicBezTo>
                <a:lnTo>
                  <a:pt x="777637" y="4233677"/>
                </a:lnTo>
                <a:lnTo>
                  <a:pt x="768368" y="4217596"/>
                </a:lnTo>
                <a:cubicBezTo>
                  <a:pt x="734425" y="4158696"/>
                  <a:pt x="598655" y="3923105"/>
                  <a:pt x="55572" y="2980738"/>
                </a:cubicBezTo>
                <a:cubicBezTo>
                  <a:pt x="-18525" y="2852732"/>
                  <a:pt x="-18525" y="2643878"/>
                  <a:pt x="55572" y="2515872"/>
                </a:cubicBezTo>
                <a:cubicBezTo>
                  <a:pt x="55572" y="2515872"/>
                  <a:pt x="55572" y="2515872"/>
                  <a:pt x="227337" y="2216064"/>
                </a:cubicBezTo>
                <a:lnTo>
                  <a:pt x="271808" y="2158302"/>
                </a:lnTo>
                <a:lnTo>
                  <a:pt x="271541" y="2154642"/>
                </a:lnTo>
                <a:lnTo>
                  <a:pt x="227597" y="2215610"/>
                </a:lnTo>
                <a:cubicBezTo>
                  <a:pt x="227597" y="2215610"/>
                  <a:pt x="227597" y="2215610"/>
                  <a:pt x="265780" y="2149385"/>
                </a:cubicBezTo>
                <a:lnTo>
                  <a:pt x="281159" y="2122713"/>
                </a:lnTo>
                <a:lnTo>
                  <a:pt x="282844" y="2117144"/>
                </a:lnTo>
                <a:lnTo>
                  <a:pt x="292332" y="2103335"/>
                </a:lnTo>
                <a:lnTo>
                  <a:pt x="318105" y="2058634"/>
                </a:lnTo>
                <a:cubicBezTo>
                  <a:pt x="408615" y="1901657"/>
                  <a:pt x="589632" y="1587705"/>
                  <a:pt x="951667" y="959801"/>
                </a:cubicBezTo>
                <a:cubicBezTo>
                  <a:pt x="1025759" y="831863"/>
                  <a:pt x="1207618" y="727493"/>
                  <a:pt x="1355798" y="727493"/>
                </a:cubicBezTo>
                <a:cubicBezTo>
                  <a:pt x="1355798" y="727493"/>
                  <a:pt x="1355798" y="727493"/>
                  <a:pt x="1702677" y="727493"/>
                </a:cubicBezTo>
                <a:lnTo>
                  <a:pt x="1703378" y="727538"/>
                </a:lnTo>
                <a:lnTo>
                  <a:pt x="1702912" y="727493"/>
                </a:lnTo>
                <a:cubicBezTo>
                  <a:pt x="1702912" y="727493"/>
                  <a:pt x="1702912" y="727493"/>
                  <a:pt x="1725539" y="727493"/>
                </a:cubicBezTo>
                <a:lnTo>
                  <a:pt x="1728671" y="727493"/>
                </a:lnTo>
                <a:lnTo>
                  <a:pt x="1747106" y="727493"/>
                </a:lnTo>
                <a:cubicBezTo>
                  <a:pt x="1786881" y="727493"/>
                  <a:pt x="1862454" y="727493"/>
                  <a:pt x="2006041" y="727493"/>
                </a:cubicBezTo>
                <a:lnTo>
                  <a:pt x="2009331" y="727493"/>
                </a:lnTo>
                <a:lnTo>
                  <a:pt x="2009331" y="320608"/>
                </a:lnTo>
                <a:lnTo>
                  <a:pt x="1843855" y="320608"/>
                </a:lnTo>
                <a:cubicBezTo>
                  <a:pt x="1814343" y="320608"/>
                  <a:pt x="1790419" y="296684"/>
                  <a:pt x="1790419" y="267172"/>
                </a:cubicBezTo>
                <a:lnTo>
                  <a:pt x="1790419" y="53436"/>
                </a:lnTo>
                <a:cubicBezTo>
                  <a:pt x="1790419" y="23924"/>
                  <a:pt x="1814343" y="0"/>
                  <a:pt x="184385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430200" y="2509838"/>
            <a:ext cx="1571625" cy="3540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430200" y="2863850"/>
            <a:ext cx="2320925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430200" y="3806825"/>
            <a:ext cx="1571625" cy="3540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430200" y="4160838"/>
            <a:ext cx="2320925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430200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430200" y="5454650"/>
            <a:ext cx="2320925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502421" y="2509838"/>
            <a:ext cx="1571625" cy="35401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38846" y="2863850"/>
            <a:ext cx="2235200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504009" y="3806825"/>
            <a:ext cx="1570037" cy="35401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40434" y="4160838"/>
            <a:ext cx="2233612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502421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38846" y="5454650"/>
            <a:ext cx="2235200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21"/>
          <p:cNvSpPr>
            <a:spLocks noEditPoints="1"/>
          </p:cNvSpPr>
          <p:nvPr/>
        </p:nvSpPr>
        <p:spPr bwMode="auto">
          <a:xfrm>
            <a:off x="5660435" y="3122750"/>
            <a:ext cx="470335" cy="537221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AutoShape 15"/>
          <p:cNvSpPr>
            <a:spLocks/>
          </p:cNvSpPr>
          <p:nvPr/>
        </p:nvSpPr>
        <p:spPr bwMode="auto">
          <a:xfrm>
            <a:off x="6781214" y="3202712"/>
            <a:ext cx="485958" cy="473868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0176" tIns="40176" rIns="40176" bIns="40176" anchor="ctr"/>
          <a:lstStyle/>
          <a:p>
            <a:pPr algn="just" defTabSz="36119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8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32"/>
          <p:cNvSpPr>
            <a:spLocks/>
          </p:cNvSpPr>
          <p:nvPr/>
        </p:nvSpPr>
        <p:spPr bwMode="auto">
          <a:xfrm>
            <a:off x="7214915" y="4127369"/>
            <a:ext cx="562543" cy="496969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1 w 136"/>
              <a:gd name="T9" fmla="*/ 120 h 120"/>
              <a:gd name="T10" fmla="*/ 72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5" y="0"/>
                  <a:pt x="68" y="0"/>
                </a:cubicBezTo>
                <a:cubicBezTo>
                  <a:pt x="30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6" y="106"/>
                  <a:pt x="21" y="120"/>
                </a:cubicBezTo>
                <a:cubicBezTo>
                  <a:pt x="21" y="120"/>
                  <a:pt x="54" y="111"/>
                  <a:pt x="72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570198" y="5070989"/>
            <a:ext cx="718781" cy="361834"/>
            <a:chOff x="6661142" y="2346209"/>
            <a:chExt cx="479063" cy="241160"/>
          </a:xfrm>
        </p:grpSpPr>
        <p:sp>
          <p:nvSpPr>
            <p:cNvPr id="74" name="AutoShape 262"/>
            <p:cNvSpPr>
              <a:spLocks/>
            </p:cNvSpPr>
            <p:nvPr/>
          </p:nvSpPr>
          <p:spPr bwMode="auto">
            <a:xfrm>
              <a:off x="6661142" y="2346209"/>
              <a:ext cx="479063" cy="1967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9872" y="8288"/>
                  </a:moveTo>
                  <a:lnTo>
                    <a:pt x="18950" y="8288"/>
                  </a:lnTo>
                  <a:cubicBezTo>
                    <a:pt x="18337" y="5361"/>
                    <a:pt x="16769" y="0"/>
                    <a:pt x="16272" y="0"/>
                  </a:cubicBezTo>
                  <a:lnTo>
                    <a:pt x="8628" y="0"/>
                  </a:lnTo>
                  <a:cubicBezTo>
                    <a:pt x="8131" y="0"/>
                    <a:pt x="5990" y="5361"/>
                    <a:pt x="5146" y="8288"/>
                  </a:cubicBezTo>
                  <a:lnTo>
                    <a:pt x="4128" y="8288"/>
                  </a:lnTo>
                  <a:cubicBezTo>
                    <a:pt x="3505" y="8288"/>
                    <a:pt x="0" y="8700"/>
                    <a:pt x="0" y="12439"/>
                  </a:cubicBezTo>
                  <a:lnTo>
                    <a:pt x="0" y="18890"/>
                  </a:lnTo>
                  <a:cubicBezTo>
                    <a:pt x="0" y="20113"/>
                    <a:pt x="339" y="21134"/>
                    <a:pt x="802" y="21472"/>
                  </a:cubicBezTo>
                  <a:cubicBezTo>
                    <a:pt x="820" y="17204"/>
                    <a:pt x="2270" y="13745"/>
                    <a:pt x="4051" y="13745"/>
                  </a:cubicBezTo>
                  <a:cubicBezTo>
                    <a:pt x="5843" y="13745"/>
                    <a:pt x="7300" y="17247"/>
                    <a:pt x="7300" y="21552"/>
                  </a:cubicBezTo>
                  <a:cubicBezTo>
                    <a:pt x="7300" y="21569"/>
                    <a:pt x="7299" y="21584"/>
                    <a:pt x="7299" y="21600"/>
                  </a:cubicBezTo>
                  <a:lnTo>
                    <a:pt x="14201" y="21600"/>
                  </a:lnTo>
                  <a:cubicBezTo>
                    <a:pt x="14201" y="21584"/>
                    <a:pt x="14200" y="21568"/>
                    <a:pt x="14200" y="21552"/>
                  </a:cubicBezTo>
                  <a:cubicBezTo>
                    <a:pt x="14200" y="17247"/>
                    <a:pt x="15658" y="13745"/>
                    <a:pt x="17450" y="13745"/>
                  </a:cubicBezTo>
                  <a:cubicBezTo>
                    <a:pt x="19241" y="13745"/>
                    <a:pt x="20698" y="17243"/>
                    <a:pt x="20700" y="21545"/>
                  </a:cubicBezTo>
                  <a:cubicBezTo>
                    <a:pt x="21214" y="21289"/>
                    <a:pt x="21600" y="20199"/>
                    <a:pt x="21600" y="18889"/>
                  </a:cubicBezTo>
                  <a:lnTo>
                    <a:pt x="21600" y="11718"/>
                  </a:lnTo>
                  <a:cubicBezTo>
                    <a:pt x="21600" y="10222"/>
                    <a:pt x="20495" y="8288"/>
                    <a:pt x="19872" y="8288"/>
                  </a:cubicBezTo>
                  <a:close/>
                  <a:moveTo>
                    <a:pt x="15715" y="2222"/>
                  </a:moveTo>
                  <a:cubicBezTo>
                    <a:pt x="16112" y="2222"/>
                    <a:pt x="16650" y="4767"/>
                    <a:pt x="17475" y="7799"/>
                  </a:cubicBezTo>
                  <a:lnTo>
                    <a:pt x="13060" y="7799"/>
                  </a:lnTo>
                  <a:lnTo>
                    <a:pt x="13056" y="2222"/>
                  </a:lnTo>
                  <a:lnTo>
                    <a:pt x="15715" y="2222"/>
                  </a:lnTo>
                  <a:close/>
                  <a:moveTo>
                    <a:pt x="9225" y="2222"/>
                  </a:moveTo>
                  <a:lnTo>
                    <a:pt x="11700" y="2222"/>
                  </a:lnTo>
                  <a:lnTo>
                    <a:pt x="11700" y="7799"/>
                  </a:lnTo>
                  <a:lnTo>
                    <a:pt x="6961" y="7799"/>
                  </a:lnTo>
                  <a:cubicBezTo>
                    <a:pt x="7957" y="4930"/>
                    <a:pt x="8827" y="2222"/>
                    <a:pt x="9225" y="2222"/>
                  </a:cubicBezTo>
                  <a:close/>
                  <a:moveTo>
                    <a:pt x="9225" y="222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263"/>
            <p:cNvSpPr>
              <a:spLocks/>
            </p:cNvSpPr>
            <p:nvPr/>
          </p:nvSpPr>
          <p:spPr bwMode="auto">
            <a:xfrm>
              <a:off x="6701064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264"/>
            <p:cNvSpPr>
              <a:spLocks/>
            </p:cNvSpPr>
            <p:nvPr/>
          </p:nvSpPr>
          <p:spPr bwMode="auto">
            <a:xfrm>
              <a:off x="7000478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AutoShape 1"/>
          <p:cNvSpPr>
            <a:spLocks/>
          </p:cNvSpPr>
          <p:nvPr/>
        </p:nvSpPr>
        <p:spPr bwMode="auto">
          <a:xfrm>
            <a:off x="5604085" y="4974781"/>
            <a:ext cx="495481" cy="487567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78"/>
          <p:cNvSpPr>
            <a:spLocks noChangeAspect="1" noChangeArrowheads="1"/>
          </p:cNvSpPr>
          <p:nvPr/>
        </p:nvSpPr>
        <p:spPr bwMode="auto">
          <a:xfrm>
            <a:off x="5146572" y="4029481"/>
            <a:ext cx="433054" cy="518300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8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631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/>
      <p:bldP spid="91" grpId="0" build="p"/>
      <p:bldP spid="92" grpId="0" build="p"/>
      <p:bldP spid="93" grpId="0" build="p"/>
      <p:bldP spid="94" grpId="0" build="p"/>
      <p:bldP spid="95" grpId="0" build="p"/>
      <p:bldP spid="96" grpId="0" build="p"/>
      <p:bldP spid="97" grpId="0" build="p"/>
      <p:bldP spid="98" grpId="0" build="p"/>
      <p:bldP spid="99" grpId="0" build="p"/>
      <p:bldP spid="100" grpId="0" build="p"/>
      <p:bldP spid="101" grpId="0" build="p"/>
      <p:bldP spid="69" grpId="0" animBg="1"/>
      <p:bldP spid="70" grpId="0" animBg="1"/>
      <p:bldP spid="72" grpId="0" animBg="1"/>
      <p:bldP spid="78" grpId="0" animBg="1"/>
      <p:bldP spid="7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457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6292" y="2313745"/>
            <a:ext cx="2059047" cy="23556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61578" y="3120278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467166" y="3450562"/>
            <a:ext cx="2605160" cy="867232"/>
            <a:chOff x="676275" y="2281463"/>
            <a:chExt cx="2133600" cy="710255"/>
          </a:xfrm>
        </p:grpSpPr>
        <p:sp>
          <p:nvSpPr>
            <p:cNvPr id="40" name="Rectangle 39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  <p:sp>
          <p:nvSpPr>
            <p:cNvPr id="41" name="Right Triangle 40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ight Triangle 41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Freeform 144"/>
          <p:cNvSpPr>
            <a:spLocks noEditPoints="1"/>
          </p:cNvSpPr>
          <p:nvPr/>
        </p:nvSpPr>
        <p:spPr bwMode="auto">
          <a:xfrm>
            <a:off x="2556258" y="2581907"/>
            <a:ext cx="451251" cy="391323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189134" y="3400892"/>
            <a:ext cx="2046911" cy="235564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92285" y="4207424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910008" y="4537707"/>
            <a:ext cx="2605160" cy="867232"/>
            <a:chOff x="676275" y="2281463"/>
            <a:chExt cx="2133600" cy="710255"/>
          </a:xfrm>
        </p:grpSpPr>
        <p:sp>
          <p:nvSpPr>
            <p:cNvPr id="49" name="Rectangle 48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sp>
          <p:nvSpPr>
            <p:cNvPr id="50" name="Right Triangle 49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ight Triangle 50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6628439" y="2313745"/>
            <a:ext cx="2046911" cy="235564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31589" y="3120278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6349313" y="3450562"/>
            <a:ext cx="2605160" cy="867232"/>
            <a:chOff x="676275" y="2281463"/>
            <a:chExt cx="2133600" cy="710255"/>
          </a:xfrm>
        </p:grpSpPr>
        <p:sp>
          <p:nvSpPr>
            <p:cNvPr id="56" name="Rectangle 55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57" name="Right Triangle 56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ight Triangle 57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9059145" y="3400892"/>
            <a:ext cx="2046911" cy="2355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262297" y="4207424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8780020" y="4537707"/>
            <a:ext cx="2605160" cy="867232"/>
            <a:chOff x="676275" y="2281463"/>
            <a:chExt cx="2133600" cy="710255"/>
          </a:xfrm>
        </p:grpSpPr>
        <p:sp>
          <p:nvSpPr>
            <p:cNvPr id="63" name="Rectangle 62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64" name="Right Triangle 63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ight Triangle 64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Freeform 145"/>
          <p:cNvSpPr>
            <a:spLocks/>
          </p:cNvSpPr>
          <p:nvPr/>
        </p:nvSpPr>
        <p:spPr bwMode="auto">
          <a:xfrm>
            <a:off x="4997250" y="3684563"/>
            <a:ext cx="430679" cy="371383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113"/>
          <p:cNvSpPr>
            <a:spLocks noEditPoints="1"/>
          </p:cNvSpPr>
          <p:nvPr/>
        </p:nvSpPr>
        <p:spPr bwMode="auto">
          <a:xfrm>
            <a:off x="7416383" y="2592886"/>
            <a:ext cx="471022" cy="369362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55"/>
          <p:cNvSpPr>
            <a:spLocks noEditPoints="1"/>
          </p:cNvSpPr>
          <p:nvPr/>
        </p:nvSpPr>
        <p:spPr bwMode="auto">
          <a:xfrm>
            <a:off x="9830614" y="3682151"/>
            <a:ext cx="503974" cy="376207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310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6" grpId="0"/>
      <p:bldP spid="43" grpId="0" animBg="1"/>
      <p:bldP spid="46" grpId="0" animBg="1"/>
      <p:bldP spid="47" grpId="0"/>
      <p:bldP spid="53" grpId="0" animBg="1"/>
      <p:bldP spid="54" grpId="0"/>
      <p:bldP spid="60" grpId="0" animBg="1"/>
      <p:bldP spid="61" grpId="0"/>
      <p:bldP spid="67" grpId="0" animBg="1"/>
      <p:bldP spid="68" grpId="0" animBg="1"/>
      <p:bldP spid="6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-25400" y="0"/>
            <a:ext cx="128841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59"/>
          <p:cNvSpPr>
            <a:spLocks noChangeArrowheads="1"/>
          </p:cNvSpPr>
          <p:nvPr/>
        </p:nvSpPr>
        <p:spPr bwMode="auto">
          <a:xfrm>
            <a:off x="2816275" y="1960141"/>
            <a:ext cx="7200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 smtClean="0">
                <a:solidFill>
                  <a:schemeClr val="accent6">
                    <a:lumMod val="50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000" dirty="0">
              <a:solidFill>
                <a:schemeClr val="accent6">
                  <a:lumMod val="50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03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2" grpId="1" animBg="1"/>
      <p:bldP spid="204" grpId="0"/>
      <p:bldP spid="20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传统美食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heme/theme1.xml><?xml version="1.0" encoding="utf-8"?>
<a:theme xmlns:a="http://schemas.openxmlformats.org/drawingml/2006/main" name="第一PPT，www.1ppt.com">
  <a:themeElements>
    <a:clrScheme name="自定义 36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D5B00"/>
      </a:accent1>
      <a:accent2>
        <a:srgbClr val="BC8800"/>
      </a:accent2>
      <a:accent3>
        <a:srgbClr val="7D5B00"/>
      </a:accent3>
      <a:accent4>
        <a:srgbClr val="BC8800"/>
      </a:accent4>
      <a:accent5>
        <a:srgbClr val="7D5B00"/>
      </a:accent5>
      <a:accent6>
        <a:srgbClr val="BC8800"/>
      </a:accent6>
      <a:hlink>
        <a:srgbClr val="7D5B00"/>
      </a:hlink>
      <a:folHlink>
        <a:srgbClr val="BC88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3457</Words>
  <Application>Microsoft Office PowerPoint</Application>
  <PresentationFormat>自定义</PresentationFormat>
  <Paragraphs>232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Bebas Neue</vt:lpstr>
      <vt:lpstr>Gill Sans</vt:lpstr>
      <vt:lpstr>MS PGothic</vt:lpstr>
      <vt:lpstr>Raavi</vt:lpstr>
      <vt:lpstr>ヒラギノ角ゴ ProN W3</vt:lpstr>
      <vt:lpstr>冬青黑体简体中文 W3</vt:lpstr>
      <vt:lpstr>方正正准黑简体</vt:lpstr>
      <vt:lpstr>华文黑体</vt:lpstr>
      <vt:lpstr>宋体</vt:lpstr>
      <vt:lpstr>微软雅黑</vt:lpstr>
      <vt:lpstr>幼圆</vt:lpstr>
      <vt:lpstr>Agency FB</vt:lpstr>
      <vt:lpstr>Arial</vt:lpstr>
      <vt:lpstr>Calibri</vt:lpstr>
      <vt:lpstr>Calibri Light</vt:lpstr>
      <vt:lpstr>Franklin Gothic Book</vt:lpstr>
      <vt:lpstr>Franklin Gothic Medium</vt:lpstr>
      <vt:lpstr>Impact</vt:lpstr>
      <vt:lpstr>Microsoft Himalaya</vt:lpstr>
      <vt:lpstr>Open Sans</vt:lpstr>
      <vt:lpstr>Roboto</vt:lpstr>
      <vt:lpstr>Segoe UI Emoji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传统美食</dc:title>
  <dc:creator/>
  <cp:keywords>第一PPT模板网：www.1ppt.com</cp:keywords>
  <cp:lastModifiedBy/>
  <cp:revision>1</cp:revision>
  <dcterms:created xsi:type="dcterms:W3CDTF">2016-10-17T11:15:57Z</dcterms:created>
  <dcterms:modified xsi:type="dcterms:W3CDTF">2018-12-11T06:08:54Z</dcterms:modified>
</cp:coreProperties>
</file>