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79" r:id="rId10"/>
    <p:sldId id="264" r:id="rId11"/>
    <p:sldId id="265" r:id="rId12"/>
    <p:sldId id="266" r:id="rId13"/>
    <p:sldId id="267" r:id="rId14"/>
    <p:sldId id="268" r:id="rId15"/>
    <p:sldId id="269" r:id="rId16"/>
    <p:sldId id="271" r:id="rId17"/>
    <p:sldId id="270" r:id="rId18"/>
    <p:sldId id="272" r:id="rId19"/>
    <p:sldId id="273" r:id="rId20"/>
    <p:sldId id="274" r:id="rId21"/>
    <p:sldId id="276" r:id="rId22"/>
    <p:sldId id="275" r:id="rId23"/>
    <p:sldId id="277" r:id="rId24"/>
    <p:sldId id="278"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102"/>
      </p:cViewPr>
      <p:guideLst>
        <p:guide orient="horz" pos="220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1B034B3-6E53-4807-9A42-771CD6B6553F}" type="datetimeFigureOut">
              <a:rPr lang="zh-CN" altLang="en-US" smtClean="0"/>
              <a:t>2019/3/23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97A94E-D7C0-40F4-AE2F-76EA65350196}" type="slidenum">
              <a:rPr lang="zh-CN" altLang="en-US" smtClean="0"/>
              <a:t>‹#›</a:t>
            </a:fld>
            <a:endParaRPr lang="zh-CN" altLang="en-US"/>
          </a:p>
        </p:txBody>
      </p:sp>
    </p:spTree>
    <p:extLst>
      <p:ext uri="{BB962C8B-B14F-4D97-AF65-F5344CB8AC3E}">
        <p14:creationId xmlns:p14="http://schemas.microsoft.com/office/powerpoint/2010/main" val="40847365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1</a:t>
            </a:fld>
            <a:endParaRPr lang="zh-CN" altLang="en-US"/>
          </a:p>
        </p:txBody>
      </p:sp>
    </p:spTree>
    <p:extLst>
      <p:ext uri="{BB962C8B-B14F-4D97-AF65-F5344CB8AC3E}">
        <p14:creationId xmlns:p14="http://schemas.microsoft.com/office/powerpoint/2010/main" val="2265502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2</a:t>
            </a:fld>
            <a:endParaRPr lang="zh-CN" altLang="en-US"/>
          </a:p>
        </p:txBody>
      </p:sp>
    </p:spTree>
    <p:extLst>
      <p:ext uri="{BB962C8B-B14F-4D97-AF65-F5344CB8AC3E}">
        <p14:creationId xmlns:p14="http://schemas.microsoft.com/office/powerpoint/2010/main" val="23128868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3</a:t>
            </a:fld>
            <a:endParaRPr lang="zh-CN" altLang="en-US"/>
          </a:p>
        </p:txBody>
      </p:sp>
    </p:spTree>
    <p:extLst>
      <p:ext uri="{BB962C8B-B14F-4D97-AF65-F5344CB8AC3E}">
        <p14:creationId xmlns:p14="http://schemas.microsoft.com/office/powerpoint/2010/main" val="16335764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4</a:t>
            </a:fld>
            <a:endParaRPr lang="zh-CN" altLang="en-US"/>
          </a:p>
        </p:txBody>
      </p:sp>
    </p:spTree>
    <p:extLst>
      <p:ext uri="{BB962C8B-B14F-4D97-AF65-F5344CB8AC3E}">
        <p14:creationId xmlns:p14="http://schemas.microsoft.com/office/powerpoint/2010/main" val="3474586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5</a:t>
            </a:fld>
            <a:endParaRPr lang="zh-CN" altLang="en-US"/>
          </a:p>
        </p:txBody>
      </p:sp>
    </p:spTree>
    <p:extLst>
      <p:ext uri="{BB962C8B-B14F-4D97-AF65-F5344CB8AC3E}">
        <p14:creationId xmlns:p14="http://schemas.microsoft.com/office/powerpoint/2010/main" val="206066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6</a:t>
            </a:fld>
            <a:endParaRPr lang="zh-CN" altLang="en-US"/>
          </a:p>
        </p:txBody>
      </p:sp>
    </p:spTree>
    <p:extLst>
      <p:ext uri="{BB962C8B-B14F-4D97-AF65-F5344CB8AC3E}">
        <p14:creationId xmlns:p14="http://schemas.microsoft.com/office/powerpoint/2010/main" val="40012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7</a:t>
            </a:fld>
            <a:endParaRPr lang="zh-CN" altLang="en-US"/>
          </a:p>
        </p:txBody>
      </p:sp>
    </p:spTree>
    <p:extLst>
      <p:ext uri="{BB962C8B-B14F-4D97-AF65-F5344CB8AC3E}">
        <p14:creationId xmlns:p14="http://schemas.microsoft.com/office/powerpoint/2010/main" val="14660394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8</a:t>
            </a:fld>
            <a:endParaRPr lang="zh-CN" altLang="en-US"/>
          </a:p>
        </p:txBody>
      </p:sp>
    </p:spTree>
    <p:extLst>
      <p:ext uri="{BB962C8B-B14F-4D97-AF65-F5344CB8AC3E}">
        <p14:creationId xmlns:p14="http://schemas.microsoft.com/office/powerpoint/2010/main" val="15871963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9</a:t>
            </a:fld>
            <a:endParaRPr lang="zh-CN" altLang="en-US"/>
          </a:p>
        </p:txBody>
      </p:sp>
    </p:spTree>
    <p:extLst>
      <p:ext uri="{BB962C8B-B14F-4D97-AF65-F5344CB8AC3E}">
        <p14:creationId xmlns:p14="http://schemas.microsoft.com/office/powerpoint/2010/main" val="771894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10</a:t>
            </a:fld>
            <a:endParaRPr lang="zh-CN" altLang="en-US"/>
          </a:p>
        </p:txBody>
      </p:sp>
    </p:spTree>
    <p:extLst>
      <p:ext uri="{BB962C8B-B14F-4D97-AF65-F5344CB8AC3E}">
        <p14:creationId xmlns:p14="http://schemas.microsoft.com/office/powerpoint/2010/main" val="21323261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11</a:t>
            </a:fld>
            <a:endParaRPr lang="zh-CN" altLang="en-US"/>
          </a:p>
        </p:txBody>
      </p:sp>
    </p:spTree>
    <p:extLst>
      <p:ext uri="{BB962C8B-B14F-4D97-AF65-F5344CB8AC3E}">
        <p14:creationId xmlns:p14="http://schemas.microsoft.com/office/powerpoint/2010/main" val="19146056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12</a:t>
            </a:fld>
            <a:endParaRPr lang="zh-CN" altLang="en-US"/>
          </a:p>
        </p:txBody>
      </p:sp>
    </p:spTree>
    <p:extLst>
      <p:ext uri="{BB962C8B-B14F-4D97-AF65-F5344CB8AC3E}">
        <p14:creationId xmlns:p14="http://schemas.microsoft.com/office/powerpoint/2010/main" val="35213828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13</a:t>
            </a:fld>
            <a:endParaRPr lang="zh-CN" altLang="en-US"/>
          </a:p>
        </p:txBody>
      </p:sp>
    </p:spTree>
    <p:extLst>
      <p:ext uri="{BB962C8B-B14F-4D97-AF65-F5344CB8AC3E}">
        <p14:creationId xmlns:p14="http://schemas.microsoft.com/office/powerpoint/2010/main" val="350776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14</a:t>
            </a:fld>
            <a:endParaRPr lang="zh-CN" altLang="en-US"/>
          </a:p>
        </p:txBody>
      </p:sp>
    </p:spTree>
    <p:extLst>
      <p:ext uri="{BB962C8B-B14F-4D97-AF65-F5344CB8AC3E}">
        <p14:creationId xmlns:p14="http://schemas.microsoft.com/office/powerpoint/2010/main" val="2524220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15</a:t>
            </a:fld>
            <a:endParaRPr lang="zh-CN" altLang="en-US"/>
          </a:p>
        </p:txBody>
      </p:sp>
    </p:spTree>
    <p:extLst>
      <p:ext uri="{BB962C8B-B14F-4D97-AF65-F5344CB8AC3E}">
        <p14:creationId xmlns:p14="http://schemas.microsoft.com/office/powerpoint/2010/main" val="2931165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16</a:t>
            </a:fld>
            <a:endParaRPr lang="zh-CN" altLang="en-US"/>
          </a:p>
        </p:txBody>
      </p:sp>
    </p:spTree>
    <p:extLst>
      <p:ext uri="{BB962C8B-B14F-4D97-AF65-F5344CB8AC3E}">
        <p14:creationId xmlns:p14="http://schemas.microsoft.com/office/powerpoint/2010/main" val="2666759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17</a:t>
            </a:fld>
            <a:endParaRPr lang="zh-CN" altLang="en-US"/>
          </a:p>
        </p:txBody>
      </p:sp>
    </p:spTree>
    <p:extLst>
      <p:ext uri="{BB962C8B-B14F-4D97-AF65-F5344CB8AC3E}">
        <p14:creationId xmlns:p14="http://schemas.microsoft.com/office/powerpoint/2010/main" val="39251360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18</a:t>
            </a:fld>
            <a:endParaRPr lang="zh-CN" altLang="en-US"/>
          </a:p>
        </p:txBody>
      </p:sp>
    </p:spTree>
    <p:extLst>
      <p:ext uri="{BB962C8B-B14F-4D97-AF65-F5344CB8AC3E}">
        <p14:creationId xmlns:p14="http://schemas.microsoft.com/office/powerpoint/2010/main" val="41217964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19</a:t>
            </a:fld>
            <a:endParaRPr lang="zh-CN" altLang="en-US"/>
          </a:p>
        </p:txBody>
      </p:sp>
    </p:spTree>
    <p:extLst>
      <p:ext uri="{BB962C8B-B14F-4D97-AF65-F5344CB8AC3E}">
        <p14:creationId xmlns:p14="http://schemas.microsoft.com/office/powerpoint/2010/main" val="15306891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20</a:t>
            </a:fld>
            <a:endParaRPr lang="zh-CN" altLang="en-US"/>
          </a:p>
        </p:txBody>
      </p:sp>
    </p:spTree>
    <p:extLst>
      <p:ext uri="{BB962C8B-B14F-4D97-AF65-F5344CB8AC3E}">
        <p14:creationId xmlns:p14="http://schemas.microsoft.com/office/powerpoint/2010/main" val="5671584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21</a:t>
            </a:fld>
            <a:endParaRPr lang="zh-CN" altLang="en-US"/>
          </a:p>
        </p:txBody>
      </p:sp>
    </p:spTree>
    <p:extLst>
      <p:ext uri="{BB962C8B-B14F-4D97-AF65-F5344CB8AC3E}">
        <p14:creationId xmlns:p14="http://schemas.microsoft.com/office/powerpoint/2010/main" val="1897565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22</a:t>
            </a:fld>
            <a:endParaRPr lang="zh-CN" altLang="en-US"/>
          </a:p>
        </p:txBody>
      </p:sp>
    </p:spTree>
    <p:extLst>
      <p:ext uri="{BB962C8B-B14F-4D97-AF65-F5344CB8AC3E}">
        <p14:creationId xmlns:p14="http://schemas.microsoft.com/office/powerpoint/2010/main" val="20890603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23</a:t>
            </a:fld>
            <a:endParaRPr lang="zh-CN" altLang="en-US"/>
          </a:p>
        </p:txBody>
      </p:sp>
    </p:spTree>
    <p:extLst>
      <p:ext uri="{BB962C8B-B14F-4D97-AF65-F5344CB8AC3E}">
        <p14:creationId xmlns:p14="http://schemas.microsoft.com/office/powerpoint/2010/main" val="26791494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24</a:t>
            </a:fld>
            <a:endParaRPr lang="zh-CN" altLang="en-US"/>
          </a:p>
        </p:txBody>
      </p:sp>
    </p:spTree>
    <p:extLst>
      <p:ext uri="{BB962C8B-B14F-4D97-AF65-F5344CB8AC3E}">
        <p14:creationId xmlns:p14="http://schemas.microsoft.com/office/powerpoint/2010/main" val="13860438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97A94E-D7C0-40F4-AE2F-76EA65350196}" type="slidenum">
              <a:rPr lang="zh-CN" altLang="en-US" smtClean="0"/>
              <a:t>25</a:t>
            </a:fld>
            <a:endParaRPr lang="zh-CN" altLang="en-US"/>
          </a:p>
        </p:txBody>
      </p:sp>
    </p:spTree>
    <p:extLst>
      <p:ext uri="{BB962C8B-B14F-4D97-AF65-F5344CB8AC3E}">
        <p14:creationId xmlns:p14="http://schemas.microsoft.com/office/powerpoint/2010/main" val="31662623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B22DBE95-BB33-402E-9184-AB784749AB7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1505313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9EB763C7-F99A-4C2A-9BDE-1B5EA2402A5A}"/>
              </a:ext>
            </a:extLst>
          </p:cNvPr>
          <p:cNvGrpSpPr/>
          <p:nvPr userDrawn="1"/>
        </p:nvGrpSpPr>
        <p:grpSpPr>
          <a:xfrm>
            <a:off x="106376" y="105508"/>
            <a:ext cx="12192000" cy="6858000"/>
            <a:chOff x="0" y="0"/>
            <a:chExt cx="12192000" cy="6858000"/>
          </a:xfrm>
        </p:grpSpPr>
        <p:pic>
          <p:nvPicPr>
            <p:cNvPr id="8" name="图片 7" descr="图片包含 室内&#10;&#10;已生成高可信度的说明">
              <a:extLst>
                <a:ext uri="{FF2B5EF4-FFF2-40B4-BE49-F238E27FC236}">
                  <a16:creationId xmlns="" xmlns:a16="http://schemas.microsoft.com/office/drawing/2014/main" id="{101BBDCC-2302-4727-AC00-CF64BDFF07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6858000" cy="6858000"/>
            </a:xfrm>
            <a:prstGeom prst="rect">
              <a:avLst/>
            </a:prstGeom>
          </p:spPr>
        </p:pic>
        <p:pic>
          <p:nvPicPr>
            <p:cNvPr id="9" name="图片 8" descr="图片包含 室内&#10;&#10;已生成高可信度的说明">
              <a:extLst>
                <a:ext uri="{FF2B5EF4-FFF2-40B4-BE49-F238E27FC236}">
                  <a16:creationId xmlns="" xmlns:a16="http://schemas.microsoft.com/office/drawing/2014/main" id="{CB0CE66C-BEC2-4DDE-879D-55C89B04D3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22222"/>
            <a:stretch/>
          </p:blipFill>
          <p:spPr>
            <a:xfrm>
              <a:off x="6858000" y="0"/>
              <a:ext cx="5334000" cy="6858000"/>
            </a:xfrm>
            <a:prstGeom prst="rect">
              <a:avLst/>
            </a:prstGeom>
          </p:spPr>
        </p:pic>
      </p:grpSp>
    </p:spTree>
    <p:extLst>
      <p:ext uri="{BB962C8B-B14F-4D97-AF65-F5344CB8AC3E}">
        <p14:creationId xmlns:p14="http://schemas.microsoft.com/office/powerpoint/2010/main" val="16052363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FB21867F-2D14-4B0B-9B40-81B009427761}"/>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D4CAC6B2-5943-46FB-956A-7CF146B8B4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F5657D1C-5022-44C8-A1F0-1A6C45083EE5}"/>
              </a:ext>
            </a:extLst>
          </p:cNvPr>
          <p:cNvSpPr>
            <a:spLocks noGrp="1"/>
          </p:cNvSpPr>
          <p:nvPr>
            <p:ph type="dt" sz="half" idx="10"/>
          </p:nvPr>
        </p:nvSpPr>
        <p:spPr/>
        <p:txBody>
          <a:bodyPr/>
          <a:lstStyle/>
          <a:p>
            <a:fld id="{30D45E1B-07D2-4C24-864F-670A95269404}" type="datetimeFigureOut">
              <a:rPr lang="zh-CN" altLang="en-US" smtClean="0"/>
              <a:t>2019/3/23</a:t>
            </a:fld>
            <a:endParaRPr lang="zh-CN" altLang="en-US"/>
          </a:p>
        </p:txBody>
      </p:sp>
      <p:sp>
        <p:nvSpPr>
          <p:cNvPr id="5" name="页脚占位符 4">
            <a:extLst>
              <a:ext uri="{FF2B5EF4-FFF2-40B4-BE49-F238E27FC236}">
                <a16:creationId xmlns="" xmlns:a16="http://schemas.microsoft.com/office/drawing/2014/main" id="{0ECA9A0F-12A0-46AE-88BE-EB083A43D98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FFB6348-BD31-4E35-AFFE-D59197305D71}"/>
              </a:ext>
            </a:extLst>
          </p:cNvPr>
          <p:cNvSpPr>
            <a:spLocks noGrp="1"/>
          </p:cNvSpPr>
          <p:nvPr>
            <p:ph type="sldNum" sz="quarter" idx="12"/>
          </p:nvPr>
        </p:nvSpPr>
        <p:spPr/>
        <p:txBody>
          <a:bodyPr/>
          <a:lstStyle/>
          <a:p>
            <a:fld id="{EA3BF218-14E6-49F6-A9A1-D2C074A72156}" type="slidenum">
              <a:rPr lang="zh-CN" altLang="en-US" smtClean="0"/>
              <a:t>‹#›</a:t>
            </a:fld>
            <a:endParaRPr lang="zh-CN" altLang="en-US"/>
          </a:p>
        </p:txBody>
      </p:sp>
    </p:spTree>
    <p:extLst>
      <p:ext uri="{BB962C8B-B14F-4D97-AF65-F5344CB8AC3E}">
        <p14:creationId xmlns:p14="http://schemas.microsoft.com/office/powerpoint/2010/main" val="9139181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7E363E-E2BF-43B1-BEF7-A6A489C2FD2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A9AF8E3-4130-4228-A6DA-763D4867A88D}"/>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334C5DF8-7EDF-4DA6-BC7C-B055D409535A}"/>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AA4513AA-0DD9-401F-88B4-7ECAC0072C57}"/>
              </a:ext>
            </a:extLst>
          </p:cNvPr>
          <p:cNvSpPr>
            <a:spLocks noGrp="1"/>
          </p:cNvSpPr>
          <p:nvPr>
            <p:ph type="dt" sz="half" idx="10"/>
          </p:nvPr>
        </p:nvSpPr>
        <p:spPr/>
        <p:txBody>
          <a:bodyPr/>
          <a:lstStyle/>
          <a:p>
            <a:fld id="{30D45E1B-07D2-4C24-864F-670A95269404}" type="datetimeFigureOut">
              <a:rPr lang="zh-CN" altLang="en-US" smtClean="0"/>
              <a:t>2019/3/23</a:t>
            </a:fld>
            <a:endParaRPr lang="zh-CN" altLang="en-US"/>
          </a:p>
        </p:txBody>
      </p:sp>
      <p:sp>
        <p:nvSpPr>
          <p:cNvPr id="6" name="页脚占位符 5">
            <a:extLst>
              <a:ext uri="{FF2B5EF4-FFF2-40B4-BE49-F238E27FC236}">
                <a16:creationId xmlns="" xmlns:a16="http://schemas.microsoft.com/office/drawing/2014/main" id="{2D703C41-1196-44B1-9A62-7BEE01AB88E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E5FD456-BE6E-4C94-903D-8BD20F61B2FF}"/>
              </a:ext>
            </a:extLst>
          </p:cNvPr>
          <p:cNvSpPr>
            <a:spLocks noGrp="1"/>
          </p:cNvSpPr>
          <p:nvPr>
            <p:ph type="sldNum" sz="quarter" idx="12"/>
          </p:nvPr>
        </p:nvSpPr>
        <p:spPr/>
        <p:txBody>
          <a:bodyPr/>
          <a:lstStyle/>
          <a:p>
            <a:fld id="{EA3BF218-14E6-49F6-A9A1-D2C074A72156}" type="slidenum">
              <a:rPr lang="zh-CN" altLang="en-US" smtClean="0"/>
              <a:t>‹#›</a:t>
            </a:fld>
            <a:endParaRPr lang="zh-CN" altLang="en-US"/>
          </a:p>
        </p:txBody>
      </p:sp>
    </p:spTree>
    <p:extLst>
      <p:ext uri="{BB962C8B-B14F-4D97-AF65-F5344CB8AC3E}">
        <p14:creationId xmlns:p14="http://schemas.microsoft.com/office/powerpoint/2010/main" val="294865849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E3779FE-494E-4CF4-81D8-2B5748E3E674}"/>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C4E8AC09-61DE-42D4-A8F3-AC549C1726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0BC4456F-388B-46E3-B387-2B342BAA0E5B}"/>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DA694A47-BE2E-420D-8AC2-3D9AED5318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7550622B-F560-46E8-B656-70AC91075096}"/>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94117AEC-ED4E-4D6C-9E49-C50D559A1766}"/>
              </a:ext>
            </a:extLst>
          </p:cNvPr>
          <p:cNvSpPr>
            <a:spLocks noGrp="1"/>
          </p:cNvSpPr>
          <p:nvPr>
            <p:ph type="dt" sz="half" idx="10"/>
          </p:nvPr>
        </p:nvSpPr>
        <p:spPr/>
        <p:txBody>
          <a:bodyPr/>
          <a:lstStyle/>
          <a:p>
            <a:fld id="{30D45E1B-07D2-4C24-864F-670A95269404}" type="datetimeFigureOut">
              <a:rPr lang="zh-CN" altLang="en-US" smtClean="0"/>
              <a:t>2019/3/23</a:t>
            </a:fld>
            <a:endParaRPr lang="zh-CN" altLang="en-US"/>
          </a:p>
        </p:txBody>
      </p:sp>
      <p:sp>
        <p:nvSpPr>
          <p:cNvPr id="8" name="页脚占位符 7">
            <a:extLst>
              <a:ext uri="{FF2B5EF4-FFF2-40B4-BE49-F238E27FC236}">
                <a16:creationId xmlns="" xmlns:a16="http://schemas.microsoft.com/office/drawing/2014/main" id="{BBADA1FE-C004-4C95-B82E-6686B1842159}"/>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00BCC938-86C5-4DCF-B929-6AE50B184F23}"/>
              </a:ext>
            </a:extLst>
          </p:cNvPr>
          <p:cNvSpPr>
            <a:spLocks noGrp="1"/>
          </p:cNvSpPr>
          <p:nvPr>
            <p:ph type="sldNum" sz="quarter" idx="12"/>
          </p:nvPr>
        </p:nvSpPr>
        <p:spPr/>
        <p:txBody>
          <a:bodyPr/>
          <a:lstStyle/>
          <a:p>
            <a:fld id="{EA3BF218-14E6-49F6-A9A1-D2C074A72156}" type="slidenum">
              <a:rPr lang="zh-CN" altLang="en-US" smtClean="0"/>
              <a:t>‹#›</a:t>
            </a:fld>
            <a:endParaRPr lang="zh-CN" altLang="en-US"/>
          </a:p>
        </p:txBody>
      </p:sp>
    </p:spTree>
    <p:extLst>
      <p:ext uri="{BB962C8B-B14F-4D97-AF65-F5344CB8AC3E}">
        <p14:creationId xmlns:p14="http://schemas.microsoft.com/office/powerpoint/2010/main" val="185502474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1FAA42C-FF4A-4394-ABDA-4C769959C4D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786324A7-9BAA-4E4B-AFEE-F5BC6889437F}"/>
              </a:ext>
            </a:extLst>
          </p:cNvPr>
          <p:cNvSpPr>
            <a:spLocks noGrp="1"/>
          </p:cNvSpPr>
          <p:nvPr>
            <p:ph type="dt" sz="half" idx="10"/>
          </p:nvPr>
        </p:nvSpPr>
        <p:spPr/>
        <p:txBody>
          <a:bodyPr/>
          <a:lstStyle/>
          <a:p>
            <a:fld id="{30D45E1B-07D2-4C24-864F-670A95269404}" type="datetimeFigureOut">
              <a:rPr lang="zh-CN" altLang="en-US" smtClean="0"/>
              <a:t>2019/3/23</a:t>
            </a:fld>
            <a:endParaRPr lang="zh-CN" altLang="en-US"/>
          </a:p>
        </p:txBody>
      </p:sp>
      <p:sp>
        <p:nvSpPr>
          <p:cNvPr id="4" name="页脚占位符 3">
            <a:extLst>
              <a:ext uri="{FF2B5EF4-FFF2-40B4-BE49-F238E27FC236}">
                <a16:creationId xmlns="" xmlns:a16="http://schemas.microsoft.com/office/drawing/2014/main" id="{5BD250EB-1132-4EFD-B5E8-D521690EA1E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97605E0A-7CEE-4A85-AEBA-EA4D621869C4}"/>
              </a:ext>
            </a:extLst>
          </p:cNvPr>
          <p:cNvSpPr>
            <a:spLocks noGrp="1"/>
          </p:cNvSpPr>
          <p:nvPr>
            <p:ph type="sldNum" sz="quarter" idx="12"/>
          </p:nvPr>
        </p:nvSpPr>
        <p:spPr/>
        <p:txBody>
          <a:bodyPr/>
          <a:lstStyle/>
          <a:p>
            <a:fld id="{EA3BF218-14E6-49F6-A9A1-D2C074A72156}" type="slidenum">
              <a:rPr lang="zh-CN" altLang="en-US" smtClean="0"/>
              <a:t>‹#›</a:t>
            </a:fld>
            <a:endParaRPr lang="zh-CN" altLang="en-US"/>
          </a:p>
        </p:txBody>
      </p:sp>
    </p:spTree>
    <p:extLst>
      <p:ext uri="{BB962C8B-B14F-4D97-AF65-F5344CB8AC3E}">
        <p14:creationId xmlns:p14="http://schemas.microsoft.com/office/powerpoint/2010/main" val="44007033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EA2E1539-F8F5-439E-82EF-3E25D0FED463}"/>
              </a:ext>
            </a:extLst>
          </p:cNvPr>
          <p:cNvSpPr>
            <a:spLocks noGrp="1"/>
          </p:cNvSpPr>
          <p:nvPr>
            <p:ph type="dt" sz="half" idx="10"/>
          </p:nvPr>
        </p:nvSpPr>
        <p:spPr/>
        <p:txBody>
          <a:bodyPr/>
          <a:lstStyle/>
          <a:p>
            <a:fld id="{30D45E1B-07D2-4C24-864F-670A95269404}" type="datetimeFigureOut">
              <a:rPr lang="zh-CN" altLang="en-US" smtClean="0"/>
              <a:t>2019/3/23</a:t>
            </a:fld>
            <a:endParaRPr lang="zh-CN" altLang="en-US"/>
          </a:p>
        </p:txBody>
      </p:sp>
      <p:sp>
        <p:nvSpPr>
          <p:cNvPr id="3" name="页脚占位符 2">
            <a:extLst>
              <a:ext uri="{FF2B5EF4-FFF2-40B4-BE49-F238E27FC236}">
                <a16:creationId xmlns="" xmlns:a16="http://schemas.microsoft.com/office/drawing/2014/main" id="{5B32B62A-AA8F-49F8-962D-AB20475CC43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AFC5E9C8-3404-487F-B5B6-2C3986809FAC}"/>
              </a:ext>
            </a:extLst>
          </p:cNvPr>
          <p:cNvSpPr>
            <a:spLocks noGrp="1"/>
          </p:cNvSpPr>
          <p:nvPr>
            <p:ph type="sldNum" sz="quarter" idx="12"/>
          </p:nvPr>
        </p:nvSpPr>
        <p:spPr/>
        <p:txBody>
          <a:bodyPr/>
          <a:lstStyle/>
          <a:p>
            <a:fld id="{EA3BF218-14E6-49F6-A9A1-D2C074A72156}" type="slidenum">
              <a:rPr lang="zh-CN" altLang="en-US" smtClean="0"/>
              <a:t>‹#›</a:t>
            </a:fld>
            <a:endParaRPr lang="zh-CN" altLang="en-US"/>
          </a:p>
        </p:txBody>
      </p:sp>
    </p:spTree>
    <p:extLst>
      <p:ext uri="{BB962C8B-B14F-4D97-AF65-F5344CB8AC3E}">
        <p14:creationId xmlns:p14="http://schemas.microsoft.com/office/powerpoint/2010/main" val="30974636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F2E41CD-09A1-4CBB-8550-95008101DE7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75A42FE1-CC9A-4A00-9CCE-B7186CA7C2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40A6CE73-E1A3-4988-8AE3-B14BD40E3F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9AD072F0-21CA-4C6C-AF0B-AAF74FD3EC34}"/>
              </a:ext>
            </a:extLst>
          </p:cNvPr>
          <p:cNvSpPr>
            <a:spLocks noGrp="1"/>
          </p:cNvSpPr>
          <p:nvPr>
            <p:ph type="dt" sz="half" idx="10"/>
          </p:nvPr>
        </p:nvSpPr>
        <p:spPr/>
        <p:txBody>
          <a:bodyPr/>
          <a:lstStyle/>
          <a:p>
            <a:fld id="{30D45E1B-07D2-4C24-864F-670A95269404}" type="datetimeFigureOut">
              <a:rPr lang="zh-CN" altLang="en-US" smtClean="0"/>
              <a:t>2019/3/23</a:t>
            </a:fld>
            <a:endParaRPr lang="zh-CN" altLang="en-US"/>
          </a:p>
        </p:txBody>
      </p:sp>
      <p:sp>
        <p:nvSpPr>
          <p:cNvPr id="6" name="页脚占位符 5">
            <a:extLst>
              <a:ext uri="{FF2B5EF4-FFF2-40B4-BE49-F238E27FC236}">
                <a16:creationId xmlns="" xmlns:a16="http://schemas.microsoft.com/office/drawing/2014/main" id="{8F48DC65-F581-448F-AF86-F533E9CF239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42734E7C-7453-4E00-8160-2B359636ECB5}"/>
              </a:ext>
            </a:extLst>
          </p:cNvPr>
          <p:cNvSpPr>
            <a:spLocks noGrp="1"/>
          </p:cNvSpPr>
          <p:nvPr>
            <p:ph type="sldNum" sz="quarter" idx="12"/>
          </p:nvPr>
        </p:nvSpPr>
        <p:spPr/>
        <p:txBody>
          <a:bodyPr/>
          <a:lstStyle/>
          <a:p>
            <a:fld id="{EA3BF218-14E6-49F6-A9A1-D2C074A72156}" type="slidenum">
              <a:rPr lang="zh-CN" altLang="en-US" smtClean="0"/>
              <a:t>‹#›</a:t>
            </a:fld>
            <a:endParaRPr lang="zh-CN" altLang="en-US"/>
          </a:p>
        </p:txBody>
      </p:sp>
    </p:spTree>
    <p:extLst>
      <p:ext uri="{BB962C8B-B14F-4D97-AF65-F5344CB8AC3E}">
        <p14:creationId xmlns:p14="http://schemas.microsoft.com/office/powerpoint/2010/main" val="97443725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07EBA93-5663-4128-ADD6-36978799F0C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FC21A72F-7509-4F6B-9EEE-989AD58F83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36C40C0F-0209-4FA1-8896-6B031209E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B94F4F58-8485-4798-8CA6-B31C26BC7B48}"/>
              </a:ext>
            </a:extLst>
          </p:cNvPr>
          <p:cNvSpPr>
            <a:spLocks noGrp="1"/>
          </p:cNvSpPr>
          <p:nvPr>
            <p:ph type="dt" sz="half" idx="10"/>
          </p:nvPr>
        </p:nvSpPr>
        <p:spPr/>
        <p:txBody>
          <a:bodyPr/>
          <a:lstStyle/>
          <a:p>
            <a:fld id="{30D45E1B-07D2-4C24-864F-670A95269404}" type="datetimeFigureOut">
              <a:rPr lang="zh-CN" altLang="en-US" smtClean="0"/>
              <a:t>2019/3/23</a:t>
            </a:fld>
            <a:endParaRPr lang="zh-CN" altLang="en-US"/>
          </a:p>
        </p:txBody>
      </p:sp>
      <p:sp>
        <p:nvSpPr>
          <p:cNvPr id="6" name="页脚占位符 5">
            <a:extLst>
              <a:ext uri="{FF2B5EF4-FFF2-40B4-BE49-F238E27FC236}">
                <a16:creationId xmlns="" xmlns:a16="http://schemas.microsoft.com/office/drawing/2014/main" id="{7773931D-8095-4005-8C3C-94A3382F25E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789C5CB8-56FB-4BE5-B54F-0B2B7D6C8EF9}"/>
              </a:ext>
            </a:extLst>
          </p:cNvPr>
          <p:cNvSpPr>
            <a:spLocks noGrp="1"/>
          </p:cNvSpPr>
          <p:nvPr>
            <p:ph type="sldNum" sz="quarter" idx="12"/>
          </p:nvPr>
        </p:nvSpPr>
        <p:spPr/>
        <p:txBody>
          <a:bodyPr/>
          <a:lstStyle/>
          <a:p>
            <a:fld id="{EA3BF218-14E6-49F6-A9A1-D2C074A72156}" type="slidenum">
              <a:rPr lang="zh-CN" altLang="en-US" smtClean="0"/>
              <a:t>‹#›</a:t>
            </a:fld>
            <a:endParaRPr lang="zh-CN" altLang="en-US"/>
          </a:p>
        </p:txBody>
      </p:sp>
    </p:spTree>
    <p:extLst>
      <p:ext uri="{BB962C8B-B14F-4D97-AF65-F5344CB8AC3E}">
        <p14:creationId xmlns:p14="http://schemas.microsoft.com/office/powerpoint/2010/main" val="207608931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4567F09-1961-4F76-AC69-563B2AAEAB9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983E6528-BDD4-4A70-81B7-E46C2DFDC0B5}"/>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F4AC8618-67FB-4867-AF79-6E9D285C025F}"/>
              </a:ext>
            </a:extLst>
          </p:cNvPr>
          <p:cNvSpPr>
            <a:spLocks noGrp="1"/>
          </p:cNvSpPr>
          <p:nvPr>
            <p:ph type="dt" sz="half" idx="10"/>
          </p:nvPr>
        </p:nvSpPr>
        <p:spPr/>
        <p:txBody>
          <a:bodyPr/>
          <a:lstStyle/>
          <a:p>
            <a:fld id="{30D45E1B-07D2-4C24-864F-670A95269404}" type="datetimeFigureOut">
              <a:rPr lang="zh-CN" altLang="en-US" smtClean="0"/>
              <a:t>2019/3/23</a:t>
            </a:fld>
            <a:endParaRPr lang="zh-CN" altLang="en-US"/>
          </a:p>
        </p:txBody>
      </p:sp>
      <p:sp>
        <p:nvSpPr>
          <p:cNvPr id="5" name="页脚占位符 4">
            <a:extLst>
              <a:ext uri="{FF2B5EF4-FFF2-40B4-BE49-F238E27FC236}">
                <a16:creationId xmlns="" xmlns:a16="http://schemas.microsoft.com/office/drawing/2014/main" id="{4C1672AE-00F5-4D3E-9233-DE5C11C18AF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A72577FF-765F-462B-B2B3-649F441DA816}"/>
              </a:ext>
            </a:extLst>
          </p:cNvPr>
          <p:cNvSpPr>
            <a:spLocks noGrp="1"/>
          </p:cNvSpPr>
          <p:nvPr>
            <p:ph type="sldNum" sz="quarter" idx="12"/>
          </p:nvPr>
        </p:nvSpPr>
        <p:spPr/>
        <p:txBody>
          <a:bodyPr/>
          <a:lstStyle/>
          <a:p>
            <a:fld id="{EA3BF218-14E6-49F6-A9A1-D2C074A72156}" type="slidenum">
              <a:rPr lang="zh-CN" altLang="en-US" smtClean="0"/>
              <a:t>‹#›</a:t>
            </a:fld>
            <a:endParaRPr lang="zh-CN" altLang="en-US"/>
          </a:p>
        </p:txBody>
      </p:sp>
    </p:spTree>
    <p:extLst>
      <p:ext uri="{BB962C8B-B14F-4D97-AF65-F5344CB8AC3E}">
        <p14:creationId xmlns:p14="http://schemas.microsoft.com/office/powerpoint/2010/main" val="119770101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2E7FCAF8-42C9-4A37-92FF-7910077DB00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77622AA4-6CD3-4474-AD5D-C44D4F9E0FB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C321022-87A4-4E16-BABB-082851A0D549}"/>
              </a:ext>
            </a:extLst>
          </p:cNvPr>
          <p:cNvSpPr>
            <a:spLocks noGrp="1"/>
          </p:cNvSpPr>
          <p:nvPr>
            <p:ph type="dt" sz="half" idx="10"/>
          </p:nvPr>
        </p:nvSpPr>
        <p:spPr/>
        <p:txBody>
          <a:bodyPr/>
          <a:lstStyle/>
          <a:p>
            <a:fld id="{30D45E1B-07D2-4C24-864F-670A95269404}" type="datetimeFigureOut">
              <a:rPr lang="zh-CN" altLang="en-US" smtClean="0"/>
              <a:t>2019/3/23</a:t>
            </a:fld>
            <a:endParaRPr lang="zh-CN" altLang="en-US"/>
          </a:p>
        </p:txBody>
      </p:sp>
      <p:sp>
        <p:nvSpPr>
          <p:cNvPr id="5" name="页脚占位符 4">
            <a:extLst>
              <a:ext uri="{FF2B5EF4-FFF2-40B4-BE49-F238E27FC236}">
                <a16:creationId xmlns="" xmlns:a16="http://schemas.microsoft.com/office/drawing/2014/main" id="{063ABD82-B85D-4787-B3C0-05FA41F4EC2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8CFF9495-840A-4E0A-8597-A20233614195}"/>
              </a:ext>
            </a:extLst>
          </p:cNvPr>
          <p:cNvSpPr>
            <a:spLocks noGrp="1"/>
          </p:cNvSpPr>
          <p:nvPr>
            <p:ph type="sldNum" sz="quarter" idx="12"/>
          </p:nvPr>
        </p:nvSpPr>
        <p:spPr/>
        <p:txBody>
          <a:bodyPr/>
          <a:lstStyle/>
          <a:p>
            <a:fld id="{EA3BF218-14E6-49F6-A9A1-D2C074A72156}" type="slidenum">
              <a:rPr lang="zh-CN" altLang="en-US" smtClean="0"/>
              <a:t>‹#›</a:t>
            </a:fld>
            <a:endParaRPr lang="zh-CN" altLang="en-US"/>
          </a:p>
        </p:txBody>
      </p:sp>
    </p:spTree>
    <p:extLst>
      <p:ext uri="{BB962C8B-B14F-4D97-AF65-F5344CB8AC3E}">
        <p14:creationId xmlns:p14="http://schemas.microsoft.com/office/powerpoint/2010/main" val="319559017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388E28CC-40B4-4666-A106-3EA3327B79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113486DE-A7B4-4F22-A59C-38F0F62334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F5330E58-51A3-489B-B96B-4F8D4DC95D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D45E1B-07D2-4C24-864F-670A95269404}" type="datetimeFigureOut">
              <a:rPr lang="zh-CN" altLang="en-US" smtClean="0"/>
              <a:t>2019/3/23</a:t>
            </a:fld>
            <a:endParaRPr lang="zh-CN" altLang="en-US"/>
          </a:p>
        </p:txBody>
      </p:sp>
      <p:sp>
        <p:nvSpPr>
          <p:cNvPr id="5" name="页脚占位符 4">
            <a:extLst>
              <a:ext uri="{FF2B5EF4-FFF2-40B4-BE49-F238E27FC236}">
                <a16:creationId xmlns="" xmlns:a16="http://schemas.microsoft.com/office/drawing/2014/main" id="{1D91CFC1-B4A8-485D-93B0-B09EC1B91A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3576BB6A-F9BA-4152-A73C-14F4E0C5E6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3BF218-14E6-49F6-A9A1-D2C074A72156}" type="slidenum">
              <a:rPr lang="zh-CN" altLang="en-US" smtClean="0"/>
              <a:t>‹#›</a:t>
            </a:fld>
            <a:endParaRPr lang="zh-CN" altLang="en-US"/>
          </a:p>
        </p:txBody>
      </p:sp>
    </p:spTree>
    <p:extLst>
      <p:ext uri="{BB962C8B-B14F-4D97-AF65-F5344CB8AC3E}">
        <p14:creationId xmlns:p14="http://schemas.microsoft.com/office/powerpoint/2010/main" val="502814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7.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7.jpg"/><Relationship Id="rId4" Type="http://schemas.openxmlformats.org/officeDocument/2006/relationships/image" Target="../media/image26.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6E675FF4-EEDB-46A7-8C5D-7F12F3125A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87473"/>
          <a:stretch/>
        </p:blipFill>
        <p:spPr>
          <a:xfrm flipH="1">
            <a:off x="10757709" y="-201899"/>
            <a:ext cx="1095505" cy="4440928"/>
          </a:xfrm>
          <a:prstGeom prst="rect">
            <a:avLst/>
          </a:prstGeom>
        </p:spPr>
      </p:pic>
      <p:pic>
        <p:nvPicPr>
          <p:cNvPr id="7" name="图片 6">
            <a:extLst>
              <a:ext uri="{FF2B5EF4-FFF2-40B4-BE49-F238E27FC236}">
                <a16:creationId xmlns="" xmlns:a16="http://schemas.microsoft.com/office/drawing/2014/main" id="{0032DC00-5239-447A-8E86-3E6776A00B90}"/>
              </a:ext>
            </a:extLst>
          </p:cNvPr>
          <p:cNvPicPr>
            <a:picLocks noChangeAspect="1"/>
          </p:cNvPicPr>
          <p:nvPr/>
        </p:nvPicPr>
        <p:blipFill>
          <a:blip r:embed="rId4"/>
          <a:stretch>
            <a:fillRect/>
          </a:stretch>
        </p:blipFill>
        <p:spPr>
          <a:xfrm>
            <a:off x="-162392" y="649328"/>
            <a:ext cx="9377464" cy="3203790"/>
          </a:xfrm>
          <a:prstGeom prst="rect">
            <a:avLst/>
          </a:prstGeom>
        </p:spPr>
      </p:pic>
      <p:pic>
        <p:nvPicPr>
          <p:cNvPr id="8" name="图片 7">
            <a:extLst>
              <a:ext uri="{FF2B5EF4-FFF2-40B4-BE49-F238E27FC236}">
                <a16:creationId xmlns="" xmlns:a16="http://schemas.microsoft.com/office/drawing/2014/main" id="{C3B8AF66-6062-4FAE-B595-30646DC08705}"/>
              </a:ext>
            </a:extLst>
          </p:cNvPr>
          <p:cNvPicPr>
            <a:picLocks noChangeAspect="1"/>
          </p:cNvPicPr>
          <p:nvPr/>
        </p:nvPicPr>
        <p:blipFill>
          <a:blip r:embed="rId4"/>
          <a:stretch>
            <a:fillRect/>
          </a:stretch>
        </p:blipFill>
        <p:spPr>
          <a:xfrm>
            <a:off x="-162392" y="649328"/>
            <a:ext cx="9377464" cy="3203790"/>
          </a:xfrm>
          <a:prstGeom prst="rect">
            <a:avLst/>
          </a:prstGeom>
        </p:spPr>
      </p:pic>
      <p:sp>
        <p:nvSpPr>
          <p:cNvPr id="9" name="文本框 8">
            <a:extLst>
              <a:ext uri="{FF2B5EF4-FFF2-40B4-BE49-F238E27FC236}">
                <a16:creationId xmlns="" xmlns:a16="http://schemas.microsoft.com/office/drawing/2014/main" id="{43BC8E5D-9F12-40F2-8F59-C51F037C004D}"/>
              </a:ext>
            </a:extLst>
          </p:cNvPr>
          <p:cNvSpPr txBox="1"/>
          <p:nvPr/>
        </p:nvSpPr>
        <p:spPr>
          <a:xfrm>
            <a:off x="2325256" y="3508992"/>
            <a:ext cx="4402167" cy="523220"/>
          </a:xfrm>
          <a:prstGeom prst="rect">
            <a:avLst/>
          </a:prstGeom>
          <a:noFill/>
        </p:spPr>
        <p:txBody>
          <a:bodyPr wrap="none" rtlCol="0">
            <a:spAutoFit/>
          </a:bodyPr>
          <a:lstStyle/>
          <a:p>
            <a:pPr algn="ctr"/>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志愿服务社会实践</a:t>
            </a:r>
            <a:r>
              <a:rPr lang="en-US" altLang="zh-CN" sz="2800" b="1" dirty="0" err="1">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p>
        </p:txBody>
      </p:sp>
      <p:sp>
        <p:nvSpPr>
          <p:cNvPr id="10" name="矩形: 圆角 9">
            <a:extLst>
              <a:ext uri="{FF2B5EF4-FFF2-40B4-BE49-F238E27FC236}">
                <a16:creationId xmlns="" xmlns:a16="http://schemas.microsoft.com/office/drawing/2014/main" id="{5D56CC6A-4DBB-411D-B97A-9D4629357E34}"/>
              </a:ext>
            </a:extLst>
          </p:cNvPr>
          <p:cNvSpPr/>
          <p:nvPr/>
        </p:nvSpPr>
        <p:spPr>
          <a:xfrm>
            <a:off x="3583948" y="4500287"/>
            <a:ext cx="1884784" cy="3516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749679766"/>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87BE2E8B-1498-4229-9D44-987867EA6EE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5381" b="47146"/>
          <a:stretch/>
        </p:blipFill>
        <p:spPr>
          <a:xfrm>
            <a:off x="-1" y="4236"/>
            <a:ext cx="12325739" cy="2876550"/>
          </a:xfrm>
          <a:prstGeom prst="rect">
            <a:avLst/>
          </a:prstGeom>
        </p:spPr>
      </p:pic>
      <p:sp>
        <p:nvSpPr>
          <p:cNvPr id="3" name="椭圆 2">
            <a:extLst>
              <a:ext uri="{FF2B5EF4-FFF2-40B4-BE49-F238E27FC236}">
                <a16:creationId xmlns="" xmlns:a16="http://schemas.microsoft.com/office/drawing/2014/main" id="{37EC4969-E077-479C-B666-3AA447BD380B}"/>
              </a:ext>
            </a:extLst>
          </p:cNvPr>
          <p:cNvSpPr/>
          <p:nvPr/>
        </p:nvSpPr>
        <p:spPr>
          <a:xfrm>
            <a:off x="3082235" y="2321560"/>
            <a:ext cx="1080000" cy="1080000"/>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 xmlns:a16="http://schemas.microsoft.com/office/drawing/2014/main" id="{AD36CB1C-A8DC-420A-8B51-F308B35CA9DD}"/>
              </a:ext>
            </a:extLst>
          </p:cNvPr>
          <p:cNvSpPr txBox="1"/>
          <p:nvPr/>
        </p:nvSpPr>
        <p:spPr>
          <a:xfrm>
            <a:off x="1054197" y="4039339"/>
            <a:ext cx="10051953" cy="1754326"/>
          </a:xfrm>
          <a:prstGeom prst="rect">
            <a:avLst/>
          </a:prstGeom>
          <a:noFill/>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觅知网公司顽强拼搏的的背景下，公司</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年来取得了傲人的业绩，这十年中得到了合作伙伴及公司每一位员工的帮助和支持，这一路是美丽的，是一个蜕变、长大、成熟的过程。每一个</a:t>
            </a:r>
            <a:r>
              <a:rPr lang="en-US" altLang="zh-CN" dirty="0">
                <a:latin typeface="微软雅黑" panose="020B0503020204020204" pitchFamily="34" charset="-122"/>
                <a:ea typeface="微软雅黑" panose="020B0503020204020204" pitchFamily="34" charset="-122"/>
              </a:rPr>
              <a:t>XXX</a:t>
            </a:r>
            <a:r>
              <a:rPr lang="zh-CN" altLang="en-US" dirty="0">
                <a:latin typeface="微软雅黑" panose="020B0503020204020204" pitchFamily="34" charset="-122"/>
                <a:ea typeface="微软雅黑" panose="020B0503020204020204" pitchFamily="34" charset="-122"/>
              </a:rPr>
              <a:t>人的激情与努力，都在影响着</a:t>
            </a:r>
            <a:r>
              <a:rPr lang="en-US" altLang="zh-CN" dirty="0">
                <a:latin typeface="微软雅黑" panose="020B0503020204020204" pitchFamily="34" charset="-122"/>
                <a:ea typeface="微软雅黑" panose="020B0503020204020204" pitchFamily="34" charset="-122"/>
              </a:rPr>
              <a:t>XXX</a:t>
            </a:r>
            <a:r>
              <a:rPr lang="zh-CN" altLang="en-US" dirty="0">
                <a:latin typeface="微软雅黑" panose="020B0503020204020204" pitchFamily="34" charset="-122"/>
                <a:ea typeface="微软雅黑" panose="020B0503020204020204" pitchFamily="34" charset="-122"/>
              </a:rPr>
              <a:t>，而</a:t>
            </a:r>
            <a:r>
              <a:rPr lang="en-US" altLang="zh-CN" dirty="0">
                <a:latin typeface="微软雅黑" panose="020B0503020204020204" pitchFamily="34" charset="-122"/>
                <a:ea typeface="微软雅黑" panose="020B0503020204020204" pitchFamily="34" charset="-122"/>
              </a:rPr>
              <a:t>XXX</a:t>
            </a:r>
            <a:r>
              <a:rPr lang="zh-CN" altLang="en-US" dirty="0">
                <a:latin typeface="微软雅黑" panose="020B0503020204020204" pitchFamily="34" charset="-122"/>
                <a:ea typeface="微软雅黑" panose="020B0503020204020204" pitchFamily="34" charset="-122"/>
              </a:rPr>
              <a:t>要将这十年的积淀回馈员工、回馈用户，感谢陪同公司共同成长，并与公司一起创造新的未来。</a:t>
            </a:r>
          </a:p>
        </p:txBody>
      </p:sp>
      <p:sp>
        <p:nvSpPr>
          <p:cNvPr id="5" name="文本框 4">
            <a:extLst>
              <a:ext uri="{FF2B5EF4-FFF2-40B4-BE49-F238E27FC236}">
                <a16:creationId xmlns="" xmlns:a16="http://schemas.microsoft.com/office/drawing/2014/main" id="{CBE9E7A7-C8E4-4CFB-BEFB-E3BE16A5D53B}"/>
              </a:ext>
            </a:extLst>
          </p:cNvPr>
          <p:cNvSpPr txBox="1"/>
          <p:nvPr/>
        </p:nvSpPr>
        <p:spPr>
          <a:xfrm>
            <a:off x="3336522" y="2588399"/>
            <a:ext cx="609525" cy="584775"/>
          </a:xfrm>
          <a:prstGeom prst="rect">
            <a:avLst/>
          </a:prstGeom>
          <a:noFill/>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活</a:t>
            </a:r>
            <a:endParaRPr lang="zh-CN" altLang="zh-CN" sz="3200" b="1" dirty="0">
              <a:solidFill>
                <a:schemeClr val="bg1"/>
              </a:solidFill>
              <a:latin typeface="微软雅黑" panose="020B0503020204020204" pitchFamily="34" charset="-122"/>
              <a:ea typeface="微软雅黑" panose="020B0503020204020204" pitchFamily="34" charset="-122"/>
            </a:endParaRPr>
          </a:p>
        </p:txBody>
      </p:sp>
      <p:sp>
        <p:nvSpPr>
          <p:cNvPr id="6" name="椭圆 5">
            <a:extLst>
              <a:ext uri="{FF2B5EF4-FFF2-40B4-BE49-F238E27FC236}">
                <a16:creationId xmlns="" xmlns:a16="http://schemas.microsoft.com/office/drawing/2014/main" id="{66F97816-4D96-4504-84F1-D1C977682F3E}"/>
              </a:ext>
            </a:extLst>
          </p:cNvPr>
          <p:cNvSpPr/>
          <p:nvPr/>
        </p:nvSpPr>
        <p:spPr>
          <a:xfrm>
            <a:off x="4746129" y="2321560"/>
            <a:ext cx="1080000" cy="1080000"/>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 xmlns:a16="http://schemas.microsoft.com/office/drawing/2014/main" id="{1CC79773-4FC2-46A4-995C-2787467BD91F}"/>
              </a:ext>
            </a:extLst>
          </p:cNvPr>
          <p:cNvSpPr/>
          <p:nvPr/>
        </p:nvSpPr>
        <p:spPr>
          <a:xfrm>
            <a:off x="8073917" y="2321560"/>
            <a:ext cx="1080000" cy="1080000"/>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 xmlns:a16="http://schemas.microsoft.com/office/drawing/2014/main" id="{657E611A-6E93-48B6-BF7B-7CB893703CED}"/>
              </a:ext>
            </a:extLst>
          </p:cNvPr>
          <p:cNvSpPr/>
          <p:nvPr/>
        </p:nvSpPr>
        <p:spPr>
          <a:xfrm>
            <a:off x="6410023" y="2321560"/>
            <a:ext cx="1080000" cy="1080000"/>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 xmlns:a16="http://schemas.microsoft.com/office/drawing/2014/main" id="{7DA4B700-6D57-4999-8C2E-E44F9C85FE1A}"/>
              </a:ext>
            </a:extLst>
          </p:cNvPr>
          <p:cNvSpPr txBox="1"/>
          <p:nvPr/>
        </p:nvSpPr>
        <p:spPr>
          <a:xfrm>
            <a:off x="4991292" y="2588399"/>
            <a:ext cx="609525" cy="584775"/>
          </a:xfrm>
          <a:prstGeom prst="rect">
            <a:avLst/>
          </a:prstGeom>
          <a:noFill/>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动</a:t>
            </a:r>
            <a:endParaRPr lang="zh-CN" altLang="zh-CN" sz="3200" b="1" dirty="0">
              <a:solidFill>
                <a:schemeClr val="bg1"/>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 xmlns:a16="http://schemas.microsoft.com/office/drawing/2014/main" id="{D5588462-09E0-4FB7-ABF3-40021CA0F65D}"/>
              </a:ext>
            </a:extLst>
          </p:cNvPr>
          <p:cNvSpPr txBox="1"/>
          <p:nvPr/>
        </p:nvSpPr>
        <p:spPr>
          <a:xfrm>
            <a:off x="6663567" y="2588399"/>
            <a:ext cx="609525" cy="584775"/>
          </a:xfrm>
          <a:prstGeom prst="rect">
            <a:avLst/>
          </a:prstGeom>
          <a:noFill/>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背</a:t>
            </a:r>
            <a:endParaRPr lang="zh-CN" altLang="zh-CN" sz="3200" b="1" dirty="0">
              <a:solidFill>
                <a:schemeClr val="bg1"/>
              </a:solidFill>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 xmlns:a16="http://schemas.microsoft.com/office/drawing/2014/main" id="{8FDB216F-D822-4D39-8B95-3C3E83542EB6}"/>
              </a:ext>
            </a:extLst>
          </p:cNvPr>
          <p:cNvSpPr txBox="1"/>
          <p:nvPr/>
        </p:nvSpPr>
        <p:spPr>
          <a:xfrm>
            <a:off x="8349111" y="2588399"/>
            <a:ext cx="609525" cy="584775"/>
          </a:xfrm>
          <a:prstGeom prst="rect">
            <a:avLst/>
          </a:prstGeom>
          <a:noFill/>
        </p:spPr>
        <p:txBody>
          <a:bodyPr wrap="square" rtlCol="0">
            <a:spAutoFit/>
          </a:bodyPr>
          <a:lstStyle/>
          <a:p>
            <a:r>
              <a:rPr lang="zh-CN" altLang="en-US" sz="3200" b="1" dirty="0">
                <a:solidFill>
                  <a:schemeClr val="bg1"/>
                </a:solidFill>
                <a:latin typeface="微软雅黑" panose="020B0503020204020204" pitchFamily="34" charset="-122"/>
                <a:ea typeface="微软雅黑" panose="020B0503020204020204" pitchFamily="34" charset="-122"/>
              </a:rPr>
              <a:t>景</a:t>
            </a:r>
            <a:endParaRPr lang="zh-CN" altLang="zh-CN"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2455314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par>
                          <p:cTn id="8" fill="hold">
                            <p:stCondLst>
                              <p:cond delay="20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par>
                          <p:cTn id="21" fill="hold">
                            <p:stCondLst>
                              <p:cond delay="2500"/>
                            </p:stCondLst>
                            <p:childTnLst>
                              <p:par>
                                <p:cTn id="22" presetID="53"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par>
                          <p:cTn id="27" fill="hold">
                            <p:stCondLst>
                              <p:cond delay="3000"/>
                            </p:stCondLst>
                            <p:childTnLst>
                              <p:par>
                                <p:cTn id="28" presetID="53" presetClass="entr" presetSubtype="16"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Effect transition="in" filter="fade">
                                      <p:cBhvr>
                                        <p:cTn id="32" dur="500"/>
                                        <p:tgtEl>
                                          <p:spTgt spid="9"/>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childTnLst>
                          </p:cTn>
                        </p:par>
                        <p:par>
                          <p:cTn id="39" fill="hold">
                            <p:stCondLst>
                              <p:cond delay="4000"/>
                            </p:stCondLst>
                            <p:childTnLst>
                              <p:par>
                                <p:cTn id="40" presetID="53" presetClass="entr" presetSubtype="16"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par>
                          <p:cTn id="45" fill="hold">
                            <p:stCondLst>
                              <p:cond delay="4500"/>
                            </p:stCondLst>
                            <p:childTnLst>
                              <p:par>
                                <p:cTn id="46" presetID="21" presetClass="entr" presetSubtype="1" fill="hold" grpId="0"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heel(1)">
                                      <p:cBhvr>
                                        <p:cTn id="4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7" grpId="0" animBg="1"/>
      <p:bldP spid="8" grpId="0" animBg="1"/>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圆角矩形 2">
            <a:extLst>
              <a:ext uri="{FF2B5EF4-FFF2-40B4-BE49-F238E27FC236}">
                <a16:creationId xmlns="" xmlns:a16="http://schemas.microsoft.com/office/drawing/2014/main" id="{D9048FCB-1322-42D2-9370-C4F44CBBFCCC}"/>
              </a:ext>
            </a:extLst>
          </p:cNvPr>
          <p:cNvSpPr/>
          <p:nvPr/>
        </p:nvSpPr>
        <p:spPr>
          <a:xfrm>
            <a:off x="1244749" y="2631944"/>
            <a:ext cx="1447818" cy="2068311"/>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26">
            <a:extLst>
              <a:ext uri="{FF2B5EF4-FFF2-40B4-BE49-F238E27FC236}">
                <a16:creationId xmlns="" xmlns:a16="http://schemas.microsoft.com/office/drawing/2014/main" id="{52D61F4B-A56B-4A23-A345-E17DCEF8C653}"/>
              </a:ext>
            </a:extLst>
          </p:cNvPr>
          <p:cNvSpPr/>
          <p:nvPr/>
        </p:nvSpPr>
        <p:spPr>
          <a:xfrm>
            <a:off x="2877586" y="2631944"/>
            <a:ext cx="1447818" cy="2068311"/>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27">
            <a:extLst>
              <a:ext uri="{FF2B5EF4-FFF2-40B4-BE49-F238E27FC236}">
                <a16:creationId xmlns="" xmlns:a16="http://schemas.microsoft.com/office/drawing/2014/main" id="{DC728B95-D746-48C9-924C-7D1568048E2E}"/>
              </a:ext>
            </a:extLst>
          </p:cNvPr>
          <p:cNvSpPr/>
          <p:nvPr/>
        </p:nvSpPr>
        <p:spPr>
          <a:xfrm>
            <a:off x="4510424" y="2631944"/>
            <a:ext cx="1447818" cy="2068311"/>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28">
            <a:extLst>
              <a:ext uri="{FF2B5EF4-FFF2-40B4-BE49-F238E27FC236}">
                <a16:creationId xmlns="" xmlns:a16="http://schemas.microsoft.com/office/drawing/2014/main" id="{48B73DBA-7513-4E5A-8FB0-615D57D272E0}"/>
              </a:ext>
            </a:extLst>
          </p:cNvPr>
          <p:cNvSpPr/>
          <p:nvPr/>
        </p:nvSpPr>
        <p:spPr>
          <a:xfrm>
            <a:off x="6143260" y="2631944"/>
            <a:ext cx="1447818" cy="2068311"/>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同侧圆角矩形 29">
            <a:extLst>
              <a:ext uri="{FF2B5EF4-FFF2-40B4-BE49-F238E27FC236}">
                <a16:creationId xmlns="" xmlns:a16="http://schemas.microsoft.com/office/drawing/2014/main" id="{1D098F16-FFD2-4EF9-B057-B708BCE323FF}"/>
              </a:ext>
            </a:extLst>
          </p:cNvPr>
          <p:cNvSpPr/>
          <p:nvPr/>
        </p:nvSpPr>
        <p:spPr>
          <a:xfrm>
            <a:off x="1244438" y="2624273"/>
            <a:ext cx="1447818" cy="620493"/>
          </a:xfrm>
          <a:prstGeom prst="round2SameRect">
            <a:avLst>
              <a:gd name="adj1" fmla="val 39598"/>
              <a:gd name="adj2" fmla="val 0"/>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同侧圆角矩形 30">
            <a:extLst>
              <a:ext uri="{FF2B5EF4-FFF2-40B4-BE49-F238E27FC236}">
                <a16:creationId xmlns="" xmlns:a16="http://schemas.microsoft.com/office/drawing/2014/main" id="{D8381312-861C-46B9-824A-8E9361571C77}"/>
              </a:ext>
            </a:extLst>
          </p:cNvPr>
          <p:cNvSpPr/>
          <p:nvPr/>
        </p:nvSpPr>
        <p:spPr>
          <a:xfrm>
            <a:off x="2873894" y="2643386"/>
            <a:ext cx="1447818" cy="620493"/>
          </a:xfrm>
          <a:prstGeom prst="round2SameRect">
            <a:avLst>
              <a:gd name="adj1" fmla="val 3959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同侧圆角矩形 31">
            <a:extLst>
              <a:ext uri="{FF2B5EF4-FFF2-40B4-BE49-F238E27FC236}">
                <a16:creationId xmlns="" xmlns:a16="http://schemas.microsoft.com/office/drawing/2014/main" id="{088AD24A-8EA1-476A-848E-FB8CAF36F7A5}"/>
              </a:ext>
            </a:extLst>
          </p:cNvPr>
          <p:cNvSpPr/>
          <p:nvPr/>
        </p:nvSpPr>
        <p:spPr>
          <a:xfrm>
            <a:off x="6134925" y="2634851"/>
            <a:ext cx="1447818" cy="620493"/>
          </a:xfrm>
          <a:prstGeom prst="round2SameRect">
            <a:avLst>
              <a:gd name="adj1" fmla="val 3959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同侧圆角矩形 32">
            <a:extLst>
              <a:ext uri="{FF2B5EF4-FFF2-40B4-BE49-F238E27FC236}">
                <a16:creationId xmlns="" xmlns:a16="http://schemas.microsoft.com/office/drawing/2014/main" id="{42B167FF-EC2C-48A2-8013-7FC4A9FB52CE}"/>
              </a:ext>
            </a:extLst>
          </p:cNvPr>
          <p:cNvSpPr/>
          <p:nvPr/>
        </p:nvSpPr>
        <p:spPr>
          <a:xfrm>
            <a:off x="4506730" y="2632573"/>
            <a:ext cx="1447818" cy="620493"/>
          </a:xfrm>
          <a:prstGeom prst="round2SameRect">
            <a:avLst>
              <a:gd name="adj1" fmla="val 39598"/>
              <a:gd name="adj2" fmla="val 0"/>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22">
            <a:extLst>
              <a:ext uri="{FF2B5EF4-FFF2-40B4-BE49-F238E27FC236}">
                <a16:creationId xmlns="" xmlns:a16="http://schemas.microsoft.com/office/drawing/2014/main" id="{E75A0EBE-1541-4B08-867E-E7CDC6ED4A7E}"/>
              </a:ext>
            </a:extLst>
          </p:cNvPr>
          <p:cNvSpPr>
            <a:spLocks noEditPoints="1"/>
          </p:cNvSpPr>
          <p:nvPr/>
        </p:nvSpPr>
        <p:spPr bwMode="auto">
          <a:xfrm>
            <a:off x="1849211" y="2801854"/>
            <a:ext cx="257848" cy="30280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8F8F8"/>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45">
            <a:extLst>
              <a:ext uri="{FF2B5EF4-FFF2-40B4-BE49-F238E27FC236}">
                <a16:creationId xmlns="" xmlns:a16="http://schemas.microsoft.com/office/drawing/2014/main" id="{14592B44-E7AB-4368-9BD3-2E41B9EB0271}"/>
              </a:ext>
            </a:extLst>
          </p:cNvPr>
          <p:cNvSpPr>
            <a:spLocks noEditPoints="1"/>
          </p:cNvSpPr>
          <p:nvPr/>
        </p:nvSpPr>
        <p:spPr bwMode="auto">
          <a:xfrm>
            <a:off x="5124201" y="2769020"/>
            <a:ext cx="277665" cy="357787"/>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16" name="Freeform 16">
            <a:extLst>
              <a:ext uri="{FF2B5EF4-FFF2-40B4-BE49-F238E27FC236}">
                <a16:creationId xmlns="" xmlns:a16="http://schemas.microsoft.com/office/drawing/2014/main" id="{908DC7FB-F3DF-4351-BC2B-6FF8D93492C5}"/>
              </a:ext>
            </a:extLst>
          </p:cNvPr>
          <p:cNvSpPr>
            <a:spLocks noEditPoints="1"/>
          </p:cNvSpPr>
          <p:nvPr/>
        </p:nvSpPr>
        <p:spPr bwMode="auto">
          <a:xfrm>
            <a:off x="3473911" y="2801854"/>
            <a:ext cx="247784" cy="281932"/>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23">
            <a:extLst>
              <a:ext uri="{FF2B5EF4-FFF2-40B4-BE49-F238E27FC236}">
                <a16:creationId xmlns="" xmlns:a16="http://schemas.microsoft.com/office/drawing/2014/main" id="{FBD70500-FAA3-46E8-958C-C4DCCF36A6D7}"/>
              </a:ext>
            </a:extLst>
          </p:cNvPr>
          <p:cNvSpPr>
            <a:spLocks noChangeAspect="1"/>
          </p:cNvSpPr>
          <p:nvPr/>
        </p:nvSpPr>
        <p:spPr bwMode="auto">
          <a:xfrm>
            <a:off x="6802435" y="2801854"/>
            <a:ext cx="322996" cy="261957"/>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圆角矩形 27">
            <a:extLst>
              <a:ext uri="{FF2B5EF4-FFF2-40B4-BE49-F238E27FC236}">
                <a16:creationId xmlns="" xmlns:a16="http://schemas.microsoft.com/office/drawing/2014/main" id="{1E7232A5-227F-4EFD-A5A1-DE88CC523263}"/>
              </a:ext>
            </a:extLst>
          </p:cNvPr>
          <p:cNvSpPr/>
          <p:nvPr/>
        </p:nvSpPr>
        <p:spPr>
          <a:xfrm>
            <a:off x="7788300" y="2624273"/>
            <a:ext cx="1447818" cy="2068311"/>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28">
            <a:extLst>
              <a:ext uri="{FF2B5EF4-FFF2-40B4-BE49-F238E27FC236}">
                <a16:creationId xmlns="" xmlns:a16="http://schemas.microsoft.com/office/drawing/2014/main" id="{A9527D8C-DD48-4DF4-B2D8-73FCF3D5C94D}"/>
              </a:ext>
            </a:extLst>
          </p:cNvPr>
          <p:cNvSpPr/>
          <p:nvPr/>
        </p:nvSpPr>
        <p:spPr>
          <a:xfrm>
            <a:off x="9421136" y="2624273"/>
            <a:ext cx="1447818" cy="2068311"/>
          </a:xfrm>
          <a:prstGeom prst="round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同侧圆角矩形 31">
            <a:extLst>
              <a:ext uri="{FF2B5EF4-FFF2-40B4-BE49-F238E27FC236}">
                <a16:creationId xmlns="" xmlns:a16="http://schemas.microsoft.com/office/drawing/2014/main" id="{E69876B2-952E-42DE-ACEC-A9583B9F92C3}"/>
              </a:ext>
            </a:extLst>
          </p:cNvPr>
          <p:cNvSpPr/>
          <p:nvPr/>
        </p:nvSpPr>
        <p:spPr>
          <a:xfrm>
            <a:off x="9412801" y="2627180"/>
            <a:ext cx="1447818" cy="620493"/>
          </a:xfrm>
          <a:prstGeom prst="round2SameRect">
            <a:avLst>
              <a:gd name="adj1" fmla="val 3959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同侧圆角矩形 32">
            <a:extLst>
              <a:ext uri="{FF2B5EF4-FFF2-40B4-BE49-F238E27FC236}">
                <a16:creationId xmlns="" xmlns:a16="http://schemas.microsoft.com/office/drawing/2014/main" id="{5C616C42-94FF-4B05-83F3-6F7BCE1CB0E1}"/>
              </a:ext>
            </a:extLst>
          </p:cNvPr>
          <p:cNvSpPr/>
          <p:nvPr/>
        </p:nvSpPr>
        <p:spPr>
          <a:xfrm>
            <a:off x="7784606" y="2624902"/>
            <a:ext cx="1447818" cy="620493"/>
          </a:xfrm>
          <a:prstGeom prst="round2SameRect">
            <a:avLst>
              <a:gd name="adj1" fmla="val 39598"/>
              <a:gd name="adj2" fmla="val 0"/>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45">
            <a:extLst>
              <a:ext uri="{FF2B5EF4-FFF2-40B4-BE49-F238E27FC236}">
                <a16:creationId xmlns="" xmlns:a16="http://schemas.microsoft.com/office/drawing/2014/main" id="{68E86D84-4E56-403D-A3B6-5F5C1ABDE3C0}"/>
              </a:ext>
            </a:extLst>
          </p:cNvPr>
          <p:cNvSpPr>
            <a:spLocks noEditPoints="1"/>
          </p:cNvSpPr>
          <p:nvPr/>
        </p:nvSpPr>
        <p:spPr bwMode="auto">
          <a:xfrm>
            <a:off x="8402077" y="2761349"/>
            <a:ext cx="277665" cy="357787"/>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1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29 h 631"/>
              <a:gd name="T68" fmla="*/ 409 w 491"/>
              <a:gd name="T69" fmla="*/ 629 h 631"/>
              <a:gd name="T70" fmla="*/ 409 w 491"/>
              <a:gd name="T71" fmla="*/ 560 h 631"/>
              <a:gd name="T72" fmla="*/ 303 w 491"/>
              <a:gd name="T73" fmla="*/ 560 h 631"/>
              <a:gd name="T74" fmla="*/ 303 w 491"/>
              <a:gd name="T75" fmla="*/ 629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8"/>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1"/>
                  <a:pt x="198" y="319"/>
                  <a:pt x="198" y="305"/>
                </a:cubicBezTo>
                <a:cubicBezTo>
                  <a:pt x="198" y="288"/>
                  <a:pt x="205" y="272"/>
                  <a:pt x="217" y="261"/>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5"/>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5"/>
                  <a:pt x="455" y="270"/>
                  <a:pt x="436" y="270"/>
                </a:cubicBezTo>
                <a:lnTo>
                  <a:pt x="349" y="270"/>
                </a:lnTo>
                <a:lnTo>
                  <a:pt x="265" y="270"/>
                </a:lnTo>
                <a:lnTo>
                  <a:pt x="256" y="270"/>
                </a:lnTo>
                <a:close/>
                <a:moveTo>
                  <a:pt x="349" y="366"/>
                </a:moveTo>
                <a:lnTo>
                  <a:pt x="221" y="366"/>
                </a:lnTo>
                <a:cubicBezTo>
                  <a:pt x="209" y="366"/>
                  <a:pt x="198" y="372"/>
                  <a:pt x="192" y="381"/>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29"/>
                </a:moveTo>
                <a:lnTo>
                  <a:pt x="315" y="629"/>
                </a:lnTo>
                <a:lnTo>
                  <a:pt x="409" y="629"/>
                </a:lnTo>
                <a:cubicBezTo>
                  <a:pt x="429" y="629"/>
                  <a:pt x="444" y="614"/>
                  <a:pt x="444" y="595"/>
                </a:cubicBezTo>
                <a:cubicBezTo>
                  <a:pt x="444" y="575"/>
                  <a:pt x="429" y="560"/>
                  <a:pt x="409" y="560"/>
                </a:cubicBezTo>
                <a:lnTo>
                  <a:pt x="315" y="560"/>
                </a:lnTo>
                <a:lnTo>
                  <a:pt x="303" y="560"/>
                </a:lnTo>
                <a:cubicBezTo>
                  <a:pt x="283" y="560"/>
                  <a:pt x="268" y="575"/>
                  <a:pt x="268" y="595"/>
                </a:cubicBezTo>
                <a:cubicBezTo>
                  <a:pt x="268" y="614"/>
                  <a:pt x="283" y="629"/>
                  <a:pt x="303" y="629"/>
                </a:cubicBezTo>
                <a:close/>
              </a:path>
            </a:pathLst>
          </a:custGeom>
          <a:solidFill>
            <a:srgbClr val="F8F8F8"/>
          </a:solidFill>
          <a:ln>
            <a:noFill/>
          </a:ln>
        </p:spPr>
        <p:txBody>
          <a:bodyPr vert="horz" wrap="square" lIns="91440" tIns="45720" rIns="91440" bIns="45720" numCol="1" anchor="t" anchorCtr="0" compatLnSpc="1">
            <a:prstTxWarp prst="textNoShape">
              <a:avLst/>
            </a:prstTxWarp>
          </a:bodyPr>
          <a:lstStyle/>
          <a:p>
            <a:endParaRPr lang="zh-CN" altLang="en-US">
              <a:solidFill>
                <a:schemeClr val="accent2"/>
              </a:solidFill>
            </a:endParaRPr>
          </a:p>
        </p:txBody>
      </p:sp>
      <p:sp>
        <p:nvSpPr>
          <p:cNvPr id="24" name="Freeform 223">
            <a:extLst>
              <a:ext uri="{FF2B5EF4-FFF2-40B4-BE49-F238E27FC236}">
                <a16:creationId xmlns="" xmlns:a16="http://schemas.microsoft.com/office/drawing/2014/main" id="{14B9403A-5D0F-4E5D-B3F4-F590A994F5A2}"/>
              </a:ext>
            </a:extLst>
          </p:cNvPr>
          <p:cNvSpPr>
            <a:spLocks noChangeAspect="1"/>
          </p:cNvSpPr>
          <p:nvPr/>
        </p:nvSpPr>
        <p:spPr bwMode="auto">
          <a:xfrm>
            <a:off x="10080311" y="2794183"/>
            <a:ext cx="322996" cy="261957"/>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矩形 24">
            <a:extLst>
              <a:ext uri="{FF2B5EF4-FFF2-40B4-BE49-F238E27FC236}">
                <a16:creationId xmlns="" xmlns:a16="http://schemas.microsoft.com/office/drawing/2014/main" id="{7595AD22-FFEE-42CE-A72E-8432778BE861}"/>
              </a:ext>
            </a:extLst>
          </p:cNvPr>
          <p:cNvSpPr/>
          <p:nvPr/>
        </p:nvSpPr>
        <p:spPr>
          <a:xfrm>
            <a:off x="1361872" y="3649345"/>
            <a:ext cx="1201061" cy="646331"/>
          </a:xfrm>
          <a:prstGeom prst="rect">
            <a:avLst/>
          </a:prstGeom>
        </p:spPr>
        <p:txBody>
          <a:bodyPr wrap="square">
            <a:spAutoFit/>
          </a:bodyPr>
          <a:lstStyle/>
          <a:p>
            <a:r>
              <a:rPr lang="zh-CN" altLang="en-US" dirty="0">
                <a:latin typeface="微软雅黑" panose="020B0503020204020204" pitchFamily="34" charset="-122"/>
                <a:ea typeface="微软雅黑" panose="020B0503020204020204" pitchFamily="34" charset="-122"/>
              </a:rPr>
              <a:t>公司成立</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周年</a:t>
            </a:r>
            <a:endParaRPr lang="zh-CN" altLang="en-US" dirty="0"/>
          </a:p>
        </p:txBody>
      </p:sp>
      <p:sp>
        <p:nvSpPr>
          <p:cNvPr id="26" name="矩形 25">
            <a:extLst>
              <a:ext uri="{FF2B5EF4-FFF2-40B4-BE49-F238E27FC236}">
                <a16:creationId xmlns="" xmlns:a16="http://schemas.microsoft.com/office/drawing/2014/main" id="{A28DB17E-825B-4C16-B14E-C7EB42F8405D}"/>
              </a:ext>
            </a:extLst>
          </p:cNvPr>
          <p:cNvSpPr/>
          <p:nvPr/>
        </p:nvSpPr>
        <p:spPr>
          <a:xfrm>
            <a:off x="1639236" y="2160614"/>
            <a:ext cx="646331" cy="369332"/>
          </a:xfrm>
          <a:prstGeom prst="rect">
            <a:avLst/>
          </a:prstGeom>
        </p:spPr>
        <p:txBody>
          <a:bodyPr wrap="none">
            <a:spAutoFit/>
          </a:bodyPr>
          <a:lstStyle/>
          <a:p>
            <a:r>
              <a:rPr lang="zh-CN" altLang="en-US" b="1">
                <a:solidFill>
                  <a:schemeClr val="accent2">
                    <a:lumMod val="75000"/>
                  </a:schemeClr>
                </a:solidFill>
                <a:latin typeface="微软雅黑" panose="020B0503020204020204" pitchFamily="34" charset="-122"/>
                <a:ea typeface="微软雅黑" panose="020B0503020204020204" pitchFamily="34" charset="-122"/>
              </a:rPr>
              <a:t>庆祝</a:t>
            </a:r>
            <a:endParaRPr lang="zh-CN" altLang="en-US" b="1" dirty="0">
              <a:solidFill>
                <a:schemeClr val="accent2">
                  <a:lumMod val="75000"/>
                </a:schemeClr>
              </a:solidFill>
            </a:endParaRPr>
          </a:p>
        </p:txBody>
      </p:sp>
      <p:sp>
        <p:nvSpPr>
          <p:cNvPr id="27" name="矩形 26">
            <a:extLst>
              <a:ext uri="{FF2B5EF4-FFF2-40B4-BE49-F238E27FC236}">
                <a16:creationId xmlns="" xmlns:a16="http://schemas.microsoft.com/office/drawing/2014/main" id="{F4064AF6-84CD-4441-B70D-85E77E326C12}"/>
              </a:ext>
            </a:extLst>
          </p:cNvPr>
          <p:cNvSpPr/>
          <p:nvPr/>
        </p:nvSpPr>
        <p:spPr>
          <a:xfrm>
            <a:off x="3274637" y="2149448"/>
            <a:ext cx="646331" cy="369332"/>
          </a:xfrm>
          <a:prstGeom prst="rect">
            <a:avLst/>
          </a:prstGeom>
        </p:spPr>
        <p:txBody>
          <a:bodyPr wrap="none">
            <a:spAutoFit/>
          </a:bodyPr>
          <a:lstStyle/>
          <a:p>
            <a:r>
              <a:rPr lang="zh-CN" altLang="en-US" b="1" dirty="0">
                <a:solidFill>
                  <a:schemeClr val="accent2">
                    <a:lumMod val="75000"/>
                  </a:schemeClr>
                </a:solidFill>
                <a:latin typeface="微软雅黑" panose="020B0503020204020204" pitchFamily="34" charset="-122"/>
                <a:ea typeface="微软雅黑" panose="020B0503020204020204" pitchFamily="34" charset="-122"/>
              </a:rPr>
              <a:t>感谢</a:t>
            </a:r>
            <a:endParaRPr lang="zh-CN" altLang="en-US" b="1" dirty="0">
              <a:solidFill>
                <a:schemeClr val="accent2">
                  <a:lumMod val="75000"/>
                </a:schemeClr>
              </a:solidFill>
            </a:endParaRPr>
          </a:p>
        </p:txBody>
      </p:sp>
      <p:sp>
        <p:nvSpPr>
          <p:cNvPr id="28" name="矩形 27">
            <a:extLst>
              <a:ext uri="{FF2B5EF4-FFF2-40B4-BE49-F238E27FC236}">
                <a16:creationId xmlns="" xmlns:a16="http://schemas.microsoft.com/office/drawing/2014/main" id="{9E5F0DC8-E012-4369-9734-EAD1C3D75631}"/>
              </a:ext>
            </a:extLst>
          </p:cNvPr>
          <p:cNvSpPr/>
          <p:nvPr/>
        </p:nvSpPr>
        <p:spPr>
          <a:xfrm>
            <a:off x="4910038" y="2136353"/>
            <a:ext cx="646331" cy="369332"/>
          </a:xfrm>
          <a:prstGeom prst="rect">
            <a:avLst/>
          </a:prstGeom>
        </p:spPr>
        <p:txBody>
          <a:bodyPr wrap="none">
            <a:spAutoFit/>
          </a:bodyPr>
          <a:lstStyle/>
          <a:p>
            <a:r>
              <a:rPr lang="zh-CN" altLang="en-US" b="1" dirty="0">
                <a:solidFill>
                  <a:schemeClr val="accent2">
                    <a:lumMod val="75000"/>
                  </a:schemeClr>
                </a:solidFill>
                <a:latin typeface="微软雅黑" panose="020B0503020204020204" pitchFamily="34" charset="-122"/>
                <a:ea typeface="微软雅黑" panose="020B0503020204020204" pitchFamily="34" charset="-122"/>
              </a:rPr>
              <a:t>肯定</a:t>
            </a:r>
            <a:endParaRPr lang="zh-CN" altLang="en-US" b="1" dirty="0">
              <a:solidFill>
                <a:schemeClr val="accent2">
                  <a:lumMod val="75000"/>
                </a:schemeClr>
              </a:solidFill>
            </a:endParaRPr>
          </a:p>
        </p:txBody>
      </p:sp>
      <p:sp>
        <p:nvSpPr>
          <p:cNvPr id="29" name="矩形 28">
            <a:extLst>
              <a:ext uri="{FF2B5EF4-FFF2-40B4-BE49-F238E27FC236}">
                <a16:creationId xmlns="" xmlns:a16="http://schemas.microsoft.com/office/drawing/2014/main" id="{3BF0548B-8D8B-451C-8CE8-F04A9CE0A4C4}"/>
              </a:ext>
            </a:extLst>
          </p:cNvPr>
          <p:cNvSpPr/>
          <p:nvPr/>
        </p:nvSpPr>
        <p:spPr>
          <a:xfrm>
            <a:off x="2994708" y="3649345"/>
            <a:ext cx="1201061" cy="646331"/>
          </a:xfrm>
          <a:prstGeom prst="rect">
            <a:avLst/>
          </a:prstGeom>
        </p:spPr>
        <p:txBody>
          <a:bodyPr wrap="square">
            <a:spAutoFit/>
          </a:bodyPr>
          <a:lstStyle/>
          <a:p>
            <a:r>
              <a:rPr lang="zh-CN" altLang="en-US" dirty="0">
                <a:latin typeface="微软雅黑" panose="020B0503020204020204" pitchFamily="34" charset="-122"/>
                <a:ea typeface="微软雅黑" panose="020B0503020204020204" pitchFamily="34" charset="-122"/>
              </a:rPr>
              <a:t>感谢所有人的付出</a:t>
            </a:r>
            <a:endParaRPr lang="zh-CN" altLang="en-US" dirty="0"/>
          </a:p>
        </p:txBody>
      </p:sp>
      <p:sp>
        <p:nvSpPr>
          <p:cNvPr id="30" name="矩形 29">
            <a:extLst>
              <a:ext uri="{FF2B5EF4-FFF2-40B4-BE49-F238E27FC236}">
                <a16:creationId xmlns="" xmlns:a16="http://schemas.microsoft.com/office/drawing/2014/main" id="{56891CA8-7F82-4758-996F-7D8EE8030C7F}"/>
              </a:ext>
            </a:extLst>
          </p:cNvPr>
          <p:cNvSpPr/>
          <p:nvPr/>
        </p:nvSpPr>
        <p:spPr>
          <a:xfrm>
            <a:off x="4662502" y="3649345"/>
            <a:ext cx="1201061" cy="923330"/>
          </a:xfrm>
          <a:prstGeom prst="rect">
            <a:avLst/>
          </a:prstGeom>
        </p:spPr>
        <p:txBody>
          <a:bodyPr wrap="square">
            <a:spAutoFit/>
          </a:bodyPr>
          <a:lstStyle/>
          <a:p>
            <a:r>
              <a:rPr lang="zh-CN" altLang="en-US" dirty="0">
                <a:latin typeface="微软雅黑" panose="020B0503020204020204" pitchFamily="34" charset="-122"/>
                <a:ea typeface="微软雅黑" panose="020B0503020204020204" pitchFamily="34" charset="-122"/>
              </a:rPr>
              <a:t>工作业绩突出业务蒸蒸日上</a:t>
            </a:r>
            <a:endParaRPr lang="zh-CN" altLang="en-US" dirty="0"/>
          </a:p>
        </p:txBody>
      </p:sp>
      <p:sp>
        <p:nvSpPr>
          <p:cNvPr id="31" name="矩形 30">
            <a:extLst>
              <a:ext uri="{FF2B5EF4-FFF2-40B4-BE49-F238E27FC236}">
                <a16:creationId xmlns="" xmlns:a16="http://schemas.microsoft.com/office/drawing/2014/main" id="{5CF36063-5E74-4D4F-880F-421AF2E28937}"/>
              </a:ext>
            </a:extLst>
          </p:cNvPr>
          <p:cNvSpPr/>
          <p:nvPr/>
        </p:nvSpPr>
        <p:spPr>
          <a:xfrm>
            <a:off x="6545439" y="2149448"/>
            <a:ext cx="646331" cy="369332"/>
          </a:xfrm>
          <a:prstGeom prst="rect">
            <a:avLst/>
          </a:prstGeom>
        </p:spPr>
        <p:txBody>
          <a:bodyPr wrap="none">
            <a:spAutoFit/>
          </a:bodyPr>
          <a:lstStyle/>
          <a:p>
            <a:r>
              <a:rPr lang="zh-CN" altLang="en-US" b="1" dirty="0">
                <a:solidFill>
                  <a:schemeClr val="accent2">
                    <a:lumMod val="75000"/>
                  </a:schemeClr>
                </a:solidFill>
                <a:latin typeface="微软雅黑" panose="020B0503020204020204" pitchFamily="34" charset="-122"/>
                <a:ea typeface="微软雅黑" panose="020B0503020204020204" pitchFamily="34" charset="-122"/>
              </a:rPr>
              <a:t>激励</a:t>
            </a:r>
            <a:endParaRPr lang="zh-CN" altLang="en-US" b="1" dirty="0">
              <a:solidFill>
                <a:schemeClr val="accent2">
                  <a:lumMod val="75000"/>
                </a:schemeClr>
              </a:solidFill>
            </a:endParaRPr>
          </a:p>
        </p:txBody>
      </p:sp>
      <p:sp>
        <p:nvSpPr>
          <p:cNvPr id="32" name="矩形 31">
            <a:extLst>
              <a:ext uri="{FF2B5EF4-FFF2-40B4-BE49-F238E27FC236}">
                <a16:creationId xmlns="" xmlns:a16="http://schemas.microsoft.com/office/drawing/2014/main" id="{4DECB9A6-BE86-4D41-B0A7-89D0E2CB85C8}"/>
              </a:ext>
            </a:extLst>
          </p:cNvPr>
          <p:cNvSpPr/>
          <p:nvPr/>
        </p:nvSpPr>
        <p:spPr>
          <a:xfrm>
            <a:off x="6363280" y="3649344"/>
            <a:ext cx="1107996" cy="646331"/>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表彰先进</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鼓舞士气</a:t>
            </a:r>
            <a:endParaRPr lang="zh-CN" altLang="en-US" dirty="0"/>
          </a:p>
        </p:txBody>
      </p:sp>
      <p:sp>
        <p:nvSpPr>
          <p:cNvPr id="33" name="矩形 32">
            <a:extLst>
              <a:ext uri="{FF2B5EF4-FFF2-40B4-BE49-F238E27FC236}">
                <a16:creationId xmlns="" xmlns:a16="http://schemas.microsoft.com/office/drawing/2014/main" id="{BD40F323-089A-4F5F-B70D-F81487A14D63}"/>
              </a:ext>
            </a:extLst>
          </p:cNvPr>
          <p:cNvSpPr/>
          <p:nvPr/>
        </p:nvSpPr>
        <p:spPr>
          <a:xfrm>
            <a:off x="8217743" y="2149448"/>
            <a:ext cx="646331" cy="369332"/>
          </a:xfrm>
          <a:prstGeom prst="rect">
            <a:avLst/>
          </a:prstGeom>
        </p:spPr>
        <p:txBody>
          <a:bodyPr wrap="none">
            <a:spAutoFit/>
          </a:bodyPr>
          <a:lstStyle/>
          <a:p>
            <a:r>
              <a:rPr lang="zh-CN" altLang="en-US" b="1" dirty="0">
                <a:solidFill>
                  <a:schemeClr val="accent2">
                    <a:lumMod val="75000"/>
                  </a:schemeClr>
                </a:solidFill>
                <a:latin typeface="微软雅黑" panose="020B0503020204020204" pitchFamily="34" charset="-122"/>
                <a:ea typeface="微软雅黑" panose="020B0503020204020204" pitchFamily="34" charset="-122"/>
              </a:rPr>
              <a:t>弘扬</a:t>
            </a:r>
            <a:endParaRPr lang="zh-CN" altLang="en-US" b="1" dirty="0">
              <a:solidFill>
                <a:schemeClr val="accent2">
                  <a:lumMod val="75000"/>
                </a:schemeClr>
              </a:solidFill>
            </a:endParaRPr>
          </a:p>
        </p:txBody>
      </p:sp>
      <p:sp>
        <p:nvSpPr>
          <p:cNvPr id="34" name="矩形 33">
            <a:extLst>
              <a:ext uri="{FF2B5EF4-FFF2-40B4-BE49-F238E27FC236}">
                <a16:creationId xmlns="" xmlns:a16="http://schemas.microsoft.com/office/drawing/2014/main" id="{3BA71FC8-0992-47F0-97FE-11E7BB2B77F6}"/>
              </a:ext>
            </a:extLst>
          </p:cNvPr>
          <p:cNvSpPr/>
          <p:nvPr/>
        </p:nvSpPr>
        <p:spPr>
          <a:xfrm>
            <a:off x="7784606" y="3645824"/>
            <a:ext cx="1569660" cy="646331"/>
          </a:xfrm>
          <a:prstGeom prst="rect">
            <a:avLst/>
          </a:prstGeom>
        </p:spPr>
        <p:txBody>
          <a:bodyPr wrap="none">
            <a:spAutoFit/>
          </a:bodyPr>
          <a:lstStyle/>
          <a:p>
            <a:r>
              <a:rPr lang="zh-CN" altLang="en-US" dirty="0">
                <a:latin typeface="微软雅黑" panose="020B0503020204020204" pitchFamily="34" charset="-122"/>
                <a:ea typeface="微软雅黑" panose="020B0503020204020204" pitchFamily="34" charset="-122"/>
              </a:rPr>
              <a:t>企业价值观</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宣扬企业文化</a:t>
            </a:r>
            <a:endParaRPr lang="zh-CN" altLang="en-US" dirty="0"/>
          </a:p>
        </p:txBody>
      </p:sp>
      <p:sp>
        <p:nvSpPr>
          <p:cNvPr id="35" name="矩形 34">
            <a:extLst>
              <a:ext uri="{FF2B5EF4-FFF2-40B4-BE49-F238E27FC236}">
                <a16:creationId xmlns="" xmlns:a16="http://schemas.microsoft.com/office/drawing/2014/main" id="{B1AD3A1E-4AFA-4F39-A063-6339CCBC0188}"/>
              </a:ext>
            </a:extLst>
          </p:cNvPr>
          <p:cNvSpPr/>
          <p:nvPr/>
        </p:nvSpPr>
        <p:spPr>
          <a:xfrm>
            <a:off x="9884179" y="2149448"/>
            <a:ext cx="715260" cy="369332"/>
          </a:xfrm>
          <a:prstGeom prst="rect">
            <a:avLst/>
          </a:prstGeom>
        </p:spPr>
        <p:txBody>
          <a:bodyPr wrap="none">
            <a:spAutoFit/>
          </a:bodyPr>
          <a:lstStyle/>
          <a:p>
            <a:r>
              <a:rPr lang="zh-CN" altLang="en-US" b="1" dirty="0">
                <a:solidFill>
                  <a:schemeClr val="accent2">
                    <a:lumMod val="75000"/>
                  </a:schemeClr>
                </a:solidFill>
                <a:latin typeface="微软雅黑" panose="020B0503020204020204" pitchFamily="34" charset="-122"/>
                <a:ea typeface="微软雅黑" panose="020B0503020204020204" pitchFamily="34" charset="-122"/>
              </a:rPr>
              <a:t>共赢 </a:t>
            </a:r>
            <a:endParaRPr lang="zh-CN" altLang="en-US" b="1" dirty="0">
              <a:solidFill>
                <a:schemeClr val="accent2">
                  <a:lumMod val="75000"/>
                </a:schemeClr>
              </a:solidFill>
            </a:endParaRPr>
          </a:p>
        </p:txBody>
      </p:sp>
      <p:sp>
        <p:nvSpPr>
          <p:cNvPr id="36" name="矩形 35">
            <a:extLst>
              <a:ext uri="{FF2B5EF4-FFF2-40B4-BE49-F238E27FC236}">
                <a16:creationId xmlns="" xmlns:a16="http://schemas.microsoft.com/office/drawing/2014/main" id="{2795B9AE-E713-4DE5-B6A1-52487FA362DB}"/>
              </a:ext>
            </a:extLst>
          </p:cNvPr>
          <p:cNvSpPr/>
          <p:nvPr/>
        </p:nvSpPr>
        <p:spPr>
          <a:xfrm>
            <a:off x="9354266" y="3645823"/>
            <a:ext cx="1761248" cy="646331"/>
          </a:xfrm>
          <a:prstGeom prst="rect">
            <a:avLst/>
          </a:prstGeom>
        </p:spPr>
        <p:txBody>
          <a:bodyPr wrap="square">
            <a:spAutoFit/>
          </a:bodyPr>
          <a:lstStyle/>
          <a:p>
            <a:r>
              <a:rPr lang="zh-CN" altLang="en-US" dirty="0">
                <a:latin typeface="微软雅黑" panose="020B0503020204020204" pitchFamily="34" charset="-122"/>
                <a:ea typeface="微软雅黑" panose="020B0503020204020204" pitchFamily="34" charset="-122"/>
              </a:rPr>
              <a:t>增强客户对企业的认知</a:t>
            </a:r>
            <a:endParaRPr lang="zh-CN" altLang="en-US" dirty="0"/>
          </a:p>
        </p:txBody>
      </p:sp>
      <p:sp>
        <p:nvSpPr>
          <p:cNvPr id="37" name="TextBox 5">
            <a:extLst>
              <a:ext uri="{FF2B5EF4-FFF2-40B4-BE49-F238E27FC236}">
                <a16:creationId xmlns="" xmlns:a16="http://schemas.microsoft.com/office/drawing/2014/main" id="{F3EC273A-C4DF-41EA-81AE-D9DFF2694446}"/>
              </a:ext>
            </a:extLst>
          </p:cNvPr>
          <p:cNvSpPr txBox="1"/>
          <p:nvPr/>
        </p:nvSpPr>
        <p:spPr>
          <a:xfrm>
            <a:off x="947477" y="585787"/>
            <a:ext cx="1620957" cy="523220"/>
          </a:xfrm>
          <a:prstGeom prst="rect">
            <a:avLst/>
          </a:prstGeom>
          <a:noFill/>
        </p:spPr>
        <p:txBody>
          <a:bodyPr wrap="none" rtlCol="0">
            <a:spAutoFit/>
          </a:bodyPr>
          <a:lstStyle/>
          <a:p>
            <a:r>
              <a:rPr lang="zh-CN" altLang="en-US" sz="2800" b="1" dirty="0">
                <a:solidFill>
                  <a:schemeClr val="accent2">
                    <a:lumMod val="75000"/>
                  </a:schemeClr>
                </a:solidFill>
                <a:latin typeface="微软雅黑" panose="020B0503020204020204" pitchFamily="34" charset="-122"/>
                <a:ea typeface="微软雅黑" panose="020B0503020204020204" pitchFamily="34" charset="-122"/>
              </a:rPr>
              <a:t>活动目的</a:t>
            </a:r>
          </a:p>
        </p:txBody>
      </p:sp>
      <p:pic>
        <p:nvPicPr>
          <p:cNvPr id="38" name="图片 37">
            <a:extLst>
              <a:ext uri="{FF2B5EF4-FFF2-40B4-BE49-F238E27FC236}">
                <a16:creationId xmlns="" xmlns:a16="http://schemas.microsoft.com/office/drawing/2014/main" id="{A028E96F-6402-4458-8581-26C47B9C1D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96856"/>
            <a:ext cx="947477" cy="901083"/>
          </a:xfrm>
          <a:prstGeom prst="rect">
            <a:avLst/>
          </a:prstGeom>
        </p:spPr>
      </p:pic>
    </p:spTree>
    <p:extLst>
      <p:ext uri="{BB962C8B-B14F-4D97-AF65-F5344CB8AC3E}">
        <p14:creationId xmlns:p14="http://schemas.microsoft.com/office/powerpoint/2010/main" val="101365834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 xmlns:a16="http://schemas.microsoft.com/office/drawing/2014/main" id="{A9902D79-A3FB-4D9E-9FA7-C47564B1D313}"/>
              </a:ext>
            </a:extLst>
          </p:cNvPr>
          <p:cNvSpPr txBox="1"/>
          <p:nvPr/>
        </p:nvSpPr>
        <p:spPr>
          <a:xfrm>
            <a:off x="947477" y="585787"/>
            <a:ext cx="1620957" cy="523220"/>
          </a:xfrm>
          <a:prstGeom prst="rect">
            <a:avLst/>
          </a:prstGeom>
          <a:noFill/>
        </p:spPr>
        <p:txBody>
          <a:bodyPr wrap="none" rtlCol="0">
            <a:spAutoFit/>
          </a:bodyPr>
          <a:lstStyle/>
          <a:p>
            <a:r>
              <a:rPr lang="zh-CN" altLang="en-US" sz="2800" b="1" dirty="0">
                <a:solidFill>
                  <a:schemeClr val="accent2">
                    <a:lumMod val="75000"/>
                  </a:schemeClr>
                </a:solidFill>
                <a:latin typeface="微软雅黑" panose="020B0503020204020204" pitchFamily="34" charset="-122"/>
                <a:ea typeface="微软雅黑" panose="020B0503020204020204" pitchFamily="34" charset="-122"/>
              </a:rPr>
              <a:t>活动亮点</a:t>
            </a:r>
          </a:p>
        </p:txBody>
      </p:sp>
      <p:pic>
        <p:nvPicPr>
          <p:cNvPr id="3" name="图片 2">
            <a:extLst>
              <a:ext uri="{FF2B5EF4-FFF2-40B4-BE49-F238E27FC236}">
                <a16:creationId xmlns="" xmlns:a16="http://schemas.microsoft.com/office/drawing/2014/main" id="{7A5965A4-923C-46C3-AB2B-011962E882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96856"/>
            <a:ext cx="947477" cy="901083"/>
          </a:xfrm>
          <a:prstGeom prst="rect">
            <a:avLst/>
          </a:prstGeom>
        </p:spPr>
      </p:pic>
      <p:sp>
        <p:nvSpPr>
          <p:cNvPr id="4" name="TextBox 3">
            <a:extLst>
              <a:ext uri="{FF2B5EF4-FFF2-40B4-BE49-F238E27FC236}">
                <a16:creationId xmlns="" xmlns:a16="http://schemas.microsoft.com/office/drawing/2014/main" id="{A139EACA-1F48-4C3D-9A76-C01A9DBBC17A}"/>
              </a:ext>
            </a:extLst>
          </p:cNvPr>
          <p:cNvSpPr txBox="1"/>
          <p:nvPr/>
        </p:nvSpPr>
        <p:spPr>
          <a:xfrm>
            <a:off x="1851921" y="4457682"/>
            <a:ext cx="8488154" cy="1754326"/>
          </a:xfrm>
          <a:prstGeom prst="rect">
            <a:avLst/>
          </a:prstGeom>
          <a:noFill/>
        </p:spPr>
        <p:txBody>
          <a:bodyPr wrap="square" rtlCol="0">
            <a:spAutoFit/>
          </a:bodyPr>
          <a:lstStyle/>
          <a:p>
            <a:pPr lvl="0">
              <a:lnSpc>
                <a:spcPct val="150000"/>
              </a:lnSpc>
              <a:buClr>
                <a:schemeClr val="accent2">
                  <a:lumMod val="75000"/>
                </a:schemeClr>
              </a:buClr>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rPr>
              <a:t>此次活动现场设有茶点、水果等，参加的员工每人获得公司派送的一份精美礼品</a:t>
            </a:r>
          </a:p>
          <a:p>
            <a:pPr lvl="0">
              <a:lnSpc>
                <a:spcPct val="150000"/>
              </a:lnSpc>
              <a:buClr>
                <a:schemeClr val="accent2">
                  <a:lumMod val="75000"/>
                </a:schemeClr>
              </a:buClr>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rPr>
              <a:t>面向公司全体员工及各界朋友，扩大活动内部影响力</a:t>
            </a:r>
          </a:p>
          <a:p>
            <a:pPr lvl="0">
              <a:lnSpc>
                <a:spcPct val="150000"/>
              </a:lnSpc>
              <a:buClr>
                <a:schemeClr val="accent2">
                  <a:lumMod val="75000"/>
                </a:schemeClr>
              </a:buClr>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rPr>
              <a:t>通过形式多样的活动内容，丰富员工的集体生活，使员工更具凝聚力</a:t>
            </a:r>
          </a:p>
          <a:p>
            <a:pPr lvl="0">
              <a:lnSpc>
                <a:spcPct val="150000"/>
              </a:lnSpc>
              <a:buClr>
                <a:schemeClr val="accent2">
                  <a:lumMod val="75000"/>
                </a:schemeClr>
              </a:buClr>
              <a:buFont typeface="Wingdings" panose="05000000000000000000" pitchFamily="2" charset="2"/>
              <a:buChar char="n"/>
            </a:pPr>
            <a:r>
              <a:rPr lang="zh-CN" altLang="en-US" dirty="0">
                <a:latin typeface="微软雅黑" panose="020B0503020204020204" pitchFamily="34" charset="-122"/>
                <a:ea typeface="微软雅黑" panose="020B0503020204020204" pitchFamily="34" charset="-122"/>
              </a:rPr>
              <a:t>倡导公司文化，让公司与员工一起体验快乐，加强内部感情交流</a:t>
            </a:r>
          </a:p>
        </p:txBody>
      </p:sp>
      <p:sp>
        <p:nvSpPr>
          <p:cNvPr id="8" name="圆角矩形 8">
            <a:extLst>
              <a:ext uri="{FF2B5EF4-FFF2-40B4-BE49-F238E27FC236}">
                <a16:creationId xmlns="" xmlns:a16="http://schemas.microsoft.com/office/drawing/2014/main" id="{4E4D8219-A2E3-4E6D-BBA9-DAA789DDFA77}"/>
              </a:ext>
            </a:extLst>
          </p:cNvPr>
          <p:cNvSpPr/>
          <p:nvPr/>
        </p:nvSpPr>
        <p:spPr>
          <a:xfrm>
            <a:off x="2015210" y="3403903"/>
            <a:ext cx="1675668" cy="510872"/>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活力概念</a:t>
            </a:r>
          </a:p>
        </p:txBody>
      </p:sp>
      <p:sp>
        <p:nvSpPr>
          <p:cNvPr id="9" name="圆角矩形 9">
            <a:extLst>
              <a:ext uri="{FF2B5EF4-FFF2-40B4-BE49-F238E27FC236}">
                <a16:creationId xmlns="" xmlns:a16="http://schemas.microsoft.com/office/drawing/2014/main" id="{76B3CF6F-D5B2-4E86-9E51-23D434E45C1A}"/>
              </a:ext>
            </a:extLst>
          </p:cNvPr>
          <p:cNvSpPr/>
          <p:nvPr/>
        </p:nvSpPr>
        <p:spPr>
          <a:xfrm>
            <a:off x="4109795" y="3403903"/>
            <a:ext cx="1675668" cy="510872"/>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广泛参与</a:t>
            </a:r>
          </a:p>
        </p:txBody>
      </p:sp>
      <p:sp>
        <p:nvSpPr>
          <p:cNvPr id="10" name="圆角矩形 10">
            <a:extLst>
              <a:ext uri="{FF2B5EF4-FFF2-40B4-BE49-F238E27FC236}">
                <a16:creationId xmlns="" xmlns:a16="http://schemas.microsoft.com/office/drawing/2014/main" id="{D0AD3E57-C8E6-4647-9B8F-409832024462}"/>
              </a:ext>
            </a:extLst>
          </p:cNvPr>
          <p:cNvSpPr/>
          <p:nvPr/>
        </p:nvSpPr>
        <p:spPr>
          <a:xfrm>
            <a:off x="6204380" y="3403903"/>
            <a:ext cx="1675668" cy="510872"/>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丰富内容</a:t>
            </a:r>
          </a:p>
        </p:txBody>
      </p:sp>
      <p:sp>
        <p:nvSpPr>
          <p:cNvPr id="11" name="圆角矩形 11">
            <a:extLst>
              <a:ext uri="{FF2B5EF4-FFF2-40B4-BE49-F238E27FC236}">
                <a16:creationId xmlns="" xmlns:a16="http://schemas.microsoft.com/office/drawing/2014/main" id="{123EA269-6DE3-4E1B-A142-F022BCC3AD8B}"/>
              </a:ext>
            </a:extLst>
          </p:cNvPr>
          <p:cNvSpPr/>
          <p:nvPr/>
        </p:nvSpPr>
        <p:spPr>
          <a:xfrm>
            <a:off x="8298965" y="3403903"/>
            <a:ext cx="1675668" cy="510872"/>
          </a:xfrm>
          <a:prstGeom prst="round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体验快乐</a:t>
            </a:r>
          </a:p>
        </p:txBody>
      </p:sp>
      <p:sp>
        <p:nvSpPr>
          <p:cNvPr id="12" name="左大括号 11">
            <a:extLst>
              <a:ext uri="{FF2B5EF4-FFF2-40B4-BE49-F238E27FC236}">
                <a16:creationId xmlns="" xmlns:a16="http://schemas.microsoft.com/office/drawing/2014/main" id="{0CAD85B9-9979-4403-9303-B36A70798B2E}"/>
              </a:ext>
            </a:extLst>
          </p:cNvPr>
          <p:cNvSpPr/>
          <p:nvPr/>
        </p:nvSpPr>
        <p:spPr>
          <a:xfrm rot="5400000">
            <a:off x="5883136" y="101009"/>
            <a:ext cx="425727" cy="6367539"/>
          </a:xfrm>
          <a:prstGeom prst="leftBrace">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4" name="图片 13" descr="图片包含 蛋糕, 餐桌, 婚礼, 鲜花&#10;&#10;已生成高可信度的说明">
            <a:extLst>
              <a:ext uri="{FF2B5EF4-FFF2-40B4-BE49-F238E27FC236}">
                <a16:creationId xmlns="" xmlns:a16="http://schemas.microsoft.com/office/drawing/2014/main" id="{27AB9383-2907-433E-846A-16ABF846B5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50407" y="992157"/>
            <a:ext cx="923645" cy="2079758"/>
          </a:xfrm>
          <a:prstGeom prst="rect">
            <a:avLst/>
          </a:prstGeom>
        </p:spPr>
      </p:pic>
      <p:sp>
        <p:nvSpPr>
          <p:cNvPr id="15" name="矩形 14">
            <a:extLst>
              <a:ext uri="{FF2B5EF4-FFF2-40B4-BE49-F238E27FC236}">
                <a16:creationId xmlns="" xmlns:a16="http://schemas.microsoft.com/office/drawing/2014/main" id="{92BBB044-7BE8-4F7A-9BF3-A5951296071C}"/>
              </a:ext>
            </a:extLst>
          </p:cNvPr>
          <p:cNvSpPr/>
          <p:nvPr/>
        </p:nvSpPr>
        <p:spPr>
          <a:xfrm>
            <a:off x="3374052" y="1806901"/>
            <a:ext cx="5410456" cy="707886"/>
          </a:xfrm>
          <a:prstGeom prst="rect">
            <a:avLst/>
          </a:prstGeom>
        </p:spPr>
        <p:txBody>
          <a:bodyPr wrap="none">
            <a:spAutoFit/>
          </a:bodyPr>
          <a:lstStyle/>
          <a:p>
            <a:pPr algn="ctr"/>
            <a:r>
              <a:rPr lang="zh-CN" altLang="en-US" sz="40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同创造  齐感恩  共飞扬</a:t>
            </a:r>
          </a:p>
        </p:txBody>
      </p:sp>
      <p:pic>
        <p:nvPicPr>
          <p:cNvPr id="16" name="图片 15" descr="图片包含 蛋糕, 餐桌, 婚礼, 鲜花&#10;&#10;已生成高可信度的说明">
            <a:extLst>
              <a:ext uri="{FF2B5EF4-FFF2-40B4-BE49-F238E27FC236}">
                <a16:creationId xmlns="" xmlns:a16="http://schemas.microsoft.com/office/drawing/2014/main" id="{24494ACC-491D-4A01-A8FC-B95E20AEF9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817947" y="989953"/>
            <a:ext cx="923645" cy="2079758"/>
          </a:xfrm>
          <a:prstGeom prst="rect">
            <a:avLst/>
          </a:prstGeom>
        </p:spPr>
      </p:pic>
    </p:spTree>
    <p:extLst>
      <p:ext uri="{BB962C8B-B14F-4D97-AF65-F5344CB8AC3E}">
        <p14:creationId xmlns:p14="http://schemas.microsoft.com/office/powerpoint/2010/main" val="16186670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47">
            <a:extLst>
              <a:ext uri="{FF2B5EF4-FFF2-40B4-BE49-F238E27FC236}">
                <a16:creationId xmlns="" xmlns:a16="http://schemas.microsoft.com/office/drawing/2014/main" id="{2E077E7B-7D50-4A07-9F68-C8CAA2AD1BAC}"/>
              </a:ext>
            </a:extLst>
          </p:cNvPr>
          <p:cNvSpPr>
            <a:spLocks noChangeArrowheads="1"/>
          </p:cNvSpPr>
          <p:nvPr/>
        </p:nvSpPr>
        <p:spPr bwMode="auto">
          <a:xfrm>
            <a:off x="-33523" y="0"/>
            <a:ext cx="3332956" cy="7016620"/>
          </a:xfrm>
          <a:prstGeom prst="rect">
            <a:avLst/>
          </a:prstGeom>
          <a:solidFill>
            <a:srgbClr val="D69C80"/>
          </a:solidFill>
          <a:ln>
            <a:noFill/>
          </a:ln>
          <a:extLst/>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pic>
        <p:nvPicPr>
          <p:cNvPr id="3" name="图片 2">
            <a:extLst>
              <a:ext uri="{FF2B5EF4-FFF2-40B4-BE49-F238E27FC236}">
                <a16:creationId xmlns="" xmlns:a16="http://schemas.microsoft.com/office/drawing/2014/main" id="{7A5965A4-923C-46C3-AB2B-011962E882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3021" y="2095027"/>
            <a:ext cx="947477" cy="901083"/>
          </a:xfrm>
          <a:prstGeom prst="rect">
            <a:avLst/>
          </a:prstGeom>
        </p:spPr>
      </p:pic>
      <p:sp>
        <p:nvSpPr>
          <p:cNvPr id="5" name="矩形 4">
            <a:extLst>
              <a:ext uri="{FF2B5EF4-FFF2-40B4-BE49-F238E27FC236}">
                <a16:creationId xmlns="" xmlns:a16="http://schemas.microsoft.com/office/drawing/2014/main" id="{490F60A6-87A5-4B0C-8CF3-BDE879CA280F}"/>
              </a:ext>
            </a:extLst>
          </p:cNvPr>
          <p:cNvSpPr/>
          <p:nvPr/>
        </p:nvSpPr>
        <p:spPr>
          <a:xfrm>
            <a:off x="377208" y="3629608"/>
            <a:ext cx="2339102" cy="523220"/>
          </a:xfrm>
          <a:prstGeom prst="rect">
            <a:avLst/>
          </a:prstGeom>
        </p:spPr>
        <p:txBody>
          <a:bodyPr wrap="non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创意主题阐述</a:t>
            </a:r>
            <a:endParaRPr lang="zh-CN" altLang="en-US" sz="2800" dirty="0">
              <a:solidFill>
                <a:schemeClr val="bg1"/>
              </a:solidFill>
            </a:endParaRPr>
          </a:p>
        </p:txBody>
      </p:sp>
      <p:sp>
        <p:nvSpPr>
          <p:cNvPr id="18" name="矩形 17">
            <a:extLst>
              <a:ext uri="{FF2B5EF4-FFF2-40B4-BE49-F238E27FC236}">
                <a16:creationId xmlns="" xmlns:a16="http://schemas.microsoft.com/office/drawing/2014/main" id="{0C73D842-57CF-4C8D-BF0E-2208A7B81251}"/>
              </a:ext>
            </a:extLst>
          </p:cNvPr>
          <p:cNvSpPr/>
          <p:nvPr/>
        </p:nvSpPr>
        <p:spPr>
          <a:xfrm>
            <a:off x="4631488" y="2191625"/>
            <a:ext cx="5105885" cy="707886"/>
          </a:xfrm>
          <a:prstGeom prst="rect">
            <a:avLst/>
          </a:prstGeom>
        </p:spPr>
        <p:txBody>
          <a:bodyPr wrap="none">
            <a:spAutoFit/>
          </a:bodyPr>
          <a:lstStyle/>
          <a:p>
            <a:pPr lvl="0"/>
            <a:r>
              <a:rPr lang="zh-CN" altLang="en-US" sz="40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同创造 齐感恩 共飞扬</a:t>
            </a:r>
          </a:p>
        </p:txBody>
      </p:sp>
      <p:sp>
        <p:nvSpPr>
          <p:cNvPr id="6" name="矩形 5">
            <a:extLst>
              <a:ext uri="{FF2B5EF4-FFF2-40B4-BE49-F238E27FC236}">
                <a16:creationId xmlns="" xmlns:a16="http://schemas.microsoft.com/office/drawing/2014/main" id="{714AB927-3C01-472B-B236-556D2067E273}"/>
              </a:ext>
            </a:extLst>
          </p:cNvPr>
          <p:cNvSpPr/>
          <p:nvPr/>
        </p:nvSpPr>
        <p:spPr>
          <a:xfrm>
            <a:off x="3508310" y="3787859"/>
            <a:ext cx="8562392" cy="1754326"/>
          </a:xfrm>
          <a:prstGeom prst="rect">
            <a:avLst/>
          </a:prstGeom>
        </p:spPr>
        <p:txBody>
          <a:bodyPr wrap="square">
            <a:spAutoFit/>
          </a:bodyPr>
          <a:lstStyle/>
          <a:p>
            <a:pPr>
              <a:lnSpc>
                <a:spcPct val="150000"/>
              </a:lnSpc>
            </a:pPr>
            <a:r>
              <a:rPr lang="zh-CN" altLang="en-US" sz="24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创造：</a:t>
            </a:r>
            <a:r>
              <a:rPr lang="zh-CN" altLang="en-US" dirty="0">
                <a:latin typeface="微软雅黑" panose="020B0503020204020204" pitchFamily="34" charset="-122"/>
                <a:ea typeface="微软雅黑" panose="020B0503020204020204" pitchFamily="34" charset="-122"/>
              </a:rPr>
              <a:t>公司与全体员工在同一个目标下，共同创造同一个梦想。</a:t>
            </a:r>
          </a:p>
          <a:p>
            <a:pPr>
              <a:lnSpc>
                <a:spcPct val="150000"/>
              </a:lnSpc>
            </a:pPr>
            <a:r>
              <a:rPr lang="zh-CN" altLang="en-US" sz="24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感恩：</a:t>
            </a:r>
            <a:r>
              <a:rPr lang="zh-CN" altLang="en-US" dirty="0">
                <a:latin typeface="微软雅黑" panose="020B0503020204020204" pitchFamily="34" charset="-122"/>
                <a:ea typeface="微软雅黑" panose="020B0503020204020204" pitchFamily="34" charset="-122"/>
              </a:rPr>
              <a:t>每一个公司的领导和员工，都要怀着一颗感恩的心，共同感谢彼此的陪伴。</a:t>
            </a:r>
          </a:p>
          <a:p>
            <a:pPr>
              <a:lnSpc>
                <a:spcPct val="150000"/>
              </a:lnSpc>
            </a:pPr>
            <a:r>
              <a:rPr lang="zh-CN" altLang="en-US" sz="24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飞扬：</a:t>
            </a:r>
            <a:r>
              <a:rPr lang="zh-CN" altLang="en-US" dirty="0">
                <a:latin typeface="微软雅黑" panose="020B0503020204020204" pitchFamily="34" charset="-122"/>
                <a:ea typeface="微软雅黑" panose="020B0503020204020204" pitchFamily="34" charset="-122"/>
              </a:rPr>
              <a:t>在创造和感恩中，公司的未来，是实现你我目标的桥梁，谋求更好的发展。</a:t>
            </a:r>
          </a:p>
        </p:txBody>
      </p:sp>
    </p:spTree>
    <p:extLst>
      <p:ext uri="{BB962C8B-B14F-4D97-AF65-F5344CB8AC3E}">
        <p14:creationId xmlns:p14="http://schemas.microsoft.com/office/powerpoint/2010/main" val="321581820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32">
            <a:extLst>
              <a:ext uri="{FF2B5EF4-FFF2-40B4-BE49-F238E27FC236}">
                <a16:creationId xmlns="" xmlns:a16="http://schemas.microsoft.com/office/drawing/2014/main" id="{2955BD8F-12A2-436A-8971-A41DF3B52F19}"/>
              </a:ext>
            </a:extLst>
          </p:cNvPr>
          <p:cNvPicPr>
            <a:picLocks noChangeAspect="1"/>
          </p:cNvPicPr>
          <p:nvPr/>
        </p:nvPicPr>
        <p:blipFill>
          <a:blip r:embed="rId3"/>
          <a:srcRect t="4554" b="4554"/>
          <a:stretch>
            <a:fillRect/>
          </a:stretch>
        </p:blipFill>
        <p:spPr>
          <a:xfrm>
            <a:off x="0" y="1"/>
            <a:ext cx="12192000" cy="4161367"/>
          </a:xfrm>
          <a:prstGeom prst="rect">
            <a:avLst/>
          </a:prstGeom>
        </p:spPr>
      </p:pic>
      <p:sp>
        <p:nvSpPr>
          <p:cNvPr id="3" name="矩形 2">
            <a:extLst>
              <a:ext uri="{FF2B5EF4-FFF2-40B4-BE49-F238E27FC236}">
                <a16:creationId xmlns="" xmlns:a16="http://schemas.microsoft.com/office/drawing/2014/main" id="{54B4E334-74B6-45AB-BC0F-EF1B29BD737A}"/>
              </a:ext>
            </a:extLst>
          </p:cNvPr>
          <p:cNvSpPr/>
          <p:nvPr/>
        </p:nvSpPr>
        <p:spPr>
          <a:xfrm>
            <a:off x="0" y="1"/>
            <a:ext cx="12192000" cy="4218671"/>
          </a:xfrm>
          <a:prstGeom prst="rect">
            <a:avLst/>
          </a:prstGeom>
          <a:solidFill>
            <a:srgbClr val="AB5E37">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pic>
        <p:nvPicPr>
          <p:cNvPr id="4" name="Изображение 1">
            <a:extLst>
              <a:ext uri="{FF2B5EF4-FFF2-40B4-BE49-F238E27FC236}">
                <a16:creationId xmlns="" xmlns:a16="http://schemas.microsoft.com/office/drawing/2014/main" id="{43A891B6-9249-43D2-BE9A-909DD409E5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28210" y="2408161"/>
            <a:ext cx="3771159" cy="2795769"/>
          </a:xfrm>
          <a:prstGeom prst="rect">
            <a:avLst/>
          </a:prstGeom>
        </p:spPr>
      </p:pic>
      <p:grpSp>
        <p:nvGrpSpPr>
          <p:cNvPr id="5" name="Группа 2">
            <a:extLst>
              <a:ext uri="{FF2B5EF4-FFF2-40B4-BE49-F238E27FC236}">
                <a16:creationId xmlns="" xmlns:a16="http://schemas.microsoft.com/office/drawing/2014/main" id="{8EB057C3-939C-4660-BBE2-0862B6B3F595}"/>
              </a:ext>
            </a:extLst>
          </p:cNvPr>
          <p:cNvGrpSpPr/>
          <p:nvPr/>
        </p:nvGrpSpPr>
        <p:grpSpPr>
          <a:xfrm>
            <a:off x="366938" y="5256631"/>
            <a:ext cx="2829053" cy="885356"/>
            <a:chOff x="607223" y="4049487"/>
            <a:chExt cx="2121790" cy="664016"/>
          </a:xfrm>
        </p:grpSpPr>
        <p:sp>
          <p:nvSpPr>
            <p:cNvPr id="6" name="TextBox 3">
              <a:extLst>
                <a:ext uri="{FF2B5EF4-FFF2-40B4-BE49-F238E27FC236}">
                  <a16:creationId xmlns="" xmlns:a16="http://schemas.microsoft.com/office/drawing/2014/main" id="{8D5480E1-663C-43BB-B192-D99B599F8718}"/>
                </a:ext>
              </a:extLst>
            </p:cNvPr>
            <p:cNvSpPr txBox="1"/>
            <p:nvPr/>
          </p:nvSpPr>
          <p:spPr>
            <a:xfrm>
              <a:off x="971600" y="4364274"/>
              <a:ext cx="1757413" cy="349229"/>
            </a:xfrm>
            <a:prstGeom prst="rect">
              <a:avLst/>
            </a:prstGeom>
            <a:noFill/>
          </p:spPr>
          <p:txBody>
            <a:bodyPr wrap="square" rtlCol="0">
              <a:spAutoFit/>
            </a:bodyPr>
            <a:lstStyle/>
            <a:p>
              <a:pPr>
                <a:lnSpc>
                  <a:spcPct val="150000"/>
                </a:lnSpc>
              </a:pPr>
              <a:r>
                <a:rPr lang="en-US" altLang="zh-CN" b="1" dirty="0">
                  <a:solidFill>
                    <a:schemeClr val="accent2">
                      <a:lumMod val="75000"/>
                    </a:schemeClr>
                  </a:solidFill>
                  <a:cs typeface="+mn-ea"/>
                  <a:sym typeface="+mn-lt"/>
                </a:rPr>
                <a:t>2018</a:t>
              </a:r>
              <a:r>
                <a:rPr lang="zh-CN" altLang="en-US" b="1" dirty="0">
                  <a:solidFill>
                    <a:schemeClr val="accent2">
                      <a:lumMod val="75000"/>
                    </a:schemeClr>
                  </a:solidFill>
                  <a:cs typeface="+mn-ea"/>
                  <a:sym typeface="+mn-lt"/>
                </a:rPr>
                <a:t>年</a:t>
              </a:r>
              <a:r>
                <a:rPr lang="en-US" altLang="zh-CN" b="1" dirty="0">
                  <a:solidFill>
                    <a:schemeClr val="accent2">
                      <a:lumMod val="75000"/>
                    </a:schemeClr>
                  </a:solidFill>
                  <a:cs typeface="+mn-ea"/>
                  <a:sym typeface="+mn-lt"/>
                </a:rPr>
                <a:t>1</a:t>
              </a:r>
              <a:r>
                <a:rPr lang="zh-CN" altLang="en-US" b="1" dirty="0">
                  <a:solidFill>
                    <a:schemeClr val="accent2">
                      <a:lumMod val="75000"/>
                    </a:schemeClr>
                  </a:solidFill>
                  <a:cs typeface="+mn-ea"/>
                  <a:sym typeface="+mn-lt"/>
                </a:rPr>
                <a:t>月</a:t>
              </a:r>
              <a:r>
                <a:rPr lang="en-US" altLang="zh-CN" b="1" dirty="0">
                  <a:solidFill>
                    <a:schemeClr val="accent2">
                      <a:lumMod val="75000"/>
                    </a:schemeClr>
                  </a:solidFill>
                  <a:cs typeface="+mn-ea"/>
                  <a:sym typeface="+mn-lt"/>
                </a:rPr>
                <a:t>1</a:t>
              </a:r>
              <a:r>
                <a:rPr lang="zh-CN" altLang="en-US" b="1" dirty="0">
                  <a:solidFill>
                    <a:schemeClr val="accent2">
                      <a:lumMod val="75000"/>
                    </a:schemeClr>
                  </a:solidFill>
                  <a:cs typeface="+mn-ea"/>
                  <a:sym typeface="+mn-lt"/>
                </a:rPr>
                <a:t>日</a:t>
              </a:r>
              <a:endParaRPr lang="ru-RU" b="1" dirty="0">
                <a:solidFill>
                  <a:schemeClr val="accent2">
                    <a:lumMod val="75000"/>
                  </a:schemeClr>
                </a:solidFill>
                <a:cs typeface="+mn-ea"/>
                <a:sym typeface="+mn-lt"/>
              </a:endParaRPr>
            </a:p>
          </p:txBody>
        </p:sp>
        <p:sp>
          <p:nvSpPr>
            <p:cNvPr id="7" name="TextBox 4">
              <a:extLst>
                <a:ext uri="{FF2B5EF4-FFF2-40B4-BE49-F238E27FC236}">
                  <a16:creationId xmlns="" xmlns:a16="http://schemas.microsoft.com/office/drawing/2014/main" id="{DE1B6673-970A-4BE5-82E3-3E0998C1AB00}"/>
                </a:ext>
              </a:extLst>
            </p:cNvPr>
            <p:cNvSpPr txBox="1"/>
            <p:nvPr/>
          </p:nvSpPr>
          <p:spPr>
            <a:xfrm>
              <a:off x="971600" y="4049487"/>
              <a:ext cx="621805" cy="269257"/>
            </a:xfrm>
            <a:prstGeom prst="rect">
              <a:avLst/>
            </a:prstGeom>
            <a:noFill/>
          </p:spPr>
          <p:txBody>
            <a:bodyPr wrap="none" rtlCol="0">
              <a:spAutoFit/>
            </a:bodyPr>
            <a:lstStyle/>
            <a:p>
              <a:r>
                <a:rPr lang="zh-CN" altLang="en-US" sz="1600" b="1" dirty="0">
                  <a:solidFill>
                    <a:schemeClr val="accent2">
                      <a:lumMod val="75000"/>
                    </a:schemeClr>
                  </a:solidFill>
                  <a:latin typeface="微软雅黑" panose="020B0503020204020204" pitchFamily="34" charset="-122"/>
                  <a:ea typeface="微软雅黑" panose="020B0503020204020204" pitchFamily="34" charset="-122"/>
                </a:rPr>
                <a:t>时间</a:t>
              </a:r>
              <a:r>
                <a:rPr lang="en-US" altLang="zh-CN" sz="1733" dirty="0">
                  <a:solidFill>
                    <a:schemeClr val="accent2">
                      <a:lumMod val="75000"/>
                    </a:schemeClr>
                  </a:solidFill>
                  <a:cs typeface="+mn-ea"/>
                  <a:sym typeface="+mn-lt"/>
                </a:rPr>
                <a:t>01</a:t>
              </a:r>
              <a:endParaRPr lang="ru-RU" sz="1733" dirty="0">
                <a:solidFill>
                  <a:schemeClr val="accent2">
                    <a:lumMod val="75000"/>
                  </a:schemeClr>
                </a:solidFill>
                <a:cs typeface="+mn-ea"/>
                <a:sym typeface="+mn-lt"/>
              </a:endParaRPr>
            </a:p>
          </p:txBody>
        </p:sp>
        <p:grpSp>
          <p:nvGrpSpPr>
            <p:cNvPr id="8" name="Группа 5">
              <a:extLst>
                <a:ext uri="{FF2B5EF4-FFF2-40B4-BE49-F238E27FC236}">
                  <a16:creationId xmlns="" xmlns:a16="http://schemas.microsoft.com/office/drawing/2014/main" id="{2F55E1C4-DCF6-44EC-BDA3-B56EE61B9C46}"/>
                </a:ext>
              </a:extLst>
            </p:cNvPr>
            <p:cNvGrpSpPr/>
            <p:nvPr/>
          </p:nvGrpSpPr>
          <p:grpSpPr>
            <a:xfrm>
              <a:off x="607223" y="4063273"/>
              <a:ext cx="270975" cy="246735"/>
              <a:chOff x="8045441" y="1870148"/>
              <a:chExt cx="361455" cy="329121"/>
            </a:xfrm>
            <a:solidFill>
              <a:schemeClr val="tx1">
                <a:lumMod val="75000"/>
                <a:lumOff val="25000"/>
              </a:schemeClr>
            </a:solidFill>
          </p:grpSpPr>
          <p:sp>
            <p:nvSpPr>
              <p:cNvPr id="9" name="Freeform 95">
                <a:extLst>
                  <a:ext uri="{FF2B5EF4-FFF2-40B4-BE49-F238E27FC236}">
                    <a16:creationId xmlns="" xmlns:a16="http://schemas.microsoft.com/office/drawing/2014/main" id="{A8291B34-1A06-4B36-A54B-F9810A852E1D}"/>
                  </a:ext>
                </a:extLst>
              </p:cNvPr>
              <p:cNvSpPr>
                <a:spLocks noChangeArrowheads="1"/>
              </p:cNvSpPr>
              <p:nvPr/>
            </p:nvSpPr>
            <p:spPr bwMode="auto">
              <a:xfrm>
                <a:off x="8045441" y="1870148"/>
                <a:ext cx="361455" cy="198627"/>
              </a:xfrm>
              <a:custGeom>
                <a:avLst/>
                <a:gdLst>
                  <a:gd name="T0" fmla="*/ 690 w 1380"/>
                  <a:gd name="T1" fmla="*/ 759 h 760"/>
                  <a:gd name="T2" fmla="*/ 690 w 1380"/>
                  <a:gd name="T3" fmla="*/ 759 h 760"/>
                  <a:gd name="T4" fmla="*/ 638 w 1380"/>
                  <a:gd name="T5" fmla="*/ 759 h 760"/>
                  <a:gd name="T6" fmla="*/ 86 w 1380"/>
                  <a:gd name="T7" fmla="*/ 517 h 760"/>
                  <a:gd name="T8" fmla="*/ 0 w 1380"/>
                  <a:gd name="T9" fmla="*/ 379 h 760"/>
                  <a:gd name="T10" fmla="*/ 86 w 1380"/>
                  <a:gd name="T11" fmla="*/ 259 h 760"/>
                  <a:gd name="T12" fmla="*/ 638 w 1380"/>
                  <a:gd name="T13" fmla="*/ 17 h 760"/>
                  <a:gd name="T14" fmla="*/ 742 w 1380"/>
                  <a:gd name="T15" fmla="*/ 17 h 760"/>
                  <a:gd name="T16" fmla="*/ 1293 w 1380"/>
                  <a:gd name="T17" fmla="*/ 259 h 760"/>
                  <a:gd name="T18" fmla="*/ 1379 w 1380"/>
                  <a:gd name="T19" fmla="*/ 379 h 760"/>
                  <a:gd name="T20" fmla="*/ 1293 w 1380"/>
                  <a:gd name="T21" fmla="*/ 517 h 760"/>
                  <a:gd name="T22" fmla="*/ 742 w 1380"/>
                  <a:gd name="T23" fmla="*/ 759 h 760"/>
                  <a:gd name="T24" fmla="*/ 690 w 1380"/>
                  <a:gd name="T25" fmla="*/ 759 h 760"/>
                  <a:gd name="T26" fmla="*/ 690 w 1380"/>
                  <a:gd name="T27" fmla="*/ 69 h 760"/>
                  <a:gd name="T28" fmla="*/ 690 w 1380"/>
                  <a:gd name="T29" fmla="*/ 69 h 760"/>
                  <a:gd name="T30" fmla="*/ 673 w 1380"/>
                  <a:gd name="T31" fmla="*/ 86 h 760"/>
                  <a:gd name="T32" fmla="*/ 103 w 1380"/>
                  <a:gd name="T33" fmla="*/ 328 h 760"/>
                  <a:gd name="T34" fmla="*/ 69 w 1380"/>
                  <a:gd name="T35" fmla="*/ 379 h 760"/>
                  <a:gd name="T36" fmla="*/ 103 w 1380"/>
                  <a:gd name="T37" fmla="*/ 448 h 760"/>
                  <a:gd name="T38" fmla="*/ 673 w 1380"/>
                  <a:gd name="T39" fmla="*/ 690 h 760"/>
                  <a:gd name="T40" fmla="*/ 724 w 1380"/>
                  <a:gd name="T41" fmla="*/ 690 h 760"/>
                  <a:gd name="T42" fmla="*/ 1276 w 1380"/>
                  <a:gd name="T43" fmla="*/ 448 h 760"/>
                  <a:gd name="T44" fmla="*/ 1310 w 1380"/>
                  <a:gd name="T45" fmla="*/ 379 h 760"/>
                  <a:gd name="T46" fmla="*/ 1276 w 1380"/>
                  <a:gd name="T47" fmla="*/ 328 h 760"/>
                  <a:gd name="T48" fmla="*/ 724 w 1380"/>
                  <a:gd name="T49" fmla="*/ 86 h 760"/>
                  <a:gd name="T50" fmla="*/ 690 w 1380"/>
                  <a:gd name="T51" fmla="*/ 69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0" h="760">
                    <a:moveTo>
                      <a:pt x="690" y="759"/>
                    </a:moveTo>
                    <a:lnTo>
                      <a:pt x="690" y="759"/>
                    </a:lnTo>
                    <a:cubicBezTo>
                      <a:pt x="673" y="759"/>
                      <a:pt x="655" y="759"/>
                      <a:pt x="638" y="759"/>
                    </a:cubicBezTo>
                    <a:cubicBezTo>
                      <a:pt x="86" y="517"/>
                      <a:pt x="86" y="517"/>
                      <a:pt x="86" y="517"/>
                    </a:cubicBezTo>
                    <a:cubicBezTo>
                      <a:pt x="34" y="483"/>
                      <a:pt x="0" y="448"/>
                      <a:pt x="0" y="379"/>
                    </a:cubicBezTo>
                    <a:cubicBezTo>
                      <a:pt x="0" y="328"/>
                      <a:pt x="34" y="276"/>
                      <a:pt x="86" y="259"/>
                    </a:cubicBezTo>
                    <a:cubicBezTo>
                      <a:pt x="638" y="17"/>
                      <a:pt x="638" y="17"/>
                      <a:pt x="638" y="17"/>
                    </a:cubicBezTo>
                    <a:cubicBezTo>
                      <a:pt x="673" y="0"/>
                      <a:pt x="707" y="0"/>
                      <a:pt x="742" y="17"/>
                    </a:cubicBezTo>
                    <a:cubicBezTo>
                      <a:pt x="1293" y="259"/>
                      <a:pt x="1293" y="259"/>
                      <a:pt x="1293" y="259"/>
                    </a:cubicBezTo>
                    <a:cubicBezTo>
                      <a:pt x="1345" y="276"/>
                      <a:pt x="1379" y="328"/>
                      <a:pt x="1379" y="379"/>
                    </a:cubicBezTo>
                    <a:cubicBezTo>
                      <a:pt x="1379" y="448"/>
                      <a:pt x="1345" y="483"/>
                      <a:pt x="1293" y="517"/>
                    </a:cubicBezTo>
                    <a:cubicBezTo>
                      <a:pt x="742" y="759"/>
                      <a:pt x="742" y="759"/>
                      <a:pt x="742" y="759"/>
                    </a:cubicBezTo>
                    <a:cubicBezTo>
                      <a:pt x="724" y="759"/>
                      <a:pt x="707" y="759"/>
                      <a:pt x="690" y="759"/>
                    </a:cubicBezTo>
                    <a:close/>
                    <a:moveTo>
                      <a:pt x="690" y="69"/>
                    </a:moveTo>
                    <a:lnTo>
                      <a:pt x="690" y="69"/>
                    </a:lnTo>
                    <a:cubicBezTo>
                      <a:pt x="690" y="69"/>
                      <a:pt x="673" y="69"/>
                      <a:pt x="673" y="86"/>
                    </a:cubicBezTo>
                    <a:cubicBezTo>
                      <a:pt x="103" y="328"/>
                      <a:pt x="103" y="328"/>
                      <a:pt x="103" y="328"/>
                    </a:cubicBezTo>
                    <a:cubicBezTo>
                      <a:pt x="86" y="328"/>
                      <a:pt x="69" y="362"/>
                      <a:pt x="69" y="379"/>
                    </a:cubicBezTo>
                    <a:cubicBezTo>
                      <a:pt x="69" y="414"/>
                      <a:pt x="86" y="431"/>
                      <a:pt x="103" y="448"/>
                    </a:cubicBezTo>
                    <a:cubicBezTo>
                      <a:pt x="673" y="690"/>
                      <a:pt x="673" y="690"/>
                      <a:pt x="673" y="690"/>
                    </a:cubicBezTo>
                    <a:cubicBezTo>
                      <a:pt x="690" y="690"/>
                      <a:pt x="707" y="690"/>
                      <a:pt x="724" y="690"/>
                    </a:cubicBezTo>
                    <a:cubicBezTo>
                      <a:pt x="1276" y="448"/>
                      <a:pt x="1276" y="448"/>
                      <a:pt x="1276" y="448"/>
                    </a:cubicBezTo>
                    <a:cubicBezTo>
                      <a:pt x="1293" y="431"/>
                      <a:pt x="1310" y="414"/>
                      <a:pt x="1310" y="379"/>
                    </a:cubicBezTo>
                    <a:cubicBezTo>
                      <a:pt x="1310" y="362"/>
                      <a:pt x="1293" y="328"/>
                      <a:pt x="1276" y="328"/>
                    </a:cubicBezTo>
                    <a:cubicBezTo>
                      <a:pt x="724" y="86"/>
                      <a:pt x="724" y="86"/>
                      <a:pt x="724" y="86"/>
                    </a:cubicBezTo>
                    <a:cubicBezTo>
                      <a:pt x="707" y="69"/>
                      <a:pt x="707" y="69"/>
                      <a:pt x="690" y="69"/>
                    </a:cubicBezTo>
                    <a:close/>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sp>
            <p:nvSpPr>
              <p:cNvPr id="10" name="Freeform 96">
                <a:extLst>
                  <a:ext uri="{FF2B5EF4-FFF2-40B4-BE49-F238E27FC236}">
                    <a16:creationId xmlns="" xmlns:a16="http://schemas.microsoft.com/office/drawing/2014/main" id="{E03670AD-98D4-4294-9D53-85894D6CE8A3}"/>
                  </a:ext>
                </a:extLst>
              </p:cNvPr>
              <p:cNvSpPr>
                <a:spLocks noChangeArrowheads="1"/>
              </p:cNvSpPr>
              <p:nvPr/>
            </p:nvSpPr>
            <p:spPr bwMode="auto">
              <a:xfrm>
                <a:off x="8045441" y="2064156"/>
                <a:ext cx="361455" cy="135113"/>
              </a:xfrm>
              <a:custGeom>
                <a:avLst/>
                <a:gdLst>
                  <a:gd name="T0" fmla="*/ 690 w 1380"/>
                  <a:gd name="T1" fmla="*/ 517 h 518"/>
                  <a:gd name="T2" fmla="*/ 690 w 1380"/>
                  <a:gd name="T3" fmla="*/ 517 h 518"/>
                  <a:gd name="T4" fmla="*/ 638 w 1380"/>
                  <a:gd name="T5" fmla="*/ 500 h 518"/>
                  <a:gd name="T6" fmla="*/ 86 w 1380"/>
                  <a:gd name="T7" fmla="*/ 258 h 518"/>
                  <a:gd name="T8" fmla="*/ 0 w 1380"/>
                  <a:gd name="T9" fmla="*/ 138 h 518"/>
                  <a:gd name="T10" fmla="*/ 86 w 1380"/>
                  <a:gd name="T11" fmla="*/ 17 h 518"/>
                  <a:gd name="T12" fmla="*/ 138 w 1380"/>
                  <a:gd name="T13" fmla="*/ 34 h 518"/>
                  <a:gd name="T14" fmla="*/ 121 w 1380"/>
                  <a:gd name="T15" fmla="*/ 69 h 518"/>
                  <a:gd name="T16" fmla="*/ 69 w 1380"/>
                  <a:gd name="T17" fmla="*/ 138 h 518"/>
                  <a:gd name="T18" fmla="*/ 121 w 1380"/>
                  <a:gd name="T19" fmla="*/ 207 h 518"/>
                  <a:gd name="T20" fmla="*/ 673 w 1380"/>
                  <a:gd name="T21" fmla="*/ 431 h 518"/>
                  <a:gd name="T22" fmla="*/ 724 w 1380"/>
                  <a:gd name="T23" fmla="*/ 431 h 518"/>
                  <a:gd name="T24" fmla="*/ 1276 w 1380"/>
                  <a:gd name="T25" fmla="*/ 207 h 518"/>
                  <a:gd name="T26" fmla="*/ 1310 w 1380"/>
                  <a:gd name="T27" fmla="*/ 138 h 518"/>
                  <a:gd name="T28" fmla="*/ 1276 w 1380"/>
                  <a:gd name="T29" fmla="*/ 69 h 518"/>
                  <a:gd name="T30" fmla="*/ 1259 w 1380"/>
                  <a:gd name="T31" fmla="*/ 34 h 518"/>
                  <a:gd name="T32" fmla="*/ 1293 w 1380"/>
                  <a:gd name="T33" fmla="*/ 17 h 518"/>
                  <a:gd name="T34" fmla="*/ 1379 w 1380"/>
                  <a:gd name="T35" fmla="*/ 138 h 518"/>
                  <a:gd name="T36" fmla="*/ 1293 w 1380"/>
                  <a:gd name="T37" fmla="*/ 258 h 518"/>
                  <a:gd name="T38" fmla="*/ 742 w 1380"/>
                  <a:gd name="T39" fmla="*/ 500 h 518"/>
                  <a:gd name="T40" fmla="*/ 690 w 1380"/>
                  <a:gd name="T41" fmla="*/ 517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80" h="518">
                    <a:moveTo>
                      <a:pt x="690" y="517"/>
                    </a:moveTo>
                    <a:lnTo>
                      <a:pt x="690" y="517"/>
                    </a:lnTo>
                    <a:cubicBezTo>
                      <a:pt x="673" y="517"/>
                      <a:pt x="655" y="500"/>
                      <a:pt x="638" y="500"/>
                    </a:cubicBezTo>
                    <a:cubicBezTo>
                      <a:pt x="86" y="258"/>
                      <a:pt x="86" y="258"/>
                      <a:pt x="86" y="258"/>
                    </a:cubicBezTo>
                    <a:cubicBezTo>
                      <a:pt x="34" y="241"/>
                      <a:pt x="0" y="189"/>
                      <a:pt x="0" y="138"/>
                    </a:cubicBezTo>
                    <a:cubicBezTo>
                      <a:pt x="0" y="86"/>
                      <a:pt x="34" y="34"/>
                      <a:pt x="86" y="17"/>
                    </a:cubicBezTo>
                    <a:cubicBezTo>
                      <a:pt x="103" y="0"/>
                      <a:pt x="121" y="17"/>
                      <a:pt x="138" y="34"/>
                    </a:cubicBezTo>
                    <a:cubicBezTo>
                      <a:pt x="138" y="51"/>
                      <a:pt x="138" y="69"/>
                      <a:pt x="121" y="69"/>
                    </a:cubicBezTo>
                    <a:cubicBezTo>
                      <a:pt x="86" y="86"/>
                      <a:pt x="69" y="103"/>
                      <a:pt x="69" y="138"/>
                    </a:cubicBezTo>
                    <a:cubicBezTo>
                      <a:pt x="69" y="172"/>
                      <a:pt x="86" y="189"/>
                      <a:pt x="121" y="207"/>
                    </a:cubicBezTo>
                    <a:cubicBezTo>
                      <a:pt x="673" y="431"/>
                      <a:pt x="673" y="431"/>
                      <a:pt x="673" y="431"/>
                    </a:cubicBezTo>
                    <a:cubicBezTo>
                      <a:pt x="690" y="448"/>
                      <a:pt x="707" y="448"/>
                      <a:pt x="724" y="431"/>
                    </a:cubicBezTo>
                    <a:cubicBezTo>
                      <a:pt x="1276" y="207"/>
                      <a:pt x="1276" y="207"/>
                      <a:pt x="1276" y="207"/>
                    </a:cubicBezTo>
                    <a:cubicBezTo>
                      <a:pt x="1293" y="189"/>
                      <a:pt x="1310" y="172"/>
                      <a:pt x="1310" y="138"/>
                    </a:cubicBezTo>
                    <a:cubicBezTo>
                      <a:pt x="1310" y="103"/>
                      <a:pt x="1293" y="86"/>
                      <a:pt x="1276" y="69"/>
                    </a:cubicBezTo>
                    <a:cubicBezTo>
                      <a:pt x="1259" y="69"/>
                      <a:pt x="1241" y="51"/>
                      <a:pt x="1259" y="34"/>
                    </a:cubicBezTo>
                    <a:cubicBezTo>
                      <a:pt x="1259" y="17"/>
                      <a:pt x="1276" y="0"/>
                      <a:pt x="1293" y="17"/>
                    </a:cubicBezTo>
                    <a:cubicBezTo>
                      <a:pt x="1345" y="34"/>
                      <a:pt x="1379" y="86"/>
                      <a:pt x="1379" y="138"/>
                    </a:cubicBezTo>
                    <a:cubicBezTo>
                      <a:pt x="1379" y="189"/>
                      <a:pt x="1345" y="241"/>
                      <a:pt x="1293" y="258"/>
                    </a:cubicBezTo>
                    <a:cubicBezTo>
                      <a:pt x="742" y="500"/>
                      <a:pt x="742" y="500"/>
                      <a:pt x="742" y="500"/>
                    </a:cubicBezTo>
                    <a:cubicBezTo>
                      <a:pt x="724" y="500"/>
                      <a:pt x="707" y="517"/>
                      <a:pt x="690" y="517"/>
                    </a:cubicBezTo>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sp>
            <p:nvSpPr>
              <p:cNvPr id="11" name="Freeform 97">
                <a:extLst>
                  <a:ext uri="{FF2B5EF4-FFF2-40B4-BE49-F238E27FC236}">
                    <a16:creationId xmlns="" xmlns:a16="http://schemas.microsoft.com/office/drawing/2014/main" id="{37973C6E-F460-49F7-8C23-DA0B591B2089}"/>
                  </a:ext>
                </a:extLst>
              </p:cNvPr>
              <p:cNvSpPr>
                <a:spLocks noChangeArrowheads="1"/>
              </p:cNvSpPr>
              <p:nvPr/>
            </p:nvSpPr>
            <p:spPr bwMode="auto">
              <a:xfrm>
                <a:off x="8085860" y="2041060"/>
                <a:ext cx="285237" cy="77372"/>
              </a:xfrm>
              <a:custGeom>
                <a:avLst/>
                <a:gdLst>
                  <a:gd name="T0" fmla="*/ 535 w 1087"/>
                  <a:gd name="T1" fmla="*/ 294 h 295"/>
                  <a:gd name="T2" fmla="*/ 535 w 1087"/>
                  <a:gd name="T3" fmla="*/ 294 h 295"/>
                  <a:gd name="T4" fmla="*/ 483 w 1087"/>
                  <a:gd name="T5" fmla="*/ 276 h 295"/>
                  <a:gd name="T6" fmla="*/ 17 w 1087"/>
                  <a:gd name="T7" fmla="*/ 87 h 295"/>
                  <a:gd name="T8" fmla="*/ 0 w 1087"/>
                  <a:gd name="T9" fmla="*/ 35 h 295"/>
                  <a:gd name="T10" fmla="*/ 52 w 1087"/>
                  <a:gd name="T11" fmla="*/ 18 h 295"/>
                  <a:gd name="T12" fmla="*/ 518 w 1087"/>
                  <a:gd name="T13" fmla="*/ 225 h 295"/>
                  <a:gd name="T14" fmla="*/ 552 w 1087"/>
                  <a:gd name="T15" fmla="*/ 225 h 295"/>
                  <a:gd name="T16" fmla="*/ 1035 w 1087"/>
                  <a:gd name="T17" fmla="*/ 18 h 295"/>
                  <a:gd name="T18" fmla="*/ 1069 w 1087"/>
                  <a:gd name="T19" fmla="*/ 35 h 295"/>
                  <a:gd name="T20" fmla="*/ 1052 w 1087"/>
                  <a:gd name="T21" fmla="*/ 87 h 295"/>
                  <a:gd name="T22" fmla="*/ 587 w 1087"/>
                  <a:gd name="T23" fmla="*/ 276 h 295"/>
                  <a:gd name="T24" fmla="*/ 535 w 1087"/>
                  <a:gd name="T25" fmla="*/ 29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87" h="295">
                    <a:moveTo>
                      <a:pt x="535" y="294"/>
                    </a:moveTo>
                    <a:lnTo>
                      <a:pt x="535" y="294"/>
                    </a:lnTo>
                    <a:cubicBezTo>
                      <a:pt x="518" y="294"/>
                      <a:pt x="500" y="294"/>
                      <a:pt x="483" y="276"/>
                    </a:cubicBezTo>
                    <a:cubicBezTo>
                      <a:pt x="17" y="87"/>
                      <a:pt x="17" y="87"/>
                      <a:pt x="17" y="87"/>
                    </a:cubicBezTo>
                    <a:cubicBezTo>
                      <a:pt x="0" y="69"/>
                      <a:pt x="0" y="52"/>
                      <a:pt x="0" y="35"/>
                    </a:cubicBezTo>
                    <a:cubicBezTo>
                      <a:pt x="17" y="18"/>
                      <a:pt x="34" y="0"/>
                      <a:pt x="52" y="18"/>
                    </a:cubicBezTo>
                    <a:cubicBezTo>
                      <a:pt x="518" y="225"/>
                      <a:pt x="518" y="225"/>
                      <a:pt x="518" y="225"/>
                    </a:cubicBezTo>
                    <a:cubicBezTo>
                      <a:pt x="535" y="225"/>
                      <a:pt x="552" y="225"/>
                      <a:pt x="552" y="225"/>
                    </a:cubicBezTo>
                    <a:cubicBezTo>
                      <a:pt x="1035" y="18"/>
                      <a:pt x="1035" y="18"/>
                      <a:pt x="1035" y="18"/>
                    </a:cubicBezTo>
                    <a:cubicBezTo>
                      <a:pt x="1052" y="0"/>
                      <a:pt x="1069" y="18"/>
                      <a:pt x="1069" y="35"/>
                    </a:cubicBezTo>
                    <a:cubicBezTo>
                      <a:pt x="1086" y="52"/>
                      <a:pt x="1069" y="69"/>
                      <a:pt x="1052" y="87"/>
                    </a:cubicBezTo>
                    <a:cubicBezTo>
                      <a:pt x="587" y="276"/>
                      <a:pt x="587" y="276"/>
                      <a:pt x="587" y="276"/>
                    </a:cubicBezTo>
                    <a:cubicBezTo>
                      <a:pt x="569" y="294"/>
                      <a:pt x="552" y="294"/>
                      <a:pt x="535" y="294"/>
                    </a:cubicBezTo>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grpSp>
      </p:grpSp>
      <p:grpSp>
        <p:nvGrpSpPr>
          <p:cNvPr id="12" name="Группа 29">
            <a:extLst>
              <a:ext uri="{FF2B5EF4-FFF2-40B4-BE49-F238E27FC236}">
                <a16:creationId xmlns="" xmlns:a16="http://schemas.microsoft.com/office/drawing/2014/main" id="{7A8625F6-3975-4775-A76E-1EF1EEE272C7}"/>
              </a:ext>
            </a:extLst>
          </p:cNvPr>
          <p:cNvGrpSpPr/>
          <p:nvPr/>
        </p:nvGrpSpPr>
        <p:grpSpPr>
          <a:xfrm>
            <a:off x="3043521" y="5226026"/>
            <a:ext cx="2862601" cy="914482"/>
            <a:chOff x="3332334" y="4021954"/>
            <a:chExt cx="2146951" cy="685861"/>
          </a:xfrm>
        </p:grpSpPr>
        <p:sp>
          <p:nvSpPr>
            <p:cNvPr id="13" name="TextBox 9">
              <a:extLst>
                <a:ext uri="{FF2B5EF4-FFF2-40B4-BE49-F238E27FC236}">
                  <a16:creationId xmlns="" xmlns:a16="http://schemas.microsoft.com/office/drawing/2014/main" id="{07F6D424-E990-40B7-9615-5707043BF8C6}"/>
                </a:ext>
              </a:extLst>
            </p:cNvPr>
            <p:cNvSpPr txBox="1"/>
            <p:nvPr/>
          </p:nvSpPr>
          <p:spPr>
            <a:xfrm>
              <a:off x="3721872" y="4359691"/>
              <a:ext cx="1757413" cy="348124"/>
            </a:xfrm>
            <a:prstGeom prst="rect">
              <a:avLst/>
            </a:prstGeom>
            <a:noFill/>
          </p:spPr>
          <p:txBody>
            <a:bodyPr wrap="square" rtlCol="0">
              <a:spAutoFit/>
            </a:bodyPr>
            <a:lstStyle/>
            <a:p>
              <a:pPr>
                <a:lnSpc>
                  <a:spcPct val="150000"/>
                </a:lnSpc>
              </a:pPr>
              <a:r>
                <a:rPr lang="zh-CN" altLang="en-US" b="1" dirty="0">
                  <a:solidFill>
                    <a:schemeClr val="accent2">
                      <a:lumMod val="75000"/>
                    </a:schemeClr>
                  </a:solidFill>
                  <a:latin typeface="微软雅黑" panose="020B0503020204020204" pitchFamily="34" charset="-122"/>
                  <a:ea typeface="微软雅黑" panose="020B0503020204020204" pitchFamily="34" charset="-122"/>
                </a:rPr>
                <a:t>上海郊外某度假村</a:t>
              </a:r>
              <a:endParaRPr lang="ru-RU" sz="1600" b="1" dirty="0">
                <a:solidFill>
                  <a:schemeClr val="accent2">
                    <a:lumMod val="75000"/>
                  </a:schemeClr>
                </a:solidFill>
                <a:cs typeface="+mn-ea"/>
                <a:sym typeface="+mn-lt"/>
              </a:endParaRPr>
            </a:p>
          </p:txBody>
        </p:sp>
        <p:sp>
          <p:nvSpPr>
            <p:cNvPr id="14" name="TextBox 10">
              <a:extLst>
                <a:ext uri="{FF2B5EF4-FFF2-40B4-BE49-F238E27FC236}">
                  <a16:creationId xmlns="" xmlns:a16="http://schemas.microsoft.com/office/drawing/2014/main" id="{9CC7E58D-0570-471B-AB20-283DFF31C12C}"/>
                </a:ext>
              </a:extLst>
            </p:cNvPr>
            <p:cNvSpPr txBox="1"/>
            <p:nvPr/>
          </p:nvSpPr>
          <p:spPr>
            <a:xfrm>
              <a:off x="3721872" y="4044904"/>
              <a:ext cx="621805" cy="269257"/>
            </a:xfrm>
            <a:prstGeom prst="rect">
              <a:avLst/>
            </a:prstGeom>
            <a:noFill/>
          </p:spPr>
          <p:txBody>
            <a:bodyPr wrap="none" rtlCol="0">
              <a:spAutoFit/>
            </a:bodyPr>
            <a:lstStyle/>
            <a:p>
              <a:r>
                <a:rPr lang="zh-CN" altLang="en-US" sz="1600" b="1" dirty="0">
                  <a:solidFill>
                    <a:schemeClr val="accent2">
                      <a:lumMod val="75000"/>
                    </a:schemeClr>
                  </a:solidFill>
                  <a:latin typeface="微软雅黑" panose="020B0503020204020204" pitchFamily="34" charset="-122"/>
                  <a:ea typeface="微软雅黑" panose="020B0503020204020204" pitchFamily="34" charset="-122"/>
                </a:rPr>
                <a:t>地点</a:t>
              </a:r>
              <a:r>
                <a:rPr lang="en-US" altLang="zh-CN" sz="1733" dirty="0">
                  <a:solidFill>
                    <a:schemeClr val="accent2">
                      <a:lumMod val="75000"/>
                    </a:schemeClr>
                  </a:solidFill>
                  <a:cs typeface="+mn-ea"/>
                  <a:sym typeface="+mn-lt"/>
                </a:rPr>
                <a:t>02</a:t>
              </a:r>
              <a:endParaRPr lang="ru-RU" sz="1733" dirty="0">
                <a:solidFill>
                  <a:schemeClr val="accent2">
                    <a:lumMod val="75000"/>
                  </a:schemeClr>
                </a:solidFill>
                <a:cs typeface="+mn-ea"/>
                <a:sym typeface="+mn-lt"/>
              </a:endParaRPr>
            </a:p>
          </p:txBody>
        </p:sp>
        <p:grpSp>
          <p:nvGrpSpPr>
            <p:cNvPr id="15" name="Группа 13">
              <a:extLst>
                <a:ext uri="{FF2B5EF4-FFF2-40B4-BE49-F238E27FC236}">
                  <a16:creationId xmlns="" xmlns:a16="http://schemas.microsoft.com/office/drawing/2014/main" id="{CD634899-B12F-4258-9099-E91E1203F023}"/>
                </a:ext>
              </a:extLst>
            </p:cNvPr>
            <p:cNvGrpSpPr/>
            <p:nvPr/>
          </p:nvGrpSpPr>
          <p:grpSpPr>
            <a:xfrm>
              <a:off x="3332334" y="4021954"/>
              <a:ext cx="327830" cy="327830"/>
              <a:chOff x="8062764" y="3414128"/>
              <a:chExt cx="361454" cy="361454"/>
            </a:xfrm>
            <a:solidFill>
              <a:schemeClr val="tx1">
                <a:lumMod val="95000"/>
                <a:lumOff val="5000"/>
              </a:schemeClr>
            </a:solidFill>
          </p:grpSpPr>
          <p:sp>
            <p:nvSpPr>
              <p:cNvPr id="16" name="Freeform 183">
                <a:extLst>
                  <a:ext uri="{FF2B5EF4-FFF2-40B4-BE49-F238E27FC236}">
                    <a16:creationId xmlns="" xmlns:a16="http://schemas.microsoft.com/office/drawing/2014/main" id="{4AEB4F89-F7F6-4FDD-A0C2-DC0DCB3DA4F8}"/>
                  </a:ext>
                </a:extLst>
              </p:cNvPr>
              <p:cNvSpPr>
                <a:spLocks noChangeArrowheads="1"/>
              </p:cNvSpPr>
              <p:nvPr/>
            </p:nvSpPr>
            <p:spPr bwMode="auto">
              <a:xfrm>
                <a:off x="8072002" y="3427985"/>
                <a:ext cx="330275" cy="330275"/>
              </a:xfrm>
              <a:custGeom>
                <a:avLst/>
                <a:gdLst>
                  <a:gd name="T0" fmla="*/ 621 w 1260"/>
                  <a:gd name="T1" fmla="*/ 1259 h 1260"/>
                  <a:gd name="T2" fmla="*/ 621 w 1260"/>
                  <a:gd name="T3" fmla="*/ 1259 h 1260"/>
                  <a:gd name="T4" fmla="*/ 0 w 1260"/>
                  <a:gd name="T5" fmla="*/ 638 h 1260"/>
                  <a:gd name="T6" fmla="*/ 621 w 1260"/>
                  <a:gd name="T7" fmla="*/ 0 h 1260"/>
                  <a:gd name="T8" fmla="*/ 1259 w 1260"/>
                  <a:gd name="T9" fmla="*/ 638 h 1260"/>
                  <a:gd name="T10" fmla="*/ 621 w 1260"/>
                  <a:gd name="T11" fmla="*/ 1259 h 1260"/>
                  <a:gd name="T12" fmla="*/ 621 w 1260"/>
                  <a:gd name="T13" fmla="*/ 69 h 1260"/>
                  <a:gd name="T14" fmla="*/ 621 w 1260"/>
                  <a:gd name="T15" fmla="*/ 69 h 1260"/>
                  <a:gd name="T16" fmla="*/ 69 w 1260"/>
                  <a:gd name="T17" fmla="*/ 638 h 1260"/>
                  <a:gd name="T18" fmla="*/ 621 w 1260"/>
                  <a:gd name="T19" fmla="*/ 1190 h 1260"/>
                  <a:gd name="T20" fmla="*/ 1190 w 1260"/>
                  <a:gd name="T21" fmla="*/ 638 h 1260"/>
                  <a:gd name="T22" fmla="*/ 621 w 1260"/>
                  <a:gd name="T23" fmla="*/ 69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60" h="1260">
                    <a:moveTo>
                      <a:pt x="621" y="1259"/>
                    </a:moveTo>
                    <a:lnTo>
                      <a:pt x="621" y="1259"/>
                    </a:lnTo>
                    <a:cubicBezTo>
                      <a:pt x="276" y="1259"/>
                      <a:pt x="0" y="983"/>
                      <a:pt x="0" y="638"/>
                    </a:cubicBezTo>
                    <a:cubicBezTo>
                      <a:pt x="0" y="276"/>
                      <a:pt x="276" y="0"/>
                      <a:pt x="621" y="0"/>
                    </a:cubicBezTo>
                    <a:cubicBezTo>
                      <a:pt x="983" y="0"/>
                      <a:pt x="1259" y="276"/>
                      <a:pt x="1259" y="638"/>
                    </a:cubicBezTo>
                    <a:cubicBezTo>
                      <a:pt x="1259" y="983"/>
                      <a:pt x="983" y="1259"/>
                      <a:pt x="621" y="1259"/>
                    </a:cubicBezTo>
                    <a:close/>
                    <a:moveTo>
                      <a:pt x="621" y="69"/>
                    </a:moveTo>
                    <a:lnTo>
                      <a:pt x="621" y="69"/>
                    </a:lnTo>
                    <a:cubicBezTo>
                      <a:pt x="311" y="69"/>
                      <a:pt x="69" y="328"/>
                      <a:pt x="69" y="638"/>
                    </a:cubicBezTo>
                    <a:cubicBezTo>
                      <a:pt x="69" y="949"/>
                      <a:pt x="311" y="1190"/>
                      <a:pt x="621" y="1190"/>
                    </a:cubicBezTo>
                    <a:cubicBezTo>
                      <a:pt x="932" y="1190"/>
                      <a:pt x="1190" y="949"/>
                      <a:pt x="1190" y="638"/>
                    </a:cubicBezTo>
                    <a:cubicBezTo>
                      <a:pt x="1190" y="328"/>
                      <a:pt x="932" y="69"/>
                      <a:pt x="621" y="69"/>
                    </a:cubicBezTo>
                    <a:close/>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sp>
            <p:nvSpPr>
              <p:cNvPr id="17" name="Freeform 184">
                <a:extLst>
                  <a:ext uri="{FF2B5EF4-FFF2-40B4-BE49-F238E27FC236}">
                    <a16:creationId xmlns="" xmlns:a16="http://schemas.microsoft.com/office/drawing/2014/main" id="{90613568-81C5-4877-8326-32135494C34A}"/>
                  </a:ext>
                </a:extLst>
              </p:cNvPr>
              <p:cNvSpPr>
                <a:spLocks noChangeArrowheads="1"/>
              </p:cNvSpPr>
              <p:nvPr/>
            </p:nvSpPr>
            <p:spPr bwMode="auto">
              <a:xfrm>
                <a:off x="8374562" y="3572336"/>
                <a:ext cx="49656" cy="49657"/>
              </a:xfrm>
              <a:custGeom>
                <a:avLst/>
                <a:gdLst>
                  <a:gd name="T0" fmla="*/ 189 w 190"/>
                  <a:gd name="T1" fmla="*/ 138 h 191"/>
                  <a:gd name="T2" fmla="*/ 189 w 190"/>
                  <a:gd name="T3" fmla="*/ 138 h 191"/>
                  <a:gd name="T4" fmla="*/ 137 w 190"/>
                  <a:gd name="T5" fmla="*/ 190 h 191"/>
                  <a:gd name="T6" fmla="*/ 51 w 190"/>
                  <a:gd name="T7" fmla="*/ 190 h 191"/>
                  <a:gd name="T8" fmla="*/ 0 w 190"/>
                  <a:gd name="T9" fmla="*/ 138 h 191"/>
                  <a:gd name="T10" fmla="*/ 0 w 190"/>
                  <a:gd name="T11" fmla="*/ 52 h 191"/>
                  <a:gd name="T12" fmla="*/ 51 w 190"/>
                  <a:gd name="T13" fmla="*/ 0 h 191"/>
                  <a:gd name="T14" fmla="*/ 137 w 190"/>
                  <a:gd name="T15" fmla="*/ 0 h 191"/>
                  <a:gd name="T16" fmla="*/ 189 w 190"/>
                  <a:gd name="T17" fmla="*/ 52 h 191"/>
                  <a:gd name="T18" fmla="*/ 189 w 190"/>
                  <a:gd name="T19"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0" h="191">
                    <a:moveTo>
                      <a:pt x="189" y="138"/>
                    </a:moveTo>
                    <a:lnTo>
                      <a:pt x="189" y="138"/>
                    </a:lnTo>
                    <a:cubicBezTo>
                      <a:pt x="189" y="155"/>
                      <a:pt x="155" y="190"/>
                      <a:pt x="137" y="190"/>
                    </a:cubicBezTo>
                    <a:cubicBezTo>
                      <a:pt x="51" y="190"/>
                      <a:pt x="51" y="190"/>
                      <a:pt x="51" y="190"/>
                    </a:cubicBezTo>
                    <a:cubicBezTo>
                      <a:pt x="17" y="190"/>
                      <a:pt x="0" y="155"/>
                      <a:pt x="0" y="138"/>
                    </a:cubicBezTo>
                    <a:cubicBezTo>
                      <a:pt x="0" y="52"/>
                      <a:pt x="0" y="52"/>
                      <a:pt x="0" y="52"/>
                    </a:cubicBezTo>
                    <a:cubicBezTo>
                      <a:pt x="0" y="17"/>
                      <a:pt x="17" y="0"/>
                      <a:pt x="51" y="0"/>
                    </a:cubicBezTo>
                    <a:cubicBezTo>
                      <a:pt x="137" y="0"/>
                      <a:pt x="137" y="0"/>
                      <a:pt x="137" y="0"/>
                    </a:cubicBezTo>
                    <a:cubicBezTo>
                      <a:pt x="155" y="0"/>
                      <a:pt x="189" y="17"/>
                      <a:pt x="189" y="52"/>
                    </a:cubicBezTo>
                    <a:lnTo>
                      <a:pt x="189" y="138"/>
                    </a:lnTo>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sp>
            <p:nvSpPr>
              <p:cNvPr id="18" name="Freeform 185">
                <a:extLst>
                  <a:ext uri="{FF2B5EF4-FFF2-40B4-BE49-F238E27FC236}">
                    <a16:creationId xmlns="" xmlns:a16="http://schemas.microsoft.com/office/drawing/2014/main" id="{D9702A5A-566F-48F1-A8B6-01F970FD5B63}"/>
                  </a:ext>
                </a:extLst>
              </p:cNvPr>
              <p:cNvSpPr>
                <a:spLocks noChangeArrowheads="1"/>
              </p:cNvSpPr>
              <p:nvPr/>
            </p:nvSpPr>
            <p:spPr bwMode="auto">
              <a:xfrm>
                <a:off x="8062764" y="3572336"/>
                <a:ext cx="45037" cy="49657"/>
              </a:xfrm>
              <a:custGeom>
                <a:avLst/>
                <a:gdLst>
                  <a:gd name="T0" fmla="*/ 172 w 173"/>
                  <a:gd name="T1" fmla="*/ 138 h 191"/>
                  <a:gd name="T2" fmla="*/ 172 w 173"/>
                  <a:gd name="T3" fmla="*/ 138 h 191"/>
                  <a:gd name="T4" fmla="*/ 138 w 173"/>
                  <a:gd name="T5" fmla="*/ 190 h 191"/>
                  <a:gd name="T6" fmla="*/ 34 w 173"/>
                  <a:gd name="T7" fmla="*/ 190 h 191"/>
                  <a:gd name="T8" fmla="*/ 0 w 173"/>
                  <a:gd name="T9" fmla="*/ 138 h 191"/>
                  <a:gd name="T10" fmla="*/ 0 w 173"/>
                  <a:gd name="T11" fmla="*/ 52 h 191"/>
                  <a:gd name="T12" fmla="*/ 34 w 173"/>
                  <a:gd name="T13" fmla="*/ 0 h 191"/>
                  <a:gd name="T14" fmla="*/ 138 w 173"/>
                  <a:gd name="T15" fmla="*/ 0 h 191"/>
                  <a:gd name="T16" fmla="*/ 172 w 173"/>
                  <a:gd name="T17" fmla="*/ 52 h 191"/>
                  <a:gd name="T18" fmla="*/ 172 w 173"/>
                  <a:gd name="T19"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91">
                    <a:moveTo>
                      <a:pt x="172" y="138"/>
                    </a:moveTo>
                    <a:lnTo>
                      <a:pt x="172" y="138"/>
                    </a:lnTo>
                    <a:cubicBezTo>
                      <a:pt x="172" y="155"/>
                      <a:pt x="155" y="190"/>
                      <a:pt x="138" y="190"/>
                    </a:cubicBezTo>
                    <a:cubicBezTo>
                      <a:pt x="34" y="190"/>
                      <a:pt x="34" y="190"/>
                      <a:pt x="34" y="190"/>
                    </a:cubicBezTo>
                    <a:cubicBezTo>
                      <a:pt x="17" y="190"/>
                      <a:pt x="0" y="155"/>
                      <a:pt x="0" y="138"/>
                    </a:cubicBezTo>
                    <a:cubicBezTo>
                      <a:pt x="0" y="52"/>
                      <a:pt x="0" y="52"/>
                      <a:pt x="0" y="52"/>
                    </a:cubicBezTo>
                    <a:cubicBezTo>
                      <a:pt x="0" y="17"/>
                      <a:pt x="17" y="0"/>
                      <a:pt x="34" y="0"/>
                    </a:cubicBezTo>
                    <a:cubicBezTo>
                      <a:pt x="138" y="0"/>
                      <a:pt x="138" y="0"/>
                      <a:pt x="138" y="0"/>
                    </a:cubicBezTo>
                    <a:cubicBezTo>
                      <a:pt x="155" y="0"/>
                      <a:pt x="172" y="17"/>
                      <a:pt x="172" y="52"/>
                    </a:cubicBezTo>
                    <a:lnTo>
                      <a:pt x="172" y="138"/>
                    </a:lnTo>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sp>
            <p:nvSpPr>
              <p:cNvPr id="19" name="Freeform 186">
                <a:extLst>
                  <a:ext uri="{FF2B5EF4-FFF2-40B4-BE49-F238E27FC236}">
                    <a16:creationId xmlns="" xmlns:a16="http://schemas.microsoft.com/office/drawing/2014/main" id="{3D9E8CF3-170D-4D6D-9719-79368D524C69}"/>
                  </a:ext>
                </a:extLst>
              </p:cNvPr>
              <p:cNvSpPr>
                <a:spLocks noChangeArrowheads="1"/>
              </p:cNvSpPr>
              <p:nvPr/>
            </p:nvSpPr>
            <p:spPr bwMode="auto">
              <a:xfrm>
                <a:off x="8216353" y="3730545"/>
                <a:ext cx="49657" cy="45037"/>
              </a:xfrm>
              <a:custGeom>
                <a:avLst/>
                <a:gdLst>
                  <a:gd name="T0" fmla="*/ 190 w 191"/>
                  <a:gd name="T1" fmla="*/ 137 h 173"/>
                  <a:gd name="T2" fmla="*/ 190 w 191"/>
                  <a:gd name="T3" fmla="*/ 137 h 173"/>
                  <a:gd name="T4" fmla="*/ 138 w 191"/>
                  <a:gd name="T5" fmla="*/ 172 h 173"/>
                  <a:gd name="T6" fmla="*/ 52 w 191"/>
                  <a:gd name="T7" fmla="*/ 172 h 173"/>
                  <a:gd name="T8" fmla="*/ 0 w 191"/>
                  <a:gd name="T9" fmla="*/ 137 h 173"/>
                  <a:gd name="T10" fmla="*/ 0 w 191"/>
                  <a:gd name="T11" fmla="*/ 34 h 173"/>
                  <a:gd name="T12" fmla="*/ 52 w 191"/>
                  <a:gd name="T13" fmla="*/ 0 h 173"/>
                  <a:gd name="T14" fmla="*/ 138 w 191"/>
                  <a:gd name="T15" fmla="*/ 0 h 173"/>
                  <a:gd name="T16" fmla="*/ 190 w 191"/>
                  <a:gd name="T17" fmla="*/ 34 h 173"/>
                  <a:gd name="T18" fmla="*/ 190 w 191"/>
                  <a:gd name="T19" fmla="*/ 137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 h="173">
                    <a:moveTo>
                      <a:pt x="190" y="137"/>
                    </a:moveTo>
                    <a:lnTo>
                      <a:pt x="190" y="137"/>
                    </a:lnTo>
                    <a:cubicBezTo>
                      <a:pt x="190" y="155"/>
                      <a:pt x="173" y="172"/>
                      <a:pt x="138" y="172"/>
                    </a:cubicBezTo>
                    <a:cubicBezTo>
                      <a:pt x="52" y="172"/>
                      <a:pt x="52" y="172"/>
                      <a:pt x="52" y="172"/>
                    </a:cubicBezTo>
                    <a:cubicBezTo>
                      <a:pt x="35" y="172"/>
                      <a:pt x="0" y="155"/>
                      <a:pt x="0" y="137"/>
                    </a:cubicBezTo>
                    <a:cubicBezTo>
                      <a:pt x="0" y="34"/>
                      <a:pt x="0" y="34"/>
                      <a:pt x="0" y="34"/>
                    </a:cubicBezTo>
                    <a:cubicBezTo>
                      <a:pt x="0" y="17"/>
                      <a:pt x="35" y="0"/>
                      <a:pt x="52" y="0"/>
                    </a:cubicBezTo>
                    <a:cubicBezTo>
                      <a:pt x="138" y="0"/>
                      <a:pt x="138" y="0"/>
                      <a:pt x="138" y="0"/>
                    </a:cubicBezTo>
                    <a:cubicBezTo>
                      <a:pt x="173" y="0"/>
                      <a:pt x="190" y="17"/>
                      <a:pt x="190" y="34"/>
                    </a:cubicBezTo>
                    <a:lnTo>
                      <a:pt x="190" y="137"/>
                    </a:lnTo>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sp>
            <p:nvSpPr>
              <p:cNvPr id="20" name="Freeform 187">
                <a:extLst>
                  <a:ext uri="{FF2B5EF4-FFF2-40B4-BE49-F238E27FC236}">
                    <a16:creationId xmlns="" xmlns:a16="http://schemas.microsoft.com/office/drawing/2014/main" id="{E1C60638-1501-4874-A6E5-751CECFDF26C}"/>
                  </a:ext>
                </a:extLst>
              </p:cNvPr>
              <p:cNvSpPr>
                <a:spLocks noChangeArrowheads="1"/>
              </p:cNvSpPr>
              <p:nvPr/>
            </p:nvSpPr>
            <p:spPr bwMode="auto">
              <a:xfrm>
                <a:off x="8216353" y="3414128"/>
                <a:ext cx="49657" cy="49656"/>
              </a:xfrm>
              <a:custGeom>
                <a:avLst/>
                <a:gdLst>
                  <a:gd name="T0" fmla="*/ 190 w 191"/>
                  <a:gd name="T1" fmla="*/ 138 h 191"/>
                  <a:gd name="T2" fmla="*/ 190 w 191"/>
                  <a:gd name="T3" fmla="*/ 138 h 191"/>
                  <a:gd name="T4" fmla="*/ 138 w 191"/>
                  <a:gd name="T5" fmla="*/ 190 h 191"/>
                  <a:gd name="T6" fmla="*/ 52 w 191"/>
                  <a:gd name="T7" fmla="*/ 190 h 191"/>
                  <a:gd name="T8" fmla="*/ 0 w 191"/>
                  <a:gd name="T9" fmla="*/ 138 h 191"/>
                  <a:gd name="T10" fmla="*/ 0 w 191"/>
                  <a:gd name="T11" fmla="*/ 52 h 191"/>
                  <a:gd name="T12" fmla="*/ 52 w 191"/>
                  <a:gd name="T13" fmla="*/ 0 h 191"/>
                  <a:gd name="T14" fmla="*/ 138 w 191"/>
                  <a:gd name="T15" fmla="*/ 0 h 191"/>
                  <a:gd name="T16" fmla="*/ 190 w 191"/>
                  <a:gd name="T17" fmla="*/ 52 h 191"/>
                  <a:gd name="T18" fmla="*/ 190 w 191"/>
                  <a:gd name="T19"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1" h="191">
                    <a:moveTo>
                      <a:pt x="190" y="138"/>
                    </a:moveTo>
                    <a:lnTo>
                      <a:pt x="190" y="138"/>
                    </a:lnTo>
                    <a:cubicBezTo>
                      <a:pt x="190" y="173"/>
                      <a:pt x="173" y="190"/>
                      <a:pt x="138" y="190"/>
                    </a:cubicBezTo>
                    <a:cubicBezTo>
                      <a:pt x="52" y="190"/>
                      <a:pt x="52" y="190"/>
                      <a:pt x="52" y="190"/>
                    </a:cubicBezTo>
                    <a:cubicBezTo>
                      <a:pt x="35" y="190"/>
                      <a:pt x="0" y="173"/>
                      <a:pt x="0" y="138"/>
                    </a:cubicBezTo>
                    <a:cubicBezTo>
                      <a:pt x="0" y="52"/>
                      <a:pt x="0" y="52"/>
                      <a:pt x="0" y="52"/>
                    </a:cubicBezTo>
                    <a:cubicBezTo>
                      <a:pt x="0" y="35"/>
                      <a:pt x="35" y="0"/>
                      <a:pt x="52" y="0"/>
                    </a:cubicBezTo>
                    <a:cubicBezTo>
                      <a:pt x="138" y="0"/>
                      <a:pt x="138" y="0"/>
                      <a:pt x="138" y="0"/>
                    </a:cubicBezTo>
                    <a:cubicBezTo>
                      <a:pt x="173" y="0"/>
                      <a:pt x="190" y="35"/>
                      <a:pt x="190" y="52"/>
                    </a:cubicBezTo>
                    <a:lnTo>
                      <a:pt x="190" y="138"/>
                    </a:lnTo>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grpSp>
      </p:grpSp>
      <p:grpSp>
        <p:nvGrpSpPr>
          <p:cNvPr id="21" name="Группа 30">
            <a:extLst>
              <a:ext uri="{FF2B5EF4-FFF2-40B4-BE49-F238E27FC236}">
                <a16:creationId xmlns="" xmlns:a16="http://schemas.microsoft.com/office/drawing/2014/main" id="{9ED30F62-2A0D-4817-893D-B1CB4F3B20D0}"/>
              </a:ext>
            </a:extLst>
          </p:cNvPr>
          <p:cNvGrpSpPr/>
          <p:nvPr/>
        </p:nvGrpSpPr>
        <p:grpSpPr>
          <a:xfrm>
            <a:off x="5906122" y="5242787"/>
            <a:ext cx="2869279" cy="1207240"/>
            <a:chOff x="6193678" y="4067303"/>
            <a:chExt cx="2151959" cy="905429"/>
          </a:xfrm>
        </p:grpSpPr>
        <p:sp>
          <p:nvSpPr>
            <p:cNvPr id="22" name="TextBox 11">
              <a:extLst>
                <a:ext uri="{FF2B5EF4-FFF2-40B4-BE49-F238E27FC236}">
                  <a16:creationId xmlns="" xmlns:a16="http://schemas.microsoft.com/office/drawing/2014/main" id="{1E3B0775-A60B-4683-B37A-A4D97BF0E24F}"/>
                </a:ext>
              </a:extLst>
            </p:cNvPr>
            <p:cNvSpPr txBox="1"/>
            <p:nvPr/>
          </p:nvSpPr>
          <p:spPr>
            <a:xfrm>
              <a:off x="6588224" y="4382090"/>
              <a:ext cx="1757413" cy="590642"/>
            </a:xfrm>
            <a:prstGeom prst="rect">
              <a:avLst/>
            </a:prstGeom>
            <a:noFill/>
          </p:spPr>
          <p:txBody>
            <a:bodyPr wrap="square" rtlCol="0">
              <a:spAutoFit/>
            </a:bodyPr>
            <a:lstStyle/>
            <a:p>
              <a:pPr>
                <a:lnSpc>
                  <a:spcPct val="150000"/>
                </a:lnSpc>
              </a:pPr>
              <a:r>
                <a:rPr lang="zh-CN" altLang="en-US" sz="1600" b="1" dirty="0">
                  <a:solidFill>
                    <a:schemeClr val="accent2">
                      <a:lumMod val="75000"/>
                    </a:schemeClr>
                  </a:solidFill>
                  <a:latin typeface="微软雅黑" panose="020B0503020204020204" pitchFamily="34" charset="-122"/>
                  <a:ea typeface="微软雅黑" panose="020B0503020204020204" pitchFamily="34" charset="-122"/>
                  <a:cs typeface="+mn-ea"/>
                  <a:sym typeface="+mn-lt"/>
                </a:rPr>
                <a:t>主办方：觅知网</a:t>
              </a:r>
              <a:endParaRPr lang="en-US" altLang="zh-CN" sz="1600" b="1" dirty="0">
                <a:solidFill>
                  <a:schemeClr val="accent2">
                    <a:lumMod val="7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1600" b="1" dirty="0">
                  <a:solidFill>
                    <a:schemeClr val="accent2">
                      <a:lumMod val="75000"/>
                    </a:schemeClr>
                  </a:solidFill>
                  <a:latin typeface="微软雅黑" panose="020B0503020204020204" pitchFamily="34" charset="-122"/>
                  <a:ea typeface="微软雅黑" panose="020B0503020204020204" pitchFamily="34" charset="-122"/>
                  <a:cs typeface="+mn-ea"/>
                  <a:sym typeface="+mn-lt"/>
                </a:rPr>
                <a:t>协办方：觅知网</a:t>
              </a:r>
              <a:endParaRPr lang="ru-RU" sz="1600" b="1" dirty="0">
                <a:solidFill>
                  <a:schemeClr val="accent2">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23" name="TextBox 12">
              <a:extLst>
                <a:ext uri="{FF2B5EF4-FFF2-40B4-BE49-F238E27FC236}">
                  <a16:creationId xmlns="" xmlns:a16="http://schemas.microsoft.com/office/drawing/2014/main" id="{A4CE9BA9-9494-40DE-ADEF-C7620C3AF86E}"/>
                </a:ext>
              </a:extLst>
            </p:cNvPr>
            <p:cNvSpPr txBox="1"/>
            <p:nvPr/>
          </p:nvSpPr>
          <p:spPr>
            <a:xfrm>
              <a:off x="6588224" y="4067303"/>
              <a:ext cx="934390" cy="253915"/>
            </a:xfrm>
            <a:prstGeom prst="rect">
              <a:avLst/>
            </a:prstGeom>
            <a:noFill/>
          </p:spPr>
          <p:txBody>
            <a:bodyPr wrap="none" rtlCol="0">
              <a:spAutoFit/>
            </a:bodyPr>
            <a:lstStyle/>
            <a:p>
              <a:r>
                <a:rPr lang="zh-CN" altLang="en-US" sz="1600" b="1" dirty="0">
                  <a:solidFill>
                    <a:srgbClr val="AB5E37"/>
                  </a:solidFill>
                  <a:latin typeface="微软雅黑" panose="020B0503020204020204" pitchFamily="34" charset="-122"/>
                  <a:ea typeface="微软雅黑" panose="020B0503020204020204" pitchFamily="34" charset="-122"/>
                  <a:cs typeface="+mn-ea"/>
                  <a:sym typeface="+mn-lt"/>
                </a:rPr>
                <a:t>组织机构</a:t>
              </a:r>
              <a:r>
                <a:rPr lang="en-US" altLang="zh-CN" sz="1600" dirty="0">
                  <a:solidFill>
                    <a:srgbClr val="AB5E37"/>
                  </a:solidFill>
                  <a:latin typeface="微软雅黑" panose="020B0503020204020204" pitchFamily="34" charset="-122"/>
                  <a:ea typeface="微软雅黑" panose="020B0503020204020204" pitchFamily="34" charset="-122"/>
                  <a:cs typeface="+mn-ea"/>
                  <a:sym typeface="+mn-lt"/>
                </a:rPr>
                <a:t>03</a:t>
              </a:r>
              <a:endParaRPr lang="ru-RU" sz="1600" dirty="0">
                <a:solidFill>
                  <a:srgbClr val="AB5E37"/>
                </a:solidFill>
                <a:latin typeface="微软雅黑" panose="020B0503020204020204" pitchFamily="34" charset="-122"/>
                <a:ea typeface="微软雅黑" panose="020B0503020204020204" pitchFamily="34" charset="-122"/>
                <a:cs typeface="+mn-ea"/>
                <a:sym typeface="+mn-lt"/>
              </a:endParaRPr>
            </a:p>
          </p:txBody>
        </p:sp>
        <p:grpSp>
          <p:nvGrpSpPr>
            <p:cNvPr id="24" name="Группа 19">
              <a:extLst>
                <a:ext uri="{FF2B5EF4-FFF2-40B4-BE49-F238E27FC236}">
                  <a16:creationId xmlns="" xmlns:a16="http://schemas.microsoft.com/office/drawing/2014/main" id="{752C46EC-847C-4160-96B1-F5AFE6590C35}"/>
                </a:ext>
              </a:extLst>
            </p:cNvPr>
            <p:cNvGrpSpPr/>
            <p:nvPr/>
          </p:nvGrpSpPr>
          <p:grpSpPr>
            <a:xfrm>
              <a:off x="6193678" y="4068924"/>
              <a:ext cx="286161" cy="269867"/>
              <a:chOff x="1537587" y="2707178"/>
              <a:chExt cx="407449" cy="384249"/>
            </a:xfrm>
            <a:solidFill>
              <a:schemeClr val="tx1">
                <a:lumMod val="95000"/>
                <a:lumOff val="5000"/>
              </a:schemeClr>
            </a:solidFill>
          </p:grpSpPr>
          <p:sp>
            <p:nvSpPr>
              <p:cNvPr id="25" name="Freeform 49">
                <a:extLst>
                  <a:ext uri="{FF2B5EF4-FFF2-40B4-BE49-F238E27FC236}">
                    <a16:creationId xmlns="" xmlns:a16="http://schemas.microsoft.com/office/drawing/2014/main" id="{F1E1CDB1-FB29-4CF1-949E-63ABBC86543F}"/>
                  </a:ext>
                </a:extLst>
              </p:cNvPr>
              <p:cNvSpPr>
                <a:spLocks noChangeArrowheads="1"/>
              </p:cNvSpPr>
              <p:nvPr/>
            </p:nvSpPr>
            <p:spPr bwMode="auto">
              <a:xfrm>
                <a:off x="1537587" y="2707178"/>
                <a:ext cx="407449" cy="384249"/>
              </a:xfrm>
              <a:custGeom>
                <a:avLst/>
                <a:gdLst>
                  <a:gd name="T0" fmla="*/ 1239 w 1240"/>
                  <a:gd name="T1" fmla="*/ 974 h 1167"/>
                  <a:gd name="T2" fmla="*/ 1239 w 1240"/>
                  <a:gd name="T3" fmla="*/ 974 h 1167"/>
                  <a:gd name="T4" fmla="*/ 1047 w 1240"/>
                  <a:gd name="T5" fmla="*/ 1166 h 1167"/>
                  <a:gd name="T6" fmla="*/ 192 w 1240"/>
                  <a:gd name="T7" fmla="*/ 1166 h 1167"/>
                  <a:gd name="T8" fmla="*/ 0 w 1240"/>
                  <a:gd name="T9" fmla="*/ 974 h 1167"/>
                  <a:gd name="T10" fmla="*/ 0 w 1240"/>
                  <a:gd name="T11" fmla="*/ 192 h 1167"/>
                  <a:gd name="T12" fmla="*/ 192 w 1240"/>
                  <a:gd name="T13" fmla="*/ 0 h 1167"/>
                  <a:gd name="T14" fmla="*/ 1047 w 1240"/>
                  <a:gd name="T15" fmla="*/ 0 h 1167"/>
                  <a:gd name="T16" fmla="*/ 1239 w 1240"/>
                  <a:gd name="T17" fmla="*/ 192 h 1167"/>
                  <a:gd name="T18" fmla="*/ 1239 w 1240"/>
                  <a:gd name="T19" fmla="*/ 974 h 1167"/>
                  <a:gd name="T20" fmla="*/ 1180 w 1240"/>
                  <a:gd name="T21" fmla="*/ 192 h 1167"/>
                  <a:gd name="T22" fmla="*/ 1180 w 1240"/>
                  <a:gd name="T23" fmla="*/ 192 h 1167"/>
                  <a:gd name="T24" fmla="*/ 1047 w 1240"/>
                  <a:gd name="T25" fmla="*/ 59 h 1167"/>
                  <a:gd name="T26" fmla="*/ 192 w 1240"/>
                  <a:gd name="T27" fmla="*/ 59 h 1167"/>
                  <a:gd name="T28" fmla="*/ 59 w 1240"/>
                  <a:gd name="T29" fmla="*/ 192 h 1167"/>
                  <a:gd name="T30" fmla="*/ 59 w 1240"/>
                  <a:gd name="T31" fmla="*/ 974 h 1167"/>
                  <a:gd name="T32" fmla="*/ 192 w 1240"/>
                  <a:gd name="T33" fmla="*/ 1107 h 1167"/>
                  <a:gd name="T34" fmla="*/ 1047 w 1240"/>
                  <a:gd name="T35" fmla="*/ 1107 h 1167"/>
                  <a:gd name="T36" fmla="*/ 1180 w 1240"/>
                  <a:gd name="T37" fmla="*/ 974 h 1167"/>
                  <a:gd name="T38" fmla="*/ 1180 w 1240"/>
                  <a:gd name="T39" fmla="*/ 192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0" h="1167">
                    <a:moveTo>
                      <a:pt x="1239" y="974"/>
                    </a:moveTo>
                    <a:lnTo>
                      <a:pt x="1239" y="974"/>
                    </a:lnTo>
                    <a:cubicBezTo>
                      <a:pt x="1239" y="1077"/>
                      <a:pt x="1151" y="1166"/>
                      <a:pt x="1047" y="1166"/>
                    </a:cubicBezTo>
                    <a:cubicBezTo>
                      <a:pt x="192" y="1166"/>
                      <a:pt x="192" y="1166"/>
                      <a:pt x="192" y="1166"/>
                    </a:cubicBezTo>
                    <a:cubicBezTo>
                      <a:pt x="89" y="1166"/>
                      <a:pt x="0" y="1077"/>
                      <a:pt x="0" y="974"/>
                    </a:cubicBezTo>
                    <a:cubicBezTo>
                      <a:pt x="0" y="192"/>
                      <a:pt x="0" y="192"/>
                      <a:pt x="0" y="192"/>
                    </a:cubicBezTo>
                    <a:cubicBezTo>
                      <a:pt x="0" y="89"/>
                      <a:pt x="89" y="0"/>
                      <a:pt x="192" y="0"/>
                    </a:cubicBezTo>
                    <a:cubicBezTo>
                      <a:pt x="1047" y="0"/>
                      <a:pt x="1047" y="0"/>
                      <a:pt x="1047" y="0"/>
                    </a:cubicBezTo>
                    <a:cubicBezTo>
                      <a:pt x="1151" y="0"/>
                      <a:pt x="1239" y="89"/>
                      <a:pt x="1239" y="192"/>
                    </a:cubicBezTo>
                    <a:lnTo>
                      <a:pt x="1239" y="974"/>
                    </a:lnTo>
                    <a:close/>
                    <a:moveTo>
                      <a:pt x="1180" y="192"/>
                    </a:moveTo>
                    <a:lnTo>
                      <a:pt x="1180" y="192"/>
                    </a:lnTo>
                    <a:cubicBezTo>
                      <a:pt x="1180" y="118"/>
                      <a:pt x="1121" y="59"/>
                      <a:pt x="1047" y="59"/>
                    </a:cubicBezTo>
                    <a:cubicBezTo>
                      <a:pt x="192" y="59"/>
                      <a:pt x="192" y="59"/>
                      <a:pt x="192" y="59"/>
                    </a:cubicBezTo>
                    <a:cubicBezTo>
                      <a:pt x="118" y="59"/>
                      <a:pt x="59" y="118"/>
                      <a:pt x="59" y="192"/>
                    </a:cubicBezTo>
                    <a:cubicBezTo>
                      <a:pt x="59" y="974"/>
                      <a:pt x="59" y="974"/>
                      <a:pt x="59" y="974"/>
                    </a:cubicBezTo>
                    <a:cubicBezTo>
                      <a:pt x="59" y="1048"/>
                      <a:pt x="118" y="1107"/>
                      <a:pt x="192" y="1107"/>
                    </a:cubicBezTo>
                    <a:cubicBezTo>
                      <a:pt x="1047" y="1107"/>
                      <a:pt x="1047" y="1107"/>
                      <a:pt x="1047" y="1107"/>
                    </a:cubicBezTo>
                    <a:cubicBezTo>
                      <a:pt x="1121" y="1107"/>
                      <a:pt x="1180" y="1048"/>
                      <a:pt x="1180" y="974"/>
                    </a:cubicBezTo>
                    <a:lnTo>
                      <a:pt x="1180" y="192"/>
                    </a:lnTo>
                    <a:close/>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sp>
            <p:nvSpPr>
              <p:cNvPr id="26" name="Freeform 50">
                <a:extLst>
                  <a:ext uri="{FF2B5EF4-FFF2-40B4-BE49-F238E27FC236}">
                    <a16:creationId xmlns="" xmlns:a16="http://schemas.microsoft.com/office/drawing/2014/main" id="{8E4CBC30-2AD4-4AEB-BA9D-2934D576F1F4}"/>
                  </a:ext>
                </a:extLst>
              </p:cNvPr>
              <p:cNvSpPr>
                <a:spLocks noChangeArrowheads="1"/>
              </p:cNvSpPr>
              <p:nvPr/>
            </p:nvSpPr>
            <p:spPr bwMode="auto">
              <a:xfrm>
                <a:off x="1624587" y="2799977"/>
                <a:ext cx="233449" cy="237799"/>
              </a:xfrm>
              <a:custGeom>
                <a:avLst/>
                <a:gdLst>
                  <a:gd name="T0" fmla="*/ 354 w 709"/>
                  <a:gd name="T1" fmla="*/ 723 h 724"/>
                  <a:gd name="T2" fmla="*/ 354 w 709"/>
                  <a:gd name="T3" fmla="*/ 723 h 724"/>
                  <a:gd name="T4" fmla="*/ 0 w 709"/>
                  <a:gd name="T5" fmla="*/ 354 h 724"/>
                  <a:gd name="T6" fmla="*/ 354 w 709"/>
                  <a:gd name="T7" fmla="*/ 0 h 724"/>
                  <a:gd name="T8" fmla="*/ 708 w 709"/>
                  <a:gd name="T9" fmla="*/ 354 h 724"/>
                  <a:gd name="T10" fmla="*/ 354 w 709"/>
                  <a:gd name="T11" fmla="*/ 723 h 724"/>
                  <a:gd name="T12" fmla="*/ 354 w 709"/>
                  <a:gd name="T13" fmla="*/ 59 h 724"/>
                  <a:gd name="T14" fmla="*/ 354 w 709"/>
                  <a:gd name="T15" fmla="*/ 59 h 724"/>
                  <a:gd name="T16" fmla="*/ 59 w 709"/>
                  <a:gd name="T17" fmla="*/ 354 h 724"/>
                  <a:gd name="T18" fmla="*/ 354 w 709"/>
                  <a:gd name="T19" fmla="*/ 664 h 724"/>
                  <a:gd name="T20" fmla="*/ 649 w 709"/>
                  <a:gd name="T21" fmla="*/ 354 h 724"/>
                  <a:gd name="T22" fmla="*/ 354 w 709"/>
                  <a:gd name="T23" fmla="*/ 59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9" h="724">
                    <a:moveTo>
                      <a:pt x="354" y="723"/>
                    </a:moveTo>
                    <a:lnTo>
                      <a:pt x="354" y="723"/>
                    </a:lnTo>
                    <a:cubicBezTo>
                      <a:pt x="162" y="723"/>
                      <a:pt x="0" y="560"/>
                      <a:pt x="0" y="354"/>
                    </a:cubicBezTo>
                    <a:cubicBezTo>
                      <a:pt x="0" y="162"/>
                      <a:pt x="162" y="0"/>
                      <a:pt x="354" y="0"/>
                    </a:cubicBezTo>
                    <a:cubicBezTo>
                      <a:pt x="560" y="0"/>
                      <a:pt x="708" y="162"/>
                      <a:pt x="708" y="354"/>
                    </a:cubicBezTo>
                    <a:cubicBezTo>
                      <a:pt x="708" y="560"/>
                      <a:pt x="560" y="723"/>
                      <a:pt x="354" y="723"/>
                    </a:cubicBezTo>
                    <a:close/>
                    <a:moveTo>
                      <a:pt x="354" y="59"/>
                    </a:moveTo>
                    <a:lnTo>
                      <a:pt x="354" y="59"/>
                    </a:lnTo>
                    <a:cubicBezTo>
                      <a:pt x="191" y="59"/>
                      <a:pt x="59" y="192"/>
                      <a:pt x="59" y="354"/>
                    </a:cubicBezTo>
                    <a:cubicBezTo>
                      <a:pt x="59" y="531"/>
                      <a:pt x="191" y="664"/>
                      <a:pt x="354" y="664"/>
                    </a:cubicBezTo>
                    <a:cubicBezTo>
                      <a:pt x="516" y="664"/>
                      <a:pt x="649" y="531"/>
                      <a:pt x="649" y="354"/>
                    </a:cubicBezTo>
                    <a:cubicBezTo>
                      <a:pt x="649" y="192"/>
                      <a:pt x="516" y="59"/>
                      <a:pt x="354" y="59"/>
                    </a:cubicBezTo>
                    <a:close/>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sp>
            <p:nvSpPr>
              <p:cNvPr id="27" name="Freeform 51">
                <a:extLst>
                  <a:ext uri="{FF2B5EF4-FFF2-40B4-BE49-F238E27FC236}">
                    <a16:creationId xmlns="" xmlns:a16="http://schemas.microsoft.com/office/drawing/2014/main" id="{6D79F188-6831-4C8D-8725-08E2CFFEBCBB}"/>
                  </a:ext>
                </a:extLst>
              </p:cNvPr>
              <p:cNvSpPr>
                <a:spLocks noChangeArrowheads="1"/>
              </p:cNvSpPr>
              <p:nvPr/>
            </p:nvSpPr>
            <p:spPr bwMode="auto">
              <a:xfrm>
                <a:off x="1731887" y="2866677"/>
                <a:ext cx="58000" cy="126150"/>
              </a:xfrm>
              <a:custGeom>
                <a:avLst/>
                <a:gdLst>
                  <a:gd name="T0" fmla="*/ 30 w 178"/>
                  <a:gd name="T1" fmla="*/ 384 h 385"/>
                  <a:gd name="T2" fmla="*/ 30 w 178"/>
                  <a:gd name="T3" fmla="*/ 384 h 385"/>
                  <a:gd name="T4" fmla="*/ 0 w 178"/>
                  <a:gd name="T5" fmla="*/ 354 h 385"/>
                  <a:gd name="T6" fmla="*/ 0 w 178"/>
                  <a:gd name="T7" fmla="*/ 30 h 385"/>
                  <a:gd name="T8" fmla="*/ 15 w 178"/>
                  <a:gd name="T9" fmla="*/ 0 h 385"/>
                  <a:gd name="T10" fmla="*/ 44 w 178"/>
                  <a:gd name="T11" fmla="*/ 15 h 385"/>
                  <a:gd name="T12" fmla="*/ 162 w 178"/>
                  <a:gd name="T13" fmla="*/ 104 h 385"/>
                  <a:gd name="T14" fmla="*/ 162 w 178"/>
                  <a:gd name="T15" fmla="*/ 148 h 385"/>
                  <a:gd name="T16" fmla="*/ 133 w 178"/>
                  <a:gd name="T17" fmla="*/ 148 h 385"/>
                  <a:gd name="T18" fmla="*/ 59 w 178"/>
                  <a:gd name="T19" fmla="*/ 89 h 385"/>
                  <a:gd name="T20" fmla="*/ 59 w 178"/>
                  <a:gd name="T21" fmla="*/ 354 h 385"/>
                  <a:gd name="T22" fmla="*/ 30 w 178"/>
                  <a:gd name="T23" fmla="*/ 38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385">
                    <a:moveTo>
                      <a:pt x="30" y="384"/>
                    </a:moveTo>
                    <a:lnTo>
                      <a:pt x="30" y="384"/>
                    </a:lnTo>
                    <a:cubicBezTo>
                      <a:pt x="15" y="384"/>
                      <a:pt x="0" y="369"/>
                      <a:pt x="0" y="354"/>
                    </a:cubicBezTo>
                    <a:cubicBezTo>
                      <a:pt x="0" y="30"/>
                      <a:pt x="0" y="30"/>
                      <a:pt x="0" y="30"/>
                    </a:cubicBezTo>
                    <a:cubicBezTo>
                      <a:pt x="0" y="15"/>
                      <a:pt x="0" y="15"/>
                      <a:pt x="15" y="0"/>
                    </a:cubicBezTo>
                    <a:cubicBezTo>
                      <a:pt x="30" y="0"/>
                      <a:pt x="30" y="0"/>
                      <a:pt x="44" y="15"/>
                    </a:cubicBezTo>
                    <a:cubicBezTo>
                      <a:pt x="162" y="104"/>
                      <a:pt x="162" y="104"/>
                      <a:pt x="162" y="104"/>
                    </a:cubicBezTo>
                    <a:cubicBezTo>
                      <a:pt x="177" y="118"/>
                      <a:pt x="177" y="133"/>
                      <a:pt x="162" y="148"/>
                    </a:cubicBezTo>
                    <a:cubicBezTo>
                      <a:pt x="162" y="163"/>
                      <a:pt x="148" y="163"/>
                      <a:pt x="133" y="148"/>
                    </a:cubicBezTo>
                    <a:cubicBezTo>
                      <a:pt x="59" y="89"/>
                      <a:pt x="59" y="89"/>
                      <a:pt x="59" y="89"/>
                    </a:cubicBezTo>
                    <a:cubicBezTo>
                      <a:pt x="59" y="354"/>
                      <a:pt x="59" y="354"/>
                      <a:pt x="59" y="354"/>
                    </a:cubicBezTo>
                    <a:cubicBezTo>
                      <a:pt x="59" y="369"/>
                      <a:pt x="44" y="384"/>
                      <a:pt x="30" y="384"/>
                    </a:cubicBezTo>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sp>
            <p:nvSpPr>
              <p:cNvPr id="28" name="Freeform 52">
                <a:extLst>
                  <a:ext uri="{FF2B5EF4-FFF2-40B4-BE49-F238E27FC236}">
                    <a16:creationId xmlns="" xmlns:a16="http://schemas.microsoft.com/office/drawing/2014/main" id="{7F909741-3ED8-4B31-B043-EB6971E3F140}"/>
                  </a:ext>
                </a:extLst>
              </p:cNvPr>
              <p:cNvSpPr>
                <a:spLocks noChangeArrowheads="1"/>
              </p:cNvSpPr>
              <p:nvPr/>
            </p:nvSpPr>
            <p:spPr bwMode="auto">
              <a:xfrm>
                <a:off x="1692737" y="2866677"/>
                <a:ext cx="58000" cy="53650"/>
              </a:xfrm>
              <a:custGeom>
                <a:avLst/>
                <a:gdLst>
                  <a:gd name="T0" fmla="*/ 30 w 178"/>
                  <a:gd name="T1" fmla="*/ 163 h 164"/>
                  <a:gd name="T2" fmla="*/ 30 w 178"/>
                  <a:gd name="T3" fmla="*/ 163 h 164"/>
                  <a:gd name="T4" fmla="*/ 0 w 178"/>
                  <a:gd name="T5" fmla="*/ 148 h 164"/>
                  <a:gd name="T6" fmla="*/ 15 w 178"/>
                  <a:gd name="T7" fmla="*/ 104 h 164"/>
                  <a:gd name="T8" fmla="*/ 133 w 178"/>
                  <a:gd name="T9" fmla="*/ 15 h 164"/>
                  <a:gd name="T10" fmla="*/ 162 w 178"/>
                  <a:gd name="T11" fmla="*/ 15 h 164"/>
                  <a:gd name="T12" fmla="*/ 162 w 178"/>
                  <a:gd name="T13" fmla="*/ 59 h 164"/>
                  <a:gd name="T14" fmla="*/ 44 w 178"/>
                  <a:gd name="T15" fmla="*/ 148 h 164"/>
                  <a:gd name="T16" fmla="*/ 30 w 178"/>
                  <a:gd name="T17" fmla="*/ 16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164">
                    <a:moveTo>
                      <a:pt x="30" y="163"/>
                    </a:moveTo>
                    <a:lnTo>
                      <a:pt x="30" y="163"/>
                    </a:lnTo>
                    <a:cubicBezTo>
                      <a:pt x="15" y="163"/>
                      <a:pt x="15" y="163"/>
                      <a:pt x="0" y="148"/>
                    </a:cubicBezTo>
                    <a:cubicBezTo>
                      <a:pt x="0" y="133"/>
                      <a:pt x="0" y="118"/>
                      <a:pt x="15" y="104"/>
                    </a:cubicBezTo>
                    <a:cubicBezTo>
                      <a:pt x="133" y="15"/>
                      <a:pt x="133" y="15"/>
                      <a:pt x="133" y="15"/>
                    </a:cubicBezTo>
                    <a:cubicBezTo>
                      <a:pt x="148" y="0"/>
                      <a:pt x="162" y="0"/>
                      <a:pt x="162" y="15"/>
                    </a:cubicBezTo>
                    <a:cubicBezTo>
                      <a:pt x="177" y="30"/>
                      <a:pt x="177" y="45"/>
                      <a:pt x="162" y="59"/>
                    </a:cubicBezTo>
                    <a:cubicBezTo>
                      <a:pt x="44" y="148"/>
                      <a:pt x="44" y="148"/>
                      <a:pt x="44" y="148"/>
                    </a:cubicBezTo>
                    <a:cubicBezTo>
                      <a:pt x="44" y="163"/>
                      <a:pt x="30" y="163"/>
                      <a:pt x="30" y="163"/>
                    </a:cubicBezTo>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grpSp>
      </p:grpSp>
      <p:grpSp>
        <p:nvGrpSpPr>
          <p:cNvPr id="30" name="Группа 30">
            <a:extLst>
              <a:ext uri="{FF2B5EF4-FFF2-40B4-BE49-F238E27FC236}">
                <a16:creationId xmlns="" xmlns:a16="http://schemas.microsoft.com/office/drawing/2014/main" id="{696A3395-D403-4D65-B040-F42236EB7814}"/>
              </a:ext>
            </a:extLst>
          </p:cNvPr>
          <p:cNvGrpSpPr/>
          <p:nvPr/>
        </p:nvGrpSpPr>
        <p:grpSpPr>
          <a:xfrm>
            <a:off x="8736610" y="5261828"/>
            <a:ext cx="2869279" cy="1250714"/>
            <a:chOff x="6193678" y="4067303"/>
            <a:chExt cx="2151959" cy="938034"/>
          </a:xfrm>
        </p:grpSpPr>
        <p:sp>
          <p:nvSpPr>
            <p:cNvPr id="31" name="TextBox 11">
              <a:extLst>
                <a:ext uri="{FF2B5EF4-FFF2-40B4-BE49-F238E27FC236}">
                  <a16:creationId xmlns="" xmlns:a16="http://schemas.microsoft.com/office/drawing/2014/main" id="{D6528BA7-7B03-4DA5-A9CB-E7C17CE5DCC5}"/>
                </a:ext>
              </a:extLst>
            </p:cNvPr>
            <p:cNvSpPr txBox="1"/>
            <p:nvPr/>
          </p:nvSpPr>
          <p:spPr>
            <a:xfrm>
              <a:off x="6588224" y="4382090"/>
              <a:ext cx="1757413" cy="623247"/>
            </a:xfrm>
            <a:prstGeom prst="rect">
              <a:avLst/>
            </a:prstGeom>
            <a:noFill/>
          </p:spPr>
          <p:txBody>
            <a:bodyPr wrap="square" rtlCol="0">
              <a:spAutoFit/>
            </a:bodyPr>
            <a:lstStyle/>
            <a:p>
              <a:pPr>
                <a:lnSpc>
                  <a:spcPct val="150000"/>
                </a:lnSpc>
              </a:pPr>
              <a:r>
                <a:rPr lang="zh-CN" altLang="en-US" sz="1600" b="1" dirty="0">
                  <a:solidFill>
                    <a:schemeClr val="accent2">
                      <a:lumMod val="75000"/>
                    </a:schemeClr>
                  </a:solidFill>
                  <a:latin typeface="微软雅黑" panose="020B0503020204020204" pitchFamily="34" charset="-122"/>
                  <a:ea typeface="微软雅黑" panose="020B0503020204020204" pitchFamily="34" charset="-122"/>
                  <a:cs typeface="+mn-ea"/>
                  <a:sym typeface="+mn-lt"/>
                </a:rPr>
                <a:t>公司全体人员</a:t>
              </a:r>
              <a:endParaRPr lang="en-US" altLang="zh-CN" sz="1600" b="1" dirty="0">
                <a:solidFill>
                  <a:schemeClr val="accent2">
                    <a:lumMod val="75000"/>
                  </a:schemeClr>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1600" b="1" dirty="0">
                  <a:solidFill>
                    <a:schemeClr val="accent2">
                      <a:lumMod val="75000"/>
                    </a:schemeClr>
                  </a:solidFill>
                  <a:latin typeface="微软雅黑" panose="020B0503020204020204" pitchFamily="34" charset="-122"/>
                  <a:ea typeface="微软雅黑" panose="020B0503020204020204" pitchFamily="34" charset="-122"/>
                  <a:cs typeface="+mn-ea"/>
                  <a:sym typeface="+mn-lt"/>
                </a:rPr>
                <a:t>意向客户代表</a:t>
              </a:r>
              <a:endParaRPr lang="ru-RU" sz="1600" b="1" dirty="0">
                <a:solidFill>
                  <a:schemeClr val="accent2">
                    <a:lumMod val="75000"/>
                  </a:schemeClr>
                </a:solidFill>
                <a:latin typeface="微软雅黑" panose="020B0503020204020204" pitchFamily="34" charset="-122"/>
                <a:ea typeface="微软雅黑" panose="020B0503020204020204" pitchFamily="34" charset="-122"/>
                <a:cs typeface="+mn-ea"/>
                <a:sym typeface="+mn-lt"/>
              </a:endParaRPr>
            </a:p>
          </p:txBody>
        </p:sp>
        <p:sp>
          <p:nvSpPr>
            <p:cNvPr id="32" name="TextBox 12">
              <a:extLst>
                <a:ext uri="{FF2B5EF4-FFF2-40B4-BE49-F238E27FC236}">
                  <a16:creationId xmlns="" xmlns:a16="http://schemas.microsoft.com/office/drawing/2014/main" id="{429B3E5F-7F82-4FCA-B1E6-0CAE05974219}"/>
                </a:ext>
              </a:extLst>
            </p:cNvPr>
            <p:cNvSpPr txBox="1"/>
            <p:nvPr/>
          </p:nvSpPr>
          <p:spPr>
            <a:xfrm>
              <a:off x="6588224" y="4067303"/>
              <a:ext cx="934390" cy="253915"/>
            </a:xfrm>
            <a:prstGeom prst="rect">
              <a:avLst/>
            </a:prstGeom>
            <a:noFill/>
          </p:spPr>
          <p:txBody>
            <a:bodyPr wrap="none" rtlCol="0">
              <a:spAutoFit/>
            </a:bodyPr>
            <a:lstStyle/>
            <a:p>
              <a:r>
                <a:rPr lang="zh-CN" altLang="en-US" sz="1600" b="1" dirty="0">
                  <a:solidFill>
                    <a:srgbClr val="AB5E37"/>
                  </a:solidFill>
                  <a:latin typeface="微软雅黑" panose="020B0503020204020204" pitchFamily="34" charset="-122"/>
                  <a:ea typeface="微软雅黑" panose="020B0503020204020204" pitchFamily="34" charset="-122"/>
                  <a:cs typeface="+mn-ea"/>
                  <a:sym typeface="+mn-lt"/>
                </a:rPr>
                <a:t>出席嘉宾</a:t>
              </a:r>
              <a:r>
                <a:rPr lang="en-US" altLang="zh-CN" sz="1600" dirty="0">
                  <a:solidFill>
                    <a:srgbClr val="AB5E37"/>
                  </a:solidFill>
                  <a:latin typeface="微软雅黑" panose="020B0503020204020204" pitchFamily="34" charset="-122"/>
                  <a:ea typeface="微软雅黑" panose="020B0503020204020204" pitchFamily="34" charset="-122"/>
                  <a:cs typeface="+mn-ea"/>
                  <a:sym typeface="+mn-lt"/>
                </a:rPr>
                <a:t>04</a:t>
              </a:r>
              <a:endParaRPr lang="ru-RU" sz="1600" dirty="0">
                <a:solidFill>
                  <a:srgbClr val="AB5E37"/>
                </a:solidFill>
                <a:latin typeface="微软雅黑" panose="020B0503020204020204" pitchFamily="34" charset="-122"/>
                <a:ea typeface="微软雅黑" panose="020B0503020204020204" pitchFamily="34" charset="-122"/>
                <a:cs typeface="+mn-ea"/>
                <a:sym typeface="+mn-lt"/>
              </a:endParaRPr>
            </a:p>
          </p:txBody>
        </p:sp>
        <p:grpSp>
          <p:nvGrpSpPr>
            <p:cNvPr id="33" name="Группа 19">
              <a:extLst>
                <a:ext uri="{FF2B5EF4-FFF2-40B4-BE49-F238E27FC236}">
                  <a16:creationId xmlns="" xmlns:a16="http://schemas.microsoft.com/office/drawing/2014/main" id="{BF41B9A4-C896-4775-9C30-0E2619E0EEB2}"/>
                </a:ext>
              </a:extLst>
            </p:cNvPr>
            <p:cNvGrpSpPr/>
            <p:nvPr/>
          </p:nvGrpSpPr>
          <p:grpSpPr>
            <a:xfrm>
              <a:off x="6193678" y="4068924"/>
              <a:ext cx="286161" cy="269867"/>
              <a:chOff x="1537587" y="2707178"/>
              <a:chExt cx="407449" cy="384249"/>
            </a:xfrm>
            <a:solidFill>
              <a:schemeClr val="tx1">
                <a:lumMod val="95000"/>
                <a:lumOff val="5000"/>
              </a:schemeClr>
            </a:solidFill>
          </p:grpSpPr>
          <p:sp>
            <p:nvSpPr>
              <p:cNvPr id="34" name="Freeform 49">
                <a:extLst>
                  <a:ext uri="{FF2B5EF4-FFF2-40B4-BE49-F238E27FC236}">
                    <a16:creationId xmlns="" xmlns:a16="http://schemas.microsoft.com/office/drawing/2014/main" id="{57E65DAE-E89E-42EE-8662-27EB9DBAB35D}"/>
                  </a:ext>
                </a:extLst>
              </p:cNvPr>
              <p:cNvSpPr>
                <a:spLocks noChangeArrowheads="1"/>
              </p:cNvSpPr>
              <p:nvPr/>
            </p:nvSpPr>
            <p:spPr bwMode="auto">
              <a:xfrm>
                <a:off x="1537587" y="2707178"/>
                <a:ext cx="407449" cy="384249"/>
              </a:xfrm>
              <a:custGeom>
                <a:avLst/>
                <a:gdLst>
                  <a:gd name="T0" fmla="*/ 1239 w 1240"/>
                  <a:gd name="T1" fmla="*/ 974 h 1167"/>
                  <a:gd name="T2" fmla="*/ 1239 w 1240"/>
                  <a:gd name="T3" fmla="*/ 974 h 1167"/>
                  <a:gd name="T4" fmla="*/ 1047 w 1240"/>
                  <a:gd name="T5" fmla="*/ 1166 h 1167"/>
                  <a:gd name="T6" fmla="*/ 192 w 1240"/>
                  <a:gd name="T7" fmla="*/ 1166 h 1167"/>
                  <a:gd name="T8" fmla="*/ 0 w 1240"/>
                  <a:gd name="T9" fmla="*/ 974 h 1167"/>
                  <a:gd name="T10" fmla="*/ 0 w 1240"/>
                  <a:gd name="T11" fmla="*/ 192 h 1167"/>
                  <a:gd name="T12" fmla="*/ 192 w 1240"/>
                  <a:gd name="T13" fmla="*/ 0 h 1167"/>
                  <a:gd name="T14" fmla="*/ 1047 w 1240"/>
                  <a:gd name="T15" fmla="*/ 0 h 1167"/>
                  <a:gd name="T16" fmla="*/ 1239 w 1240"/>
                  <a:gd name="T17" fmla="*/ 192 h 1167"/>
                  <a:gd name="T18" fmla="*/ 1239 w 1240"/>
                  <a:gd name="T19" fmla="*/ 974 h 1167"/>
                  <a:gd name="T20" fmla="*/ 1180 w 1240"/>
                  <a:gd name="T21" fmla="*/ 192 h 1167"/>
                  <a:gd name="T22" fmla="*/ 1180 w 1240"/>
                  <a:gd name="T23" fmla="*/ 192 h 1167"/>
                  <a:gd name="T24" fmla="*/ 1047 w 1240"/>
                  <a:gd name="T25" fmla="*/ 59 h 1167"/>
                  <a:gd name="T26" fmla="*/ 192 w 1240"/>
                  <a:gd name="T27" fmla="*/ 59 h 1167"/>
                  <a:gd name="T28" fmla="*/ 59 w 1240"/>
                  <a:gd name="T29" fmla="*/ 192 h 1167"/>
                  <a:gd name="T30" fmla="*/ 59 w 1240"/>
                  <a:gd name="T31" fmla="*/ 974 h 1167"/>
                  <a:gd name="T32" fmla="*/ 192 w 1240"/>
                  <a:gd name="T33" fmla="*/ 1107 h 1167"/>
                  <a:gd name="T34" fmla="*/ 1047 w 1240"/>
                  <a:gd name="T35" fmla="*/ 1107 h 1167"/>
                  <a:gd name="T36" fmla="*/ 1180 w 1240"/>
                  <a:gd name="T37" fmla="*/ 974 h 1167"/>
                  <a:gd name="T38" fmla="*/ 1180 w 1240"/>
                  <a:gd name="T39" fmla="*/ 192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0" h="1167">
                    <a:moveTo>
                      <a:pt x="1239" y="974"/>
                    </a:moveTo>
                    <a:lnTo>
                      <a:pt x="1239" y="974"/>
                    </a:lnTo>
                    <a:cubicBezTo>
                      <a:pt x="1239" y="1077"/>
                      <a:pt x="1151" y="1166"/>
                      <a:pt x="1047" y="1166"/>
                    </a:cubicBezTo>
                    <a:cubicBezTo>
                      <a:pt x="192" y="1166"/>
                      <a:pt x="192" y="1166"/>
                      <a:pt x="192" y="1166"/>
                    </a:cubicBezTo>
                    <a:cubicBezTo>
                      <a:pt x="89" y="1166"/>
                      <a:pt x="0" y="1077"/>
                      <a:pt x="0" y="974"/>
                    </a:cubicBezTo>
                    <a:cubicBezTo>
                      <a:pt x="0" y="192"/>
                      <a:pt x="0" y="192"/>
                      <a:pt x="0" y="192"/>
                    </a:cubicBezTo>
                    <a:cubicBezTo>
                      <a:pt x="0" y="89"/>
                      <a:pt x="89" y="0"/>
                      <a:pt x="192" y="0"/>
                    </a:cubicBezTo>
                    <a:cubicBezTo>
                      <a:pt x="1047" y="0"/>
                      <a:pt x="1047" y="0"/>
                      <a:pt x="1047" y="0"/>
                    </a:cubicBezTo>
                    <a:cubicBezTo>
                      <a:pt x="1151" y="0"/>
                      <a:pt x="1239" y="89"/>
                      <a:pt x="1239" y="192"/>
                    </a:cubicBezTo>
                    <a:lnTo>
                      <a:pt x="1239" y="974"/>
                    </a:lnTo>
                    <a:close/>
                    <a:moveTo>
                      <a:pt x="1180" y="192"/>
                    </a:moveTo>
                    <a:lnTo>
                      <a:pt x="1180" y="192"/>
                    </a:lnTo>
                    <a:cubicBezTo>
                      <a:pt x="1180" y="118"/>
                      <a:pt x="1121" y="59"/>
                      <a:pt x="1047" y="59"/>
                    </a:cubicBezTo>
                    <a:cubicBezTo>
                      <a:pt x="192" y="59"/>
                      <a:pt x="192" y="59"/>
                      <a:pt x="192" y="59"/>
                    </a:cubicBezTo>
                    <a:cubicBezTo>
                      <a:pt x="118" y="59"/>
                      <a:pt x="59" y="118"/>
                      <a:pt x="59" y="192"/>
                    </a:cubicBezTo>
                    <a:cubicBezTo>
                      <a:pt x="59" y="974"/>
                      <a:pt x="59" y="974"/>
                      <a:pt x="59" y="974"/>
                    </a:cubicBezTo>
                    <a:cubicBezTo>
                      <a:pt x="59" y="1048"/>
                      <a:pt x="118" y="1107"/>
                      <a:pt x="192" y="1107"/>
                    </a:cubicBezTo>
                    <a:cubicBezTo>
                      <a:pt x="1047" y="1107"/>
                      <a:pt x="1047" y="1107"/>
                      <a:pt x="1047" y="1107"/>
                    </a:cubicBezTo>
                    <a:cubicBezTo>
                      <a:pt x="1121" y="1107"/>
                      <a:pt x="1180" y="1048"/>
                      <a:pt x="1180" y="974"/>
                    </a:cubicBezTo>
                    <a:lnTo>
                      <a:pt x="1180" y="192"/>
                    </a:lnTo>
                    <a:close/>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sp>
            <p:nvSpPr>
              <p:cNvPr id="35" name="Freeform 50">
                <a:extLst>
                  <a:ext uri="{FF2B5EF4-FFF2-40B4-BE49-F238E27FC236}">
                    <a16:creationId xmlns="" xmlns:a16="http://schemas.microsoft.com/office/drawing/2014/main" id="{A0547AD7-4584-4A67-9092-91EF58708DE0}"/>
                  </a:ext>
                </a:extLst>
              </p:cNvPr>
              <p:cNvSpPr>
                <a:spLocks noChangeArrowheads="1"/>
              </p:cNvSpPr>
              <p:nvPr/>
            </p:nvSpPr>
            <p:spPr bwMode="auto">
              <a:xfrm>
                <a:off x="1624587" y="2799977"/>
                <a:ext cx="233449" cy="237799"/>
              </a:xfrm>
              <a:custGeom>
                <a:avLst/>
                <a:gdLst>
                  <a:gd name="T0" fmla="*/ 354 w 709"/>
                  <a:gd name="T1" fmla="*/ 723 h 724"/>
                  <a:gd name="T2" fmla="*/ 354 w 709"/>
                  <a:gd name="T3" fmla="*/ 723 h 724"/>
                  <a:gd name="T4" fmla="*/ 0 w 709"/>
                  <a:gd name="T5" fmla="*/ 354 h 724"/>
                  <a:gd name="T6" fmla="*/ 354 w 709"/>
                  <a:gd name="T7" fmla="*/ 0 h 724"/>
                  <a:gd name="T8" fmla="*/ 708 w 709"/>
                  <a:gd name="T9" fmla="*/ 354 h 724"/>
                  <a:gd name="T10" fmla="*/ 354 w 709"/>
                  <a:gd name="T11" fmla="*/ 723 h 724"/>
                  <a:gd name="T12" fmla="*/ 354 w 709"/>
                  <a:gd name="T13" fmla="*/ 59 h 724"/>
                  <a:gd name="T14" fmla="*/ 354 w 709"/>
                  <a:gd name="T15" fmla="*/ 59 h 724"/>
                  <a:gd name="T16" fmla="*/ 59 w 709"/>
                  <a:gd name="T17" fmla="*/ 354 h 724"/>
                  <a:gd name="T18" fmla="*/ 354 w 709"/>
                  <a:gd name="T19" fmla="*/ 664 h 724"/>
                  <a:gd name="T20" fmla="*/ 649 w 709"/>
                  <a:gd name="T21" fmla="*/ 354 h 724"/>
                  <a:gd name="T22" fmla="*/ 354 w 709"/>
                  <a:gd name="T23" fmla="*/ 59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09" h="724">
                    <a:moveTo>
                      <a:pt x="354" y="723"/>
                    </a:moveTo>
                    <a:lnTo>
                      <a:pt x="354" y="723"/>
                    </a:lnTo>
                    <a:cubicBezTo>
                      <a:pt x="162" y="723"/>
                      <a:pt x="0" y="560"/>
                      <a:pt x="0" y="354"/>
                    </a:cubicBezTo>
                    <a:cubicBezTo>
                      <a:pt x="0" y="162"/>
                      <a:pt x="162" y="0"/>
                      <a:pt x="354" y="0"/>
                    </a:cubicBezTo>
                    <a:cubicBezTo>
                      <a:pt x="560" y="0"/>
                      <a:pt x="708" y="162"/>
                      <a:pt x="708" y="354"/>
                    </a:cubicBezTo>
                    <a:cubicBezTo>
                      <a:pt x="708" y="560"/>
                      <a:pt x="560" y="723"/>
                      <a:pt x="354" y="723"/>
                    </a:cubicBezTo>
                    <a:close/>
                    <a:moveTo>
                      <a:pt x="354" y="59"/>
                    </a:moveTo>
                    <a:lnTo>
                      <a:pt x="354" y="59"/>
                    </a:lnTo>
                    <a:cubicBezTo>
                      <a:pt x="191" y="59"/>
                      <a:pt x="59" y="192"/>
                      <a:pt x="59" y="354"/>
                    </a:cubicBezTo>
                    <a:cubicBezTo>
                      <a:pt x="59" y="531"/>
                      <a:pt x="191" y="664"/>
                      <a:pt x="354" y="664"/>
                    </a:cubicBezTo>
                    <a:cubicBezTo>
                      <a:pt x="516" y="664"/>
                      <a:pt x="649" y="531"/>
                      <a:pt x="649" y="354"/>
                    </a:cubicBezTo>
                    <a:cubicBezTo>
                      <a:pt x="649" y="192"/>
                      <a:pt x="516" y="59"/>
                      <a:pt x="354" y="59"/>
                    </a:cubicBezTo>
                    <a:close/>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sp>
            <p:nvSpPr>
              <p:cNvPr id="36" name="Freeform 51">
                <a:extLst>
                  <a:ext uri="{FF2B5EF4-FFF2-40B4-BE49-F238E27FC236}">
                    <a16:creationId xmlns="" xmlns:a16="http://schemas.microsoft.com/office/drawing/2014/main" id="{DCB894EE-10B8-4CD5-900E-6CDF354938E0}"/>
                  </a:ext>
                </a:extLst>
              </p:cNvPr>
              <p:cNvSpPr>
                <a:spLocks noChangeArrowheads="1"/>
              </p:cNvSpPr>
              <p:nvPr/>
            </p:nvSpPr>
            <p:spPr bwMode="auto">
              <a:xfrm>
                <a:off x="1731887" y="2866677"/>
                <a:ext cx="58000" cy="126150"/>
              </a:xfrm>
              <a:custGeom>
                <a:avLst/>
                <a:gdLst>
                  <a:gd name="T0" fmla="*/ 30 w 178"/>
                  <a:gd name="T1" fmla="*/ 384 h 385"/>
                  <a:gd name="T2" fmla="*/ 30 w 178"/>
                  <a:gd name="T3" fmla="*/ 384 h 385"/>
                  <a:gd name="T4" fmla="*/ 0 w 178"/>
                  <a:gd name="T5" fmla="*/ 354 h 385"/>
                  <a:gd name="T6" fmla="*/ 0 w 178"/>
                  <a:gd name="T7" fmla="*/ 30 h 385"/>
                  <a:gd name="T8" fmla="*/ 15 w 178"/>
                  <a:gd name="T9" fmla="*/ 0 h 385"/>
                  <a:gd name="T10" fmla="*/ 44 w 178"/>
                  <a:gd name="T11" fmla="*/ 15 h 385"/>
                  <a:gd name="T12" fmla="*/ 162 w 178"/>
                  <a:gd name="T13" fmla="*/ 104 h 385"/>
                  <a:gd name="T14" fmla="*/ 162 w 178"/>
                  <a:gd name="T15" fmla="*/ 148 h 385"/>
                  <a:gd name="T16" fmla="*/ 133 w 178"/>
                  <a:gd name="T17" fmla="*/ 148 h 385"/>
                  <a:gd name="T18" fmla="*/ 59 w 178"/>
                  <a:gd name="T19" fmla="*/ 89 h 385"/>
                  <a:gd name="T20" fmla="*/ 59 w 178"/>
                  <a:gd name="T21" fmla="*/ 354 h 385"/>
                  <a:gd name="T22" fmla="*/ 30 w 178"/>
                  <a:gd name="T23" fmla="*/ 38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8" h="385">
                    <a:moveTo>
                      <a:pt x="30" y="384"/>
                    </a:moveTo>
                    <a:lnTo>
                      <a:pt x="30" y="384"/>
                    </a:lnTo>
                    <a:cubicBezTo>
                      <a:pt x="15" y="384"/>
                      <a:pt x="0" y="369"/>
                      <a:pt x="0" y="354"/>
                    </a:cubicBezTo>
                    <a:cubicBezTo>
                      <a:pt x="0" y="30"/>
                      <a:pt x="0" y="30"/>
                      <a:pt x="0" y="30"/>
                    </a:cubicBezTo>
                    <a:cubicBezTo>
                      <a:pt x="0" y="15"/>
                      <a:pt x="0" y="15"/>
                      <a:pt x="15" y="0"/>
                    </a:cubicBezTo>
                    <a:cubicBezTo>
                      <a:pt x="30" y="0"/>
                      <a:pt x="30" y="0"/>
                      <a:pt x="44" y="15"/>
                    </a:cubicBezTo>
                    <a:cubicBezTo>
                      <a:pt x="162" y="104"/>
                      <a:pt x="162" y="104"/>
                      <a:pt x="162" y="104"/>
                    </a:cubicBezTo>
                    <a:cubicBezTo>
                      <a:pt x="177" y="118"/>
                      <a:pt x="177" y="133"/>
                      <a:pt x="162" y="148"/>
                    </a:cubicBezTo>
                    <a:cubicBezTo>
                      <a:pt x="162" y="163"/>
                      <a:pt x="148" y="163"/>
                      <a:pt x="133" y="148"/>
                    </a:cubicBezTo>
                    <a:cubicBezTo>
                      <a:pt x="59" y="89"/>
                      <a:pt x="59" y="89"/>
                      <a:pt x="59" y="89"/>
                    </a:cubicBezTo>
                    <a:cubicBezTo>
                      <a:pt x="59" y="354"/>
                      <a:pt x="59" y="354"/>
                      <a:pt x="59" y="354"/>
                    </a:cubicBezTo>
                    <a:cubicBezTo>
                      <a:pt x="59" y="369"/>
                      <a:pt x="44" y="384"/>
                      <a:pt x="30" y="384"/>
                    </a:cubicBezTo>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sp>
            <p:nvSpPr>
              <p:cNvPr id="37" name="Freeform 52">
                <a:extLst>
                  <a:ext uri="{FF2B5EF4-FFF2-40B4-BE49-F238E27FC236}">
                    <a16:creationId xmlns="" xmlns:a16="http://schemas.microsoft.com/office/drawing/2014/main" id="{3173EC38-EC91-4706-BE72-4242CEE4099C}"/>
                  </a:ext>
                </a:extLst>
              </p:cNvPr>
              <p:cNvSpPr>
                <a:spLocks noChangeArrowheads="1"/>
              </p:cNvSpPr>
              <p:nvPr/>
            </p:nvSpPr>
            <p:spPr bwMode="auto">
              <a:xfrm>
                <a:off x="1692737" y="2866677"/>
                <a:ext cx="58000" cy="53650"/>
              </a:xfrm>
              <a:custGeom>
                <a:avLst/>
                <a:gdLst>
                  <a:gd name="T0" fmla="*/ 30 w 178"/>
                  <a:gd name="T1" fmla="*/ 163 h 164"/>
                  <a:gd name="T2" fmla="*/ 30 w 178"/>
                  <a:gd name="T3" fmla="*/ 163 h 164"/>
                  <a:gd name="T4" fmla="*/ 0 w 178"/>
                  <a:gd name="T5" fmla="*/ 148 h 164"/>
                  <a:gd name="T6" fmla="*/ 15 w 178"/>
                  <a:gd name="T7" fmla="*/ 104 h 164"/>
                  <a:gd name="T8" fmla="*/ 133 w 178"/>
                  <a:gd name="T9" fmla="*/ 15 h 164"/>
                  <a:gd name="T10" fmla="*/ 162 w 178"/>
                  <a:gd name="T11" fmla="*/ 15 h 164"/>
                  <a:gd name="T12" fmla="*/ 162 w 178"/>
                  <a:gd name="T13" fmla="*/ 59 h 164"/>
                  <a:gd name="T14" fmla="*/ 44 w 178"/>
                  <a:gd name="T15" fmla="*/ 148 h 164"/>
                  <a:gd name="T16" fmla="*/ 30 w 178"/>
                  <a:gd name="T17" fmla="*/ 16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8" h="164">
                    <a:moveTo>
                      <a:pt x="30" y="163"/>
                    </a:moveTo>
                    <a:lnTo>
                      <a:pt x="30" y="163"/>
                    </a:lnTo>
                    <a:cubicBezTo>
                      <a:pt x="15" y="163"/>
                      <a:pt x="15" y="163"/>
                      <a:pt x="0" y="148"/>
                    </a:cubicBezTo>
                    <a:cubicBezTo>
                      <a:pt x="0" y="133"/>
                      <a:pt x="0" y="118"/>
                      <a:pt x="15" y="104"/>
                    </a:cubicBezTo>
                    <a:cubicBezTo>
                      <a:pt x="133" y="15"/>
                      <a:pt x="133" y="15"/>
                      <a:pt x="133" y="15"/>
                    </a:cubicBezTo>
                    <a:cubicBezTo>
                      <a:pt x="148" y="0"/>
                      <a:pt x="162" y="0"/>
                      <a:pt x="162" y="15"/>
                    </a:cubicBezTo>
                    <a:cubicBezTo>
                      <a:pt x="177" y="30"/>
                      <a:pt x="177" y="45"/>
                      <a:pt x="162" y="59"/>
                    </a:cubicBezTo>
                    <a:cubicBezTo>
                      <a:pt x="44" y="148"/>
                      <a:pt x="44" y="148"/>
                      <a:pt x="44" y="148"/>
                    </a:cubicBezTo>
                    <a:cubicBezTo>
                      <a:pt x="44" y="163"/>
                      <a:pt x="30" y="163"/>
                      <a:pt x="30" y="163"/>
                    </a:cubicBezTo>
                  </a:path>
                </a:pathLst>
              </a:custGeom>
              <a:solidFill>
                <a:srgbClr val="AB5E37"/>
              </a:solidFill>
              <a:ln>
                <a:noFill/>
              </a:ln>
              <a:extLst/>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ru-RU" sz="2400">
                  <a:cs typeface="+mn-ea"/>
                  <a:sym typeface="+mn-lt"/>
                </a:endParaRPr>
              </a:p>
            </p:txBody>
          </p:sp>
        </p:grpSp>
      </p:grpSp>
      <p:sp>
        <p:nvSpPr>
          <p:cNvPr id="38" name="矩形 37">
            <a:extLst>
              <a:ext uri="{FF2B5EF4-FFF2-40B4-BE49-F238E27FC236}">
                <a16:creationId xmlns="" xmlns:a16="http://schemas.microsoft.com/office/drawing/2014/main" id="{E25EC746-9430-40E4-AC4C-DFECA709729D}"/>
              </a:ext>
            </a:extLst>
          </p:cNvPr>
          <p:cNvSpPr/>
          <p:nvPr/>
        </p:nvSpPr>
        <p:spPr>
          <a:xfrm>
            <a:off x="4573685" y="3429000"/>
            <a:ext cx="3137397" cy="461665"/>
          </a:xfrm>
          <a:prstGeom prst="rect">
            <a:avLst/>
          </a:prstGeom>
        </p:spPr>
        <p:txBody>
          <a:bodyPr wrap="none">
            <a:spAutoFit/>
          </a:bodyPr>
          <a:lstStyle/>
          <a:p>
            <a:pPr lvl="0"/>
            <a:r>
              <a:rPr lang="zh-CN" altLang="en-US" sz="24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同创造 齐感恩 共飞扬</a:t>
            </a:r>
          </a:p>
        </p:txBody>
      </p:sp>
      <p:sp>
        <p:nvSpPr>
          <p:cNvPr id="39" name="矩形 38">
            <a:extLst>
              <a:ext uri="{FF2B5EF4-FFF2-40B4-BE49-F238E27FC236}">
                <a16:creationId xmlns="" xmlns:a16="http://schemas.microsoft.com/office/drawing/2014/main" id="{D1E7D097-A2F5-4ED0-BB6A-861D75310379}"/>
              </a:ext>
            </a:extLst>
          </p:cNvPr>
          <p:cNvSpPr/>
          <p:nvPr/>
        </p:nvSpPr>
        <p:spPr>
          <a:xfrm>
            <a:off x="5602813" y="4173585"/>
            <a:ext cx="2108269" cy="307777"/>
          </a:xfrm>
          <a:prstGeom prst="rect">
            <a:avLst/>
          </a:prstGeom>
        </p:spPr>
        <p:txBody>
          <a:bodyPr wrap="none">
            <a:spAutoFit/>
          </a:bodyPr>
          <a:lstStyle/>
          <a:p>
            <a:r>
              <a:rPr lang="en-US" altLang="zh-CN" sz="1400" b="1" dirty="0">
                <a:solidFill>
                  <a:schemeClr val="accent2">
                    <a:lumMod val="75000"/>
                  </a:schemeClr>
                </a:solidFill>
                <a:latin typeface="微软雅黑" panose="020B0503020204020204" pitchFamily="34" charset="-122"/>
                <a:ea typeface="微软雅黑" panose="020B0503020204020204" pitchFamily="34" charset="-122"/>
              </a:rPr>
              <a:t>——XXX2018</a:t>
            </a:r>
            <a:r>
              <a:rPr lang="zh-CN" altLang="en-US" sz="1400" b="1" dirty="0">
                <a:solidFill>
                  <a:schemeClr val="accent2">
                    <a:lumMod val="75000"/>
                  </a:schemeClr>
                </a:solidFill>
                <a:latin typeface="微软雅黑" panose="020B0503020204020204" pitchFamily="34" charset="-122"/>
                <a:ea typeface="微软雅黑" panose="020B0503020204020204" pitchFamily="34" charset="-122"/>
              </a:rPr>
              <a:t>感恩活动</a:t>
            </a:r>
            <a:endParaRPr lang="zh-CN" altLang="en-US" sz="1400" dirty="0">
              <a:solidFill>
                <a:schemeClr val="accent2">
                  <a:lumMod val="75000"/>
                </a:schemeClr>
              </a:solidFill>
            </a:endParaRPr>
          </a:p>
        </p:txBody>
      </p:sp>
      <p:sp>
        <p:nvSpPr>
          <p:cNvPr id="40" name="TextBox 5">
            <a:extLst>
              <a:ext uri="{FF2B5EF4-FFF2-40B4-BE49-F238E27FC236}">
                <a16:creationId xmlns="" xmlns:a16="http://schemas.microsoft.com/office/drawing/2014/main" id="{4EE90FCD-82CE-4FCB-849B-CC1730CB8351}"/>
              </a:ext>
            </a:extLst>
          </p:cNvPr>
          <p:cNvSpPr txBox="1"/>
          <p:nvPr/>
        </p:nvSpPr>
        <p:spPr>
          <a:xfrm>
            <a:off x="947477" y="585787"/>
            <a:ext cx="1620957"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活动概要</a:t>
            </a:r>
          </a:p>
        </p:txBody>
      </p:sp>
      <p:pic>
        <p:nvPicPr>
          <p:cNvPr id="41" name="图片 40">
            <a:extLst>
              <a:ext uri="{FF2B5EF4-FFF2-40B4-BE49-F238E27FC236}">
                <a16:creationId xmlns="" xmlns:a16="http://schemas.microsoft.com/office/drawing/2014/main" id="{86F99443-E1DD-45B3-BBC4-E47DCACA6B5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96856"/>
            <a:ext cx="947477" cy="901083"/>
          </a:xfrm>
          <a:prstGeom prst="rect">
            <a:avLst/>
          </a:prstGeom>
        </p:spPr>
      </p:pic>
    </p:spTree>
    <p:extLst>
      <p:ext uri="{BB962C8B-B14F-4D97-AF65-F5344CB8AC3E}">
        <p14:creationId xmlns:p14="http://schemas.microsoft.com/office/powerpoint/2010/main" val="345927189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30"/>
                                        </p:tgtEl>
                                        <p:attrNameLst>
                                          <p:attrName>style.visibility</p:attrName>
                                        </p:attrNameLst>
                                      </p:cBhvr>
                                      <p:to>
                                        <p:strVal val="visible"/>
                                      </p:to>
                                    </p:set>
                                    <p:anim calcmode="lin" valueType="num">
                                      <p:cBhvr additive="base">
                                        <p:cTn id="26" dur="500" fill="hold"/>
                                        <p:tgtEl>
                                          <p:spTgt spid="30"/>
                                        </p:tgtEl>
                                        <p:attrNameLst>
                                          <p:attrName>ppt_x</p:attrName>
                                        </p:attrNameLst>
                                      </p:cBhvr>
                                      <p:tavLst>
                                        <p:tav tm="0">
                                          <p:val>
                                            <p:strVal val="#ppt_x"/>
                                          </p:val>
                                        </p:tav>
                                        <p:tav tm="100000">
                                          <p:val>
                                            <p:strVal val="#ppt_x"/>
                                          </p:val>
                                        </p:tav>
                                      </p:tavLst>
                                    </p:anim>
                                    <p:anim calcmode="lin" valueType="num">
                                      <p:cBhvr additive="base">
                                        <p:cTn id="27"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 xmlns:a16="http://schemas.microsoft.com/office/drawing/2014/main" id="{D76D7C13-61C7-4903-B17B-3C02C9BE0EC4}"/>
              </a:ext>
            </a:extLst>
          </p:cNvPr>
          <p:cNvSpPr txBox="1"/>
          <p:nvPr/>
        </p:nvSpPr>
        <p:spPr>
          <a:xfrm>
            <a:off x="947477" y="585787"/>
            <a:ext cx="2339102" cy="523220"/>
          </a:xfrm>
          <a:prstGeom prst="rect">
            <a:avLst/>
          </a:prstGeom>
          <a:noFill/>
        </p:spPr>
        <p:txBody>
          <a:bodyPr wrap="none" rtlCol="0">
            <a:spAutoFit/>
          </a:bodyPr>
          <a:lstStyle/>
          <a:p>
            <a:r>
              <a:rPr lang="zh-CN" altLang="en-US" sz="2800" b="1" dirty="0">
                <a:solidFill>
                  <a:schemeClr val="accent2">
                    <a:lumMod val="75000"/>
                  </a:schemeClr>
                </a:solidFill>
                <a:latin typeface="微软雅黑" panose="020B0503020204020204" pitchFamily="34" charset="-122"/>
                <a:ea typeface="微软雅黑" panose="020B0503020204020204" pitchFamily="34" charset="-122"/>
              </a:rPr>
              <a:t>活动主要形式</a:t>
            </a:r>
          </a:p>
        </p:txBody>
      </p:sp>
      <p:pic>
        <p:nvPicPr>
          <p:cNvPr id="3" name="图片 2">
            <a:extLst>
              <a:ext uri="{FF2B5EF4-FFF2-40B4-BE49-F238E27FC236}">
                <a16:creationId xmlns="" xmlns:a16="http://schemas.microsoft.com/office/drawing/2014/main" id="{FF0037E7-4CF9-4573-8261-4D0017A5A0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96856"/>
            <a:ext cx="947477" cy="901083"/>
          </a:xfrm>
          <a:prstGeom prst="rect">
            <a:avLst/>
          </a:prstGeom>
        </p:spPr>
      </p:pic>
      <p:pic>
        <p:nvPicPr>
          <p:cNvPr id="4" name="Picture 5">
            <a:extLst>
              <a:ext uri="{FF2B5EF4-FFF2-40B4-BE49-F238E27FC236}">
                <a16:creationId xmlns="" xmlns:a16="http://schemas.microsoft.com/office/drawing/2014/main" id="{406E8DEB-0787-4A40-9430-FEAEF287D65E}"/>
              </a:ext>
            </a:extLst>
          </p:cNvPr>
          <p:cNvPicPr>
            <a:picLocks noChangeAspect="1" noChangeArrowheads="1"/>
          </p:cNvPicPr>
          <p:nvPr/>
        </p:nvPicPr>
        <p:blipFill>
          <a:blip r:embed="rId4"/>
          <a:srcRect/>
          <a:stretch>
            <a:fillRect/>
          </a:stretch>
        </p:blipFill>
        <p:spPr bwMode="auto">
          <a:xfrm>
            <a:off x="6205291" y="2968299"/>
            <a:ext cx="1701169" cy="11191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extLst>
              <a:ext uri="{FF2B5EF4-FFF2-40B4-BE49-F238E27FC236}">
                <a16:creationId xmlns="" xmlns:a16="http://schemas.microsoft.com/office/drawing/2014/main" id="{A936F973-EF17-4F4A-97B0-DAFC43734B42}"/>
              </a:ext>
            </a:extLst>
          </p:cNvPr>
          <p:cNvPicPr>
            <a:picLocks noChangeAspect="1" noChangeArrowheads="1"/>
          </p:cNvPicPr>
          <p:nvPr/>
        </p:nvPicPr>
        <p:blipFill>
          <a:blip r:embed="rId5"/>
          <a:srcRect/>
          <a:stretch>
            <a:fillRect/>
          </a:stretch>
        </p:blipFill>
        <p:spPr bwMode="auto">
          <a:xfrm>
            <a:off x="4562218" y="2968299"/>
            <a:ext cx="1571635" cy="11430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3">
            <a:extLst>
              <a:ext uri="{FF2B5EF4-FFF2-40B4-BE49-F238E27FC236}">
                <a16:creationId xmlns="" xmlns:a16="http://schemas.microsoft.com/office/drawing/2014/main" id="{A5C08B18-F9F1-4AB0-A6A2-AFEB44B4798E}"/>
              </a:ext>
            </a:extLst>
          </p:cNvPr>
          <p:cNvPicPr>
            <a:picLocks noChangeAspect="1" noChangeArrowheads="1"/>
          </p:cNvPicPr>
          <p:nvPr/>
        </p:nvPicPr>
        <p:blipFill>
          <a:blip r:embed="rId6"/>
          <a:srcRect/>
          <a:stretch>
            <a:fillRect/>
          </a:stretch>
        </p:blipFill>
        <p:spPr bwMode="auto">
          <a:xfrm>
            <a:off x="2776267" y="2968299"/>
            <a:ext cx="1704826" cy="11430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2">
            <a:extLst>
              <a:ext uri="{FF2B5EF4-FFF2-40B4-BE49-F238E27FC236}">
                <a16:creationId xmlns="" xmlns:a16="http://schemas.microsoft.com/office/drawing/2014/main" id="{37087D69-AEEE-416D-9EC3-ECFB77BE15B5}"/>
              </a:ext>
            </a:extLst>
          </p:cNvPr>
          <p:cNvPicPr>
            <a:picLocks noChangeAspect="1" noChangeArrowheads="1"/>
          </p:cNvPicPr>
          <p:nvPr/>
        </p:nvPicPr>
        <p:blipFill>
          <a:blip r:embed="rId7"/>
          <a:srcRect/>
          <a:stretch>
            <a:fillRect/>
          </a:stretch>
        </p:blipFill>
        <p:spPr bwMode="auto">
          <a:xfrm>
            <a:off x="9715299" y="2982603"/>
            <a:ext cx="1621824" cy="10715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grpSp>
        <p:nvGrpSpPr>
          <p:cNvPr id="8" name="组合 38">
            <a:extLst>
              <a:ext uri="{FF2B5EF4-FFF2-40B4-BE49-F238E27FC236}">
                <a16:creationId xmlns="" xmlns:a16="http://schemas.microsoft.com/office/drawing/2014/main" id="{070346A9-6331-4FA4-A1EC-179FB1042F09}"/>
              </a:ext>
            </a:extLst>
          </p:cNvPr>
          <p:cNvGrpSpPr/>
          <p:nvPr/>
        </p:nvGrpSpPr>
        <p:grpSpPr bwMode="auto">
          <a:xfrm>
            <a:off x="8019796" y="2977841"/>
            <a:ext cx="1571624" cy="1888611"/>
            <a:chOff x="3857629" y="2296745"/>
            <a:chExt cx="1571627" cy="1655801"/>
          </a:xfrm>
        </p:grpSpPr>
        <p:sp>
          <p:nvSpPr>
            <p:cNvPr id="9" name="Text Box 19">
              <a:extLst>
                <a:ext uri="{FF2B5EF4-FFF2-40B4-BE49-F238E27FC236}">
                  <a16:creationId xmlns="" xmlns:a16="http://schemas.microsoft.com/office/drawing/2014/main" id="{E8D9E9A6-6660-4D6D-98C0-A8AA611A6453}"/>
                </a:ext>
              </a:extLst>
            </p:cNvPr>
            <p:cNvSpPr txBox="1">
              <a:spLocks noChangeArrowheads="1"/>
            </p:cNvSpPr>
            <p:nvPr/>
          </p:nvSpPr>
          <p:spPr bwMode="auto">
            <a:xfrm>
              <a:off x="4390894" y="3628742"/>
              <a:ext cx="646332" cy="323804"/>
            </a:xfrm>
            <a:prstGeom prst="rect">
              <a:avLst/>
            </a:prstGeom>
            <a:noFill/>
            <a:ln w="9525" algn="ctr">
              <a:noFill/>
              <a:miter lim="800000"/>
            </a:ln>
            <a:effectLst>
              <a:prstShdw prst="shdw17" dist="17961" dir="2700000">
                <a:srgbClr val="999999"/>
              </a:prstShdw>
              <a:reflection blurRad="6350" stA="50000" endA="300" endPos="55000" dir="5400000" sy="-100000" algn="bl" rotWithShape="0"/>
            </a:effectLst>
          </p:spPr>
          <p:txBody>
            <a:bodyPr wrap="none">
              <a:spAutoFit/>
            </a:bodyPr>
            <a:lstStyle/>
            <a:p>
              <a:pPr algn="r">
                <a:defRPr/>
              </a:pPr>
              <a:r>
                <a:rPr lang="zh-CN" altLang="en-US" b="1" dirty="0">
                  <a:solidFill>
                    <a:schemeClr val="accent2">
                      <a:lumMod val="75000"/>
                    </a:schemeClr>
                  </a:solidFill>
                  <a:ea typeface="微软雅黑" panose="020B0503020204020204" pitchFamily="34" charset="-122"/>
                </a:rPr>
                <a:t>午宴</a:t>
              </a:r>
            </a:p>
          </p:txBody>
        </p:sp>
        <p:pic>
          <p:nvPicPr>
            <p:cNvPr id="10" name="Picture 4" descr="E:\精英汇商会之家 高级商务酒会\mf855-02988562.jpg">
              <a:extLst>
                <a:ext uri="{FF2B5EF4-FFF2-40B4-BE49-F238E27FC236}">
                  <a16:creationId xmlns="" xmlns:a16="http://schemas.microsoft.com/office/drawing/2014/main" id="{FADA02CD-D022-4498-840D-96722DA7212C}"/>
                </a:ext>
              </a:extLst>
            </p:cNvPr>
            <p:cNvPicPr>
              <a:picLocks noChangeAspect="1" noChangeArrowheads="1"/>
            </p:cNvPicPr>
            <p:nvPr/>
          </p:nvPicPr>
          <p:blipFill>
            <a:blip r:embed="rId8" cstate="print"/>
            <a:srcRect/>
            <a:stretch>
              <a:fillRect/>
            </a:stretch>
          </p:blipFill>
          <p:spPr bwMode="auto">
            <a:xfrm>
              <a:off x="3857629" y="2296745"/>
              <a:ext cx="1571627" cy="956174"/>
            </a:xfrm>
            <a:prstGeom prst="roundRect">
              <a:avLst>
                <a:gd name="adj" fmla="val 3519"/>
              </a:avLst>
            </a:prstGeom>
            <a:noFill/>
          </p:spPr>
        </p:pic>
      </p:grpSp>
      <p:sp>
        <p:nvSpPr>
          <p:cNvPr id="12" name="Text Box 19">
            <a:extLst>
              <a:ext uri="{FF2B5EF4-FFF2-40B4-BE49-F238E27FC236}">
                <a16:creationId xmlns="" xmlns:a16="http://schemas.microsoft.com/office/drawing/2014/main" id="{176CC833-E197-49F8-A826-E241D4670BB9}"/>
              </a:ext>
            </a:extLst>
          </p:cNvPr>
          <p:cNvSpPr txBox="1">
            <a:spLocks noChangeArrowheads="1"/>
          </p:cNvSpPr>
          <p:nvPr/>
        </p:nvSpPr>
        <p:spPr bwMode="auto">
          <a:xfrm>
            <a:off x="3074682" y="4528841"/>
            <a:ext cx="1107996" cy="369332"/>
          </a:xfrm>
          <a:prstGeom prst="rect">
            <a:avLst/>
          </a:prstGeom>
          <a:noFill/>
          <a:ln w="9525" algn="ctr">
            <a:noFill/>
            <a:miter lim="800000"/>
          </a:ln>
          <a:effectLst>
            <a:prstShdw prst="shdw17" dist="17961" dir="2700000">
              <a:srgbClr val="999999"/>
            </a:prstShdw>
            <a:reflection blurRad="6350" stA="50000" endA="300" endPos="55000" dir="5400000" sy="-100000" algn="bl" rotWithShape="0"/>
          </a:effectLst>
        </p:spPr>
        <p:txBody>
          <a:bodyPr wrap="none">
            <a:spAutoFit/>
          </a:bodyPr>
          <a:lstStyle/>
          <a:p>
            <a:pPr algn="r">
              <a:defRPr/>
            </a:pPr>
            <a:r>
              <a:rPr lang="zh-CN" altLang="en-US" b="1" dirty="0">
                <a:solidFill>
                  <a:schemeClr val="accent2">
                    <a:lumMod val="75000"/>
                  </a:schemeClr>
                </a:solidFill>
                <a:ea typeface="微软雅黑" panose="020B0503020204020204" pitchFamily="34" charset="-122"/>
              </a:rPr>
              <a:t>庆祝仪式</a:t>
            </a:r>
          </a:p>
        </p:txBody>
      </p:sp>
      <p:sp>
        <p:nvSpPr>
          <p:cNvPr id="13" name="Text Box 19">
            <a:extLst>
              <a:ext uri="{FF2B5EF4-FFF2-40B4-BE49-F238E27FC236}">
                <a16:creationId xmlns="" xmlns:a16="http://schemas.microsoft.com/office/drawing/2014/main" id="{04727237-C723-4831-9D96-374DECB78513}"/>
              </a:ext>
            </a:extLst>
          </p:cNvPr>
          <p:cNvSpPr txBox="1">
            <a:spLocks noChangeArrowheads="1"/>
          </p:cNvSpPr>
          <p:nvPr/>
        </p:nvSpPr>
        <p:spPr bwMode="auto">
          <a:xfrm>
            <a:off x="4874823" y="4533263"/>
            <a:ext cx="1107996" cy="369332"/>
          </a:xfrm>
          <a:prstGeom prst="rect">
            <a:avLst/>
          </a:prstGeom>
          <a:noFill/>
          <a:ln w="9525" algn="ctr">
            <a:noFill/>
            <a:miter lim="800000"/>
          </a:ln>
          <a:effectLst>
            <a:prstShdw prst="shdw17" dist="17961" dir="2700000">
              <a:srgbClr val="999999"/>
            </a:prstShdw>
            <a:reflection blurRad="6350" stA="50000" endA="300" endPos="55000" dir="5400000" sy="-100000" algn="bl" rotWithShape="0"/>
          </a:effectLst>
        </p:spPr>
        <p:txBody>
          <a:bodyPr wrap="none">
            <a:spAutoFit/>
          </a:bodyPr>
          <a:lstStyle/>
          <a:p>
            <a:pPr algn="r">
              <a:defRPr/>
            </a:pPr>
            <a:r>
              <a:rPr lang="zh-CN" altLang="en-US" b="1" dirty="0">
                <a:solidFill>
                  <a:schemeClr val="accent2">
                    <a:lumMod val="75000"/>
                  </a:schemeClr>
                </a:solidFill>
                <a:ea typeface="微软雅黑" panose="020B0503020204020204" pitchFamily="34" charset="-122"/>
              </a:rPr>
              <a:t>节目表演</a:t>
            </a:r>
          </a:p>
        </p:txBody>
      </p:sp>
      <p:sp>
        <p:nvSpPr>
          <p:cNvPr id="14" name="Text Box 19">
            <a:extLst>
              <a:ext uri="{FF2B5EF4-FFF2-40B4-BE49-F238E27FC236}">
                <a16:creationId xmlns="" xmlns:a16="http://schemas.microsoft.com/office/drawing/2014/main" id="{95542285-9646-480E-83D2-EBDF074D410B}"/>
              </a:ext>
            </a:extLst>
          </p:cNvPr>
          <p:cNvSpPr txBox="1">
            <a:spLocks noChangeArrowheads="1"/>
          </p:cNvSpPr>
          <p:nvPr/>
        </p:nvSpPr>
        <p:spPr bwMode="auto">
          <a:xfrm>
            <a:off x="6503639" y="4497120"/>
            <a:ext cx="1107996" cy="369332"/>
          </a:xfrm>
          <a:prstGeom prst="rect">
            <a:avLst/>
          </a:prstGeom>
          <a:noFill/>
          <a:ln w="9525" algn="ctr">
            <a:noFill/>
            <a:miter lim="800000"/>
          </a:ln>
          <a:effectLst>
            <a:prstShdw prst="shdw17" dist="17961" dir="2700000">
              <a:srgbClr val="999999"/>
            </a:prstShdw>
            <a:reflection blurRad="6350" stA="50000" endA="300" endPos="55000" dir="5400000" sy="-100000" algn="bl" rotWithShape="0"/>
          </a:effectLst>
        </p:spPr>
        <p:txBody>
          <a:bodyPr wrap="none">
            <a:spAutoFit/>
          </a:bodyPr>
          <a:lstStyle/>
          <a:p>
            <a:pPr algn="r">
              <a:defRPr/>
            </a:pPr>
            <a:r>
              <a:rPr lang="zh-CN" altLang="en-US" b="1" dirty="0">
                <a:solidFill>
                  <a:schemeClr val="accent2">
                    <a:lumMod val="75000"/>
                  </a:schemeClr>
                </a:solidFill>
                <a:ea typeface="微软雅黑" panose="020B0503020204020204" pitchFamily="34" charset="-122"/>
              </a:rPr>
              <a:t>员工活动</a:t>
            </a:r>
          </a:p>
        </p:txBody>
      </p:sp>
      <p:sp>
        <p:nvSpPr>
          <p:cNvPr id="15" name="Text Box 19">
            <a:extLst>
              <a:ext uri="{FF2B5EF4-FFF2-40B4-BE49-F238E27FC236}">
                <a16:creationId xmlns="" xmlns:a16="http://schemas.microsoft.com/office/drawing/2014/main" id="{BF97F925-87A4-410F-8C6B-767D69D8CB3A}"/>
              </a:ext>
            </a:extLst>
          </p:cNvPr>
          <p:cNvSpPr txBox="1">
            <a:spLocks noChangeArrowheads="1"/>
          </p:cNvSpPr>
          <p:nvPr/>
        </p:nvSpPr>
        <p:spPr bwMode="auto">
          <a:xfrm>
            <a:off x="9972213" y="4497120"/>
            <a:ext cx="1107996" cy="369332"/>
          </a:xfrm>
          <a:prstGeom prst="rect">
            <a:avLst/>
          </a:prstGeom>
          <a:noFill/>
          <a:ln w="9525" algn="ctr">
            <a:noFill/>
            <a:miter lim="800000"/>
          </a:ln>
          <a:effectLst>
            <a:prstShdw prst="shdw17" dist="17961" dir="2700000">
              <a:srgbClr val="999999"/>
            </a:prstShdw>
            <a:reflection blurRad="6350" stA="50000" endA="300" endPos="55000" dir="5400000" sy="-100000" algn="bl" rotWithShape="0"/>
          </a:effectLst>
        </p:spPr>
        <p:txBody>
          <a:bodyPr wrap="none">
            <a:spAutoFit/>
          </a:bodyPr>
          <a:lstStyle/>
          <a:p>
            <a:pPr algn="r">
              <a:defRPr/>
            </a:pPr>
            <a:r>
              <a:rPr lang="zh-CN" altLang="en-US" b="1" dirty="0">
                <a:solidFill>
                  <a:schemeClr val="accent2">
                    <a:lumMod val="75000"/>
                  </a:schemeClr>
                </a:solidFill>
                <a:ea typeface="微软雅黑" panose="020B0503020204020204" pitchFamily="34" charset="-122"/>
              </a:rPr>
              <a:t>合作洽谈</a:t>
            </a:r>
          </a:p>
        </p:txBody>
      </p:sp>
      <p:pic>
        <p:nvPicPr>
          <p:cNvPr id="16" name="Picture 2">
            <a:extLst>
              <a:ext uri="{FF2B5EF4-FFF2-40B4-BE49-F238E27FC236}">
                <a16:creationId xmlns="" xmlns:a16="http://schemas.microsoft.com/office/drawing/2014/main" id="{C9F29172-D5F7-46FA-AEC4-B6E9E498D8C7}"/>
              </a:ext>
            </a:extLst>
          </p:cNvPr>
          <p:cNvPicPr>
            <a:picLocks noChangeAspect="1" noChangeArrowheads="1"/>
          </p:cNvPicPr>
          <p:nvPr/>
        </p:nvPicPr>
        <p:blipFill>
          <a:blip r:embed="rId9"/>
          <a:srcRect/>
          <a:stretch>
            <a:fillRect/>
          </a:stretch>
        </p:blipFill>
        <p:spPr bwMode="auto">
          <a:xfrm>
            <a:off x="947477" y="2899244"/>
            <a:ext cx="1762125" cy="12573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 Box 19">
            <a:extLst>
              <a:ext uri="{FF2B5EF4-FFF2-40B4-BE49-F238E27FC236}">
                <a16:creationId xmlns="" xmlns:a16="http://schemas.microsoft.com/office/drawing/2014/main" id="{3169086A-F570-4C03-9BE8-4890ED0465C2}"/>
              </a:ext>
            </a:extLst>
          </p:cNvPr>
          <p:cNvSpPr txBox="1">
            <a:spLocks noChangeArrowheads="1"/>
          </p:cNvSpPr>
          <p:nvPr/>
        </p:nvSpPr>
        <p:spPr bwMode="auto">
          <a:xfrm>
            <a:off x="1274541" y="4528841"/>
            <a:ext cx="1107996" cy="369332"/>
          </a:xfrm>
          <a:prstGeom prst="rect">
            <a:avLst/>
          </a:prstGeom>
          <a:noFill/>
          <a:ln w="9525" algn="ctr">
            <a:noFill/>
            <a:miter lim="800000"/>
          </a:ln>
          <a:effectLst>
            <a:prstShdw prst="shdw17" dist="17961" dir="2700000">
              <a:srgbClr val="999999"/>
            </a:prstShdw>
            <a:reflection blurRad="6350" stA="50000" endA="300" endPos="55000" dir="5400000" sy="-100000" algn="bl" rotWithShape="0"/>
          </a:effectLst>
        </p:spPr>
        <p:txBody>
          <a:bodyPr wrap="none">
            <a:spAutoFit/>
          </a:bodyPr>
          <a:lstStyle/>
          <a:p>
            <a:pPr algn="r">
              <a:defRPr/>
            </a:pPr>
            <a:r>
              <a:rPr lang="zh-CN" altLang="en-US" b="1" dirty="0">
                <a:solidFill>
                  <a:schemeClr val="accent2">
                    <a:lumMod val="75000"/>
                  </a:schemeClr>
                </a:solidFill>
                <a:ea typeface="微软雅黑" panose="020B0503020204020204" pitchFamily="34" charset="-122"/>
              </a:rPr>
              <a:t>视频展播</a:t>
            </a:r>
          </a:p>
        </p:txBody>
      </p:sp>
    </p:spTree>
    <p:extLst>
      <p:ext uri="{BB962C8B-B14F-4D97-AF65-F5344CB8AC3E}">
        <p14:creationId xmlns:p14="http://schemas.microsoft.com/office/powerpoint/2010/main" val="257468044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 xmlns:a16="http://schemas.microsoft.com/office/drawing/2014/main" id="{527098FF-4EF6-4AA3-9E0F-43F841F05300}"/>
              </a:ext>
            </a:extLst>
          </p:cNvPr>
          <p:cNvSpPr txBox="1"/>
          <p:nvPr/>
        </p:nvSpPr>
        <p:spPr>
          <a:xfrm>
            <a:off x="947477" y="585787"/>
            <a:ext cx="2339102" cy="523220"/>
          </a:xfrm>
          <a:prstGeom prst="rect">
            <a:avLst/>
          </a:prstGeom>
          <a:noFill/>
        </p:spPr>
        <p:txBody>
          <a:bodyPr wrap="none" rtlCol="0">
            <a:spAutoFit/>
          </a:bodyPr>
          <a:lstStyle/>
          <a:p>
            <a:r>
              <a:rPr lang="zh-CN" altLang="en-US" sz="2800" b="1" dirty="0">
                <a:solidFill>
                  <a:schemeClr val="accent2">
                    <a:lumMod val="75000"/>
                  </a:schemeClr>
                </a:solidFill>
                <a:latin typeface="微软雅黑" panose="020B0503020204020204" pitchFamily="34" charset="-122"/>
                <a:ea typeface="微软雅黑" panose="020B0503020204020204" pitchFamily="34" charset="-122"/>
              </a:rPr>
              <a:t>活动主要形式</a:t>
            </a:r>
          </a:p>
        </p:txBody>
      </p:sp>
      <p:pic>
        <p:nvPicPr>
          <p:cNvPr id="3" name="图片 2">
            <a:extLst>
              <a:ext uri="{FF2B5EF4-FFF2-40B4-BE49-F238E27FC236}">
                <a16:creationId xmlns="" xmlns:a16="http://schemas.microsoft.com/office/drawing/2014/main" id="{D407C33C-E198-4257-9917-A73C53914E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96856"/>
            <a:ext cx="947477" cy="901083"/>
          </a:xfrm>
          <a:prstGeom prst="rect">
            <a:avLst/>
          </a:prstGeom>
        </p:spPr>
      </p:pic>
      <p:sp>
        <p:nvSpPr>
          <p:cNvPr id="4" name="矩形 25">
            <a:extLst>
              <a:ext uri="{FF2B5EF4-FFF2-40B4-BE49-F238E27FC236}">
                <a16:creationId xmlns="" xmlns:a16="http://schemas.microsoft.com/office/drawing/2014/main" id="{0D8D5B7D-A921-46F6-88DB-47FB0124491F}"/>
              </a:ext>
            </a:extLst>
          </p:cNvPr>
          <p:cNvSpPr>
            <a:spLocks noChangeArrowheads="1"/>
          </p:cNvSpPr>
          <p:nvPr/>
        </p:nvSpPr>
        <p:spPr bwMode="auto">
          <a:xfrm>
            <a:off x="473738" y="1954297"/>
            <a:ext cx="11625942" cy="738664"/>
          </a:xfrm>
          <a:prstGeom prst="rect">
            <a:avLst/>
          </a:prstGeom>
          <a:noFill/>
          <a:ln w="9525">
            <a:noFill/>
            <a:miter lim="800000"/>
          </a:ln>
        </p:spPr>
        <p:txBody>
          <a:bodyPr wrap="square">
            <a:spAutoFit/>
          </a:bodyPr>
          <a:lstStyle/>
          <a:p>
            <a:pPr>
              <a:lnSpc>
                <a:spcPct val="150000"/>
              </a:lnSpc>
            </a:pPr>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通过打造一个属于</a:t>
            </a:r>
            <a:r>
              <a:rPr lang="en-US" altLang="zh-CN"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XXX</a:t>
            </a:r>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人的社交平台，</a:t>
            </a:r>
            <a:r>
              <a:rPr lang="en-US" altLang="zh-CN"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XXX</a:t>
            </a:r>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全体员工及目标客户的聚会</a:t>
            </a:r>
            <a:endParaRPr lang="en-US" altLang="zh-CN"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 name="AutoShape 207">
            <a:extLst>
              <a:ext uri="{FF2B5EF4-FFF2-40B4-BE49-F238E27FC236}">
                <a16:creationId xmlns="" xmlns:a16="http://schemas.microsoft.com/office/drawing/2014/main" id="{4D691A7E-D1ED-4964-9919-DA2A082F4B8E}"/>
              </a:ext>
            </a:extLst>
          </p:cNvPr>
          <p:cNvSpPr>
            <a:spLocks noChangeArrowheads="1"/>
          </p:cNvSpPr>
          <p:nvPr/>
        </p:nvSpPr>
        <p:spPr bwMode="auto">
          <a:xfrm>
            <a:off x="2244725" y="3070640"/>
            <a:ext cx="7702550" cy="2571768"/>
          </a:xfrm>
          <a:prstGeom prst="roundRect">
            <a:avLst>
              <a:gd name="adj" fmla="val 4019"/>
            </a:avLst>
          </a:prstGeom>
          <a:solidFill>
            <a:schemeClr val="bg1">
              <a:alpha val="43999"/>
            </a:schemeClr>
          </a:solidFill>
          <a:ln w="25400" cap="flat" cmpd="sng">
            <a:solidFill>
              <a:schemeClr val="accent2"/>
            </a:solidFill>
            <a:prstDash val="sysDot"/>
            <a:round/>
          </a:ln>
          <a:effectLst/>
        </p:spPr>
        <p:txBody>
          <a:bodyPr wrap="none" lIns="91425" tIns="45713" rIns="91425" bIns="45713" anchor="ctr"/>
          <a:lstStyle/>
          <a:p>
            <a:pPr algn="ctr">
              <a:lnSpc>
                <a:spcPct val="140000"/>
              </a:lnSpc>
            </a:pPr>
            <a:endParaRPr lang="zh-CN" altLang="en-US" sz="8800" b="1">
              <a:solidFill>
                <a:srgbClr val="FFFF00"/>
              </a:solidFill>
              <a:latin typeface="Times New Roman" panose="02020603050405020304" pitchFamily="18" charset="0"/>
            </a:endParaRPr>
          </a:p>
        </p:txBody>
      </p:sp>
      <p:sp>
        <p:nvSpPr>
          <p:cNvPr id="7" name="AutoShape 196">
            <a:extLst>
              <a:ext uri="{FF2B5EF4-FFF2-40B4-BE49-F238E27FC236}">
                <a16:creationId xmlns="" xmlns:a16="http://schemas.microsoft.com/office/drawing/2014/main" id="{7B49C5F2-AEB1-42D7-9979-054F82066A69}"/>
              </a:ext>
            </a:extLst>
          </p:cNvPr>
          <p:cNvSpPr>
            <a:spLocks noChangeArrowheads="1"/>
          </p:cNvSpPr>
          <p:nvPr/>
        </p:nvSpPr>
        <p:spPr bwMode="auto">
          <a:xfrm>
            <a:off x="2389188" y="4096331"/>
            <a:ext cx="1585912" cy="1343043"/>
          </a:xfrm>
          <a:prstGeom prst="roundRect">
            <a:avLst>
              <a:gd name="adj" fmla="val 3727"/>
            </a:avLst>
          </a:prstGeom>
          <a:solidFill>
            <a:schemeClr val="accent2">
              <a:alpha val="70000"/>
            </a:schemeClr>
          </a:solidFill>
          <a:ln w="12700" cap="flat" cmpd="sng">
            <a:solidFill>
              <a:srgbClr val="BFBFBF"/>
            </a:solidFill>
            <a:round/>
          </a:ln>
          <a:effectLst/>
        </p:spPr>
        <p:txBody>
          <a:bodyPr anchor="ctr"/>
          <a:lstStyle/>
          <a:p>
            <a:pPr algn="ctr">
              <a:lnSpc>
                <a:spcPct val="140000"/>
              </a:lnSpc>
            </a:pPr>
            <a:endParaRPr lang="zh-CN" altLang="en-US">
              <a:solidFill>
                <a:srgbClr val="FFFFFF"/>
              </a:solidFill>
              <a:latin typeface="Calibri" panose="020F0502020204030204" pitchFamily="34" charset="0"/>
            </a:endParaRPr>
          </a:p>
        </p:txBody>
      </p:sp>
      <p:sp>
        <p:nvSpPr>
          <p:cNvPr id="8" name="Text Box 228">
            <a:extLst>
              <a:ext uri="{FF2B5EF4-FFF2-40B4-BE49-F238E27FC236}">
                <a16:creationId xmlns="" xmlns:a16="http://schemas.microsoft.com/office/drawing/2014/main" id="{74A8BA7D-4139-4208-A08E-BA9E57853AA8}"/>
              </a:ext>
            </a:extLst>
          </p:cNvPr>
          <p:cNvSpPr txBox="1">
            <a:spLocks noChangeArrowheads="1"/>
          </p:cNvSpPr>
          <p:nvPr/>
        </p:nvSpPr>
        <p:spPr bwMode="auto">
          <a:xfrm>
            <a:off x="2387600" y="4436222"/>
            <a:ext cx="1571625" cy="492443"/>
          </a:xfrm>
          <a:prstGeom prst="rect">
            <a:avLst/>
          </a:prstGeom>
          <a:noFill/>
          <a:ln w="9525">
            <a:noFill/>
            <a:miter lim="800000"/>
          </a:ln>
          <a:effectLst/>
        </p:spPr>
        <p:txBody>
          <a:bodyPr lIns="0" tIns="0" rIns="0" bIns="0">
            <a:spAutoFit/>
          </a:bodyPr>
          <a:lstStyle/>
          <a:p>
            <a:pPr algn="ctr"/>
            <a:r>
              <a:rPr lang="zh-CN" altLang="en-US" sz="1600" dirty="0">
                <a:latin typeface="微软雅黑" panose="020B0503020204020204" pitchFamily="34" charset="-122"/>
                <a:ea typeface="微软雅黑" panose="020B0503020204020204" pitchFamily="34" charset="-122"/>
              </a:rPr>
              <a:t>回顾过去</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企业发展</a:t>
            </a:r>
            <a:endParaRPr lang="ko-KR" altLang="en-US" sz="1600" dirty="0">
              <a:latin typeface="微软雅黑" panose="020B0503020204020204" pitchFamily="34" charset="-122"/>
              <a:ea typeface="微软雅黑" panose="020B0503020204020204" pitchFamily="34" charset="-122"/>
            </a:endParaRPr>
          </a:p>
        </p:txBody>
      </p:sp>
      <p:sp>
        <p:nvSpPr>
          <p:cNvPr id="9" name="Text Box 229">
            <a:extLst>
              <a:ext uri="{FF2B5EF4-FFF2-40B4-BE49-F238E27FC236}">
                <a16:creationId xmlns="" xmlns:a16="http://schemas.microsoft.com/office/drawing/2014/main" id="{0DCA5D41-8486-424E-8095-2563634E75B8}"/>
              </a:ext>
            </a:extLst>
          </p:cNvPr>
          <p:cNvSpPr txBox="1">
            <a:spLocks noChangeArrowheads="1"/>
          </p:cNvSpPr>
          <p:nvPr/>
        </p:nvSpPr>
        <p:spPr bwMode="auto">
          <a:xfrm>
            <a:off x="2459039" y="4937053"/>
            <a:ext cx="1439863" cy="231608"/>
          </a:xfrm>
          <a:prstGeom prst="rect">
            <a:avLst/>
          </a:prstGeom>
          <a:noFill/>
          <a:ln w="9525">
            <a:noFill/>
            <a:miter lim="800000"/>
          </a:ln>
          <a:effectLst/>
        </p:spPr>
        <p:txBody>
          <a:bodyPr lIns="0" tIns="0" rIns="0" bIns="0">
            <a:spAutoFit/>
          </a:bodyPr>
          <a:lstStyle/>
          <a:p>
            <a:pPr algn="ctr"/>
            <a:r>
              <a:rPr lang="zh-CN" altLang="en-US" sz="1600" dirty="0">
                <a:latin typeface="微软雅黑" panose="020B0503020204020204" pitchFamily="34" charset="-122"/>
                <a:ea typeface="微软雅黑" panose="020B0503020204020204" pitchFamily="34" charset="-122"/>
              </a:rPr>
              <a:t>风雨历程</a:t>
            </a:r>
            <a:endParaRPr lang="ko-KR" altLang="en-US" sz="1600" dirty="0">
              <a:latin typeface="微软雅黑" panose="020B0503020204020204" pitchFamily="34" charset="-122"/>
              <a:ea typeface="微软雅黑" panose="020B0503020204020204" pitchFamily="34" charset="-122"/>
            </a:endParaRPr>
          </a:p>
        </p:txBody>
      </p:sp>
      <p:sp>
        <p:nvSpPr>
          <p:cNvPr id="10" name="AutoShape 196">
            <a:extLst>
              <a:ext uri="{FF2B5EF4-FFF2-40B4-BE49-F238E27FC236}">
                <a16:creationId xmlns="" xmlns:a16="http://schemas.microsoft.com/office/drawing/2014/main" id="{5E8ED74B-6A81-4F24-9DF9-46C2A4BCFEE7}"/>
              </a:ext>
            </a:extLst>
          </p:cNvPr>
          <p:cNvSpPr>
            <a:spLocks noChangeArrowheads="1"/>
          </p:cNvSpPr>
          <p:nvPr/>
        </p:nvSpPr>
        <p:spPr bwMode="auto">
          <a:xfrm>
            <a:off x="4159276" y="4096330"/>
            <a:ext cx="1800225" cy="1317807"/>
          </a:xfrm>
          <a:prstGeom prst="roundRect">
            <a:avLst>
              <a:gd name="adj" fmla="val 3727"/>
            </a:avLst>
          </a:prstGeom>
          <a:solidFill>
            <a:schemeClr val="accent2">
              <a:alpha val="70000"/>
            </a:schemeClr>
          </a:solidFill>
          <a:ln w="12700" cap="flat" cmpd="sng">
            <a:solidFill>
              <a:srgbClr val="BFBFBF"/>
            </a:solidFill>
            <a:round/>
          </a:ln>
          <a:effectLst/>
        </p:spPr>
        <p:txBody>
          <a:bodyPr anchor="ctr"/>
          <a:lstStyle/>
          <a:p>
            <a:pPr algn="ctr">
              <a:lnSpc>
                <a:spcPct val="140000"/>
              </a:lnSpc>
            </a:pPr>
            <a:endParaRPr lang="zh-CN" altLang="en-US">
              <a:solidFill>
                <a:srgbClr val="FFFFFF"/>
              </a:solidFill>
              <a:latin typeface="Calibri" panose="020F0502020204030204" pitchFamily="34" charset="0"/>
            </a:endParaRPr>
          </a:p>
        </p:txBody>
      </p:sp>
      <p:sp>
        <p:nvSpPr>
          <p:cNvPr id="11" name="Text Box 228">
            <a:extLst>
              <a:ext uri="{FF2B5EF4-FFF2-40B4-BE49-F238E27FC236}">
                <a16:creationId xmlns="" xmlns:a16="http://schemas.microsoft.com/office/drawing/2014/main" id="{0223EE74-B22D-4057-A9D0-D4F9AF48B412}"/>
              </a:ext>
            </a:extLst>
          </p:cNvPr>
          <p:cNvSpPr txBox="1">
            <a:spLocks noChangeArrowheads="1"/>
          </p:cNvSpPr>
          <p:nvPr/>
        </p:nvSpPr>
        <p:spPr bwMode="auto">
          <a:xfrm>
            <a:off x="4244989" y="4664687"/>
            <a:ext cx="1571625" cy="233262"/>
          </a:xfrm>
          <a:prstGeom prst="rect">
            <a:avLst/>
          </a:prstGeom>
          <a:noFill/>
          <a:ln w="9525">
            <a:noFill/>
            <a:miter lim="800000"/>
          </a:ln>
          <a:effectLst/>
        </p:spPr>
        <p:txBody>
          <a:bodyPr lIns="0" tIns="0" rIns="0" bIns="0">
            <a:spAutoFit/>
          </a:bodyPr>
          <a:lstStyle/>
          <a:p>
            <a:pPr algn="ctr"/>
            <a:r>
              <a:rPr lang="zh-CN" altLang="en-US" sz="1600" dirty="0">
                <a:latin typeface="微软雅黑" panose="020B0503020204020204" pitchFamily="34" charset="-122"/>
                <a:ea typeface="微软雅黑" panose="020B0503020204020204" pitchFamily="34" charset="-122"/>
              </a:rPr>
              <a:t>今天的辉煌成就</a:t>
            </a:r>
            <a:endParaRPr lang="ko-KR" altLang="en-US" sz="1600" dirty="0">
              <a:latin typeface="微软雅黑" panose="020B0503020204020204" pitchFamily="34" charset="-122"/>
              <a:ea typeface="微软雅黑" panose="020B0503020204020204" pitchFamily="34" charset="-122"/>
            </a:endParaRPr>
          </a:p>
        </p:txBody>
      </p:sp>
      <p:grpSp>
        <p:nvGrpSpPr>
          <p:cNvPr id="12" name="Group 14">
            <a:extLst>
              <a:ext uri="{FF2B5EF4-FFF2-40B4-BE49-F238E27FC236}">
                <a16:creationId xmlns="" xmlns:a16="http://schemas.microsoft.com/office/drawing/2014/main" id="{A7C12DE2-EDFB-454D-947F-D8117631C62C}"/>
              </a:ext>
            </a:extLst>
          </p:cNvPr>
          <p:cNvGrpSpPr/>
          <p:nvPr/>
        </p:nvGrpSpPr>
        <p:grpSpPr bwMode="auto">
          <a:xfrm>
            <a:off x="4260850" y="3276680"/>
            <a:ext cx="1708150" cy="642184"/>
            <a:chOff x="0" y="1"/>
            <a:chExt cx="2304000" cy="776093"/>
          </a:xfrm>
          <a:solidFill>
            <a:schemeClr val="accent2"/>
          </a:solidFill>
        </p:grpSpPr>
        <p:grpSp>
          <p:nvGrpSpPr>
            <p:cNvPr id="40" name="Group 15">
              <a:extLst>
                <a:ext uri="{FF2B5EF4-FFF2-40B4-BE49-F238E27FC236}">
                  <a16:creationId xmlns="" xmlns:a16="http://schemas.microsoft.com/office/drawing/2014/main" id="{F3B5536C-59EB-4CA9-AA93-297DC741E19B}"/>
                </a:ext>
              </a:extLst>
            </p:cNvPr>
            <p:cNvGrpSpPr/>
            <p:nvPr/>
          </p:nvGrpSpPr>
          <p:grpSpPr bwMode="auto">
            <a:xfrm>
              <a:off x="0" y="1"/>
              <a:ext cx="2304000" cy="720546"/>
              <a:chOff x="0" y="2"/>
              <a:chExt cx="2304000" cy="720546"/>
            </a:xfrm>
            <a:grpFill/>
          </p:grpSpPr>
          <p:grpSp>
            <p:nvGrpSpPr>
              <p:cNvPr id="42" name="Group 16">
                <a:extLst>
                  <a:ext uri="{FF2B5EF4-FFF2-40B4-BE49-F238E27FC236}">
                    <a16:creationId xmlns="" xmlns:a16="http://schemas.microsoft.com/office/drawing/2014/main" id="{1D51C271-37A1-44AB-9F67-0D4436B82469}"/>
                  </a:ext>
                </a:extLst>
              </p:cNvPr>
              <p:cNvGrpSpPr/>
              <p:nvPr/>
            </p:nvGrpSpPr>
            <p:grpSpPr bwMode="auto">
              <a:xfrm>
                <a:off x="0" y="2"/>
                <a:ext cx="2304000" cy="720546"/>
                <a:chOff x="0" y="1"/>
                <a:chExt cx="1800225" cy="468667"/>
              </a:xfrm>
              <a:grpFill/>
            </p:grpSpPr>
            <p:sp>
              <p:nvSpPr>
                <p:cNvPr id="44" name="AutoShape 3">
                  <a:extLst>
                    <a:ext uri="{FF2B5EF4-FFF2-40B4-BE49-F238E27FC236}">
                      <a16:creationId xmlns="" xmlns:a16="http://schemas.microsoft.com/office/drawing/2014/main" id="{02967A96-2F4C-4101-A72C-E821FF1FB058}"/>
                    </a:ext>
                  </a:extLst>
                </p:cNvPr>
                <p:cNvSpPr>
                  <a:spLocks noChangeArrowheads="1"/>
                </p:cNvSpPr>
                <p:nvPr/>
              </p:nvSpPr>
              <p:spPr bwMode="auto">
                <a:xfrm>
                  <a:off x="0" y="1"/>
                  <a:ext cx="1800225" cy="468667"/>
                </a:xfrm>
                <a:prstGeom prst="roundRect">
                  <a:avLst>
                    <a:gd name="adj" fmla="val 16667"/>
                  </a:avLst>
                </a:prstGeom>
                <a:grpFill/>
                <a:ln w="9525">
                  <a:noFill/>
                  <a:round/>
                </a:ln>
                <a:effectLst/>
              </p:spPr>
              <p:txBody>
                <a:bodyPr anchor="ctr"/>
                <a:lstStyle/>
                <a:p>
                  <a:endParaRPr lang="zh-CN" altLang="en-US">
                    <a:latin typeface="Calibri" panose="020F0502020204030204" pitchFamily="34" charset="0"/>
                  </a:endParaRPr>
                </a:p>
              </p:txBody>
            </p:sp>
            <p:sp>
              <p:nvSpPr>
                <p:cNvPr id="45" name="AutoShape 3">
                  <a:extLst>
                    <a:ext uri="{FF2B5EF4-FFF2-40B4-BE49-F238E27FC236}">
                      <a16:creationId xmlns="" xmlns:a16="http://schemas.microsoft.com/office/drawing/2014/main" id="{5EBF42A1-DB2C-4F8A-B018-3E4DBC47E973}"/>
                    </a:ext>
                  </a:extLst>
                </p:cNvPr>
                <p:cNvSpPr>
                  <a:spLocks noChangeArrowheads="1"/>
                </p:cNvSpPr>
                <p:nvPr/>
              </p:nvSpPr>
              <p:spPr bwMode="auto">
                <a:xfrm>
                  <a:off x="0" y="58540"/>
                  <a:ext cx="1800225" cy="351234"/>
                </a:xfrm>
                <a:prstGeom prst="roundRect">
                  <a:avLst>
                    <a:gd name="adj" fmla="val 16667"/>
                  </a:avLst>
                </a:prstGeom>
                <a:grpFill/>
                <a:ln w="25400" cap="flat" cmpd="sng">
                  <a:solidFill>
                    <a:schemeClr val="bg1"/>
                  </a:solidFill>
                  <a:round/>
                </a:ln>
                <a:effectLst/>
              </p:spPr>
              <p:txBody>
                <a:bodyPr wrap="none" anchor="ctr"/>
                <a:lstStyle/>
                <a:p>
                  <a:pPr algn="ctr"/>
                  <a:endParaRPr lang="zh-CN" altLang="en-US" sz="2000">
                    <a:solidFill>
                      <a:schemeClr val="tx2"/>
                    </a:solidFill>
                    <a:latin typeface="Calibri" panose="020F0502020204030204" pitchFamily="34" charset="0"/>
                    <a:ea typeface="微软雅黑" panose="020B0503020204020204" pitchFamily="34" charset="-122"/>
                  </a:endParaRPr>
                </a:p>
              </p:txBody>
            </p:sp>
          </p:grpSp>
          <p:sp>
            <p:nvSpPr>
              <p:cNvPr id="43" name="Text Box 229">
                <a:extLst>
                  <a:ext uri="{FF2B5EF4-FFF2-40B4-BE49-F238E27FC236}">
                    <a16:creationId xmlns="" xmlns:a16="http://schemas.microsoft.com/office/drawing/2014/main" id="{5AAC2AC6-1494-4A10-8300-8C0E5D58B3EE}"/>
                  </a:ext>
                </a:extLst>
              </p:cNvPr>
              <p:cNvSpPr txBox="1">
                <a:spLocks noChangeArrowheads="1"/>
              </p:cNvSpPr>
              <p:nvPr/>
            </p:nvSpPr>
            <p:spPr bwMode="auto">
              <a:xfrm>
                <a:off x="459502" y="221502"/>
                <a:ext cx="1384996" cy="276999"/>
              </a:xfrm>
              <a:prstGeom prst="rect">
                <a:avLst/>
              </a:prstGeom>
              <a:grpFill/>
              <a:ln w="9525">
                <a:noFill/>
                <a:miter lim="800000"/>
              </a:ln>
              <a:effectLst/>
            </p:spPr>
            <p:txBody>
              <a:bodyPr wrap="none" lIns="0" tIns="0" rIns="0" bIns="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“赢”的今天</a:t>
                </a:r>
                <a:endParaRPr lang="ko-KR" altLang="en-US" dirty="0">
                  <a:solidFill>
                    <a:schemeClr val="bg1"/>
                  </a:solidFill>
                  <a:latin typeface="微软雅黑" panose="020B0503020204020204" pitchFamily="34" charset="-122"/>
                  <a:ea typeface="微软雅黑" panose="020B0503020204020204" pitchFamily="34" charset="-122"/>
                </a:endParaRPr>
              </a:p>
            </p:txBody>
          </p:sp>
        </p:grpSp>
        <p:sp>
          <p:nvSpPr>
            <p:cNvPr id="41" name="AutoShape 222">
              <a:extLst>
                <a:ext uri="{FF2B5EF4-FFF2-40B4-BE49-F238E27FC236}">
                  <a16:creationId xmlns="" xmlns:a16="http://schemas.microsoft.com/office/drawing/2014/main" id="{9F7E6803-4860-4A78-ACEF-BEAF4E830419}"/>
                </a:ext>
              </a:extLst>
            </p:cNvPr>
            <p:cNvSpPr/>
            <p:nvPr/>
          </p:nvSpPr>
          <p:spPr bwMode="auto">
            <a:xfrm>
              <a:off x="71405" y="701501"/>
              <a:ext cx="2161190" cy="74593"/>
            </a:xfrm>
            <a:custGeom>
              <a:avLst/>
              <a:gdLst>
                <a:gd name="T0" fmla="*/ 2205 w 21600"/>
                <a:gd name="T1" fmla="*/ 2205 h 21600"/>
                <a:gd name="T2" fmla="*/ 19395 w 21600"/>
                <a:gd name="T3" fmla="*/ 19395 h 21600"/>
              </a:gdLst>
              <a:ahLst/>
              <a:cxnLst>
                <a:cxn ang="0">
                  <a:pos x="0" y="0"/>
                </a:cxn>
                <a:cxn ang="0">
                  <a:pos x="810" y="21600"/>
                </a:cxn>
                <a:cxn ang="0">
                  <a:pos x="20790" y="21600"/>
                </a:cxn>
                <a:cxn ang="0">
                  <a:pos x="21600" y="0"/>
                </a:cxn>
                <a:cxn ang="0">
                  <a:pos x="0" y="0"/>
                </a:cxn>
              </a:cxnLst>
              <a:rect l="T0" t="T1" r="T2" b="T3"/>
              <a:pathLst>
                <a:path w="21600" h="21600">
                  <a:moveTo>
                    <a:pt x="0" y="0"/>
                  </a:moveTo>
                  <a:lnTo>
                    <a:pt x="810" y="21600"/>
                  </a:lnTo>
                  <a:lnTo>
                    <a:pt x="20790" y="21600"/>
                  </a:lnTo>
                  <a:lnTo>
                    <a:pt x="21600" y="0"/>
                  </a:lnTo>
                  <a:lnTo>
                    <a:pt x="0" y="0"/>
                  </a:lnTo>
                  <a:close/>
                </a:path>
              </a:pathLst>
            </a:custGeom>
            <a:grpFill/>
            <a:ln w="9525">
              <a:noFill/>
              <a:round/>
            </a:ln>
            <a:effectLst/>
          </p:spPr>
          <p:txBody>
            <a:bodyPr wrap="none" anchor="ctr"/>
            <a:lstStyle/>
            <a:p>
              <a:endParaRPr lang="zh-CN" altLang="en-US"/>
            </a:p>
          </p:txBody>
        </p:sp>
      </p:grpSp>
      <p:sp>
        <p:nvSpPr>
          <p:cNvPr id="13" name="AutoShape 196">
            <a:extLst>
              <a:ext uri="{FF2B5EF4-FFF2-40B4-BE49-F238E27FC236}">
                <a16:creationId xmlns="" xmlns:a16="http://schemas.microsoft.com/office/drawing/2014/main" id="{6690B275-2C8F-4072-B961-4B9D2CEC4A3B}"/>
              </a:ext>
            </a:extLst>
          </p:cNvPr>
          <p:cNvSpPr>
            <a:spLocks noChangeArrowheads="1"/>
          </p:cNvSpPr>
          <p:nvPr/>
        </p:nvSpPr>
        <p:spPr bwMode="auto">
          <a:xfrm>
            <a:off x="8077200" y="4096330"/>
            <a:ext cx="1727200" cy="1343043"/>
          </a:xfrm>
          <a:prstGeom prst="roundRect">
            <a:avLst>
              <a:gd name="adj" fmla="val 3727"/>
            </a:avLst>
          </a:prstGeom>
          <a:solidFill>
            <a:schemeClr val="accent2">
              <a:alpha val="70000"/>
            </a:schemeClr>
          </a:solidFill>
          <a:ln w="12700" cap="flat" cmpd="sng">
            <a:solidFill>
              <a:srgbClr val="BFBFBF"/>
            </a:solidFill>
            <a:round/>
          </a:ln>
          <a:effectLst/>
        </p:spPr>
        <p:txBody>
          <a:bodyPr anchor="ctr"/>
          <a:lstStyle/>
          <a:p>
            <a:pPr algn="ctr">
              <a:lnSpc>
                <a:spcPct val="140000"/>
              </a:lnSpc>
            </a:pPr>
            <a:endParaRPr lang="zh-CN" altLang="en-US">
              <a:solidFill>
                <a:srgbClr val="FFFFFF"/>
              </a:solidFill>
              <a:latin typeface="Calibri" panose="020F0502020204030204" pitchFamily="34" charset="0"/>
            </a:endParaRPr>
          </a:p>
        </p:txBody>
      </p:sp>
      <p:sp>
        <p:nvSpPr>
          <p:cNvPr id="14" name="Text Box 229">
            <a:extLst>
              <a:ext uri="{FF2B5EF4-FFF2-40B4-BE49-F238E27FC236}">
                <a16:creationId xmlns="" xmlns:a16="http://schemas.microsoft.com/office/drawing/2014/main" id="{D098ED51-2238-436D-9BA6-042DF7B8464A}"/>
              </a:ext>
            </a:extLst>
          </p:cNvPr>
          <p:cNvSpPr txBox="1">
            <a:spLocks noChangeArrowheads="1"/>
          </p:cNvSpPr>
          <p:nvPr/>
        </p:nvSpPr>
        <p:spPr bwMode="auto">
          <a:xfrm>
            <a:off x="8148638" y="4436222"/>
            <a:ext cx="1571625" cy="231608"/>
          </a:xfrm>
          <a:prstGeom prst="rect">
            <a:avLst/>
          </a:prstGeom>
          <a:noFill/>
          <a:ln w="9525">
            <a:noFill/>
            <a:miter lim="800000"/>
          </a:ln>
          <a:effectLst/>
        </p:spPr>
        <p:txBody>
          <a:bodyPr lIns="0" tIns="0" rIns="0" bIns="0">
            <a:spAutoFit/>
          </a:bodyPr>
          <a:lstStyle/>
          <a:p>
            <a:pPr algn="ctr"/>
            <a:r>
              <a:rPr lang="zh-CN" altLang="en-US" sz="1600" dirty="0">
                <a:latin typeface="微软雅黑" panose="020B0503020204020204" pitchFamily="34" charset="-122"/>
                <a:ea typeface="微软雅黑" panose="020B0503020204020204" pitchFamily="34" charset="-122"/>
              </a:rPr>
              <a:t>团结一致</a:t>
            </a:r>
            <a:endParaRPr lang="ko-KR" altLang="en-US" sz="1600" dirty="0">
              <a:latin typeface="微软雅黑" panose="020B0503020204020204" pitchFamily="34" charset="-122"/>
              <a:ea typeface="微软雅黑" panose="020B0503020204020204" pitchFamily="34" charset="-122"/>
            </a:endParaRPr>
          </a:p>
        </p:txBody>
      </p:sp>
      <p:grpSp>
        <p:nvGrpSpPr>
          <p:cNvPr id="15" name="Group 23">
            <a:extLst>
              <a:ext uri="{FF2B5EF4-FFF2-40B4-BE49-F238E27FC236}">
                <a16:creationId xmlns="" xmlns:a16="http://schemas.microsoft.com/office/drawing/2014/main" id="{E1A34ADA-4248-488C-92F7-02E8C80017B0}"/>
              </a:ext>
            </a:extLst>
          </p:cNvPr>
          <p:cNvGrpSpPr/>
          <p:nvPr/>
        </p:nvGrpSpPr>
        <p:grpSpPr bwMode="auto">
          <a:xfrm>
            <a:off x="7932738" y="3276680"/>
            <a:ext cx="1860550" cy="682791"/>
            <a:chOff x="0" y="1"/>
            <a:chExt cx="2304000" cy="776093"/>
          </a:xfrm>
          <a:solidFill>
            <a:schemeClr val="accent2"/>
          </a:solidFill>
        </p:grpSpPr>
        <p:grpSp>
          <p:nvGrpSpPr>
            <p:cNvPr id="34" name="Group 24">
              <a:extLst>
                <a:ext uri="{FF2B5EF4-FFF2-40B4-BE49-F238E27FC236}">
                  <a16:creationId xmlns="" xmlns:a16="http://schemas.microsoft.com/office/drawing/2014/main" id="{90C6D651-ADC4-46B8-8D3B-D78F850298FF}"/>
                </a:ext>
              </a:extLst>
            </p:cNvPr>
            <p:cNvGrpSpPr/>
            <p:nvPr/>
          </p:nvGrpSpPr>
          <p:grpSpPr bwMode="auto">
            <a:xfrm>
              <a:off x="0" y="1"/>
              <a:ext cx="2304000" cy="720546"/>
              <a:chOff x="0" y="2"/>
              <a:chExt cx="2304000" cy="720546"/>
            </a:xfrm>
            <a:grpFill/>
          </p:grpSpPr>
          <p:grpSp>
            <p:nvGrpSpPr>
              <p:cNvPr id="36" name="Group 25">
                <a:extLst>
                  <a:ext uri="{FF2B5EF4-FFF2-40B4-BE49-F238E27FC236}">
                    <a16:creationId xmlns="" xmlns:a16="http://schemas.microsoft.com/office/drawing/2014/main" id="{F4DA4686-22C2-41F7-BFA3-363116E7F3B1}"/>
                  </a:ext>
                </a:extLst>
              </p:cNvPr>
              <p:cNvGrpSpPr/>
              <p:nvPr/>
            </p:nvGrpSpPr>
            <p:grpSpPr bwMode="auto">
              <a:xfrm>
                <a:off x="0" y="2"/>
                <a:ext cx="2304000" cy="720546"/>
                <a:chOff x="0" y="1"/>
                <a:chExt cx="1800225" cy="468667"/>
              </a:xfrm>
              <a:grpFill/>
            </p:grpSpPr>
            <p:sp>
              <p:nvSpPr>
                <p:cNvPr id="38" name="AutoShape 3">
                  <a:extLst>
                    <a:ext uri="{FF2B5EF4-FFF2-40B4-BE49-F238E27FC236}">
                      <a16:creationId xmlns="" xmlns:a16="http://schemas.microsoft.com/office/drawing/2014/main" id="{DD0CA74F-E424-4D2D-BFE7-A269432283F7}"/>
                    </a:ext>
                  </a:extLst>
                </p:cNvPr>
                <p:cNvSpPr>
                  <a:spLocks noChangeArrowheads="1"/>
                </p:cNvSpPr>
                <p:nvPr/>
              </p:nvSpPr>
              <p:spPr bwMode="auto">
                <a:xfrm>
                  <a:off x="0" y="1"/>
                  <a:ext cx="1800225" cy="468667"/>
                </a:xfrm>
                <a:prstGeom prst="roundRect">
                  <a:avLst>
                    <a:gd name="adj" fmla="val 16667"/>
                  </a:avLst>
                </a:prstGeom>
                <a:grpFill/>
                <a:ln w="9525">
                  <a:noFill/>
                  <a:round/>
                </a:ln>
                <a:effectLst/>
              </p:spPr>
              <p:txBody>
                <a:bodyPr anchor="ctr"/>
                <a:lstStyle/>
                <a:p>
                  <a:endParaRPr lang="zh-CN" altLang="en-US">
                    <a:latin typeface="Calibri" panose="020F0502020204030204" pitchFamily="34" charset="0"/>
                  </a:endParaRPr>
                </a:p>
              </p:txBody>
            </p:sp>
            <p:sp>
              <p:nvSpPr>
                <p:cNvPr id="39" name="AutoShape 3">
                  <a:extLst>
                    <a:ext uri="{FF2B5EF4-FFF2-40B4-BE49-F238E27FC236}">
                      <a16:creationId xmlns="" xmlns:a16="http://schemas.microsoft.com/office/drawing/2014/main" id="{49C42024-EEF3-46B1-93BD-DA00A4CE52AA}"/>
                    </a:ext>
                  </a:extLst>
                </p:cNvPr>
                <p:cNvSpPr>
                  <a:spLocks noChangeArrowheads="1"/>
                </p:cNvSpPr>
                <p:nvPr/>
              </p:nvSpPr>
              <p:spPr bwMode="auto">
                <a:xfrm>
                  <a:off x="0" y="58540"/>
                  <a:ext cx="1800225" cy="351234"/>
                </a:xfrm>
                <a:prstGeom prst="roundRect">
                  <a:avLst>
                    <a:gd name="adj" fmla="val 16667"/>
                  </a:avLst>
                </a:prstGeom>
                <a:grpFill/>
                <a:ln w="25400" cap="flat" cmpd="sng">
                  <a:solidFill>
                    <a:schemeClr val="bg1"/>
                  </a:solidFill>
                  <a:round/>
                </a:ln>
                <a:effectLst/>
              </p:spPr>
              <p:txBody>
                <a:bodyPr wrap="none" anchor="ctr"/>
                <a:lstStyle/>
                <a:p>
                  <a:pPr algn="ctr"/>
                  <a:endParaRPr lang="zh-CN" altLang="en-US" sz="2000">
                    <a:solidFill>
                      <a:schemeClr val="tx2"/>
                    </a:solidFill>
                    <a:latin typeface="Calibri" panose="020F0502020204030204" pitchFamily="34" charset="0"/>
                    <a:ea typeface="微软雅黑" panose="020B0503020204020204" pitchFamily="34" charset="-122"/>
                  </a:endParaRPr>
                </a:p>
              </p:txBody>
            </p:sp>
          </p:grpSp>
          <p:sp>
            <p:nvSpPr>
              <p:cNvPr id="37" name="Text Box 229">
                <a:extLst>
                  <a:ext uri="{FF2B5EF4-FFF2-40B4-BE49-F238E27FC236}">
                    <a16:creationId xmlns="" xmlns:a16="http://schemas.microsoft.com/office/drawing/2014/main" id="{3D30AC60-AAFB-45A5-AEF3-184080361A7F}"/>
                  </a:ext>
                </a:extLst>
              </p:cNvPr>
              <p:cNvSpPr txBox="1">
                <a:spLocks noChangeArrowheads="1"/>
              </p:cNvSpPr>
              <p:nvPr/>
            </p:nvSpPr>
            <p:spPr bwMode="auto">
              <a:xfrm>
                <a:off x="459502" y="221502"/>
                <a:ext cx="1384996" cy="276999"/>
              </a:xfrm>
              <a:prstGeom prst="rect">
                <a:avLst/>
              </a:prstGeom>
              <a:grpFill/>
              <a:ln w="9525">
                <a:noFill/>
                <a:miter lim="800000"/>
              </a:ln>
              <a:effectLst/>
            </p:spPr>
            <p:txBody>
              <a:bodyPr wrap="none" lIns="0" tIns="0" rIns="0" bIns="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“心”的凝聚</a:t>
                </a:r>
                <a:endParaRPr lang="ko-KR" altLang="en-US" dirty="0">
                  <a:solidFill>
                    <a:schemeClr val="bg1"/>
                  </a:solidFill>
                  <a:latin typeface="微软雅黑" panose="020B0503020204020204" pitchFamily="34" charset="-122"/>
                  <a:ea typeface="微软雅黑" panose="020B0503020204020204" pitchFamily="34" charset="-122"/>
                </a:endParaRPr>
              </a:p>
            </p:txBody>
          </p:sp>
        </p:grpSp>
        <p:sp>
          <p:nvSpPr>
            <p:cNvPr id="35" name="AutoShape 222">
              <a:extLst>
                <a:ext uri="{FF2B5EF4-FFF2-40B4-BE49-F238E27FC236}">
                  <a16:creationId xmlns="" xmlns:a16="http://schemas.microsoft.com/office/drawing/2014/main" id="{E7C50E56-0098-407A-8EE4-F0B765B0C009}"/>
                </a:ext>
              </a:extLst>
            </p:cNvPr>
            <p:cNvSpPr/>
            <p:nvPr/>
          </p:nvSpPr>
          <p:spPr bwMode="auto">
            <a:xfrm>
              <a:off x="71454" y="701501"/>
              <a:ext cx="2161093" cy="74593"/>
            </a:xfrm>
            <a:custGeom>
              <a:avLst/>
              <a:gdLst>
                <a:gd name="T0" fmla="*/ 2205 w 21600"/>
                <a:gd name="T1" fmla="*/ 2205 h 21600"/>
                <a:gd name="T2" fmla="*/ 19395 w 21600"/>
                <a:gd name="T3" fmla="*/ 19395 h 21600"/>
              </a:gdLst>
              <a:ahLst/>
              <a:cxnLst>
                <a:cxn ang="0">
                  <a:pos x="0" y="0"/>
                </a:cxn>
                <a:cxn ang="0">
                  <a:pos x="810" y="21600"/>
                </a:cxn>
                <a:cxn ang="0">
                  <a:pos x="20790" y="21600"/>
                </a:cxn>
                <a:cxn ang="0">
                  <a:pos x="21600" y="0"/>
                </a:cxn>
                <a:cxn ang="0">
                  <a:pos x="0" y="0"/>
                </a:cxn>
              </a:cxnLst>
              <a:rect l="T0" t="T1" r="T2" b="T3"/>
              <a:pathLst>
                <a:path w="21600" h="21600">
                  <a:moveTo>
                    <a:pt x="0" y="0"/>
                  </a:moveTo>
                  <a:lnTo>
                    <a:pt x="810" y="21600"/>
                  </a:lnTo>
                  <a:lnTo>
                    <a:pt x="20790" y="21600"/>
                  </a:lnTo>
                  <a:lnTo>
                    <a:pt x="21600" y="0"/>
                  </a:lnTo>
                  <a:lnTo>
                    <a:pt x="0" y="0"/>
                  </a:lnTo>
                  <a:close/>
                </a:path>
              </a:pathLst>
            </a:custGeom>
            <a:grpFill/>
            <a:ln w="9525">
              <a:noFill/>
              <a:round/>
            </a:ln>
            <a:effectLst/>
          </p:spPr>
          <p:txBody>
            <a:bodyPr wrap="none" anchor="ctr"/>
            <a:lstStyle/>
            <a:p>
              <a:endParaRPr lang="zh-CN" altLang="en-US"/>
            </a:p>
          </p:txBody>
        </p:sp>
      </p:grpSp>
      <p:grpSp>
        <p:nvGrpSpPr>
          <p:cNvPr id="16" name="Group 30">
            <a:extLst>
              <a:ext uri="{FF2B5EF4-FFF2-40B4-BE49-F238E27FC236}">
                <a16:creationId xmlns="" xmlns:a16="http://schemas.microsoft.com/office/drawing/2014/main" id="{5A002C3A-DBB1-492E-8A26-21AF627BF322}"/>
              </a:ext>
            </a:extLst>
          </p:cNvPr>
          <p:cNvGrpSpPr/>
          <p:nvPr/>
        </p:nvGrpSpPr>
        <p:grpSpPr bwMode="auto">
          <a:xfrm>
            <a:off x="2532063" y="3278184"/>
            <a:ext cx="1512887" cy="666248"/>
            <a:chOff x="0" y="1"/>
            <a:chExt cx="2304000" cy="776093"/>
          </a:xfrm>
          <a:solidFill>
            <a:schemeClr val="accent2"/>
          </a:solidFill>
        </p:grpSpPr>
        <p:grpSp>
          <p:nvGrpSpPr>
            <p:cNvPr id="28" name="Group 31">
              <a:extLst>
                <a:ext uri="{FF2B5EF4-FFF2-40B4-BE49-F238E27FC236}">
                  <a16:creationId xmlns="" xmlns:a16="http://schemas.microsoft.com/office/drawing/2014/main" id="{B106EB7C-F500-4E46-B104-0020D572A0FE}"/>
                </a:ext>
              </a:extLst>
            </p:cNvPr>
            <p:cNvGrpSpPr/>
            <p:nvPr/>
          </p:nvGrpSpPr>
          <p:grpSpPr bwMode="auto">
            <a:xfrm>
              <a:off x="0" y="1"/>
              <a:ext cx="2304000" cy="720546"/>
              <a:chOff x="0" y="2"/>
              <a:chExt cx="2304000" cy="720546"/>
            </a:xfrm>
            <a:grpFill/>
          </p:grpSpPr>
          <p:grpSp>
            <p:nvGrpSpPr>
              <p:cNvPr id="30" name="Group 32">
                <a:extLst>
                  <a:ext uri="{FF2B5EF4-FFF2-40B4-BE49-F238E27FC236}">
                    <a16:creationId xmlns="" xmlns:a16="http://schemas.microsoft.com/office/drawing/2014/main" id="{FFF0D2C8-4070-49B2-A416-9DE1D458D18B}"/>
                  </a:ext>
                </a:extLst>
              </p:cNvPr>
              <p:cNvGrpSpPr/>
              <p:nvPr/>
            </p:nvGrpSpPr>
            <p:grpSpPr bwMode="auto">
              <a:xfrm>
                <a:off x="0" y="2"/>
                <a:ext cx="2304000" cy="720546"/>
                <a:chOff x="0" y="1"/>
                <a:chExt cx="1800225" cy="468667"/>
              </a:xfrm>
              <a:grpFill/>
            </p:grpSpPr>
            <p:sp>
              <p:nvSpPr>
                <p:cNvPr id="32" name="AutoShape 3">
                  <a:extLst>
                    <a:ext uri="{FF2B5EF4-FFF2-40B4-BE49-F238E27FC236}">
                      <a16:creationId xmlns="" xmlns:a16="http://schemas.microsoft.com/office/drawing/2014/main" id="{3C5D0BD7-3A14-4F91-8D6D-A0301CA6DC40}"/>
                    </a:ext>
                  </a:extLst>
                </p:cNvPr>
                <p:cNvSpPr>
                  <a:spLocks noChangeArrowheads="1"/>
                </p:cNvSpPr>
                <p:nvPr/>
              </p:nvSpPr>
              <p:spPr bwMode="auto">
                <a:xfrm>
                  <a:off x="0" y="1"/>
                  <a:ext cx="1800225" cy="468667"/>
                </a:xfrm>
                <a:prstGeom prst="roundRect">
                  <a:avLst>
                    <a:gd name="adj" fmla="val 16667"/>
                  </a:avLst>
                </a:prstGeom>
                <a:grpFill/>
                <a:ln w="9525">
                  <a:noFill/>
                  <a:round/>
                </a:ln>
                <a:effectLst/>
              </p:spPr>
              <p:txBody>
                <a:bodyPr anchor="ctr"/>
                <a:lstStyle/>
                <a:p>
                  <a:endParaRPr lang="zh-CN" altLang="en-US">
                    <a:latin typeface="Calibri" panose="020F0502020204030204" pitchFamily="34" charset="0"/>
                  </a:endParaRPr>
                </a:p>
              </p:txBody>
            </p:sp>
            <p:sp>
              <p:nvSpPr>
                <p:cNvPr id="33" name="AutoShape 3">
                  <a:extLst>
                    <a:ext uri="{FF2B5EF4-FFF2-40B4-BE49-F238E27FC236}">
                      <a16:creationId xmlns="" xmlns:a16="http://schemas.microsoft.com/office/drawing/2014/main" id="{2FD1D25E-57A2-4931-B753-781E46070AB5}"/>
                    </a:ext>
                  </a:extLst>
                </p:cNvPr>
                <p:cNvSpPr>
                  <a:spLocks noChangeArrowheads="1"/>
                </p:cNvSpPr>
                <p:nvPr/>
              </p:nvSpPr>
              <p:spPr bwMode="auto">
                <a:xfrm>
                  <a:off x="0" y="58540"/>
                  <a:ext cx="1800225" cy="351234"/>
                </a:xfrm>
                <a:prstGeom prst="roundRect">
                  <a:avLst>
                    <a:gd name="adj" fmla="val 16667"/>
                  </a:avLst>
                </a:prstGeom>
                <a:grpFill/>
                <a:ln w="25400" cap="flat" cmpd="sng">
                  <a:solidFill>
                    <a:schemeClr val="bg1"/>
                  </a:solidFill>
                  <a:round/>
                </a:ln>
                <a:effectLst/>
              </p:spPr>
              <p:txBody>
                <a:bodyPr wrap="none" anchor="ctr"/>
                <a:lstStyle/>
                <a:p>
                  <a:pPr algn="ctr"/>
                  <a:endParaRPr lang="zh-CN" altLang="en-US" sz="2000">
                    <a:solidFill>
                      <a:schemeClr val="tx2"/>
                    </a:solidFill>
                    <a:latin typeface="Calibri" panose="020F0502020204030204" pitchFamily="34" charset="0"/>
                    <a:ea typeface="微软雅黑" panose="020B0503020204020204" pitchFamily="34" charset="-122"/>
                  </a:endParaRPr>
                </a:p>
              </p:txBody>
            </p:sp>
          </p:grpSp>
          <p:sp>
            <p:nvSpPr>
              <p:cNvPr id="31" name="Text Box 229">
                <a:extLst>
                  <a:ext uri="{FF2B5EF4-FFF2-40B4-BE49-F238E27FC236}">
                    <a16:creationId xmlns="" xmlns:a16="http://schemas.microsoft.com/office/drawing/2014/main" id="{1EB448AC-2A42-45E8-80B5-4840D1EE940A}"/>
                  </a:ext>
                </a:extLst>
              </p:cNvPr>
              <p:cNvSpPr txBox="1">
                <a:spLocks noChangeArrowheads="1"/>
              </p:cNvSpPr>
              <p:nvPr/>
            </p:nvSpPr>
            <p:spPr bwMode="auto">
              <a:xfrm>
                <a:off x="459502" y="221502"/>
                <a:ext cx="1384996" cy="276999"/>
              </a:xfrm>
              <a:prstGeom prst="rect">
                <a:avLst/>
              </a:prstGeom>
              <a:grpFill/>
              <a:ln w="9525">
                <a:noFill/>
                <a:miter lim="800000"/>
              </a:ln>
              <a:effectLst/>
            </p:spPr>
            <p:txBody>
              <a:bodyPr wrap="none" lIns="0" tIns="0" rIns="0" bIns="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“忆”的甘苦</a:t>
                </a:r>
                <a:endParaRPr lang="ko-KR" altLang="en-US" dirty="0">
                  <a:solidFill>
                    <a:schemeClr val="bg1"/>
                  </a:solidFill>
                  <a:latin typeface="微软雅黑" panose="020B0503020204020204" pitchFamily="34" charset="-122"/>
                  <a:ea typeface="微软雅黑" panose="020B0503020204020204" pitchFamily="34" charset="-122"/>
                </a:endParaRPr>
              </a:p>
            </p:txBody>
          </p:sp>
        </p:grpSp>
        <p:sp>
          <p:nvSpPr>
            <p:cNvPr id="29" name="AutoShape 222">
              <a:extLst>
                <a:ext uri="{FF2B5EF4-FFF2-40B4-BE49-F238E27FC236}">
                  <a16:creationId xmlns="" xmlns:a16="http://schemas.microsoft.com/office/drawing/2014/main" id="{55537C4A-586F-4CC6-B107-C0BE3F0F617A}"/>
                </a:ext>
              </a:extLst>
            </p:cNvPr>
            <p:cNvSpPr/>
            <p:nvPr/>
          </p:nvSpPr>
          <p:spPr bwMode="auto">
            <a:xfrm>
              <a:off x="71405" y="701501"/>
              <a:ext cx="2161190" cy="74593"/>
            </a:xfrm>
            <a:custGeom>
              <a:avLst/>
              <a:gdLst>
                <a:gd name="T0" fmla="*/ 2205 w 21600"/>
                <a:gd name="T1" fmla="*/ 2205 h 21600"/>
                <a:gd name="T2" fmla="*/ 19395 w 21600"/>
                <a:gd name="T3" fmla="*/ 19395 h 21600"/>
              </a:gdLst>
              <a:ahLst/>
              <a:cxnLst>
                <a:cxn ang="0">
                  <a:pos x="0" y="0"/>
                </a:cxn>
                <a:cxn ang="0">
                  <a:pos x="810" y="21600"/>
                </a:cxn>
                <a:cxn ang="0">
                  <a:pos x="20790" y="21600"/>
                </a:cxn>
                <a:cxn ang="0">
                  <a:pos x="21600" y="0"/>
                </a:cxn>
                <a:cxn ang="0">
                  <a:pos x="0" y="0"/>
                </a:cxn>
              </a:cxnLst>
              <a:rect l="T0" t="T1" r="T2" b="T3"/>
              <a:pathLst>
                <a:path w="21600" h="21600">
                  <a:moveTo>
                    <a:pt x="0" y="0"/>
                  </a:moveTo>
                  <a:lnTo>
                    <a:pt x="810" y="21600"/>
                  </a:lnTo>
                  <a:lnTo>
                    <a:pt x="20790" y="21600"/>
                  </a:lnTo>
                  <a:lnTo>
                    <a:pt x="21600" y="0"/>
                  </a:lnTo>
                  <a:lnTo>
                    <a:pt x="0" y="0"/>
                  </a:lnTo>
                  <a:close/>
                </a:path>
              </a:pathLst>
            </a:custGeom>
            <a:grpFill/>
            <a:ln w="9525">
              <a:noFill/>
              <a:round/>
            </a:ln>
            <a:effectLst/>
          </p:spPr>
          <p:txBody>
            <a:bodyPr wrap="none" anchor="ctr"/>
            <a:lstStyle/>
            <a:p>
              <a:endParaRPr lang="zh-CN" altLang="en-US"/>
            </a:p>
          </p:txBody>
        </p:sp>
      </p:grpSp>
      <p:grpSp>
        <p:nvGrpSpPr>
          <p:cNvPr id="17" name="Group 37">
            <a:extLst>
              <a:ext uri="{FF2B5EF4-FFF2-40B4-BE49-F238E27FC236}">
                <a16:creationId xmlns="" xmlns:a16="http://schemas.microsoft.com/office/drawing/2014/main" id="{C3E823A1-91F1-4FA7-A2C6-EBD4DD18A582}"/>
              </a:ext>
            </a:extLst>
          </p:cNvPr>
          <p:cNvGrpSpPr/>
          <p:nvPr/>
        </p:nvGrpSpPr>
        <p:grpSpPr bwMode="auto">
          <a:xfrm>
            <a:off x="6132513" y="3276680"/>
            <a:ext cx="1708150" cy="642184"/>
            <a:chOff x="0" y="1"/>
            <a:chExt cx="2304000" cy="776093"/>
          </a:xfrm>
          <a:solidFill>
            <a:schemeClr val="accent2"/>
          </a:solidFill>
        </p:grpSpPr>
        <p:grpSp>
          <p:nvGrpSpPr>
            <p:cNvPr id="22" name="Group 38">
              <a:extLst>
                <a:ext uri="{FF2B5EF4-FFF2-40B4-BE49-F238E27FC236}">
                  <a16:creationId xmlns="" xmlns:a16="http://schemas.microsoft.com/office/drawing/2014/main" id="{B6A52DD8-5311-4E82-A645-119DCE2B79B3}"/>
                </a:ext>
              </a:extLst>
            </p:cNvPr>
            <p:cNvGrpSpPr/>
            <p:nvPr/>
          </p:nvGrpSpPr>
          <p:grpSpPr bwMode="auto">
            <a:xfrm>
              <a:off x="0" y="1"/>
              <a:ext cx="2304000" cy="720546"/>
              <a:chOff x="0" y="2"/>
              <a:chExt cx="2304000" cy="720546"/>
            </a:xfrm>
            <a:grpFill/>
          </p:grpSpPr>
          <p:grpSp>
            <p:nvGrpSpPr>
              <p:cNvPr id="24" name="Group 39">
                <a:extLst>
                  <a:ext uri="{FF2B5EF4-FFF2-40B4-BE49-F238E27FC236}">
                    <a16:creationId xmlns="" xmlns:a16="http://schemas.microsoft.com/office/drawing/2014/main" id="{3B9C26EB-E3C6-4303-B4D4-3C3BAAE6A733}"/>
                  </a:ext>
                </a:extLst>
              </p:cNvPr>
              <p:cNvGrpSpPr/>
              <p:nvPr/>
            </p:nvGrpSpPr>
            <p:grpSpPr bwMode="auto">
              <a:xfrm>
                <a:off x="0" y="2"/>
                <a:ext cx="2304000" cy="720546"/>
                <a:chOff x="0" y="1"/>
                <a:chExt cx="1800225" cy="468667"/>
              </a:xfrm>
              <a:grpFill/>
            </p:grpSpPr>
            <p:sp>
              <p:nvSpPr>
                <p:cNvPr id="26" name="AutoShape 3">
                  <a:extLst>
                    <a:ext uri="{FF2B5EF4-FFF2-40B4-BE49-F238E27FC236}">
                      <a16:creationId xmlns="" xmlns:a16="http://schemas.microsoft.com/office/drawing/2014/main" id="{6161EFCE-1C3A-4CA5-9A1A-DF710A67D6F4}"/>
                    </a:ext>
                  </a:extLst>
                </p:cNvPr>
                <p:cNvSpPr>
                  <a:spLocks noChangeArrowheads="1"/>
                </p:cNvSpPr>
                <p:nvPr/>
              </p:nvSpPr>
              <p:spPr bwMode="auto">
                <a:xfrm>
                  <a:off x="0" y="1"/>
                  <a:ext cx="1800225" cy="468667"/>
                </a:xfrm>
                <a:prstGeom prst="roundRect">
                  <a:avLst>
                    <a:gd name="adj" fmla="val 16667"/>
                  </a:avLst>
                </a:prstGeom>
                <a:grpFill/>
                <a:ln w="9525">
                  <a:noFill/>
                  <a:round/>
                </a:ln>
                <a:effectLst/>
              </p:spPr>
              <p:txBody>
                <a:bodyPr anchor="ctr"/>
                <a:lstStyle/>
                <a:p>
                  <a:endParaRPr lang="zh-CN" altLang="en-US">
                    <a:latin typeface="Calibri" panose="020F0502020204030204" pitchFamily="34" charset="0"/>
                  </a:endParaRPr>
                </a:p>
              </p:txBody>
            </p:sp>
            <p:sp>
              <p:nvSpPr>
                <p:cNvPr id="27" name="AutoShape 3">
                  <a:extLst>
                    <a:ext uri="{FF2B5EF4-FFF2-40B4-BE49-F238E27FC236}">
                      <a16:creationId xmlns="" xmlns:a16="http://schemas.microsoft.com/office/drawing/2014/main" id="{3D404711-9D25-4E1A-A667-10191DFA2BE1}"/>
                    </a:ext>
                  </a:extLst>
                </p:cNvPr>
                <p:cNvSpPr>
                  <a:spLocks noChangeArrowheads="1"/>
                </p:cNvSpPr>
                <p:nvPr/>
              </p:nvSpPr>
              <p:spPr bwMode="auto">
                <a:xfrm>
                  <a:off x="0" y="58540"/>
                  <a:ext cx="1800225" cy="351234"/>
                </a:xfrm>
                <a:prstGeom prst="roundRect">
                  <a:avLst>
                    <a:gd name="adj" fmla="val 16667"/>
                  </a:avLst>
                </a:prstGeom>
                <a:grpFill/>
                <a:ln w="25400" cap="flat" cmpd="sng">
                  <a:solidFill>
                    <a:schemeClr val="bg1"/>
                  </a:solidFill>
                  <a:round/>
                </a:ln>
                <a:effectLst/>
              </p:spPr>
              <p:txBody>
                <a:bodyPr wrap="none" anchor="ctr"/>
                <a:lstStyle/>
                <a:p>
                  <a:pPr algn="ctr"/>
                  <a:endParaRPr lang="zh-CN" altLang="en-US" sz="2000">
                    <a:solidFill>
                      <a:schemeClr val="tx2"/>
                    </a:solidFill>
                    <a:latin typeface="Calibri" panose="020F0502020204030204" pitchFamily="34" charset="0"/>
                    <a:ea typeface="微软雅黑" panose="020B0503020204020204" pitchFamily="34" charset="-122"/>
                  </a:endParaRPr>
                </a:p>
              </p:txBody>
            </p:sp>
          </p:grpSp>
          <p:sp>
            <p:nvSpPr>
              <p:cNvPr id="25" name="Text Box 229">
                <a:extLst>
                  <a:ext uri="{FF2B5EF4-FFF2-40B4-BE49-F238E27FC236}">
                    <a16:creationId xmlns="" xmlns:a16="http://schemas.microsoft.com/office/drawing/2014/main" id="{9A2364E2-C567-49FA-8E07-5627772A36FA}"/>
                  </a:ext>
                </a:extLst>
              </p:cNvPr>
              <p:cNvSpPr txBox="1">
                <a:spLocks noChangeArrowheads="1"/>
              </p:cNvSpPr>
              <p:nvPr/>
            </p:nvSpPr>
            <p:spPr bwMode="auto">
              <a:xfrm>
                <a:off x="459502" y="221502"/>
                <a:ext cx="1384996" cy="276999"/>
              </a:xfrm>
              <a:prstGeom prst="rect">
                <a:avLst/>
              </a:prstGeom>
              <a:grpFill/>
              <a:ln w="9525">
                <a:noFill/>
                <a:miter lim="800000"/>
              </a:ln>
              <a:effectLst/>
            </p:spPr>
            <p:txBody>
              <a:bodyPr wrap="none" lIns="0" tIns="0" rIns="0" bIns="0">
                <a:spAutoFit/>
              </a:bodyPr>
              <a:lstStyle/>
              <a:p>
                <a:pPr algn="ctr"/>
                <a:r>
                  <a:rPr lang="zh-CN" altLang="en-US">
                    <a:solidFill>
                      <a:schemeClr val="bg1"/>
                    </a:solidFill>
                    <a:latin typeface="微软雅黑" panose="020B0503020204020204" pitchFamily="34" charset="-122"/>
                    <a:ea typeface="微软雅黑" panose="020B0503020204020204" pitchFamily="34" charset="-122"/>
                  </a:rPr>
                  <a:t>“爱”的温暖</a:t>
                </a:r>
                <a:endParaRPr lang="ko-KR" altLang="en-US">
                  <a:solidFill>
                    <a:schemeClr val="bg1"/>
                  </a:solidFill>
                  <a:latin typeface="微软雅黑" panose="020B0503020204020204" pitchFamily="34" charset="-122"/>
                  <a:ea typeface="微软雅黑" panose="020B0503020204020204" pitchFamily="34" charset="-122"/>
                </a:endParaRPr>
              </a:p>
            </p:txBody>
          </p:sp>
        </p:grpSp>
        <p:sp>
          <p:nvSpPr>
            <p:cNvPr id="23" name="AutoShape 222">
              <a:extLst>
                <a:ext uri="{FF2B5EF4-FFF2-40B4-BE49-F238E27FC236}">
                  <a16:creationId xmlns="" xmlns:a16="http://schemas.microsoft.com/office/drawing/2014/main" id="{D887FB4D-FCEC-40E4-BCAA-7B35EFCBDADF}"/>
                </a:ext>
              </a:extLst>
            </p:cNvPr>
            <p:cNvSpPr/>
            <p:nvPr/>
          </p:nvSpPr>
          <p:spPr bwMode="auto">
            <a:xfrm>
              <a:off x="71405" y="701501"/>
              <a:ext cx="2161190" cy="74593"/>
            </a:xfrm>
            <a:custGeom>
              <a:avLst/>
              <a:gdLst>
                <a:gd name="T0" fmla="*/ 2205 w 21600"/>
                <a:gd name="T1" fmla="*/ 2205 h 21600"/>
                <a:gd name="T2" fmla="*/ 19395 w 21600"/>
                <a:gd name="T3" fmla="*/ 19395 h 21600"/>
              </a:gdLst>
              <a:ahLst/>
              <a:cxnLst>
                <a:cxn ang="0">
                  <a:pos x="0" y="0"/>
                </a:cxn>
                <a:cxn ang="0">
                  <a:pos x="810" y="21600"/>
                </a:cxn>
                <a:cxn ang="0">
                  <a:pos x="20790" y="21600"/>
                </a:cxn>
                <a:cxn ang="0">
                  <a:pos x="21600" y="0"/>
                </a:cxn>
                <a:cxn ang="0">
                  <a:pos x="0" y="0"/>
                </a:cxn>
              </a:cxnLst>
              <a:rect l="T0" t="T1" r="T2" b="T3"/>
              <a:pathLst>
                <a:path w="21600" h="21600">
                  <a:moveTo>
                    <a:pt x="0" y="0"/>
                  </a:moveTo>
                  <a:lnTo>
                    <a:pt x="810" y="21600"/>
                  </a:lnTo>
                  <a:lnTo>
                    <a:pt x="20790" y="21600"/>
                  </a:lnTo>
                  <a:lnTo>
                    <a:pt x="21600" y="0"/>
                  </a:lnTo>
                  <a:lnTo>
                    <a:pt x="0" y="0"/>
                  </a:lnTo>
                  <a:close/>
                </a:path>
              </a:pathLst>
            </a:custGeom>
            <a:grpFill/>
            <a:ln w="9525">
              <a:noFill/>
              <a:round/>
            </a:ln>
            <a:effectLst/>
          </p:spPr>
          <p:txBody>
            <a:bodyPr wrap="none" anchor="ctr"/>
            <a:lstStyle/>
            <a:p>
              <a:endParaRPr lang="zh-CN" altLang="en-US"/>
            </a:p>
          </p:txBody>
        </p:sp>
      </p:grpSp>
      <p:sp>
        <p:nvSpPr>
          <p:cNvPr id="18" name="AutoShape 196">
            <a:extLst>
              <a:ext uri="{FF2B5EF4-FFF2-40B4-BE49-F238E27FC236}">
                <a16:creationId xmlns="" xmlns:a16="http://schemas.microsoft.com/office/drawing/2014/main" id="{8AD225EE-BF3F-4C8E-8E3D-B1715B5458A7}"/>
              </a:ext>
            </a:extLst>
          </p:cNvPr>
          <p:cNvSpPr>
            <a:spLocks noChangeArrowheads="1"/>
          </p:cNvSpPr>
          <p:nvPr/>
        </p:nvSpPr>
        <p:spPr bwMode="auto">
          <a:xfrm>
            <a:off x="6132513" y="4096330"/>
            <a:ext cx="1800225" cy="1317807"/>
          </a:xfrm>
          <a:prstGeom prst="roundRect">
            <a:avLst>
              <a:gd name="adj" fmla="val 3727"/>
            </a:avLst>
          </a:prstGeom>
          <a:solidFill>
            <a:schemeClr val="accent2">
              <a:alpha val="70000"/>
            </a:schemeClr>
          </a:solidFill>
          <a:ln w="12700" cap="flat" cmpd="sng">
            <a:solidFill>
              <a:srgbClr val="BFBFBF"/>
            </a:solidFill>
            <a:round/>
          </a:ln>
          <a:effectLst/>
        </p:spPr>
        <p:txBody>
          <a:bodyPr anchor="ctr"/>
          <a:lstStyle/>
          <a:p>
            <a:pPr algn="ctr">
              <a:lnSpc>
                <a:spcPct val="140000"/>
              </a:lnSpc>
            </a:pPr>
            <a:endParaRPr lang="zh-CN" altLang="en-US">
              <a:solidFill>
                <a:srgbClr val="FFFFFF"/>
              </a:solidFill>
              <a:latin typeface="Calibri" panose="020F0502020204030204" pitchFamily="34" charset="0"/>
            </a:endParaRPr>
          </a:p>
        </p:txBody>
      </p:sp>
      <p:sp>
        <p:nvSpPr>
          <p:cNvPr id="19" name="Text Box 228">
            <a:extLst>
              <a:ext uri="{FF2B5EF4-FFF2-40B4-BE49-F238E27FC236}">
                <a16:creationId xmlns="" xmlns:a16="http://schemas.microsoft.com/office/drawing/2014/main" id="{1CA34E32-E40E-49FA-9290-A94751378A1E}"/>
              </a:ext>
            </a:extLst>
          </p:cNvPr>
          <p:cNvSpPr txBox="1">
            <a:spLocks noChangeArrowheads="1"/>
          </p:cNvSpPr>
          <p:nvPr/>
        </p:nvSpPr>
        <p:spPr bwMode="auto">
          <a:xfrm>
            <a:off x="6276975" y="4368545"/>
            <a:ext cx="1571625" cy="246221"/>
          </a:xfrm>
          <a:prstGeom prst="rect">
            <a:avLst/>
          </a:prstGeom>
          <a:noFill/>
          <a:ln w="9525">
            <a:noFill/>
            <a:miter lim="800000"/>
          </a:ln>
          <a:effectLst/>
        </p:spPr>
        <p:txBody>
          <a:bodyPr lIns="0" tIns="0" rIns="0" bIns="0">
            <a:spAutoFit/>
          </a:bodyPr>
          <a:lstStyle/>
          <a:p>
            <a:pPr algn="ctr"/>
            <a:r>
              <a:rPr lang="zh-CN" altLang="en-US" sz="1600" dirty="0">
                <a:latin typeface="微软雅黑" panose="020B0503020204020204" pitchFamily="34" charset="-122"/>
                <a:ea typeface="微软雅黑" panose="020B0503020204020204" pitchFamily="34" charset="-122"/>
              </a:rPr>
              <a:t>给予员工温暖</a:t>
            </a:r>
            <a:endParaRPr lang="ko-KR" altLang="en-US" sz="1600" dirty="0">
              <a:latin typeface="微软雅黑" panose="020B0503020204020204" pitchFamily="34" charset="-122"/>
              <a:ea typeface="微软雅黑" panose="020B0503020204020204" pitchFamily="34" charset="-122"/>
            </a:endParaRPr>
          </a:p>
        </p:txBody>
      </p:sp>
      <p:sp>
        <p:nvSpPr>
          <p:cNvPr id="20" name="Text Box 228">
            <a:extLst>
              <a:ext uri="{FF2B5EF4-FFF2-40B4-BE49-F238E27FC236}">
                <a16:creationId xmlns="" xmlns:a16="http://schemas.microsoft.com/office/drawing/2014/main" id="{8D956640-776D-41D7-96C0-6030DC663D38}"/>
              </a:ext>
            </a:extLst>
          </p:cNvPr>
          <p:cNvSpPr txBox="1">
            <a:spLocks noChangeArrowheads="1"/>
          </p:cNvSpPr>
          <p:nvPr/>
        </p:nvSpPr>
        <p:spPr bwMode="auto">
          <a:xfrm>
            <a:off x="6276975" y="4914478"/>
            <a:ext cx="1571625" cy="246221"/>
          </a:xfrm>
          <a:prstGeom prst="rect">
            <a:avLst/>
          </a:prstGeom>
          <a:noFill/>
          <a:ln w="9525">
            <a:noFill/>
            <a:miter lim="800000"/>
          </a:ln>
          <a:effectLst/>
        </p:spPr>
        <p:txBody>
          <a:bodyPr lIns="0" tIns="0" rIns="0" bIns="0">
            <a:spAutoFit/>
          </a:bodyPr>
          <a:lstStyle/>
          <a:p>
            <a:pPr algn="ctr"/>
            <a:r>
              <a:rPr lang="zh-CN" altLang="en-US" sz="1600" dirty="0">
                <a:latin typeface="微软雅黑" panose="020B0503020204020204" pitchFamily="34" charset="-122"/>
                <a:ea typeface="微软雅黑" panose="020B0503020204020204" pitchFamily="34" charset="-122"/>
              </a:rPr>
              <a:t>给予客户感恩</a:t>
            </a:r>
            <a:endParaRPr lang="ko-KR" altLang="en-US" sz="1600" dirty="0">
              <a:latin typeface="微软雅黑" panose="020B0503020204020204" pitchFamily="34" charset="-122"/>
              <a:ea typeface="微软雅黑" panose="020B0503020204020204" pitchFamily="34" charset="-122"/>
            </a:endParaRPr>
          </a:p>
        </p:txBody>
      </p:sp>
      <p:sp>
        <p:nvSpPr>
          <p:cNvPr id="21" name="Text Box 229">
            <a:extLst>
              <a:ext uri="{FF2B5EF4-FFF2-40B4-BE49-F238E27FC236}">
                <a16:creationId xmlns="" xmlns:a16="http://schemas.microsoft.com/office/drawing/2014/main" id="{2E996E7E-2947-42FA-8E19-CEA2754E0FD0}"/>
              </a:ext>
            </a:extLst>
          </p:cNvPr>
          <p:cNvSpPr txBox="1">
            <a:spLocks noChangeArrowheads="1"/>
          </p:cNvSpPr>
          <p:nvPr/>
        </p:nvSpPr>
        <p:spPr bwMode="auto">
          <a:xfrm>
            <a:off x="8148638" y="4914478"/>
            <a:ext cx="1571625" cy="230104"/>
          </a:xfrm>
          <a:prstGeom prst="rect">
            <a:avLst/>
          </a:prstGeom>
          <a:noFill/>
          <a:ln w="9525">
            <a:noFill/>
            <a:miter lim="800000"/>
          </a:ln>
          <a:effectLst/>
        </p:spPr>
        <p:txBody>
          <a:bodyPr lIns="0" tIns="0" rIns="0" bIns="0">
            <a:spAutoFit/>
          </a:bodyPr>
          <a:lstStyle/>
          <a:p>
            <a:pPr algn="ctr"/>
            <a:r>
              <a:rPr lang="zh-CN" altLang="en-US" sz="1600" dirty="0">
                <a:latin typeface="微软雅黑" panose="020B0503020204020204" pitchFamily="34" charset="-122"/>
                <a:ea typeface="微软雅黑" panose="020B0503020204020204" pitchFamily="34" charset="-122"/>
              </a:rPr>
              <a:t>展望未来</a:t>
            </a:r>
            <a:endParaRPr lang="ko-KR" altLang="en-US" sz="16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4994937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BA3033CB-CEAB-446E-82F2-982DAE0A928C}"/>
              </a:ext>
            </a:extLst>
          </p:cNvPr>
          <p:cNvSpPr/>
          <p:nvPr/>
        </p:nvSpPr>
        <p:spPr bwMode="auto">
          <a:xfrm>
            <a:off x="7486660" y="3671866"/>
            <a:ext cx="1624002" cy="514350"/>
          </a:xfrm>
          <a:prstGeom prst="rect">
            <a:avLst/>
          </a:prstGeom>
          <a:solidFill>
            <a:schemeClr val="accent2">
              <a:lumMod val="75000"/>
            </a:schemeClr>
          </a:solidFill>
          <a:ln w="38100">
            <a:noFill/>
            <a:round/>
          </a:ln>
          <a:effectLst/>
        </p:spPr>
        <p:txBody>
          <a:bodyPr wrap="none" rtlCol="0" anchor="ctr"/>
          <a:lstStyle/>
          <a:p>
            <a:pPr algn="ctr"/>
            <a:r>
              <a:rPr lang="zh-CN" altLang="en-US" b="1" dirty="0">
                <a:solidFill>
                  <a:srgbClr val="FFFFFF"/>
                </a:solidFill>
                <a:latin typeface="微软雅黑" panose="020B0503020204020204" pitchFamily="34" charset="-122"/>
                <a:ea typeface="微软雅黑" panose="020B0503020204020204" pitchFamily="34" charset="-122"/>
              </a:rPr>
              <a:t>共飞扬</a:t>
            </a:r>
          </a:p>
        </p:txBody>
      </p:sp>
      <p:sp>
        <p:nvSpPr>
          <p:cNvPr id="3" name="矩形 2">
            <a:extLst>
              <a:ext uri="{FF2B5EF4-FFF2-40B4-BE49-F238E27FC236}">
                <a16:creationId xmlns="" xmlns:a16="http://schemas.microsoft.com/office/drawing/2014/main" id="{B964B576-CF38-45A5-B3B2-0455A50A231A}"/>
              </a:ext>
            </a:extLst>
          </p:cNvPr>
          <p:cNvSpPr/>
          <p:nvPr/>
        </p:nvSpPr>
        <p:spPr bwMode="auto">
          <a:xfrm>
            <a:off x="5662623" y="2819371"/>
            <a:ext cx="1624002" cy="514350"/>
          </a:xfrm>
          <a:prstGeom prst="rect">
            <a:avLst/>
          </a:prstGeom>
          <a:solidFill>
            <a:schemeClr val="accent2">
              <a:lumMod val="75000"/>
            </a:schemeClr>
          </a:solidFill>
          <a:ln w="38100">
            <a:noFill/>
            <a:round/>
          </a:ln>
          <a:effectLst/>
        </p:spPr>
        <p:txBody>
          <a:bodyPr wrap="none" rtlCol="0" anchor="ctr"/>
          <a:lstStyle/>
          <a:p>
            <a:pPr algn="ctr"/>
            <a:r>
              <a:rPr lang="zh-CN" altLang="en-US" b="1" dirty="0">
                <a:solidFill>
                  <a:srgbClr val="FFFFFF"/>
                </a:solidFill>
                <a:latin typeface="微软雅黑" panose="020B0503020204020204" pitchFamily="34" charset="-122"/>
                <a:ea typeface="微软雅黑" panose="020B0503020204020204" pitchFamily="34" charset="-122"/>
              </a:rPr>
              <a:t>齐感恩</a:t>
            </a:r>
          </a:p>
        </p:txBody>
      </p:sp>
      <p:sp>
        <p:nvSpPr>
          <p:cNvPr id="4" name="矩形 3">
            <a:extLst>
              <a:ext uri="{FF2B5EF4-FFF2-40B4-BE49-F238E27FC236}">
                <a16:creationId xmlns="" xmlns:a16="http://schemas.microsoft.com/office/drawing/2014/main" id="{01C9AD3B-8308-4167-9422-10A317C70FA6}"/>
              </a:ext>
            </a:extLst>
          </p:cNvPr>
          <p:cNvSpPr/>
          <p:nvPr/>
        </p:nvSpPr>
        <p:spPr bwMode="auto">
          <a:xfrm>
            <a:off x="1014414" y="2814609"/>
            <a:ext cx="1814512" cy="514350"/>
          </a:xfrm>
          <a:prstGeom prst="rect">
            <a:avLst/>
          </a:prstGeom>
          <a:solidFill>
            <a:schemeClr val="accent2">
              <a:lumMod val="75000"/>
            </a:schemeClr>
          </a:solidFill>
          <a:ln w="38100">
            <a:noFill/>
            <a:round/>
          </a:ln>
          <a:effectLst/>
        </p:spPr>
        <p:txBody>
          <a:bodyPr wrap="none" rtlCol="0" anchor="ctr"/>
          <a:lstStyle/>
          <a:p>
            <a:pPr algn="ctr"/>
            <a:r>
              <a:rPr lang="zh-CN" altLang="en-US" b="1" dirty="0">
                <a:solidFill>
                  <a:srgbClr val="FFFFFF"/>
                </a:solidFill>
                <a:latin typeface="微软雅黑" panose="020B0503020204020204" pitchFamily="34" charset="-122"/>
                <a:ea typeface="微软雅黑" panose="020B0503020204020204" pitchFamily="34" charset="-122"/>
              </a:rPr>
              <a:t>签到</a:t>
            </a:r>
          </a:p>
        </p:txBody>
      </p:sp>
      <p:sp>
        <p:nvSpPr>
          <p:cNvPr id="5" name="矩形 4">
            <a:extLst>
              <a:ext uri="{FF2B5EF4-FFF2-40B4-BE49-F238E27FC236}">
                <a16:creationId xmlns="" xmlns:a16="http://schemas.microsoft.com/office/drawing/2014/main" id="{20F0441E-D960-43F1-B4F2-84D6A5A1D66D}"/>
              </a:ext>
            </a:extLst>
          </p:cNvPr>
          <p:cNvSpPr/>
          <p:nvPr/>
        </p:nvSpPr>
        <p:spPr bwMode="auto">
          <a:xfrm>
            <a:off x="3009908" y="2809846"/>
            <a:ext cx="2462206" cy="514350"/>
          </a:xfrm>
          <a:prstGeom prst="rect">
            <a:avLst/>
          </a:prstGeom>
          <a:solidFill>
            <a:schemeClr val="accent2">
              <a:lumMod val="75000"/>
            </a:schemeClr>
          </a:solidFill>
          <a:ln w="38100">
            <a:noFill/>
            <a:round/>
          </a:ln>
          <a:effectLst/>
        </p:spPr>
        <p:txBody>
          <a:bodyPr wrap="none" rtlCol="0" anchor="ctr"/>
          <a:lstStyle/>
          <a:p>
            <a:pPr algn="ctr"/>
            <a:r>
              <a:rPr lang="zh-CN" altLang="en-US" b="1" dirty="0">
                <a:solidFill>
                  <a:srgbClr val="FFFFFF"/>
                </a:solidFill>
                <a:latin typeface="微软雅黑" panose="020B0503020204020204" pitchFamily="34" charset="-122"/>
                <a:ea typeface="微软雅黑" panose="020B0503020204020204" pitchFamily="34" charset="-122"/>
              </a:rPr>
              <a:t>视频展播</a:t>
            </a:r>
          </a:p>
        </p:txBody>
      </p:sp>
      <p:sp>
        <p:nvSpPr>
          <p:cNvPr id="6" name="矩形 5">
            <a:extLst>
              <a:ext uri="{FF2B5EF4-FFF2-40B4-BE49-F238E27FC236}">
                <a16:creationId xmlns="" xmlns:a16="http://schemas.microsoft.com/office/drawing/2014/main" id="{B814512E-3DA1-4194-BAF4-AF314037AC19}"/>
              </a:ext>
            </a:extLst>
          </p:cNvPr>
          <p:cNvSpPr/>
          <p:nvPr/>
        </p:nvSpPr>
        <p:spPr bwMode="auto">
          <a:xfrm>
            <a:off x="3019433" y="3662341"/>
            <a:ext cx="2462206" cy="514350"/>
          </a:xfrm>
          <a:prstGeom prst="rect">
            <a:avLst/>
          </a:prstGeom>
          <a:solidFill>
            <a:schemeClr val="accent2">
              <a:lumMod val="75000"/>
            </a:schemeClr>
          </a:solidFill>
          <a:ln w="38100">
            <a:noFill/>
            <a:round/>
          </a:ln>
          <a:effectLst/>
        </p:spPr>
        <p:txBody>
          <a:bodyPr wrap="none" rtlCol="0" anchor="ctr"/>
          <a:lstStyle/>
          <a:p>
            <a:pPr algn="ctr"/>
            <a:r>
              <a:rPr lang="zh-CN" altLang="en-US" b="1" dirty="0">
                <a:solidFill>
                  <a:srgbClr val="FFFFFF"/>
                </a:solidFill>
                <a:latin typeface="微软雅黑" panose="020B0503020204020204" pitchFamily="34" charset="-122"/>
                <a:ea typeface="微软雅黑" panose="020B0503020204020204" pitchFamily="34" charset="-122"/>
              </a:rPr>
              <a:t>同创造</a:t>
            </a:r>
          </a:p>
        </p:txBody>
      </p:sp>
      <p:sp>
        <p:nvSpPr>
          <p:cNvPr id="7" name="矩形 6">
            <a:extLst>
              <a:ext uri="{FF2B5EF4-FFF2-40B4-BE49-F238E27FC236}">
                <a16:creationId xmlns="" xmlns:a16="http://schemas.microsoft.com/office/drawing/2014/main" id="{53487690-31B0-4284-BCB6-07EA5893F390}"/>
              </a:ext>
            </a:extLst>
          </p:cNvPr>
          <p:cNvSpPr/>
          <p:nvPr/>
        </p:nvSpPr>
        <p:spPr bwMode="auto">
          <a:xfrm>
            <a:off x="5657860" y="3671865"/>
            <a:ext cx="1624002" cy="514350"/>
          </a:xfrm>
          <a:prstGeom prst="rect">
            <a:avLst/>
          </a:prstGeom>
          <a:solidFill>
            <a:schemeClr val="accent2">
              <a:lumMod val="75000"/>
            </a:schemeClr>
          </a:solidFill>
          <a:ln w="38100">
            <a:noFill/>
            <a:round/>
          </a:ln>
          <a:effectLst/>
        </p:spPr>
        <p:txBody>
          <a:bodyPr wrap="none" rtlCol="0" anchor="ctr"/>
          <a:lstStyle/>
          <a:p>
            <a:pPr algn="ctr"/>
            <a:r>
              <a:rPr lang="zh-CN" altLang="en-US" b="1" dirty="0">
                <a:solidFill>
                  <a:srgbClr val="FFFFFF"/>
                </a:solidFill>
                <a:latin typeface="微软雅黑" panose="020B0503020204020204" pitchFamily="34" charset="-122"/>
                <a:ea typeface="微软雅黑" panose="020B0503020204020204" pitchFamily="34" charset="-122"/>
              </a:rPr>
              <a:t>互动活动</a:t>
            </a:r>
          </a:p>
        </p:txBody>
      </p:sp>
      <p:sp>
        <p:nvSpPr>
          <p:cNvPr id="8" name="矩形 7">
            <a:extLst>
              <a:ext uri="{FF2B5EF4-FFF2-40B4-BE49-F238E27FC236}">
                <a16:creationId xmlns="" xmlns:a16="http://schemas.microsoft.com/office/drawing/2014/main" id="{0EC532F8-8532-4BE0-B01C-FFA11100794C}"/>
              </a:ext>
            </a:extLst>
          </p:cNvPr>
          <p:cNvSpPr/>
          <p:nvPr/>
        </p:nvSpPr>
        <p:spPr bwMode="auto">
          <a:xfrm>
            <a:off x="7486660" y="2814608"/>
            <a:ext cx="1624002" cy="514350"/>
          </a:xfrm>
          <a:prstGeom prst="rect">
            <a:avLst/>
          </a:prstGeom>
          <a:solidFill>
            <a:schemeClr val="accent2">
              <a:lumMod val="75000"/>
            </a:schemeClr>
          </a:solidFill>
          <a:ln w="38100">
            <a:solidFill>
              <a:srgbClr val="C0C0C0"/>
            </a:solidFill>
            <a:round/>
          </a:ln>
          <a:effectLst/>
        </p:spPr>
        <p:txBody>
          <a:bodyPr wrap="none" rtlCol="0" anchor="ctr"/>
          <a:lstStyle/>
          <a:p>
            <a:pPr algn="ctr"/>
            <a:r>
              <a:rPr lang="zh-CN" altLang="en-US" b="1" dirty="0">
                <a:solidFill>
                  <a:srgbClr val="FFFFFF"/>
                </a:solidFill>
                <a:latin typeface="微软雅黑" panose="020B0503020204020204" pitchFamily="34" charset="-122"/>
                <a:ea typeface="微软雅黑" panose="020B0503020204020204" pitchFamily="34" charset="-122"/>
              </a:rPr>
              <a:t>合作洽谈</a:t>
            </a:r>
          </a:p>
        </p:txBody>
      </p:sp>
      <p:sp>
        <p:nvSpPr>
          <p:cNvPr id="9" name="矩形 8">
            <a:extLst>
              <a:ext uri="{FF2B5EF4-FFF2-40B4-BE49-F238E27FC236}">
                <a16:creationId xmlns="" xmlns:a16="http://schemas.microsoft.com/office/drawing/2014/main" id="{3476B95F-E814-4E68-B3A9-F7CD9E4F17B5}"/>
              </a:ext>
            </a:extLst>
          </p:cNvPr>
          <p:cNvSpPr/>
          <p:nvPr/>
        </p:nvSpPr>
        <p:spPr bwMode="auto">
          <a:xfrm>
            <a:off x="9301173" y="2814608"/>
            <a:ext cx="1624002" cy="514350"/>
          </a:xfrm>
          <a:prstGeom prst="rect">
            <a:avLst/>
          </a:prstGeom>
          <a:solidFill>
            <a:schemeClr val="accent2">
              <a:lumMod val="75000"/>
            </a:schemeClr>
          </a:solidFill>
          <a:ln w="38100">
            <a:noFill/>
            <a:round/>
          </a:ln>
          <a:effectLst/>
        </p:spPr>
        <p:txBody>
          <a:bodyPr wrap="none" rtlCol="0" anchor="ctr"/>
          <a:lstStyle/>
          <a:p>
            <a:pPr algn="ctr"/>
            <a:r>
              <a:rPr lang="zh-CN" altLang="en-US" b="1" dirty="0">
                <a:solidFill>
                  <a:srgbClr val="FFFFFF"/>
                </a:solidFill>
                <a:latin typeface="微软雅黑" panose="020B0503020204020204" pitchFamily="34" charset="-122"/>
                <a:ea typeface="微软雅黑" panose="020B0503020204020204" pitchFamily="34" charset="-122"/>
              </a:rPr>
              <a:t>庆祝仪式</a:t>
            </a:r>
          </a:p>
        </p:txBody>
      </p:sp>
      <p:cxnSp>
        <p:nvCxnSpPr>
          <p:cNvPr id="10" name="直接连接符 9">
            <a:extLst>
              <a:ext uri="{FF2B5EF4-FFF2-40B4-BE49-F238E27FC236}">
                <a16:creationId xmlns="" xmlns:a16="http://schemas.microsoft.com/office/drawing/2014/main" id="{7CADD039-43C8-4F54-B9A5-FA3338220A59}"/>
              </a:ext>
            </a:extLst>
          </p:cNvPr>
          <p:cNvCxnSpPr/>
          <p:nvPr/>
        </p:nvCxnSpPr>
        <p:spPr>
          <a:xfrm flipV="1">
            <a:off x="1857375" y="3428971"/>
            <a:ext cx="8315325" cy="14288"/>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 xmlns:a16="http://schemas.microsoft.com/office/drawing/2014/main" id="{78AE91A4-CB49-4C11-A48E-D93733D7F5C5}"/>
              </a:ext>
            </a:extLst>
          </p:cNvPr>
          <p:cNvCxnSpPr/>
          <p:nvPr/>
        </p:nvCxnSpPr>
        <p:spPr>
          <a:xfrm rot="5400000">
            <a:off x="2378077" y="3621854"/>
            <a:ext cx="1072355" cy="791"/>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593D76DE-46A7-48C4-922C-DA6EF2B2D858}"/>
              </a:ext>
            </a:extLst>
          </p:cNvPr>
          <p:cNvCxnSpPr/>
          <p:nvPr/>
        </p:nvCxnSpPr>
        <p:spPr>
          <a:xfrm rot="5400000">
            <a:off x="5030790" y="3602804"/>
            <a:ext cx="1072355" cy="791"/>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D0D2E6D6-9551-4EE9-BD2D-641B1BE754A9}"/>
              </a:ext>
            </a:extLst>
          </p:cNvPr>
          <p:cNvCxnSpPr/>
          <p:nvPr/>
        </p:nvCxnSpPr>
        <p:spPr>
          <a:xfrm rot="5400000">
            <a:off x="6845302" y="3345628"/>
            <a:ext cx="1072355" cy="791"/>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6EE4A271-D728-40FE-9D47-7F32EF4918C2}"/>
              </a:ext>
            </a:extLst>
          </p:cNvPr>
          <p:cNvCxnSpPr/>
          <p:nvPr/>
        </p:nvCxnSpPr>
        <p:spPr>
          <a:xfrm rot="5400000">
            <a:off x="8674102" y="3345629"/>
            <a:ext cx="1072355" cy="791"/>
          </a:xfrm>
          <a:prstGeom prst="line">
            <a:avLst/>
          </a:prstGeom>
          <a:ln w="381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Box 30">
            <a:extLst>
              <a:ext uri="{FF2B5EF4-FFF2-40B4-BE49-F238E27FC236}">
                <a16:creationId xmlns="" xmlns:a16="http://schemas.microsoft.com/office/drawing/2014/main" id="{A3AA9E3F-0562-4E88-8A98-9140A55949FB}"/>
              </a:ext>
            </a:extLst>
          </p:cNvPr>
          <p:cNvSpPr txBox="1"/>
          <p:nvPr/>
        </p:nvSpPr>
        <p:spPr>
          <a:xfrm>
            <a:off x="2357437" y="4400531"/>
            <a:ext cx="1107996" cy="369332"/>
          </a:xfrm>
          <a:prstGeom prst="rect">
            <a:avLst/>
          </a:prstGeom>
          <a:noFill/>
        </p:spPr>
        <p:txBody>
          <a:bodyPr wrap="none" rtlCol="0">
            <a:spAutoFit/>
          </a:bodyPr>
          <a:lstStyle/>
          <a:p>
            <a:r>
              <a:rPr lang="zh-CN" altLang="en-US" b="1" dirty="0">
                <a:solidFill>
                  <a:schemeClr val="accent2">
                    <a:lumMod val="75000"/>
                  </a:schemeClr>
                </a:solidFill>
                <a:latin typeface="微软雅黑" panose="020B0503020204020204" pitchFamily="34" charset="-122"/>
                <a:ea typeface="微软雅黑" panose="020B0503020204020204" pitchFamily="34" charset="-122"/>
              </a:rPr>
              <a:t>活动启动</a:t>
            </a:r>
          </a:p>
        </p:txBody>
      </p:sp>
      <p:sp>
        <p:nvSpPr>
          <p:cNvPr id="16" name="TextBox 31">
            <a:extLst>
              <a:ext uri="{FF2B5EF4-FFF2-40B4-BE49-F238E27FC236}">
                <a16:creationId xmlns="" xmlns:a16="http://schemas.microsoft.com/office/drawing/2014/main" id="{CE734685-4A5A-4C32-878C-F5A2C4548D99}"/>
              </a:ext>
            </a:extLst>
          </p:cNvPr>
          <p:cNvSpPr txBox="1"/>
          <p:nvPr/>
        </p:nvSpPr>
        <p:spPr>
          <a:xfrm>
            <a:off x="6810440" y="2124056"/>
            <a:ext cx="1107996" cy="369332"/>
          </a:xfrm>
          <a:prstGeom prst="rect">
            <a:avLst/>
          </a:prstGeom>
          <a:noFill/>
        </p:spPr>
        <p:txBody>
          <a:bodyPr wrap="none" rtlCol="0">
            <a:spAutoFit/>
          </a:bodyPr>
          <a:lstStyle/>
          <a:p>
            <a:r>
              <a:rPr lang="zh-CN" altLang="en-US" b="1" dirty="0">
                <a:solidFill>
                  <a:schemeClr val="accent2">
                    <a:lumMod val="75000"/>
                  </a:schemeClr>
                </a:solidFill>
                <a:latin typeface="微软雅黑" panose="020B0503020204020204" pitchFamily="34" charset="-122"/>
                <a:ea typeface="微软雅黑" panose="020B0503020204020204" pitchFamily="34" charset="-122"/>
              </a:rPr>
              <a:t>颁奖典礼</a:t>
            </a:r>
          </a:p>
        </p:txBody>
      </p:sp>
      <p:sp>
        <p:nvSpPr>
          <p:cNvPr id="17" name="TextBox 5">
            <a:extLst>
              <a:ext uri="{FF2B5EF4-FFF2-40B4-BE49-F238E27FC236}">
                <a16:creationId xmlns="" xmlns:a16="http://schemas.microsoft.com/office/drawing/2014/main" id="{635F1F90-53D3-45FB-9E78-3DC3E41C48C9}"/>
              </a:ext>
            </a:extLst>
          </p:cNvPr>
          <p:cNvSpPr txBox="1"/>
          <p:nvPr/>
        </p:nvSpPr>
        <p:spPr>
          <a:xfrm>
            <a:off x="947477" y="585787"/>
            <a:ext cx="1620957" cy="523220"/>
          </a:xfrm>
          <a:prstGeom prst="rect">
            <a:avLst/>
          </a:prstGeom>
          <a:noFill/>
        </p:spPr>
        <p:txBody>
          <a:bodyPr wrap="none" rtlCol="0">
            <a:spAutoFit/>
          </a:bodyPr>
          <a:lstStyle/>
          <a:p>
            <a:r>
              <a:rPr lang="zh-CN" altLang="en-US" sz="2800" b="1" dirty="0">
                <a:solidFill>
                  <a:schemeClr val="accent2">
                    <a:lumMod val="75000"/>
                  </a:schemeClr>
                </a:solidFill>
                <a:latin typeface="微软雅黑" panose="020B0503020204020204" pitchFamily="34" charset="-122"/>
                <a:ea typeface="微软雅黑" panose="020B0503020204020204" pitchFamily="34" charset="-122"/>
              </a:rPr>
              <a:t>活动流程</a:t>
            </a:r>
          </a:p>
        </p:txBody>
      </p:sp>
      <p:pic>
        <p:nvPicPr>
          <p:cNvPr id="18" name="图片 17">
            <a:extLst>
              <a:ext uri="{FF2B5EF4-FFF2-40B4-BE49-F238E27FC236}">
                <a16:creationId xmlns="" xmlns:a16="http://schemas.microsoft.com/office/drawing/2014/main" id="{A7F53C50-0253-40FC-AAE8-72B46A27ABC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96856"/>
            <a:ext cx="947477" cy="901083"/>
          </a:xfrm>
          <a:prstGeom prst="rect">
            <a:avLst/>
          </a:prstGeom>
        </p:spPr>
      </p:pic>
    </p:spTree>
    <p:extLst>
      <p:ext uri="{BB962C8B-B14F-4D97-AF65-F5344CB8AC3E}">
        <p14:creationId xmlns:p14="http://schemas.microsoft.com/office/powerpoint/2010/main" val="8875827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FB43B36B-6571-422E-99CF-B7B59CCDBE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01241"/>
            <a:ext cx="12297747" cy="5080000"/>
          </a:xfrm>
          <a:prstGeom prst="rect">
            <a:avLst/>
          </a:prstGeom>
        </p:spPr>
      </p:pic>
      <p:grpSp>
        <p:nvGrpSpPr>
          <p:cNvPr id="4" name="组合 3">
            <a:extLst>
              <a:ext uri="{FF2B5EF4-FFF2-40B4-BE49-F238E27FC236}">
                <a16:creationId xmlns="" xmlns:a16="http://schemas.microsoft.com/office/drawing/2014/main" id="{8D71AAF5-C0C8-4876-9513-EC298354FCD4}"/>
              </a:ext>
            </a:extLst>
          </p:cNvPr>
          <p:cNvGrpSpPr/>
          <p:nvPr/>
        </p:nvGrpSpPr>
        <p:grpSpPr>
          <a:xfrm>
            <a:off x="1858569" y="1885689"/>
            <a:ext cx="1665027" cy="4094328"/>
            <a:chOff x="2210938" y="1665027"/>
            <a:chExt cx="1665027" cy="4094328"/>
          </a:xfrm>
          <a:effectLst>
            <a:outerShdw blurRad="50800" dist="38100" dir="5400000" algn="t" rotWithShape="0">
              <a:prstClr val="black">
                <a:alpha val="40000"/>
              </a:prstClr>
            </a:outerShdw>
          </a:effectLst>
        </p:grpSpPr>
        <p:sp>
          <p:nvSpPr>
            <p:cNvPr id="5" name="矩形 4">
              <a:extLst>
                <a:ext uri="{FF2B5EF4-FFF2-40B4-BE49-F238E27FC236}">
                  <a16:creationId xmlns="" xmlns:a16="http://schemas.microsoft.com/office/drawing/2014/main" id="{84E24F39-93CF-42F9-A417-9AF77D76A7DB}"/>
                </a:ext>
              </a:extLst>
            </p:cNvPr>
            <p:cNvSpPr/>
            <p:nvPr/>
          </p:nvSpPr>
          <p:spPr>
            <a:xfrm>
              <a:off x="2210938" y="1665027"/>
              <a:ext cx="1665027" cy="4094328"/>
            </a:xfrm>
            <a:prstGeom prst="rect">
              <a:avLst/>
            </a:prstGeom>
            <a:solidFill>
              <a:srgbClr val="D69C8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69C80"/>
                </a:solidFill>
                <a:cs typeface="+mn-ea"/>
                <a:sym typeface="+mn-lt"/>
              </a:endParaRPr>
            </a:p>
          </p:txBody>
        </p:sp>
        <p:sp>
          <p:nvSpPr>
            <p:cNvPr id="6" name="文本框 5">
              <a:extLst>
                <a:ext uri="{FF2B5EF4-FFF2-40B4-BE49-F238E27FC236}">
                  <a16:creationId xmlns="" xmlns:a16="http://schemas.microsoft.com/office/drawing/2014/main" id="{77989D8F-4092-4AB6-A1DE-74E22A2E0422}"/>
                </a:ext>
              </a:extLst>
            </p:cNvPr>
            <p:cNvSpPr txBox="1"/>
            <p:nvPr/>
          </p:nvSpPr>
          <p:spPr>
            <a:xfrm>
              <a:off x="2662182" y="1916928"/>
              <a:ext cx="677108" cy="2802030"/>
            </a:xfrm>
            <a:prstGeom prst="rect">
              <a:avLst/>
            </a:prstGeom>
            <a:noFill/>
          </p:spPr>
          <p:txBody>
            <a:bodyPr vert="eaVert" wrap="square" rtlCol="0">
              <a:spAutoFit/>
            </a:bodyPr>
            <a:lstStyle/>
            <a:p>
              <a:r>
                <a:rPr lang="en-US" altLang="zh-CN" sz="3200" dirty="0">
                  <a:solidFill>
                    <a:schemeClr val="bg1"/>
                  </a:solidFill>
                  <a:effectLst>
                    <a:outerShdw dist="12700" dir="3600000" algn="tr" rotWithShape="0">
                      <a:schemeClr val="bg1"/>
                    </a:outerShdw>
                  </a:effectLst>
                  <a:cs typeface="+mn-ea"/>
                  <a:sym typeface="+mn-lt"/>
                </a:rPr>
                <a:t>CONTENTS</a:t>
              </a:r>
              <a:endParaRPr lang="zh-CN" altLang="en-US" sz="3200" dirty="0">
                <a:solidFill>
                  <a:schemeClr val="bg1"/>
                </a:solidFill>
                <a:effectLst>
                  <a:outerShdw dist="12700" dir="3600000" algn="tr" rotWithShape="0">
                    <a:schemeClr val="bg1"/>
                  </a:outerShdw>
                </a:effectLst>
                <a:cs typeface="+mn-ea"/>
                <a:sym typeface="+mn-lt"/>
              </a:endParaRPr>
            </a:p>
          </p:txBody>
        </p:sp>
      </p:grpSp>
      <p:sp>
        <p:nvSpPr>
          <p:cNvPr id="7" name="TextBox 3">
            <a:extLst>
              <a:ext uri="{FF2B5EF4-FFF2-40B4-BE49-F238E27FC236}">
                <a16:creationId xmlns="" xmlns:a16="http://schemas.microsoft.com/office/drawing/2014/main" id="{9DCEA760-C9B7-4545-BEB5-12C5EC2EE7B9}"/>
              </a:ext>
            </a:extLst>
          </p:cNvPr>
          <p:cNvSpPr txBox="1"/>
          <p:nvPr/>
        </p:nvSpPr>
        <p:spPr>
          <a:xfrm>
            <a:off x="3883284" y="2963357"/>
            <a:ext cx="3775393" cy="1938992"/>
          </a:xfrm>
          <a:prstGeom prst="rect">
            <a:avLst/>
          </a:prstGeom>
          <a:noFill/>
        </p:spPr>
        <p:txBody>
          <a:bodyPr wrap="none" rtlCol="0">
            <a:spAutoFit/>
          </a:bodyPr>
          <a:lstStyle/>
          <a:p>
            <a:r>
              <a:rPr lang="zh-CN" altLang="en-US" sz="40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第一篇：同创造</a:t>
            </a:r>
            <a:endParaRPr lang="en-US" altLang="zh-CN" sz="40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r>
              <a:rPr lang="zh-CN" altLang="en-US" sz="40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第二篇：齐感恩</a:t>
            </a:r>
            <a:endParaRPr lang="en-US" altLang="zh-CN" sz="40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r>
              <a:rPr lang="zh-CN" altLang="en-US" sz="40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第三篇：共飞扬</a:t>
            </a:r>
            <a:endParaRPr lang="en-US" altLang="zh-CN" sz="40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 xmlns:a16="http://schemas.microsoft.com/office/drawing/2014/main" id="{93018761-68C0-46BD-B530-3548F2004633}"/>
              </a:ext>
            </a:extLst>
          </p:cNvPr>
          <p:cNvSpPr/>
          <p:nvPr/>
        </p:nvSpPr>
        <p:spPr>
          <a:xfrm>
            <a:off x="2137084" y="4293289"/>
            <a:ext cx="1107996" cy="646331"/>
          </a:xfrm>
          <a:prstGeom prst="rect">
            <a:avLst/>
          </a:prstGeom>
        </p:spPr>
        <p:txBody>
          <a:bodyPr wrap="none">
            <a:spAutoFit/>
          </a:bodyPr>
          <a:lstStyle/>
          <a:p>
            <a:r>
              <a:rPr lang="zh-CN" altLang="en-US" sz="36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endParaRPr lang="zh-CN" altLang="en-US" sz="3600" dirty="0"/>
          </a:p>
        </p:txBody>
      </p:sp>
    </p:spTree>
    <p:extLst>
      <p:ext uri="{BB962C8B-B14F-4D97-AF65-F5344CB8AC3E}">
        <p14:creationId xmlns:p14="http://schemas.microsoft.com/office/powerpoint/2010/main" val="404259219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38F365FE-80F9-4CC3-BED6-B23F8DABB3B5}"/>
              </a:ext>
            </a:extLst>
          </p:cNvPr>
          <p:cNvSpPr txBox="1"/>
          <p:nvPr/>
        </p:nvSpPr>
        <p:spPr>
          <a:xfrm>
            <a:off x="2300285" y="2178301"/>
            <a:ext cx="2138727" cy="2646878"/>
          </a:xfrm>
          <a:prstGeom prst="rect">
            <a:avLst/>
          </a:prstGeom>
          <a:noFill/>
        </p:spPr>
        <p:txBody>
          <a:bodyPr wrap="none" rtlCol="0">
            <a:spAutoFit/>
          </a:bodyPr>
          <a:lstStyle/>
          <a:p>
            <a:r>
              <a:rPr lang="en-US" altLang="zh-CN" sz="16600" b="1" dirty="0">
                <a:solidFill>
                  <a:schemeClr val="accent2">
                    <a:lumMod val="7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01</a:t>
            </a:r>
            <a:endParaRPr lang="zh-CN" altLang="en-US" sz="16600" b="1" dirty="0">
              <a:solidFill>
                <a:schemeClr val="accent2">
                  <a:lumMod val="7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3" name="矩形 2">
            <a:extLst>
              <a:ext uri="{FF2B5EF4-FFF2-40B4-BE49-F238E27FC236}">
                <a16:creationId xmlns="" xmlns:a16="http://schemas.microsoft.com/office/drawing/2014/main" id="{C9E0CF74-619D-4645-8477-EB3C7287C77C}"/>
              </a:ext>
            </a:extLst>
          </p:cNvPr>
          <p:cNvSpPr/>
          <p:nvPr/>
        </p:nvSpPr>
        <p:spPr>
          <a:xfrm>
            <a:off x="4655711" y="3334908"/>
            <a:ext cx="6699062" cy="923330"/>
          </a:xfrm>
          <a:prstGeom prst="rect">
            <a:avLst/>
          </a:prstGeom>
        </p:spPr>
        <p:txBody>
          <a:bodyPr wrap="square">
            <a:spAutoFit/>
          </a:bodyPr>
          <a:lstStyle/>
          <a:p>
            <a:pPr>
              <a:lnSpc>
                <a:spcPct val="150000"/>
              </a:lnSpc>
            </a:pPr>
            <a:r>
              <a:rPr lang="zh-CN" altLang="en-US" sz="1200" dirty="0">
                <a:solidFill>
                  <a:schemeClr val="bg1">
                    <a:lumMod val="75000"/>
                  </a:schemeClr>
                </a:solidFill>
                <a:latin typeface="Arial" panose="020B0604020202020204" pitchFamily="34" charset="0"/>
                <a:cs typeface="Arial" panose="020B0604020202020204" pitchFamily="34" charset="0"/>
              </a:rPr>
              <a:t>Packet network brings together a variety of popular trend, strong visual impact of the original advertisement design, Taobao, business enterprise office template material, feeds from the top designer, meet the business needs of various industries</a:t>
            </a:r>
            <a:r>
              <a:rPr lang="en-US" altLang="zh-CN" sz="1200" dirty="0">
                <a:solidFill>
                  <a:schemeClr val="bg1">
                    <a:lumMod val="75000"/>
                  </a:schemeClr>
                </a:solidFill>
                <a:latin typeface="Arial" panose="020B0604020202020204" pitchFamily="34" charset="0"/>
                <a:cs typeface="Arial" panose="020B0604020202020204" pitchFamily="34" charset="0"/>
              </a:rPr>
              <a:t>.</a:t>
            </a:r>
            <a:endParaRPr lang="zh-CN" altLang="en-US" sz="1200" dirty="0">
              <a:solidFill>
                <a:schemeClr val="bg1">
                  <a:lumMod val="75000"/>
                </a:schemeClr>
              </a:solidFill>
              <a:latin typeface="Arial" panose="020B0604020202020204" pitchFamily="34" charset="0"/>
              <a:cs typeface="Arial" panose="020B0604020202020204" pitchFamily="34" charset="0"/>
            </a:endParaRPr>
          </a:p>
        </p:txBody>
      </p:sp>
      <p:sp>
        <p:nvSpPr>
          <p:cNvPr id="4" name="文本框 3">
            <a:extLst>
              <a:ext uri="{FF2B5EF4-FFF2-40B4-BE49-F238E27FC236}">
                <a16:creationId xmlns="" xmlns:a16="http://schemas.microsoft.com/office/drawing/2014/main" id="{FA02B1B7-C603-42B5-A773-2C25A8D29042}"/>
              </a:ext>
            </a:extLst>
          </p:cNvPr>
          <p:cNvSpPr txBox="1"/>
          <p:nvPr/>
        </p:nvSpPr>
        <p:spPr>
          <a:xfrm>
            <a:off x="4655711" y="2439558"/>
            <a:ext cx="1877437" cy="769441"/>
          </a:xfrm>
          <a:prstGeom prst="rect">
            <a:avLst/>
          </a:prstGeom>
          <a:noFill/>
        </p:spPr>
        <p:txBody>
          <a:bodyPr wrap="none" rtlCol="0">
            <a:spAutoFit/>
          </a:bodyPr>
          <a:lstStyle/>
          <a:p>
            <a:r>
              <a:rPr lang="zh-CN" altLang="en-US" sz="4400" b="1" dirty="0">
                <a:solidFill>
                  <a:schemeClr val="accent2">
                    <a:lumMod val="75000"/>
                  </a:schemeClr>
                </a:solidFill>
                <a:latin typeface="微软雅黑" panose="020B0503020204020204" pitchFamily="34" charset="-122"/>
                <a:ea typeface="微软雅黑" panose="020B0503020204020204" pitchFamily="34" charset="-122"/>
              </a:rPr>
              <a:t>同创造</a:t>
            </a:r>
          </a:p>
        </p:txBody>
      </p:sp>
      <p:cxnSp>
        <p:nvCxnSpPr>
          <p:cNvPr id="5" name="直接连接符 4">
            <a:extLst>
              <a:ext uri="{FF2B5EF4-FFF2-40B4-BE49-F238E27FC236}">
                <a16:creationId xmlns="" xmlns:a16="http://schemas.microsoft.com/office/drawing/2014/main" id="{D4301BE9-A292-4B9E-8375-3B6996C121C3}"/>
              </a:ext>
            </a:extLst>
          </p:cNvPr>
          <p:cNvCxnSpPr>
            <a:cxnSpLocks/>
          </p:cNvCxnSpPr>
          <p:nvPr/>
        </p:nvCxnSpPr>
        <p:spPr>
          <a:xfrm>
            <a:off x="4793596" y="3214442"/>
            <a:ext cx="632894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296212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1">
            <a:extLst>
              <a:ext uri="{FF2B5EF4-FFF2-40B4-BE49-F238E27FC236}">
                <a16:creationId xmlns="" xmlns:a16="http://schemas.microsoft.com/office/drawing/2014/main" id="{9E9E2367-DA07-4087-96AF-09296449AE05}"/>
              </a:ext>
            </a:extLst>
          </p:cNvPr>
          <p:cNvSpPr txBox="1"/>
          <p:nvPr/>
        </p:nvSpPr>
        <p:spPr>
          <a:xfrm>
            <a:off x="4166625" y="697755"/>
            <a:ext cx="3858749" cy="523220"/>
          </a:xfrm>
          <a:prstGeom prst="rect">
            <a:avLst/>
          </a:prstGeom>
          <a:noFill/>
        </p:spPr>
        <p:txBody>
          <a:bodyPr wrap="none" rtlCol="0">
            <a:spAutoFit/>
          </a:bodyPr>
          <a:lstStyle/>
          <a:p>
            <a:pPr algn="ctr"/>
            <a:r>
              <a:rPr lang="en-US" altLang="zh-CN"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10</a:t>
            </a:r>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年企业历程展示创意</a:t>
            </a:r>
          </a:p>
        </p:txBody>
      </p:sp>
      <p:sp>
        <p:nvSpPr>
          <p:cNvPr id="7" name="TextBox 13">
            <a:extLst>
              <a:ext uri="{FF2B5EF4-FFF2-40B4-BE49-F238E27FC236}">
                <a16:creationId xmlns="" xmlns:a16="http://schemas.microsoft.com/office/drawing/2014/main" id="{F551382A-EE37-4773-9E42-4F0B296889AF}"/>
              </a:ext>
            </a:extLst>
          </p:cNvPr>
          <p:cNvSpPr txBox="1"/>
          <p:nvPr/>
        </p:nvSpPr>
        <p:spPr>
          <a:xfrm>
            <a:off x="2294119" y="1740519"/>
            <a:ext cx="7801603" cy="369332"/>
          </a:xfrm>
          <a:prstGeom prst="rect">
            <a:avLst/>
          </a:prstGeom>
          <a:noFill/>
        </p:spPr>
        <p:txBody>
          <a:bodyPr wrap="square" rtlCol="0">
            <a:spAutoFit/>
          </a:bodyPr>
          <a:lstStyle/>
          <a:p>
            <a:pPr algn="ctr"/>
            <a:r>
              <a:rPr lang="zh-CN" altLang="en-US" b="1" dirty="0">
                <a:solidFill>
                  <a:schemeClr val="accent2">
                    <a:lumMod val="75000"/>
                  </a:schemeClr>
                </a:solidFill>
                <a:latin typeface="微软雅黑" panose="020B0503020204020204" pitchFamily="34" charset="-122"/>
                <a:ea typeface="微软雅黑" panose="020B0503020204020204" pitchFamily="34" charset="-122"/>
              </a:rPr>
              <a:t>通过三个部分的展示，加深所有员工及客户对公司的了解，提高公司美誉度。</a:t>
            </a:r>
          </a:p>
        </p:txBody>
      </p:sp>
      <p:grpSp>
        <p:nvGrpSpPr>
          <p:cNvPr id="8" name="组合 7">
            <a:extLst>
              <a:ext uri="{FF2B5EF4-FFF2-40B4-BE49-F238E27FC236}">
                <a16:creationId xmlns="" xmlns:a16="http://schemas.microsoft.com/office/drawing/2014/main" id="{55327E92-C3E9-40D1-B22A-A42608684920}"/>
              </a:ext>
            </a:extLst>
          </p:cNvPr>
          <p:cNvGrpSpPr/>
          <p:nvPr/>
        </p:nvGrpSpPr>
        <p:grpSpPr>
          <a:xfrm>
            <a:off x="1964718" y="2750045"/>
            <a:ext cx="2123019" cy="2123019"/>
            <a:chOff x="3273340" y="238568"/>
            <a:chExt cx="2123019" cy="2123019"/>
          </a:xfrm>
          <a:solidFill>
            <a:schemeClr val="accent2"/>
          </a:solidFill>
        </p:grpSpPr>
        <p:sp>
          <p:nvSpPr>
            <p:cNvPr id="9" name="形状 8">
              <a:extLst>
                <a:ext uri="{FF2B5EF4-FFF2-40B4-BE49-F238E27FC236}">
                  <a16:creationId xmlns="" xmlns:a16="http://schemas.microsoft.com/office/drawing/2014/main" id="{C8ADA1DF-F2F0-4935-8625-242FE378276B}"/>
                </a:ext>
              </a:extLst>
            </p:cNvPr>
            <p:cNvSpPr/>
            <p:nvPr/>
          </p:nvSpPr>
          <p:spPr>
            <a:xfrm rot="20700000">
              <a:off x="3273340" y="238568"/>
              <a:ext cx="2123019" cy="2123019"/>
            </a:xfrm>
            <a:prstGeom prst="gear6">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形状 4">
              <a:extLst>
                <a:ext uri="{FF2B5EF4-FFF2-40B4-BE49-F238E27FC236}">
                  <a16:creationId xmlns="" xmlns:a16="http://schemas.microsoft.com/office/drawing/2014/main" id="{4D7EB9C9-4903-4D3C-A4FC-35209ED18AFB}"/>
                </a:ext>
              </a:extLst>
            </p:cNvPr>
            <p:cNvSpPr txBox="1"/>
            <p:nvPr/>
          </p:nvSpPr>
          <p:spPr>
            <a:xfrm>
              <a:off x="3738980" y="704209"/>
              <a:ext cx="1191738" cy="119173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latin typeface="微软雅黑" panose="020B0503020204020204" pitchFamily="34" charset="-122"/>
                  <a:ea typeface="微软雅黑" panose="020B0503020204020204" pitchFamily="34" charset="-122"/>
                </a:rPr>
                <a:t>十年大事记</a:t>
              </a:r>
            </a:p>
          </p:txBody>
        </p:sp>
      </p:grpSp>
      <p:grpSp>
        <p:nvGrpSpPr>
          <p:cNvPr id="11" name="组合 10">
            <a:extLst>
              <a:ext uri="{FF2B5EF4-FFF2-40B4-BE49-F238E27FC236}">
                <a16:creationId xmlns="" xmlns:a16="http://schemas.microsoft.com/office/drawing/2014/main" id="{F5873D66-7249-4889-A886-1F122CB05608}"/>
              </a:ext>
            </a:extLst>
          </p:cNvPr>
          <p:cNvGrpSpPr/>
          <p:nvPr/>
        </p:nvGrpSpPr>
        <p:grpSpPr>
          <a:xfrm>
            <a:off x="5030515" y="2750044"/>
            <a:ext cx="2123019" cy="2123019"/>
            <a:chOff x="3273340" y="238568"/>
            <a:chExt cx="2123019" cy="2123019"/>
          </a:xfrm>
          <a:solidFill>
            <a:schemeClr val="accent2"/>
          </a:solidFill>
        </p:grpSpPr>
        <p:sp>
          <p:nvSpPr>
            <p:cNvPr id="12" name="形状 11">
              <a:extLst>
                <a:ext uri="{FF2B5EF4-FFF2-40B4-BE49-F238E27FC236}">
                  <a16:creationId xmlns="" xmlns:a16="http://schemas.microsoft.com/office/drawing/2014/main" id="{D7897BDD-D450-4FA2-85FC-A351442AECDB}"/>
                </a:ext>
              </a:extLst>
            </p:cNvPr>
            <p:cNvSpPr/>
            <p:nvPr/>
          </p:nvSpPr>
          <p:spPr>
            <a:xfrm rot="20700000">
              <a:off x="3273340" y="238568"/>
              <a:ext cx="2123019" cy="2123019"/>
            </a:xfrm>
            <a:prstGeom prst="gear6">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形状 4">
              <a:extLst>
                <a:ext uri="{FF2B5EF4-FFF2-40B4-BE49-F238E27FC236}">
                  <a16:creationId xmlns="" xmlns:a16="http://schemas.microsoft.com/office/drawing/2014/main" id="{90644135-4251-46DE-8547-46799372F251}"/>
                </a:ext>
              </a:extLst>
            </p:cNvPr>
            <p:cNvSpPr txBox="1"/>
            <p:nvPr/>
          </p:nvSpPr>
          <p:spPr>
            <a:xfrm>
              <a:off x="3738980" y="704209"/>
              <a:ext cx="1191738" cy="119173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r>
                <a:rPr lang="zh-CN" altLang="en-US" b="1" dirty="0">
                  <a:latin typeface="微软雅黑" panose="020B0503020204020204" pitchFamily="34" charset="-122"/>
                  <a:ea typeface="微软雅黑" panose="020B0503020204020204" pitchFamily="34" charset="-122"/>
                </a:rPr>
                <a:t>人物专访</a:t>
              </a:r>
            </a:p>
          </p:txBody>
        </p:sp>
      </p:grpSp>
      <p:grpSp>
        <p:nvGrpSpPr>
          <p:cNvPr id="14" name="组合 13">
            <a:extLst>
              <a:ext uri="{FF2B5EF4-FFF2-40B4-BE49-F238E27FC236}">
                <a16:creationId xmlns="" xmlns:a16="http://schemas.microsoft.com/office/drawing/2014/main" id="{B4196A6E-715B-4072-8255-EB8EB1E5ADBD}"/>
              </a:ext>
            </a:extLst>
          </p:cNvPr>
          <p:cNvGrpSpPr/>
          <p:nvPr/>
        </p:nvGrpSpPr>
        <p:grpSpPr>
          <a:xfrm>
            <a:off x="8096312" y="2818469"/>
            <a:ext cx="2123019" cy="2123019"/>
            <a:chOff x="3273340" y="238568"/>
            <a:chExt cx="2123019" cy="2123019"/>
          </a:xfrm>
          <a:solidFill>
            <a:schemeClr val="accent2"/>
          </a:solidFill>
        </p:grpSpPr>
        <p:sp>
          <p:nvSpPr>
            <p:cNvPr id="15" name="形状 14">
              <a:extLst>
                <a:ext uri="{FF2B5EF4-FFF2-40B4-BE49-F238E27FC236}">
                  <a16:creationId xmlns="" xmlns:a16="http://schemas.microsoft.com/office/drawing/2014/main" id="{2D38F380-3392-406A-A1F5-B7DCB129EB2D}"/>
                </a:ext>
              </a:extLst>
            </p:cNvPr>
            <p:cNvSpPr/>
            <p:nvPr/>
          </p:nvSpPr>
          <p:spPr>
            <a:xfrm rot="20700000">
              <a:off x="3273340" y="238568"/>
              <a:ext cx="2123019" cy="2123019"/>
            </a:xfrm>
            <a:prstGeom prst="gear6">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形状 4">
              <a:extLst>
                <a:ext uri="{FF2B5EF4-FFF2-40B4-BE49-F238E27FC236}">
                  <a16:creationId xmlns="" xmlns:a16="http://schemas.microsoft.com/office/drawing/2014/main" id="{0A10BE86-ED94-46A3-9B5D-670C819E4B26}"/>
                </a:ext>
              </a:extLst>
            </p:cNvPr>
            <p:cNvSpPr txBox="1"/>
            <p:nvPr/>
          </p:nvSpPr>
          <p:spPr>
            <a:xfrm>
              <a:off x="3738980" y="704209"/>
              <a:ext cx="1191738" cy="119173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r>
                <a:rPr lang="zh-CN" altLang="en-US" b="1" dirty="0">
                  <a:latin typeface="微软雅黑" panose="020B0503020204020204" pitchFamily="34" charset="-122"/>
                  <a:ea typeface="微软雅黑" panose="020B0503020204020204" pitchFamily="34" charset="-122"/>
                </a:rPr>
                <a:t>各界期望</a:t>
              </a:r>
            </a:p>
          </p:txBody>
        </p:sp>
      </p:grpSp>
      <p:sp>
        <p:nvSpPr>
          <p:cNvPr id="17" name="矩形 16">
            <a:extLst>
              <a:ext uri="{FF2B5EF4-FFF2-40B4-BE49-F238E27FC236}">
                <a16:creationId xmlns="" xmlns:a16="http://schemas.microsoft.com/office/drawing/2014/main" id="{542C5582-BDAD-4817-8164-B1D59954DFBB}"/>
              </a:ext>
            </a:extLst>
          </p:cNvPr>
          <p:cNvSpPr/>
          <p:nvPr/>
        </p:nvSpPr>
        <p:spPr>
          <a:xfrm>
            <a:off x="1556113" y="5328592"/>
            <a:ext cx="2940228" cy="369332"/>
          </a:xfrm>
          <a:prstGeom prst="rect">
            <a:avLst/>
          </a:prstGeom>
        </p:spPr>
        <p:txBody>
          <a:bodyPr wrap="none">
            <a:spAutoFit/>
          </a:bodyPr>
          <a:lstStyle/>
          <a:p>
            <a:r>
              <a:rPr lang="en-US" altLang="zh-CN" dirty="0">
                <a:solidFill>
                  <a:schemeClr val="accent2">
                    <a:lumMod val="75000"/>
                  </a:schemeClr>
                </a:solidFill>
                <a:latin typeface="微软雅黑" panose="020B0503020204020204" pitchFamily="34" charset="-122"/>
                <a:ea typeface="微软雅黑" panose="020B0503020204020204" pitchFamily="34" charset="-122"/>
              </a:rPr>
              <a:t>XXX</a:t>
            </a:r>
            <a:r>
              <a:rPr lang="zh-CN" altLang="en-US" dirty="0">
                <a:solidFill>
                  <a:schemeClr val="accent2">
                    <a:lumMod val="75000"/>
                  </a:schemeClr>
                </a:solidFill>
                <a:latin typeface="微软雅黑" panose="020B0503020204020204" pitchFamily="34" charset="-122"/>
                <a:ea typeface="微软雅黑" panose="020B0503020204020204" pitchFamily="34" charset="-122"/>
              </a:rPr>
              <a:t>公司十年发展重要历程</a:t>
            </a:r>
          </a:p>
        </p:txBody>
      </p:sp>
      <p:sp>
        <p:nvSpPr>
          <p:cNvPr id="18" name="TextBox 9">
            <a:extLst>
              <a:ext uri="{FF2B5EF4-FFF2-40B4-BE49-F238E27FC236}">
                <a16:creationId xmlns="" xmlns:a16="http://schemas.microsoft.com/office/drawing/2014/main" id="{440A1EBB-3602-4550-AB7D-33CC434042F4}"/>
              </a:ext>
            </a:extLst>
          </p:cNvPr>
          <p:cNvSpPr txBox="1"/>
          <p:nvPr/>
        </p:nvSpPr>
        <p:spPr>
          <a:xfrm>
            <a:off x="5074425" y="5290257"/>
            <a:ext cx="2043150" cy="369310"/>
          </a:xfrm>
          <a:prstGeom prst="rect">
            <a:avLst/>
          </a:prstGeom>
          <a:noFill/>
        </p:spPr>
        <p:txBody>
          <a:bodyPr wrap="square" lIns="121899" tIns="60949" rIns="121899" bIns="60949" rtlCol="0">
            <a:spAutoFit/>
          </a:bodyPr>
          <a:lstStyle/>
          <a:p>
            <a:r>
              <a:rPr lang="zh-CN" altLang="en-US" sz="1600" dirty="0">
                <a:solidFill>
                  <a:schemeClr val="accent2">
                    <a:lumMod val="75000"/>
                  </a:schemeClr>
                </a:solidFill>
                <a:latin typeface="微软雅黑" panose="020B0503020204020204" pitchFamily="34" charset="-122"/>
                <a:ea typeface="微软雅黑" panose="020B0503020204020204" pitchFamily="34" charset="-122"/>
              </a:rPr>
              <a:t>企业员工</a:t>
            </a:r>
            <a:r>
              <a:rPr lang="en-US" altLang="zh-CN" sz="1600" dirty="0">
                <a:solidFill>
                  <a:schemeClr val="accent2">
                    <a:lumMod val="75000"/>
                  </a:schemeClr>
                </a:solidFill>
                <a:latin typeface="微软雅黑" panose="020B0503020204020204" pitchFamily="34" charset="-122"/>
                <a:ea typeface="微软雅黑" panose="020B0503020204020204" pitchFamily="34" charset="-122"/>
              </a:rPr>
              <a:t>10</a:t>
            </a:r>
            <a:r>
              <a:rPr lang="zh-CN" altLang="en-US" sz="1600" dirty="0">
                <a:solidFill>
                  <a:schemeClr val="accent2">
                    <a:lumMod val="75000"/>
                  </a:schemeClr>
                </a:solidFill>
                <a:latin typeface="微软雅黑" panose="020B0503020204020204" pitchFamily="34" charset="-122"/>
                <a:ea typeface="微软雅黑" panose="020B0503020204020204" pitchFamily="34" charset="-122"/>
              </a:rPr>
              <a:t>年见证</a:t>
            </a:r>
          </a:p>
        </p:txBody>
      </p:sp>
      <p:sp>
        <p:nvSpPr>
          <p:cNvPr id="19" name="TextBox 10">
            <a:extLst>
              <a:ext uri="{FF2B5EF4-FFF2-40B4-BE49-F238E27FC236}">
                <a16:creationId xmlns="" xmlns:a16="http://schemas.microsoft.com/office/drawing/2014/main" id="{34E6D427-BC80-4CAA-9923-960FC382B404}"/>
              </a:ext>
            </a:extLst>
          </p:cNvPr>
          <p:cNvSpPr txBox="1"/>
          <p:nvPr/>
        </p:nvSpPr>
        <p:spPr>
          <a:xfrm>
            <a:off x="8067218" y="5245171"/>
            <a:ext cx="2181206" cy="369310"/>
          </a:xfrm>
          <a:prstGeom prst="rect">
            <a:avLst/>
          </a:prstGeom>
          <a:noFill/>
        </p:spPr>
        <p:txBody>
          <a:bodyPr wrap="square" lIns="121899" tIns="60949" rIns="121899" bIns="60949" rtlCol="0">
            <a:spAutoFit/>
          </a:bodyPr>
          <a:lstStyle/>
          <a:p>
            <a:r>
              <a:rPr lang="zh-CN" altLang="en-US" sz="1600" dirty="0">
                <a:solidFill>
                  <a:schemeClr val="accent2">
                    <a:lumMod val="75000"/>
                  </a:schemeClr>
                </a:solidFill>
                <a:latin typeface="微软雅黑" panose="020B0503020204020204" pitchFamily="34" charset="-122"/>
                <a:ea typeface="微软雅黑" panose="020B0503020204020204" pitchFamily="34" charset="-122"/>
              </a:rPr>
              <a:t>合作经销商期望寄语</a:t>
            </a:r>
          </a:p>
        </p:txBody>
      </p:sp>
    </p:spTree>
    <p:extLst>
      <p:ext uri="{BB962C8B-B14F-4D97-AF65-F5344CB8AC3E}">
        <p14:creationId xmlns:p14="http://schemas.microsoft.com/office/powerpoint/2010/main" val="144315892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1">
            <a:extLst>
              <a:ext uri="{FF2B5EF4-FFF2-40B4-BE49-F238E27FC236}">
                <a16:creationId xmlns="" xmlns:a16="http://schemas.microsoft.com/office/drawing/2014/main" id="{9E9E2367-DA07-4087-96AF-09296449AE05}"/>
              </a:ext>
            </a:extLst>
          </p:cNvPr>
          <p:cNvSpPr txBox="1"/>
          <p:nvPr/>
        </p:nvSpPr>
        <p:spPr>
          <a:xfrm>
            <a:off x="277659" y="852518"/>
            <a:ext cx="3858749" cy="523220"/>
          </a:xfrm>
          <a:prstGeom prst="rect">
            <a:avLst/>
          </a:prstGeom>
          <a:noFill/>
        </p:spPr>
        <p:txBody>
          <a:bodyPr wrap="none" rtlCol="0">
            <a:spAutoFit/>
          </a:bodyPr>
          <a:lstStyle/>
          <a:p>
            <a:pPr algn="ctr"/>
            <a:r>
              <a:rPr lang="en-US" altLang="zh-CN"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10</a:t>
            </a:r>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年企业历程展示创意</a:t>
            </a:r>
          </a:p>
        </p:txBody>
      </p:sp>
      <p:pic>
        <p:nvPicPr>
          <p:cNvPr id="20" name="图片 19">
            <a:extLst>
              <a:ext uri="{FF2B5EF4-FFF2-40B4-BE49-F238E27FC236}">
                <a16:creationId xmlns="" xmlns:a16="http://schemas.microsoft.com/office/drawing/2014/main" id="{CED5AC2B-EEE5-4D9C-9C23-48FA12D7D17C}"/>
              </a:ext>
            </a:extLst>
          </p:cNvPr>
          <p:cNvPicPr>
            <a:picLocks noChangeAspect="1"/>
          </p:cNvPicPr>
          <p:nvPr/>
        </p:nvPicPr>
        <p:blipFill>
          <a:blip r:embed="rId3">
            <a:extLst>
              <a:ext uri="{28A0092B-C50C-407E-A947-70E740481C1C}">
                <a14:useLocalDpi xmlns:a14="http://schemas.microsoft.com/office/drawing/2010/main" val="0"/>
              </a:ext>
            </a:extLst>
          </a:blip>
          <a:srcRect l="30417" r="23900"/>
          <a:stretch>
            <a:fillRect/>
          </a:stretch>
        </p:blipFill>
        <p:spPr>
          <a:xfrm>
            <a:off x="7505700" y="83976"/>
            <a:ext cx="4686300" cy="6858000"/>
          </a:xfrm>
          <a:custGeom>
            <a:avLst/>
            <a:gdLst>
              <a:gd name="connsiteX0" fmla="*/ 1171575 w 4686300"/>
              <a:gd name="connsiteY0" fmla="*/ 0 h 6858000"/>
              <a:gd name="connsiteX1" fmla="*/ 4686300 w 4686300"/>
              <a:gd name="connsiteY1" fmla="*/ 0 h 6858000"/>
              <a:gd name="connsiteX2" fmla="*/ 3514725 w 4686300"/>
              <a:gd name="connsiteY2" fmla="*/ 6858000 h 6858000"/>
              <a:gd name="connsiteX3" fmla="*/ 0 w 46863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686300" h="6858000">
                <a:moveTo>
                  <a:pt x="1171575" y="0"/>
                </a:moveTo>
                <a:lnTo>
                  <a:pt x="4686300" y="0"/>
                </a:lnTo>
                <a:lnTo>
                  <a:pt x="3514725" y="6858000"/>
                </a:lnTo>
                <a:lnTo>
                  <a:pt x="0" y="6858000"/>
                </a:lnTo>
                <a:close/>
              </a:path>
            </a:pathLst>
          </a:custGeom>
          <a:ln w="76200">
            <a:solidFill>
              <a:schemeClr val="accent2"/>
            </a:solidFill>
          </a:ln>
        </p:spPr>
      </p:pic>
      <p:sp>
        <p:nvSpPr>
          <p:cNvPr id="21" name="矩形 20">
            <a:extLst>
              <a:ext uri="{FF2B5EF4-FFF2-40B4-BE49-F238E27FC236}">
                <a16:creationId xmlns="" xmlns:a16="http://schemas.microsoft.com/office/drawing/2014/main" id="{C06C531B-33B7-4BD2-95C6-5DD08A3CCFA8}"/>
              </a:ext>
            </a:extLst>
          </p:cNvPr>
          <p:cNvSpPr/>
          <p:nvPr/>
        </p:nvSpPr>
        <p:spPr>
          <a:xfrm>
            <a:off x="854279" y="3402214"/>
            <a:ext cx="5407220" cy="1750864"/>
          </a:xfrm>
          <a:prstGeom prst="rect">
            <a:avLst/>
          </a:prstGeom>
        </p:spPr>
        <p:txBody>
          <a:bodyPr wrap="square">
            <a:spAutoFit/>
          </a:bodyPr>
          <a:lstStyle/>
          <a:p>
            <a:pPr>
              <a:lnSpc>
                <a:spcPct val="20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将</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10</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年来公司大事记及有代表性的照片放进幻灯片，主要围绕业务扩展和投资等内容，展现</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XXX</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公司的行业创造性，让</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XXXX</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人重温过去，增强企业对员工的感情，鼓舞士气，激励员工超越自我，创享美好未来。</a:t>
            </a:r>
          </a:p>
        </p:txBody>
      </p:sp>
      <p:cxnSp>
        <p:nvCxnSpPr>
          <p:cNvPr id="22" name="直接连接符 21">
            <a:extLst>
              <a:ext uri="{FF2B5EF4-FFF2-40B4-BE49-F238E27FC236}">
                <a16:creationId xmlns="" xmlns:a16="http://schemas.microsoft.com/office/drawing/2014/main" id="{5E5150CF-B8E2-48E2-96D9-0FA9362E6E13}"/>
              </a:ext>
            </a:extLst>
          </p:cNvPr>
          <p:cNvCxnSpPr/>
          <p:nvPr/>
        </p:nvCxnSpPr>
        <p:spPr>
          <a:xfrm>
            <a:off x="978299" y="3263900"/>
            <a:ext cx="53721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a:extLst>
              <a:ext uri="{FF2B5EF4-FFF2-40B4-BE49-F238E27FC236}">
                <a16:creationId xmlns="" xmlns:a16="http://schemas.microsoft.com/office/drawing/2014/main" id="{9967354E-9359-46BC-B7E3-3B2EB9C5BA7D}"/>
              </a:ext>
            </a:extLst>
          </p:cNvPr>
          <p:cNvGrpSpPr/>
          <p:nvPr/>
        </p:nvGrpSpPr>
        <p:grpSpPr>
          <a:xfrm>
            <a:off x="978299" y="2589783"/>
            <a:ext cx="535803" cy="535803"/>
            <a:chOff x="1041400" y="2236587"/>
            <a:chExt cx="685800" cy="685800"/>
          </a:xfrm>
        </p:grpSpPr>
        <p:sp>
          <p:nvSpPr>
            <p:cNvPr id="24" name="椭圆 23">
              <a:extLst>
                <a:ext uri="{FF2B5EF4-FFF2-40B4-BE49-F238E27FC236}">
                  <a16:creationId xmlns="" xmlns:a16="http://schemas.microsoft.com/office/drawing/2014/main" id="{B75A7D9E-C429-40D8-A9C3-A44FF745A097}"/>
                </a:ext>
              </a:extLst>
            </p:cNvPr>
            <p:cNvSpPr/>
            <p:nvPr/>
          </p:nvSpPr>
          <p:spPr>
            <a:xfrm>
              <a:off x="1041400" y="2236587"/>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male-avatar_93">
              <a:extLst>
                <a:ext uri="{FF2B5EF4-FFF2-40B4-BE49-F238E27FC236}">
                  <a16:creationId xmlns="" xmlns:a16="http://schemas.microsoft.com/office/drawing/2014/main" id="{803F80D1-B12C-4AE1-9960-5B363B90F9AC}"/>
                </a:ext>
              </a:extLst>
            </p:cNvPr>
            <p:cNvSpPr>
              <a:spLocks noChangeAspect="1"/>
            </p:cNvSpPr>
            <p:nvPr/>
          </p:nvSpPr>
          <p:spPr bwMode="auto">
            <a:xfrm>
              <a:off x="1232050" y="2384824"/>
              <a:ext cx="307825" cy="399652"/>
            </a:xfrm>
            <a:custGeom>
              <a:avLst/>
              <a:gdLst>
                <a:gd name="connsiteX0" fmla="*/ 159295 w 459358"/>
                <a:gd name="connsiteY0" fmla="*/ 288060 h 596388"/>
                <a:gd name="connsiteX1" fmla="*/ 298499 w 459358"/>
                <a:gd name="connsiteY1" fmla="*/ 288060 h 596388"/>
                <a:gd name="connsiteX2" fmla="*/ 338681 w 459358"/>
                <a:gd name="connsiteY2" fmla="*/ 316728 h 596388"/>
                <a:gd name="connsiteX3" fmla="*/ 426222 w 459358"/>
                <a:gd name="connsiteY3" fmla="*/ 366897 h 596388"/>
                <a:gd name="connsiteX4" fmla="*/ 457794 w 459358"/>
                <a:gd name="connsiteY4" fmla="*/ 543206 h 596388"/>
                <a:gd name="connsiteX5" fmla="*/ 443443 w 459358"/>
                <a:gd name="connsiteY5" fmla="*/ 558974 h 596388"/>
                <a:gd name="connsiteX6" fmla="*/ 219569 w 459358"/>
                <a:gd name="connsiteY6" fmla="*/ 596242 h 596388"/>
                <a:gd name="connsiteX7" fmla="*/ 11481 w 459358"/>
                <a:gd name="connsiteY7" fmla="*/ 553240 h 596388"/>
                <a:gd name="connsiteX8" fmla="*/ 0 w 459358"/>
                <a:gd name="connsiteY8" fmla="*/ 524572 h 596388"/>
                <a:gd name="connsiteX9" fmla="*/ 38747 w 459358"/>
                <a:gd name="connsiteY9" fmla="*/ 356864 h 596388"/>
                <a:gd name="connsiteX10" fmla="*/ 73189 w 459358"/>
                <a:gd name="connsiteY10" fmla="*/ 333929 h 596388"/>
                <a:gd name="connsiteX11" fmla="*/ 159295 w 459358"/>
                <a:gd name="connsiteY11" fmla="*/ 288060 h 596388"/>
                <a:gd name="connsiteX12" fmla="*/ 225223 w 459358"/>
                <a:gd name="connsiteY12" fmla="*/ 10030 h 596388"/>
                <a:gd name="connsiteX13" fmla="*/ 218047 w 459358"/>
                <a:gd name="connsiteY13" fmla="*/ 21493 h 596388"/>
                <a:gd name="connsiteX14" fmla="*/ 219482 w 459358"/>
                <a:gd name="connsiteY14" fmla="*/ 21493 h 596388"/>
                <a:gd name="connsiteX15" fmla="*/ 225223 w 459358"/>
                <a:gd name="connsiteY15" fmla="*/ 10030 h 596388"/>
                <a:gd name="connsiteX16" fmla="*/ 236703 w 459358"/>
                <a:gd name="connsiteY16" fmla="*/ 0 h 596388"/>
                <a:gd name="connsiteX17" fmla="*/ 226658 w 459358"/>
                <a:gd name="connsiteY17" fmla="*/ 14329 h 596388"/>
                <a:gd name="connsiteX18" fmla="*/ 238138 w 459358"/>
                <a:gd name="connsiteY18" fmla="*/ 4299 h 596388"/>
                <a:gd name="connsiteX19" fmla="*/ 256793 w 459358"/>
                <a:gd name="connsiteY19" fmla="*/ 30090 h 596388"/>
                <a:gd name="connsiteX20" fmla="*/ 253923 w 459358"/>
                <a:gd name="connsiteY20" fmla="*/ 25791 h 596388"/>
                <a:gd name="connsiteX21" fmla="*/ 259663 w 459358"/>
                <a:gd name="connsiteY21" fmla="*/ 32955 h 596388"/>
                <a:gd name="connsiteX22" fmla="*/ 262533 w 459358"/>
                <a:gd name="connsiteY22" fmla="*/ 32955 h 596388"/>
                <a:gd name="connsiteX23" fmla="*/ 258228 w 459358"/>
                <a:gd name="connsiteY23" fmla="*/ 27224 h 596388"/>
                <a:gd name="connsiteX24" fmla="*/ 263968 w 459358"/>
                <a:gd name="connsiteY24" fmla="*/ 32955 h 596388"/>
                <a:gd name="connsiteX25" fmla="*/ 269708 w 459358"/>
                <a:gd name="connsiteY25" fmla="*/ 34388 h 596388"/>
                <a:gd name="connsiteX26" fmla="*/ 268273 w 459358"/>
                <a:gd name="connsiteY26" fmla="*/ 32955 h 596388"/>
                <a:gd name="connsiteX27" fmla="*/ 272578 w 459358"/>
                <a:gd name="connsiteY27" fmla="*/ 35821 h 596388"/>
                <a:gd name="connsiteX28" fmla="*/ 317064 w 459358"/>
                <a:gd name="connsiteY28" fmla="*/ 63045 h 596388"/>
                <a:gd name="connsiteX29" fmla="*/ 327109 w 459358"/>
                <a:gd name="connsiteY29" fmla="*/ 159046 h 596388"/>
                <a:gd name="connsiteX30" fmla="*/ 329979 w 459358"/>
                <a:gd name="connsiteY30" fmla="*/ 190568 h 596388"/>
                <a:gd name="connsiteX31" fmla="*/ 321369 w 459358"/>
                <a:gd name="connsiteY31" fmla="*/ 206329 h 596388"/>
                <a:gd name="connsiteX32" fmla="*/ 228093 w 459358"/>
                <a:gd name="connsiteY32" fmla="*/ 308061 h 596388"/>
                <a:gd name="connsiteX33" fmla="*/ 139121 w 459358"/>
                <a:gd name="connsiteY33" fmla="*/ 206329 h 596388"/>
                <a:gd name="connsiteX34" fmla="*/ 131946 w 459358"/>
                <a:gd name="connsiteY34" fmla="*/ 190568 h 596388"/>
                <a:gd name="connsiteX35" fmla="*/ 136251 w 459358"/>
                <a:gd name="connsiteY35" fmla="*/ 160478 h 596388"/>
                <a:gd name="connsiteX36" fmla="*/ 133381 w 459358"/>
                <a:gd name="connsiteY36" fmla="*/ 84538 h 596388"/>
                <a:gd name="connsiteX37" fmla="*/ 195087 w 459358"/>
                <a:gd name="connsiteY37" fmla="*/ 21493 h 596388"/>
                <a:gd name="connsiteX38" fmla="*/ 203697 w 459358"/>
                <a:gd name="connsiteY38" fmla="*/ 17194 h 596388"/>
                <a:gd name="connsiteX39" fmla="*/ 209437 w 459358"/>
                <a:gd name="connsiteY39" fmla="*/ 11463 h 596388"/>
                <a:gd name="connsiteX40" fmla="*/ 203697 w 459358"/>
                <a:gd name="connsiteY40" fmla="*/ 21493 h 596388"/>
                <a:gd name="connsiteX41" fmla="*/ 209437 w 459358"/>
                <a:gd name="connsiteY41" fmla="*/ 22926 h 596388"/>
                <a:gd name="connsiteX42" fmla="*/ 215177 w 459358"/>
                <a:gd name="connsiteY42" fmla="*/ 15761 h 596388"/>
                <a:gd name="connsiteX43" fmla="*/ 209437 w 459358"/>
                <a:gd name="connsiteY43" fmla="*/ 24358 h 596388"/>
                <a:gd name="connsiteX44" fmla="*/ 212307 w 459358"/>
                <a:gd name="connsiteY44" fmla="*/ 25791 h 596388"/>
                <a:gd name="connsiteX45" fmla="*/ 226658 w 459358"/>
                <a:gd name="connsiteY45" fmla="*/ 8597 h 596388"/>
                <a:gd name="connsiteX46" fmla="*/ 236703 w 459358"/>
                <a:gd name="connsiteY46" fmla="*/ 0 h 59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59358" h="596388">
                  <a:moveTo>
                    <a:pt x="159295" y="288060"/>
                  </a:moveTo>
                  <a:cubicBezTo>
                    <a:pt x="159295" y="288060"/>
                    <a:pt x="219569" y="442868"/>
                    <a:pt x="298499" y="288060"/>
                  </a:cubicBezTo>
                  <a:cubicBezTo>
                    <a:pt x="298499" y="288060"/>
                    <a:pt x="298499" y="302394"/>
                    <a:pt x="338681" y="316728"/>
                  </a:cubicBezTo>
                  <a:cubicBezTo>
                    <a:pt x="338681" y="316728"/>
                    <a:pt x="413306" y="339663"/>
                    <a:pt x="426222" y="366897"/>
                  </a:cubicBezTo>
                  <a:cubicBezTo>
                    <a:pt x="426222" y="366897"/>
                    <a:pt x="467839" y="460069"/>
                    <a:pt x="457794" y="543206"/>
                  </a:cubicBezTo>
                  <a:cubicBezTo>
                    <a:pt x="457794" y="543206"/>
                    <a:pt x="457794" y="550373"/>
                    <a:pt x="443443" y="558974"/>
                  </a:cubicBezTo>
                  <a:cubicBezTo>
                    <a:pt x="443443" y="558974"/>
                    <a:pt x="348727" y="599109"/>
                    <a:pt x="219569" y="596242"/>
                  </a:cubicBezTo>
                  <a:cubicBezTo>
                    <a:pt x="219569" y="596242"/>
                    <a:pt x="91846" y="589075"/>
                    <a:pt x="11481" y="553240"/>
                  </a:cubicBezTo>
                  <a:cubicBezTo>
                    <a:pt x="11481" y="553240"/>
                    <a:pt x="0" y="550373"/>
                    <a:pt x="0" y="524572"/>
                  </a:cubicBezTo>
                  <a:cubicBezTo>
                    <a:pt x="0" y="524572"/>
                    <a:pt x="4305" y="408466"/>
                    <a:pt x="38747" y="356864"/>
                  </a:cubicBezTo>
                  <a:cubicBezTo>
                    <a:pt x="38747" y="356864"/>
                    <a:pt x="48793" y="342530"/>
                    <a:pt x="73189" y="333929"/>
                  </a:cubicBezTo>
                  <a:cubicBezTo>
                    <a:pt x="73189" y="333929"/>
                    <a:pt x="153555" y="309561"/>
                    <a:pt x="159295" y="288060"/>
                  </a:cubicBezTo>
                  <a:close/>
                  <a:moveTo>
                    <a:pt x="225223" y="10030"/>
                  </a:moveTo>
                  <a:cubicBezTo>
                    <a:pt x="222352" y="12896"/>
                    <a:pt x="219482" y="17194"/>
                    <a:pt x="218047" y="21493"/>
                  </a:cubicBezTo>
                  <a:lnTo>
                    <a:pt x="219482" y="21493"/>
                  </a:lnTo>
                  <a:cubicBezTo>
                    <a:pt x="220917" y="17194"/>
                    <a:pt x="223788" y="12896"/>
                    <a:pt x="225223" y="10030"/>
                  </a:cubicBezTo>
                  <a:close/>
                  <a:moveTo>
                    <a:pt x="236703" y="0"/>
                  </a:moveTo>
                  <a:cubicBezTo>
                    <a:pt x="230963" y="4299"/>
                    <a:pt x="228093" y="8597"/>
                    <a:pt x="226658" y="14329"/>
                  </a:cubicBezTo>
                  <a:cubicBezTo>
                    <a:pt x="230963" y="7164"/>
                    <a:pt x="238138" y="4299"/>
                    <a:pt x="238138" y="4299"/>
                  </a:cubicBezTo>
                  <a:cubicBezTo>
                    <a:pt x="238138" y="15761"/>
                    <a:pt x="251053" y="25791"/>
                    <a:pt x="256793" y="30090"/>
                  </a:cubicBezTo>
                  <a:cubicBezTo>
                    <a:pt x="255358" y="27224"/>
                    <a:pt x="253923" y="25791"/>
                    <a:pt x="253923" y="25791"/>
                  </a:cubicBezTo>
                  <a:cubicBezTo>
                    <a:pt x="256793" y="27224"/>
                    <a:pt x="258228" y="30090"/>
                    <a:pt x="259663" y="32955"/>
                  </a:cubicBezTo>
                  <a:cubicBezTo>
                    <a:pt x="261098" y="32955"/>
                    <a:pt x="261098" y="32955"/>
                    <a:pt x="262533" y="32955"/>
                  </a:cubicBezTo>
                  <a:cubicBezTo>
                    <a:pt x="259663" y="30090"/>
                    <a:pt x="258228" y="27224"/>
                    <a:pt x="258228" y="27224"/>
                  </a:cubicBezTo>
                  <a:cubicBezTo>
                    <a:pt x="261098" y="30090"/>
                    <a:pt x="262533" y="31523"/>
                    <a:pt x="263968" y="32955"/>
                  </a:cubicBezTo>
                  <a:cubicBezTo>
                    <a:pt x="266838" y="34388"/>
                    <a:pt x="268273" y="34388"/>
                    <a:pt x="269708" y="34388"/>
                  </a:cubicBezTo>
                  <a:cubicBezTo>
                    <a:pt x="268273" y="32955"/>
                    <a:pt x="268273" y="32955"/>
                    <a:pt x="268273" y="32955"/>
                  </a:cubicBezTo>
                  <a:cubicBezTo>
                    <a:pt x="269708" y="32955"/>
                    <a:pt x="271143" y="34388"/>
                    <a:pt x="272578" y="35821"/>
                  </a:cubicBezTo>
                  <a:cubicBezTo>
                    <a:pt x="304149" y="44418"/>
                    <a:pt x="317064" y="63045"/>
                    <a:pt x="317064" y="63045"/>
                  </a:cubicBezTo>
                  <a:cubicBezTo>
                    <a:pt x="345764" y="94568"/>
                    <a:pt x="331414" y="146150"/>
                    <a:pt x="327109" y="159046"/>
                  </a:cubicBezTo>
                  <a:cubicBezTo>
                    <a:pt x="340024" y="156180"/>
                    <a:pt x="329979" y="190568"/>
                    <a:pt x="329979" y="190568"/>
                  </a:cubicBezTo>
                  <a:cubicBezTo>
                    <a:pt x="328544" y="200598"/>
                    <a:pt x="324239" y="204897"/>
                    <a:pt x="321369" y="206329"/>
                  </a:cubicBezTo>
                  <a:cubicBezTo>
                    <a:pt x="315629" y="253613"/>
                    <a:pt x="272578" y="308061"/>
                    <a:pt x="228093" y="308061"/>
                  </a:cubicBezTo>
                  <a:cubicBezTo>
                    <a:pt x="187912" y="308061"/>
                    <a:pt x="146296" y="256479"/>
                    <a:pt x="139121" y="206329"/>
                  </a:cubicBezTo>
                  <a:cubicBezTo>
                    <a:pt x="137686" y="204897"/>
                    <a:pt x="133381" y="200598"/>
                    <a:pt x="131946" y="190568"/>
                  </a:cubicBezTo>
                  <a:cubicBezTo>
                    <a:pt x="131946" y="190568"/>
                    <a:pt x="120466" y="153314"/>
                    <a:pt x="136251" y="160478"/>
                  </a:cubicBezTo>
                  <a:cubicBezTo>
                    <a:pt x="124771" y="104598"/>
                    <a:pt x="133381" y="84538"/>
                    <a:pt x="133381" y="84538"/>
                  </a:cubicBezTo>
                  <a:cubicBezTo>
                    <a:pt x="147731" y="42985"/>
                    <a:pt x="195087" y="21493"/>
                    <a:pt x="195087" y="21493"/>
                  </a:cubicBezTo>
                  <a:cubicBezTo>
                    <a:pt x="205132" y="10030"/>
                    <a:pt x="205132" y="14329"/>
                    <a:pt x="203697" y="17194"/>
                  </a:cubicBezTo>
                  <a:cubicBezTo>
                    <a:pt x="206567" y="14329"/>
                    <a:pt x="209437" y="11463"/>
                    <a:pt x="209437" y="11463"/>
                  </a:cubicBezTo>
                  <a:cubicBezTo>
                    <a:pt x="206567" y="14329"/>
                    <a:pt x="205132" y="18627"/>
                    <a:pt x="203697" y="21493"/>
                  </a:cubicBezTo>
                  <a:lnTo>
                    <a:pt x="209437" y="22926"/>
                  </a:lnTo>
                  <a:cubicBezTo>
                    <a:pt x="212307" y="18627"/>
                    <a:pt x="215177" y="15761"/>
                    <a:pt x="215177" y="15761"/>
                  </a:cubicBezTo>
                  <a:cubicBezTo>
                    <a:pt x="212307" y="18627"/>
                    <a:pt x="210872" y="21493"/>
                    <a:pt x="209437" y="24358"/>
                  </a:cubicBezTo>
                  <a:lnTo>
                    <a:pt x="212307" y="25791"/>
                  </a:lnTo>
                  <a:cubicBezTo>
                    <a:pt x="215177" y="15761"/>
                    <a:pt x="223788" y="10030"/>
                    <a:pt x="226658" y="8597"/>
                  </a:cubicBezTo>
                  <a:cubicBezTo>
                    <a:pt x="230963" y="2866"/>
                    <a:pt x="236703" y="0"/>
                    <a:pt x="236703" y="0"/>
                  </a:cubicBezTo>
                  <a:close/>
                </a:path>
              </a:pathLst>
            </a:custGeom>
            <a:solidFill>
              <a:schemeClr val="bg1"/>
            </a:solidFill>
            <a:ln>
              <a:noFill/>
            </a:ln>
          </p:spPr>
        </p:sp>
      </p:grpSp>
      <p:grpSp>
        <p:nvGrpSpPr>
          <p:cNvPr id="26" name="组合 25">
            <a:extLst>
              <a:ext uri="{FF2B5EF4-FFF2-40B4-BE49-F238E27FC236}">
                <a16:creationId xmlns="" xmlns:a16="http://schemas.microsoft.com/office/drawing/2014/main" id="{FBFB6F1D-A696-4EB6-ACC1-F15B919A9A3A}"/>
              </a:ext>
            </a:extLst>
          </p:cNvPr>
          <p:cNvGrpSpPr/>
          <p:nvPr/>
        </p:nvGrpSpPr>
        <p:grpSpPr>
          <a:xfrm>
            <a:off x="1786042" y="2589783"/>
            <a:ext cx="535803" cy="535803"/>
            <a:chOff x="1041400" y="2236587"/>
            <a:chExt cx="685800" cy="685800"/>
          </a:xfrm>
        </p:grpSpPr>
        <p:sp>
          <p:nvSpPr>
            <p:cNvPr id="27" name="椭圆 26">
              <a:extLst>
                <a:ext uri="{FF2B5EF4-FFF2-40B4-BE49-F238E27FC236}">
                  <a16:creationId xmlns="" xmlns:a16="http://schemas.microsoft.com/office/drawing/2014/main" id="{EAEBB08A-F6FA-4B67-B7FB-654A4B30F6EB}"/>
                </a:ext>
              </a:extLst>
            </p:cNvPr>
            <p:cNvSpPr/>
            <p:nvPr/>
          </p:nvSpPr>
          <p:spPr>
            <a:xfrm>
              <a:off x="1041400" y="2236587"/>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28" name="male-avatar_93">
              <a:extLst>
                <a:ext uri="{FF2B5EF4-FFF2-40B4-BE49-F238E27FC236}">
                  <a16:creationId xmlns="" xmlns:a16="http://schemas.microsoft.com/office/drawing/2014/main" id="{E79C40DD-23CA-41FF-B31C-E99C0372854F}"/>
                </a:ext>
              </a:extLst>
            </p:cNvPr>
            <p:cNvSpPr>
              <a:spLocks noChangeAspect="1"/>
            </p:cNvSpPr>
            <p:nvPr/>
          </p:nvSpPr>
          <p:spPr bwMode="auto">
            <a:xfrm>
              <a:off x="1191677" y="2384824"/>
              <a:ext cx="388571" cy="399652"/>
            </a:xfrm>
            <a:custGeom>
              <a:avLst/>
              <a:gdLst>
                <a:gd name="T0" fmla="*/ 6023 w 6383"/>
                <a:gd name="T1" fmla="*/ 2985 h 6575"/>
                <a:gd name="T2" fmla="*/ 5921 w 6383"/>
                <a:gd name="T3" fmla="*/ 1957 h 6575"/>
                <a:gd name="T4" fmla="*/ 5304 w 6383"/>
                <a:gd name="T5" fmla="*/ 1379 h 6575"/>
                <a:gd name="T6" fmla="*/ 4619 w 6383"/>
                <a:gd name="T7" fmla="*/ 608 h 6575"/>
                <a:gd name="T8" fmla="*/ 3777 w 6383"/>
                <a:gd name="T9" fmla="*/ 501 h 6575"/>
                <a:gd name="T10" fmla="*/ 2768 w 6383"/>
                <a:gd name="T11" fmla="*/ 280 h 6575"/>
                <a:gd name="T12" fmla="*/ 2028 w 6383"/>
                <a:gd name="T13" fmla="*/ 688 h 6575"/>
                <a:gd name="T14" fmla="*/ 1083 w 6383"/>
                <a:gd name="T15" fmla="*/ 1103 h 6575"/>
                <a:gd name="T16" fmla="*/ 723 w 6383"/>
                <a:gd name="T17" fmla="*/ 1868 h 6575"/>
                <a:gd name="T18" fmla="*/ 201 w 6383"/>
                <a:gd name="T19" fmla="*/ 2759 h 6575"/>
                <a:gd name="T20" fmla="*/ 360 w 6383"/>
                <a:gd name="T21" fmla="*/ 3591 h 6575"/>
                <a:gd name="T22" fmla="*/ 461 w 6383"/>
                <a:gd name="T23" fmla="*/ 4619 h 6575"/>
                <a:gd name="T24" fmla="*/ 1079 w 6383"/>
                <a:gd name="T25" fmla="*/ 5197 h 6575"/>
                <a:gd name="T26" fmla="*/ 1764 w 6383"/>
                <a:gd name="T27" fmla="*/ 5968 h 6575"/>
                <a:gd name="T28" fmla="*/ 2604 w 6383"/>
                <a:gd name="T29" fmla="*/ 6073 h 6575"/>
                <a:gd name="T30" fmla="*/ 3613 w 6383"/>
                <a:gd name="T31" fmla="*/ 6295 h 6575"/>
                <a:gd name="T32" fmla="*/ 4353 w 6383"/>
                <a:gd name="T33" fmla="*/ 5888 h 6575"/>
                <a:gd name="T34" fmla="*/ 5299 w 6383"/>
                <a:gd name="T35" fmla="*/ 5473 h 6575"/>
                <a:gd name="T36" fmla="*/ 5659 w 6383"/>
                <a:gd name="T37" fmla="*/ 4708 h 6575"/>
                <a:gd name="T38" fmla="*/ 6180 w 6383"/>
                <a:gd name="T39" fmla="*/ 3817 h 6575"/>
                <a:gd name="T40" fmla="*/ 3877 w 6383"/>
                <a:gd name="T41" fmla="*/ 4231 h 6575"/>
                <a:gd name="T42" fmla="*/ 3381 w 6383"/>
                <a:gd name="T43" fmla="*/ 4613 h 6575"/>
                <a:gd name="T44" fmla="*/ 3287 w 6383"/>
                <a:gd name="T45" fmla="*/ 4924 h 6575"/>
                <a:gd name="T46" fmla="*/ 2960 w 6383"/>
                <a:gd name="T47" fmla="*/ 4820 h 6575"/>
                <a:gd name="T48" fmla="*/ 2844 w 6383"/>
                <a:gd name="T49" fmla="*/ 4529 h 6575"/>
                <a:gd name="T50" fmla="*/ 2356 w 6383"/>
                <a:gd name="T51" fmla="*/ 4233 h 6575"/>
                <a:gd name="T52" fmla="*/ 2560 w 6383"/>
                <a:gd name="T53" fmla="*/ 3940 h 6575"/>
                <a:gd name="T54" fmla="*/ 3307 w 6383"/>
                <a:gd name="T55" fmla="*/ 4036 h 6575"/>
                <a:gd name="T56" fmla="*/ 3193 w 6383"/>
                <a:gd name="T57" fmla="*/ 3535 h 6575"/>
                <a:gd name="T58" fmla="*/ 2365 w 6383"/>
                <a:gd name="T59" fmla="*/ 2705 h 6575"/>
                <a:gd name="T60" fmla="*/ 2991 w 6383"/>
                <a:gd name="T61" fmla="*/ 1897 h 6575"/>
                <a:gd name="T62" fmla="*/ 3105 w 6383"/>
                <a:gd name="T63" fmla="*/ 1651 h 6575"/>
                <a:gd name="T64" fmla="*/ 3401 w 6383"/>
                <a:gd name="T65" fmla="*/ 1856 h 6575"/>
                <a:gd name="T66" fmla="*/ 3865 w 6383"/>
                <a:gd name="T67" fmla="*/ 2119 h 6575"/>
                <a:gd name="T68" fmla="*/ 3847 w 6383"/>
                <a:gd name="T69" fmla="*/ 2508 h 6575"/>
                <a:gd name="T70" fmla="*/ 3208 w 6383"/>
                <a:gd name="T71" fmla="*/ 2464 h 6575"/>
                <a:gd name="T72" fmla="*/ 3025 w 6383"/>
                <a:gd name="T73" fmla="*/ 2832 h 6575"/>
                <a:gd name="T74" fmla="*/ 3647 w 6383"/>
                <a:gd name="T75" fmla="*/ 3137 h 6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83" h="6575">
                  <a:moveTo>
                    <a:pt x="6023" y="3591"/>
                  </a:moveTo>
                  <a:cubicBezTo>
                    <a:pt x="5895" y="3409"/>
                    <a:pt x="5895" y="3167"/>
                    <a:pt x="6023" y="2985"/>
                  </a:cubicBezTo>
                  <a:lnTo>
                    <a:pt x="6181" y="2759"/>
                  </a:lnTo>
                  <a:cubicBezTo>
                    <a:pt x="6383" y="2472"/>
                    <a:pt x="6253" y="2072"/>
                    <a:pt x="5921" y="1957"/>
                  </a:cubicBezTo>
                  <a:lnTo>
                    <a:pt x="5660" y="1868"/>
                  </a:lnTo>
                  <a:cubicBezTo>
                    <a:pt x="5451" y="1796"/>
                    <a:pt x="5308" y="1600"/>
                    <a:pt x="5304" y="1379"/>
                  </a:cubicBezTo>
                  <a:lnTo>
                    <a:pt x="5300" y="1103"/>
                  </a:lnTo>
                  <a:cubicBezTo>
                    <a:pt x="5295" y="752"/>
                    <a:pt x="4953" y="505"/>
                    <a:pt x="4619" y="608"/>
                  </a:cubicBezTo>
                  <a:lnTo>
                    <a:pt x="4353" y="688"/>
                  </a:lnTo>
                  <a:cubicBezTo>
                    <a:pt x="4141" y="753"/>
                    <a:pt x="3911" y="679"/>
                    <a:pt x="3777" y="501"/>
                  </a:cubicBezTo>
                  <a:lnTo>
                    <a:pt x="3611" y="280"/>
                  </a:lnTo>
                  <a:cubicBezTo>
                    <a:pt x="3400" y="0"/>
                    <a:pt x="2979" y="0"/>
                    <a:pt x="2768" y="280"/>
                  </a:cubicBezTo>
                  <a:lnTo>
                    <a:pt x="2604" y="501"/>
                  </a:lnTo>
                  <a:cubicBezTo>
                    <a:pt x="2471" y="679"/>
                    <a:pt x="2240" y="753"/>
                    <a:pt x="2028" y="688"/>
                  </a:cubicBezTo>
                  <a:lnTo>
                    <a:pt x="1764" y="608"/>
                  </a:lnTo>
                  <a:cubicBezTo>
                    <a:pt x="1429" y="505"/>
                    <a:pt x="1088" y="752"/>
                    <a:pt x="1083" y="1103"/>
                  </a:cubicBezTo>
                  <a:lnTo>
                    <a:pt x="1079" y="1379"/>
                  </a:lnTo>
                  <a:cubicBezTo>
                    <a:pt x="1075" y="1600"/>
                    <a:pt x="933" y="1796"/>
                    <a:pt x="723" y="1868"/>
                  </a:cubicBezTo>
                  <a:lnTo>
                    <a:pt x="461" y="1957"/>
                  </a:lnTo>
                  <a:cubicBezTo>
                    <a:pt x="129" y="2071"/>
                    <a:pt x="0" y="2471"/>
                    <a:pt x="201" y="2759"/>
                  </a:cubicBezTo>
                  <a:lnTo>
                    <a:pt x="360" y="2985"/>
                  </a:lnTo>
                  <a:cubicBezTo>
                    <a:pt x="488" y="3167"/>
                    <a:pt x="488" y="3409"/>
                    <a:pt x="360" y="3591"/>
                  </a:cubicBezTo>
                  <a:lnTo>
                    <a:pt x="201" y="3817"/>
                  </a:lnTo>
                  <a:cubicBezTo>
                    <a:pt x="0" y="4104"/>
                    <a:pt x="129" y="4504"/>
                    <a:pt x="461" y="4619"/>
                  </a:cubicBezTo>
                  <a:lnTo>
                    <a:pt x="723" y="4708"/>
                  </a:lnTo>
                  <a:cubicBezTo>
                    <a:pt x="932" y="4780"/>
                    <a:pt x="1075" y="4976"/>
                    <a:pt x="1079" y="5197"/>
                  </a:cubicBezTo>
                  <a:lnTo>
                    <a:pt x="1083" y="5473"/>
                  </a:lnTo>
                  <a:cubicBezTo>
                    <a:pt x="1088" y="5824"/>
                    <a:pt x="1429" y="6071"/>
                    <a:pt x="1764" y="5968"/>
                  </a:cubicBezTo>
                  <a:lnTo>
                    <a:pt x="2028" y="5887"/>
                  </a:lnTo>
                  <a:cubicBezTo>
                    <a:pt x="2240" y="5821"/>
                    <a:pt x="2471" y="5896"/>
                    <a:pt x="2604" y="6073"/>
                  </a:cubicBezTo>
                  <a:lnTo>
                    <a:pt x="2771" y="6295"/>
                  </a:lnTo>
                  <a:cubicBezTo>
                    <a:pt x="2981" y="6575"/>
                    <a:pt x="3403" y="6575"/>
                    <a:pt x="3613" y="6295"/>
                  </a:cubicBezTo>
                  <a:lnTo>
                    <a:pt x="3777" y="6075"/>
                  </a:lnTo>
                  <a:cubicBezTo>
                    <a:pt x="3911" y="5897"/>
                    <a:pt x="4141" y="5823"/>
                    <a:pt x="4353" y="5888"/>
                  </a:cubicBezTo>
                  <a:lnTo>
                    <a:pt x="4617" y="5968"/>
                  </a:lnTo>
                  <a:cubicBezTo>
                    <a:pt x="4952" y="6071"/>
                    <a:pt x="5293" y="5824"/>
                    <a:pt x="5299" y="5473"/>
                  </a:cubicBezTo>
                  <a:lnTo>
                    <a:pt x="5303" y="5197"/>
                  </a:lnTo>
                  <a:cubicBezTo>
                    <a:pt x="5307" y="4976"/>
                    <a:pt x="5448" y="4780"/>
                    <a:pt x="5659" y="4708"/>
                  </a:cubicBezTo>
                  <a:lnTo>
                    <a:pt x="5920" y="4619"/>
                  </a:lnTo>
                  <a:cubicBezTo>
                    <a:pt x="6252" y="4505"/>
                    <a:pt x="6381" y="4105"/>
                    <a:pt x="6180" y="3817"/>
                  </a:cubicBezTo>
                  <a:lnTo>
                    <a:pt x="6023" y="3591"/>
                  </a:lnTo>
                  <a:close/>
                  <a:moveTo>
                    <a:pt x="3877" y="4231"/>
                  </a:moveTo>
                  <a:cubicBezTo>
                    <a:pt x="3773" y="4357"/>
                    <a:pt x="3637" y="4443"/>
                    <a:pt x="3479" y="4487"/>
                  </a:cubicBezTo>
                  <a:cubicBezTo>
                    <a:pt x="3409" y="4505"/>
                    <a:pt x="3379" y="4541"/>
                    <a:pt x="3381" y="4613"/>
                  </a:cubicBezTo>
                  <a:cubicBezTo>
                    <a:pt x="3384" y="4684"/>
                    <a:pt x="3381" y="4755"/>
                    <a:pt x="3381" y="4825"/>
                  </a:cubicBezTo>
                  <a:cubicBezTo>
                    <a:pt x="3381" y="4888"/>
                    <a:pt x="3349" y="4923"/>
                    <a:pt x="3287" y="4924"/>
                  </a:cubicBezTo>
                  <a:cubicBezTo>
                    <a:pt x="3211" y="4925"/>
                    <a:pt x="3135" y="4925"/>
                    <a:pt x="3059" y="4924"/>
                  </a:cubicBezTo>
                  <a:cubicBezTo>
                    <a:pt x="2992" y="4923"/>
                    <a:pt x="2961" y="4885"/>
                    <a:pt x="2960" y="4820"/>
                  </a:cubicBezTo>
                  <a:cubicBezTo>
                    <a:pt x="2960" y="4768"/>
                    <a:pt x="2959" y="4717"/>
                    <a:pt x="2959" y="4665"/>
                  </a:cubicBezTo>
                  <a:cubicBezTo>
                    <a:pt x="2957" y="4552"/>
                    <a:pt x="2953" y="4547"/>
                    <a:pt x="2844" y="4529"/>
                  </a:cubicBezTo>
                  <a:cubicBezTo>
                    <a:pt x="2704" y="4507"/>
                    <a:pt x="2567" y="4475"/>
                    <a:pt x="2439" y="4413"/>
                  </a:cubicBezTo>
                  <a:cubicBezTo>
                    <a:pt x="2337" y="4364"/>
                    <a:pt x="2328" y="4339"/>
                    <a:pt x="2356" y="4233"/>
                  </a:cubicBezTo>
                  <a:cubicBezTo>
                    <a:pt x="2377" y="4155"/>
                    <a:pt x="2399" y="4076"/>
                    <a:pt x="2424" y="3999"/>
                  </a:cubicBezTo>
                  <a:cubicBezTo>
                    <a:pt x="2452" y="3908"/>
                    <a:pt x="2477" y="3897"/>
                    <a:pt x="2560" y="3940"/>
                  </a:cubicBezTo>
                  <a:cubicBezTo>
                    <a:pt x="2701" y="4013"/>
                    <a:pt x="2852" y="4055"/>
                    <a:pt x="3011" y="4075"/>
                  </a:cubicBezTo>
                  <a:cubicBezTo>
                    <a:pt x="3112" y="4088"/>
                    <a:pt x="3212" y="4077"/>
                    <a:pt x="3307" y="4036"/>
                  </a:cubicBezTo>
                  <a:cubicBezTo>
                    <a:pt x="3483" y="3959"/>
                    <a:pt x="3511" y="3755"/>
                    <a:pt x="3361" y="3633"/>
                  </a:cubicBezTo>
                  <a:cubicBezTo>
                    <a:pt x="3311" y="3592"/>
                    <a:pt x="3253" y="3561"/>
                    <a:pt x="3193" y="3535"/>
                  </a:cubicBezTo>
                  <a:cubicBezTo>
                    <a:pt x="3039" y="3467"/>
                    <a:pt x="2879" y="3415"/>
                    <a:pt x="2733" y="3328"/>
                  </a:cubicBezTo>
                  <a:cubicBezTo>
                    <a:pt x="2497" y="3187"/>
                    <a:pt x="2347" y="2992"/>
                    <a:pt x="2365" y="2705"/>
                  </a:cubicBezTo>
                  <a:cubicBezTo>
                    <a:pt x="2385" y="2380"/>
                    <a:pt x="2569" y="2177"/>
                    <a:pt x="2867" y="2069"/>
                  </a:cubicBezTo>
                  <a:cubicBezTo>
                    <a:pt x="2989" y="2024"/>
                    <a:pt x="2991" y="2027"/>
                    <a:pt x="2991" y="1897"/>
                  </a:cubicBezTo>
                  <a:lnTo>
                    <a:pt x="2991" y="1767"/>
                  </a:lnTo>
                  <a:cubicBezTo>
                    <a:pt x="2993" y="1669"/>
                    <a:pt x="3009" y="1653"/>
                    <a:pt x="3105" y="1651"/>
                  </a:cubicBezTo>
                  <a:cubicBezTo>
                    <a:pt x="3135" y="1649"/>
                    <a:pt x="3165" y="1651"/>
                    <a:pt x="3195" y="1651"/>
                  </a:cubicBezTo>
                  <a:cubicBezTo>
                    <a:pt x="3400" y="1651"/>
                    <a:pt x="3400" y="1651"/>
                    <a:pt x="3401" y="1856"/>
                  </a:cubicBezTo>
                  <a:cubicBezTo>
                    <a:pt x="3401" y="2001"/>
                    <a:pt x="3401" y="2001"/>
                    <a:pt x="3547" y="2024"/>
                  </a:cubicBezTo>
                  <a:cubicBezTo>
                    <a:pt x="3657" y="2041"/>
                    <a:pt x="3764" y="2075"/>
                    <a:pt x="3865" y="2119"/>
                  </a:cubicBezTo>
                  <a:cubicBezTo>
                    <a:pt x="3921" y="2144"/>
                    <a:pt x="3943" y="2183"/>
                    <a:pt x="3925" y="2243"/>
                  </a:cubicBezTo>
                  <a:cubicBezTo>
                    <a:pt x="3900" y="2332"/>
                    <a:pt x="3876" y="2420"/>
                    <a:pt x="3847" y="2508"/>
                  </a:cubicBezTo>
                  <a:cubicBezTo>
                    <a:pt x="3820" y="2591"/>
                    <a:pt x="3793" y="2603"/>
                    <a:pt x="3713" y="2564"/>
                  </a:cubicBezTo>
                  <a:cubicBezTo>
                    <a:pt x="3553" y="2487"/>
                    <a:pt x="3385" y="2455"/>
                    <a:pt x="3208" y="2464"/>
                  </a:cubicBezTo>
                  <a:cubicBezTo>
                    <a:pt x="3161" y="2467"/>
                    <a:pt x="3116" y="2473"/>
                    <a:pt x="3073" y="2492"/>
                  </a:cubicBezTo>
                  <a:cubicBezTo>
                    <a:pt x="2920" y="2559"/>
                    <a:pt x="2896" y="2728"/>
                    <a:pt x="3025" y="2832"/>
                  </a:cubicBezTo>
                  <a:cubicBezTo>
                    <a:pt x="3091" y="2885"/>
                    <a:pt x="3167" y="2923"/>
                    <a:pt x="3245" y="2956"/>
                  </a:cubicBezTo>
                  <a:cubicBezTo>
                    <a:pt x="3381" y="3012"/>
                    <a:pt x="3517" y="3065"/>
                    <a:pt x="3647" y="3137"/>
                  </a:cubicBezTo>
                  <a:cubicBezTo>
                    <a:pt x="4056" y="3365"/>
                    <a:pt x="4167" y="3880"/>
                    <a:pt x="3877" y="4231"/>
                  </a:cubicBezTo>
                  <a:close/>
                </a:path>
              </a:pathLst>
            </a:custGeom>
            <a:solidFill>
              <a:schemeClr val="bg1"/>
            </a:solidFill>
            <a:ln>
              <a:noFill/>
            </a:ln>
          </p:spPr>
          <p:txBody>
            <a:bodyPr/>
            <a:lstStyle/>
            <a:p>
              <a:endParaRPr lang="zh-CN" altLang="en-US"/>
            </a:p>
          </p:txBody>
        </p:sp>
      </p:grpSp>
      <p:grpSp>
        <p:nvGrpSpPr>
          <p:cNvPr id="29" name="组合 28">
            <a:extLst>
              <a:ext uri="{FF2B5EF4-FFF2-40B4-BE49-F238E27FC236}">
                <a16:creationId xmlns="" xmlns:a16="http://schemas.microsoft.com/office/drawing/2014/main" id="{7FAFA4E5-90C9-411D-B1CD-46AE9E570D24}"/>
              </a:ext>
            </a:extLst>
          </p:cNvPr>
          <p:cNvGrpSpPr/>
          <p:nvPr/>
        </p:nvGrpSpPr>
        <p:grpSpPr>
          <a:xfrm>
            <a:off x="2593786" y="2589783"/>
            <a:ext cx="535803" cy="535803"/>
            <a:chOff x="1041400" y="2236587"/>
            <a:chExt cx="685800" cy="685800"/>
          </a:xfrm>
        </p:grpSpPr>
        <p:sp>
          <p:nvSpPr>
            <p:cNvPr id="30" name="椭圆 29">
              <a:extLst>
                <a:ext uri="{FF2B5EF4-FFF2-40B4-BE49-F238E27FC236}">
                  <a16:creationId xmlns="" xmlns:a16="http://schemas.microsoft.com/office/drawing/2014/main" id="{BFE9D8C2-B3F2-45B5-823B-D9FF024B4770}"/>
                </a:ext>
              </a:extLst>
            </p:cNvPr>
            <p:cNvSpPr/>
            <p:nvPr/>
          </p:nvSpPr>
          <p:spPr>
            <a:xfrm>
              <a:off x="1041400" y="2236587"/>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1" name="male-avatar_93">
              <a:extLst>
                <a:ext uri="{FF2B5EF4-FFF2-40B4-BE49-F238E27FC236}">
                  <a16:creationId xmlns="" xmlns:a16="http://schemas.microsoft.com/office/drawing/2014/main" id="{0CEDAEA3-3355-4510-AF89-A43A2D178591}"/>
                </a:ext>
              </a:extLst>
            </p:cNvPr>
            <p:cNvSpPr>
              <a:spLocks noChangeAspect="1"/>
            </p:cNvSpPr>
            <p:nvPr/>
          </p:nvSpPr>
          <p:spPr bwMode="auto">
            <a:xfrm>
              <a:off x="1186137" y="2411829"/>
              <a:ext cx="399652" cy="345642"/>
            </a:xfrm>
            <a:custGeom>
              <a:avLst/>
              <a:gdLst>
                <a:gd name="T0" fmla="*/ 740 w 740"/>
                <a:gd name="T1" fmla="*/ 351 h 641"/>
                <a:gd name="T2" fmla="*/ 632 w 740"/>
                <a:gd name="T3" fmla="*/ 243 h 641"/>
                <a:gd name="T4" fmla="*/ 539 w 740"/>
                <a:gd name="T5" fmla="*/ 297 h 641"/>
                <a:gd name="T6" fmla="*/ 312 w 740"/>
                <a:gd name="T7" fmla="*/ 145 h 641"/>
                <a:gd name="T8" fmla="*/ 318 w 740"/>
                <a:gd name="T9" fmla="*/ 108 h 641"/>
                <a:gd name="T10" fmla="*/ 211 w 740"/>
                <a:gd name="T11" fmla="*/ 0 h 641"/>
                <a:gd name="T12" fmla="*/ 103 w 740"/>
                <a:gd name="T13" fmla="*/ 108 h 641"/>
                <a:gd name="T14" fmla="*/ 137 w 740"/>
                <a:gd name="T15" fmla="*/ 187 h 641"/>
                <a:gd name="T16" fmla="*/ 108 w 740"/>
                <a:gd name="T17" fmla="*/ 183 h 641"/>
                <a:gd name="T18" fmla="*/ 0 w 740"/>
                <a:gd name="T19" fmla="*/ 291 h 641"/>
                <a:gd name="T20" fmla="*/ 108 w 740"/>
                <a:gd name="T21" fmla="*/ 399 h 641"/>
                <a:gd name="T22" fmla="*/ 201 w 740"/>
                <a:gd name="T23" fmla="*/ 345 h 641"/>
                <a:gd name="T24" fmla="*/ 428 w 740"/>
                <a:gd name="T25" fmla="*/ 498 h 641"/>
                <a:gd name="T26" fmla="*/ 422 w 740"/>
                <a:gd name="T27" fmla="*/ 534 h 641"/>
                <a:gd name="T28" fmla="*/ 529 w 740"/>
                <a:gd name="T29" fmla="*/ 641 h 641"/>
                <a:gd name="T30" fmla="*/ 637 w 740"/>
                <a:gd name="T31" fmla="*/ 534 h 641"/>
                <a:gd name="T32" fmla="*/ 603 w 740"/>
                <a:gd name="T33" fmla="*/ 455 h 641"/>
                <a:gd name="T34" fmla="*/ 632 w 740"/>
                <a:gd name="T35" fmla="*/ 459 h 641"/>
                <a:gd name="T36" fmla="*/ 740 w 740"/>
                <a:gd name="T37" fmla="*/ 351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0" h="641">
                  <a:moveTo>
                    <a:pt x="740" y="351"/>
                  </a:moveTo>
                  <a:cubicBezTo>
                    <a:pt x="740" y="292"/>
                    <a:pt x="692" y="243"/>
                    <a:pt x="632" y="243"/>
                  </a:cubicBezTo>
                  <a:cubicBezTo>
                    <a:pt x="592" y="243"/>
                    <a:pt x="557" y="265"/>
                    <a:pt x="539" y="297"/>
                  </a:cubicBezTo>
                  <a:lnTo>
                    <a:pt x="312" y="145"/>
                  </a:lnTo>
                  <a:cubicBezTo>
                    <a:pt x="316" y="134"/>
                    <a:pt x="318" y="121"/>
                    <a:pt x="318" y="108"/>
                  </a:cubicBezTo>
                  <a:cubicBezTo>
                    <a:pt x="318" y="49"/>
                    <a:pt x="270" y="0"/>
                    <a:pt x="211" y="0"/>
                  </a:cubicBezTo>
                  <a:cubicBezTo>
                    <a:pt x="151" y="0"/>
                    <a:pt x="103" y="49"/>
                    <a:pt x="103" y="108"/>
                  </a:cubicBezTo>
                  <a:cubicBezTo>
                    <a:pt x="103" y="139"/>
                    <a:pt x="116" y="167"/>
                    <a:pt x="137" y="187"/>
                  </a:cubicBezTo>
                  <a:cubicBezTo>
                    <a:pt x="127" y="184"/>
                    <a:pt x="118" y="183"/>
                    <a:pt x="108" y="183"/>
                  </a:cubicBezTo>
                  <a:cubicBezTo>
                    <a:pt x="48" y="183"/>
                    <a:pt x="0" y="231"/>
                    <a:pt x="0" y="291"/>
                  </a:cubicBezTo>
                  <a:cubicBezTo>
                    <a:pt x="0" y="350"/>
                    <a:pt x="48" y="399"/>
                    <a:pt x="108" y="399"/>
                  </a:cubicBezTo>
                  <a:cubicBezTo>
                    <a:pt x="148" y="399"/>
                    <a:pt x="183" y="377"/>
                    <a:pt x="201" y="345"/>
                  </a:cubicBezTo>
                  <a:lnTo>
                    <a:pt x="428" y="498"/>
                  </a:lnTo>
                  <a:cubicBezTo>
                    <a:pt x="424" y="509"/>
                    <a:pt x="422" y="521"/>
                    <a:pt x="422" y="534"/>
                  </a:cubicBezTo>
                  <a:cubicBezTo>
                    <a:pt x="422" y="593"/>
                    <a:pt x="470" y="641"/>
                    <a:pt x="529" y="641"/>
                  </a:cubicBezTo>
                  <a:cubicBezTo>
                    <a:pt x="589" y="641"/>
                    <a:pt x="637" y="593"/>
                    <a:pt x="637" y="534"/>
                  </a:cubicBezTo>
                  <a:cubicBezTo>
                    <a:pt x="637" y="503"/>
                    <a:pt x="624" y="475"/>
                    <a:pt x="603" y="455"/>
                  </a:cubicBezTo>
                  <a:cubicBezTo>
                    <a:pt x="613" y="458"/>
                    <a:pt x="622" y="459"/>
                    <a:pt x="632" y="459"/>
                  </a:cubicBezTo>
                  <a:cubicBezTo>
                    <a:pt x="692" y="459"/>
                    <a:pt x="740" y="411"/>
                    <a:pt x="740" y="351"/>
                  </a:cubicBezTo>
                  <a:close/>
                </a:path>
              </a:pathLst>
            </a:custGeom>
            <a:solidFill>
              <a:schemeClr val="bg1"/>
            </a:solidFill>
            <a:ln>
              <a:noFill/>
            </a:ln>
          </p:spPr>
          <p:txBody>
            <a:bodyPr/>
            <a:lstStyle/>
            <a:p>
              <a:endParaRPr lang="zh-CN" altLang="en-US"/>
            </a:p>
          </p:txBody>
        </p:sp>
      </p:grpSp>
      <p:sp>
        <p:nvSpPr>
          <p:cNvPr id="2" name="矩形 1">
            <a:extLst>
              <a:ext uri="{FF2B5EF4-FFF2-40B4-BE49-F238E27FC236}">
                <a16:creationId xmlns="" xmlns:a16="http://schemas.microsoft.com/office/drawing/2014/main" id="{7A019F7F-ED61-4516-A6EA-285E0DACE630}"/>
              </a:ext>
            </a:extLst>
          </p:cNvPr>
          <p:cNvSpPr/>
          <p:nvPr/>
        </p:nvSpPr>
        <p:spPr>
          <a:xfrm>
            <a:off x="1149560" y="1570692"/>
            <a:ext cx="1980029" cy="824136"/>
          </a:xfrm>
          <a:prstGeom prst="rect">
            <a:avLst/>
          </a:prstGeom>
        </p:spPr>
        <p:txBody>
          <a:bodyPr wrap="none">
            <a:spAutoFit/>
          </a:bodyPr>
          <a:lstStyle/>
          <a:p>
            <a:pPr>
              <a:lnSpc>
                <a:spcPct val="200000"/>
              </a:lnSpc>
            </a:pPr>
            <a:r>
              <a:rPr lang="zh-CN" altLang="en-US" sz="2800" b="1" dirty="0">
                <a:solidFill>
                  <a:schemeClr val="accent2">
                    <a:lumMod val="75000"/>
                  </a:schemeClr>
                </a:solidFill>
                <a:latin typeface="微软雅黑" panose="020B0503020204020204" pitchFamily="34" charset="-122"/>
                <a:ea typeface="微软雅黑" panose="020B0503020204020204" pitchFamily="34" charset="-122"/>
              </a:rPr>
              <a:t>十年大事记</a:t>
            </a:r>
            <a:endParaRPr lang="en-US" altLang="zh-CN" sz="2800" b="1" dirty="0">
              <a:solidFill>
                <a:schemeClr val="accent2">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24964109"/>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0-#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0-#ppt_w/2"/>
                                          </p:val>
                                        </p:tav>
                                        <p:tav tm="100000">
                                          <p:val>
                                            <p:strVal val="#ppt_x"/>
                                          </p:val>
                                        </p:tav>
                                      </p:tavLst>
                                    </p:anim>
                                    <p:anim calcmode="lin" valueType="num">
                                      <p:cBhvr additive="base">
                                        <p:cTn id="20" dur="500" fill="hold"/>
                                        <p:tgtEl>
                                          <p:spTgt spid="26"/>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1">
            <a:extLst>
              <a:ext uri="{FF2B5EF4-FFF2-40B4-BE49-F238E27FC236}">
                <a16:creationId xmlns="" xmlns:a16="http://schemas.microsoft.com/office/drawing/2014/main" id="{9E9E2367-DA07-4087-96AF-09296449AE05}"/>
              </a:ext>
            </a:extLst>
          </p:cNvPr>
          <p:cNvSpPr txBox="1"/>
          <p:nvPr/>
        </p:nvSpPr>
        <p:spPr>
          <a:xfrm>
            <a:off x="4166625" y="369698"/>
            <a:ext cx="3858749" cy="523220"/>
          </a:xfrm>
          <a:prstGeom prst="rect">
            <a:avLst/>
          </a:prstGeom>
          <a:noFill/>
        </p:spPr>
        <p:txBody>
          <a:bodyPr wrap="none" rtlCol="0">
            <a:spAutoFit/>
          </a:bodyPr>
          <a:lstStyle/>
          <a:p>
            <a:pPr algn="ctr"/>
            <a:r>
              <a:rPr lang="en-US" altLang="zh-CN"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10</a:t>
            </a:r>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年企业历程展示创意</a:t>
            </a:r>
          </a:p>
        </p:txBody>
      </p:sp>
      <p:cxnSp>
        <p:nvCxnSpPr>
          <p:cNvPr id="22" name="直接连接符 21">
            <a:extLst>
              <a:ext uri="{FF2B5EF4-FFF2-40B4-BE49-F238E27FC236}">
                <a16:creationId xmlns="" xmlns:a16="http://schemas.microsoft.com/office/drawing/2014/main" id="{5E5150CF-B8E2-48E2-96D9-0FA9362E6E13}"/>
              </a:ext>
            </a:extLst>
          </p:cNvPr>
          <p:cNvCxnSpPr/>
          <p:nvPr/>
        </p:nvCxnSpPr>
        <p:spPr>
          <a:xfrm>
            <a:off x="978299" y="3263900"/>
            <a:ext cx="53721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a:extLst>
              <a:ext uri="{FF2B5EF4-FFF2-40B4-BE49-F238E27FC236}">
                <a16:creationId xmlns="" xmlns:a16="http://schemas.microsoft.com/office/drawing/2014/main" id="{9967354E-9359-46BC-B7E3-3B2EB9C5BA7D}"/>
              </a:ext>
            </a:extLst>
          </p:cNvPr>
          <p:cNvGrpSpPr/>
          <p:nvPr/>
        </p:nvGrpSpPr>
        <p:grpSpPr>
          <a:xfrm>
            <a:off x="978299" y="2589783"/>
            <a:ext cx="535803" cy="535803"/>
            <a:chOff x="1041400" y="2236587"/>
            <a:chExt cx="685800" cy="685800"/>
          </a:xfrm>
        </p:grpSpPr>
        <p:sp>
          <p:nvSpPr>
            <p:cNvPr id="24" name="椭圆 23">
              <a:extLst>
                <a:ext uri="{FF2B5EF4-FFF2-40B4-BE49-F238E27FC236}">
                  <a16:creationId xmlns="" xmlns:a16="http://schemas.microsoft.com/office/drawing/2014/main" id="{B75A7D9E-C429-40D8-A9C3-A44FF745A097}"/>
                </a:ext>
              </a:extLst>
            </p:cNvPr>
            <p:cNvSpPr/>
            <p:nvPr/>
          </p:nvSpPr>
          <p:spPr>
            <a:xfrm>
              <a:off x="1041400" y="2236587"/>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male-avatar_93">
              <a:extLst>
                <a:ext uri="{FF2B5EF4-FFF2-40B4-BE49-F238E27FC236}">
                  <a16:creationId xmlns="" xmlns:a16="http://schemas.microsoft.com/office/drawing/2014/main" id="{803F80D1-B12C-4AE1-9960-5B363B90F9AC}"/>
                </a:ext>
              </a:extLst>
            </p:cNvPr>
            <p:cNvSpPr>
              <a:spLocks noChangeAspect="1"/>
            </p:cNvSpPr>
            <p:nvPr/>
          </p:nvSpPr>
          <p:spPr bwMode="auto">
            <a:xfrm>
              <a:off x="1232050" y="2384824"/>
              <a:ext cx="307825" cy="399652"/>
            </a:xfrm>
            <a:custGeom>
              <a:avLst/>
              <a:gdLst>
                <a:gd name="connsiteX0" fmla="*/ 159295 w 459358"/>
                <a:gd name="connsiteY0" fmla="*/ 288060 h 596388"/>
                <a:gd name="connsiteX1" fmla="*/ 298499 w 459358"/>
                <a:gd name="connsiteY1" fmla="*/ 288060 h 596388"/>
                <a:gd name="connsiteX2" fmla="*/ 338681 w 459358"/>
                <a:gd name="connsiteY2" fmla="*/ 316728 h 596388"/>
                <a:gd name="connsiteX3" fmla="*/ 426222 w 459358"/>
                <a:gd name="connsiteY3" fmla="*/ 366897 h 596388"/>
                <a:gd name="connsiteX4" fmla="*/ 457794 w 459358"/>
                <a:gd name="connsiteY4" fmla="*/ 543206 h 596388"/>
                <a:gd name="connsiteX5" fmla="*/ 443443 w 459358"/>
                <a:gd name="connsiteY5" fmla="*/ 558974 h 596388"/>
                <a:gd name="connsiteX6" fmla="*/ 219569 w 459358"/>
                <a:gd name="connsiteY6" fmla="*/ 596242 h 596388"/>
                <a:gd name="connsiteX7" fmla="*/ 11481 w 459358"/>
                <a:gd name="connsiteY7" fmla="*/ 553240 h 596388"/>
                <a:gd name="connsiteX8" fmla="*/ 0 w 459358"/>
                <a:gd name="connsiteY8" fmla="*/ 524572 h 596388"/>
                <a:gd name="connsiteX9" fmla="*/ 38747 w 459358"/>
                <a:gd name="connsiteY9" fmla="*/ 356864 h 596388"/>
                <a:gd name="connsiteX10" fmla="*/ 73189 w 459358"/>
                <a:gd name="connsiteY10" fmla="*/ 333929 h 596388"/>
                <a:gd name="connsiteX11" fmla="*/ 159295 w 459358"/>
                <a:gd name="connsiteY11" fmla="*/ 288060 h 596388"/>
                <a:gd name="connsiteX12" fmla="*/ 225223 w 459358"/>
                <a:gd name="connsiteY12" fmla="*/ 10030 h 596388"/>
                <a:gd name="connsiteX13" fmla="*/ 218047 w 459358"/>
                <a:gd name="connsiteY13" fmla="*/ 21493 h 596388"/>
                <a:gd name="connsiteX14" fmla="*/ 219482 w 459358"/>
                <a:gd name="connsiteY14" fmla="*/ 21493 h 596388"/>
                <a:gd name="connsiteX15" fmla="*/ 225223 w 459358"/>
                <a:gd name="connsiteY15" fmla="*/ 10030 h 596388"/>
                <a:gd name="connsiteX16" fmla="*/ 236703 w 459358"/>
                <a:gd name="connsiteY16" fmla="*/ 0 h 596388"/>
                <a:gd name="connsiteX17" fmla="*/ 226658 w 459358"/>
                <a:gd name="connsiteY17" fmla="*/ 14329 h 596388"/>
                <a:gd name="connsiteX18" fmla="*/ 238138 w 459358"/>
                <a:gd name="connsiteY18" fmla="*/ 4299 h 596388"/>
                <a:gd name="connsiteX19" fmla="*/ 256793 w 459358"/>
                <a:gd name="connsiteY19" fmla="*/ 30090 h 596388"/>
                <a:gd name="connsiteX20" fmla="*/ 253923 w 459358"/>
                <a:gd name="connsiteY20" fmla="*/ 25791 h 596388"/>
                <a:gd name="connsiteX21" fmla="*/ 259663 w 459358"/>
                <a:gd name="connsiteY21" fmla="*/ 32955 h 596388"/>
                <a:gd name="connsiteX22" fmla="*/ 262533 w 459358"/>
                <a:gd name="connsiteY22" fmla="*/ 32955 h 596388"/>
                <a:gd name="connsiteX23" fmla="*/ 258228 w 459358"/>
                <a:gd name="connsiteY23" fmla="*/ 27224 h 596388"/>
                <a:gd name="connsiteX24" fmla="*/ 263968 w 459358"/>
                <a:gd name="connsiteY24" fmla="*/ 32955 h 596388"/>
                <a:gd name="connsiteX25" fmla="*/ 269708 w 459358"/>
                <a:gd name="connsiteY25" fmla="*/ 34388 h 596388"/>
                <a:gd name="connsiteX26" fmla="*/ 268273 w 459358"/>
                <a:gd name="connsiteY26" fmla="*/ 32955 h 596388"/>
                <a:gd name="connsiteX27" fmla="*/ 272578 w 459358"/>
                <a:gd name="connsiteY27" fmla="*/ 35821 h 596388"/>
                <a:gd name="connsiteX28" fmla="*/ 317064 w 459358"/>
                <a:gd name="connsiteY28" fmla="*/ 63045 h 596388"/>
                <a:gd name="connsiteX29" fmla="*/ 327109 w 459358"/>
                <a:gd name="connsiteY29" fmla="*/ 159046 h 596388"/>
                <a:gd name="connsiteX30" fmla="*/ 329979 w 459358"/>
                <a:gd name="connsiteY30" fmla="*/ 190568 h 596388"/>
                <a:gd name="connsiteX31" fmla="*/ 321369 w 459358"/>
                <a:gd name="connsiteY31" fmla="*/ 206329 h 596388"/>
                <a:gd name="connsiteX32" fmla="*/ 228093 w 459358"/>
                <a:gd name="connsiteY32" fmla="*/ 308061 h 596388"/>
                <a:gd name="connsiteX33" fmla="*/ 139121 w 459358"/>
                <a:gd name="connsiteY33" fmla="*/ 206329 h 596388"/>
                <a:gd name="connsiteX34" fmla="*/ 131946 w 459358"/>
                <a:gd name="connsiteY34" fmla="*/ 190568 h 596388"/>
                <a:gd name="connsiteX35" fmla="*/ 136251 w 459358"/>
                <a:gd name="connsiteY35" fmla="*/ 160478 h 596388"/>
                <a:gd name="connsiteX36" fmla="*/ 133381 w 459358"/>
                <a:gd name="connsiteY36" fmla="*/ 84538 h 596388"/>
                <a:gd name="connsiteX37" fmla="*/ 195087 w 459358"/>
                <a:gd name="connsiteY37" fmla="*/ 21493 h 596388"/>
                <a:gd name="connsiteX38" fmla="*/ 203697 w 459358"/>
                <a:gd name="connsiteY38" fmla="*/ 17194 h 596388"/>
                <a:gd name="connsiteX39" fmla="*/ 209437 w 459358"/>
                <a:gd name="connsiteY39" fmla="*/ 11463 h 596388"/>
                <a:gd name="connsiteX40" fmla="*/ 203697 w 459358"/>
                <a:gd name="connsiteY40" fmla="*/ 21493 h 596388"/>
                <a:gd name="connsiteX41" fmla="*/ 209437 w 459358"/>
                <a:gd name="connsiteY41" fmla="*/ 22926 h 596388"/>
                <a:gd name="connsiteX42" fmla="*/ 215177 w 459358"/>
                <a:gd name="connsiteY42" fmla="*/ 15761 h 596388"/>
                <a:gd name="connsiteX43" fmla="*/ 209437 w 459358"/>
                <a:gd name="connsiteY43" fmla="*/ 24358 h 596388"/>
                <a:gd name="connsiteX44" fmla="*/ 212307 w 459358"/>
                <a:gd name="connsiteY44" fmla="*/ 25791 h 596388"/>
                <a:gd name="connsiteX45" fmla="*/ 226658 w 459358"/>
                <a:gd name="connsiteY45" fmla="*/ 8597 h 596388"/>
                <a:gd name="connsiteX46" fmla="*/ 236703 w 459358"/>
                <a:gd name="connsiteY46" fmla="*/ 0 h 59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59358" h="596388">
                  <a:moveTo>
                    <a:pt x="159295" y="288060"/>
                  </a:moveTo>
                  <a:cubicBezTo>
                    <a:pt x="159295" y="288060"/>
                    <a:pt x="219569" y="442868"/>
                    <a:pt x="298499" y="288060"/>
                  </a:cubicBezTo>
                  <a:cubicBezTo>
                    <a:pt x="298499" y="288060"/>
                    <a:pt x="298499" y="302394"/>
                    <a:pt x="338681" y="316728"/>
                  </a:cubicBezTo>
                  <a:cubicBezTo>
                    <a:pt x="338681" y="316728"/>
                    <a:pt x="413306" y="339663"/>
                    <a:pt x="426222" y="366897"/>
                  </a:cubicBezTo>
                  <a:cubicBezTo>
                    <a:pt x="426222" y="366897"/>
                    <a:pt x="467839" y="460069"/>
                    <a:pt x="457794" y="543206"/>
                  </a:cubicBezTo>
                  <a:cubicBezTo>
                    <a:pt x="457794" y="543206"/>
                    <a:pt x="457794" y="550373"/>
                    <a:pt x="443443" y="558974"/>
                  </a:cubicBezTo>
                  <a:cubicBezTo>
                    <a:pt x="443443" y="558974"/>
                    <a:pt x="348727" y="599109"/>
                    <a:pt x="219569" y="596242"/>
                  </a:cubicBezTo>
                  <a:cubicBezTo>
                    <a:pt x="219569" y="596242"/>
                    <a:pt x="91846" y="589075"/>
                    <a:pt x="11481" y="553240"/>
                  </a:cubicBezTo>
                  <a:cubicBezTo>
                    <a:pt x="11481" y="553240"/>
                    <a:pt x="0" y="550373"/>
                    <a:pt x="0" y="524572"/>
                  </a:cubicBezTo>
                  <a:cubicBezTo>
                    <a:pt x="0" y="524572"/>
                    <a:pt x="4305" y="408466"/>
                    <a:pt x="38747" y="356864"/>
                  </a:cubicBezTo>
                  <a:cubicBezTo>
                    <a:pt x="38747" y="356864"/>
                    <a:pt x="48793" y="342530"/>
                    <a:pt x="73189" y="333929"/>
                  </a:cubicBezTo>
                  <a:cubicBezTo>
                    <a:pt x="73189" y="333929"/>
                    <a:pt x="153555" y="309561"/>
                    <a:pt x="159295" y="288060"/>
                  </a:cubicBezTo>
                  <a:close/>
                  <a:moveTo>
                    <a:pt x="225223" y="10030"/>
                  </a:moveTo>
                  <a:cubicBezTo>
                    <a:pt x="222352" y="12896"/>
                    <a:pt x="219482" y="17194"/>
                    <a:pt x="218047" y="21493"/>
                  </a:cubicBezTo>
                  <a:lnTo>
                    <a:pt x="219482" y="21493"/>
                  </a:lnTo>
                  <a:cubicBezTo>
                    <a:pt x="220917" y="17194"/>
                    <a:pt x="223788" y="12896"/>
                    <a:pt x="225223" y="10030"/>
                  </a:cubicBezTo>
                  <a:close/>
                  <a:moveTo>
                    <a:pt x="236703" y="0"/>
                  </a:moveTo>
                  <a:cubicBezTo>
                    <a:pt x="230963" y="4299"/>
                    <a:pt x="228093" y="8597"/>
                    <a:pt x="226658" y="14329"/>
                  </a:cubicBezTo>
                  <a:cubicBezTo>
                    <a:pt x="230963" y="7164"/>
                    <a:pt x="238138" y="4299"/>
                    <a:pt x="238138" y="4299"/>
                  </a:cubicBezTo>
                  <a:cubicBezTo>
                    <a:pt x="238138" y="15761"/>
                    <a:pt x="251053" y="25791"/>
                    <a:pt x="256793" y="30090"/>
                  </a:cubicBezTo>
                  <a:cubicBezTo>
                    <a:pt x="255358" y="27224"/>
                    <a:pt x="253923" y="25791"/>
                    <a:pt x="253923" y="25791"/>
                  </a:cubicBezTo>
                  <a:cubicBezTo>
                    <a:pt x="256793" y="27224"/>
                    <a:pt x="258228" y="30090"/>
                    <a:pt x="259663" y="32955"/>
                  </a:cubicBezTo>
                  <a:cubicBezTo>
                    <a:pt x="261098" y="32955"/>
                    <a:pt x="261098" y="32955"/>
                    <a:pt x="262533" y="32955"/>
                  </a:cubicBezTo>
                  <a:cubicBezTo>
                    <a:pt x="259663" y="30090"/>
                    <a:pt x="258228" y="27224"/>
                    <a:pt x="258228" y="27224"/>
                  </a:cubicBezTo>
                  <a:cubicBezTo>
                    <a:pt x="261098" y="30090"/>
                    <a:pt x="262533" y="31523"/>
                    <a:pt x="263968" y="32955"/>
                  </a:cubicBezTo>
                  <a:cubicBezTo>
                    <a:pt x="266838" y="34388"/>
                    <a:pt x="268273" y="34388"/>
                    <a:pt x="269708" y="34388"/>
                  </a:cubicBezTo>
                  <a:cubicBezTo>
                    <a:pt x="268273" y="32955"/>
                    <a:pt x="268273" y="32955"/>
                    <a:pt x="268273" y="32955"/>
                  </a:cubicBezTo>
                  <a:cubicBezTo>
                    <a:pt x="269708" y="32955"/>
                    <a:pt x="271143" y="34388"/>
                    <a:pt x="272578" y="35821"/>
                  </a:cubicBezTo>
                  <a:cubicBezTo>
                    <a:pt x="304149" y="44418"/>
                    <a:pt x="317064" y="63045"/>
                    <a:pt x="317064" y="63045"/>
                  </a:cubicBezTo>
                  <a:cubicBezTo>
                    <a:pt x="345764" y="94568"/>
                    <a:pt x="331414" y="146150"/>
                    <a:pt x="327109" y="159046"/>
                  </a:cubicBezTo>
                  <a:cubicBezTo>
                    <a:pt x="340024" y="156180"/>
                    <a:pt x="329979" y="190568"/>
                    <a:pt x="329979" y="190568"/>
                  </a:cubicBezTo>
                  <a:cubicBezTo>
                    <a:pt x="328544" y="200598"/>
                    <a:pt x="324239" y="204897"/>
                    <a:pt x="321369" y="206329"/>
                  </a:cubicBezTo>
                  <a:cubicBezTo>
                    <a:pt x="315629" y="253613"/>
                    <a:pt x="272578" y="308061"/>
                    <a:pt x="228093" y="308061"/>
                  </a:cubicBezTo>
                  <a:cubicBezTo>
                    <a:pt x="187912" y="308061"/>
                    <a:pt x="146296" y="256479"/>
                    <a:pt x="139121" y="206329"/>
                  </a:cubicBezTo>
                  <a:cubicBezTo>
                    <a:pt x="137686" y="204897"/>
                    <a:pt x="133381" y="200598"/>
                    <a:pt x="131946" y="190568"/>
                  </a:cubicBezTo>
                  <a:cubicBezTo>
                    <a:pt x="131946" y="190568"/>
                    <a:pt x="120466" y="153314"/>
                    <a:pt x="136251" y="160478"/>
                  </a:cubicBezTo>
                  <a:cubicBezTo>
                    <a:pt x="124771" y="104598"/>
                    <a:pt x="133381" y="84538"/>
                    <a:pt x="133381" y="84538"/>
                  </a:cubicBezTo>
                  <a:cubicBezTo>
                    <a:pt x="147731" y="42985"/>
                    <a:pt x="195087" y="21493"/>
                    <a:pt x="195087" y="21493"/>
                  </a:cubicBezTo>
                  <a:cubicBezTo>
                    <a:pt x="205132" y="10030"/>
                    <a:pt x="205132" y="14329"/>
                    <a:pt x="203697" y="17194"/>
                  </a:cubicBezTo>
                  <a:cubicBezTo>
                    <a:pt x="206567" y="14329"/>
                    <a:pt x="209437" y="11463"/>
                    <a:pt x="209437" y="11463"/>
                  </a:cubicBezTo>
                  <a:cubicBezTo>
                    <a:pt x="206567" y="14329"/>
                    <a:pt x="205132" y="18627"/>
                    <a:pt x="203697" y="21493"/>
                  </a:cubicBezTo>
                  <a:lnTo>
                    <a:pt x="209437" y="22926"/>
                  </a:lnTo>
                  <a:cubicBezTo>
                    <a:pt x="212307" y="18627"/>
                    <a:pt x="215177" y="15761"/>
                    <a:pt x="215177" y="15761"/>
                  </a:cubicBezTo>
                  <a:cubicBezTo>
                    <a:pt x="212307" y="18627"/>
                    <a:pt x="210872" y="21493"/>
                    <a:pt x="209437" y="24358"/>
                  </a:cubicBezTo>
                  <a:lnTo>
                    <a:pt x="212307" y="25791"/>
                  </a:lnTo>
                  <a:cubicBezTo>
                    <a:pt x="215177" y="15761"/>
                    <a:pt x="223788" y="10030"/>
                    <a:pt x="226658" y="8597"/>
                  </a:cubicBezTo>
                  <a:cubicBezTo>
                    <a:pt x="230963" y="2866"/>
                    <a:pt x="236703" y="0"/>
                    <a:pt x="236703" y="0"/>
                  </a:cubicBezTo>
                  <a:close/>
                </a:path>
              </a:pathLst>
            </a:custGeom>
            <a:solidFill>
              <a:schemeClr val="bg1"/>
            </a:solidFill>
            <a:ln>
              <a:noFill/>
            </a:ln>
          </p:spPr>
        </p:sp>
      </p:grpSp>
      <p:grpSp>
        <p:nvGrpSpPr>
          <p:cNvPr id="26" name="组合 25">
            <a:extLst>
              <a:ext uri="{FF2B5EF4-FFF2-40B4-BE49-F238E27FC236}">
                <a16:creationId xmlns="" xmlns:a16="http://schemas.microsoft.com/office/drawing/2014/main" id="{FBFB6F1D-A696-4EB6-ACC1-F15B919A9A3A}"/>
              </a:ext>
            </a:extLst>
          </p:cNvPr>
          <p:cNvGrpSpPr/>
          <p:nvPr/>
        </p:nvGrpSpPr>
        <p:grpSpPr>
          <a:xfrm>
            <a:off x="1786042" y="2589783"/>
            <a:ext cx="535803" cy="535803"/>
            <a:chOff x="1041400" y="2236587"/>
            <a:chExt cx="685800" cy="685800"/>
          </a:xfrm>
        </p:grpSpPr>
        <p:sp>
          <p:nvSpPr>
            <p:cNvPr id="27" name="椭圆 26">
              <a:extLst>
                <a:ext uri="{FF2B5EF4-FFF2-40B4-BE49-F238E27FC236}">
                  <a16:creationId xmlns="" xmlns:a16="http://schemas.microsoft.com/office/drawing/2014/main" id="{EAEBB08A-F6FA-4B67-B7FB-654A4B30F6EB}"/>
                </a:ext>
              </a:extLst>
            </p:cNvPr>
            <p:cNvSpPr/>
            <p:nvPr/>
          </p:nvSpPr>
          <p:spPr>
            <a:xfrm>
              <a:off x="1041400" y="2236587"/>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28" name="male-avatar_93">
              <a:extLst>
                <a:ext uri="{FF2B5EF4-FFF2-40B4-BE49-F238E27FC236}">
                  <a16:creationId xmlns="" xmlns:a16="http://schemas.microsoft.com/office/drawing/2014/main" id="{E79C40DD-23CA-41FF-B31C-E99C0372854F}"/>
                </a:ext>
              </a:extLst>
            </p:cNvPr>
            <p:cNvSpPr>
              <a:spLocks noChangeAspect="1"/>
            </p:cNvSpPr>
            <p:nvPr/>
          </p:nvSpPr>
          <p:spPr bwMode="auto">
            <a:xfrm>
              <a:off x="1191677" y="2384824"/>
              <a:ext cx="388571" cy="399652"/>
            </a:xfrm>
            <a:custGeom>
              <a:avLst/>
              <a:gdLst>
                <a:gd name="T0" fmla="*/ 6023 w 6383"/>
                <a:gd name="T1" fmla="*/ 2985 h 6575"/>
                <a:gd name="T2" fmla="*/ 5921 w 6383"/>
                <a:gd name="T3" fmla="*/ 1957 h 6575"/>
                <a:gd name="T4" fmla="*/ 5304 w 6383"/>
                <a:gd name="T5" fmla="*/ 1379 h 6575"/>
                <a:gd name="T6" fmla="*/ 4619 w 6383"/>
                <a:gd name="T7" fmla="*/ 608 h 6575"/>
                <a:gd name="T8" fmla="*/ 3777 w 6383"/>
                <a:gd name="T9" fmla="*/ 501 h 6575"/>
                <a:gd name="T10" fmla="*/ 2768 w 6383"/>
                <a:gd name="T11" fmla="*/ 280 h 6575"/>
                <a:gd name="T12" fmla="*/ 2028 w 6383"/>
                <a:gd name="T13" fmla="*/ 688 h 6575"/>
                <a:gd name="T14" fmla="*/ 1083 w 6383"/>
                <a:gd name="T15" fmla="*/ 1103 h 6575"/>
                <a:gd name="T16" fmla="*/ 723 w 6383"/>
                <a:gd name="T17" fmla="*/ 1868 h 6575"/>
                <a:gd name="T18" fmla="*/ 201 w 6383"/>
                <a:gd name="T19" fmla="*/ 2759 h 6575"/>
                <a:gd name="T20" fmla="*/ 360 w 6383"/>
                <a:gd name="T21" fmla="*/ 3591 h 6575"/>
                <a:gd name="T22" fmla="*/ 461 w 6383"/>
                <a:gd name="T23" fmla="*/ 4619 h 6575"/>
                <a:gd name="T24" fmla="*/ 1079 w 6383"/>
                <a:gd name="T25" fmla="*/ 5197 h 6575"/>
                <a:gd name="T26" fmla="*/ 1764 w 6383"/>
                <a:gd name="T27" fmla="*/ 5968 h 6575"/>
                <a:gd name="T28" fmla="*/ 2604 w 6383"/>
                <a:gd name="T29" fmla="*/ 6073 h 6575"/>
                <a:gd name="T30" fmla="*/ 3613 w 6383"/>
                <a:gd name="T31" fmla="*/ 6295 h 6575"/>
                <a:gd name="T32" fmla="*/ 4353 w 6383"/>
                <a:gd name="T33" fmla="*/ 5888 h 6575"/>
                <a:gd name="T34" fmla="*/ 5299 w 6383"/>
                <a:gd name="T35" fmla="*/ 5473 h 6575"/>
                <a:gd name="T36" fmla="*/ 5659 w 6383"/>
                <a:gd name="T37" fmla="*/ 4708 h 6575"/>
                <a:gd name="T38" fmla="*/ 6180 w 6383"/>
                <a:gd name="T39" fmla="*/ 3817 h 6575"/>
                <a:gd name="T40" fmla="*/ 3877 w 6383"/>
                <a:gd name="T41" fmla="*/ 4231 h 6575"/>
                <a:gd name="T42" fmla="*/ 3381 w 6383"/>
                <a:gd name="T43" fmla="*/ 4613 h 6575"/>
                <a:gd name="T44" fmla="*/ 3287 w 6383"/>
                <a:gd name="T45" fmla="*/ 4924 h 6575"/>
                <a:gd name="T46" fmla="*/ 2960 w 6383"/>
                <a:gd name="T47" fmla="*/ 4820 h 6575"/>
                <a:gd name="T48" fmla="*/ 2844 w 6383"/>
                <a:gd name="T49" fmla="*/ 4529 h 6575"/>
                <a:gd name="T50" fmla="*/ 2356 w 6383"/>
                <a:gd name="T51" fmla="*/ 4233 h 6575"/>
                <a:gd name="T52" fmla="*/ 2560 w 6383"/>
                <a:gd name="T53" fmla="*/ 3940 h 6575"/>
                <a:gd name="T54" fmla="*/ 3307 w 6383"/>
                <a:gd name="T55" fmla="*/ 4036 h 6575"/>
                <a:gd name="T56" fmla="*/ 3193 w 6383"/>
                <a:gd name="T57" fmla="*/ 3535 h 6575"/>
                <a:gd name="T58" fmla="*/ 2365 w 6383"/>
                <a:gd name="T59" fmla="*/ 2705 h 6575"/>
                <a:gd name="T60" fmla="*/ 2991 w 6383"/>
                <a:gd name="T61" fmla="*/ 1897 h 6575"/>
                <a:gd name="T62" fmla="*/ 3105 w 6383"/>
                <a:gd name="T63" fmla="*/ 1651 h 6575"/>
                <a:gd name="T64" fmla="*/ 3401 w 6383"/>
                <a:gd name="T65" fmla="*/ 1856 h 6575"/>
                <a:gd name="T66" fmla="*/ 3865 w 6383"/>
                <a:gd name="T67" fmla="*/ 2119 h 6575"/>
                <a:gd name="T68" fmla="*/ 3847 w 6383"/>
                <a:gd name="T69" fmla="*/ 2508 h 6575"/>
                <a:gd name="T70" fmla="*/ 3208 w 6383"/>
                <a:gd name="T71" fmla="*/ 2464 h 6575"/>
                <a:gd name="T72" fmla="*/ 3025 w 6383"/>
                <a:gd name="T73" fmla="*/ 2832 h 6575"/>
                <a:gd name="T74" fmla="*/ 3647 w 6383"/>
                <a:gd name="T75" fmla="*/ 3137 h 6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83" h="6575">
                  <a:moveTo>
                    <a:pt x="6023" y="3591"/>
                  </a:moveTo>
                  <a:cubicBezTo>
                    <a:pt x="5895" y="3409"/>
                    <a:pt x="5895" y="3167"/>
                    <a:pt x="6023" y="2985"/>
                  </a:cubicBezTo>
                  <a:lnTo>
                    <a:pt x="6181" y="2759"/>
                  </a:lnTo>
                  <a:cubicBezTo>
                    <a:pt x="6383" y="2472"/>
                    <a:pt x="6253" y="2072"/>
                    <a:pt x="5921" y="1957"/>
                  </a:cubicBezTo>
                  <a:lnTo>
                    <a:pt x="5660" y="1868"/>
                  </a:lnTo>
                  <a:cubicBezTo>
                    <a:pt x="5451" y="1796"/>
                    <a:pt x="5308" y="1600"/>
                    <a:pt x="5304" y="1379"/>
                  </a:cubicBezTo>
                  <a:lnTo>
                    <a:pt x="5300" y="1103"/>
                  </a:lnTo>
                  <a:cubicBezTo>
                    <a:pt x="5295" y="752"/>
                    <a:pt x="4953" y="505"/>
                    <a:pt x="4619" y="608"/>
                  </a:cubicBezTo>
                  <a:lnTo>
                    <a:pt x="4353" y="688"/>
                  </a:lnTo>
                  <a:cubicBezTo>
                    <a:pt x="4141" y="753"/>
                    <a:pt x="3911" y="679"/>
                    <a:pt x="3777" y="501"/>
                  </a:cubicBezTo>
                  <a:lnTo>
                    <a:pt x="3611" y="280"/>
                  </a:lnTo>
                  <a:cubicBezTo>
                    <a:pt x="3400" y="0"/>
                    <a:pt x="2979" y="0"/>
                    <a:pt x="2768" y="280"/>
                  </a:cubicBezTo>
                  <a:lnTo>
                    <a:pt x="2604" y="501"/>
                  </a:lnTo>
                  <a:cubicBezTo>
                    <a:pt x="2471" y="679"/>
                    <a:pt x="2240" y="753"/>
                    <a:pt x="2028" y="688"/>
                  </a:cubicBezTo>
                  <a:lnTo>
                    <a:pt x="1764" y="608"/>
                  </a:lnTo>
                  <a:cubicBezTo>
                    <a:pt x="1429" y="505"/>
                    <a:pt x="1088" y="752"/>
                    <a:pt x="1083" y="1103"/>
                  </a:cubicBezTo>
                  <a:lnTo>
                    <a:pt x="1079" y="1379"/>
                  </a:lnTo>
                  <a:cubicBezTo>
                    <a:pt x="1075" y="1600"/>
                    <a:pt x="933" y="1796"/>
                    <a:pt x="723" y="1868"/>
                  </a:cubicBezTo>
                  <a:lnTo>
                    <a:pt x="461" y="1957"/>
                  </a:lnTo>
                  <a:cubicBezTo>
                    <a:pt x="129" y="2071"/>
                    <a:pt x="0" y="2471"/>
                    <a:pt x="201" y="2759"/>
                  </a:cubicBezTo>
                  <a:lnTo>
                    <a:pt x="360" y="2985"/>
                  </a:lnTo>
                  <a:cubicBezTo>
                    <a:pt x="488" y="3167"/>
                    <a:pt x="488" y="3409"/>
                    <a:pt x="360" y="3591"/>
                  </a:cubicBezTo>
                  <a:lnTo>
                    <a:pt x="201" y="3817"/>
                  </a:lnTo>
                  <a:cubicBezTo>
                    <a:pt x="0" y="4104"/>
                    <a:pt x="129" y="4504"/>
                    <a:pt x="461" y="4619"/>
                  </a:cubicBezTo>
                  <a:lnTo>
                    <a:pt x="723" y="4708"/>
                  </a:lnTo>
                  <a:cubicBezTo>
                    <a:pt x="932" y="4780"/>
                    <a:pt x="1075" y="4976"/>
                    <a:pt x="1079" y="5197"/>
                  </a:cubicBezTo>
                  <a:lnTo>
                    <a:pt x="1083" y="5473"/>
                  </a:lnTo>
                  <a:cubicBezTo>
                    <a:pt x="1088" y="5824"/>
                    <a:pt x="1429" y="6071"/>
                    <a:pt x="1764" y="5968"/>
                  </a:cubicBezTo>
                  <a:lnTo>
                    <a:pt x="2028" y="5887"/>
                  </a:lnTo>
                  <a:cubicBezTo>
                    <a:pt x="2240" y="5821"/>
                    <a:pt x="2471" y="5896"/>
                    <a:pt x="2604" y="6073"/>
                  </a:cubicBezTo>
                  <a:lnTo>
                    <a:pt x="2771" y="6295"/>
                  </a:lnTo>
                  <a:cubicBezTo>
                    <a:pt x="2981" y="6575"/>
                    <a:pt x="3403" y="6575"/>
                    <a:pt x="3613" y="6295"/>
                  </a:cubicBezTo>
                  <a:lnTo>
                    <a:pt x="3777" y="6075"/>
                  </a:lnTo>
                  <a:cubicBezTo>
                    <a:pt x="3911" y="5897"/>
                    <a:pt x="4141" y="5823"/>
                    <a:pt x="4353" y="5888"/>
                  </a:cubicBezTo>
                  <a:lnTo>
                    <a:pt x="4617" y="5968"/>
                  </a:lnTo>
                  <a:cubicBezTo>
                    <a:pt x="4952" y="6071"/>
                    <a:pt x="5293" y="5824"/>
                    <a:pt x="5299" y="5473"/>
                  </a:cubicBezTo>
                  <a:lnTo>
                    <a:pt x="5303" y="5197"/>
                  </a:lnTo>
                  <a:cubicBezTo>
                    <a:pt x="5307" y="4976"/>
                    <a:pt x="5448" y="4780"/>
                    <a:pt x="5659" y="4708"/>
                  </a:cubicBezTo>
                  <a:lnTo>
                    <a:pt x="5920" y="4619"/>
                  </a:lnTo>
                  <a:cubicBezTo>
                    <a:pt x="6252" y="4505"/>
                    <a:pt x="6381" y="4105"/>
                    <a:pt x="6180" y="3817"/>
                  </a:cubicBezTo>
                  <a:lnTo>
                    <a:pt x="6023" y="3591"/>
                  </a:lnTo>
                  <a:close/>
                  <a:moveTo>
                    <a:pt x="3877" y="4231"/>
                  </a:moveTo>
                  <a:cubicBezTo>
                    <a:pt x="3773" y="4357"/>
                    <a:pt x="3637" y="4443"/>
                    <a:pt x="3479" y="4487"/>
                  </a:cubicBezTo>
                  <a:cubicBezTo>
                    <a:pt x="3409" y="4505"/>
                    <a:pt x="3379" y="4541"/>
                    <a:pt x="3381" y="4613"/>
                  </a:cubicBezTo>
                  <a:cubicBezTo>
                    <a:pt x="3384" y="4684"/>
                    <a:pt x="3381" y="4755"/>
                    <a:pt x="3381" y="4825"/>
                  </a:cubicBezTo>
                  <a:cubicBezTo>
                    <a:pt x="3381" y="4888"/>
                    <a:pt x="3349" y="4923"/>
                    <a:pt x="3287" y="4924"/>
                  </a:cubicBezTo>
                  <a:cubicBezTo>
                    <a:pt x="3211" y="4925"/>
                    <a:pt x="3135" y="4925"/>
                    <a:pt x="3059" y="4924"/>
                  </a:cubicBezTo>
                  <a:cubicBezTo>
                    <a:pt x="2992" y="4923"/>
                    <a:pt x="2961" y="4885"/>
                    <a:pt x="2960" y="4820"/>
                  </a:cubicBezTo>
                  <a:cubicBezTo>
                    <a:pt x="2960" y="4768"/>
                    <a:pt x="2959" y="4717"/>
                    <a:pt x="2959" y="4665"/>
                  </a:cubicBezTo>
                  <a:cubicBezTo>
                    <a:pt x="2957" y="4552"/>
                    <a:pt x="2953" y="4547"/>
                    <a:pt x="2844" y="4529"/>
                  </a:cubicBezTo>
                  <a:cubicBezTo>
                    <a:pt x="2704" y="4507"/>
                    <a:pt x="2567" y="4475"/>
                    <a:pt x="2439" y="4413"/>
                  </a:cubicBezTo>
                  <a:cubicBezTo>
                    <a:pt x="2337" y="4364"/>
                    <a:pt x="2328" y="4339"/>
                    <a:pt x="2356" y="4233"/>
                  </a:cubicBezTo>
                  <a:cubicBezTo>
                    <a:pt x="2377" y="4155"/>
                    <a:pt x="2399" y="4076"/>
                    <a:pt x="2424" y="3999"/>
                  </a:cubicBezTo>
                  <a:cubicBezTo>
                    <a:pt x="2452" y="3908"/>
                    <a:pt x="2477" y="3897"/>
                    <a:pt x="2560" y="3940"/>
                  </a:cubicBezTo>
                  <a:cubicBezTo>
                    <a:pt x="2701" y="4013"/>
                    <a:pt x="2852" y="4055"/>
                    <a:pt x="3011" y="4075"/>
                  </a:cubicBezTo>
                  <a:cubicBezTo>
                    <a:pt x="3112" y="4088"/>
                    <a:pt x="3212" y="4077"/>
                    <a:pt x="3307" y="4036"/>
                  </a:cubicBezTo>
                  <a:cubicBezTo>
                    <a:pt x="3483" y="3959"/>
                    <a:pt x="3511" y="3755"/>
                    <a:pt x="3361" y="3633"/>
                  </a:cubicBezTo>
                  <a:cubicBezTo>
                    <a:pt x="3311" y="3592"/>
                    <a:pt x="3253" y="3561"/>
                    <a:pt x="3193" y="3535"/>
                  </a:cubicBezTo>
                  <a:cubicBezTo>
                    <a:pt x="3039" y="3467"/>
                    <a:pt x="2879" y="3415"/>
                    <a:pt x="2733" y="3328"/>
                  </a:cubicBezTo>
                  <a:cubicBezTo>
                    <a:pt x="2497" y="3187"/>
                    <a:pt x="2347" y="2992"/>
                    <a:pt x="2365" y="2705"/>
                  </a:cubicBezTo>
                  <a:cubicBezTo>
                    <a:pt x="2385" y="2380"/>
                    <a:pt x="2569" y="2177"/>
                    <a:pt x="2867" y="2069"/>
                  </a:cubicBezTo>
                  <a:cubicBezTo>
                    <a:pt x="2989" y="2024"/>
                    <a:pt x="2991" y="2027"/>
                    <a:pt x="2991" y="1897"/>
                  </a:cubicBezTo>
                  <a:lnTo>
                    <a:pt x="2991" y="1767"/>
                  </a:lnTo>
                  <a:cubicBezTo>
                    <a:pt x="2993" y="1669"/>
                    <a:pt x="3009" y="1653"/>
                    <a:pt x="3105" y="1651"/>
                  </a:cubicBezTo>
                  <a:cubicBezTo>
                    <a:pt x="3135" y="1649"/>
                    <a:pt x="3165" y="1651"/>
                    <a:pt x="3195" y="1651"/>
                  </a:cubicBezTo>
                  <a:cubicBezTo>
                    <a:pt x="3400" y="1651"/>
                    <a:pt x="3400" y="1651"/>
                    <a:pt x="3401" y="1856"/>
                  </a:cubicBezTo>
                  <a:cubicBezTo>
                    <a:pt x="3401" y="2001"/>
                    <a:pt x="3401" y="2001"/>
                    <a:pt x="3547" y="2024"/>
                  </a:cubicBezTo>
                  <a:cubicBezTo>
                    <a:pt x="3657" y="2041"/>
                    <a:pt x="3764" y="2075"/>
                    <a:pt x="3865" y="2119"/>
                  </a:cubicBezTo>
                  <a:cubicBezTo>
                    <a:pt x="3921" y="2144"/>
                    <a:pt x="3943" y="2183"/>
                    <a:pt x="3925" y="2243"/>
                  </a:cubicBezTo>
                  <a:cubicBezTo>
                    <a:pt x="3900" y="2332"/>
                    <a:pt x="3876" y="2420"/>
                    <a:pt x="3847" y="2508"/>
                  </a:cubicBezTo>
                  <a:cubicBezTo>
                    <a:pt x="3820" y="2591"/>
                    <a:pt x="3793" y="2603"/>
                    <a:pt x="3713" y="2564"/>
                  </a:cubicBezTo>
                  <a:cubicBezTo>
                    <a:pt x="3553" y="2487"/>
                    <a:pt x="3385" y="2455"/>
                    <a:pt x="3208" y="2464"/>
                  </a:cubicBezTo>
                  <a:cubicBezTo>
                    <a:pt x="3161" y="2467"/>
                    <a:pt x="3116" y="2473"/>
                    <a:pt x="3073" y="2492"/>
                  </a:cubicBezTo>
                  <a:cubicBezTo>
                    <a:pt x="2920" y="2559"/>
                    <a:pt x="2896" y="2728"/>
                    <a:pt x="3025" y="2832"/>
                  </a:cubicBezTo>
                  <a:cubicBezTo>
                    <a:pt x="3091" y="2885"/>
                    <a:pt x="3167" y="2923"/>
                    <a:pt x="3245" y="2956"/>
                  </a:cubicBezTo>
                  <a:cubicBezTo>
                    <a:pt x="3381" y="3012"/>
                    <a:pt x="3517" y="3065"/>
                    <a:pt x="3647" y="3137"/>
                  </a:cubicBezTo>
                  <a:cubicBezTo>
                    <a:pt x="4056" y="3365"/>
                    <a:pt x="4167" y="3880"/>
                    <a:pt x="3877" y="4231"/>
                  </a:cubicBezTo>
                  <a:close/>
                </a:path>
              </a:pathLst>
            </a:custGeom>
            <a:solidFill>
              <a:schemeClr val="bg1"/>
            </a:solidFill>
            <a:ln>
              <a:noFill/>
            </a:ln>
          </p:spPr>
          <p:txBody>
            <a:bodyPr/>
            <a:lstStyle/>
            <a:p>
              <a:endParaRPr lang="zh-CN" altLang="en-US"/>
            </a:p>
          </p:txBody>
        </p:sp>
      </p:grpSp>
      <p:grpSp>
        <p:nvGrpSpPr>
          <p:cNvPr id="29" name="组合 28">
            <a:extLst>
              <a:ext uri="{FF2B5EF4-FFF2-40B4-BE49-F238E27FC236}">
                <a16:creationId xmlns="" xmlns:a16="http://schemas.microsoft.com/office/drawing/2014/main" id="{7FAFA4E5-90C9-411D-B1CD-46AE9E570D24}"/>
              </a:ext>
            </a:extLst>
          </p:cNvPr>
          <p:cNvGrpSpPr/>
          <p:nvPr/>
        </p:nvGrpSpPr>
        <p:grpSpPr>
          <a:xfrm>
            <a:off x="2593786" y="2589783"/>
            <a:ext cx="535803" cy="535803"/>
            <a:chOff x="1041400" y="2236587"/>
            <a:chExt cx="685800" cy="685800"/>
          </a:xfrm>
        </p:grpSpPr>
        <p:sp>
          <p:nvSpPr>
            <p:cNvPr id="30" name="椭圆 29">
              <a:extLst>
                <a:ext uri="{FF2B5EF4-FFF2-40B4-BE49-F238E27FC236}">
                  <a16:creationId xmlns="" xmlns:a16="http://schemas.microsoft.com/office/drawing/2014/main" id="{BFE9D8C2-B3F2-45B5-823B-D9FF024B4770}"/>
                </a:ext>
              </a:extLst>
            </p:cNvPr>
            <p:cNvSpPr/>
            <p:nvPr/>
          </p:nvSpPr>
          <p:spPr>
            <a:xfrm>
              <a:off x="1041400" y="2236587"/>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1" name="male-avatar_93">
              <a:extLst>
                <a:ext uri="{FF2B5EF4-FFF2-40B4-BE49-F238E27FC236}">
                  <a16:creationId xmlns="" xmlns:a16="http://schemas.microsoft.com/office/drawing/2014/main" id="{0CEDAEA3-3355-4510-AF89-A43A2D178591}"/>
                </a:ext>
              </a:extLst>
            </p:cNvPr>
            <p:cNvSpPr>
              <a:spLocks noChangeAspect="1"/>
            </p:cNvSpPr>
            <p:nvPr/>
          </p:nvSpPr>
          <p:spPr bwMode="auto">
            <a:xfrm>
              <a:off x="1186137" y="2411829"/>
              <a:ext cx="399652" cy="345642"/>
            </a:xfrm>
            <a:custGeom>
              <a:avLst/>
              <a:gdLst>
                <a:gd name="T0" fmla="*/ 740 w 740"/>
                <a:gd name="T1" fmla="*/ 351 h 641"/>
                <a:gd name="T2" fmla="*/ 632 w 740"/>
                <a:gd name="T3" fmla="*/ 243 h 641"/>
                <a:gd name="T4" fmla="*/ 539 w 740"/>
                <a:gd name="T5" fmla="*/ 297 h 641"/>
                <a:gd name="T6" fmla="*/ 312 w 740"/>
                <a:gd name="T7" fmla="*/ 145 h 641"/>
                <a:gd name="T8" fmla="*/ 318 w 740"/>
                <a:gd name="T9" fmla="*/ 108 h 641"/>
                <a:gd name="T10" fmla="*/ 211 w 740"/>
                <a:gd name="T11" fmla="*/ 0 h 641"/>
                <a:gd name="T12" fmla="*/ 103 w 740"/>
                <a:gd name="T13" fmla="*/ 108 h 641"/>
                <a:gd name="T14" fmla="*/ 137 w 740"/>
                <a:gd name="T15" fmla="*/ 187 h 641"/>
                <a:gd name="T16" fmla="*/ 108 w 740"/>
                <a:gd name="T17" fmla="*/ 183 h 641"/>
                <a:gd name="T18" fmla="*/ 0 w 740"/>
                <a:gd name="T19" fmla="*/ 291 h 641"/>
                <a:gd name="T20" fmla="*/ 108 w 740"/>
                <a:gd name="T21" fmla="*/ 399 h 641"/>
                <a:gd name="T22" fmla="*/ 201 w 740"/>
                <a:gd name="T23" fmla="*/ 345 h 641"/>
                <a:gd name="T24" fmla="*/ 428 w 740"/>
                <a:gd name="T25" fmla="*/ 498 h 641"/>
                <a:gd name="T26" fmla="*/ 422 w 740"/>
                <a:gd name="T27" fmla="*/ 534 h 641"/>
                <a:gd name="T28" fmla="*/ 529 w 740"/>
                <a:gd name="T29" fmla="*/ 641 h 641"/>
                <a:gd name="T30" fmla="*/ 637 w 740"/>
                <a:gd name="T31" fmla="*/ 534 h 641"/>
                <a:gd name="T32" fmla="*/ 603 w 740"/>
                <a:gd name="T33" fmla="*/ 455 h 641"/>
                <a:gd name="T34" fmla="*/ 632 w 740"/>
                <a:gd name="T35" fmla="*/ 459 h 641"/>
                <a:gd name="T36" fmla="*/ 740 w 740"/>
                <a:gd name="T37" fmla="*/ 351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0" h="641">
                  <a:moveTo>
                    <a:pt x="740" y="351"/>
                  </a:moveTo>
                  <a:cubicBezTo>
                    <a:pt x="740" y="292"/>
                    <a:pt x="692" y="243"/>
                    <a:pt x="632" y="243"/>
                  </a:cubicBezTo>
                  <a:cubicBezTo>
                    <a:pt x="592" y="243"/>
                    <a:pt x="557" y="265"/>
                    <a:pt x="539" y="297"/>
                  </a:cubicBezTo>
                  <a:lnTo>
                    <a:pt x="312" y="145"/>
                  </a:lnTo>
                  <a:cubicBezTo>
                    <a:pt x="316" y="134"/>
                    <a:pt x="318" y="121"/>
                    <a:pt x="318" y="108"/>
                  </a:cubicBezTo>
                  <a:cubicBezTo>
                    <a:pt x="318" y="49"/>
                    <a:pt x="270" y="0"/>
                    <a:pt x="211" y="0"/>
                  </a:cubicBezTo>
                  <a:cubicBezTo>
                    <a:pt x="151" y="0"/>
                    <a:pt x="103" y="49"/>
                    <a:pt x="103" y="108"/>
                  </a:cubicBezTo>
                  <a:cubicBezTo>
                    <a:pt x="103" y="139"/>
                    <a:pt x="116" y="167"/>
                    <a:pt x="137" y="187"/>
                  </a:cubicBezTo>
                  <a:cubicBezTo>
                    <a:pt x="127" y="184"/>
                    <a:pt x="118" y="183"/>
                    <a:pt x="108" y="183"/>
                  </a:cubicBezTo>
                  <a:cubicBezTo>
                    <a:pt x="48" y="183"/>
                    <a:pt x="0" y="231"/>
                    <a:pt x="0" y="291"/>
                  </a:cubicBezTo>
                  <a:cubicBezTo>
                    <a:pt x="0" y="350"/>
                    <a:pt x="48" y="399"/>
                    <a:pt x="108" y="399"/>
                  </a:cubicBezTo>
                  <a:cubicBezTo>
                    <a:pt x="148" y="399"/>
                    <a:pt x="183" y="377"/>
                    <a:pt x="201" y="345"/>
                  </a:cubicBezTo>
                  <a:lnTo>
                    <a:pt x="428" y="498"/>
                  </a:lnTo>
                  <a:cubicBezTo>
                    <a:pt x="424" y="509"/>
                    <a:pt x="422" y="521"/>
                    <a:pt x="422" y="534"/>
                  </a:cubicBezTo>
                  <a:cubicBezTo>
                    <a:pt x="422" y="593"/>
                    <a:pt x="470" y="641"/>
                    <a:pt x="529" y="641"/>
                  </a:cubicBezTo>
                  <a:cubicBezTo>
                    <a:pt x="589" y="641"/>
                    <a:pt x="637" y="593"/>
                    <a:pt x="637" y="534"/>
                  </a:cubicBezTo>
                  <a:cubicBezTo>
                    <a:pt x="637" y="503"/>
                    <a:pt x="624" y="475"/>
                    <a:pt x="603" y="455"/>
                  </a:cubicBezTo>
                  <a:cubicBezTo>
                    <a:pt x="613" y="458"/>
                    <a:pt x="622" y="459"/>
                    <a:pt x="632" y="459"/>
                  </a:cubicBezTo>
                  <a:cubicBezTo>
                    <a:pt x="692" y="459"/>
                    <a:pt x="740" y="411"/>
                    <a:pt x="740" y="351"/>
                  </a:cubicBezTo>
                  <a:close/>
                </a:path>
              </a:pathLst>
            </a:custGeom>
            <a:solidFill>
              <a:schemeClr val="bg1"/>
            </a:solidFill>
            <a:ln>
              <a:noFill/>
            </a:ln>
          </p:spPr>
          <p:txBody>
            <a:bodyPr/>
            <a:lstStyle/>
            <a:p>
              <a:endParaRPr lang="zh-CN" altLang="en-US"/>
            </a:p>
          </p:txBody>
        </p:sp>
      </p:grpSp>
      <p:sp>
        <p:nvSpPr>
          <p:cNvPr id="2" name="矩形 1">
            <a:extLst>
              <a:ext uri="{FF2B5EF4-FFF2-40B4-BE49-F238E27FC236}">
                <a16:creationId xmlns="" xmlns:a16="http://schemas.microsoft.com/office/drawing/2014/main" id="{7A019F7F-ED61-4516-A6EA-285E0DACE630}"/>
              </a:ext>
            </a:extLst>
          </p:cNvPr>
          <p:cNvSpPr/>
          <p:nvPr/>
        </p:nvSpPr>
        <p:spPr>
          <a:xfrm>
            <a:off x="5285521" y="715093"/>
            <a:ext cx="1620957" cy="824136"/>
          </a:xfrm>
          <a:prstGeom prst="rect">
            <a:avLst/>
          </a:prstGeom>
        </p:spPr>
        <p:txBody>
          <a:bodyPr wrap="none">
            <a:spAutoFit/>
          </a:bodyPr>
          <a:lstStyle/>
          <a:p>
            <a:pPr>
              <a:lnSpc>
                <a:spcPct val="200000"/>
              </a:lnSpc>
            </a:pPr>
            <a:r>
              <a:rPr lang="zh-CN" altLang="en-US" sz="2800" b="1" dirty="0">
                <a:solidFill>
                  <a:schemeClr val="accent2">
                    <a:lumMod val="75000"/>
                  </a:schemeClr>
                </a:solidFill>
                <a:latin typeface="微软雅黑" panose="020B0503020204020204" pitchFamily="34" charset="-122"/>
                <a:ea typeface="微软雅黑" panose="020B0503020204020204" pitchFamily="34" charset="-122"/>
              </a:rPr>
              <a:t>人物专访</a:t>
            </a:r>
            <a:endParaRPr lang="en-US" altLang="zh-CN" sz="2800" b="1" dirty="0">
              <a:solidFill>
                <a:schemeClr val="accent2">
                  <a:lumMod val="75000"/>
                </a:schemeClr>
              </a:solidFill>
              <a:latin typeface="微软雅黑" panose="020B0503020204020204" pitchFamily="34" charset="-122"/>
              <a:ea typeface="微软雅黑" panose="020B0503020204020204" pitchFamily="34" charset="-122"/>
            </a:endParaRPr>
          </a:p>
        </p:txBody>
      </p:sp>
      <p:pic>
        <p:nvPicPr>
          <p:cNvPr id="16" name="图片 15">
            <a:extLst>
              <a:ext uri="{FF2B5EF4-FFF2-40B4-BE49-F238E27FC236}">
                <a16:creationId xmlns="" xmlns:a16="http://schemas.microsoft.com/office/drawing/2014/main" id="{117021AD-B8BA-4063-BF80-A4A7352DCECD}"/>
              </a:ext>
            </a:extLst>
          </p:cNvPr>
          <p:cNvPicPr>
            <a:picLocks noChangeAspect="1"/>
          </p:cNvPicPr>
          <p:nvPr/>
        </p:nvPicPr>
        <p:blipFill rotWithShape="1">
          <a:blip r:embed="rId3">
            <a:extLst>
              <a:ext uri="{28A0092B-C50C-407E-A947-70E740481C1C}">
                <a14:useLocalDpi xmlns:a14="http://schemas.microsoft.com/office/drawing/2010/main" val="0"/>
              </a:ext>
            </a:extLst>
          </a:blip>
          <a:srcRect t="31221" b="30304"/>
          <a:stretch/>
        </p:blipFill>
        <p:spPr>
          <a:xfrm>
            <a:off x="-74645" y="1794653"/>
            <a:ext cx="12341290" cy="3138063"/>
          </a:xfrm>
          <a:prstGeom prst="rect">
            <a:avLst/>
          </a:prstGeom>
        </p:spPr>
      </p:pic>
      <p:sp>
        <p:nvSpPr>
          <p:cNvPr id="3" name="矩形 2">
            <a:extLst>
              <a:ext uri="{FF2B5EF4-FFF2-40B4-BE49-F238E27FC236}">
                <a16:creationId xmlns="" xmlns:a16="http://schemas.microsoft.com/office/drawing/2014/main" id="{28C31016-149A-4387-91BD-B19BAECBD045}"/>
              </a:ext>
            </a:extLst>
          </p:cNvPr>
          <p:cNvSpPr/>
          <p:nvPr/>
        </p:nvSpPr>
        <p:spPr>
          <a:xfrm>
            <a:off x="2372577" y="5166959"/>
            <a:ext cx="7776252" cy="889090"/>
          </a:xfrm>
          <a:prstGeom prst="rect">
            <a:avLst/>
          </a:prstGeom>
        </p:spPr>
        <p:txBody>
          <a:bodyPr wrap="square">
            <a:spAutoFit/>
          </a:bodyPr>
          <a:lstStyle/>
          <a:p>
            <a:pPr algn="ctr">
              <a:lnSpc>
                <a:spcPct val="200000"/>
              </a:lnSpc>
            </a:pPr>
            <a:r>
              <a:rPr lang="zh-CN" altLang="en-US" sz="1400" dirty="0">
                <a:latin typeface="微软雅黑" panose="020B0503020204020204" pitchFamily="34" charset="-122"/>
                <a:ea typeface="微软雅黑" panose="020B0503020204020204" pitchFamily="34" charset="-122"/>
              </a:rPr>
              <a:t>特设人物专题：以</a:t>
            </a:r>
            <a:r>
              <a:rPr lang="en-US" altLang="zh-CN" sz="1400" dirty="0">
                <a:latin typeface="微软雅黑" panose="020B0503020204020204" pitchFamily="34" charset="-122"/>
                <a:ea typeface="微软雅黑" panose="020B0503020204020204" pitchFamily="34" charset="-122"/>
              </a:rPr>
              <a:t>10</a:t>
            </a:r>
            <a:r>
              <a:rPr lang="zh-CN" altLang="en-US" sz="1400" dirty="0">
                <a:latin typeface="微软雅黑" panose="020B0503020204020204" pitchFamily="34" charset="-122"/>
                <a:ea typeface="微软雅黑" panose="020B0503020204020204" pitchFamily="34" charset="-122"/>
              </a:rPr>
              <a:t>年一直陪伴</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见证企业成长的老员工为切入点，对其进行专访，深挖人物感情，做成人物专题，体现企业爱员工，感恩的一面。</a:t>
            </a:r>
            <a:endParaRPr lang="en-US" altLang="zh-CN"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7433096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0-#ppt_w/2"/>
                                          </p:val>
                                        </p:tav>
                                        <p:tav tm="100000">
                                          <p:val>
                                            <p:strVal val="#ppt_x"/>
                                          </p:val>
                                        </p:tav>
                                      </p:tavLst>
                                    </p:anim>
                                    <p:anim calcmode="lin" valueType="num">
                                      <p:cBhvr additive="base">
                                        <p:cTn id="20"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1">
            <a:extLst>
              <a:ext uri="{FF2B5EF4-FFF2-40B4-BE49-F238E27FC236}">
                <a16:creationId xmlns="" xmlns:a16="http://schemas.microsoft.com/office/drawing/2014/main" id="{9E9E2367-DA07-4087-96AF-09296449AE05}"/>
              </a:ext>
            </a:extLst>
          </p:cNvPr>
          <p:cNvSpPr txBox="1"/>
          <p:nvPr/>
        </p:nvSpPr>
        <p:spPr>
          <a:xfrm>
            <a:off x="4166625" y="369698"/>
            <a:ext cx="3858749" cy="523220"/>
          </a:xfrm>
          <a:prstGeom prst="rect">
            <a:avLst/>
          </a:prstGeom>
          <a:noFill/>
        </p:spPr>
        <p:txBody>
          <a:bodyPr wrap="none" rtlCol="0">
            <a:spAutoFit/>
          </a:bodyPr>
          <a:lstStyle/>
          <a:p>
            <a:pPr algn="ctr"/>
            <a:r>
              <a:rPr lang="en-US" altLang="zh-CN"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10</a:t>
            </a:r>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年企业历程展示创意</a:t>
            </a:r>
          </a:p>
        </p:txBody>
      </p:sp>
      <p:cxnSp>
        <p:nvCxnSpPr>
          <p:cNvPr id="22" name="直接连接符 21">
            <a:extLst>
              <a:ext uri="{FF2B5EF4-FFF2-40B4-BE49-F238E27FC236}">
                <a16:creationId xmlns="" xmlns:a16="http://schemas.microsoft.com/office/drawing/2014/main" id="{5E5150CF-B8E2-48E2-96D9-0FA9362E6E13}"/>
              </a:ext>
            </a:extLst>
          </p:cNvPr>
          <p:cNvCxnSpPr/>
          <p:nvPr/>
        </p:nvCxnSpPr>
        <p:spPr>
          <a:xfrm>
            <a:off x="978299" y="3263900"/>
            <a:ext cx="53721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a:extLst>
              <a:ext uri="{FF2B5EF4-FFF2-40B4-BE49-F238E27FC236}">
                <a16:creationId xmlns="" xmlns:a16="http://schemas.microsoft.com/office/drawing/2014/main" id="{9967354E-9359-46BC-B7E3-3B2EB9C5BA7D}"/>
              </a:ext>
            </a:extLst>
          </p:cNvPr>
          <p:cNvGrpSpPr/>
          <p:nvPr/>
        </p:nvGrpSpPr>
        <p:grpSpPr>
          <a:xfrm>
            <a:off x="978299" y="2589783"/>
            <a:ext cx="535803" cy="535803"/>
            <a:chOff x="1041400" y="2236587"/>
            <a:chExt cx="685800" cy="685800"/>
          </a:xfrm>
        </p:grpSpPr>
        <p:sp>
          <p:nvSpPr>
            <p:cNvPr id="24" name="椭圆 23">
              <a:extLst>
                <a:ext uri="{FF2B5EF4-FFF2-40B4-BE49-F238E27FC236}">
                  <a16:creationId xmlns="" xmlns:a16="http://schemas.microsoft.com/office/drawing/2014/main" id="{B75A7D9E-C429-40D8-A9C3-A44FF745A097}"/>
                </a:ext>
              </a:extLst>
            </p:cNvPr>
            <p:cNvSpPr/>
            <p:nvPr/>
          </p:nvSpPr>
          <p:spPr>
            <a:xfrm>
              <a:off x="1041400" y="2236587"/>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male-avatar_93">
              <a:extLst>
                <a:ext uri="{FF2B5EF4-FFF2-40B4-BE49-F238E27FC236}">
                  <a16:creationId xmlns="" xmlns:a16="http://schemas.microsoft.com/office/drawing/2014/main" id="{803F80D1-B12C-4AE1-9960-5B363B90F9AC}"/>
                </a:ext>
              </a:extLst>
            </p:cNvPr>
            <p:cNvSpPr>
              <a:spLocks noChangeAspect="1"/>
            </p:cNvSpPr>
            <p:nvPr/>
          </p:nvSpPr>
          <p:spPr bwMode="auto">
            <a:xfrm>
              <a:off x="1232050" y="2384824"/>
              <a:ext cx="307825" cy="399652"/>
            </a:xfrm>
            <a:custGeom>
              <a:avLst/>
              <a:gdLst>
                <a:gd name="connsiteX0" fmla="*/ 159295 w 459358"/>
                <a:gd name="connsiteY0" fmla="*/ 288060 h 596388"/>
                <a:gd name="connsiteX1" fmla="*/ 298499 w 459358"/>
                <a:gd name="connsiteY1" fmla="*/ 288060 h 596388"/>
                <a:gd name="connsiteX2" fmla="*/ 338681 w 459358"/>
                <a:gd name="connsiteY2" fmla="*/ 316728 h 596388"/>
                <a:gd name="connsiteX3" fmla="*/ 426222 w 459358"/>
                <a:gd name="connsiteY3" fmla="*/ 366897 h 596388"/>
                <a:gd name="connsiteX4" fmla="*/ 457794 w 459358"/>
                <a:gd name="connsiteY4" fmla="*/ 543206 h 596388"/>
                <a:gd name="connsiteX5" fmla="*/ 443443 w 459358"/>
                <a:gd name="connsiteY5" fmla="*/ 558974 h 596388"/>
                <a:gd name="connsiteX6" fmla="*/ 219569 w 459358"/>
                <a:gd name="connsiteY6" fmla="*/ 596242 h 596388"/>
                <a:gd name="connsiteX7" fmla="*/ 11481 w 459358"/>
                <a:gd name="connsiteY7" fmla="*/ 553240 h 596388"/>
                <a:gd name="connsiteX8" fmla="*/ 0 w 459358"/>
                <a:gd name="connsiteY8" fmla="*/ 524572 h 596388"/>
                <a:gd name="connsiteX9" fmla="*/ 38747 w 459358"/>
                <a:gd name="connsiteY9" fmla="*/ 356864 h 596388"/>
                <a:gd name="connsiteX10" fmla="*/ 73189 w 459358"/>
                <a:gd name="connsiteY10" fmla="*/ 333929 h 596388"/>
                <a:gd name="connsiteX11" fmla="*/ 159295 w 459358"/>
                <a:gd name="connsiteY11" fmla="*/ 288060 h 596388"/>
                <a:gd name="connsiteX12" fmla="*/ 225223 w 459358"/>
                <a:gd name="connsiteY12" fmla="*/ 10030 h 596388"/>
                <a:gd name="connsiteX13" fmla="*/ 218047 w 459358"/>
                <a:gd name="connsiteY13" fmla="*/ 21493 h 596388"/>
                <a:gd name="connsiteX14" fmla="*/ 219482 w 459358"/>
                <a:gd name="connsiteY14" fmla="*/ 21493 h 596388"/>
                <a:gd name="connsiteX15" fmla="*/ 225223 w 459358"/>
                <a:gd name="connsiteY15" fmla="*/ 10030 h 596388"/>
                <a:gd name="connsiteX16" fmla="*/ 236703 w 459358"/>
                <a:gd name="connsiteY16" fmla="*/ 0 h 596388"/>
                <a:gd name="connsiteX17" fmla="*/ 226658 w 459358"/>
                <a:gd name="connsiteY17" fmla="*/ 14329 h 596388"/>
                <a:gd name="connsiteX18" fmla="*/ 238138 w 459358"/>
                <a:gd name="connsiteY18" fmla="*/ 4299 h 596388"/>
                <a:gd name="connsiteX19" fmla="*/ 256793 w 459358"/>
                <a:gd name="connsiteY19" fmla="*/ 30090 h 596388"/>
                <a:gd name="connsiteX20" fmla="*/ 253923 w 459358"/>
                <a:gd name="connsiteY20" fmla="*/ 25791 h 596388"/>
                <a:gd name="connsiteX21" fmla="*/ 259663 w 459358"/>
                <a:gd name="connsiteY21" fmla="*/ 32955 h 596388"/>
                <a:gd name="connsiteX22" fmla="*/ 262533 w 459358"/>
                <a:gd name="connsiteY22" fmla="*/ 32955 h 596388"/>
                <a:gd name="connsiteX23" fmla="*/ 258228 w 459358"/>
                <a:gd name="connsiteY23" fmla="*/ 27224 h 596388"/>
                <a:gd name="connsiteX24" fmla="*/ 263968 w 459358"/>
                <a:gd name="connsiteY24" fmla="*/ 32955 h 596388"/>
                <a:gd name="connsiteX25" fmla="*/ 269708 w 459358"/>
                <a:gd name="connsiteY25" fmla="*/ 34388 h 596388"/>
                <a:gd name="connsiteX26" fmla="*/ 268273 w 459358"/>
                <a:gd name="connsiteY26" fmla="*/ 32955 h 596388"/>
                <a:gd name="connsiteX27" fmla="*/ 272578 w 459358"/>
                <a:gd name="connsiteY27" fmla="*/ 35821 h 596388"/>
                <a:gd name="connsiteX28" fmla="*/ 317064 w 459358"/>
                <a:gd name="connsiteY28" fmla="*/ 63045 h 596388"/>
                <a:gd name="connsiteX29" fmla="*/ 327109 w 459358"/>
                <a:gd name="connsiteY29" fmla="*/ 159046 h 596388"/>
                <a:gd name="connsiteX30" fmla="*/ 329979 w 459358"/>
                <a:gd name="connsiteY30" fmla="*/ 190568 h 596388"/>
                <a:gd name="connsiteX31" fmla="*/ 321369 w 459358"/>
                <a:gd name="connsiteY31" fmla="*/ 206329 h 596388"/>
                <a:gd name="connsiteX32" fmla="*/ 228093 w 459358"/>
                <a:gd name="connsiteY32" fmla="*/ 308061 h 596388"/>
                <a:gd name="connsiteX33" fmla="*/ 139121 w 459358"/>
                <a:gd name="connsiteY33" fmla="*/ 206329 h 596388"/>
                <a:gd name="connsiteX34" fmla="*/ 131946 w 459358"/>
                <a:gd name="connsiteY34" fmla="*/ 190568 h 596388"/>
                <a:gd name="connsiteX35" fmla="*/ 136251 w 459358"/>
                <a:gd name="connsiteY35" fmla="*/ 160478 h 596388"/>
                <a:gd name="connsiteX36" fmla="*/ 133381 w 459358"/>
                <a:gd name="connsiteY36" fmla="*/ 84538 h 596388"/>
                <a:gd name="connsiteX37" fmla="*/ 195087 w 459358"/>
                <a:gd name="connsiteY37" fmla="*/ 21493 h 596388"/>
                <a:gd name="connsiteX38" fmla="*/ 203697 w 459358"/>
                <a:gd name="connsiteY38" fmla="*/ 17194 h 596388"/>
                <a:gd name="connsiteX39" fmla="*/ 209437 w 459358"/>
                <a:gd name="connsiteY39" fmla="*/ 11463 h 596388"/>
                <a:gd name="connsiteX40" fmla="*/ 203697 w 459358"/>
                <a:gd name="connsiteY40" fmla="*/ 21493 h 596388"/>
                <a:gd name="connsiteX41" fmla="*/ 209437 w 459358"/>
                <a:gd name="connsiteY41" fmla="*/ 22926 h 596388"/>
                <a:gd name="connsiteX42" fmla="*/ 215177 w 459358"/>
                <a:gd name="connsiteY42" fmla="*/ 15761 h 596388"/>
                <a:gd name="connsiteX43" fmla="*/ 209437 w 459358"/>
                <a:gd name="connsiteY43" fmla="*/ 24358 h 596388"/>
                <a:gd name="connsiteX44" fmla="*/ 212307 w 459358"/>
                <a:gd name="connsiteY44" fmla="*/ 25791 h 596388"/>
                <a:gd name="connsiteX45" fmla="*/ 226658 w 459358"/>
                <a:gd name="connsiteY45" fmla="*/ 8597 h 596388"/>
                <a:gd name="connsiteX46" fmla="*/ 236703 w 459358"/>
                <a:gd name="connsiteY46" fmla="*/ 0 h 59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59358" h="596388">
                  <a:moveTo>
                    <a:pt x="159295" y="288060"/>
                  </a:moveTo>
                  <a:cubicBezTo>
                    <a:pt x="159295" y="288060"/>
                    <a:pt x="219569" y="442868"/>
                    <a:pt x="298499" y="288060"/>
                  </a:cubicBezTo>
                  <a:cubicBezTo>
                    <a:pt x="298499" y="288060"/>
                    <a:pt x="298499" y="302394"/>
                    <a:pt x="338681" y="316728"/>
                  </a:cubicBezTo>
                  <a:cubicBezTo>
                    <a:pt x="338681" y="316728"/>
                    <a:pt x="413306" y="339663"/>
                    <a:pt x="426222" y="366897"/>
                  </a:cubicBezTo>
                  <a:cubicBezTo>
                    <a:pt x="426222" y="366897"/>
                    <a:pt x="467839" y="460069"/>
                    <a:pt x="457794" y="543206"/>
                  </a:cubicBezTo>
                  <a:cubicBezTo>
                    <a:pt x="457794" y="543206"/>
                    <a:pt x="457794" y="550373"/>
                    <a:pt x="443443" y="558974"/>
                  </a:cubicBezTo>
                  <a:cubicBezTo>
                    <a:pt x="443443" y="558974"/>
                    <a:pt x="348727" y="599109"/>
                    <a:pt x="219569" y="596242"/>
                  </a:cubicBezTo>
                  <a:cubicBezTo>
                    <a:pt x="219569" y="596242"/>
                    <a:pt x="91846" y="589075"/>
                    <a:pt x="11481" y="553240"/>
                  </a:cubicBezTo>
                  <a:cubicBezTo>
                    <a:pt x="11481" y="553240"/>
                    <a:pt x="0" y="550373"/>
                    <a:pt x="0" y="524572"/>
                  </a:cubicBezTo>
                  <a:cubicBezTo>
                    <a:pt x="0" y="524572"/>
                    <a:pt x="4305" y="408466"/>
                    <a:pt x="38747" y="356864"/>
                  </a:cubicBezTo>
                  <a:cubicBezTo>
                    <a:pt x="38747" y="356864"/>
                    <a:pt x="48793" y="342530"/>
                    <a:pt x="73189" y="333929"/>
                  </a:cubicBezTo>
                  <a:cubicBezTo>
                    <a:pt x="73189" y="333929"/>
                    <a:pt x="153555" y="309561"/>
                    <a:pt x="159295" y="288060"/>
                  </a:cubicBezTo>
                  <a:close/>
                  <a:moveTo>
                    <a:pt x="225223" y="10030"/>
                  </a:moveTo>
                  <a:cubicBezTo>
                    <a:pt x="222352" y="12896"/>
                    <a:pt x="219482" y="17194"/>
                    <a:pt x="218047" y="21493"/>
                  </a:cubicBezTo>
                  <a:lnTo>
                    <a:pt x="219482" y="21493"/>
                  </a:lnTo>
                  <a:cubicBezTo>
                    <a:pt x="220917" y="17194"/>
                    <a:pt x="223788" y="12896"/>
                    <a:pt x="225223" y="10030"/>
                  </a:cubicBezTo>
                  <a:close/>
                  <a:moveTo>
                    <a:pt x="236703" y="0"/>
                  </a:moveTo>
                  <a:cubicBezTo>
                    <a:pt x="230963" y="4299"/>
                    <a:pt x="228093" y="8597"/>
                    <a:pt x="226658" y="14329"/>
                  </a:cubicBezTo>
                  <a:cubicBezTo>
                    <a:pt x="230963" y="7164"/>
                    <a:pt x="238138" y="4299"/>
                    <a:pt x="238138" y="4299"/>
                  </a:cubicBezTo>
                  <a:cubicBezTo>
                    <a:pt x="238138" y="15761"/>
                    <a:pt x="251053" y="25791"/>
                    <a:pt x="256793" y="30090"/>
                  </a:cubicBezTo>
                  <a:cubicBezTo>
                    <a:pt x="255358" y="27224"/>
                    <a:pt x="253923" y="25791"/>
                    <a:pt x="253923" y="25791"/>
                  </a:cubicBezTo>
                  <a:cubicBezTo>
                    <a:pt x="256793" y="27224"/>
                    <a:pt x="258228" y="30090"/>
                    <a:pt x="259663" y="32955"/>
                  </a:cubicBezTo>
                  <a:cubicBezTo>
                    <a:pt x="261098" y="32955"/>
                    <a:pt x="261098" y="32955"/>
                    <a:pt x="262533" y="32955"/>
                  </a:cubicBezTo>
                  <a:cubicBezTo>
                    <a:pt x="259663" y="30090"/>
                    <a:pt x="258228" y="27224"/>
                    <a:pt x="258228" y="27224"/>
                  </a:cubicBezTo>
                  <a:cubicBezTo>
                    <a:pt x="261098" y="30090"/>
                    <a:pt x="262533" y="31523"/>
                    <a:pt x="263968" y="32955"/>
                  </a:cubicBezTo>
                  <a:cubicBezTo>
                    <a:pt x="266838" y="34388"/>
                    <a:pt x="268273" y="34388"/>
                    <a:pt x="269708" y="34388"/>
                  </a:cubicBezTo>
                  <a:cubicBezTo>
                    <a:pt x="268273" y="32955"/>
                    <a:pt x="268273" y="32955"/>
                    <a:pt x="268273" y="32955"/>
                  </a:cubicBezTo>
                  <a:cubicBezTo>
                    <a:pt x="269708" y="32955"/>
                    <a:pt x="271143" y="34388"/>
                    <a:pt x="272578" y="35821"/>
                  </a:cubicBezTo>
                  <a:cubicBezTo>
                    <a:pt x="304149" y="44418"/>
                    <a:pt x="317064" y="63045"/>
                    <a:pt x="317064" y="63045"/>
                  </a:cubicBezTo>
                  <a:cubicBezTo>
                    <a:pt x="345764" y="94568"/>
                    <a:pt x="331414" y="146150"/>
                    <a:pt x="327109" y="159046"/>
                  </a:cubicBezTo>
                  <a:cubicBezTo>
                    <a:pt x="340024" y="156180"/>
                    <a:pt x="329979" y="190568"/>
                    <a:pt x="329979" y="190568"/>
                  </a:cubicBezTo>
                  <a:cubicBezTo>
                    <a:pt x="328544" y="200598"/>
                    <a:pt x="324239" y="204897"/>
                    <a:pt x="321369" y="206329"/>
                  </a:cubicBezTo>
                  <a:cubicBezTo>
                    <a:pt x="315629" y="253613"/>
                    <a:pt x="272578" y="308061"/>
                    <a:pt x="228093" y="308061"/>
                  </a:cubicBezTo>
                  <a:cubicBezTo>
                    <a:pt x="187912" y="308061"/>
                    <a:pt x="146296" y="256479"/>
                    <a:pt x="139121" y="206329"/>
                  </a:cubicBezTo>
                  <a:cubicBezTo>
                    <a:pt x="137686" y="204897"/>
                    <a:pt x="133381" y="200598"/>
                    <a:pt x="131946" y="190568"/>
                  </a:cubicBezTo>
                  <a:cubicBezTo>
                    <a:pt x="131946" y="190568"/>
                    <a:pt x="120466" y="153314"/>
                    <a:pt x="136251" y="160478"/>
                  </a:cubicBezTo>
                  <a:cubicBezTo>
                    <a:pt x="124771" y="104598"/>
                    <a:pt x="133381" y="84538"/>
                    <a:pt x="133381" y="84538"/>
                  </a:cubicBezTo>
                  <a:cubicBezTo>
                    <a:pt x="147731" y="42985"/>
                    <a:pt x="195087" y="21493"/>
                    <a:pt x="195087" y="21493"/>
                  </a:cubicBezTo>
                  <a:cubicBezTo>
                    <a:pt x="205132" y="10030"/>
                    <a:pt x="205132" y="14329"/>
                    <a:pt x="203697" y="17194"/>
                  </a:cubicBezTo>
                  <a:cubicBezTo>
                    <a:pt x="206567" y="14329"/>
                    <a:pt x="209437" y="11463"/>
                    <a:pt x="209437" y="11463"/>
                  </a:cubicBezTo>
                  <a:cubicBezTo>
                    <a:pt x="206567" y="14329"/>
                    <a:pt x="205132" y="18627"/>
                    <a:pt x="203697" y="21493"/>
                  </a:cubicBezTo>
                  <a:lnTo>
                    <a:pt x="209437" y="22926"/>
                  </a:lnTo>
                  <a:cubicBezTo>
                    <a:pt x="212307" y="18627"/>
                    <a:pt x="215177" y="15761"/>
                    <a:pt x="215177" y="15761"/>
                  </a:cubicBezTo>
                  <a:cubicBezTo>
                    <a:pt x="212307" y="18627"/>
                    <a:pt x="210872" y="21493"/>
                    <a:pt x="209437" y="24358"/>
                  </a:cubicBezTo>
                  <a:lnTo>
                    <a:pt x="212307" y="25791"/>
                  </a:lnTo>
                  <a:cubicBezTo>
                    <a:pt x="215177" y="15761"/>
                    <a:pt x="223788" y="10030"/>
                    <a:pt x="226658" y="8597"/>
                  </a:cubicBezTo>
                  <a:cubicBezTo>
                    <a:pt x="230963" y="2866"/>
                    <a:pt x="236703" y="0"/>
                    <a:pt x="236703" y="0"/>
                  </a:cubicBezTo>
                  <a:close/>
                </a:path>
              </a:pathLst>
            </a:custGeom>
            <a:solidFill>
              <a:schemeClr val="bg1"/>
            </a:solidFill>
            <a:ln>
              <a:noFill/>
            </a:ln>
          </p:spPr>
        </p:sp>
      </p:grpSp>
      <p:grpSp>
        <p:nvGrpSpPr>
          <p:cNvPr id="26" name="组合 25">
            <a:extLst>
              <a:ext uri="{FF2B5EF4-FFF2-40B4-BE49-F238E27FC236}">
                <a16:creationId xmlns="" xmlns:a16="http://schemas.microsoft.com/office/drawing/2014/main" id="{FBFB6F1D-A696-4EB6-ACC1-F15B919A9A3A}"/>
              </a:ext>
            </a:extLst>
          </p:cNvPr>
          <p:cNvGrpSpPr/>
          <p:nvPr/>
        </p:nvGrpSpPr>
        <p:grpSpPr>
          <a:xfrm>
            <a:off x="1786042" y="2589783"/>
            <a:ext cx="535803" cy="535803"/>
            <a:chOff x="1041400" y="2236587"/>
            <a:chExt cx="685800" cy="685800"/>
          </a:xfrm>
        </p:grpSpPr>
        <p:sp>
          <p:nvSpPr>
            <p:cNvPr id="27" name="椭圆 26">
              <a:extLst>
                <a:ext uri="{FF2B5EF4-FFF2-40B4-BE49-F238E27FC236}">
                  <a16:creationId xmlns="" xmlns:a16="http://schemas.microsoft.com/office/drawing/2014/main" id="{EAEBB08A-F6FA-4B67-B7FB-654A4B30F6EB}"/>
                </a:ext>
              </a:extLst>
            </p:cNvPr>
            <p:cNvSpPr/>
            <p:nvPr/>
          </p:nvSpPr>
          <p:spPr>
            <a:xfrm>
              <a:off x="1041400" y="2236587"/>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28" name="male-avatar_93">
              <a:extLst>
                <a:ext uri="{FF2B5EF4-FFF2-40B4-BE49-F238E27FC236}">
                  <a16:creationId xmlns="" xmlns:a16="http://schemas.microsoft.com/office/drawing/2014/main" id="{E79C40DD-23CA-41FF-B31C-E99C0372854F}"/>
                </a:ext>
              </a:extLst>
            </p:cNvPr>
            <p:cNvSpPr>
              <a:spLocks noChangeAspect="1"/>
            </p:cNvSpPr>
            <p:nvPr/>
          </p:nvSpPr>
          <p:spPr bwMode="auto">
            <a:xfrm>
              <a:off x="1191677" y="2384824"/>
              <a:ext cx="388571" cy="399652"/>
            </a:xfrm>
            <a:custGeom>
              <a:avLst/>
              <a:gdLst>
                <a:gd name="T0" fmla="*/ 6023 w 6383"/>
                <a:gd name="T1" fmla="*/ 2985 h 6575"/>
                <a:gd name="T2" fmla="*/ 5921 w 6383"/>
                <a:gd name="T3" fmla="*/ 1957 h 6575"/>
                <a:gd name="T4" fmla="*/ 5304 w 6383"/>
                <a:gd name="T5" fmla="*/ 1379 h 6575"/>
                <a:gd name="T6" fmla="*/ 4619 w 6383"/>
                <a:gd name="T7" fmla="*/ 608 h 6575"/>
                <a:gd name="T8" fmla="*/ 3777 w 6383"/>
                <a:gd name="T9" fmla="*/ 501 h 6575"/>
                <a:gd name="T10" fmla="*/ 2768 w 6383"/>
                <a:gd name="T11" fmla="*/ 280 h 6575"/>
                <a:gd name="T12" fmla="*/ 2028 w 6383"/>
                <a:gd name="T13" fmla="*/ 688 h 6575"/>
                <a:gd name="T14" fmla="*/ 1083 w 6383"/>
                <a:gd name="T15" fmla="*/ 1103 h 6575"/>
                <a:gd name="T16" fmla="*/ 723 w 6383"/>
                <a:gd name="T17" fmla="*/ 1868 h 6575"/>
                <a:gd name="T18" fmla="*/ 201 w 6383"/>
                <a:gd name="T19" fmla="*/ 2759 h 6575"/>
                <a:gd name="T20" fmla="*/ 360 w 6383"/>
                <a:gd name="T21" fmla="*/ 3591 h 6575"/>
                <a:gd name="T22" fmla="*/ 461 w 6383"/>
                <a:gd name="T23" fmla="*/ 4619 h 6575"/>
                <a:gd name="T24" fmla="*/ 1079 w 6383"/>
                <a:gd name="T25" fmla="*/ 5197 h 6575"/>
                <a:gd name="T26" fmla="*/ 1764 w 6383"/>
                <a:gd name="T27" fmla="*/ 5968 h 6575"/>
                <a:gd name="T28" fmla="*/ 2604 w 6383"/>
                <a:gd name="T29" fmla="*/ 6073 h 6575"/>
                <a:gd name="T30" fmla="*/ 3613 w 6383"/>
                <a:gd name="T31" fmla="*/ 6295 h 6575"/>
                <a:gd name="T32" fmla="*/ 4353 w 6383"/>
                <a:gd name="T33" fmla="*/ 5888 h 6575"/>
                <a:gd name="T34" fmla="*/ 5299 w 6383"/>
                <a:gd name="T35" fmla="*/ 5473 h 6575"/>
                <a:gd name="T36" fmla="*/ 5659 w 6383"/>
                <a:gd name="T37" fmla="*/ 4708 h 6575"/>
                <a:gd name="T38" fmla="*/ 6180 w 6383"/>
                <a:gd name="T39" fmla="*/ 3817 h 6575"/>
                <a:gd name="T40" fmla="*/ 3877 w 6383"/>
                <a:gd name="T41" fmla="*/ 4231 h 6575"/>
                <a:gd name="T42" fmla="*/ 3381 w 6383"/>
                <a:gd name="T43" fmla="*/ 4613 h 6575"/>
                <a:gd name="T44" fmla="*/ 3287 w 6383"/>
                <a:gd name="T45" fmla="*/ 4924 h 6575"/>
                <a:gd name="T46" fmla="*/ 2960 w 6383"/>
                <a:gd name="T47" fmla="*/ 4820 h 6575"/>
                <a:gd name="T48" fmla="*/ 2844 w 6383"/>
                <a:gd name="T49" fmla="*/ 4529 h 6575"/>
                <a:gd name="T50" fmla="*/ 2356 w 6383"/>
                <a:gd name="T51" fmla="*/ 4233 h 6575"/>
                <a:gd name="T52" fmla="*/ 2560 w 6383"/>
                <a:gd name="T53" fmla="*/ 3940 h 6575"/>
                <a:gd name="T54" fmla="*/ 3307 w 6383"/>
                <a:gd name="T55" fmla="*/ 4036 h 6575"/>
                <a:gd name="T56" fmla="*/ 3193 w 6383"/>
                <a:gd name="T57" fmla="*/ 3535 h 6575"/>
                <a:gd name="T58" fmla="*/ 2365 w 6383"/>
                <a:gd name="T59" fmla="*/ 2705 h 6575"/>
                <a:gd name="T60" fmla="*/ 2991 w 6383"/>
                <a:gd name="T61" fmla="*/ 1897 h 6575"/>
                <a:gd name="T62" fmla="*/ 3105 w 6383"/>
                <a:gd name="T63" fmla="*/ 1651 h 6575"/>
                <a:gd name="T64" fmla="*/ 3401 w 6383"/>
                <a:gd name="T65" fmla="*/ 1856 h 6575"/>
                <a:gd name="T66" fmla="*/ 3865 w 6383"/>
                <a:gd name="T67" fmla="*/ 2119 h 6575"/>
                <a:gd name="T68" fmla="*/ 3847 w 6383"/>
                <a:gd name="T69" fmla="*/ 2508 h 6575"/>
                <a:gd name="T70" fmla="*/ 3208 w 6383"/>
                <a:gd name="T71" fmla="*/ 2464 h 6575"/>
                <a:gd name="T72" fmla="*/ 3025 w 6383"/>
                <a:gd name="T73" fmla="*/ 2832 h 6575"/>
                <a:gd name="T74" fmla="*/ 3647 w 6383"/>
                <a:gd name="T75" fmla="*/ 3137 h 6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83" h="6575">
                  <a:moveTo>
                    <a:pt x="6023" y="3591"/>
                  </a:moveTo>
                  <a:cubicBezTo>
                    <a:pt x="5895" y="3409"/>
                    <a:pt x="5895" y="3167"/>
                    <a:pt x="6023" y="2985"/>
                  </a:cubicBezTo>
                  <a:lnTo>
                    <a:pt x="6181" y="2759"/>
                  </a:lnTo>
                  <a:cubicBezTo>
                    <a:pt x="6383" y="2472"/>
                    <a:pt x="6253" y="2072"/>
                    <a:pt x="5921" y="1957"/>
                  </a:cubicBezTo>
                  <a:lnTo>
                    <a:pt x="5660" y="1868"/>
                  </a:lnTo>
                  <a:cubicBezTo>
                    <a:pt x="5451" y="1796"/>
                    <a:pt x="5308" y="1600"/>
                    <a:pt x="5304" y="1379"/>
                  </a:cubicBezTo>
                  <a:lnTo>
                    <a:pt x="5300" y="1103"/>
                  </a:lnTo>
                  <a:cubicBezTo>
                    <a:pt x="5295" y="752"/>
                    <a:pt x="4953" y="505"/>
                    <a:pt x="4619" y="608"/>
                  </a:cubicBezTo>
                  <a:lnTo>
                    <a:pt x="4353" y="688"/>
                  </a:lnTo>
                  <a:cubicBezTo>
                    <a:pt x="4141" y="753"/>
                    <a:pt x="3911" y="679"/>
                    <a:pt x="3777" y="501"/>
                  </a:cubicBezTo>
                  <a:lnTo>
                    <a:pt x="3611" y="280"/>
                  </a:lnTo>
                  <a:cubicBezTo>
                    <a:pt x="3400" y="0"/>
                    <a:pt x="2979" y="0"/>
                    <a:pt x="2768" y="280"/>
                  </a:cubicBezTo>
                  <a:lnTo>
                    <a:pt x="2604" y="501"/>
                  </a:lnTo>
                  <a:cubicBezTo>
                    <a:pt x="2471" y="679"/>
                    <a:pt x="2240" y="753"/>
                    <a:pt x="2028" y="688"/>
                  </a:cubicBezTo>
                  <a:lnTo>
                    <a:pt x="1764" y="608"/>
                  </a:lnTo>
                  <a:cubicBezTo>
                    <a:pt x="1429" y="505"/>
                    <a:pt x="1088" y="752"/>
                    <a:pt x="1083" y="1103"/>
                  </a:cubicBezTo>
                  <a:lnTo>
                    <a:pt x="1079" y="1379"/>
                  </a:lnTo>
                  <a:cubicBezTo>
                    <a:pt x="1075" y="1600"/>
                    <a:pt x="933" y="1796"/>
                    <a:pt x="723" y="1868"/>
                  </a:cubicBezTo>
                  <a:lnTo>
                    <a:pt x="461" y="1957"/>
                  </a:lnTo>
                  <a:cubicBezTo>
                    <a:pt x="129" y="2071"/>
                    <a:pt x="0" y="2471"/>
                    <a:pt x="201" y="2759"/>
                  </a:cubicBezTo>
                  <a:lnTo>
                    <a:pt x="360" y="2985"/>
                  </a:lnTo>
                  <a:cubicBezTo>
                    <a:pt x="488" y="3167"/>
                    <a:pt x="488" y="3409"/>
                    <a:pt x="360" y="3591"/>
                  </a:cubicBezTo>
                  <a:lnTo>
                    <a:pt x="201" y="3817"/>
                  </a:lnTo>
                  <a:cubicBezTo>
                    <a:pt x="0" y="4104"/>
                    <a:pt x="129" y="4504"/>
                    <a:pt x="461" y="4619"/>
                  </a:cubicBezTo>
                  <a:lnTo>
                    <a:pt x="723" y="4708"/>
                  </a:lnTo>
                  <a:cubicBezTo>
                    <a:pt x="932" y="4780"/>
                    <a:pt x="1075" y="4976"/>
                    <a:pt x="1079" y="5197"/>
                  </a:cubicBezTo>
                  <a:lnTo>
                    <a:pt x="1083" y="5473"/>
                  </a:lnTo>
                  <a:cubicBezTo>
                    <a:pt x="1088" y="5824"/>
                    <a:pt x="1429" y="6071"/>
                    <a:pt x="1764" y="5968"/>
                  </a:cubicBezTo>
                  <a:lnTo>
                    <a:pt x="2028" y="5887"/>
                  </a:lnTo>
                  <a:cubicBezTo>
                    <a:pt x="2240" y="5821"/>
                    <a:pt x="2471" y="5896"/>
                    <a:pt x="2604" y="6073"/>
                  </a:cubicBezTo>
                  <a:lnTo>
                    <a:pt x="2771" y="6295"/>
                  </a:lnTo>
                  <a:cubicBezTo>
                    <a:pt x="2981" y="6575"/>
                    <a:pt x="3403" y="6575"/>
                    <a:pt x="3613" y="6295"/>
                  </a:cubicBezTo>
                  <a:lnTo>
                    <a:pt x="3777" y="6075"/>
                  </a:lnTo>
                  <a:cubicBezTo>
                    <a:pt x="3911" y="5897"/>
                    <a:pt x="4141" y="5823"/>
                    <a:pt x="4353" y="5888"/>
                  </a:cubicBezTo>
                  <a:lnTo>
                    <a:pt x="4617" y="5968"/>
                  </a:lnTo>
                  <a:cubicBezTo>
                    <a:pt x="4952" y="6071"/>
                    <a:pt x="5293" y="5824"/>
                    <a:pt x="5299" y="5473"/>
                  </a:cubicBezTo>
                  <a:lnTo>
                    <a:pt x="5303" y="5197"/>
                  </a:lnTo>
                  <a:cubicBezTo>
                    <a:pt x="5307" y="4976"/>
                    <a:pt x="5448" y="4780"/>
                    <a:pt x="5659" y="4708"/>
                  </a:cubicBezTo>
                  <a:lnTo>
                    <a:pt x="5920" y="4619"/>
                  </a:lnTo>
                  <a:cubicBezTo>
                    <a:pt x="6252" y="4505"/>
                    <a:pt x="6381" y="4105"/>
                    <a:pt x="6180" y="3817"/>
                  </a:cubicBezTo>
                  <a:lnTo>
                    <a:pt x="6023" y="3591"/>
                  </a:lnTo>
                  <a:close/>
                  <a:moveTo>
                    <a:pt x="3877" y="4231"/>
                  </a:moveTo>
                  <a:cubicBezTo>
                    <a:pt x="3773" y="4357"/>
                    <a:pt x="3637" y="4443"/>
                    <a:pt x="3479" y="4487"/>
                  </a:cubicBezTo>
                  <a:cubicBezTo>
                    <a:pt x="3409" y="4505"/>
                    <a:pt x="3379" y="4541"/>
                    <a:pt x="3381" y="4613"/>
                  </a:cubicBezTo>
                  <a:cubicBezTo>
                    <a:pt x="3384" y="4684"/>
                    <a:pt x="3381" y="4755"/>
                    <a:pt x="3381" y="4825"/>
                  </a:cubicBezTo>
                  <a:cubicBezTo>
                    <a:pt x="3381" y="4888"/>
                    <a:pt x="3349" y="4923"/>
                    <a:pt x="3287" y="4924"/>
                  </a:cubicBezTo>
                  <a:cubicBezTo>
                    <a:pt x="3211" y="4925"/>
                    <a:pt x="3135" y="4925"/>
                    <a:pt x="3059" y="4924"/>
                  </a:cubicBezTo>
                  <a:cubicBezTo>
                    <a:pt x="2992" y="4923"/>
                    <a:pt x="2961" y="4885"/>
                    <a:pt x="2960" y="4820"/>
                  </a:cubicBezTo>
                  <a:cubicBezTo>
                    <a:pt x="2960" y="4768"/>
                    <a:pt x="2959" y="4717"/>
                    <a:pt x="2959" y="4665"/>
                  </a:cubicBezTo>
                  <a:cubicBezTo>
                    <a:pt x="2957" y="4552"/>
                    <a:pt x="2953" y="4547"/>
                    <a:pt x="2844" y="4529"/>
                  </a:cubicBezTo>
                  <a:cubicBezTo>
                    <a:pt x="2704" y="4507"/>
                    <a:pt x="2567" y="4475"/>
                    <a:pt x="2439" y="4413"/>
                  </a:cubicBezTo>
                  <a:cubicBezTo>
                    <a:pt x="2337" y="4364"/>
                    <a:pt x="2328" y="4339"/>
                    <a:pt x="2356" y="4233"/>
                  </a:cubicBezTo>
                  <a:cubicBezTo>
                    <a:pt x="2377" y="4155"/>
                    <a:pt x="2399" y="4076"/>
                    <a:pt x="2424" y="3999"/>
                  </a:cubicBezTo>
                  <a:cubicBezTo>
                    <a:pt x="2452" y="3908"/>
                    <a:pt x="2477" y="3897"/>
                    <a:pt x="2560" y="3940"/>
                  </a:cubicBezTo>
                  <a:cubicBezTo>
                    <a:pt x="2701" y="4013"/>
                    <a:pt x="2852" y="4055"/>
                    <a:pt x="3011" y="4075"/>
                  </a:cubicBezTo>
                  <a:cubicBezTo>
                    <a:pt x="3112" y="4088"/>
                    <a:pt x="3212" y="4077"/>
                    <a:pt x="3307" y="4036"/>
                  </a:cubicBezTo>
                  <a:cubicBezTo>
                    <a:pt x="3483" y="3959"/>
                    <a:pt x="3511" y="3755"/>
                    <a:pt x="3361" y="3633"/>
                  </a:cubicBezTo>
                  <a:cubicBezTo>
                    <a:pt x="3311" y="3592"/>
                    <a:pt x="3253" y="3561"/>
                    <a:pt x="3193" y="3535"/>
                  </a:cubicBezTo>
                  <a:cubicBezTo>
                    <a:pt x="3039" y="3467"/>
                    <a:pt x="2879" y="3415"/>
                    <a:pt x="2733" y="3328"/>
                  </a:cubicBezTo>
                  <a:cubicBezTo>
                    <a:pt x="2497" y="3187"/>
                    <a:pt x="2347" y="2992"/>
                    <a:pt x="2365" y="2705"/>
                  </a:cubicBezTo>
                  <a:cubicBezTo>
                    <a:pt x="2385" y="2380"/>
                    <a:pt x="2569" y="2177"/>
                    <a:pt x="2867" y="2069"/>
                  </a:cubicBezTo>
                  <a:cubicBezTo>
                    <a:pt x="2989" y="2024"/>
                    <a:pt x="2991" y="2027"/>
                    <a:pt x="2991" y="1897"/>
                  </a:cubicBezTo>
                  <a:lnTo>
                    <a:pt x="2991" y="1767"/>
                  </a:lnTo>
                  <a:cubicBezTo>
                    <a:pt x="2993" y="1669"/>
                    <a:pt x="3009" y="1653"/>
                    <a:pt x="3105" y="1651"/>
                  </a:cubicBezTo>
                  <a:cubicBezTo>
                    <a:pt x="3135" y="1649"/>
                    <a:pt x="3165" y="1651"/>
                    <a:pt x="3195" y="1651"/>
                  </a:cubicBezTo>
                  <a:cubicBezTo>
                    <a:pt x="3400" y="1651"/>
                    <a:pt x="3400" y="1651"/>
                    <a:pt x="3401" y="1856"/>
                  </a:cubicBezTo>
                  <a:cubicBezTo>
                    <a:pt x="3401" y="2001"/>
                    <a:pt x="3401" y="2001"/>
                    <a:pt x="3547" y="2024"/>
                  </a:cubicBezTo>
                  <a:cubicBezTo>
                    <a:pt x="3657" y="2041"/>
                    <a:pt x="3764" y="2075"/>
                    <a:pt x="3865" y="2119"/>
                  </a:cubicBezTo>
                  <a:cubicBezTo>
                    <a:pt x="3921" y="2144"/>
                    <a:pt x="3943" y="2183"/>
                    <a:pt x="3925" y="2243"/>
                  </a:cubicBezTo>
                  <a:cubicBezTo>
                    <a:pt x="3900" y="2332"/>
                    <a:pt x="3876" y="2420"/>
                    <a:pt x="3847" y="2508"/>
                  </a:cubicBezTo>
                  <a:cubicBezTo>
                    <a:pt x="3820" y="2591"/>
                    <a:pt x="3793" y="2603"/>
                    <a:pt x="3713" y="2564"/>
                  </a:cubicBezTo>
                  <a:cubicBezTo>
                    <a:pt x="3553" y="2487"/>
                    <a:pt x="3385" y="2455"/>
                    <a:pt x="3208" y="2464"/>
                  </a:cubicBezTo>
                  <a:cubicBezTo>
                    <a:pt x="3161" y="2467"/>
                    <a:pt x="3116" y="2473"/>
                    <a:pt x="3073" y="2492"/>
                  </a:cubicBezTo>
                  <a:cubicBezTo>
                    <a:pt x="2920" y="2559"/>
                    <a:pt x="2896" y="2728"/>
                    <a:pt x="3025" y="2832"/>
                  </a:cubicBezTo>
                  <a:cubicBezTo>
                    <a:pt x="3091" y="2885"/>
                    <a:pt x="3167" y="2923"/>
                    <a:pt x="3245" y="2956"/>
                  </a:cubicBezTo>
                  <a:cubicBezTo>
                    <a:pt x="3381" y="3012"/>
                    <a:pt x="3517" y="3065"/>
                    <a:pt x="3647" y="3137"/>
                  </a:cubicBezTo>
                  <a:cubicBezTo>
                    <a:pt x="4056" y="3365"/>
                    <a:pt x="4167" y="3880"/>
                    <a:pt x="3877" y="4231"/>
                  </a:cubicBezTo>
                  <a:close/>
                </a:path>
              </a:pathLst>
            </a:custGeom>
            <a:solidFill>
              <a:schemeClr val="bg1"/>
            </a:solidFill>
            <a:ln>
              <a:noFill/>
            </a:ln>
          </p:spPr>
          <p:txBody>
            <a:bodyPr/>
            <a:lstStyle/>
            <a:p>
              <a:endParaRPr lang="zh-CN" altLang="en-US"/>
            </a:p>
          </p:txBody>
        </p:sp>
      </p:grpSp>
      <p:grpSp>
        <p:nvGrpSpPr>
          <p:cNvPr id="29" name="组合 28">
            <a:extLst>
              <a:ext uri="{FF2B5EF4-FFF2-40B4-BE49-F238E27FC236}">
                <a16:creationId xmlns="" xmlns:a16="http://schemas.microsoft.com/office/drawing/2014/main" id="{7FAFA4E5-90C9-411D-B1CD-46AE9E570D24}"/>
              </a:ext>
            </a:extLst>
          </p:cNvPr>
          <p:cNvGrpSpPr/>
          <p:nvPr/>
        </p:nvGrpSpPr>
        <p:grpSpPr>
          <a:xfrm>
            <a:off x="2593786" y="2589783"/>
            <a:ext cx="535803" cy="535803"/>
            <a:chOff x="1041400" y="2236587"/>
            <a:chExt cx="685800" cy="685800"/>
          </a:xfrm>
        </p:grpSpPr>
        <p:sp>
          <p:nvSpPr>
            <p:cNvPr id="30" name="椭圆 29">
              <a:extLst>
                <a:ext uri="{FF2B5EF4-FFF2-40B4-BE49-F238E27FC236}">
                  <a16:creationId xmlns="" xmlns:a16="http://schemas.microsoft.com/office/drawing/2014/main" id="{BFE9D8C2-B3F2-45B5-823B-D9FF024B4770}"/>
                </a:ext>
              </a:extLst>
            </p:cNvPr>
            <p:cNvSpPr/>
            <p:nvPr/>
          </p:nvSpPr>
          <p:spPr>
            <a:xfrm>
              <a:off x="1041400" y="2236587"/>
              <a:ext cx="685800" cy="685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1" name="male-avatar_93">
              <a:extLst>
                <a:ext uri="{FF2B5EF4-FFF2-40B4-BE49-F238E27FC236}">
                  <a16:creationId xmlns="" xmlns:a16="http://schemas.microsoft.com/office/drawing/2014/main" id="{0CEDAEA3-3355-4510-AF89-A43A2D178591}"/>
                </a:ext>
              </a:extLst>
            </p:cNvPr>
            <p:cNvSpPr>
              <a:spLocks noChangeAspect="1"/>
            </p:cNvSpPr>
            <p:nvPr/>
          </p:nvSpPr>
          <p:spPr bwMode="auto">
            <a:xfrm>
              <a:off x="1186137" y="2411829"/>
              <a:ext cx="399652" cy="345642"/>
            </a:xfrm>
            <a:custGeom>
              <a:avLst/>
              <a:gdLst>
                <a:gd name="T0" fmla="*/ 740 w 740"/>
                <a:gd name="T1" fmla="*/ 351 h 641"/>
                <a:gd name="T2" fmla="*/ 632 w 740"/>
                <a:gd name="T3" fmla="*/ 243 h 641"/>
                <a:gd name="T4" fmla="*/ 539 w 740"/>
                <a:gd name="T5" fmla="*/ 297 h 641"/>
                <a:gd name="T6" fmla="*/ 312 w 740"/>
                <a:gd name="T7" fmla="*/ 145 h 641"/>
                <a:gd name="T8" fmla="*/ 318 w 740"/>
                <a:gd name="T9" fmla="*/ 108 h 641"/>
                <a:gd name="T10" fmla="*/ 211 w 740"/>
                <a:gd name="T11" fmla="*/ 0 h 641"/>
                <a:gd name="T12" fmla="*/ 103 w 740"/>
                <a:gd name="T13" fmla="*/ 108 h 641"/>
                <a:gd name="T14" fmla="*/ 137 w 740"/>
                <a:gd name="T15" fmla="*/ 187 h 641"/>
                <a:gd name="T16" fmla="*/ 108 w 740"/>
                <a:gd name="T17" fmla="*/ 183 h 641"/>
                <a:gd name="T18" fmla="*/ 0 w 740"/>
                <a:gd name="T19" fmla="*/ 291 h 641"/>
                <a:gd name="T20" fmla="*/ 108 w 740"/>
                <a:gd name="T21" fmla="*/ 399 h 641"/>
                <a:gd name="T22" fmla="*/ 201 w 740"/>
                <a:gd name="T23" fmla="*/ 345 h 641"/>
                <a:gd name="T24" fmla="*/ 428 w 740"/>
                <a:gd name="T25" fmla="*/ 498 h 641"/>
                <a:gd name="T26" fmla="*/ 422 w 740"/>
                <a:gd name="T27" fmla="*/ 534 h 641"/>
                <a:gd name="T28" fmla="*/ 529 w 740"/>
                <a:gd name="T29" fmla="*/ 641 h 641"/>
                <a:gd name="T30" fmla="*/ 637 w 740"/>
                <a:gd name="T31" fmla="*/ 534 h 641"/>
                <a:gd name="T32" fmla="*/ 603 w 740"/>
                <a:gd name="T33" fmla="*/ 455 h 641"/>
                <a:gd name="T34" fmla="*/ 632 w 740"/>
                <a:gd name="T35" fmla="*/ 459 h 641"/>
                <a:gd name="T36" fmla="*/ 740 w 740"/>
                <a:gd name="T37" fmla="*/ 351 h 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0" h="641">
                  <a:moveTo>
                    <a:pt x="740" y="351"/>
                  </a:moveTo>
                  <a:cubicBezTo>
                    <a:pt x="740" y="292"/>
                    <a:pt x="692" y="243"/>
                    <a:pt x="632" y="243"/>
                  </a:cubicBezTo>
                  <a:cubicBezTo>
                    <a:pt x="592" y="243"/>
                    <a:pt x="557" y="265"/>
                    <a:pt x="539" y="297"/>
                  </a:cubicBezTo>
                  <a:lnTo>
                    <a:pt x="312" y="145"/>
                  </a:lnTo>
                  <a:cubicBezTo>
                    <a:pt x="316" y="134"/>
                    <a:pt x="318" y="121"/>
                    <a:pt x="318" y="108"/>
                  </a:cubicBezTo>
                  <a:cubicBezTo>
                    <a:pt x="318" y="49"/>
                    <a:pt x="270" y="0"/>
                    <a:pt x="211" y="0"/>
                  </a:cubicBezTo>
                  <a:cubicBezTo>
                    <a:pt x="151" y="0"/>
                    <a:pt x="103" y="49"/>
                    <a:pt x="103" y="108"/>
                  </a:cubicBezTo>
                  <a:cubicBezTo>
                    <a:pt x="103" y="139"/>
                    <a:pt x="116" y="167"/>
                    <a:pt x="137" y="187"/>
                  </a:cubicBezTo>
                  <a:cubicBezTo>
                    <a:pt x="127" y="184"/>
                    <a:pt x="118" y="183"/>
                    <a:pt x="108" y="183"/>
                  </a:cubicBezTo>
                  <a:cubicBezTo>
                    <a:pt x="48" y="183"/>
                    <a:pt x="0" y="231"/>
                    <a:pt x="0" y="291"/>
                  </a:cubicBezTo>
                  <a:cubicBezTo>
                    <a:pt x="0" y="350"/>
                    <a:pt x="48" y="399"/>
                    <a:pt x="108" y="399"/>
                  </a:cubicBezTo>
                  <a:cubicBezTo>
                    <a:pt x="148" y="399"/>
                    <a:pt x="183" y="377"/>
                    <a:pt x="201" y="345"/>
                  </a:cubicBezTo>
                  <a:lnTo>
                    <a:pt x="428" y="498"/>
                  </a:lnTo>
                  <a:cubicBezTo>
                    <a:pt x="424" y="509"/>
                    <a:pt x="422" y="521"/>
                    <a:pt x="422" y="534"/>
                  </a:cubicBezTo>
                  <a:cubicBezTo>
                    <a:pt x="422" y="593"/>
                    <a:pt x="470" y="641"/>
                    <a:pt x="529" y="641"/>
                  </a:cubicBezTo>
                  <a:cubicBezTo>
                    <a:pt x="589" y="641"/>
                    <a:pt x="637" y="593"/>
                    <a:pt x="637" y="534"/>
                  </a:cubicBezTo>
                  <a:cubicBezTo>
                    <a:pt x="637" y="503"/>
                    <a:pt x="624" y="475"/>
                    <a:pt x="603" y="455"/>
                  </a:cubicBezTo>
                  <a:cubicBezTo>
                    <a:pt x="613" y="458"/>
                    <a:pt x="622" y="459"/>
                    <a:pt x="632" y="459"/>
                  </a:cubicBezTo>
                  <a:cubicBezTo>
                    <a:pt x="692" y="459"/>
                    <a:pt x="740" y="411"/>
                    <a:pt x="740" y="351"/>
                  </a:cubicBezTo>
                  <a:close/>
                </a:path>
              </a:pathLst>
            </a:custGeom>
            <a:solidFill>
              <a:schemeClr val="bg1"/>
            </a:solidFill>
            <a:ln>
              <a:noFill/>
            </a:ln>
          </p:spPr>
          <p:txBody>
            <a:bodyPr/>
            <a:lstStyle/>
            <a:p>
              <a:endParaRPr lang="zh-CN" altLang="en-US"/>
            </a:p>
          </p:txBody>
        </p:sp>
      </p:grpSp>
      <p:pic>
        <p:nvPicPr>
          <p:cNvPr id="17" name="Picture 6" descr="W020080803505318359604">
            <a:extLst>
              <a:ext uri="{FF2B5EF4-FFF2-40B4-BE49-F238E27FC236}">
                <a16:creationId xmlns="" xmlns:a16="http://schemas.microsoft.com/office/drawing/2014/main" id="{3B18271F-0EB2-409E-8DC9-4E913AE377F5}"/>
              </a:ext>
            </a:extLst>
          </p:cNvPr>
          <p:cNvPicPr>
            <a:picLocks noChangeAspect="1" noChangeArrowheads="1"/>
          </p:cNvPicPr>
          <p:nvPr/>
        </p:nvPicPr>
        <p:blipFill>
          <a:blip r:embed="rId3"/>
          <a:srcRect/>
          <a:stretch>
            <a:fillRect/>
          </a:stretch>
        </p:blipFill>
        <p:spPr bwMode="auto">
          <a:xfrm>
            <a:off x="7053109" y="1614194"/>
            <a:ext cx="4594689" cy="4756575"/>
          </a:xfrm>
          <a:prstGeom prst="rect">
            <a:avLst/>
          </a:prstGeom>
          <a:noFill/>
          <a:ln w="9525">
            <a:noFill/>
            <a:miter lim="800000"/>
            <a:headEnd/>
            <a:tailEnd/>
          </a:ln>
        </p:spPr>
      </p:pic>
      <p:sp>
        <p:nvSpPr>
          <p:cNvPr id="18" name="矩形 17">
            <a:extLst>
              <a:ext uri="{FF2B5EF4-FFF2-40B4-BE49-F238E27FC236}">
                <a16:creationId xmlns="" xmlns:a16="http://schemas.microsoft.com/office/drawing/2014/main" id="{40BB5AEF-A9BF-4E19-A3A0-A725E2F6927B}"/>
              </a:ext>
            </a:extLst>
          </p:cNvPr>
          <p:cNvSpPr/>
          <p:nvPr/>
        </p:nvSpPr>
        <p:spPr>
          <a:xfrm>
            <a:off x="254399" y="3997146"/>
            <a:ext cx="6096000" cy="893193"/>
          </a:xfrm>
          <a:prstGeom prst="rect">
            <a:avLst/>
          </a:prstGeom>
        </p:spPr>
        <p:txBody>
          <a:bodyPr>
            <a:spAutoFit/>
          </a:bodyPr>
          <a:lstStyle/>
          <a:p>
            <a:pPr>
              <a:lnSpc>
                <a:spcPct val="200000"/>
              </a:lnSpc>
            </a:pPr>
            <a:r>
              <a:rPr lang="zh-CN" altLang="en-US" sz="1400" dirty="0">
                <a:latin typeface="微软雅黑" panose="020B0503020204020204" pitchFamily="34" charset="-122"/>
                <a:ea typeface="微软雅黑" panose="020B0503020204020204" pitchFamily="34" charset="-122"/>
              </a:rPr>
              <a:t>可选择经销商、合作客户对</a:t>
            </a:r>
            <a:r>
              <a:rPr lang="en-US" altLang="zh-CN" sz="1400" dirty="0">
                <a:latin typeface="微软雅黑" panose="020B0503020204020204" pitchFamily="34" charset="-122"/>
                <a:ea typeface="微软雅黑" panose="020B0503020204020204" pitchFamily="34" charset="-122"/>
              </a:rPr>
              <a:t>XXX</a:t>
            </a:r>
            <a:r>
              <a:rPr lang="zh-CN" altLang="en-US" sz="1400" dirty="0">
                <a:latin typeface="微软雅黑" panose="020B0503020204020204" pitchFamily="34" charset="-122"/>
                <a:ea typeface="微软雅黑" panose="020B0503020204020204" pitchFamily="34" charset="-122"/>
              </a:rPr>
              <a:t>期望寄语画面，通过各界的祝福，让所有与会人员感受到</a:t>
            </a:r>
            <a:r>
              <a:rPr lang="en-US" altLang="zh-CN" sz="1400" dirty="0">
                <a:latin typeface="微软雅黑" panose="020B0503020204020204" pitchFamily="34" charset="-122"/>
                <a:ea typeface="微软雅黑" panose="020B0503020204020204" pitchFamily="34" charset="-122"/>
              </a:rPr>
              <a:t>XXX</a:t>
            </a:r>
            <a:r>
              <a:rPr lang="zh-CN" altLang="en-US" sz="1400" dirty="0">
                <a:latin typeface="微软雅黑" panose="020B0503020204020204" pitchFamily="34" charset="-122"/>
                <a:ea typeface="微软雅黑" panose="020B0503020204020204" pitchFamily="34" charset="-122"/>
              </a:rPr>
              <a:t>公司在公众中的形象，形成员工自豪感</a:t>
            </a:r>
            <a:endParaRPr lang="zh-CN" altLang="en-US" sz="1400" dirty="0"/>
          </a:p>
        </p:txBody>
      </p:sp>
      <p:sp>
        <p:nvSpPr>
          <p:cNvPr id="4" name="矩形 3">
            <a:extLst>
              <a:ext uri="{FF2B5EF4-FFF2-40B4-BE49-F238E27FC236}">
                <a16:creationId xmlns="" xmlns:a16="http://schemas.microsoft.com/office/drawing/2014/main" id="{BFFDACD6-973A-4FAD-BDE5-E9CA0BCC4E56}"/>
              </a:ext>
            </a:extLst>
          </p:cNvPr>
          <p:cNvSpPr/>
          <p:nvPr/>
        </p:nvSpPr>
        <p:spPr>
          <a:xfrm>
            <a:off x="1127250" y="2996740"/>
            <a:ext cx="1620957" cy="824136"/>
          </a:xfrm>
          <a:prstGeom prst="rect">
            <a:avLst/>
          </a:prstGeom>
        </p:spPr>
        <p:txBody>
          <a:bodyPr wrap="none">
            <a:spAutoFit/>
          </a:bodyPr>
          <a:lstStyle/>
          <a:p>
            <a:pPr>
              <a:lnSpc>
                <a:spcPct val="200000"/>
              </a:lnSpc>
            </a:pPr>
            <a:r>
              <a:rPr lang="zh-CN" altLang="en-US" sz="2800" b="1" dirty="0">
                <a:solidFill>
                  <a:schemeClr val="accent2">
                    <a:lumMod val="75000"/>
                  </a:schemeClr>
                </a:solidFill>
                <a:latin typeface="微软雅黑" panose="020B0503020204020204" pitchFamily="34" charset="-122"/>
                <a:ea typeface="微软雅黑" panose="020B0503020204020204" pitchFamily="34" charset="-122"/>
              </a:rPr>
              <a:t>各界期望</a:t>
            </a:r>
            <a:endParaRPr lang="en-US" altLang="zh-CN" sz="2800" b="1" dirty="0">
              <a:solidFill>
                <a:schemeClr val="accent2">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609850542"/>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0-#ppt_w/2"/>
                                          </p:val>
                                        </p:tav>
                                        <p:tav tm="100000">
                                          <p:val>
                                            <p:strVal val="#ppt_x"/>
                                          </p:val>
                                        </p:tav>
                                      </p:tavLst>
                                    </p:anim>
                                    <p:anim calcmode="lin" valueType="num">
                                      <p:cBhvr additive="base">
                                        <p:cTn id="20"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38F365FE-80F9-4CC3-BED6-B23F8DABB3B5}"/>
              </a:ext>
            </a:extLst>
          </p:cNvPr>
          <p:cNvSpPr txBox="1"/>
          <p:nvPr/>
        </p:nvSpPr>
        <p:spPr>
          <a:xfrm>
            <a:off x="2300285" y="2178301"/>
            <a:ext cx="2396810" cy="2646878"/>
          </a:xfrm>
          <a:prstGeom prst="rect">
            <a:avLst/>
          </a:prstGeom>
          <a:noFill/>
        </p:spPr>
        <p:txBody>
          <a:bodyPr wrap="none" rtlCol="0">
            <a:spAutoFit/>
          </a:bodyPr>
          <a:lstStyle/>
          <a:p>
            <a:r>
              <a:rPr lang="en-US" altLang="zh-CN" sz="16600" b="1" dirty="0">
                <a:solidFill>
                  <a:schemeClr val="accent2">
                    <a:lumMod val="7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02</a:t>
            </a:r>
            <a:endParaRPr lang="zh-CN" altLang="en-US" sz="16600" b="1" dirty="0">
              <a:solidFill>
                <a:schemeClr val="accent2">
                  <a:lumMod val="7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3" name="矩形 2">
            <a:extLst>
              <a:ext uri="{FF2B5EF4-FFF2-40B4-BE49-F238E27FC236}">
                <a16:creationId xmlns="" xmlns:a16="http://schemas.microsoft.com/office/drawing/2014/main" id="{C9E0CF74-619D-4645-8477-EB3C7287C77C}"/>
              </a:ext>
            </a:extLst>
          </p:cNvPr>
          <p:cNvSpPr/>
          <p:nvPr/>
        </p:nvSpPr>
        <p:spPr>
          <a:xfrm>
            <a:off x="4655711" y="3334908"/>
            <a:ext cx="6699062" cy="923330"/>
          </a:xfrm>
          <a:prstGeom prst="rect">
            <a:avLst/>
          </a:prstGeom>
        </p:spPr>
        <p:txBody>
          <a:bodyPr wrap="square">
            <a:spAutoFit/>
          </a:bodyPr>
          <a:lstStyle/>
          <a:p>
            <a:pPr>
              <a:lnSpc>
                <a:spcPct val="150000"/>
              </a:lnSpc>
            </a:pPr>
            <a:r>
              <a:rPr lang="zh-CN" altLang="en-US" sz="1200" dirty="0">
                <a:solidFill>
                  <a:schemeClr val="bg1">
                    <a:lumMod val="75000"/>
                  </a:schemeClr>
                </a:solidFill>
                <a:latin typeface="Arial" panose="020B0604020202020204" pitchFamily="34" charset="0"/>
                <a:cs typeface="Arial" panose="020B0604020202020204" pitchFamily="34" charset="0"/>
              </a:rPr>
              <a:t>Packet network brings together a variety of popular trend, strong visual impact of the original advertisement design, Taobao, business enterprise office template material, feeds from the top designer, meet the business needs of various industries</a:t>
            </a:r>
            <a:r>
              <a:rPr lang="en-US" altLang="zh-CN" sz="1200" dirty="0">
                <a:solidFill>
                  <a:schemeClr val="bg1">
                    <a:lumMod val="75000"/>
                  </a:schemeClr>
                </a:solidFill>
                <a:latin typeface="Arial" panose="020B0604020202020204" pitchFamily="34" charset="0"/>
                <a:cs typeface="Arial" panose="020B0604020202020204" pitchFamily="34" charset="0"/>
              </a:rPr>
              <a:t>.</a:t>
            </a:r>
            <a:endParaRPr lang="zh-CN" altLang="en-US" sz="1200" dirty="0">
              <a:solidFill>
                <a:schemeClr val="bg1">
                  <a:lumMod val="75000"/>
                </a:schemeClr>
              </a:solidFill>
              <a:latin typeface="Arial" panose="020B0604020202020204" pitchFamily="34" charset="0"/>
              <a:cs typeface="Arial" panose="020B0604020202020204" pitchFamily="34" charset="0"/>
            </a:endParaRPr>
          </a:p>
        </p:txBody>
      </p:sp>
      <p:sp>
        <p:nvSpPr>
          <p:cNvPr id="4" name="文本框 3">
            <a:extLst>
              <a:ext uri="{FF2B5EF4-FFF2-40B4-BE49-F238E27FC236}">
                <a16:creationId xmlns="" xmlns:a16="http://schemas.microsoft.com/office/drawing/2014/main" id="{FA02B1B7-C603-42B5-A773-2C25A8D29042}"/>
              </a:ext>
            </a:extLst>
          </p:cNvPr>
          <p:cNvSpPr txBox="1"/>
          <p:nvPr/>
        </p:nvSpPr>
        <p:spPr>
          <a:xfrm>
            <a:off x="4655711" y="2439558"/>
            <a:ext cx="1877437" cy="769441"/>
          </a:xfrm>
          <a:prstGeom prst="rect">
            <a:avLst/>
          </a:prstGeom>
          <a:noFill/>
        </p:spPr>
        <p:txBody>
          <a:bodyPr wrap="none" rtlCol="0">
            <a:spAutoFit/>
          </a:bodyPr>
          <a:lstStyle/>
          <a:p>
            <a:r>
              <a:rPr lang="zh-CN" altLang="en-US" sz="4400" b="1" dirty="0">
                <a:solidFill>
                  <a:schemeClr val="accent2">
                    <a:lumMod val="75000"/>
                  </a:schemeClr>
                </a:solidFill>
                <a:latin typeface="微软雅黑" panose="020B0503020204020204" pitchFamily="34" charset="-122"/>
                <a:ea typeface="微软雅黑" panose="020B0503020204020204" pitchFamily="34" charset="-122"/>
              </a:rPr>
              <a:t>齐感恩</a:t>
            </a:r>
          </a:p>
        </p:txBody>
      </p:sp>
      <p:cxnSp>
        <p:nvCxnSpPr>
          <p:cNvPr id="5" name="直接连接符 4">
            <a:extLst>
              <a:ext uri="{FF2B5EF4-FFF2-40B4-BE49-F238E27FC236}">
                <a16:creationId xmlns="" xmlns:a16="http://schemas.microsoft.com/office/drawing/2014/main" id="{D4301BE9-A292-4B9E-8375-3B6996C121C3}"/>
              </a:ext>
            </a:extLst>
          </p:cNvPr>
          <p:cNvCxnSpPr>
            <a:cxnSpLocks/>
          </p:cNvCxnSpPr>
          <p:nvPr/>
        </p:nvCxnSpPr>
        <p:spPr>
          <a:xfrm>
            <a:off x="4793596" y="3214442"/>
            <a:ext cx="632894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927453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 xmlns:a16="http://schemas.microsoft.com/office/drawing/2014/main" id="{59B42383-0AF3-418B-A113-AB20FD875F9D}"/>
              </a:ext>
            </a:extLst>
          </p:cNvPr>
          <p:cNvPicPr>
            <a:picLocks noChangeAspect="1" noChangeArrowheads="1"/>
          </p:cNvPicPr>
          <p:nvPr/>
        </p:nvPicPr>
        <p:blipFill>
          <a:blip r:embed="rId3"/>
          <a:srcRect/>
          <a:stretch>
            <a:fillRect/>
          </a:stretch>
        </p:blipFill>
        <p:spPr bwMode="auto">
          <a:xfrm>
            <a:off x="4469364" y="0"/>
            <a:ext cx="7821320" cy="6988629"/>
          </a:xfrm>
          <a:prstGeom prst="rect">
            <a:avLst/>
          </a:prstGeom>
          <a:noFill/>
          <a:ln w="9525">
            <a:noFill/>
            <a:miter lim="800000"/>
            <a:headEnd/>
            <a:tailEnd/>
          </a:ln>
          <a:effectLst>
            <a:outerShdw blurRad="50800" dist="38100" dir="2700000" algn="tl" rotWithShape="0">
              <a:prstClr val="black">
                <a:alpha val="40000"/>
              </a:prstClr>
            </a:outerShdw>
          </a:effectLst>
        </p:spPr>
      </p:pic>
      <p:sp>
        <p:nvSpPr>
          <p:cNvPr id="3" name="矩形 2">
            <a:extLst>
              <a:ext uri="{FF2B5EF4-FFF2-40B4-BE49-F238E27FC236}">
                <a16:creationId xmlns="" xmlns:a16="http://schemas.microsoft.com/office/drawing/2014/main" id="{0F31B22F-AEE3-44F1-8BFB-AC4838BCAFE4}"/>
              </a:ext>
            </a:extLst>
          </p:cNvPr>
          <p:cNvSpPr/>
          <p:nvPr/>
        </p:nvSpPr>
        <p:spPr>
          <a:xfrm>
            <a:off x="0" y="0"/>
            <a:ext cx="4777273" cy="6988629"/>
          </a:xfrm>
          <a:prstGeom prst="rect">
            <a:avLst/>
          </a:prstGeom>
          <a:solidFill>
            <a:schemeClr val="accent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a:extLst>
              <a:ext uri="{FF2B5EF4-FFF2-40B4-BE49-F238E27FC236}">
                <a16:creationId xmlns="" xmlns:a16="http://schemas.microsoft.com/office/drawing/2014/main" id="{7DC48063-AE9D-4461-A4CD-85C0004056F5}"/>
              </a:ext>
            </a:extLst>
          </p:cNvPr>
          <p:cNvSpPr txBox="1"/>
          <p:nvPr/>
        </p:nvSpPr>
        <p:spPr>
          <a:xfrm>
            <a:off x="147121" y="2591542"/>
            <a:ext cx="4483030" cy="3000821"/>
          </a:xfrm>
          <a:prstGeom prst="rect">
            <a:avLst/>
          </a:prstGeom>
          <a:noFill/>
        </p:spPr>
        <p:txBody>
          <a:bodyPr wrap="square" rtlCol="0">
            <a:spAutoFit/>
          </a:bodyPr>
          <a:lstStyle/>
          <a:p>
            <a:pPr lvl="0">
              <a:lnSpc>
                <a:spcPct val="150000"/>
              </a:lnSpc>
              <a:buClr>
                <a:schemeClr val="bg1"/>
              </a:buClr>
              <a:buFont typeface="Wingdings" panose="05000000000000000000" pitchFamily="2" charset="2"/>
              <a:buChar char="n"/>
            </a:pPr>
            <a:r>
              <a:rPr lang="zh-CN" altLang="en-US" dirty="0">
                <a:solidFill>
                  <a:schemeClr val="bg1"/>
                </a:solidFill>
                <a:latin typeface="微软雅黑" panose="020B0503020204020204" pitchFamily="34" charset="-122"/>
                <a:ea typeface="微软雅黑" panose="020B0503020204020204" pitchFamily="34" charset="-122"/>
              </a:rPr>
              <a:t>全体参会员工提前到达活动指定地点，现场摆设许愿树</a:t>
            </a:r>
            <a:r>
              <a:rPr lang="en-US" altLang="zh-CN" dirty="0">
                <a:solidFill>
                  <a:schemeClr val="bg1"/>
                </a:solidFill>
                <a:latin typeface="微软雅黑" panose="020B0503020204020204" pitchFamily="34" charset="-122"/>
                <a:ea typeface="微软雅黑" panose="020B0503020204020204" pitchFamily="34" charset="-122"/>
              </a:rPr>
              <a:t>;</a:t>
            </a:r>
          </a:p>
          <a:p>
            <a:pPr lvl="0">
              <a:lnSpc>
                <a:spcPct val="150000"/>
              </a:lnSpc>
              <a:buClr>
                <a:schemeClr val="bg1"/>
              </a:buClr>
              <a:buFont typeface="Wingdings" panose="05000000000000000000" pitchFamily="2" charset="2"/>
              <a:buChar char="n"/>
            </a:pPr>
            <a:r>
              <a:rPr lang="zh-CN" altLang="en-US" dirty="0">
                <a:solidFill>
                  <a:schemeClr val="bg1"/>
                </a:solidFill>
                <a:latin typeface="微软雅黑" panose="020B0503020204020204" pitchFamily="34" charset="-122"/>
                <a:ea typeface="微软雅黑" panose="020B0503020204020204" pitchFamily="34" charset="-122"/>
              </a:rPr>
              <a:t>员工将自己的“微小心愿“写在卡片上，挂在许愿树上，并合影留念；</a:t>
            </a:r>
          </a:p>
          <a:p>
            <a:pPr lvl="0">
              <a:lnSpc>
                <a:spcPct val="150000"/>
              </a:lnSpc>
              <a:buClr>
                <a:schemeClr val="bg1"/>
              </a:buClr>
              <a:buFont typeface="Wingdings" panose="05000000000000000000" pitchFamily="2" charset="2"/>
              <a:buChar char="n"/>
            </a:pPr>
            <a:r>
              <a:rPr lang="zh-CN" altLang="en-US" dirty="0">
                <a:solidFill>
                  <a:schemeClr val="bg1"/>
                </a:solidFill>
                <a:latin typeface="微软雅黑" panose="020B0503020204020204" pitchFamily="34" charset="-122"/>
                <a:ea typeface="微软雅黑" panose="020B0503020204020204" pitchFamily="34" charset="-122"/>
              </a:rPr>
              <a:t>活动结束后，公司派人收集卡片封装，到公司下一次活动的时候，抽取其中的</a:t>
            </a:r>
            <a:r>
              <a:rPr lang="en-US" dirty="0">
                <a:solidFill>
                  <a:schemeClr val="bg1"/>
                </a:solidFill>
                <a:latin typeface="微软雅黑" panose="020B0503020204020204" pitchFamily="34" charset="-122"/>
                <a:ea typeface="微软雅黑" panose="020B0503020204020204" pitchFamily="34" charset="-122"/>
              </a:rPr>
              <a:t>5</a:t>
            </a:r>
            <a:r>
              <a:rPr lang="zh-CN" altLang="en-US" dirty="0">
                <a:solidFill>
                  <a:schemeClr val="bg1"/>
                </a:solidFill>
                <a:latin typeface="微软雅黑" panose="020B0503020204020204" pitchFamily="34" charset="-122"/>
                <a:ea typeface="微软雅黑" panose="020B0503020204020204" pitchFamily="34" charset="-122"/>
              </a:rPr>
              <a:t>名幸运者，努力帮助完成这“微小心愿“</a:t>
            </a:r>
          </a:p>
        </p:txBody>
      </p:sp>
      <p:sp>
        <p:nvSpPr>
          <p:cNvPr id="5" name="TextBox 5">
            <a:extLst>
              <a:ext uri="{FF2B5EF4-FFF2-40B4-BE49-F238E27FC236}">
                <a16:creationId xmlns="" xmlns:a16="http://schemas.microsoft.com/office/drawing/2014/main" id="{5D42FE26-45D5-476E-A6D5-604C78E19652}"/>
              </a:ext>
            </a:extLst>
          </p:cNvPr>
          <p:cNvSpPr txBox="1"/>
          <p:nvPr/>
        </p:nvSpPr>
        <p:spPr>
          <a:xfrm>
            <a:off x="947477" y="585787"/>
            <a:ext cx="1980029" cy="523220"/>
          </a:xfrm>
          <a:prstGeom prst="rect">
            <a:avLst/>
          </a:prstGeom>
          <a:noFill/>
        </p:spPr>
        <p:txBody>
          <a:bodyPr wrap="non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微小心愿程</a:t>
            </a:r>
          </a:p>
        </p:txBody>
      </p:sp>
      <p:pic>
        <p:nvPicPr>
          <p:cNvPr id="6" name="图片 5">
            <a:extLst>
              <a:ext uri="{FF2B5EF4-FFF2-40B4-BE49-F238E27FC236}">
                <a16:creationId xmlns="" xmlns:a16="http://schemas.microsoft.com/office/drawing/2014/main" id="{67E5919A-9FF0-4FCD-9DBB-C8E6D098757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96856"/>
            <a:ext cx="947477" cy="901083"/>
          </a:xfrm>
          <a:prstGeom prst="rect">
            <a:avLst/>
          </a:prstGeom>
        </p:spPr>
      </p:pic>
    </p:spTree>
    <p:extLst>
      <p:ext uri="{BB962C8B-B14F-4D97-AF65-F5344CB8AC3E}">
        <p14:creationId xmlns:p14="http://schemas.microsoft.com/office/powerpoint/2010/main" val="291895798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8C5CBFF8-0BE2-4232-BB54-D29B9D6B7535}"/>
              </a:ext>
            </a:extLst>
          </p:cNvPr>
          <p:cNvSpPr>
            <a:spLocks noChangeArrowheads="1"/>
          </p:cNvSpPr>
          <p:nvPr/>
        </p:nvSpPr>
        <p:spPr bwMode="auto">
          <a:xfrm>
            <a:off x="3806890" y="1934936"/>
            <a:ext cx="8201608" cy="3822052"/>
          </a:xfrm>
          <a:prstGeom prst="rect">
            <a:avLst/>
          </a:prstGeom>
          <a:noFill/>
          <a:ln w="9525">
            <a:noFill/>
            <a:miter lim="800000"/>
          </a:ln>
        </p:spPr>
        <p:txBody>
          <a:bodyPr/>
          <a:lstStyle/>
          <a:p>
            <a:pPr marL="381000" indent="-381000" algn="just">
              <a:lnSpc>
                <a:spcPct val="120000"/>
              </a:lnSpc>
              <a:spcBef>
                <a:spcPct val="20000"/>
              </a:spcBef>
              <a:buClr>
                <a:schemeClr val="accent2">
                  <a:lumMod val="75000"/>
                </a:schemeClr>
              </a:buClr>
              <a:buFont typeface="Wingdings" panose="05000000000000000000" pitchFamily="2" charset="2"/>
              <a:buChar char="n"/>
            </a:pPr>
            <a:r>
              <a:rPr lang="zh-CN" altLang="en-US" sz="24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征文主题：</a:t>
            </a:r>
            <a:r>
              <a:rPr lang="zh-CN" altLang="en-US" dirty="0">
                <a:latin typeface="微软雅黑" panose="020B0503020204020204" pitchFamily="34" charset="-122"/>
                <a:ea typeface="微软雅黑" panose="020B0503020204020204" pitchFamily="34" charset="-122"/>
              </a:rPr>
              <a:t>“我与</a:t>
            </a:r>
            <a:r>
              <a:rPr lang="en-US" altLang="zh-CN" dirty="0">
                <a:latin typeface="微软雅黑" panose="020B0503020204020204" pitchFamily="34" charset="-122"/>
                <a:ea typeface="微软雅黑" panose="020B0503020204020204" pitchFamily="34" charset="-122"/>
              </a:rPr>
              <a:t>XXX</a:t>
            </a:r>
            <a:r>
              <a:rPr lang="zh-CN" altLang="en-US" dirty="0">
                <a:latin typeface="微软雅黑" panose="020B0503020204020204" pitchFamily="34" charset="-122"/>
                <a:ea typeface="微软雅黑" panose="020B0503020204020204" pitchFamily="34" charset="-122"/>
              </a:rPr>
              <a:t>共奋进”</a:t>
            </a:r>
          </a:p>
          <a:p>
            <a:pPr marL="381000" indent="-381000" algn="just">
              <a:lnSpc>
                <a:spcPct val="120000"/>
              </a:lnSpc>
              <a:spcBef>
                <a:spcPct val="20000"/>
              </a:spcBef>
              <a:buClr>
                <a:schemeClr val="accent2">
                  <a:lumMod val="75000"/>
                </a:schemeClr>
              </a:buClr>
              <a:buFont typeface="Wingdings" panose="05000000000000000000" pitchFamily="2" charset="2"/>
              <a:buChar char="n"/>
            </a:pPr>
            <a:r>
              <a:rPr lang="zh-CN" altLang="en-US" sz="24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内容题材：</a:t>
            </a:r>
            <a:r>
              <a:rPr lang="zh-CN" altLang="en-US" dirty="0">
                <a:latin typeface="微软雅黑" panose="020B0503020204020204" pitchFamily="34" charset="-122"/>
                <a:ea typeface="微软雅黑" panose="020B0503020204020204" pitchFamily="34" charset="-122"/>
              </a:rPr>
              <a:t>不限，散文、随笔、诗歌、故事、评论、建议、传记、纪实等均可。内容可围绕</a:t>
            </a:r>
            <a:r>
              <a:rPr lang="en-US" altLang="zh-CN" dirty="0">
                <a:latin typeface="微软雅黑" panose="020B0503020204020204" pitchFamily="34" charset="-122"/>
                <a:ea typeface="微软雅黑" panose="020B0503020204020204" pitchFamily="34" charset="-122"/>
              </a:rPr>
              <a:t>XXX</a:t>
            </a:r>
            <a:r>
              <a:rPr lang="zh-CN" altLang="en-US" dirty="0">
                <a:latin typeface="微软雅黑" panose="020B0503020204020204" pitchFamily="34" charset="-122"/>
                <a:ea typeface="微软雅黑" panose="020B0503020204020204" pitchFamily="34" charset="-122"/>
              </a:rPr>
              <a:t>十年发展历程、难忘的人和事、我心目中的</a:t>
            </a:r>
            <a:r>
              <a:rPr lang="en-US" altLang="zh-CN" dirty="0">
                <a:latin typeface="微软雅黑" panose="020B0503020204020204" pitchFamily="34" charset="-122"/>
                <a:ea typeface="微软雅黑" panose="020B0503020204020204" pitchFamily="34" charset="-122"/>
              </a:rPr>
              <a:t>XXX</a:t>
            </a:r>
            <a:r>
              <a:rPr lang="zh-CN" altLang="en-US" dirty="0">
                <a:latin typeface="微软雅黑" panose="020B0503020204020204" pitchFamily="34" charset="-122"/>
                <a:ea typeface="微软雅黑" panose="020B0503020204020204" pitchFamily="34" charset="-122"/>
              </a:rPr>
              <a:t>等分主题展开誉写。</a:t>
            </a:r>
          </a:p>
          <a:p>
            <a:pPr marL="381000" indent="-381000" algn="just">
              <a:lnSpc>
                <a:spcPct val="120000"/>
              </a:lnSpc>
              <a:spcBef>
                <a:spcPct val="20000"/>
              </a:spcBef>
              <a:buClr>
                <a:schemeClr val="accent2">
                  <a:lumMod val="75000"/>
                </a:schemeClr>
              </a:buClr>
              <a:buFont typeface="Wingdings" panose="05000000000000000000" pitchFamily="2" charset="2"/>
              <a:buChar char="n"/>
            </a:pPr>
            <a:r>
              <a:rPr lang="zh-CN" altLang="en-US" sz="24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征文对象：</a:t>
            </a:r>
            <a:r>
              <a:rPr lang="zh-CN" altLang="en-US" dirty="0">
                <a:latin typeface="微软雅黑" panose="020B0503020204020204" pitchFamily="34" charset="-122"/>
                <a:ea typeface="微软雅黑" panose="020B0503020204020204" pitchFamily="34" charset="-122"/>
              </a:rPr>
              <a:t>内部职工或外部相关人士均可。</a:t>
            </a:r>
          </a:p>
          <a:p>
            <a:pPr marL="381000" indent="-381000" algn="just">
              <a:lnSpc>
                <a:spcPct val="120000"/>
              </a:lnSpc>
              <a:spcBef>
                <a:spcPct val="20000"/>
              </a:spcBef>
              <a:buClr>
                <a:schemeClr val="accent2">
                  <a:lumMod val="75000"/>
                </a:schemeClr>
              </a:buClr>
              <a:buFont typeface="Wingdings" panose="05000000000000000000" pitchFamily="2" charset="2"/>
              <a:buChar char="n"/>
            </a:pPr>
            <a:r>
              <a:rPr lang="zh-CN" altLang="en-US" sz="24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文章字数：</a:t>
            </a:r>
            <a:r>
              <a:rPr lang="en-US" altLang="zh-CN" dirty="0">
                <a:latin typeface="微软雅黑" panose="020B0503020204020204" pitchFamily="34" charset="-122"/>
                <a:ea typeface="微软雅黑" panose="020B0503020204020204" pitchFamily="34" charset="-122"/>
              </a:rPr>
              <a:t>2000</a:t>
            </a:r>
            <a:r>
              <a:rPr lang="zh-CN" altLang="en-US" dirty="0">
                <a:latin typeface="微软雅黑" panose="020B0503020204020204" pitchFamily="34" charset="-122"/>
                <a:ea typeface="微软雅黑" panose="020B0503020204020204" pitchFamily="34" charset="-122"/>
              </a:rPr>
              <a:t>字以内，评论、传记类文章不限。</a:t>
            </a:r>
          </a:p>
          <a:p>
            <a:pPr marL="381000" indent="-381000" algn="just">
              <a:lnSpc>
                <a:spcPct val="120000"/>
              </a:lnSpc>
              <a:spcBef>
                <a:spcPct val="20000"/>
              </a:spcBef>
              <a:buClr>
                <a:schemeClr val="accent2">
                  <a:lumMod val="75000"/>
                </a:schemeClr>
              </a:buClr>
              <a:buFont typeface="Wingdings" panose="05000000000000000000" pitchFamily="2" charset="2"/>
              <a:buChar char="n"/>
            </a:pPr>
            <a:r>
              <a:rPr lang="zh-CN" altLang="en-US" sz="24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优秀作品</a:t>
            </a:r>
            <a:r>
              <a:rPr lang="zh-CN" altLang="en-US"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将在本次活动中现场演讲并给与</a:t>
            </a:r>
            <a:r>
              <a:rPr lang="en-US" altLang="zh-CN"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1000</a:t>
            </a:r>
            <a:r>
              <a:rPr lang="zh-CN" altLang="en-US"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元礼品奖励</a:t>
            </a:r>
          </a:p>
        </p:txBody>
      </p:sp>
      <p:sp>
        <p:nvSpPr>
          <p:cNvPr id="4" name="TextBox 5">
            <a:extLst>
              <a:ext uri="{FF2B5EF4-FFF2-40B4-BE49-F238E27FC236}">
                <a16:creationId xmlns="" xmlns:a16="http://schemas.microsoft.com/office/drawing/2014/main" id="{B19D2B86-DBA1-4B64-A240-0EFEA80A7F77}"/>
              </a:ext>
            </a:extLst>
          </p:cNvPr>
          <p:cNvSpPr txBox="1"/>
          <p:nvPr/>
        </p:nvSpPr>
        <p:spPr>
          <a:xfrm>
            <a:off x="947477" y="585787"/>
            <a:ext cx="1620957" cy="523220"/>
          </a:xfrm>
          <a:prstGeom prst="rect">
            <a:avLst/>
          </a:prstGeom>
          <a:noFill/>
        </p:spPr>
        <p:txBody>
          <a:bodyPr wrap="none" rtlCol="0">
            <a:spAutoFit/>
          </a:bodyPr>
          <a:lstStyle/>
          <a:p>
            <a:r>
              <a:rPr lang="zh-CN" altLang="en-US" sz="2800" b="1" dirty="0">
                <a:solidFill>
                  <a:schemeClr val="accent2">
                    <a:lumMod val="75000"/>
                  </a:schemeClr>
                </a:solidFill>
                <a:latin typeface="微软雅黑" panose="020B0503020204020204" pitchFamily="34" charset="-122"/>
                <a:ea typeface="微软雅黑" panose="020B0503020204020204" pitchFamily="34" charset="-122"/>
              </a:rPr>
              <a:t>有奖征文</a:t>
            </a:r>
          </a:p>
        </p:txBody>
      </p:sp>
      <p:pic>
        <p:nvPicPr>
          <p:cNvPr id="5" name="图片 4">
            <a:extLst>
              <a:ext uri="{FF2B5EF4-FFF2-40B4-BE49-F238E27FC236}">
                <a16:creationId xmlns="" xmlns:a16="http://schemas.microsoft.com/office/drawing/2014/main" id="{5B0DBADF-9D3A-4863-8570-AD8D2CE24E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96856"/>
            <a:ext cx="947477" cy="901083"/>
          </a:xfrm>
          <a:prstGeom prst="rect">
            <a:avLst/>
          </a:prstGeom>
        </p:spPr>
      </p:pic>
      <p:pic>
        <p:nvPicPr>
          <p:cNvPr id="6" name="图片占位符 9">
            <a:extLst>
              <a:ext uri="{FF2B5EF4-FFF2-40B4-BE49-F238E27FC236}">
                <a16:creationId xmlns="" xmlns:a16="http://schemas.microsoft.com/office/drawing/2014/main" id="{0DFDB0E2-677A-431D-805D-FE70C05EF8FD}"/>
              </a:ext>
            </a:extLst>
          </p:cNvPr>
          <p:cNvPicPr>
            <a:picLocks noChangeAspect="1"/>
          </p:cNvPicPr>
          <p:nvPr/>
        </p:nvPicPr>
        <p:blipFill>
          <a:blip r:embed="rId4"/>
          <a:srcRect l="16161" r="16161"/>
          <a:stretch>
            <a:fillRect/>
          </a:stretch>
        </p:blipFill>
        <p:spPr>
          <a:xfrm>
            <a:off x="0" y="1865004"/>
            <a:ext cx="3806890" cy="3378800"/>
          </a:xfrm>
          <a:prstGeom prst="rect">
            <a:avLst/>
          </a:prstGeom>
          <a:solidFill>
            <a:schemeClr val="bg2"/>
          </a:solidFill>
        </p:spPr>
      </p:pic>
    </p:spTree>
    <p:extLst>
      <p:ext uri="{BB962C8B-B14F-4D97-AF65-F5344CB8AC3E}">
        <p14:creationId xmlns:p14="http://schemas.microsoft.com/office/powerpoint/2010/main" val="3142116227"/>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3">
            <a:extLst>
              <a:ext uri="{FF2B5EF4-FFF2-40B4-BE49-F238E27FC236}">
                <a16:creationId xmlns="" xmlns:a16="http://schemas.microsoft.com/office/drawing/2014/main" id="{B5763A8D-8F4F-4CD6-AAFD-C288A3C7ECD0}"/>
              </a:ext>
            </a:extLst>
          </p:cNvPr>
          <p:cNvSpPr/>
          <p:nvPr/>
        </p:nvSpPr>
        <p:spPr>
          <a:xfrm>
            <a:off x="639598" y="4053971"/>
            <a:ext cx="2166052" cy="700576"/>
          </a:xfrm>
          <a:prstGeom prst="rect">
            <a:avLst/>
          </a:prstGeom>
        </p:spPr>
        <p:txBody>
          <a:bodyPr wrap="square">
            <a:spAutoFit/>
          </a:bodyPr>
          <a:lstStyle/>
          <a:p>
            <a:pPr algn="ctr" defTabSz="1015365">
              <a:lnSpc>
                <a:spcPct val="150000"/>
              </a:lnSpc>
              <a:buClr>
                <a:srgbClr val="E84E2D"/>
              </a:buClr>
              <a:defRPr/>
            </a:pPr>
            <a:r>
              <a:rPr lang="zh-CN" altLang="en-US" sz="1400" dirty="0">
                <a:latin typeface="微软雅黑" panose="020B0503020204020204" pitchFamily="34" charset="-122"/>
                <a:ea typeface="微软雅黑" panose="020B0503020204020204" pitchFamily="34" charset="-122"/>
              </a:rPr>
              <a:t>现场大屏幕播放在职员工招聘，循环播放</a:t>
            </a:r>
            <a:endParaRPr lang="en-US" altLang="zh-CN" sz="1400" dirty="0">
              <a:latin typeface="微软雅黑" panose="020B0503020204020204" pitchFamily="34" charset="-122"/>
              <a:ea typeface="微软雅黑" panose="020B0503020204020204" pitchFamily="34" charset="-122"/>
            </a:endParaRPr>
          </a:p>
        </p:txBody>
      </p:sp>
      <p:sp>
        <p:nvSpPr>
          <p:cNvPr id="3" name="文本框 2">
            <a:extLst>
              <a:ext uri="{FF2B5EF4-FFF2-40B4-BE49-F238E27FC236}">
                <a16:creationId xmlns="" xmlns:a16="http://schemas.microsoft.com/office/drawing/2014/main" id="{41B864BE-E309-4995-9093-689156CC0E25}"/>
              </a:ext>
            </a:extLst>
          </p:cNvPr>
          <p:cNvSpPr txBox="1"/>
          <p:nvPr/>
        </p:nvSpPr>
        <p:spPr>
          <a:xfrm>
            <a:off x="569230" y="3653861"/>
            <a:ext cx="2176843" cy="400110"/>
          </a:xfrm>
          <a:prstGeom prst="rect">
            <a:avLst/>
          </a:prstGeom>
          <a:noFill/>
        </p:spPr>
        <p:txBody>
          <a:bodyPr wrap="square" rtlCol="0">
            <a:spAutoFit/>
          </a:bodyPr>
          <a:lstStyle/>
          <a:p>
            <a:pPr algn="ctr"/>
            <a:r>
              <a:rPr lang="en-US" altLang="zh-CN" sz="2000" b="1" dirty="0">
                <a:solidFill>
                  <a:schemeClr val="accent2">
                    <a:lumMod val="75000"/>
                  </a:schemeClr>
                </a:solidFill>
                <a:latin typeface="微软雅黑" panose="020B0503020204020204" pitchFamily="34" charset="-122"/>
                <a:ea typeface="微软雅黑" panose="020B0503020204020204" pitchFamily="34" charset="-122"/>
              </a:rPr>
              <a:t>PART 01</a:t>
            </a:r>
            <a:endParaRPr lang="zh-CN" altLang="en-US" sz="2000" b="1"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4" name="Rectangle 23">
            <a:extLst>
              <a:ext uri="{FF2B5EF4-FFF2-40B4-BE49-F238E27FC236}">
                <a16:creationId xmlns="" xmlns:a16="http://schemas.microsoft.com/office/drawing/2014/main" id="{DE60F966-B06C-4276-8512-B9A74FB027DE}"/>
              </a:ext>
            </a:extLst>
          </p:cNvPr>
          <p:cNvSpPr/>
          <p:nvPr/>
        </p:nvSpPr>
        <p:spPr>
          <a:xfrm>
            <a:off x="4884676" y="4500978"/>
            <a:ext cx="2166052" cy="1346907"/>
          </a:xfrm>
          <a:prstGeom prst="rect">
            <a:avLst/>
          </a:prstGeom>
        </p:spPr>
        <p:txBody>
          <a:bodyPr wrap="square">
            <a:spAutoFit/>
          </a:bodyPr>
          <a:lstStyle/>
          <a:p>
            <a:pPr algn="ctr" defTabSz="1015365">
              <a:lnSpc>
                <a:spcPct val="150000"/>
              </a:lnSpc>
              <a:buClr>
                <a:srgbClr val="E84E2D"/>
              </a:buClr>
              <a:defRPr/>
            </a:pPr>
            <a:r>
              <a:rPr lang="zh-CN" altLang="en-US" sz="1400" dirty="0">
                <a:latin typeface="微软雅黑" panose="020B0503020204020204" pitchFamily="34" charset="-122"/>
                <a:ea typeface="微软雅黑" panose="020B0503020204020204" pitchFamily="34" charset="-122"/>
              </a:rPr>
              <a:t>“金牌员工”、“优秀经销商”获奖名单，获奖者上台领奖，总经理为其颁发荣誉证书及奖金</a:t>
            </a:r>
            <a:endParaRPr lang="en-US" altLang="zh-CN" sz="1400" dirty="0">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 xmlns:a16="http://schemas.microsoft.com/office/drawing/2014/main" id="{620C0BD3-4136-4916-BDF5-39B112543D6D}"/>
              </a:ext>
            </a:extLst>
          </p:cNvPr>
          <p:cNvSpPr txBox="1"/>
          <p:nvPr/>
        </p:nvSpPr>
        <p:spPr>
          <a:xfrm>
            <a:off x="4886108" y="4078031"/>
            <a:ext cx="2176843" cy="400110"/>
          </a:xfrm>
          <a:prstGeom prst="rect">
            <a:avLst/>
          </a:prstGeom>
          <a:noFill/>
        </p:spPr>
        <p:txBody>
          <a:bodyPr wrap="square" rtlCol="0">
            <a:spAutoFit/>
          </a:bodyPr>
          <a:lstStyle/>
          <a:p>
            <a:pPr algn="ctr"/>
            <a:r>
              <a:rPr lang="en-US" altLang="zh-CN" sz="2000" b="1" dirty="0">
                <a:solidFill>
                  <a:schemeClr val="accent2">
                    <a:lumMod val="75000"/>
                  </a:schemeClr>
                </a:solidFill>
                <a:latin typeface="微软雅黑" panose="020B0503020204020204" pitchFamily="34" charset="-122"/>
                <a:ea typeface="微软雅黑" panose="020B0503020204020204" pitchFamily="34" charset="-122"/>
              </a:rPr>
              <a:t>PART 02</a:t>
            </a:r>
            <a:endParaRPr lang="zh-CN" altLang="en-US" sz="2000" b="1"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 xmlns:a16="http://schemas.microsoft.com/office/drawing/2014/main" id="{0396EC15-D6BB-4C6A-853C-6FEE367751E9}"/>
              </a:ext>
            </a:extLst>
          </p:cNvPr>
          <p:cNvSpPr txBox="1"/>
          <p:nvPr/>
        </p:nvSpPr>
        <p:spPr>
          <a:xfrm>
            <a:off x="9403340" y="3141081"/>
            <a:ext cx="2176843" cy="400110"/>
          </a:xfrm>
          <a:prstGeom prst="rect">
            <a:avLst/>
          </a:prstGeom>
          <a:noFill/>
        </p:spPr>
        <p:txBody>
          <a:bodyPr wrap="square" rtlCol="0">
            <a:spAutoFit/>
          </a:bodyPr>
          <a:lstStyle/>
          <a:p>
            <a:pPr algn="ctr"/>
            <a:r>
              <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rPr>
              <a:t>PART 03</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 name="Rectangle 23">
            <a:extLst>
              <a:ext uri="{FF2B5EF4-FFF2-40B4-BE49-F238E27FC236}">
                <a16:creationId xmlns="" xmlns:a16="http://schemas.microsoft.com/office/drawing/2014/main" id="{41FD1278-94A4-4B43-BF24-90278D84869B}"/>
              </a:ext>
            </a:extLst>
          </p:cNvPr>
          <p:cNvSpPr/>
          <p:nvPr/>
        </p:nvSpPr>
        <p:spPr>
          <a:xfrm>
            <a:off x="9470448" y="3625355"/>
            <a:ext cx="2166052" cy="1023742"/>
          </a:xfrm>
          <a:prstGeom prst="rect">
            <a:avLst/>
          </a:prstGeom>
        </p:spPr>
        <p:txBody>
          <a:bodyPr wrap="square">
            <a:spAutoFit/>
          </a:bodyPr>
          <a:lstStyle/>
          <a:p>
            <a:pPr algn="ctr" defTabSz="1015365">
              <a:lnSpc>
                <a:spcPct val="150000"/>
              </a:lnSpc>
              <a:buClr>
                <a:srgbClr val="E84E2D"/>
              </a:buClr>
              <a:defRPr/>
            </a:pPr>
            <a:r>
              <a:rPr lang="zh-CN" altLang="en-US" sz="1400" dirty="0">
                <a:latin typeface="微软雅黑" panose="020B0503020204020204" pitchFamily="34" charset="-122"/>
                <a:ea typeface="微软雅黑" panose="020B0503020204020204" pitchFamily="34" charset="-122"/>
              </a:rPr>
              <a:t>获奖人员总经理合影留念；优秀员工代表发表获奖感言</a:t>
            </a:r>
            <a:endParaRPr lang="en-US" altLang="zh-CN" sz="1400" dirty="0">
              <a:latin typeface="微软雅黑" panose="020B0503020204020204" pitchFamily="34" charset="-122"/>
              <a:ea typeface="微软雅黑" panose="020B0503020204020204" pitchFamily="34" charset="-122"/>
            </a:endParaRPr>
          </a:p>
        </p:txBody>
      </p:sp>
      <p:sp>
        <p:nvSpPr>
          <p:cNvPr id="10" name="椭圆 9">
            <a:extLst>
              <a:ext uri="{FF2B5EF4-FFF2-40B4-BE49-F238E27FC236}">
                <a16:creationId xmlns="" xmlns:a16="http://schemas.microsoft.com/office/drawing/2014/main" id="{F8162CFD-3263-4B25-B6F3-A45015C900C9}"/>
              </a:ext>
            </a:extLst>
          </p:cNvPr>
          <p:cNvSpPr/>
          <p:nvPr/>
        </p:nvSpPr>
        <p:spPr>
          <a:xfrm>
            <a:off x="525227" y="3152351"/>
            <a:ext cx="2340000" cy="2340000"/>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 xmlns:a16="http://schemas.microsoft.com/office/drawing/2014/main" id="{7C127C88-BD1E-491B-AC30-7E7128DD94C2}"/>
              </a:ext>
            </a:extLst>
          </p:cNvPr>
          <p:cNvSpPr/>
          <p:nvPr/>
        </p:nvSpPr>
        <p:spPr>
          <a:xfrm>
            <a:off x="4759609" y="3684677"/>
            <a:ext cx="2340000" cy="2340000"/>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 xmlns:a16="http://schemas.microsoft.com/office/drawing/2014/main" id="{A410C753-F4E1-4EF2-92E0-80F58A8EA669}"/>
              </a:ext>
            </a:extLst>
          </p:cNvPr>
          <p:cNvSpPr/>
          <p:nvPr/>
        </p:nvSpPr>
        <p:spPr>
          <a:xfrm>
            <a:off x="9296500" y="2754583"/>
            <a:ext cx="2340000" cy="2340000"/>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 xmlns:a16="http://schemas.microsoft.com/office/drawing/2014/main" id="{F13E9EA6-A1CC-4AB7-9D09-ED9FD61D3EE0}"/>
              </a:ext>
            </a:extLst>
          </p:cNvPr>
          <p:cNvSpPr/>
          <p:nvPr/>
        </p:nvSpPr>
        <p:spPr>
          <a:xfrm>
            <a:off x="6460590" y="2632635"/>
            <a:ext cx="2160000" cy="2160000"/>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 xmlns:a16="http://schemas.microsoft.com/office/drawing/2014/main" id="{747DBC52-0C2B-4659-8FCD-6A8061B7F052}"/>
              </a:ext>
            </a:extLst>
          </p:cNvPr>
          <p:cNvSpPr/>
          <p:nvPr/>
        </p:nvSpPr>
        <p:spPr>
          <a:xfrm>
            <a:off x="3786090" y="3152351"/>
            <a:ext cx="1440000" cy="1440000"/>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 xmlns:a16="http://schemas.microsoft.com/office/drawing/2014/main" id="{AF9B4993-FAA0-40B0-AB7D-D1208CE2D95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2124" r="22124"/>
          <a:stretch/>
        </p:blipFill>
        <p:spPr>
          <a:xfrm>
            <a:off x="2390180" y="4057804"/>
            <a:ext cx="2160000" cy="2160000"/>
          </a:xfrm>
          <a:prstGeom prst="ellipse">
            <a:avLst/>
          </a:prstGeom>
        </p:spPr>
      </p:pic>
      <p:pic>
        <p:nvPicPr>
          <p:cNvPr id="16" name="图片 15">
            <a:extLst>
              <a:ext uri="{FF2B5EF4-FFF2-40B4-BE49-F238E27FC236}">
                <a16:creationId xmlns="" xmlns:a16="http://schemas.microsoft.com/office/drawing/2014/main" id="{56DE5CE9-4CDB-47BD-BC5D-A41B518E98A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667" r="16667"/>
          <a:stretch/>
        </p:blipFill>
        <p:spPr>
          <a:xfrm>
            <a:off x="7666896" y="4016063"/>
            <a:ext cx="2160000" cy="2160000"/>
          </a:xfrm>
          <a:prstGeom prst="ellipse">
            <a:avLst/>
          </a:prstGeom>
        </p:spPr>
      </p:pic>
      <p:grpSp>
        <p:nvGrpSpPr>
          <p:cNvPr id="17" name="组合 16">
            <a:extLst>
              <a:ext uri="{FF2B5EF4-FFF2-40B4-BE49-F238E27FC236}">
                <a16:creationId xmlns="" xmlns:a16="http://schemas.microsoft.com/office/drawing/2014/main" id="{FE335054-9DC5-4629-BCAF-91500804F764}"/>
              </a:ext>
            </a:extLst>
          </p:cNvPr>
          <p:cNvGrpSpPr/>
          <p:nvPr/>
        </p:nvGrpSpPr>
        <p:grpSpPr>
          <a:xfrm>
            <a:off x="1723421" y="5435115"/>
            <a:ext cx="8797420" cy="1155621"/>
            <a:chOff x="1779405" y="4586029"/>
            <a:chExt cx="8797420" cy="1155621"/>
          </a:xfrm>
        </p:grpSpPr>
        <p:cxnSp>
          <p:nvCxnSpPr>
            <p:cNvPr id="18" name="直接连接符 17">
              <a:extLst>
                <a:ext uri="{FF2B5EF4-FFF2-40B4-BE49-F238E27FC236}">
                  <a16:creationId xmlns="" xmlns:a16="http://schemas.microsoft.com/office/drawing/2014/main" id="{32943527-293E-4919-A6BD-765A7099F7F4}"/>
                </a:ext>
              </a:extLst>
            </p:cNvPr>
            <p:cNvCxnSpPr/>
            <p:nvPr/>
          </p:nvCxnSpPr>
          <p:spPr>
            <a:xfrm>
              <a:off x="1779405" y="5234775"/>
              <a:ext cx="1803431" cy="506875"/>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 xmlns:a16="http://schemas.microsoft.com/office/drawing/2014/main" id="{97237605-7FA4-40E1-8567-5439E9558885}"/>
                </a:ext>
              </a:extLst>
            </p:cNvPr>
            <p:cNvCxnSpPr/>
            <p:nvPr/>
          </p:nvCxnSpPr>
          <p:spPr>
            <a:xfrm flipV="1">
              <a:off x="3582836" y="5175591"/>
              <a:ext cx="1113328" cy="566059"/>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 xmlns:a16="http://schemas.microsoft.com/office/drawing/2014/main" id="{7B69DA6E-91E5-4F21-86B9-A616587551D2}"/>
                </a:ext>
              </a:extLst>
            </p:cNvPr>
            <p:cNvCxnSpPr/>
            <p:nvPr/>
          </p:nvCxnSpPr>
          <p:spPr>
            <a:xfrm>
              <a:off x="4696164" y="5175591"/>
              <a:ext cx="1343836" cy="436759"/>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 xmlns:a16="http://schemas.microsoft.com/office/drawing/2014/main" id="{B7485B89-A5AA-4E59-B6DE-CFA4E37D92E4}"/>
                </a:ext>
              </a:extLst>
            </p:cNvPr>
            <p:cNvCxnSpPr/>
            <p:nvPr/>
          </p:nvCxnSpPr>
          <p:spPr>
            <a:xfrm flipV="1">
              <a:off x="6040000" y="4822008"/>
              <a:ext cx="1399236" cy="790342"/>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 xmlns:a16="http://schemas.microsoft.com/office/drawing/2014/main" id="{AD033F61-C5B1-4751-B52C-AC0CB4FF24F6}"/>
                </a:ext>
              </a:extLst>
            </p:cNvPr>
            <p:cNvCxnSpPr/>
            <p:nvPr/>
          </p:nvCxnSpPr>
          <p:spPr>
            <a:xfrm>
              <a:off x="7439236" y="4822008"/>
              <a:ext cx="1363644" cy="909754"/>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 xmlns:a16="http://schemas.microsoft.com/office/drawing/2014/main" id="{0F0D5E5F-0A09-4C3C-A135-8FC784937284}"/>
                </a:ext>
              </a:extLst>
            </p:cNvPr>
            <p:cNvCxnSpPr/>
            <p:nvPr/>
          </p:nvCxnSpPr>
          <p:spPr>
            <a:xfrm flipV="1">
              <a:off x="8802880" y="4586029"/>
              <a:ext cx="1773945" cy="1145733"/>
            </a:xfrm>
            <a:prstGeom prst="line">
              <a:avLst/>
            </a:prstGeom>
            <a:ln>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4" name="Oval 8">
            <a:extLst>
              <a:ext uri="{FF2B5EF4-FFF2-40B4-BE49-F238E27FC236}">
                <a16:creationId xmlns="" xmlns:a16="http://schemas.microsoft.com/office/drawing/2014/main" id="{DC269FA4-05F0-4797-B185-331334F453FB}"/>
              </a:ext>
            </a:extLst>
          </p:cNvPr>
          <p:cNvSpPr/>
          <p:nvPr/>
        </p:nvSpPr>
        <p:spPr>
          <a:xfrm>
            <a:off x="1633421" y="5993861"/>
            <a:ext cx="180000" cy="18000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Oval 23">
            <a:extLst>
              <a:ext uri="{FF2B5EF4-FFF2-40B4-BE49-F238E27FC236}">
                <a16:creationId xmlns="" xmlns:a16="http://schemas.microsoft.com/office/drawing/2014/main" id="{580A0B79-CCA1-42F9-BD7F-A3ABD934B08F}"/>
              </a:ext>
            </a:extLst>
          </p:cNvPr>
          <p:cNvSpPr/>
          <p:nvPr/>
        </p:nvSpPr>
        <p:spPr>
          <a:xfrm>
            <a:off x="3436852" y="6500736"/>
            <a:ext cx="180000" cy="18000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Oval 24">
            <a:extLst>
              <a:ext uri="{FF2B5EF4-FFF2-40B4-BE49-F238E27FC236}">
                <a16:creationId xmlns="" xmlns:a16="http://schemas.microsoft.com/office/drawing/2014/main" id="{5EB528C9-C28C-4E27-9518-C95B251C6F8F}"/>
              </a:ext>
            </a:extLst>
          </p:cNvPr>
          <p:cNvSpPr/>
          <p:nvPr/>
        </p:nvSpPr>
        <p:spPr>
          <a:xfrm>
            <a:off x="4550180" y="5934677"/>
            <a:ext cx="180000" cy="180000"/>
          </a:xfrm>
          <a:prstGeom prst="ellipse">
            <a:avLst/>
          </a:prstGeom>
          <a:solidFill>
            <a:schemeClr val="accent2">
              <a:lumMod val="7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Oval 25">
            <a:extLst>
              <a:ext uri="{FF2B5EF4-FFF2-40B4-BE49-F238E27FC236}">
                <a16:creationId xmlns="" xmlns:a16="http://schemas.microsoft.com/office/drawing/2014/main" id="{643C0CB8-2DD5-4E19-8661-18D98CFD1B49}"/>
              </a:ext>
            </a:extLst>
          </p:cNvPr>
          <p:cNvSpPr/>
          <p:nvPr/>
        </p:nvSpPr>
        <p:spPr>
          <a:xfrm>
            <a:off x="5894016" y="6371436"/>
            <a:ext cx="180000" cy="180000"/>
          </a:xfrm>
          <a:prstGeom prst="ellipse">
            <a:avLst/>
          </a:prstGeom>
          <a:solidFill>
            <a:schemeClr val="accent2">
              <a:lumMod val="7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Oval 27">
            <a:extLst>
              <a:ext uri="{FF2B5EF4-FFF2-40B4-BE49-F238E27FC236}">
                <a16:creationId xmlns="" xmlns:a16="http://schemas.microsoft.com/office/drawing/2014/main" id="{9F097CF8-2B07-49A1-BCE3-932403EE2A4B}"/>
              </a:ext>
            </a:extLst>
          </p:cNvPr>
          <p:cNvSpPr/>
          <p:nvPr/>
        </p:nvSpPr>
        <p:spPr>
          <a:xfrm>
            <a:off x="7293252" y="5581094"/>
            <a:ext cx="180000" cy="18000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Oval 28">
            <a:extLst>
              <a:ext uri="{FF2B5EF4-FFF2-40B4-BE49-F238E27FC236}">
                <a16:creationId xmlns="" xmlns:a16="http://schemas.microsoft.com/office/drawing/2014/main" id="{7D24D0B7-886B-4053-B113-6C52C95F26C5}"/>
              </a:ext>
            </a:extLst>
          </p:cNvPr>
          <p:cNvSpPr/>
          <p:nvPr/>
        </p:nvSpPr>
        <p:spPr>
          <a:xfrm>
            <a:off x="8656896" y="6490848"/>
            <a:ext cx="180000" cy="180000"/>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Oval 29">
            <a:extLst>
              <a:ext uri="{FF2B5EF4-FFF2-40B4-BE49-F238E27FC236}">
                <a16:creationId xmlns="" xmlns:a16="http://schemas.microsoft.com/office/drawing/2014/main" id="{D50D3561-D603-485F-B3A0-340F933ACBC6}"/>
              </a:ext>
            </a:extLst>
          </p:cNvPr>
          <p:cNvSpPr/>
          <p:nvPr/>
        </p:nvSpPr>
        <p:spPr>
          <a:xfrm>
            <a:off x="10430841" y="5345115"/>
            <a:ext cx="180000" cy="180000"/>
          </a:xfrm>
          <a:prstGeom prst="ellipse">
            <a:avLst/>
          </a:prstGeom>
          <a:solidFill>
            <a:schemeClr val="accent2">
              <a:lumMod val="75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6">
            <a:extLst>
              <a:ext uri="{FF2B5EF4-FFF2-40B4-BE49-F238E27FC236}">
                <a16:creationId xmlns="" xmlns:a16="http://schemas.microsoft.com/office/drawing/2014/main" id="{DE27AACF-98DE-4EAF-A011-5B7BDFFC9A5F}"/>
              </a:ext>
            </a:extLst>
          </p:cNvPr>
          <p:cNvSpPr txBox="1"/>
          <p:nvPr/>
        </p:nvSpPr>
        <p:spPr>
          <a:xfrm>
            <a:off x="1098952" y="410452"/>
            <a:ext cx="1620957" cy="523220"/>
          </a:xfrm>
          <a:prstGeom prst="rect">
            <a:avLst/>
          </a:prstGeom>
          <a:noFill/>
        </p:spPr>
        <p:txBody>
          <a:bodyPr wrap="none" rtlCol="0">
            <a:spAutoFit/>
          </a:bodyPr>
          <a:lstStyle/>
          <a:p>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颁奖仪式</a:t>
            </a:r>
          </a:p>
        </p:txBody>
      </p:sp>
      <p:pic>
        <p:nvPicPr>
          <p:cNvPr id="33" name="图片 32">
            <a:extLst>
              <a:ext uri="{FF2B5EF4-FFF2-40B4-BE49-F238E27FC236}">
                <a16:creationId xmlns="" xmlns:a16="http://schemas.microsoft.com/office/drawing/2014/main" id="{B3FBF349-C39C-40EF-81FC-1E4125498BB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1475" y="152733"/>
            <a:ext cx="947477" cy="901083"/>
          </a:xfrm>
          <a:prstGeom prst="rect">
            <a:avLst/>
          </a:prstGeom>
        </p:spPr>
      </p:pic>
      <p:sp>
        <p:nvSpPr>
          <p:cNvPr id="34" name="矩形 33">
            <a:extLst>
              <a:ext uri="{FF2B5EF4-FFF2-40B4-BE49-F238E27FC236}">
                <a16:creationId xmlns="" xmlns:a16="http://schemas.microsoft.com/office/drawing/2014/main" id="{4AB39326-0C6E-48C1-893C-167497EB7014}"/>
              </a:ext>
            </a:extLst>
          </p:cNvPr>
          <p:cNvSpPr/>
          <p:nvPr/>
        </p:nvSpPr>
        <p:spPr>
          <a:xfrm>
            <a:off x="1722624" y="1471138"/>
            <a:ext cx="9475593" cy="830997"/>
          </a:xfrm>
          <a:prstGeom prst="rect">
            <a:avLst/>
          </a:prstGeom>
        </p:spPr>
        <p:txBody>
          <a:bodyPr wrap="square">
            <a:spAutoFit/>
          </a:bodyPr>
          <a:lstStyle/>
          <a:p>
            <a:pPr algn="ctr"/>
            <a:r>
              <a:rPr lang="zh-CN" altLang="en-US" sz="24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通过员工表彰行动，让所有员工感受到公司对每一位员工的尊重及厚爱表达公司以感恩的心，对待每一位公司家庭成员</a:t>
            </a:r>
          </a:p>
        </p:txBody>
      </p:sp>
    </p:spTree>
    <p:extLst>
      <p:ext uri="{BB962C8B-B14F-4D97-AF65-F5344CB8AC3E}">
        <p14:creationId xmlns:p14="http://schemas.microsoft.com/office/powerpoint/2010/main" val="103398967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decel="10000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1" presetClass="entr" presetSubtype="1"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heel(1)">
                                      <p:cBhvr>
                                        <p:cTn id="17" dur="2000"/>
                                        <p:tgtEl>
                                          <p:spTgt spid="15"/>
                                        </p:tgtEl>
                                      </p:cBhvr>
                                    </p:animEffect>
                                  </p:childTnLst>
                                </p:cTn>
                              </p:par>
                            </p:childTnLst>
                          </p:cTn>
                        </p:par>
                        <p:par>
                          <p:cTn id="18" fill="hold">
                            <p:stCondLst>
                              <p:cond delay="3000"/>
                            </p:stCondLst>
                            <p:childTnLst>
                              <p:par>
                                <p:cTn id="19" presetID="2" presetClass="entr" presetSubtype="4" decel="10000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3500"/>
                            </p:stCondLst>
                            <p:childTnLst>
                              <p:par>
                                <p:cTn id="24" presetID="2" presetClass="entr" presetSubtype="4" decel="100000"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fill="hold"/>
                                        <p:tgtEl>
                                          <p:spTgt spid="4"/>
                                        </p:tgtEl>
                                        <p:attrNameLst>
                                          <p:attrName>ppt_x</p:attrName>
                                        </p:attrNameLst>
                                      </p:cBhvr>
                                      <p:tavLst>
                                        <p:tav tm="0">
                                          <p:val>
                                            <p:strVal val="#ppt_x"/>
                                          </p:val>
                                        </p:tav>
                                        <p:tav tm="100000">
                                          <p:val>
                                            <p:strVal val="#ppt_x"/>
                                          </p:val>
                                        </p:tav>
                                      </p:tavLst>
                                    </p:anim>
                                    <p:anim calcmode="lin" valueType="num">
                                      <p:cBhvr additive="base">
                                        <p:cTn id="27" dur="500" fill="hold"/>
                                        <p:tgtEl>
                                          <p:spTgt spid="4"/>
                                        </p:tgtEl>
                                        <p:attrNameLst>
                                          <p:attrName>ppt_y</p:attrName>
                                        </p:attrNameLst>
                                      </p:cBhvr>
                                      <p:tavLst>
                                        <p:tav tm="0">
                                          <p:val>
                                            <p:strVal val="1+#ppt_h/2"/>
                                          </p:val>
                                        </p:tav>
                                        <p:tav tm="100000">
                                          <p:val>
                                            <p:strVal val="#ppt_y"/>
                                          </p:val>
                                        </p:tav>
                                      </p:tavLst>
                                    </p:anim>
                                  </p:childTnLst>
                                </p:cTn>
                              </p:par>
                            </p:childTnLst>
                          </p:cTn>
                        </p:par>
                        <p:par>
                          <p:cTn id="28" fill="hold">
                            <p:stCondLst>
                              <p:cond delay="4000"/>
                            </p:stCondLst>
                            <p:childTnLst>
                              <p:par>
                                <p:cTn id="29" presetID="21" presetClass="entr" presetSubtype="1"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heel(1)">
                                      <p:cBhvr>
                                        <p:cTn id="31" dur="2000"/>
                                        <p:tgtEl>
                                          <p:spTgt spid="16"/>
                                        </p:tgtEl>
                                      </p:cBhvr>
                                    </p:animEffect>
                                  </p:childTnLst>
                                </p:cTn>
                              </p:par>
                            </p:childTnLst>
                          </p:cTn>
                        </p:par>
                        <p:par>
                          <p:cTn id="32" fill="hold">
                            <p:stCondLst>
                              <p:cond delay="6000"/>
                            </p:stCondLst>
                            <p:childTnLst>
                              <p:par>
                                <p:cTn id="33" presetID="2" presetClass="entr" presetSubtype="4" decel="10000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additive="base">
                                        <p:cTn id="35" dur="500" fill="hold"/>
                                        <p:tgtEl>
                                          <p:spTgt spid="6"/>
                                        </p:tgtEl>
                                        <p:attrNameLst>
                                          <p:attrName>ppt_x</p:attrName>
                                        </p:attrNameLst>
                                      </p:cBhvr>
                                      <p:tavLst>
                                        <p:tav tm="0">
                                          <p:val>
                                            <p:strVal val="#ppt_x"/>
                                          </p:val>
                                        </p:tav>
                                        <p:tav tm="100000">
                                          <p:val>
                                            <p:strVal val="#ppt_x"/>
                                          </p:val>
                                        </p:tav>
                                      </p:tavLst>
                                    </p:anim>
                                    <p:anim calcmode="lin" valueType="num">
                                      <p:cBhvr additive="base">
                                        <p:cTn id="36" dur="500" fill="hold"/>
                                        <p:tgtEl>
                                          <p:spTgt spid="6"/>
                                        </p:tgtEl>
                                        <p:attrNameLst>
                                          <p:attrName>ppt_y</p:attrName>
                                        </p:attrNameLst>
                                      </p:cBhvr>
                                      <p:tavLst>
                                        <p:tav tm="0">
                                          <p:val>
                                            <p:strVal val="1+#ppt_h/2"/>
                                          </p:val>
                                        </p:tav>
                                        <p:tav tm="100000">
                                          <p:val>
                                            <p:strVal val="#ppt_y"/>
                                          </p:val>
                                        </p:tav>
                                      </p:tavLst>
                                    </p:anim>
                                  </p:childTnLst>
                                </p:cTn>
                              </p:par>
                            </p:childTnLst>
                          </p:cTn>
                        </p:par>
                        <p:par>
                          <p:cTn id="37" fill="hold">
                            <p:stCondLst>
                              <p:cond delay="6500"/>
                            </p:stCondLst>
                            <p:childTnLst>
                              <p:par>
                                <p:cTn id="38" presetID="2" presetClass="entr" presetSubtype="4" decel="10000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ppt_x"/>
                                          </p:val>
                                        </p:tav>
                                        <p:tav tm="100000">
                                          <p:val>
                                            <p:strVal val="#ppt_x"/>
                                          </p:val>
                                        </p:tav>
                                      </p:tavLst>
                                    </p:anim>
                                    <p:anim calcmode="lin" valueType="num">
                                      <p:cBhvr additive="base">
                                        <p:cTn id="4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占位符 7">
            <a:extLst>
              <a:ext uri="{FF2B5EF4-FFF2-40B4-BE49-F238E27FC236}">
                <a16:creationId xmlns="" xmlns:a16="http://schemas.microsoft.com/office/drawing/2014/main" id="{3F830655-74F7-4087-8B68-225E5D9622FB}"/>
              </a:ext>
            </a:extLst>
          </p:cNvPr>
          <p:cNvPicPr>
            <a:picLocks noChangeAspect="1"/>
          </p:cNvPicPr>
          <p:nvPr/>
        </p:nvPicPr>
        <p:blipFill>
          <a:blip r:embed="rId3"/>
          <a:srcRect l="13334" r="13334"/>
          <a:stretch>
            <a:fillRect/>
          </a:stretch>
        </p:blipFill>
        <p:spPr>
          <a:xfrm>
            <a:off x="7955757" y="1721644"/>
            <a:ext cx="3458369" cy="3144044"/>
          </a:xfrm>
          <a:prstGeom prst="rect">
            <a:avLst/>
          </a:prstGeom>
          <a:solidFill>
            <a:schemeClr val="bg2"/>
          </a:solidFill>
        </p:spPr>
      </p:pic>
      <p:sp>
        <p:nvSpPr>
          <p:cNvPr id="3" name="Rectangle 22">
            <a:extLst>
              <a:ext uri="{FF2B5EF4-FFF2-40B4-BE49-F238E27FC236}">
                <a16:creationId xmlns="" xmlns:a16="http://schemas.microsoft.com/office/drawing/2014/main" id="{5F17B9FA-F01C-4FFA-9631-9CEA43EC3BD3}"/>
              </a:ext>
            </a:extLst>
          </p:cNvPr>
          <p:cNvSpPr>
            <a:spLocks noChangeArrowheads="1"/>
          </p:cNvSpPr>
          <p:nvPr/>
        </p:nvSpPr>
        <p:spPr bwMode="auto">
          <a:xfrm>
            <a:off x="7955940" y="4866027"/>
            <a:ext cx="3458369" cy="1181100"/>
          </a:xfrm>
          <a:prstGeom prst="rect">
            <a:avLst/>
          </a:prstGeom>
          <a:solidFill>
            <a:schemeClr val="accent2">
              <a:lumMod val="75000"/>
            </a:schemeClr>
          </a:solidFill>
          <a:ln>
            <a:noFill/>
          </a:ln>
          <a:extLst/>
        </p:spPr>
        <p:txBody>
          <a:bodyPr vert="horz" wrap="square" lIns="45720" tIns="22860" rIns="45720" bIns="22860" numCol="1" anchor="t" anchorCtr="0" compatLnSpc="1">
            <a:prstTxWarp prst="textNoShape">
              <a:avLst/>
            </a:prstTxWarp>
          </a:bodyPr>
          <a:lstStyle/>
          <a:p>
            <a:endParaRPr lang="en-US" sz="900">
              <a:solidFill>
                <a:schemeClr val="bg1"/>
              </a:solidFill>
              <a:cs typeface="+mn-ea"/>
              <a:sym typeface="+mn-lt"/>
            </a:endParaRPr>
          </a:p>
        </p:txBody>
      </p:sp>
      <p:sp>
        <p:nvSpPr>
          <p:cNvPr id="4" name="Rectangle 23">
            <a:extLst>
              <a:ext uri="{FF2B5EF4-FFF2-40B4-BE49-F238E27FC236}">
                <a16:creationId xmlns="" xmlns:a16="http://schemas.microsoft.com/office/drawing/2014/main" id="{B7D98DD3-FE41-4D97-99D3-F45EDAFC3020}"/>
              </a:ext>
            </a:extLst>
          </p:cNvPr>
          <p:cNvSpPr>
            <a:spLocks noChangeArrowheads="1"/>
          </p:cNvSpPr>
          <p:nvPr/>
        </p:nvSpPr>
        <p:spPr bwMode="auto">
          <a:xfrm>
            <a:off x="7955940" y="4866027"/>
            <a:ext cx="1732757" cy="69850"/>
          </a:xfrm>
          <a:prstGeom prst="rect">
            <a:avLst/>
          </a:prstGeom>
          <a:solidFill>
            <a:srgbClr val="AB5E37"/>
          </a:solidFill>
          <a:ln>
            <a:noFill/>
          </a:ln>
          <a:extLst/>
        </p:spPr>
        <p:txBody>
          <a:bodyPr vert="horz" wrap="square" lIns="45720" tIns="22860" rIns="45720" bIns="22860" numCol="1" anchor="t" anchorCtr="0" compatLnSpc="1">
            <a:prstTxWarp prst="textNoShape">
              <a:avLst/>
            </a:prstTxWarp>
          </a:bodyPr>
          <a:lstStyle/>
          <a:p>
            <a:endParaRPr lang="en-US" sz="900">
              <a:solidFill>
                <a:schemeClr val="bg1"/>
              </a:solidFill>
              <a:cs typeface="+mn-ea"/>
              <a:sym typeface="+mn-lt"/>
            </a:endParaRPr>
          </a:p>
        </p:txBody>
      </p:sp>
      <p:sp>
        <p:nvSpPr>
          <p:cNvPr id="5" name="Rectangle 22">
            <a:extLst>
              <a:ext uri="{FF2B5EF4-FFF2-40B4-BE49-F238E27FC236}">
                <a16:creationId xmlns="" xmlns:a16="http://schemas.microsoft.com/office/drawing/2014/main" id="{CD6EEFC5-F473-4AAC-A034-A480AA5D7693}"/>
              </a:ext>
            </a:extLst>
          </p:cNvPr>
          <p:cNvSpPr>
            <a:spLocks noChangeArrowheads="1"/>
          </p:cNvSpPr>
          <p:nvPr/>
        </p:nvSpPr>
        <p:spPr bwMode="auto">
          <a:xfrm>
            <a:off x="8220236" y="5050074"/>
            <a:ext cx="164147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游戏三、成语接龙</a:t>
            </a:r>
            <a:endParaRPr lang="en-US" altLang="en-US" sz="9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6" name="TextBox 36">
            <a:extLst>
              <a:ext uri="{FF2B5EF4-FFF2-40B4-BE49-F238E27FC236}">
                <a16:creationId xmlns="" xmlns:a16="http://schemas.microsoft.com/office/drawing/2014/main" id="{EAAFE4FC-0EF9-4F0E-AD41-368EF0229A21}"/>
              </a:ext>
            </a:extLst>
          </p:cNvPr>
          <p:cNvSpPr txBox="1"/>
          <p:nvPr/>
        </p:nvSpPr>
        <p:spPr>
          <a:xfrm>
            <a:off x="8230384" y="5376927"/>
            <a:ext cx="2906176" cy="474489"/>
          </a:xfrm>
          <a:prstGeom prst="rect">
            <a:avLst/>
          </a:prstGeom>
          <a:noFill/>
        </p:spPr>
        <p:txBody>
          <a:bodyPr wrap="square" lIns="0" tIns="0" rIns="0" bIns="0" rtlCol="0">
            <a:spAutoFit/>
          </a:bodyPr>
          <a:lstStyle/>
          <a:p>
            <a:pPr>
              <a:lnSpc>
                <a:spcPct val="150000"/>
              </a:lnSpc>
            </a:pPr>
            <a:r>
              <a:rPr lang="en-US" sz="1100" dirty="0" err="1">
                <a:solidFill>
                  <a:schemeClr val="bg1"/>
                </a:solidFill>
                <a:cs typeface="+mn-ea"/>
                <a:sym typeface="+mn-lt"/>
              </a:rPr>
              <a:t>Aliquam</a:t>
            </a:r>
            <a:r>
              <a:rPr lang="en-US" sz="1100" dirty="0">
                <a:solidFill>
                  <a:schemeClr val="bg1"/>
                </a:solidFill>
                <a:cs typeface="+mn-ea"/>
                <a:sym typeface="+mn-lt"/>
              </a:rPr>
              <a:t> </a:t>
            </a:r>
            <a:r>
              <a:rPr lang="en-US" sz="1100" dirty="0" err="1">
                <a:solidFill>
                  <a:schemeClr val="bg1"/>
                </a:solidFill>
                <a:cs typeface="+mn-ea"/>
                <a:sym typeface="+mn-lt"/>
              </a:rPr>
              <a:t>efficitur</a:t>
            </a:r>
            <a:r>
              <a:rPr lang="en-US" sz="1100" dirty="0">
                <a:solidFill>
                  <a:schemeClr val="bg1"/>
                </a:solidFill>
                <a:cs typeface="+mn-ea"/>
                <a:sym typeface="+mn-lt"/>
              </a:rPr>
              <a:t>, </a:t>
            </a:r>
            <a:r>
              <a:rPr lang="en-US" sz="1100" dirty="0" err="1">
                <a:solidFill>
                  <a:schemeClr val="bg1"/>
                </a:solidFill>
                <a:cs typeface="+mn-ea"/>
                <a:sym typeface="+mn-lt"/>
              </a:rPr>
              <a:t>eu</a:t>
            </a:r>
            <a:r>
              <a:rPr lang="en-US" sz="1100" dirty="0">
                <a:solidFill>
                  <a:schemeClr val="bg1"/>
                </a:solidFill>
                <a:cs typeface="+mn-ea"/>
                <a:sym typeface="+mn-lt"/>
              </a:rPr>
              <a:t> </a:t>
            </a:r>
            <a:r>
              <a:rPr lang="en-US" sz="1100" dirty="0" err="1">
                <a:solidFill>
                  <a:schemeClr val="bg1"/>
                </a:solidFill>
                <a:cs typeface="+mn-ea"/>
                <a:sym typeface="+mn-lt"/>
              </a:rPr>
              <a:t>ornare</a:t>
            </a:r>
            <a:r>
              <a:rPr lang="en-US" sz="1100" dirty="0">
                <a:solidFill>
                  <a:schemeClr val="bg1"/>
                </a:solidFill>
                <a:cs typeface="+mn-ea"/>
                <a:sym typeface="+mn-lt"/>
              </a:rPr>
              <a:t> </a:t>
            </a:r>
            <a:r>
              <a:rPr lang="en-US" sz="1100" dirty="0" err="1">
                <a:solidFill>
                  <a:schemeClr val="bg1"/>
                </a:solidFill>
                <a:cs typeface="+mn-ea"/>
                <a:sym typeface="+mn-lt"/>
              </a:rPr>
              <a:t>pretium</a:t>
            </a:r>
            <a:r>
              <a:rPr lang="en-US" sz="1100" dirty="0">
                <a:solidFill>
                  <a:schemeClr val="bg1"/>
                </a:solidFill>
                <a:cs typeface="+mn-ea"/>
                <a:sym typeface="+mn-lt"/>
              </a:rPr>
              <a:t>, </a:t>
            </a:r>
            <a:r>
              <a:rPr lang="en-US" sz="1100" dirty="0" err="1">
                <a:solidFill>
                  <a:schemeClr val="bg1"/>
                </a:solidFill>
                <a:cs typeface="+mn-ea"/>
                <a:sym typeface="+mn-lt"/>
              </a:rPr>
              <a:t>arcu</a:t>
            </a:r>
            <a:r>
              <a:rPr lang="en-US" sz="1100" dirty="0">
                <a:solidFill>
                  <a:schemeClr val="bg1"/>
                </a:solidFill>
                <a:cs typeface="+mn-ea"/>
                <a:sym typeface="+mn-lt"/>
              </a:rPr>
              <a:t> </a:t>
            </a:r>
            <a:r>
              <a:rPr lang="en-US" sz="1100" dirty="0" err="1">
                <a:solidFill>
                  <a:schemeClr val="bg1"/>
                </a:solidFill>
                <a:cs typeface="+mn-ea"/>
                <a:sym typeface="+mn-lt"/>
              </a:rPr>
              <a:t>sem</a:t>
            </a:r>
            <a:r>
              <a:rPr lang="en-US" sz="1100" dirty="0">
                <a:solidFill>
                  <a:schemeClr val="bg1"/>
                </a:solidFill>
                <a:cs typeface="+mn-ea"/>
                <a:sym typeface="+mn-lt"/>
              </a:rPr>
              <a:t> </a:t>
            </a:r>
            <a:r>
              <a:rPr lang="en-US" sz="1100" dirty="0" err="1">
                <a:solidFill>
                  <a:schemeClr val="bg1"/>
                </a:solidFill>
                <a:cs typeface="+mn-ea"/>
                <a:sym typeface="+mn-lt"/>
              </a:rPr>
              <a:t>rutrum</a:t>
            </a:r>
            <a:r>
              <a:rPr lang="en-US" sz="1100" dirty="0">
                <a:solidFill>
                  <a:schemeClr val="bg1"/>
                </a:solidFill>
                <a:cs typeface="+mn-ea"/>
                <a:sym typeface="+mn-lt"/>
              </a:rPr>
              <a:t> </a:t>
            </a:r>
            <a:r>
              <a:rPr lang="en-US" sz="1100" dirty="0" err="1">
                <a:solidFill>
                  <a:schemeClr val="bg1"/>
                </a:solidFill>
                <a:cs typeface="+mn-ea"/>
                <a:sym typeface="+mn-lt"/>
              </a:rPr>
              <a:t>ipsum</a:t>
            </a:r>
            <a:r>
              <a:rPr lang="en-US" sz="1100" dirty="0">
                <a:solidFill>
                  <a:schemeClr val="bg1"/>
                </a:solidFill>
                <a:cs typeface="+mn-ea"/>
                <a:sym typeface="+mn-lt"/>
              </a:rPr>
              <a:t>, at </a:t>
            </a:r>
            <a:r>
              <a:rPr lang="en-US" sz="1100" dirty="0" err="1">
                <a:solidFill>
                  <a:schemeClr val="bg1"/>
                </a:solidFill>
                <a:cs typeface="+mn-ea"/>
                <a:sym typeface="+mn-lt"/>
              </a:rPr>
              <a:t>pretium</a:t>
            </a:r>
            <a:r>
              <a:rPr lang="en-US" sz="1100" dirty="0">
                <a:solidFill>
                  <a:schemeClr val="bg1"/>
                </a:solidFill>
                <a:cs typeface="+mn-ea"/>
                <a:sym typeface="+mn-lt"/>
              </a:rPr>
              <a:t> </a:t>
            </a:r>
            <a:r>
              <a:rPr lang="en-US" sz="1100" dirty="0" err="1">
                <a:solidFill>
                  <a:schemeClr val="bg1"/>
                </a:solidFill>
                <a:cs typeface="+mn-ea"/>
                <a:sym typeface="+mn-lt"/>
              </a:rPr>
              <a:t>metus</a:t>
            </a:r>
            <a:r>
              <a:rPr lang="en-US" sz="1100" dirty="0">
                <a:solidFill>
                  <a:schemeClr val="bg1"/>
                </a:solidFill>
                <a:cs typeface="+mn-ea"/>
                <a:sym typeface="+mn-lt"/>
              </a:rPr>
              <a:t>.</a:t>
            </a:r>
          </a:p>
        </p:txBody>
      </p:sp>
      <p:pic>
        <p:nvPicPr>
          <p:cNvPr id="7" name="图片占位符 4">
            <a:extLst>
              <a:ext uri="{FF2B5EF4-FFF2-40B4-BE49-F238E27FC236}">
                <a16:creationId xmlns="" xmlns:a16="http://schemas.microsoft.com/office/drawing/2014/main" id="{04E2D7C6-C967-4D28-99D3-A042FB4FCC37}"/>
              </a:ext>
            </a:extLst>
          </p:cNvPr>
          <p:cNvPicPr>
            <a:picLocks noChangeAspect="1"/>
          </p:cNvPicPr>
          <p:nvPr/>
        </p:nvPicPr>
        <p:blipFill>
          <a:blip r:embed="rId4"/>
          <a:srcRect l="13523" r="13523"/>
          <a:stretch>
            <a:fillRect/>
          </a:stretch>
        </p:blipFill>
        <p:spPr>
          <a:xfrm>
            <a:off x="4366419" y="1721644"/>
            <a:ext cx="3458369" cy="3144044"/>
          </a:xfrm>
          <a:prstGeom prst="rect">
            <a:avLst/>
          </a:prstGeom>
          <a:solidFill>
            <a:schemeClr val="bg2"/>
          </a:solidFill>
        </p:spPr>
      </p:pic>
      <p:sp>
        <p:nvSpPr>
          <p:cNvPr id="8" name="Rectangle 15">
            <a:extLst>
              <a:ext uri="{FF2B5EF4-FFF2-40B4-BE49-F238E27FC236}">
                <a16:creationId xmlns="" xmlns:a16="http://schemas.microsoft.com/office/drawing/2014/main" id="{4DE09844-A5F3-4DFB-B914-44A7804E477D}"/>
              </a:ext>
            </a:extLst>
          </p:cNvPr>
          <p:cNvSpPr>
            <a:spLocks noChangeArrowheads="1"/>
          </p:cNvSpPr>
          <p:nvPr/>
        </p:nvSpPr>
        <p:spPr bwMode="auto">
          <a:xfrm>
            <a:off x="4366816" y="4866027"/>
            <a:ext cx="3458369" cy="1181100"/>
          </a:xfrm>
          <a:prstGeom prst="rect">
            <a:avLst/>
          </a:prstGeom>
          <a:solidFill>
            <a:schemeClr val="accent2">
              <a:lumMod val="75000"/>
            </a:schemeClr>
          </a:solidFill>
          <a:ln>
            <a:noFill/>
          </a:ln>
          <a:extLst/>
        </p:spPr>
        <p:txBody>
          <a:bodyPr vert="horz" wrap="square" lIns="45720" tIns="22860" rIns="45720" bIns="22860" numCol="1" anchor="t" anchorCtr="0" compatLnSpc="1">
            <a:prstTxWarp prst="textNoShape">
              <a:avLst/>
            </a:prstTxWarp>
          </a:bodyPr>
          <a:lstStyle/>
          <a:p>
            <a:endParaRPr lang="en-US" sz="900">
              <a:solidFill>
                <a:schemeClr val="bg1"/>
              </a:solidFill>
              <a:cs typeface="+mn-ea"/>
              <a:sym typeface="+mn-lt"/>
            </a:endParaRPr>
          </a:p>
        </p:txBody>
      </p:sp>
      <p:sp>
        <p:nvSpPr>
          <p:cNvPr id="9" name="Rectangle 16">
            <a:extLst>
              <a:ext uri="{FF2B5EF4-FFF2-40B4-BE49-F238E27FC236}">
                <a16:creationId xmlns="" xmlns:a16="http://schemas.microsoft.com/office/drawing/2014/main" id="{3DAAE0E3-47E5-4959-9788-E0E6CC63D932}"/>
              </a:ext>
            </a:extLst>
          </p:cNvPr>
          <p:cNvSpPr>
            <a:spLocks noChangeArrowheads="1"/>
          </p:cNvSpPr>
          <p:nvPr/>
        </p:nvSpPr>
        <p:spPr bwMode="auto">
          <a:xfrm>
            <a:off x="4366816" y="4866027"/>
            <a:ext cx="1732757" cy="69850"/>
          </a:xfrm>
          <a:prstGeom prst="rect">
            <a:avLst/>
          </a:prstGeom>
          <a:solidFill>
            <a:srgbClr val="AB5E37"/>
          </a:solidFill>
          <a:ln>
            <a:noFill/>
          </a:ln>
          <a:extLst/>
        </p:spPr>
        <p:txBody>
          <a:bodyPr vert="horz" wrap="square" lIns="45720" tIns="22860" rIns="45720" bIns="22860" numCol="1" anchor="t" anchorCtr="0" compatLnSpc="1">
            <a:prstTxWarp prst="textNoShape">
              <a:avLst/>
            </a:prstTxWarp>
          </a:bodyPr>
          <a:lstStyle/>
          <a:p>
            <a:endParaRPr lang="en-US" sz="900">
              <a:solidFill>
                <a:schemeClr val="bg1"/>
              </a:solidFill>
              <a:cs typeface="+mn-ea"/>
              <a:sym typeface="+mn-lt"/>
            </a:endParaRPr>
          </a:p>
        </p:txBody>
      </p:sp>
      <p:sp>
        <p:nvSpPr>
          <p:cNvPr id="10" name="Rectangle 22">
            <a:extLst>
              <a:ext uri="{FF2B5EF4-FFF2-40B4-BE49-F238E27FC236}">
                <a16:creationId xmlns="" xmlns:a16="http://schemas.microsoft.com/office/drawing/2014/main" id="{22BDDF80-75AA-4903-BC3D-4E884412F00A}"/>
              </a:ext>
            </a:extLst>
          </p:cNvPr>
          <p:cNvSpPr>
            <a:spLocks noChangeArrowheads="1"/>
          </p:cNvSpPr>
          <p:nvPr/>
        </p:nvSpPr>
        <p:spPr bwMode="auto">
          <a:xfrm>
            <a:off x="4619836" y="5050074"/>
            <a:ext cx="184665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游戏二、合力运气球</a:t>
            </a:r>
            <a:endParaRPr lang="en-US" altLang="en-US" sz="9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1" name="TextBox 32">
            <a:extLst>
              <a:ext uri="{FF2B5EF4-FFF2-40B4-BE49-F238E27FC236}">
                <a16:creationId xmlns="" xmlns:a16="http://schemas.microsoft.com/office/drawing/2014/main" id="{ED1FA5F7-69F4-4717-B6E2-F997D338F69D}"/>
              </a:ext>
            </a:extLst>
          </p:cNvPr>
          <p:cNvSpPr txBox="1"/>
          <p:nvPr/>
        </p:nvSpPr>
        <p:spPr>
          <a:xfrm>
            <a:off x="4629984" y="5376927"/>
            <a:ext cx="2906176" cy="474489"/>
          </a:xfrm>
          <a:prstGeom prst="rect">
            <a:avLst/>
          </a:prstGeom>
          <a:noFill/>
        </p:spPr>
        <p:txBody>
          <a:bodyPr wrap="square" lIns="0" tIns="0" rIns="0" bIns="0" rtlCol="0">
            <a:spAutoFit/>
          </a:bodyPr>
          <a:lstStyle/>
          <a:p>
            <a:pPr>
              <a:lnSpc>
                <a:spcPct val="150000"/>
              </a:lnSpc>
            </a:pPr>
            <a:r>
              <a:rPr lang="en-US" sz="1100" dirty="0" err="1">
                <a:solidFill>
                  <a:schemeClr val="bg1"/>
                </a:solidFill>
                <a:cs typeface="+mn-ea"/>
                <a:sym typeface="+mn-lt"/>
              </a:rPr>
              <a:t>Aliquam</a:t>
            </a:r>
            <a:r>
              <a:rPr lang="en-US" sz="1100" dirty="0">
                <a:solidFill>
                  <a:schemeClr val="bg1"/>
                </a:solidFill>
                <a:cs typeface="+mn-ea"/>
                <a:sym typeface="+mn-lt"/>
              </a:rPr>
              <a:t> </a:t>
            </a:r>
            <a:r>
              <a:rPr lang="en-US" sz="1100" dirty="0" err="1">
                <a:solidFill>
                  <a:schemeClr val="bg1"/>
                </a:solidFill>
                <a:cs typeface="+mn-ea"/>
                <a:sym typeface="+mn-lt"/>
              </a:rPr>
              <a:t>efficitur</a:t>
            </a:r>
            <a:r>
              <a:rPr lang="en-US" sz="1100" dirty="0">
                <a:solidFill>
                  <a:schemeClr val="bg1"/>
                </a:solidFill>
                <a:cs typeface="+mn-ea"/>
                <a:sym typeface="+mn-lt"/>
              </a:rPr>
              <a:t>, </a:t>
            </a:r>
            <a:r>
              <a:rPr lang="en-US" sz="1100" dirty="0" err="1">
                <a:solidFill>
                  <a:schemeClr val="bg1"/>
                </a:solidFill>
                <a:cs typeface="+mn-ea"/>
                <a:sym typeface="+mn-lt"/>
              </a:rPr>
              <a:t>eu</a:t>
            </a:r>
            <a:r>
              <a:rPr lang="en-US" sz="1100" dirty="0">
                <a:solidFill>
                  <a:schemeClr val="bg1"/>
                </a:solidFill>
                <a:cs typeface="+mn-ea"/>
                <a:sym typeface="+mn-lt"/>
              </a:rPr>
              <a:t> </a:t>
            </a:r>
            <a:r>
              <a:rPr lang="en-US" sz="1100" dirty="0" err="1">
                <a:solidFill>
                  <a:schemeClr val="bg1"/>
                </a:solidFill>
                <a:cs typeface="+mn-ea"/>
                <a:sym typeface="+mn-lt"/>
              </a:rPr>
              <a:t>ornare</a:t>
            </a:r>
            <a:r>
              <a:rPr lang="en-US" sz="1100" dirty="0">
                <a:solidFill>
                  <a:schemeClr val="bg1"/>
                </a:solidFill>
                <a:cs typeface="+mn-ea"/>
                <a:sym typeface="+mn-lt"/>
              </a:rPr>
              <a:t> </a:t>
            </a:r>
            <a:r>
              <a:rPr lang="en-US" sz="1100" dirty="0" err="1">
                <a:solidFill>
                  <a:schemeClr val="bg1"/>
                </a:solidFill>
                <a:cs typeface="+mn-ea"/>
                <a:sym typeface="+mn-lt"/>
              </a:rPr>
              <a:t>pretium</a:t>
            </a:r>
            <a:r>
              <a:rPr lang="en-US" sz="1100" dirty="0">
                <a:solidFill>
                  <a:schemeClr val="bg1"/>
                </a:solidFill>
                <a:cs typeface="+mn-ea"/>
                <a:sym typeface="+mn-lt"/>
              </a:rPr>
              <a:t>, </a:t>
            </a:r>
            <a:r>
              <a:rPr lang="en-US" sz="1100" dirty="0" err="1">
                <a:solidFill>
                  <a:schemeClr val="bg1"/>
                </a:solidFill>
                <a:cs typeface="+mn-ea"/>
                <a:sym typeface="+mn-lt"/>
              </a:rPr>
              <a:t>arcu</a:t>
            </a:r>
            <a:r>
              <a:rPr lang="en-US" sz="1100" dirty="0">
                <a:solidFill>
                  <a:schemeClr val="bg1"/>
                </a:solidFill>
                <a:cs typeface="+mn-ea"/>
                <a:sym typeface="+mn-lt"/>
              </a:rPr>
              <a:t> </a:t>
            </a:r>
            <a:r>
              <a:rPr lang="en-US" sz="1100" dirty="0" err="1">
                <a:solidFill>
                  <a:schemeClr val="bg1"/>
                </a:solidFill>
                <a:cs typeface="+mn-ea"/>
                <a:sym typeface="+mn-lt"/>
              </a:rPr>
              <a:t>sem</a:t>
            </a:r>
            <a:r>
              <a:rPr lang="en-US" sz="1100" dirty="0">
                <a:solidFill>
                  <a:schemeClr val="bg1"/>
                </a:solidFill>
                <a:cs typeface="+mn-ea"/>
                <a:sym typeface="+mn-lt"/>
              </a:rPr>
              <a:t> </a:t>
            </a:r>
            <a:r>
              <a:rPr lang="en-US" sz="1100" dirty="0" err="1">
                <a:solidFill>
                  <a:schemeClr val="bg1"/>
                </a:solidFill>
                <a:cs typeface="+mn-ea"/>
                <a:sym typeface="+mn-lt"/>
              </a:rPr>
              <a:t>rutrum</a:t>
            </a:r>
            <a:r>
              <a:rPr lang="en-US" sz="1100" dirty="0">
                <a:solidFill>
                  <a:schemeClr val="bg1"/>
                </a:solidFill>
                <a:cs typeface="+mn-ea"/>
                <a:sym typeface="+mn-lt"/>
              </a:rPr>
              <a:t> </a:t>
            </a:r>
            <a:r>
              <a:rPr lang="en-US" sz="1100" dirty="0" err="1">
                <a:solidFill>
                  <a:schemeClr val="bg1"/>
                </a:solidFill>
                <a:cs typeface="+mn-ea"/>
                <a:sym typeface="+mn-lt"/>
              </a:rPr>
              <a:t>ipsum</a:t>
            </a:r>
            <a:r>
              <a:rPr lang="en-US" sz="1100" dirty="0">
                <a:solidFill>
                  <a:schemeClr val="bg1"/>
                </a:solidFill>
                <a:cs typeface="+mn-ea"/>
                <a:sym typeface="+mn-lt"/>
              </a:rPr>
              <a:t>, at </a:t>
            </a:r>
            <a:r>
              <a:rPr lang="en-US" sz="1100" dirty="0" err="1">
                <a:solidFill>
                  <a:schemeClr val="bg1"/>
                </a:solidFill>
                <a:cs typeface="+mn-ea"/>
                <a:sym typeface="+mn-lt"/>
              </a:rPr>
              <a:t>pretium</a:t>
            </a:r>
            <a:r>
              <a:rPr lang="en-US" sz="1100" dirty="0">
                <a:solidFill>
                  <a:schemeClr val="bg1"/>
                </a:solidFill>
                <a:cs typeface="+mn-ea"/>
                <a:sym typeface="+mn-lt"/>
              </a:rPr>
              <a:t> </a:t>
            </a:r>
            <a:r>
              <a:rPr lang="en-US" sz="1100" dirty="0" err="1">
                <a:solidFill>
                  <a:schemeClr val="bg1"/>
                </a:solidFill>
                <a:cs typeface="+mn-ea"/>
                <a:sym typeface="+mn-lt"/>
              </a:rPr>
              <a:t>metus</a:t>
            </a:r>
            <a:r>
              <a:rPr lang="en-US" sz="1100" dirty="0">
                <a:solidFill>
                  <a:schemeClr val="bg1"/>
                </a:solidFill>
                <a:cs typeface="+mn-ea"/>
                <a:sym typeface="+mn-lt"/>
              </a:rPr>
              <a:t>.</a:t>
            </a:r>
          </a:p>
        </p:txBody>
      </p:sp>
      <p:sp>
        <p:nvSpPr>
          <p:cNvPr id="12" name="Rectangle 9">
            <a:extLst>
              <a:ext uri="{FF2B5EF4-FFF2-40B4-BE49-F238E27FC236}">
                <a16:creationId xmlns="" xmlns:a16="http://schemas.microsoft.com/office/drawing/2014/main" id="{59E03C69-AA60-4597-94E2-E6B1AB23A20B}"/>
              </a:ext>
            </a:extLst>
          </p:cNvPr>
          <p:cNvSpPr>
            <a:spLocks noChangeArrowheads="1"/>
          </p:cNvSpPr>
          <p:nvPr/>
        </p:nvSpPr>
        <p:spPr bwMode="auto">
          <a:xfrm>
            <a:off x="781600" y="4866027"/>
            <a:ext cx="3458369" cy="1181100"/>
          </a:xfrm>
          <a:prstGeom prst="rect">
            <a:avLst/>
          </a:prstGeom>
          <a:solidFill>
            <a:schemeClr val="accent2">
              <a:lumMod val="75000"/>
            </a:schemeClr>
          </a:solidFill>
          <a:ln>
            <a:noFill/>
          </a:ln>
          <a:extLst/>
        </p:spPr>
        <p:txBody>
          <a:bodyPr vert="horz" wrap="square" lIns="45720" tIns="22860" rIns="45720" bIns="22860" numCol="1" anchor="t" anchorCtr="0" compatLnSpc="1">
            <a:prstTxWarp prst="textNoShape">
              <a:avLst/>
            </a:prstTxWarp>
          </a:bodyPr>
          <a:lstStyle/>
          <a:p>
            <a:endParaRPr lang="en-US" sz="900">
              <a:solidFill>
                <a:schemeClr val="bg1"/>
              </a:solidFill>
              <a:cs typeface="+mn-ea"/>
              <a:sym typeface="+mn-lt"/>
            </a:endParaRPr>
          </a:p>
        </p:txBody>
      </p:sp>
      <p:sp>
        <p:nvSpPr>
          <p:cNvPr id="13" name="Rectangle 10">
            <a:extLst>
              <a:ext uri="{FF2B5EF4-FFF2-40B4-BE49-F238E27FC236}">
                <a16:creationId xmlns="" xmlns:a16="http://schemas.microsoft.com/office/drawing/2014/main" id="{968A8C63-DE8A-4120-B1D9-D8A2B6CD0BD1}"/>
              </a:ext>
            </a:extLst>
          </p:cNvPr>
          <p:cNvSpPr>
            <a:spLocks noChangeArrowheads="1"/>
          </p:cNvSpPr>
          <p:nvPr/>
        </p:nvSpPr>
        <p:spPr bwMode="auto">
          <a:xfrm>
            <a:off x="781600" y="4866027"/>
            <a:ext cx="1732757" cy="69850"/>
          </a:xfrm>
          <a:prstGeom prst="rect">
            <a:avLst/>
          </a:prstGeom>
          <a:solidFill>
            <a:srgbClr val="AB5E37"/>
          </a:solidFill>
          <a:ln>
            <a:noFill/>
          </a:ln>
          <a:extLst/>
        </p:spPr>
        <p:txBody>
          <a:bodyPr vert="horz" wrap="square" lIns="45720" tIns="22860" rIns="45720" bIns="22860" numCol="1" anchor="t" anchorCtr="0" compatLnSpc="1">
            <a:prstTxWarp prst="textNoShape">
              <a:avLst/>
            </a:prstTxWarp>
          </a:bodyPr>
          <a:lstStyle/>
          <a:p>
            <a:endParaRPr lang="en-US" sz="900">
              <a:solidFill>
                <a:schemeClr val="bg1"/>
              </a:solidFill>
              <a:cs typeface="+mn-ea"/>
              <a:sym typeface="+mn-lt"/>
            </a:endParaRPr>
          </a:p>
        </p:txBody>
      </p:sp>
      <p:pic>
        <p:nvPicPr>
          <p:cNvPr id="14" name="图片占位符 2">
            <a:extLst>
              <a:ext uri="{FF2B5EF4-FFF2-40B4-BE49-F238E27FC236}">
                <a16:creationId xmlns="" xmlns:a16="http://schemas.microsoft.com/office/drawing/2014/main" id="{C606E355-1B5A-4820-8111-890989F23849}"/>
              </a:ext>
            </a:extLst>
          </p:cNvPr>
          <p:cNvPicPr>
            <a:picLocks noChangeAspect="1"/>
          </p:cNvPicPr>
          <p:nvPr/>
        </p:nvPicPr>
        <p:blipFill>
          <a:blip r:embed="rId5"/>
          <a:srcRect l="14228" r="14228"/>
          <a:stretch>
            <a:fillRect/>
          </a:stretch>
        </p:blipFill>
        <p:spPr>
          <a:xfrm>
            <a:off x="781844" y="1721644"/>
            <a:ext cx="3458369" cy="3144044"/>
          </a:xfrm>
          <a:prstGeom prst="rect">
            <a:avLst/>
          </a:prstGeom>
          <a:solidFill>
            <a:schemeClr val="bg2"/>
          </a:solidFill>
        </p:spPr>
      </p:pic>
      <p:sp>
        <p:nvSpPr>
          <p:cNvPr id="15" name="Rectangle 22">
            <a:extLst>
              <a:ext uri="{FF2B5EF4-FFF2-40B4-BE49-F238E27FC236}">
                <a16:creationId xmlns="" xmlns:a16="http://schemas.microsoft.com/office/drawing/2014/main" id="{148C7407-9A2C-40EA-9329-85D9B73E6764}"/>
              </a:ext>
            </a:extLst>
          </p:cNvPr>
          <p:cNvSpPr>
            <a:spLocks noChangeArrowheads="1"/>
          </p:cNvSpPr>
          <p:nvPr/>
        </p:nvSpPr>
        <p:spPr bwMode="auto">
          <a:xfrm>
            <a:off x="1055440" y="5050074"/>
            <a:ext cx="14362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defTabSz="457200"/>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游戏一、抢凳子</a:t>
            </a:r>
            <a:endParaRPr lang="en-US" altLang="en-US" sz="9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6" name="TextBox 30">
            <a:extLst>
              <a:ext uri="{FF2B5EF4-FFF2-40B4-BE49-F238E27FC236}">
                <a16:creationId xmlns="" xmlns:a16="http://schemas.microsoft.com/office/drawing/2014/main" id="{F512BC0E-4E6D-49DC-9C1E-CEFD60F3C30B}"/>
              </a:ext>
            </a:extLst>
          </p:cNvPr>
          <p:cNvSpPr txBox="1"/>
          <p:nvPr/>
        </p:nvSpPr>
        <p:spPr>
          <a:xfrm>
            <a:off x="1065588" y="5376927"/>
            <a:ext cx="2906176" cy="474489"/>
          </a:xfrm>
          <a:prstGeom prst="rect">
            <a:avLst/>
          </a:prstGeom>
          <a:noFill/>
        </p:spPr>
        <p:txBody>
          <a:bodyPr wrap="square" lIns="0" tIns="0" rIns="0" bIns="0" rtlCol="0">
            <a:spAutoFit/>
          </a:bodyPr>
          <a:lstStyle/>
          <a:p>
            <a:pPr>
              <a:lnSpc>
                <a:spcPct val="150000"/>
              </a:lnSpc>
            </a:pPr>
            <a:r>
              <a:rPr lang="en-US" sz="1100" dirty="0" err="1">
                <a:solidFill>
                  <a:schemeClr val="bg1"/>
                </a:solidFill>
                <a:cs typeface="+mn-ea"/>
                <a:sym typeface="+mn-lt"/>
              </a:rPr>
              <a:t>Aliquam</a:t>
            </a:r>
            <a:r>
              <a:rPr lang="en-US" sz="1100" dirty="0">
                <a:solidFill>
                  <a:schemeClr val="bg1"/>
                </a:solidFill>
                <a:cs typeface="+mn-ea"/>
                <a:sym typeface="+mn-lt"/>
              </a:rPr>
              <a:t> </a:t>
            </a:r>
            <a:r>
              <a:rPr lang="en-US" sz="1100" dirty="0" err="1">
                <a:solidFill>
                  <a:schemeClr val="bg1"/>
                </a:solidFill>
                <a:cs typeface="+mn-ea"/>
                <a:sym typeface="+mn-lt"/>
              </a:rPr>
              <a:t>efficitur</a:t>
            </a:r>
            <a:r>
              <a:rPr lang="en-US" sz="1100" dirty="0">
                <a:solidFill>
                  <a:schemeClr val="bg1"/>
                </a:solidFill>
                <a:cs typeface="+mn-ea"/>
                <a:sym typeface="+mn-lt"/>
              </a:rPr>
              <a:t>, </a:t>
            </a:r>
            <a:r>
              <a:rPr lang="en-US" sz="1100" dirty="0" err="1">
                <a:solidFill>
                  <a:schemeClr val="bg1"/>
                </a:solidFill>
                <a:cs typeface="+mn-ea"/>
                <a:sym typeface="+mn-lt"/>
              </a:rPr>
              <a:t>eu</a:t>
            </a:r>
            <a:r>
              <a:rPr lang="en-US" sz="1100" dirty="0">
                <a:solidFill>
                  <a:schemeClr val="bg1"/>
                </a:solidFill>
                <a:cs typeface="+mn-ea"/>
                <a:sym typeface="+mn-lt"/>
              </a:rPr>
              <a:t> </a:t>
            </a:r>
            <a:r>
              <a:rPr lang="en-US" sz="1100" dirty="0" err="1">
                <a:solidFill>
                  <a:schemeClr val="bg1"/>
                </a:solidFill>
                <a:cs typeface="+mn-ea"/>
                <a:sym typeface="+mn-lt"/>
              </a:rPr>
              <a:t>ornare</a:t>
            </a:r>
            <a:r>
              <a:rPr lang="en-US" sz="1100" dirty="0">
                <a:solidFill>
                  <a:schemeClr val="bg1"/>
                </a:solidFill>
                <a:cs typeface="+mn-ea"/>
                <a:sym typeface="+mn-lt"/>
              </a:rPr>
              <a:t> </a:t>
            </a:r>
            <a:r>
              <a:rPr lang="en-US" sz="1100" dirty="0" err="1">
                <a:solidFill>
                  <a:schemeClr val="bg1"/>
                </a:solidFill>
                <a:cs typeface="+mn-ea"/>
                <a:sym typeface="+mn-lt"/>
              </a:rPr>
              <a:t>pretium</a:t>
            </a:r>
            <a:r>
              <a:rPr lang="en-US" sz="1100" dirty="0">
                <a:solidFill>
                  <a:schemeClr val="bg1"/>
                </a:solidFill>
                <a:cs typeface="+mn-ea"/>
                <a:sym typeface="+mn-lt"/>
              </a:rPr>
              <a:t>, </a:t>
            </a:r>
            <a:r>
              <a:rPr lang="en-US" sz="1100" dirty="0" err="1">
                <a:solidFill>
                  <a:schemeClr val="bg1"/>
                </a:solidFill>
                <a:cs typeface="+mn-ea"/>
                <a:sym typeface="+mn-lt"/>
              </a:rPr>
              <a:t>arcu</a:t>
            </a:r>
            <a:r>
              <a:rPr lang="en-US" sz="1100" dirty="0">
                <a:solidFill>
                  <a:schemeClr val="bg1"/>
                </a:solidFill>
                <a:cs typeface="+mn-ea"/>
                <a:sym typeface="+mn-lt"/>
              </a:rPr>
              <a:t> </a:t>
            </a:r>
            <a:r>
              <a:rPr lang="en-US" sz="1100" dirty="0" err="1">
                <a:solidFill>
                  <a:schemeClr val="bg1"/>
                </a:solidFill>
                <a:cs typeface="+mn-ea"/>
                <a:sym typeface="+mn-lt"/>
              </a:rPr>
              <a:t>sem</a:t>
            </a:r>
            <a:r>
              <a:rPr lang="en-US" sz="1100" dirty="0">
                <a:solidFill>
                  <a:schemeClr val="bg1"/>
                </a:solidFill>
                <a:cs typeface="+mn-ea"/>
                <a:sym typeface="+mn-lt"/>
              </a:rPr>
              <a:t> </a:t>
            </a:r>
            <a:r>
              <a:rPr lang="en-US" sz="1100" dirty="0" err="1">
                <a:solidFill>
                  <a:schemeClr val="bg1"/>
                </a:solidFill>
                <a:cs typeface="+mn-ea"/>
                <a:sym typeface="+mn-lt"/>
              </a:rPr>
              <a:t>rutrum</a:t>
            </a:r>
            <a:r>
              <a:rPr lang="en-US" sz="1100" dirty="0">
                <a:solidFill>
                  <a:schemeClr val="bg1"/>
                </a:solidFill>
                <a:cs typeface="+mn-ea"/>
                <a:sym typeface="+mn-lt"/>
              </a:rPr>
              <a:t> </a:t>
            </a:r>
            <a:r>
              <a:rPr lang="en-US" sz="1100" dirty="0" err="1">
                <a:solidFill>
                  <a:schemeClr val="bg1"/>
                </a:solidFill>
                <a:cs typeface="+mn-ea"/>
                <a:sym typeface="+mn-lt"/>
              </a:rPr>
              <a:t>ipsum</a:t>
            </a:r>
            <a:r>
              <a:rPr lang="en-US" sz="1100" dirty="0">
                <a:solidFill>
                  <a:schemeClr val="bg1"/>
                </a:solidFill>
                <a:cs typeface="+mn-ea"/>
                <a:sym typeface="+mn-lt"/>
              </a:rPr>
              <a:t>, at </a:t>
            </a:r>
            <a:r>
              <a:rPr lang="en-US" sz="1100" dirty="0" err="1">
                <a:solidFill>
                  <a:schemeClr val="bg1"/>
                </a:solidFill>
                <a:cs typeface="+mn-ea"/>
                <a:sym typeface="+mn-lt"/>
              </a:rPr>
              <a:t>pretium</a:t>
            </a:r>
            <a:r>
              <a:rPr lang="en-US" sz="1100" dirty="0">
                <a:solidFill>
                  <a:schemeClr val="bg1"/>
                </a:solidFill>
                <a:cs typeface="+mn-ea"/>
                <a:sym typeface="+mn-lt"/>
              </a:rPr>
              <a:t> </a:t>
            </a:r>
            <a:r>
              <a:rPr lang="en-US" sz="1100" dirty="0" err="1">
                <a:solidFill>
                  <a:schemeClr val="bg1"/>
                </a:solidFill>
                <a:cs typeface="+mn-ea"/>
                <a:sym typeface="+mn-lt"/>
              </a:rPr>
              <a:t>metus</a:t>
            </a:r>
            <a:r>
              <a:rPr lang="en-US" sz="1100" dirty="0">
                <a:solidFill>
                  <a:schemeClr val="bg1"/>
                </a:solidFill>
                <a:cs typeface="+mn-ea"/>
                <a:sym typeface="+mn-lt"/>
              </a:rPr>
              <a:t>.</a:t>
            </a:r>
          </a:p>
        </p:txBody>
      </p:sp>
      <p:sp>
        <p:nvSpPr>
          <p:cNvPr id="17" name="TextBox 6">
            <a:extLst>
              <a:ext uri="{FF2B5EF4-FFF2-40B4-BE49-F238E27FC236}">
                <a16:creationId xmlns="" xmlns:a16="http://schemas.microsoft.com/office/drawing/2014/main" id="{EFDB4D2D-77E7-4237-8171-AF90BAFC101D}"/>
              </a:ext>
            </a:extLst>
          </p:cNvPr>
          <p:cNvSpPr txBox="1"/>
          <p:nvPr/>
        </p:nvSpPr>
        <p:spPr>
          <a:xfrm>
            <a:off x="1098952" y="410452"/>
            <a:ext cx="1620957" cy="523220"/>
          </a:xfrm>
          <a:prstGeom prst="rect">
            <a:avLst/>
          </a:prstGeom>
          <a:noFill/>
        </p:spPr>
        <p:txBody>
          <a:bodyPr wrap="none" rtlCol="0">
            <a:spAutoFit/>
          </a:bodyPr>
          <a:lstStyle/>
          <a:p>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互动游戏</a:t>
            </a:r>
          </a:p>
        </p:txBody>
      </p:sp>
      <p:pic>
        <p:nvPicPr>
          <p:cNvPr id="18" name="图片 17">
            <a:extLst>
              <a:ext uri="{FF2B5EF4-FFF2-40B4-BE49-F238E27FC236}">
                <a16:creationId xmlns="" xmlns:a16="http://schemas.microsoft.com/office/drawing/2014/main" id="{D005A4F0-A00F-4B75-B16D-C7D9B8C047C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1475" y="152733"/>
            <a:ext cx="947477" cy="901083"/>
          </a:xfrm>
          <a:prstGeom prst="rect">
            <a:avLst/>
          </a:prstGeom>
        </p:spPr>
      </p:pic>
    </p:spTree>
    <p:extLst>
      <p:ext uri="{BB962C8B-B14F-4D97-AF65-F5344CB8AC3E}">
        <p14:creationId xmlns:p14="http://schemas.microsoft.com/office/powerpoint/2010/main" val="2361154913"/>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7" presetClass="entr" presetSubtype="1" fill="hold" grpId="0" nodeType="withEffect">
                                  <p:stCondLst>
                                    <p:cond delay="500"/>
                                  </p:stCondLst>
                                  <p:childTnLst>
                                    <p:set>
                                      <p:cBhvr>
                                        <p:cTn id="9" dur="1" fill="hold">
                                          <p:stCondLst>
                                            <p:cond delay="0"/>
                                          </p:stCondLst>
                                        </p:cTn>
                                        <p:tgtEl>
                                          <p:spTgt spid="12"/>
                                        </p:tgtEl>
                                        <p:attrNameLst>
                                          <p:attrName>style.visibility</p:attrName>
                                        </p:attrNameLst>
                                      </p:cBhvr>
                                      <p:to>
                                        <p:strVal val="visible"/>
                                      </p:to>
                                    </p:set>
                                    <p:anim calcmode="lin" valueType="num">
                                      <p:cBhvr>
                                        <p:cTn id="10" dur="250" fill="hold"/>
                                        <p:tgtEl>
                                          <p:spTgt spid="12"/>
                                        </p:tgtEl>
                                        <p:attrNameLst>
                                          <p:attrName>ppt_x</p:attrName>
                                        </p:attrNameLst>
                                      </p:cBhvr>
                                      <p:tavLst>
                                        <p:tav tm="0">
                                          <p:val>
                                            <p:strVal val="#ppt_x"/>
                                          </p:val>
                                        </p:tav>
                                        <p:tav tm="100000">
                                          <p:val>
                                            <p:strVal val="#ppt_x"/>
                                          </p:val>
                                        </p:tav>
                                      </p:tavLst>
                                    </p:anim>
                                    <p:anim calcmode="lin" valueType="num">
                                      <p:cBhvr>
                                        <p:cTn id="11" dur="250" fill="hold"/>
                                        <p:tgtEl>
                                          <p:spTgt spid="12"/>
                                        </p:tgtEl>
                                        <p:attrNameLst>
                                          <p:attrName>ppt_y</p:attrName>
                                        </p:attrNameLst>
                                      </p:cBhvr>
                                      <p:tavLst>
                                        <p:tav tm="0">
                                          <p:val>
                                            <p:strVal val="#ppt_y-#ppt_h/2"/>
                                          </p:val>
                                        </p:tav>
                                        <p:tav tm="100000">
                                          <p:val>
                                            <p:strVal val="#ppt_y"/>
                                          </p:val>
                                        </p:tav>
                                      </p:tavLst>
                                    </p:anim>
                                    <p:anim calcmode="lin" valueType="num">
                                      <p:cBhvr>
                                        <p:cTn id="12" dur="250" fill="hold"/>
                                        <p:tgtEl>
                                          <p:spTgt spid="12"/>
                                        </p:tgtEl>
                                        <p:attrNameLst>
                                          <p:attrName>ppt_w</p:attrName>
                                        </p:attrNameLst>
                                      </p:cBhvr>
                                      <p:tavLst>
                                        <p:tav tm="0">
                                          <p:val>
                                            <p:strVal val="#ppt_w"/>
                                          </p:val>
                                        </p:tav>
                                        <p:tav tm="100000">
                                          <p:val>
                                            <p:strVal val="#ppt_w"/>
                                          </p:val>
                                        </p:tav>
                                      </p:tavLst>
                                    </p:anim>
                                    <p:anim calcmode="lin" valueType="num">
                                      <p:cBhvr>
                                        <p:cTn id="13" dur="250" fill="hold"/>
                                        <p:tgtEl>
                                          <p:spTgt spid="12"/>
                                        </p:tgtEl>
                                        <p:attrNameLst>
                                          <p:attrName>ppt_h</p:attrName>
                                        </p:attrNameLst>
                                      </p:cBhvr>
                                      <p:tavLst>
                                        <p:tav tm="0">
                                          <p:val>
                                            <p:fltVal val="0"/>
                                          </p:val>
                                        </p:tav>
                                        <p:tav tm="100000">
                                          <p:val>
                                            <p:strVal val="#ppt_h"/>
                                          </p:val>
                                        </p:tav>
                                      </p:tavLst>
                                    </p:anim>
                                  </p:childTnLst>
                                </p:cTn>
                              </p:par>
                              <p:par>
                                <p:cTn id="14" presetID="22" presetClass="entr" presetSubtype="1" fill="hold" grpId="0" nodeType="withEffect">
                                  <p:stCondLst>
                                    <p:cond delay="70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100"/>
                                        <p:tgtEl>
                                          <p:spTgt spid="13"/>
                                        </p:tgtEl>
                                      </p:cBhvr>
                                    </p:animEffect>
                                  </p:childTnLst>
                                </p:cTn>
                              </p:par>
                              <p:par>
                                <p:cTn id="17" presetID="2" presetClass="entr" presetSubtype="8" fill="hold" grpId="0" nodeType="withEffect">
                                  <p:stCondLst>
                                    <p:cond delay="800"/>
                                  </p:stCondLst>
                                  <p:iterate type="wd">
                                    <p:tmPct val="4000"/>
                                  </p:iterate>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250" fill="hold"/>
                                        <p:tgtEl>
                                          <p:spTgt spid="15"/>
                                        </p:tgtEl>
                                        <p:attrNameLst>
                                          <p:attrName>ppt_x</p:attrName>
                                        </p:attrNameLst>
                                      </p:cBhvr>
                                      <p:tavLst>
                                        <p:tav tm="0">
                                          <p:val>
                                            <p:strVal val="0-#ppt_w/2"/>
                                          </p:val>
                                        </p:tav>
                                        <p:tav tm="100000">
                                          <p:val>
                                            <p:strVal val="#ppt_x"/>
                                          </p:val>
                                        </p:tav>
                                      </p:tavLst>
                                    </p:anim>
                                    <p:anim calcmode="lin" valueType="num">
                                      <p:cBhvr additive="base">
                                        <p:cTn id="20" dur="25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900"/>
                                  </p:stCondLst>
                                  <p:iterate type="wd">
                                    <p:tmPct val="4000"/>
                                  </p:iterate>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250" fill="hold"/>
                                        <p:tgtEl>
                                          <p:spTgt spid="16"/>
                                        </p:tgtEl>
                                        <p:attrNameLst>
                                          <p:attrName>ppt_x</p:attrName>
                                        </p:attrNameLst>
                                      </p:cBhvr>
                                      <p:tavLst>
                                        <p:tav tm="0">
                                          <p:val>
                                            <p:strVal val="0-#ppt_w/2"/>
                                          </p:val>
                                        </p:tav>
                                        <p:tav tm="100000">
                                          <p:val>
                                            <p:strVal val="#ppt_x"/>
                                          </p:val>
                                        </p:tav>
                                      </p:tavLst>
                                    </p:anim>
                                    <p:anim calcmode="lin" valueType="num">
                                      <p:cBhvr additive="base">
                                        <p:cTn id="24" dur="250" fill="hold"/>
                                        <p:tgtEl>
                                          <p:spTgt spid="16"/>
                                        </p:tgtEl>
                                        <p:attrNameLst>
                                          <p:attrName>ppt_y</p:attrName>
                                        </p:attrNameLst>
                                      </p:cBhvr>
                                      <p:tavLst>
                                        <p:tav tm="0">
                                          <p:val>
                                            <p:strVal val="#ppt_y"/>
                                          </p:val>
                                        </p:tav>
                                        <p:tav tm="100000">
                                          <p:val>
                                            <p:strVal val="#ppt_y"/>
                                          </p:val>
                                        </p:tav>
                                      </p:tavLst>
                                    </p:anim>
                                  </p:childTnLst>
                                </p:cTn>
                              </p:par>
                            </p:childTnLst>
                          </p:cTn>
                        </p:par>
                        <p:par>
                          <p:cTn id="25" fill="hold">
                            <p:stCondLst>
                              <p:cond delay="1300"/>
                            </p:stCondLst>
                            <p:childTnLst>
                              <p:par>
                                <p:cTn id="26" presetID="10"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7" presetClass="entr" presetSubtype="1" fill="hold" grpId="0" nodeType="withEffect">
                                  <p:stCondLst>
                                    <p:cond delay="700"/>
                                  </p:stCondLst>
                                  <p:childTnLst>
                                    <p:set>
                                      <p:cBhvr>
                                        <p:cTn id="30" dur="1" fill="hold">
                                          <p:stCondLst>
                                            <p:cond delay="0"/>
                                          </p:stCondLst>
                                        </p:cTn>
                                        <p:tgtEl>
                                          <p:spTgt spid="8"/>
                                        </p:tgtEl>
                                        <p:attrNameLst>
                                          <p:attrName>style.visibility</p:attrName>
                                        </p:attrNameLst>
                                      </p:cBhvr>
                                      <p:to>
                                        <p:strVal val="visible"/>
                                      </p:to>
                                    </p:set>
                                    <p:anim calcmode="lin" valueType="num">
                                      <p:cBhvr>
                                        <p:cTn id="31" dur="250" fill="hold"/>
                                        <p:tgtEl>
                                          <p:spTgt spid="8"/>
                                        </p:tgtEl>
                                        <p:attrNameLst>
                                          <p:attrName>ppt_x</p:attrName>
                                        </p:attrNameLst>
                                      </p:cBhvr>
                                      <p:tavLst>
                                        <p:tav tm="0">
                                          <p:val>
                                            <p:strVal val="#ppt_x"/>
                                          </p:val>
                                        </p:tav>
                                        <p:tav tm="100000">
                                          <p:val>
                                            <p:strVal val="#ppt_x"/>
                                          </p:val>
                                        </p:tav>
                                      </p:tavLst>
                                    </p:anim>
                                    <p:anim calcmode="lin" valueType="num">
                                      <p:cBhvr>
                                        <p:cTn id="32" dur="250" fill="hold"/>
                                        <p:tgtEl>
                                          <p:spTgt spid="8"/>
                                        </p:tgtEl>
                                        <p:attrNameLst>
                                          <p:attrName>ppt_y</p:attrName>
                                        </p:attrNameLst>
                                      </p:cBhvr>
                                      <p:tavLst>
                                        <p:tav tm="0">
                                          <p:val>
                                            <p:strVal val="#ppt_y-#ppt_h/2"/>
                                          </p:val>
                                        </p:tav>
                                        <p:tav tm="100000">
                                          <p:val>
                                            <p:strVal val="#ppt_y"/>
                                          </p:val>
                                        </p:tav>
                                      </p:tavLst>
                                    </p:anim>
                                    <p:anim calcmode="lin" valueType="num">
                                      <p:cBhvr>
                                        <p:cTn id="33" dur="250" fill="hold"/>
                                        <p:tgtEl>
                                          <p:spTgt spid="8"/>
                                        </p:tgtEl>
                                        <p:attrNameLst>
                                          <p:attrName>ppt_w</p:attrName>
                                        </p:attrNameLst>
                                      </p:cBhvr>
                                      <p:tavLst>
                                        <p:tav tm="0">
                                          <p:val>
                                            <p:strVal val="#ppt_w"/>
                                          </p:val>
                                        </p:tav>
                                        <p:tav tm="100000">
                                          <p:val>
                                            <p:strVal val="#ppt_w"/>
                                          </p:val>
                                        </p:tav>
                                      </p:tavLst>
                                    </p:anim>
                                    <p:anim calcmode="lin" valueType="num">
                                      <p:cBhvr>
                                        <p:cTn id="34" dur="250" fill="hold"/>
                                        <p:tgtEl>
                                          <p:spTgt spid="8"/>
                                        </p:tgtEl>
                                        <p:attrNameLst>
                                          <p:attrName>ppt_h</p:attrName>
                                        </p:attrNameLst>
                                      </p:cBhvr>
                                      <p:tavLst>
                                        <p:tav tm="0">
                                          <p:val>
                                            <p:fltVal val="0"/>
                                          </p:val>
                                        </p:tav>
                                        <p:tav tm="100000">
                                          <p:val>
                                            <p:strVal val="#ppt_h"/>
                                          </p:val>
                                        </p:tav>
                                      </p:tavLst>
                                    </p:anim>
                                  </p:childTnLst>
                                </p:cTn>
                              </p:par>
                              <p:par>
                                <p:cTn id="35" presetID="22" presetClass="entr" presetSubtype="1" fill="hold" grpId="0" nodeType="withEffect">
                                  <p:stCondLst>
                                    <p:cond delay="900"/>
                                  </p:stCondLst>
                                  <p:childTnLst>
                                    <p:set>
                                      <p:cBhvr>
                                        <p:cTn id="36" dur="1" fill="hold">
                                          <p:stCondLst>
                                            <p:cond delay="0"/>
                                          </p:stCondLst>
                                        </p:cTn>
                                        <p:tgtEl>
                                          <p:spTgt spid="9"/>
                                        </p:tgtEl>
                                        <p:attrNameLst>
                                          <p:attrName>style.visibility</p:attrName>
                                        </p:attrNameLst>
                                      </p:cBhvr>
                                      <p:to>
                                        <p:strVal val="visible"/>
                                      </p:to>
                                    </p:set>
                                    <p:animEffect transition="in" filter="wipe(up)">
                                      <p:cBhvr>
                                        <p:cTn id="37" dur="100"/>
                                        <p:tgtEl>
                                          <p:spTgt spid="9"/>
                                        </p:tgtEl>
                                      </p:cBhvr>
                                    </p:animEffect>
                                  </p:childTnLst>
                                </p:cTn>
                              </p:par>
                              <p:par>
                                <p:cTn id="38" presetID="2" presetClass="entr" presetSubtype="8" fill="hold" grpId="0" nodeType="withEffect">
                                  <p:stCondLst>
                                    <p:cond delay="1000"/>
                                  </p:stCondLst>
                                  <p:iterate type="wd">
                                    <p:tmPct val="4000"/>
                                  </p:iterate>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250" fill="hold"/>
                                        <p:tgtEl>
                                          <p:spTgt spid="10"/>
                                        </p:tgtEl>
                                        <p:attrNameLst>
                                          <p:attrName>ppt_x</p:attrName>
                                        </p:attrNameLst>
                                      </p:cBhvr>
                                      <p:tavLst>
                                        <p:tav tm="0">
                                          <p:val>
                                            <p:strVal val="0-#ppt_w/2"/>
                                          </p:val>
                                        </p:tav>
                                        <p:tav tm="100000">
                                          <p:val>
                                            <p:strVal val="#ppt_x"/>
                                          </p:val>
                                        </p:tav>
                                      </p:tavLst>
                                    </p:anim>
                                    <p:anim calcmode="lin" valueType="num">
                                      <p:cBhvr additive="base">
                                        <p:cTn id="41" dur="250" fill="hold"/>
                                        <p:tgtEl>
                                          <p:spTgt spid="10"/>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1100"/>
                                  </p:stCondLst>
                                  <p:iterate type="wd">
                                    <p:tmPct val="4000"/>
                                  </p:iterate>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250" fill="hold"/>
                                        <p:tgtEl>
                                          <p:spTgt spid="11"/>
                                        </p:tgtEl>
                                        <p:attrNameLst>
                                          <p:attrName>ppt_x</p:attrName>
                                        </p:attrNameLst>
                                      </p:cBhvr>
                                      <p:tavLst>
                                        <p:tav tm="0">
                                          <p:val>
                                            <p:strVal val="0-#ppt_w/2"/>
                                          </p:val>
                                        </p:tav>
                                        <p:tav tm="100000">
                                          <p:val>
                                            <p:strVal val="#ppt_x"/>
                                          </p:val>
                                        </p:tav>
                                      </p:tavLst>
                                    </p:anim>
                                    <p:anim calcmode="lin" valueType="num">
                                      <p:cBhvr additive="base">
                                        <p:cTn id="45" dur="250" fill="hold"/>
                                        <p:tgtEl>
                                          <p:spTgt spid="11"/>
                                        </p:tgtEl>
                                        <p:attrNameLst>
                                          <p:attrName>ppt_y</p:attrName>
                                        </p:attrNameLst>
                                      </p:cBhvr>
                                      <p:tavLst>
                                        <p:tav tm="0">
                                          <p:val>
                                            <p:strVal val="#ppt_y"/>
                                          </p:val>
                                        </p:tav>
                                        <p:tav tm="100000">
                                          <p:val>
                                            <p:strVal val="#ppt_y"/>
                                          </p:val>
                                        </p:tav>
                                      </p:tavLst>
                                    </p:anim>
                                  </p:childTnLst>
                                </p:cTn>
                              </p:par>
                            </p:childTnLst>
                          </p:cTn>
                        </p:par>
                        <p:par>
                          <p:cTn id="46" fill="hold">
                            <p:stCondLst>
                              <p:cond delay="2800"/>
                            </p:stCondLst>
                            <p:childTnLst>
                              <p:par>
                                <p:cTn id="47" presetID="10"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par>
                                <p:cTn id="50" presetID="17" presetClass="entr" presetSubtype="1" fill="hold" grpId="0" nodeType="withEffect">
                                  <p:stCondLst>
                                    <p:cond delay="900"/>
                                  </p:stCondLst>
                                  <p:childTnLst>
                                    <p:set>
                                      <p:cBhvr>
                                        <p:cTn id="51" dur="1" fill="hold">
                                          <p:stCondLst>
                                            <p:cond delay="0"/>
                                          </p:stCondLst>
                                        </p:cTn>
                                        <p:tgtEl>
                                          <p:spTgt spid="3"/>
                                        </p:tgtEl>
                                        <p:attrNameLst>
                                          <p:attrName>style.visibility</p:attrName>
                                        </p:attrNameLst>
                                      </p:cBhvr>
                                      <p:to>
                                        <p:strVal val="visible"/>
                                      </p:to>
                                    </p:set>
                                    <p:anim calcmode="lin" valueType="num">
                                      <p:cBhvr>
                                        <p:cTn id="52" dur="250" fill="hold"/>
                                        <p:tgtEl>
                                          <p:spTgt spid="3"/>
                                        </p:tgtEl>
                                        <p:attrNameLst>
                                          <p:attrName>ppt_x</p:attrName>
                                        </p:attrNameLst>
                                      </p:cBhvr>
                                      <p:tavLst>
                                        <p:tav tm="0">
                                          <p:val>
                                            <p:strVal val="#ppt_x"/>
                                          </p:val>
                                        </p:tav>
                                        <p:tav tm="100000">
                                          <p:val>
                                            <p:strVal val="#ppt_x"/>
                                          </p:val>
                                        </p:tav>
                                      </p:tavLst>
                                    </p:anim>
                                    <p:anim calcmode="lin" valueType="num">
                                      <p:cBhvr>
                                        <p:cTn id="53" dur="250" fill="hold"/>
                                        <p:tgtEl>
                                          <p:spTgt spid="3"/>
                                        </p:tgtEl>
                                        <p:attrNameLst>
                                          <p:attrName>ppt_y</p:attrName>
                                        </p:attrNameLst>
                                      </p:cBhvr>
                                      <p:tavLst>
                                        <p:tav tm="0">
                                          <p:val>
                                            <p:strVal val="#ppt_y-#ppt_h/2"/>
                                          </p:val>
                                        </p:tav>
                                        <p:tav tm="100000">
                                          <p:val>
                                            <p:strVal val="#ppt_y"/>
                                          </p:val>
                                        </p:tav>
                                      </p:tavLst>
                                    </p:anim>
                                    <p:anim calcmode="lin" valueType="num">
                                      <p:cBhvr>
                                        <p:cTn id="54" dur="250" fill="hold"/>
                                        <p:tgtEl>
                                          <p:spTgt spid="3"/>
                                        </p:tgtEl>
                                        <p:attrNameLst>
                                          <p:attrName>ppt_w</p:attrName>
                                        </p:attrNameLst>
                                      </p:cBhvr>
                                      <p:tavLst>
                                        <p:tav tm="0">
                                          <p:val>
                                            <p:strVal val="#ppt_w"/>
                                          </p:val>
                                        </p:tav>
                                        <p:tav tm="100000">
                                          <p:val>
                                            <p:strVal val="#ppt_w"/>
                                          </p:val>
                                        </p:tav>
                                      </p:tavLst>
                                    </p:anim>
                                    <p:anim calcmode="lin" valueType="num">
                                      <p:cBhvr>
                                        <p:cTn id="55" dur="250" fill="hold"/>
                                        <p:tgtEl>
                                          <p:spTgt spid="3"/>
                                        </p:tgtEl>
                                        <p:attrNameLst>
                                          <p:attrName>ppt_h</p:attrName>
                                        </p:attrNameLst>
                                      </p:cBhvr>
                                      <p:tavLst>
                                        <p:tav tm="0">
                                          <p:val>
                                            <p:fltVal val="0"/>
                                          </p:val>
                                        </p:tav>
                                        <p:tav tm="100000">
                                          <p:val>
                                            <p:strVal val="#ppt_h"/>
                                          </p:val>
                                        </p:tav>
                                      </p:tavLst>
                                    </p:anim>
                                  </p:childTnLst>
                                </p:cTn>
                              </p:par>
                              <p:par>
                                <p:cTn id="56" presetID="22" presetClass="entr" presetSubtype="1" fill="hold" grpId="0" nodeType="withEffect">
                                  <p:stCondLst>
                                    <p:cond delay="1100"/>
                                  </p:stCondLst>
                                  <p:childTnLst>
                                    <p:set>
                                      <p:cBhvr>
                                        <p:cTn id="57" dur="1" fill="hold">
                                          <p:stCondLst>
                                            <p:cond delay="0"/>
                                          </p:stCondLst>
                                        </p:cTn>
                                        <p:tgtEl>
                                          <p:spTgt spid="4"/>
                                        </p:tgtEl>
                                        <p:attrNameLst>
                                          <p:attrName>style.visibility</p:attrName>
                                        </p:attrNameLst>
                                      </p:cBhvr>
                                      <p:to>
                                        <p:strVal val="visible"/>
                                      </p:to>
                                    </p:set>
                                    <p:animEffect transition="in" filter="wipe(up)">
                                      <p:cBhvr>
                                        <p:cTn id="58" dur="100"/>
                                        <p:tgtEl>
                                          <p:spTgt spid="4"/>
                                        </p:tgtEl>
                                      </p:cBhvr>
                                    </p:animEffect>
                                  </p:childTnLst>
                                </p:cTn>
                              </p:par>
                              <p:par>
                                <p:cTn id="59" presetID="2" presetClass="entr" presetSubtype="8" fill="hold" grpId="0" nodeType="withEffect">
                                  <p:stCondLst>
                                    <p:cond delay="1200"/>
                                  </p:stCondLst>
                                  <p:iterate type="wd">
                                    <p:tmPct val="4000"/>
                                  </p:iterate>
                                  <p:childTnLst>
                                    <p:set>
                                      <p:cBhvr>
                                        <p:cTn id="60" dur="1" fill="hold">
                                          <p:stCondLst>
                                            <p:cond delay="0"/>
                                          </p:stCondLst>
                                        </p:cTn>
                                        <p:tgtEl>
                                          <p:spTgt spid="5"/>
                                        </p:tgtEl>
                                        <p:attrNameLst>
                                          <p:attrName>style.visibility</p:attrName>
                                        </p:attrNameLst>
                                      </p:cBhvr>
                                      <p:to>
                                        <p:strVal val="visible"/>
                                      </p:to>
                                    </p:set>
                                    <p:anim calcmode="lin" valueType="num">
                                      <p:cBhvr additive="base">
                                        <p:cTn id="61" dur="250" fill="hold"/>
                                        <p:tgtEl>
                                          <p:spTgt spid="5"/>
                                        </p:tgtEl>
                                        <p:attrNameLst>
                                          <p:attrName>ppt_x</p:attrName>
                                        </p:attrNameLst>
                                      </p:cBhvr>
                                      <p:tavLst>
                                        <p:tav tm="0">
                                          <p:val>
                                            <p:strVal val="0-#ppt_w/2"/>
                                          </p:val>
                                        </p:tav>
                                        <p:tav tm="100000">
                                          <p:val>
                                            <p:strVal val="#ppt_x"/>
                                          </p:val>
                                        </p:tav>
                                      </p:tavLst>
                                    </p:anim>
                                    <p:anim calcmode="lin" valueType="num">
                                      <p:cBhvr additive="base">
                                        <p:cTn id="62" dur="250" fill="hold"/>
                                        <p:tgtEl>
                                          <p:spTgt spid="5"/>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1300"/>
                                  </p:stCondLst>
                                  <p:iterate type="wd">
                                    <p:tmPct val="4000"/>
                                  </p:iterate>
                                  <p:childTnLst>
                                    <p:set>
                                      <p:cBhvr>
                                        <p:cTn id="64" dur="1" fill="hold">
                                          <p:stCondLst>
                                            <p:cond delay="0"/>
                                          </p:stCondLst>
                                        </p:cTn>
                                        <p:tgtEl>
                                          <p:spTgt spid="6"/>
                                        </p:tgtEl>
                                        <p:attrNameLst>
                                          <p:attrName>style.visibility</p:attrName>
                                        </p:attrNameLst>
                                      </p:cBhvr>
                                      <p:to>
                                        <p:strVal val="visible"/>
                                      </p:to>
                                    </p:set>
                                    <p:anim calcmode="lin" valueType="num">
                                      <p:cBhvr additive="base">
                                        <p:cTn id="65" dur="250" fill="hold"/>
                                        <p:tgtEl>
                                          <p:spTgt spid="6"/>
                                        </p:tgtEl>
                                        <p:attrNameLst>
                                          <p:attrName>ppt_x</p:attrName>
                                        </p:attrNameLst>
                                      </p:cBhvr>
                                      <p:tavLst>
                                        <p:tav tm="0">
                                          <p:val>
                                            <p:strVal val="0-#ppt_w/2"/>
                                          </p:val>
                                        </p:tav>
                                        <p:tav tm="100000">
                                          <p:val>
                                            <p:strVal val="#ppt_x"/>
                                          </p:val>
                                        </p:tav>
                                      </p:tavLst>
                                    </p:anim>
                                    <p:anim calcmode="lin" valueType="num">
                                      <p:cBhvr additive="base">
                                        <p:cTn id="66" dur="25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8" grpId="0" animBg="1"/>
      <p:bldP spid="9" grpId="0" animBg="1"/>
      <p:bldP spid="10" grpId="0"/>
      <p:bldP spid="11" grpId="0"/>
      <p:bldP spid="12" grpId="0" animBg="1"/>
      <p:bldP spid="13" grpId="0" animBg="1"/>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38F365FE-80F9-4CC3-BED6-B23F8DABB3B5}"/>
              </a:ext>
            </a:extLst>
          </p:cNvPr>
          <p:cNvSpPr txBox="1"/>
          <p:nvPr/>
        </p:nvSpPr>
        <p:spPr>
          <a:xfrm>
            <a:off x="2300285" y="2178301"/>
            <a:ext cx="2457724" cy="2646878"/>
          </a:xfrm>
          <a:prstGeom prst="rect">
            <a:avLst/>
          </a:prstGeom>
          <a:noFill/>
        </p:spPr>
        <p:txBody>
          <a:bodyPr wrap="none" rtlCol="0">
            <a:spAutoFit/>
          </a:bodyPr>
          <a:lstStyle/>
          <a:p>
            <a:r>
              <a:rPr lang="en-US" altLang="zh-CN" sz="16600" b="1" dirty="0">
                <a:solidFill>
                  <a:schemeClr val="accent2">
                    <a:lumMod val="7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rPr>
              <a:t>03</a:t>
            </a:r>
            <a:endParaRPr lang="zh-CN" altLang="en-US" sz="16600" b="1" dirty="0">
              <a:solidFill>
                <a:schemeClr val="accent2">
                  <a:lumMod val="75000"/>
                </a:schemeClr>
              </a:solidFill>
              <a:effectLst>
                <a:outerShdw blurRad="38100" dist="38100" dir="2700000" algn="tl">
                  <a:srgbClr val="000000">
                    <a:alpha val="43137"/>
                  </a:srgbClr>
                </a:outerShdw>
              </a:effectLst>
              <a:latin typeface="Impact" panose="020B0806030902050204" pitchFamily="34" charset="0"/>
              <a:ea typeface="微软雅黑" panose="020B0503020204020204" pitchFamily="34" charset="-122"/>
            </a:endParaRPr>
          </a:p>
        </p:txBody>
      </p:sp>
      <p:sp>
        <p:nvSpPr>
          <p:cNvPr id="3" name="矩形 2">
            <a:extLst>
              <a:ext uri="{FF2B5EF4-FFF2-40B4-BE49-F238E27FC236}">
                <a16:creationId xmlns="" xmlns:a16="http://schemas.microsoft.com/office/drawing/2014/main" id="{C9E0CF74-619D-4645-8477-EB3C7287C77C}"/>
              </a:ext>
            </a:extLst>
          </p:cNvPr>
          <p:cNvSpPr/>
          <p:nvPr/>
        </p:nvSpPr>
        <p:spPr>
          <a:xfrm>
            <a:off x="4655711" y="3334908"/>
            <a:ext cx="6699062" cy="923330"/>
          </a:xfrm>
          <a:prstGeom prst="rect">
            <a:avLst/>
          </a:prstGeom>
        </p:spPr>
        <p:txBody>
          <a:bodyPr wrap="square">
            <a:spAutoFit/>
          </a:bodyPr>
          <a:lstStyle/>
          <a:p>
            <a:pPr>
              <a:lnSpc>
                <a:spcPct val="150000"/>
              </a:lnSpc>
            </a:pPr>
            <a:r>
              <a:rPr lang="zh-CN" altLang="en-US" sz="1200" dirty="0">
                <a:solidFill>
                  <a:schemeClr val="bg1">
                    <a:lumMod val="75000"/>
                  </a:schemeClr>
                </a:solidFill>
                <a:latin typeface="Arial" panose="020B0604020202020204" pitchFamily="34" charset="0"/>
                <a:cs typeface="Arial" panose="020B0604020202020204" pitchFamily="34" charset="0"/>
              </a:rPr>
              <a:t>Packet network brings together a variety of popular trend, strong visual impact of the original advertisement design, Taobao, business enterprise office template material, feeds from the top designer, meet the business needs of various industries</a:t>
            </a:r>
            <a:r>
              <a:rPr lang="en-US" altLang="zh-CN" sz="1200" dirty="0">
                <a:solidFill>
                  <a:schemeClr val="bg1">
                    <a:lumMod val="75000"/>
                  </a:schemeClr>
                </a:solidFill>
                <a:latin typeface="Arial" panose="020B0604020202020204" pitchFamily="34" charset="0"/>
                <a:cs typeface="Arial" panose="020B0604020202020204" pitchFamily="34" charset="0"/>
              </a:rPr>
              <a:t>.</a:t>
            </a:r>
            <a:endParaRPr lang="zh-CN" altLang="en-US" sz="1200" dirty="0">
              <a:solidFill>
                <a:schemeClr val="bg1">
                  <a:lumMod val="75000"/>
                </a:schemeClr>
              </a:solidFill>
              <a:latin typeface="Arial" panose="020B0604020202020204" pitchFamily="34" charset="0"/>
              <a:cs typeface="Arial" panose="020B0604020202020204" pitchFamily="34" charset="0"/>
            </a:endParaRPr>
          </a:p>
        </p:txBody>
      </p:sp>
      <p:sp>
        <p:nvSpPr>
          <p:cNvPr id="4" name="文本框 3">
            <a:extLst>
              <a:ext uri="{FF2B5EF4-FFF2-40B4-BE49-F238E27FC236}">
                <a16:creationId xmlns="" xmlns:a16="http://schemas.microsoft.com/office/drawing/2014/main" id="{FA02B1B7-C603-42B5-A773-2C25A8D29042}"/>
              </a:ext>
            </a:extLst>
          </p:cNvPr>
          <p:cNvSpPr txBox="1"/>
          <p:nvPr/>
        </p:nvSpPr>
        <p:spPr>
          <a:xfrm>
            <a:off x="4655711" y="2439558"/>
            <a:ext cx="1877437" cy="769441"/>
          </a:xfrm>
          <a:prstGeom prst="rect">
            <a:avLst/>
          </a:prstGeom>
          <a:noFill/>
        </p:spPr>
        <p:txBody>
          <a:bodyPr wrap="none" rtlCol="0">
            <a:spAutoFit/>
          </a:bodyPr>
          <a:lstStyle/>
          <a:p>
            <a:r>
              <a:rPr lang="zh-CN" altLang="en-US" sz="4400" b="1" dirty="0">
                <a:solidFill>
                  <a:schemeClr val="accent2">
                    <a:lumMod val="75000"/>
                  </a:schemeClr>
                </a:solidFill>
                <a:latin typeface="微软雅黑" panose="020B0503020204020204" pitchFamily="34" charset="-122"/>
                <a:ea typeface="微软雅黑" panose="020B0503020204020204" pitchFamily="34" charset="-122"/>
              </a:rPr>
              <a:t>共飞扬</a:t>
            </a:r>
          </a:p>
        </p:txBody>
      </p:sp>
      <p:cxnSp>
        <p:nvCxnSpPr>
          <p:cNvPr id="5" name="直接连接符 4">
            <a:extLst>
              <a:ext uri="{FF2B5EF4-FFF2-40B4-BE49-F238E27FC236}">
                <a16:creationId xmlns="" xmlns:a16="http://schemas.microsoft.com/office/drawing/2014/main" id="{D4301BE9-A292-4B9E-8375-3B6996C121C3}"/>
              </a:ext>
            </a:extLst>
          </p:cNvPr>
          <p:cNvCxnSpPr>
            <a:cxnSpLocks/>
          </p:cNvCxnSpPr>
          <p:nvPr/>
        </p:nvCxnSpPr>
        <p:spPr>
          <a:xfrm>
            <a:off x="4793596" y="3214442"/>
            <a:ext cx="632894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767844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4">
            <a:extLst>
              <a:ext uri="{FF2B5EF4-FFF2-40B4-BE49-F238E27FC236}">
                <a16:creationId xmlns="" xmlns:a16="http://schemas.microsoft.com/office/drawing/2014/main" id="{05151FFE-568E-407C-A2A6-5C94974BD7F3}"/>
              </a:ext>
            </a:extLst>
          </p:cNvPr>
          <p:cNvSpPr/>
          <p:nvPr/>
        </p:nvSpPr>
        <p:spPr>
          <a:xfrm>
            <a:off x="5339916" y="2470510"/>
            <a:ext cx="1512168" cy="1512168"/>
          </a:xfrm>
          <a:prstGeom prst="rect">
            <a:avLst/>
          </a:prstGeom>
          <a:solidFill>
            <a:srgbClr val="96A5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grpSp>
        <p:nvGrpSpPr>
          <p:cNvPr id="17" name="组合 16">
            <a:extLst>
              <a:ext uri="{FF2B5EF4-FFF2-40B4-BE49-F238E27FC236}">
                <a16:creationId xmlns="" xmlns:a16="http://schemas.microsoft.com/office/drawing/2014/main" id="{BC6D8C01-F00C-475B-B77A-CEE4E9CECA83}"/>
              </a:ext>
            </a:extLst>
          </p:cNvPr>
          <p:cNvGrpSpPr/>
          <p:nvPr/>
        </p:nvGrpSpPr>
        <p:grpSpPr>
          <a:xfrm>
            <a:off x="2192433" y="2470510"/>
            <a:ext cx="1512168" cy="1512168"/>
            <a:chOff x="996082" y="2445904"/>
            <a:chExt cx="1512168" cy="1512168"/>
          </a:xfrm>
        </p:grpSpPr>
        <p:sp>
          <p:nvSpPr>
            <p:cNvPr id="2" name="Rectangle 2">
              <a:extLst>
                <a:ext uri="{FF2B5EF4-FFF2-40B4-BE49-F238E27FC236}">
                  <a16:creationId xmlns="" xmlns:a16="http://schemas.microsoft.com/office/drawing/2014/main" id="{C7D6E2A6-6C6B-443A-880E-553283B563CA}"/>
                </a:ext>
              </a:extLst>
            </p:cNvPr>
            <p:cNvSpPr/>
            <p:nvPr/>
          </p:nvSpPr>
          <p:spPr>
            <a:xfrm>
              <a:off x="996082" y="2445904"/>
              <a:ext cx="1512168" cy="151216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grpSp>
          <p:nvGrpSpPr>
            <p:cNvPr id="5" name="Group 37">
              <a:extLst>
                <a:ext uri="{FF2B5EF4-FFF2-40B4-BE49-F238E27FC236}">
                  <a16:creationId xmlns="" xmlns:a16="http://schemas.microsoft.com/office/drawing/2014/main" id="{FF4560CF-B558-4BF7-9FB8-9A87C3FEF1B4}"/>
                </a:ext>
              </a:extLst>
            </p:cNvPr>
            <p:cNvGrpSpPr/>
            <p:nvPr/>
          </p:nvGrpSpPr>
          <p:grpSpPr>
            <a:xfrm>
              <a:off x="1355291" y="2901429"/>
              <a:ext cx="793750" cy="623094"/>
              <a:chOff x="5348288" y="5818188"/>
              <a:chExt cx="1587500" cy="1246187"/>
            </a:xfrm>
          </p:grpSpPr>
          <p:sp>
            <p:nvSpPr>
              <p:cNvPr id="6" name="Freeform 10">
                <a:extLst>
                  <a:ext uri="{FF2B5EF4-FFF2-40B4-BE49-F238E27FC236}">
                    <a16:creationId xmlns="" xmlns:a16="http://schemas.microsoft.com/office/drawing/2014/main" id="{A2CDFEDA-DA4C-4123-A998-7244C3034B45}"/>
                  </a:ext>
                </a:extLst>
              </p:cNvPr>
              <p:cNvSpPr>
                <a:spLocks noEditPoints="1"/>
              </p:cNvSpPr>
              <p:nvPr/>
            </p:nvSpPr>
            <p:spPr bwMode="auto">
              <a:xfrm>
                <a:off x="5348288" y="5818188"/>
                <a:ext cx="1587500" cy="263525"/>
              </a:xfrm>
              <a:custGeom>
                <a:avLst/>
                <a:gdLst>
                  <a:gd name="T0" fmla="*/ 471 w 507"/>
                  <a:gd name="T1" fmla="*/ 0 h 84"/>
                  <a:gd name="T2" fmla="*/ 37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3 w 507"/>
                  <a:gd name="T31" fmla="*/ 46 h 84"/>
                  <a:gd name="T32" fmla="*/ 100 w 507"/>
                  <a:gd name="T33" fmla="*/ 59 h 84"/>
                  <a:gd name="T34" fmla="*/ 151 w 507"/>
                  <a:gd name="T35" fmla="*/ 59 h 84"/>
                  <a:gd name="T36" fmla="*/ 138 w 507"/>
                  <a:gd name="T37" fmla="*/ 46 h 84"/>
                  <a:gd name="T38" fmla="*/ 151 w 507"/>
                  <a:gd name="T39" fmla="*/ 33 h 84"/>
                  <a:gd name="T40" fmla="*/ 163 w 507"/>
                  <a:gd name="T41" fmla="*/ 46 h 84"/>
                  <a:gd name="T42" fmla="*/ 151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7" y="0"/>
                      <a:pt x="37" y="0"/>
                      <a:pt x="37" y="0"/>
                    </a:cubicBezTo>
                    <a:cubicBezTo>
                      <a:pt x="17"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3" y="39"/>
                      <a:pt x="113" y="46"/>
                    </a:cubicBezTo>
                    <a:cubicBezTo>
                      <a:pt x="113" y="53"/>
                      <a:pt x="107" y="59"/>
                      <a:pt x="100" y="59"/>
                    </a:cubicBezTo>
                    <a:close/>
                    <a:moveTo>
                      <a:pt x="151" y="59"/>
                    </a:moveTo>
                    <a:cubicBezTo>
                      <a:pt x="144" y="59"/>
                      <a:pt x="138" y="53"/>
                      <a:pt x="138" y="46"/>
                    </a:cubicBezTo>
                    <a:cubicBezTo>
                      <a:pt x="138" y="39"/>
                      <a:pt x="144" y="33"/>
                      <a:pt x="151" y="33"/>
                    </a:cubicBezTo>
                    <a:cubicBezTo>
                      <a:pt x="158" y="33"/>
                      <a:pt x="163" y="39"/>
                      <a:pt x="163" y="46"/>
                    </a:cubicBezTo>
                    <a:cubicBezTo>
                      <a:pt x="163" y="53"/>
                      <a:pt x="158" y="59"/>
                      <a:pt x="151"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7" name="Freeform 11">
                <a:extLst>
                  <a:ext uri="{FF2B5EF4-FFF2-40B4-BE49-F238E27FC236}">
                    <a16:creationId xmlns="" xmlns:a16="http://schemas.microsoft.com/office/drawing/2014/main" id="{5B46B0EC-3F81-43ED-82F8-D017979F731F}"/>
                  </a:ext>
                </a:extLst>
              </p:cNvPr>
              <p:cNvSpPr>
                <a:spLocks noEditPoints="1"/>
              </p:cNvSpPr>
              <p:nvPr/>
            </p:nvSpPr>
            <p:spPr bwMode="auto">
              <a:xfrm>
                <a:off x="5348288" y="6111875"/>
                <a:ext cx="1587500" cy="952500"/>
              </a:xfrm>
              <a:custGeom>
                <a:avLst/>
                <a:gdLst>
                  <a:gd name="T0" fmla="*/ 0 w 507"/>
                  <a:gd name="T1" fmla="*/ 268 h 304"/>
                  <a:gd name="T2" fmla="*/ 37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181 w 507"/>
                  <a:gd name="T15" fmla="*/ 200 h 304"/>
                  <a:gd name="T16" fmla="*/ 212 w 507"/>
                  <a:gd name="T17" fmla="*/ 169 h 304"/>
                  <a:gd name="T18" fmla="*/ 221 w 507"/>
                  <a:gd name="T19" fmla="*/ 89 h 304"/>
                  <a:gd name="T20" fmla="*/ 266 w 507"/>
                  <a:gd name="T21" fmla="*/ 70 h 304"/>
                  <a:gd name="T22" fmla="*/ 312 w 507"/>
                  <a:gd name="T23" fmla="*/ 89 h 304"/>
                  <a:gd name="T24" fmla="*/ 312 w 507"/>
                  <a:gd name="T25" fmla="*/ 180 h 304"/>
                  <a:gd name="T26" fmla="*/ 266 w 507"/>
                  <a:gd name="T27" fmla="*/ 199 h 304"/>
                  <a:gd name="T28" fmla="*/ 232 w 507"/>
                  <a:gd name="T29" fmla="*/ 188 h 304"/>
                  <a:gd name="T30" fmla="*/ 201 w 507"/>
                  <a:gd name="T31" fmla="*/ 220 h 304"/>
                  <a:gd name="T32" fmla="*/ 191 w 507"/>
                  <a:gd name="T33" fmla="*/ 224 h 304"/>
                  <a:gd name="T34" fmla="*/ 181 w 507"/>
                  <a:gd name="T35" fmla="*/ 220 h 304"/>
                  <a:gd name="T36" fmla="*/ 181 w 507"/>
                  <a:gd name="T37" fmla="*/ 20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7" h="304">
                    <a:moveTo>
                      <a:pt x="0" y="268"/>
                    </a:moveTo>
                    <a:cubicBezTo>
                      <a:pt x="0" y="288"/>
                      <a:pt x="17" y="304"/>
                      <a:pt x="37"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181" y="200"/>
                    </a:moveTo>
                    <a:cubicBezTo>
                      <a:pt x="212" y="169"/>
                      <a:pt x="212" y="169"/>
                      <a:pt x="212" y="169"/>
                    </a:cubicBezTo>
                    <a:cubicBezTo>
                      <a:pt x="196" y="144"/>
                      <a:pt x="199" y="110"/>
                      <a:pt x="221" y="89"/>
                    </a:cubicBezTo>
                    <a:cubicBezTo>
                      <a:pt x="233" y="77"/>
                      <a:pt x="249" y="70"/>
                      <a:pt x="266" y="70"/>
                    </a:cubicBezTo>
                    <a:cubicBezTo>
                      <a:pt x="283" y="70"/>
                      <a:pt x="300" y="77"/>
                      <a:pt x="312" y="89"/>
                    </a:cubicBezTo>
                    <a:cubicBezTo>
                      <a:pt x="337" y="114"/>
                      <a:pt x="337" y="155"/>
                      <a:pt x="312" y="180"/>
                    </a:cubicBezTo>
                    <a:cubicBezTo>
                      <a:pt x="300" y="192"/>
                      <a:pt x="284" y="199"/>
                      <a:pt x="266" y="199"/>
                    </a:cubicBezTo>
                    <a:cubicBezTo>
                      <a:pt x="254" y="199"/>
                      <a:pt x="242" y="195"/>
                      <a:pt x="232" y="188"/>
                    </a:cubicBezTo>
                    <a:cubicBezTo>
                      <a:pt x="201" y="220"/>
                      <a:pt x="201" y="220"/>
                      <a:pt x="201" y="220"/>
                    </a:cubicBezTo>
                    <a:cubicBezTo>
                      <a:pt x="198" y="222"/>
                      <a:pt x="194" y="224"/>
                      <a:pt x="191" y="224"/>
                    </a:cubicBezTo>
                    <a:cubicBezTo>
                      <a:pt x="187" y="224"/>
                      <a:pt x="184" y="222"/>
                      <a:pt x="181" y="220"/>
                    </a:cubicBezTo>
                    <a:cubicBezTo>
                      <a:pt x="176" y="214"/>
                      <a:pt x="176" y="205"/>
                      <a:pt x="181"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8" name="Freeform 12">
                <a:extLst>
                  <a:ext uri="{FF2B5EF4-FFF2-40B4-BE49-F238E27FC236}">
                    <a16:creationId xmlns="" xmlns:a16="http://schemas.microsoft.com/office/drawing/2014/main" id="{24AC42DD-5574-4D09-A95E-B09425302217}"/>
                  </a:ext>
                </a:extLst>
              </p:cNvPr>
              <p:cNvSpPr>
                <a:spLocks/>
              </p:cNvSpPr>
              <p:nvPr/>
            </p:nvSpPr>
            <p:spPr bwMode="auto">
              <a:xfrm>
                <a:off x="6040438" y="6403975"/>
                <a:ext cx="280987" cy="255587"/>
              </a:xfrm>
              <a:custGeom>
                <a:avLst/>
                <a:gdLst>
                  <a:gd name="T0" fmla="*/ 45 w 90"/>
                  <a:gd name="T1" fmla="*/ 82 h 82"/>
                  <a:gd name="T2" fmla="*/ 74 w 90"/>
                  <a:gd name="T3" fmla="*/ 70 h 82"/>
                  <a:gd name="T4" fmla="*/ 74 w 90"/>
                  <a:gd name="T5" fmla="*/ 12 h 82"/>
                  <a:gd name="T6" fmla="*/ 45 w 90"/>
                  <a:gd name="T7" fmla="*/ 0 h 82"/>
                  <a:gd name="T8" fmla="*/ 16 w 90"/>
                  <a:gd name="T9" fmla="*/ 12 h 82"/>
                  <a:gd name="T10" fmla="*/ 16 w 90"/>
                  <a:gd name="T11" fmla="*/ 70 h 82"/>
                  <a:gd name="T12" fmla="*/ 45 w 90"/>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90" h="82">
                    <a:moveTo>
                      <a:pt x="45" y="82"/>
                    </a:moveTo>
                    <a:cubicBezTo>
                      <a:pt x="56" y="82"/>
                      <a:pt x="67" y="78"/>
                      <a:pt x="74" y="70"/>
                    </a:cubicBezTo>
                    <a:cubicBezTo>
                      <a:pt x="90" y="54"/>
                      <a:pt x="90" y="28"/>
                      <a:pt x="74" y="12"/>
                    </a:cubicBezTo>
                    <a:cubicBezTo>
                      <a:pt x="67" y="5"/>
                      <a:pt x="56" y="0"/>
                      <a:pt x="45" y="0"/>
                    </a:cubicBezTo>
                    <a:cubicBezTo>
                      <a:pt x="34" y="0"/>
                      <a:pt x="24" y="5"/>
                      <a:pt x="16" y="12"/>
                    </a:cubicBezTo>
                    <a:cubicBezTo>
                      <a:pt x="0" y="28"/>
                      <a:pt x="0" y="54"/>
                      <a:pt x="16" y="70"/>
                    </a:cubicBezTo>
                    <a:cubicBezTo>
                      <a:pt x="24" y="78"/>
                      <a:pt x="34" y="82"/>
                      <a:pt x="45" y="8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grpSp>
      </p:grpSp>
      <p:grpSp>
        <p:nvGrpSpPr>
          <p:cNvPr id="9" name="Group 38">
            <a:extLst>
              <a:ext uri="{FF2B5EF4-FFF2-40B4-BE49-F238E27FC236}">
                <a16:creationId xmlns="" xmlns:a16="http://schemas.microsoft.com/office/drawing/2014/main" id="{A6F245D0-BA4C-4C07-965D-A463DEC60FF0}"/>
              </a:ext>
            </a:extLst>
          </p:cNvPr>
          <p:cNvGrpSpPr/>
          <p:nvPr/>
        </p:nvGrpSpPr>
        <p:grpSpPr>
          <a:xfrm>
            <a:off x="5699125" y="2877344"/>
            <a:ext cx="793750" cy="623094"/>
            <a:chOff x="8366125" y="5818188"/>
            <a:chExt cx="1587500" cy="1246187"/>
          </a:xfrm>
          <a:solidFill>
            <a:schemeClr val="accent2">
              <a:lumMod val="75000"/>
            </a:schemeClr>
          </a:solidFill>
        </p:grpSpPr>
        <p:sp>
          <p:nvSpPr>
            <p:cNvPr id="10" name="Freeform 13">
              <a:extLst>
                <a:ext uri="{FF2B5EF4-FFF2-40B4-BE49-F238E27FC236}">
                  <a16:creationId xmlns="" xmlns:a16="http://schemas.microsoft.com/office/drawing/2014/main" id="{17EA4447-5A01-4430-B6E1-3437DB5CF0CC}"/>
                </a:ext>
              </a:extLst>
            </p:cNvPr>
            <p:cNvSpPr>
              <a:spLocks noEditPoints="1"/>
            </p:cNvSpPr>
            <p:nvPr/>
          </p:nvSpPr>
          <p:spPr bwMode="auto">
            <a:xfrm>
              <a:off x="8366125" y="5818188"/>
              <a:ext cx="1587500" cy="263525"/>
            </a:xfrm>
            <a:custGeom>
              <a:avLst/>
              <a:gdLst>
                <a:gd name="T0" fmla="*/ 471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1 w 507"/>
                <a:gd name="T13" fmla="*/ 0 h 84"/>
                <a:gd name="T14" fmla="*/ 49 w 507"/>
                <a:gd name="T15" fmla="*/ 59 h 84"/>
                <a:gd name="T16" fmla="*/ 36 w 507"/>
                <a:gd name="T17" fmla="*/ 46 h 84"/>
                <a:gd name="T18" fmla="*/ 49 w 507"/>
                <a:gd name="T19" fmla="*/ 33 h 84"/>
                <a:gd name="T20" fmla="*/ 62 w 507"/>
                <a:gd name="T21" fmla="*/ 46 h 84"/>
                <a:gd name="T22" fmla="*/ 49 w 507"/>
                <a:gd name="T23" fmla="*/ 59 h 84"/>
                <a:gd name="T24" fmla="*/ 100 w 507"/>
                <a:gd name="T25" fmla="*/ 59 h 84"/>
                <a:gd name="T26" fmla="*/ 87 w 507"/>
                <a:gd name="T27" fmla="*/ 46 h 84"/>
                <a:gd name="T28" fmla="*/ 100 w 507"/>
                <a:gd name="T29" fmla="*/ 33 h 84"/>
                <a:gd name="T30" fmla="*/ 112 w 507"/>
                <a:gd name="T31" fmla="*/ 46 h 84"/>
                <a:gd name="T32" fmla="*/ 100 w 507"/>
                <a:gd name="T33" fmla="*/ 59 h 84"/>
                <a:gd name="T34" fmla="*/ 150 w 507"/>
                <a:gd name="T35" fmla="*/ 59 h 84"/>
                <a:gd name="T36" fmla="*/ 138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1"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1" y="0"/>
                    <a:pt x="471" y="0"/>
                  </a:cubicBezTo>
                  <a:close/>
                  <a:moveTo>
                    <a:pt x="49" y="59"/>
                  </a:moveTo>
                  <a:cubicBezTo>
                    <a:pt x="42" y="59"/>
                    <a:pt x="36" y="53"/>
                    <a:pt x="36" y="46"/>
                  </a:cubicBezTo>
                  <a:cubicBezTo>
                    <a:pt x="36" y="39"/>
                    <a:pt x="42" y="33"/>
                    <a:pt x="49" y="33"/>
                  </a:cubicBezTo>
                  <a:cubicBezTo>
                    <a:pt x="56" y="33"/>
                    <a:pt x="62" y="39"/>
                    <a:pt x="62" y="46"/>
                  </a:cubicBezTo>
                  <a:cubicBezTo>
                    <a:pt x="62" y="53"/>
                    <a:pt x="56" y="59"/>
                    <a:pt x="49" y="59"/>
                  </a:cubicBezTo>
                  <a:close/>
                  <a:moveTo>
                    <a:pt x="100" y="59"/>
                  </a:moveTo>
                  <a:cubicBezTo>
                    <a:pt x="93" y="59"/>
                    <a:pt x="87" y="53"/>
                    <a:pt x="87" y="46"/>
                  </a:cubicBezTo>
                  <a:cubicBezTo>
                    <a:pt x="87" y="39"/>
                    <a:pt x="93" y="33"/>
                    <a:pt x="100" y="33"/>
                  </a:cubicBezTo>
                  <a:cubicBezTo>
                    <a:pt x="107" y="33"/>
                    <a:pt x="112" y="39"/>
                    <a:pt x="112" y="46"/>
                  </a:cubicBezTo>
                  <a:cubicBezTo>
                    <a:pt x="112" y="53"/>
                    <a:pt x="107" y="59"/>
                    <a:pt x="100" y="59"/>
                  </a:cubicBezTo>
                  <a:close/>
                  <a:moveTo>
                    <a:pt x="150" y="59"/>
                  </a:moveTo>
                  <a:cubicBezTo>
                    <a:pt x="143" y="59"/>
                    <a:pt x="138" y="53"/>
                    <a:pt x="138" y="46"/>
                  </a:cubicBezTo>
                  <a:cubicBezTo>
                    <a:pt x="138" y="39"/>
                    <a:pt x="143" y="33"/>
                    <a:pt x="150" y="33"/>
                  </a:cubicBezTo>
                  <a:cubicBezTo>
                    <a:pt x="157" y="33"/>
                    <a:pt x="163" y="39"/>
                    <a:pt x="163" y="46"/>
                  </a:cubicBezTo>
                  <a:cubicBezTo>
                    <a:pt x="163" y="53"/>
                    <a:pt x="157" y="59"/>
                    <a:pt x="150"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11" name="Freeform 14">
              <a:extLst>
                <a:ext uri="{FF2B5EF4-FFF2-40B4-BE49-F238E27FC236}">
                  <a16:creationId xmlns="" xmlns:a16="http://schemas.microsoft.com/office/drawing/2014/main" id="{0E0DD2AC-E75E-46AD-88E7-3DAB821D18A0}"/>
                </a:ext>
              </a:extLst>
            </p:cNvPr>
            <p:cNvSpPr>
              <a:spLocks noEditPoints="1"/>
            </p:cNvSpPr>
            <p:nvPr/>
          </p:nvSpPr>
          <p:spPr bwMode="auto">
            <a:xfrm>
              <a:off x="8366125" y="6111875"/>
              <a:ext cx="1587500" cy="952500"/>
            </a:xfrm>
            <a:custGeom>
              <a:avLst/>
              <a:gdLst>
                <a:gd name="T0" fmla="*/ 0 w 507"/>
                <a:gd name="T1" fmla="*/ 268 h 304"/>
                <a:gd name="T2" fmla="*/ 36 w 507"/>
                <a:gd name="T3" fmla="*/ 304 h 304"/>
                <a:gd name="T4" fmla="*/ 471 w 507"/>
                <a:gd name="T5" fmla="*/ 304 h 304"/>
                <a:gd name="T6" fmla="*/ 507 w 507"/>
                <a:gd name="T7" fmla="*/ 268 h 304"/>
                <a:gd name="T8" fmla="*/ 507 w 507"/>
                <a:gd name="T9" fmla="*/ 0 h 304"/>
                <a:gd name="T10" fmla="*/ 0 w 507"/>
                <a:gd name="T11" fmla="*/ 0 h 304"/>
                <a:gd name="T12" fmla="*/ 0 w 507"/>
                <a:gd name="T13" fmla="*/ 268 h 304"/>
                <a:gd name="T14" fmla="*/ 299 w 507"/>
                <a:gd name="T15" fmla="*/ 54 h 304"/>
                <a:gd name="T16" fmla="*/ 432 w 507"/>
                <a:gd name="T17" fmla="*/ 54 h 304"/>
                <a:gd name="T18" fmla="*/ 432 w 507"/>
                <a:gd name="T19" fmla="*/ 184 h 304"/>
                <a:gd name="T20" fmla="*/ 299 w 507"/>
                <a:gd name="T21" fmla="*/ 184 h 304"/>
                <a:gd name="T22" fmla="*/ 299 w 507"/>
                <a:gd name="T23" fmla="*/ 54 h 304"/>
                <a:gd name="T24" fmla="*/ 75 w 507"/>
                <a:gd name="T25" fmla="*/ 54 h 304"/>
                <a:gd name="T26" fmla="*/ 259 w 507"/>
                <a:gd name="T27" fmla="*/ 54 h 304"/>
                <a:gd name="T28" fmla="*/ 259 w 507"/>
                <a:gd name="T29" fmla="*/ 75 h 304"/>
                <a:gd name="T30" fmla="*/ 75 w 507"/>
                <a:gd name="T31" fmla="*/ 75 h 304"/>
                <a:gd name="T32" fmla="*/ 75 w 507"/>
                <a:gd name="T33" fmla="*/ 54 h 304"/>
                <a:gd name="T34" fmla="*/ 75 w 507"/>
                <a:gd name="T35" fmla="*/ 109 h 304"/>
                <a:gd name="T36" fmla="*/ 259 w 507"/>
                <a:gd name="T37" fmla="*/ 109 h 304"/>
                <a:gd name="T38" fmla="*/ 259 w 507"/>
                <a:gd name="T39" fmla="*/ 130 h 304"/>
                <a:gd name="T40" fmla="*/ 75 w 507"/>
                <a:gd name="T41" fmla="*/ 130 h 304"/>
                <a:gd name="T42" fmla="*/ 75 w 507"/>
                <a:gd name="T43" fmla="*/ 109 h 304"/>
                <a:gd name="T44" fmla="*/ 75 w 507"/>
                <a:gd name="T45" fmla="*/ 163 h 304"/>
                <a:gd name="T46" fmla="*/ 259 w 507"/>
                <a:gd name="T47" fmla="*/ 163 h 304"/>
                <a:gd name="T48" fmla="*/ 259 w 507"/>
                <a:gd name="T49" fmla="*/ 184 h 304"/>
                <a:gd name="T50" fmla="*/ 75 w 507"/>
                <a:gd name="T51" fmla="*/ 184 h 304"/>
                <a:gd name="T52" fmla="*/ 75 w 507"/>
                <a:gd name="T53" fmla="*/ 163 h 304"/>
                <a:gd name="T54" fmla="*/ 75 w 507"/>
                <a:gd name="T55" fmla="*/ 217 h 304"/>
                <a:gd name="T56" fmla="*/ 432 w 507"/>
                <a:gd name="T57" fmla="*/ 217 h 304"/>
                <a:gd name="T58" fmla="*/ 432 w 507"/>
                <a:gd name="T59" fmla="*/ 238 h 304"/>
                <a:gd name="T60" fmla="*/ 75 w 507"/>
                <a:gd name="T61" fmla="*/ 238 h 304"/>
                <a:gd name="T62" fmla="*/ 75 w 507"/>
                <a:gd name="T63" fmla="*/ 217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7" h="304">
                  <a:moveTo>
                    <a:pt x="0" y="268"/>
                  </a:moveTo>
                  <a:cubicBezTo>
                    <a:pt x="0" y="288"/>
                    <a:pt x="16" y="304"/>
                    <a:pt x="36" y="304"/>
                  </a:cubicBezTo>
                  <a:cubicBezTo>
                    <a:pt x="471" y="304"/>
                    <a:pt x="471" y="304"/>
                    <a:pt x="471" y="304"/>
                  </a:cubicBezTo>
                  <a:cubicBezTo>
                    <a:pt x="491" y="304"/>
                    <a:pt x="507" y="288"/>
                    <a:pt x="507" y="268"/>
                  </a:cubicBezTo>
                  <a:cubicBezTo>
                    <a:pt x="507" y="0"/>
                    <a:pt x="507" y="0"/>
                    <a:pt x="507" y="0"/>
                  </a:cubicBezTo>
                  <a:cubicBezTo>
                    <a:pt x="0" y="0"/>
                    <a:pt x="0" y="0"/>
                    <a:pt x="0" y="0"/>
                  </a:cubicBezTo>
                  <a:lnTo>
                    <a:pt x="0" y="268"/>
                  </a:lnTo>
                  <a:close/>
                  <a:moveTo>
                    <a:pt x="299" y="54"/>
                  </a:moveTo>
                  <a:cubicBezTo>
                    <a:pt x="432" y="54"/>
                    <a:pt x="432" y="54"/>
                    <a:pt x="432" y="54"/>
                  </a:cubicBezTo>
                  <a:cubicBezTo>
                    <a:pt x="432" y="184"/>
                    <a:pt x="432" y="184"/>
                    <a:pt x="432" y="184"/>
                  </a:cubicBezTo>
                  <a:cubicBezTo>
                    <a:pt x="299" y="184"/>
                    <a:pt x="299" y="184"/>
                    <a:pt x="299" y="184"/>
                  </a:cubicBezTo>
                  <a:lnTo>
                    <a:pt x="299" y="54"/>
                  </a:lnTo>
                  <a:close/>
                  <a:moveTo>
                    <a:pt x="75" y="54"/>
                  </a:moveTo>
                  <a:cubicBezTo>
                    <a:pt x="259" y="54"/>
                    <a:pt x="259" y="54"/>
                    <a:pt x="259" y="54"/>
                  </a:cubicBezTo>
                  <a:cubicBezTo>
                    <a:pt x="259" y="75"/>
                    <a:pt x="259" y="75"/>
                    <a:pt x="259" y="75"/>
                  </a:cubicBezTo>
                  <a:cubicBezTo>
                    <a:pt x="75" y="75"/>
                    <a:pt x="75" y="75"/>
                    <a:pt x="75" y="75"/>
                  </a:cubicBezTo>
                  <a:lnTo>
                    <a:pt x="75" y="54"/>
                  </a:lnTo>
                  <a:close/>
                  <a:moveTo>
                    <a:pt x="75" y="109"/>
                  </a:moveTo>
                  <a:cubicBezTo>
                    <a:pt x="259" y="109"/>
                    <a:pt x="259" y="109"/>
                    <a:pt x="259" y="109"/>
                  </a:cubicBezTo>
                  <a:cubicBezTo>
                    <a:pt x="259" y="130"/>
                    <a:pt x="259" y="130"/>
                    <a:pt x="259" y="130"/>
                  </a:cubicBezTo>
                  <a:cubicBezTo>
                    <a:pt x="75" y="130"/>
                    <a:pt x="75" y="130"/>
                    <a:pt x="75" y="130"/>
                  </a:cubicBezTo>
                  <a:lnTo>
                    <a:pt x="75" y="109"/>
                  </a:lnTo>
                  <a:close/>
                  <a:moveTo>
                    <a:pt x="75" y="163"/>
                  </a:moveTo>
                  <a:cubicBezTo>
                    <a:pt x="259" y="163"/>
                    <a:pt x="259" y="163"/>
                    <a:pt x="259" y="163"/>
                  </a:cubicBezTo>
                  <a:cubicBezTo>
                    <a:pt x="259" y="184"/>
                    <a:pt x="259" y="184"/>
                    <a:pt x="259" y="184"/>
                  </a:cubicBezTo>
                  <a:cubicBezTo>
                    <a:pt x="75" y="184"/>
                    <a:pt x="75" y="184"/>
                    <a:pt x="75" y="184"/>
                  </a:cubicBezTo>
                  <a:lnTo>
                    <a:pt x="75" y="163"/>
                  </a:lnTo>
                  <a:close/>
                  <a:moveTo>
                    <a:pt x="75" y="217"/>
                  </a:moveTo>
                  <a:cubicBezTo>
                    <a:pt x="432" y="217"/>
                    <a:pt x="432" y="217"/>
                    <a:pt x="432" y="217"/>
                  </a:cubicBezTo>
                  <a:cubicBezTo>
                    <a:pt x="432" y="238"/>
                    <a:pt x="432" y="238"/>
                    <a:pt x="432" y="238"/>
                  </a:cubicBezTo>
                  <a:cubicBezTo>
                    <a:pt x="75" y="238"/>
                    <a:pt x="75" y="238"/>
                    <a:pt x="75" y="238"/>
                  </a:cubicBezTo>
                  <a:lnTo>
                    <a:pt x="75" y="2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grpSp>
      <p:grpSp>
        <p:nvGrpSpPr>
          <p:cNvPr id="16" name="组合 15">
            <a:extLst>
              <a:ext uri="{FF2B5EF4-FFF2-40B4-BE49-F238E27FC236}">
                <a16:creationId xmlns="" xmlns:a16="http://schemas.microsoft.com/office/drawing/2014/main" id="{8D24A28D-3FD4-481D-AB0E-0AFEB6B91559}"/>
              </a:ext>
            </a:extLst>
          </p:cNvPr>
          <p:cNvGrpSpPr/>
          <p:nvPr/>
        </p:nvGrpSpPr>
        <p:grpSpPr>
          <a:xfrm>
            <a:off x="8487399" y="2506229"/>
            <a:ext cx="1512168" cy="1512168"/>
            <a:chOff x="8558977" y="2470510"/>
            <a:chExt cx="1512168" cy="1512168"/>
          </a:xfrm>
        </p:grpSpPr>
        <p:sp>
          <p:nvSpPr>
            <p:cNvPr id="4" name="Rectangle 15">
              <a:extLst>
                <a:ext uri="{FF2B5EF4-FFF2-40B4-BE49-F238E27FC236}">
                  <a16:creationId xmlns="" xmlns:a16="http://schemas.microsoft.com/office/drawing/2014/main" id="{80778F01-34B1-4DE9-BD13-252C82723EFC}"/>
                </a:ext>
              </a:extLst>
            </p:cNvPr>
            <p:cNvSpPr/>
            <p:nvPr/>
          </p:nvSpPr>
          <p:spPr>
            <a:xfrm>
              <a:off x="8558977" y="2470510"/>
              <a:ext cx="1512168" cy="151216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grpSp>
          <p:nvGrpSpPr>
            <p:cNvPr id="12" name="Group 39">
              <a:extLst>
                <a:ext uri="{FF2B5EF4-FFF2-40B4-BE49-F238E27FC236}">
                  <a16:creationId xmlns="" xmlns:a16="http://schemas.microsoft.com/office/drawing/2014/main" id="{F918A710-7A38-4254-8DBC-1F8BCA7608BB}"/>
                </a:ext>
              </a:extLst>
            </p:cNvPr>
            <p:cNvGrpSpPr/>
            <p:nvPr/>
          </p:nvGrpSpPr>
          <p:grpSpPr>
            <a:xfrm>
              <a:off x="8918186" y="2877344"/>
              <a:ext cx="793750" cy="623094"/>
              <a:chOff x="11385550" y="5818188"/>
              <a:chExt cx="1587500" cy="1246187"/>
            </a:xfrm>
          </p:grpSpPr>
          <p:sp>
            <p:nvSpPr>
              <p:cNvPr id="13" name="Freeform 15">
                <a:extLst>
                  <a:ext uri="{FF2B5EF4-FFF2-40B4-BE49-F238E27FC236}">
                    <a16:creationId xmlns="" xmlns:a16="http://schemas.microsoft.com/office/drawing/2014/main" id="{5AD0D45D-1114-4795-A004-385741CF44EE}"/>
                  </a:ext>
                </a:extLst>
              </p:cNvPr>
              <p:cNvSpPr>
                <a:spLocks noEditPoints="1"/>
              </p:cNvSpPr>
              <p:nvPr/>
            </p:nvSpPr>
            <p:spPr bwMode="auto">
              <a:xfrm>
                <a:off x="11385550" y="5818188"/>
                <a:ext cx="1587500" cy="263525"/>
              </a:xfrm>
              <a:custGeom>
                <a:avLst/>
                <a:gdLst>
                  <a:gd name="T0" fmla="*/ 470 w 507"/>
                  <a:gd name="T1" fmla="*/ 0 h 84"/>
                  <a:gd name="T2" fmla="*/ 36 w 507"/>
                  <a:gd name="T3" fmla="*/ 0 h 84"/>
                  <a:gd name="T4" fmla="*/ 0 w 507"/>
                  <a:gd name="T5" fmla="*/ 37 h 84"/>
                  <a:gd name="T6" fmla="*/ 0 w 507"/>
                  <a:gd name="T7" fmla="*/ 84 h 84"/>
                  <a:gd name="T8" fmla="*/ 507 w 507"/>
                  <a:gd name="T9" fmla="*/ 84 h 84"/>
                  <a:gd name="T10" fmla="*/ 507 w 507"/>
                  <a:gd name="T11" fmla="*/ 37 h 84"/>
                  <a:gd name="T12" fmla="*/ 470 w 507"/>
                  <a:gd name="T13" fmla="*/ 0 h 84"/>
                  <a:gd name="T14" fmla="*/ 49 w 507"/>
                  <a:gd name="T15" fmla="*/ 59 h 84"/>
                  <a:gd name="T16" fmla="*/ 36 w 507"/>
                  <a:gd name="T17" fmla="*/ 46 h 84"/>
                  <a:gd name="T18" fmla="*/ 49 w 507"/>
                  <a:gd name="T19" fmla="*/ 33 h 84"/>
                  <a:gd name="T20" fmla="*/ 61 w 507"/>
                  <a:gd name="T21" fmla="*/ 46 h 84"/>
                  <a:gd name="T22" fmla="*/ 49 w 507"/>
                  <a:gd name="T23" fmla="*/ 59 h 84"/>
                  <a:gd name="T24" fmla="*/ 99 w 507"/>
                  <a:gd name="T25" fmla="*/ 59 h 84"/>
                  <a:gd name="T26" fmla="*/ 87 w 507"/>
                  <a:gd name="T27" fmla="*/ 46 h 84"/>
                  <a:gd name="T28" fmla="*/ 99 w 507"/>
                  <a:gd name="T29" fmla="*/ 33 h 84"/>
                  <a:gd name="T30" fmla="*/ 112 w 507"/>
                  <a:gd name="T31" fmla="*/ 46 h 84"/>
                  <a:gd name="T32" fmla="*/ 99 w 507"/>
                  <a:gd name="T33" fmla="*/ 59 h 84"/>
                  <a:gd name="T34" fmla="*/ 150 w 507"/>
                  <a:gd name="T35" fmla="*/ 59 h 84"/>
                  <a:gd name="T36" fmla="*/ 137 w 507"/>
                  <a:gd name="T37" fmla="*/ 46 h 84"/>
                  <a:gd name="T38" fmla="*/ 150 w 507"/>
                  <a:gd name="T39" fmla="*/ 33 h 84"/>
                  <a:gd name="T40" fmla="*/ 163 w 507"/>
                  <a:gd name="T41" fmla="*/ 46 h 84"/>
                  <a:gd name="T42" fmla="*/ 150 w 507"/>
                  <a:gd name="T43"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7" h="84">
                    <a:moveTo>
                      <a:pt x="470" y="0"/>
                    </a:moveTo>
                    <a:cubicBezTo>
                      <a:pt x="36" y="0"/>
                      <a:pt x="36" y="0"/>
                      <a:pt x="36" y="0"/>
                    </a:cubicBezTo>
                    <a:cubicBezTo>
                      <a:pt x="16" y="0"/>
                      <a:pt x="0" y="17"/>
                      <a:pt x="0" y="37"/>
                    </a:cubicBezTo>
                    <a:cubicBezTo>
                      <a:pt x="0" y="84"/>
                      <a:pt x="0" y="84"/>
                      <a:pt x="0" y="84"/>
                    </a:cubicBezTo>
                    <a:cubicBezTo>
                      <a:pt x="507" y="84"/>
                      <a:pt x="507" y="84"/>
                      <a:pt x="507" y="84"/>
                    </a:cubicBezTo>
                    <a:cubicBezTo>
                      <a:pt x="507" y="37"/>
                      <a:pt x="507" y="37"/>
                      <a:pt x="507" y="37"/>
                    </a:cubicBezTo>
                    <a:cubicBezTo>
                      <a:pt x="507" y="17"/>
                      <a:pt x="490" y="0"/>
                      <a:pt x="470" y="0"/>
                    </a:cubicBezTo>
                    <a:close/>
                    <a:moveTo>
                      <a:pt x="49" y="59"/>
                    </a:moveTo>
                    <a:cubicBezTo>
                      <a:pt x="42" y="59"/>
                      <a:pt x="36" y="53"/>
                      <a:pt x="36" y="46"/>
                    </a:cubicBezTo>
                    <a:cubicBezTo>
                      <a:pt x="36" y="39"/>
                      <a:pt x="42" y="33"/>
                      <a:pt x="49" y="33"/>
                    </a:cubicBezTo>
                    <a:cubicBezTo>
                      <a:pt x="56" y="33"/>
                      <a:pt x="61" y="39"/>
                      <a:pt x="61" y="46"/>
                    </a:cubicBezTo>
                    <a:cubicBezTo>
                      <a:pt x="61" y="53"/>
                      <a:pt x="56" y="59"/>
                      <a:pt x="49" y="59"/>
                    </a:cubicBezTo>
                    <a:close/>
                    <a:moveTo>
                      <a:pt x="99" y="59"/>
                    </a:moveTo>
                    <a:cubicBezTo>
                      <a:pt x="92" y="59"/>
                      <a:pt x="87" y="53"/>
                      <a:pt x="87" y="46"/>
                    </a:cubicBezTo>
                    <a:cubicBezTo>
                      <a:pt x="87" y="39"/>
                      <a:pt x="92" y="33"/>
                      <a:pt x="99" y="33"/>
                    </a:cubicBezTo>
                    <a:cubicBezTo>
                      <a:pt x="106" y="33"/>
                      <a:pt x="112" y="39"/>
                      <a:pt x="112" y="46"/>
                    </a:cubicBezTo>
                    <a:cubicBezTo>
                      <a:pt x="112" y="53"/>
                      <a:pt x="106" y="59"/>
                      <a:pt x="99" y="59"/>
                    </a:cubicBezTo>
                    <a:close/>
                    <a:moveTo>
                      <a:pt x="150" y="59"/>
                    </a:moveTo>
                    <a:cubicBezTo>
                      <a:pt x="143" y="59"/>
                      <a:pt x="137" y="53"/>
                      <a:pt x="137" y="46"/>
                    </a:cubicBezTo>
                    <a:cubicBezTo>
                      <a:pt x="137" y="39"/>
                      <a:pt x="143" y="33"/>
                      <a:pt x="150" y="33"/>
                    </a:cubicBezTo>
                    <a:cubicBezTo>
                      <a:pt x="157" y="33"/>
                      <a:pt x="163" y="39"/>
                      <a:pt x="163" y="46"/>
                    </a:cubicBezTo>
                    <a:cubicBezTo>
                      <a:pt x="163" y="53"/>
                      <a:pt x="157" y="59"/>
                      <a:pt x="150" y="5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14" name="Freeform 16">
                <a:extLst>
                  <a:ext uri="{FF2B5EF4-FFF2-40B4-BE49-F238E27FC236}">
                    <a16:creationId xmlns="" xmlns:a16="http://schemas.microsoft.com/office/drawing/2014/main" id="{74E3C9B6-1434-4EE1-9C9B-2A48AC2DD7B2}"/>
                  </a:ext>
                </a:extLst>
              </p:cNvPr>
              <p:cNvSpPr>
                <a:spLocks noEditPoints="1"/>
              </p:cNvSpPr>
              <p:nvPr/>
            </p:nvSpPr>
            <p:spPr bwMode="auto">
              <a:xfrm>
                <a:off x="11385550" y="6111875"/>
                <a:ext cx="1587500" cy="952500"/>
              </a:xfrm>
              <a:custGeom>
                <a:avLst/>
                <a:gdLst>
                  <a:gd name="T0" fmla="*/ 0 w 507"/>
                  <a:gd name="T1" fmla="*/ 268 h 304"/>
                  <a:gd name="T2" fmla="*/ 36 w 507"/>
                  <a:gd name="T3" fmla="*/ 304 h 304"/>
                  <a:gd name="T4" fmla="*/ 470 w 507"/>
                  <a:gd name="T5" fmla="*/ 304 h 304"/>
                  <a:gd name="T6" fmla="*/ 507 w 507"/>
                  <a:gd name="T7" fmla="*/ 268 h 304"/>
                  <a:gd name="T8" fmla="*/ 507 w 507"/>
                  <a:gd name="T9" fmla="*/ 0 h 304"/>
                  <a:gd name="T10" fmla="*/ 0 w 507"/>
                  <a:gd name="T11" fmla="*/ 0 h 304"/>
                  <a:gd name="T12" fmla="*/ 0 w 507"/>
                  <a:gd name="T13" fmla="*/ 268 h 304"/>
                  <a:gd name="T14" fmla="*/ 161 w 507"/>
                  <a:gd name="T15" fmla="*/ 136 h 304"/>
                  <a:gd name="T16" fmla="*/ 166 w 507"/>
                  <a:gd name="T17" fmla="*/ 131 h 304"/>
                  <a:gd name="T18" fmla="*/ 169 w 507"/>
                  <a:gd name="T19" fmla="*/ 131 h 304"/>
                  <a:gd name="T20" fmla="*/ 179 w 507"/>
                  <a:gd name="T21" fmla="*/ 108 h 304"/>
                  <a:gd name="T22" fmla="*/ 177 w 507"/>
                  <a:gd name="T23" fmla="*/ 106 h 304"/>
                  <a:gd name="T24" fmla="*/ 177 w 507"/>
                  <a:gd name="T25" fmla="*/ 98 h 304"/>
                  <a:gd name="T26" fmla="*/ 200 w 507"/>
                  <a:gd name="T27" fmla="*/ 75 h 304"/>
                  <a:gd name="T28" fmla="*/ 207 w 507"/>
                  <a:gd name="T29" fmla="*/ 75 h 304"/>
                  <a:gd name="T30" fmla="*/ 209 w 507"/>
                  <a:gd name="T31" fmla="*/ 77 h 304"/>
                  <a:gd name="T32" fmla="*/ 232 w 507"/>
                  <a:gd name="T33" fmla="*/ 68 h 304"/>
                  <a:gd name="T34" fmla="*/ 232 w 507"/>
                  <a:gd name="T35" fmla="*/ 65 h 304"/>
                  <a:gd name="T36" fmla="*/ 237 w 507"/>
                  <a:gd name="T37" fmla="*/ 60 h 304"/>
                  <a:gd name="T38" fmla="*/ 269 w 507"/>
                  <a:gd name="T39" fmla="*/ 60 h 304"/>
                  <a:gd name="T40" fmla="*/ 275 w 507"/>
                  <a:gd name="T41" fmla="*/ 65 h 304"/>
                  <a:gd name="T42" fmla="*/ 275 w 507"/>
                  <a:gd name="T43" fmla="*/ 68 h 304"/>
                  <a:gd name="T44" fmla="*/ 297 w 507"/>
                  <a:gd name="T45" fmla="*/ 77 h 304"/>
                  <a:gd name="T46" fmla="*/ 299 w 507"/>
                  <a:gd name="T47" fmla="*/ 75 h 304"/>
                  <a:gd name="T48" fmla="*/ 307 w 507"/>
                  <a:gd name="T49" fmla="*/ 75 h 304"/>
                  <a:gd name="T50" fmla="*/ 330 w 507"/>
                  <a:gd name="T51" fmla="*/ 98 h 304"/>
                  <a:gd name="T52" fmla="*/ 330 w 507"/>
                  <a:gd name="T53" fmla="*/ 106 h 304"/>
                  <a:gd name="T54" fmla="*/ 328 w 507"/>
                  <a:gd name="T55" fmla="*/ 108 h 304"/>
                  <a:gd name="T56" fmla="*/ 337 w 507"/>
                  <a:gd name="T57" fmla="*/ 131 h 304"/>
                  <a:gd name="T58" fmla="*/ 340 w 507"/>
                  <a:gd name="T59" fmla="*/ 131 h 304"/>
                  <a:gd name="T60" fmla="*/ 345 w 507"/>
                  <a:gd name="T61" fmla="*/ 136 h 304"/>
                  <a:gd name="T62" fmla="*/ 345 w 507"/>
                  <a:gd name="T63" fmla="*/ 168 h 304"/>
                  <a:gd name="T64" fmla="*/ 340 w 507"/>
                  <a:gd name="T65" fmla="*/ 173 h 304"/>
                  <a:gd name="T66" fmla="*/ 337 w 507"/>
                  <a:gd name="T67" fmla="*/ 173 h 304"/>
                  <a:gd name="T68" fmla="*/ 328 w 507"/>
                  <a:gd name="T69" fmla="*/ 196 h 304"/>
                  <a:gd name="T70" fmla="*/ 330 w 507"/>
                  <a:gd name="T71" fmla="*/ 198 h 304"/>
                  <a:gd name="T72" fmla="*/ 330 w 507"/>
                  <a:gd name="T73" fmla="*/ 206 h 304"/>
                  <a:gd name="T74" fmla="*/ 307 w 507"/>
                  <a:gd name="T75" fmla="*/ 229 h 304"/>
                  <a:gd name="T76" fmla="*/ 299 w 507"/>
                  <a:gd name="T77" fmla="*/ 229 h 304"/>
                  <a:gd name="T78" fmla="*/ 297 w 507"/>
                  <a:gd name="T79" fmla="*/ 226 h 304"/>
                  <a:gd name="T80" fmla="*/ 275 w 507"/>
                  <a:gd name="T81" fmla="*/ 236 h 304"/>
                  <a:gd name="T82" fmla="*/ 275 w 507"/>
                  <a:gd name="T83" fmla="*/ 239 h 304"/>
                  <a:gd name="T84" fmla="*/ 269 w 507"/>
                  <a:gd name="T85" fmla="*/ 244 h 304"/>
                  <a:gd name="T86" fmla="*/ 237 w 507"/>
                  <a:gd name="T87" fmla="*/ 244 h 304"/>
                  <a:gd name="T88" fmla="*/ 232 w 507"/>
                  <a:gd name="T89" fmla="*/ 239 h 304"/>
                  <a:gd name="T90" fmla="*/ 232 w 507"/>
                  <a:gd name="T91" fmla="*/ 236 h 304"/>
                  <a:gd name="T92" fmla="*/ 209 w 507"/>
                  <a:gd name="T93" fmla="*/ 226 h 304"/>
                  <a:gd name="T94" fmla="*/ 207 w 507"/>
                  <a:gd name="T95" fmla="*/ 229 h 304"/>
                  <a:gd name="T96" fmla="*/ 200 w 507"/>
                  <a:gd name="T97" fmla="*/ 229 h 304"/>
                  <a:gd name="T98" fmla="*/ 177 w 507"/>
                  <a:gd name="T99" fmla="*/ 206 h 304"/>
                  <a:gd name="T100" fmla="*/ 177 w 507"/>
                  <a:gd name="T101" fmla="*/ 198 h 304"/>
                  <a:gd name="T102" fmla="*/ 179 w 507"/>
                  <a:gd name="T103" fmla="*/ 196 h 304"/>
                  <a:gd name="T104" fmla="*/ 169 w 507"/>
                  <a:gd name="T105" fmla="*/ 173 h 304"/>
                  <a:gd name="T106" fmla="*/ 166 w 507"/>
                  <a:gd name="T107" fmla="*/ 173 h 304"/>
                  <a:gd name="T108" fmla="*/ 161 w 507"/>
                  <a:gd name="T109" fmla="*/ 168 h 304"/>
                  <a:gd name="T110" fmla="*/ 161 w 507"/>
                  <a:gd name="T111" fmla="*/ 136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7" h="304">
                    <a:moveTo>
                      <a:pt x="0" y="268"/>
                    </a:moveTo>
                    <a:cubicBezTo>
                      <a:pt x="0" y="288"/>
                      <a:pt x="16" y="304"/>
                      <a:pt x="36" y="304"/>
                    </a:cubicBezTo>
                    <a:cubicBezTo>
                      <a:pt x="470" y="304"/>
                      <a:pt x="470" y="304"/>
                      <a:pt x="470" y="304"/>
                    </a:cubicBezTo>
                    <a:cubicBezTo>
                      <a:pt x="490" y="304"/>
                      <a:pt x="507" y="288"/>
                      <a:pt x="507" y="268"/>
                    </a:cubicBezTo>
                    <a:cubicBezTo>
                      <a:pt x="507" y="0"/>
                      <a:pt x="507" y="0"/>
                      <a:pt x="507" y="0"/>
                    </a:cubicBezTo>
                    <a:cubicBezTo>
                      <a:pt x="0" y="0"/>
                      <a:pt x="0" y="0"/>
                      <a:pt x="0" y="0"/>
                    </a:cubicBezTo>
                    <a:lnTo>
                      <a:pt x="0" y="268"/>
                    </a:lnTo>
                    <a:close/>
                    <a:moveTo>
                      <a:pt x="161" y="136"/>
                    </a:moveTo>
                    <a:cubicBezTo>
                      <a:pt x="161" y="133"/>
                      <a:pt x="163" y="131"/>
                      <a:pt x="166" y="131"/>
                    </a:cubicBezTo>
                    <a:cubicBezTo>
                      <a:pt x="169" y="131"/>
                      <a:pt x="169" y="131"/>
                      <a:pt x="169" y="131"/>
                    </a:cubicBezTo>
                    <a:cubicBezTo>
                      <a:pt x="171" y="122"/>
                      <a:pt x="175" y="115"/>
                      <a:pt x="179" y="108"/>
                    </a:cubicBezTo>
                    <a:cubicBezTo>
                      <a:pt x="177" y="106"/>
                      <a:pt x="177" y="106"/>
                      <a:pt x="177" y="106"/>
                    </a:cubicBezTo>
                    <a:cubicBezTo>
                      <a:pt x="175" y="104"/>
                      <a:pt x="175" y="100"/>
                      <a:pt x="177" y="98"/>
                    </a:cubicBezTo>
                    <a:cubicBezTo>
                      <a:pt x="200" y="75"/>
                      <a:pt x="200" y="75"/>
                      <a:pt x="200" y="75"/>
                    </a:cubicBezTo>
                    <a:cubicBezTo>
                      <a:pt x="202" y="73"/>
                      <a:pt x="205" y="73"/>
                      <a:pt x="207" y="75"/>
                    </a:cubicBezTo>
                    <a:cubicBezTo>
                      <a:pt x="209" y="77"/>
                      <a:pt x="209" y="77"/>
                      <a:pt x="209" y="77"/>
                    </a:cubicBezTo>
                    <a:cubicBezTo>
                      <a:pt x="216" y="73"/>
                      <a:pt x="224" y="70"/>
                      <a:pt x="232" y="68"/>
                    </a:cubicBezTo>
                    <a:cubicBezTo>
                      <a:pt x="232" y="65"/>
                      <a:pt x="232" y="65"/>
                      <a:pt x="232" y="65"/>
                    </a:cubicBezTo>
                    <a:cubicBezTo>
                      <a:pt x="232" y="62"/>
                      <a:pt x="234" y="60"/>
                      <a:pt x="237" y="60"/>
                    </a:cubicBezTo>
                    <a:cubicBezTo>
                      <a:pt x="269" y="60"/>
                      <a:pt x="269" y="60"/>
                      <a:pt x="269" y="60"/>
                    </a:cubicBezTo>
                    <a:cubicBezTo>
                      <a:pt x="272" y="60"/>
                      <a:pt x="275" y="62"/>
                      <a:pt x="275" y="65"/>
                    </a:cubicBezTo>
                    <a:cubicBezTo>
                      <a:pt x="275" y="68"/>
                      <a:pt x="275" y="68"/>
                      <a:pt x="275" y="68"/>
                    </a:cubicBezTo>
                    <a:cubicBezTo>
                      <a:pt x="283" y="70"/>
                      <a:pt x="290" y="73"/>
                      <a:pt x="297" y="77"/>
                    </a:cubicBezTo>
                    <a:cubicBezTo>
                      <a:pt x="299" y="75"/>
                      <a:pt x="299" y="75"/>
                      <a:pt x="299" y="75"/>
                    </a:cubicBezTo>
                    <a:cubicBezTo>
                      <a:pt x="301" y="73"/>
                      <a:pt x="305" y="73"/>
                      <a:pt x="307" y="75"/>
                    </a:cubicBezTo>
                    <a:cubicBezTo>
                      <a:pt x="330" y="98"/>
                      <a:pt x="330" y="98"/>
                      <a:pt x="330" y="98"/>
                    </a:cubicBezTo>
                    <a:cubicBezTo>
                      <a:pt x="332" y="100"/>
                      <a:pt x="332" y="104"/>
                      <a:pt x="330" y="106"/>
                    </a:cubicBezTo>
                    <a:cubicBezTo>
                      <a:pt x="328" y="108"/>
                      <a:pt x="328" y="108"/>
                      <a:pt x="328" y="108"/>
                    </a:cubicBezTo>
                    <a:cubicBezTo>
                      <a:pt x="332" y="115"/>
                      <a:pt x="335" y="122"/>
                      <a:pt x="337" y="131"/>
                    </a:cubicBezTo>
                    <a:cubicBezTo>
                      <a:pt x="340" y="131"/>
                      <a:pt x="340" y="131"/>
                      <a:pt x="340" y="131"/>
                    </a:cubicBezTo>
                    <a:cubicBezTo>
                      <a:pt x="343" y="131"/>
                      <a:pt x="345" y="133"/>
                      <a:pt x="345" y="136"/>
                    </a:cubicBezTo>
                    <a:cubicBezTo>
                      <a:pt x="345" y="168"/>
                      <a:pt x="345" y="168"/>
                      <a:pt x="345" y="168"/>
                    </a:cubicBezTo>
                    <a:cubicBezTo>
                      <a:pt x="345" y="171"/>
                      <a:pt x="343" y="173"/>
                      <a:pt x="340" y="173"/>
                    </a:cubicBezTo>
                    <a:cubicBezTo>
                      <a:pt x="337" y="173"/>
                      <a:pt x="337" y="173"/>
                      <a:pt x="337" y="173"/>
                    </a:cubicBezTo>
                    <a:cubicBezTo>
                      <a:pt x="335" y="182"/>
                      <a:pt x="332" y="189"/>
                      <a:pt x="328" y="196"/>
                    </a:cubicBezTo>
                    <a:cubicBezTo>
                      <a:pt x="330" y="198"/>
                      <a:pt x="330" y="198"/>
                      <a:pt x="330" y="198"/>
                    </a:cubicBezTo>
                    <a:cubicBezTo>
                      <a:pt x="332" y="200"/>
                      <a:pt x="332" y="204"/>
                      <a:pt x="330" y="206"/>
                    </a:cubicBezTo>
                    <a:cubicBezTo>
                      <a:pt x="307" y="229"/>
                      <a:pt x="307" y="229"/>
                      <a:pt x="307" y="229"/>
                    </a:cubicBezTo>
                    <a:cubicBezTo>
                      <a:pt x="305" y="231"/>
                      <a:pt x="301" y="231"/>
                      <a:pt x="299" y="229"/>
                    </a:cubicBezTo>
                    <a:cubicBezTo>
                      <a:pt x="297" y="226"/>
                      <a:pt x="297" y="226"/>
                      <a:pt x="297" y="226"/>
                    </a:cubicBezTo>
                    <a:cubicBezTo>
                      <a:pt x="290" y="231"/>
                      <a:pt x="283" y="234"/>
                      <a:pt x="275" y="236"/>
                    </a:cubicBezTo>
                    <a:cubicBezTo>
                      <a:pt x="275" y="239"/>
                      <a:pt x="275" y="239"/>
                      <a:pt x="275" y="239"/>
                    </a:cubicBezTo>
                    <a:cubicBezTo>
                      <a:pt x="275" y="242"/>
                      <a:pt x="272" y="244"/>
                      <a:pt x="269" y="244"/>
                    </a:cubicBezTo>
                    <a:cubicBezTo>
                      <a:pt x="237" y="244"/>
                      <a:pt x="237" y="244"/>
                      <a:pt x="237" y="244"/>
                    </a:cubicBezTo>
                    <a:cubicBezTo>
                      <a:pt x="234" y="244"/>
                      <a:pt x="232" y="242"/>
                      <a:pt x="232" y="239"/>
                    </a:cubicBezTo>
                    <a:cubicBezTo>
                      <a:pt x="232" y="236"/>
                      <a:pt x="232" y="236"/>
                      <a:pt x="232" y="236"/>
                    </a:cubicBezTo>
                    <a:cubicBezTo>
                      <a:pt x="224" y="234"/>
                      <a:pt x="216" y="231"/>
                      <a:pt x="209" y="226"/>
                    </a:cubicBezTo>
                    <a:cubicBezTo>
                      <a:pt x="207" y="229"/>
                      <a:pt x="207" y="229"/>
                      <a:pt x="207" y="229"/>
                    </a:cubicBezTo>
                    <a:cubicBezTo>
                      <a:pt x="205" y="231"/>
                      <a:pt x="202" y="231"/>
                      <a:pt x="200" y="229"/>
                    </a:cubicBezTo>
                    <a:cubicBezTo>
                      <a:pt x="177" y="206"/>
                      <a:pt x="177" y="206"/>
                      <a:pt x="177" y="206"/>
                    </a:cubicBezTo>
                    <a:cubicBezTo>
                      <a:pt x="175" y="204"/>
                      <a:pt x="175" y="200"/>
                      <a:pt x="177" y="198"/>
                    </a:cubicBezTo>
                    <a:cubicBezTo>
                      <a:pt x="179" y="196"/>
                      <a:pt x="179" y="196"/>
                      <a:pt x="179" y="196"/>
                    </a:cubicBezTo>
                    <a:cubicBezTo>
                      <a:pt x="175" y="189"/>
                      <a:pt x="171" y="182"/>
                      <a:pt x="169" y="173"/>
                    </a:cubicBezTo>
                    <a:cubicBezTo>
                      <a:pt x="166" y="173"/>
                      <a:pt x="166" y="173"/>
                      <a:pt x="166" y="173"/>
                    </a:cubicBezTo>
                    <a:cubicBezTo>
                      <a:pt x="163" y="173"/>
                      <a:pt x="161" y="171"/>
                      <a:pt x="161" y="168"/>
                    </a:cubicBezTo>
                    <a:lnTo>
                      <a:pt x="161" y="1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sp>
            <p:nvSpPr>
              <p:cNvPr id="15" name="Freeform 17">
                <a:extLst>
                  <a:ext uri="{FF2B5EF4-FFF2-40B4-BE49-F238E27FC236}">
                    <a16:creationId xmlns="" xmlns:a16="http://schemas.microsoft.com/office/drawing/2014/main" id="{CEEC73DE-4011-4843-A947-C7F5BF3F6F06}"/>
                  </a:ext>
                </a:extLst>
              </p:cNvPr>
              <p:cNvSpPr>
                <a:spLocks noEditPoints="1"/>
              </p:cNvSpPr>
              <p:nvPr/>
            </p:nvSpPr>
            <p:spPr bwMode="auto">
              <a:xfrm>
                <a:off x="12049125" y="6453188"/>
                <a:ext cx="261937" cy="260350"/>
              </a:xfrm>
              <a:custGeom>
                <a:avLst/>
                <a:gdLst>
                  <a:gd name="T0" fmla="*/ 42 w 84"/>
                  <a:gd name="T1" fmla="*/ 83 h 83"/>
                  <a:gd name="T2" fmla="*/ 84 w 84"/>
                  <a:gd name="T3" fmla="*/ 42 h 83"/>
                  <a:gd name="T4" fmla="*/ 42 w 84"/>
                  <a:gd name="T5" fmla="*/ 0 h 83"/>
                  <a:gd name="T6" fmla="*/ 0 w 84"/>
                  <a:gd name="T7" fmla="*/ 42 h 83"/>
                  <a:gd name="T8" fmla="*/ 42 w 84"/>
                  <a:gd name="T9" fmla="*/ 83 h 83"/>
                  <a:gd name="T10" fmla="*/ 42 w 84"/>
                  <a:gd name="T11" fmla="*/ 31 h 83"/>
                  <a:gd name="T12" fmla="*/ 53 w 84"/>
                  <a:gd name="T13" fmla="*/ 42 h 83"/>
                  <a:gd name="T14" fmla="*/ 42 w 84"/>
                  <a:gd name="T15" fmla="*/ 53 h 83"/>
                  <a:gd name="T16" fmla="*/ 31 w 84"/>
                  <a:gd name="T17" fmla="*/ 42 h 83"/>
                  <a:gd name="T18" fmla="*/ 42 w 84"/>
                  <a:gd name="T19"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3">
                    <a:moveTo>
                      <a:pt x="42" y="83"/>
                    </a:moveTo>
                    <a:cubicBezTo>
                      <a:pt x="65" y="83"/>
                      <a:pt x="84" y="65"/>
                      <a:pt x="84" y="42"/>
                    </a:cubicBezTo>
                    <a:cubicBezTo>
                      <a:pt x="84" y="19"/>
                      <a:pt x="65" y="0"/>
                      <a:pt x="42" y="0"/>
                    </a:cubicBezTo>
                    <a:cubicBezTo>
                      <a:pt x="19" y="0"/>
                      <a:pt x="0" y="19"/>
                      <a:pt x="0" y="42"/>
                    </a:cubicBezTo>
                    <a:cubicBezTo>
                      <a:pt x="0" y="65"/>
                      <a:pt x="19" y="83"/>
                      <a:pt x="42" y="83"/>
                    </a:cubicBezTo>
                    <a:close/>
                    <a:moveTo>
                      <a:pt x="42" y="31"/>
                    </a:moveTo>
                    <a:cubicBezTo>
                      <a:pt x="48" y="31"/>
                      <a:pt x="53" y="36"/>
                      <a:pt x="53" y="42"/>
                    </a:cubicBezTo>
                    <a:cubicBezTo>
                      <a:pt x="53" y="48"/>
                      <a:pt x="48" y="53"/>
                      <a:pt x="42" y="53"/>
                    </a:cubicBezTo>
                    <a:cubicBezTo>
                      <a:pt x="36" y="53"/>
                      <a:pt x="31" y="48"/>
                      <a:pt x="31" y="42"/>
                    </a:cubicBezTo>
                    <a:cubicBezTo>
                      <a:pt x="31" y="36"/>
                      <a:pt x="36" y="31"/>
                      <a:pt x="42"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a:cs typeface="+mn-ea"/>
                  <a:sym typeface="+mn-lt"/>
                </a:endParaRPr>
              </a:p>
            </p:txBody>
          </p:sp>
        </p:grpSp>
      </p:grpSp>
      <p:sp>
        <p:nvSpPr>
          <p:cNvPr id="18" name="矩形 17">
            <a:extLst>
              <a:ext uri="{FF2B5EF4-FFF2-40B4-BE49-F238E27FC236}">
                <a16:creationId xmlns="" xmlns:a16="http://schemas.microsoft.com/office/drawing/2014/main" id="{F0B00EF6-2D55-495E-8158-416977B1395B}"/>
              </a:ext>
            </a:extLst>
          </p:cNvPr>
          <p:cNvSpPr/>
          <p:nvPr/>
        </p:nvSpPr>
        <p:spPr>
          <a:xfrm>
            <a:off x="1452925" y="4589003"/>
            <a:ext cx="2991185" cy="1156855"/>
          </a:xfrm>
          <a:prstGeom prst="rect">
            <a:avLst/>
          </a:prstGeom>
        </p:spPr>
        <p:txBody>
          <a:bodyPr wrap="square">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活动进入下半段，礼仪人员簇拥着总经理，推出一个巨型“</a:t>
            </a:r>
            <a:r>
              <a:rPr lang="en-US" altLang="zh-CN" sz="1600" dirty="0">
                <a:latin typeface="微软雅黑" panose="020B0503020204020204" pitchFamily="34" charset="-122"/>
                <a:ea typeface="微软雅黑" panose="020B0503020204020204" pitchFamily="34" charset="-122"/>
              </a:rPr>
              <a:t>XXX</a:t>
            </a:r>
            <a:r>
              <a:rPr lang="zh-CN" altLang="en-US" sz="1600" dirty="0">
                <a:latin typeface="微软雅黑" panose="020B0503020204020204" pitchFamily="34" charset="-122"/>
                <a:ea typeface="微软雅黑" panose="020B0503020204020204" pitchFamily="34" charset="-122"/>
              </a:rPr>
              <a:t>公司</a:t>
            </a:r>
            <a:r>
              <a:rPr lang="en-US" altLang="zh-CN" sz="1600" dirty="0">
                <a:latin typeface="微软雅黑" panose="020B0503020204020204" pitchFamily="34" charset="-122"/>
                <a:ea typeface="微软雅黑" panose="020B0503020204020204" pitchFamily="34" charset="-122"/>
              </a:rPr>
              <a:t>LOGO</a:t>
            </a:r>
            <a:r>
              <a:rPr lang="zh-CN" altLang="en-US" sz="1600" dirty="0">
                <a:latin typeface="微软雅黑" panose="020B0503020204020204" pitchFamily="34" charset="-122"/>
                <a:ea typeface="微软雅黑" panose="020B0503020204020204" pitchFamily="34" charset="-122"/>
              </a:rPr>
              <a:t>”大蛋糕</a:t>
            </a:r>
            <a:endParaRPr lang="en-US" altLang="zh-CN" sz="1600" dirty="0">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 xmlns:a16="http://schemas.microsoft.com/office/drawing/2014/main" id="{6883ED52-D28B-44B0-B0C7-B0330F0010BE}"/>
              </a:ext>
            </a:extLst>
          </p:cNvPr>
          <p:cNvSpPr/>
          <p:nvPr/>
        </p:nvSpPr>
        <p:spPr>
          <a:xfrm>
            <a:off x="4539190" y="4567267"/>
            <a:ext cx="3113619" cy="1200329"/>
          </a:xfrm>
          <a:prstGeom prst="rect">
            <a:avLst/>
          </a:prstGeom>
        </p:spPr>
        <p:txBody>
          <a:bodyPr wrap="square">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现场播放</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生日快乐</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歌，所有嘉宾随着主持人话语站起来，一起演唱这首祝福的歌</a:t>
            </a:r>
            <a:endParaRPr lang="en-US" altLang="zh-CN" sz="1600" dirty="0">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 xmlns:a16="http://schemas.microsoft.com/office/drawing/2014/main" id="{8220FDF6-B218-4107-8C08-1E35C73B64DD}"/>
              </a:ext>
            </a:extLst>
          </p:cNvPr>
          <p:cNvSpPr/>
          <p:nvPr/>
        </p:nvSpPr>
        <p:spPr>
          <a:xfrm>
            <a:off x="8079033" y="4540796"/>
            <a:ext cx="2819121" cy="1200329"/>
          </a:xfrm>
          <a:prstGeom prst="rect">
            <a:avLst/>
          </a:prstGeom>
        </p:spPr>
        <p:txBody>
          <a:bodyPr wrap="square">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歌声中，总经理将蛋糕切开，纸花飞散，庆祝</a:t>
            </a:r>
            <a:r>
              <a:rPr lang="en-US" altLang="zh-CN" sz="1600" dirty="0">
                <a:latin typeface="微软雅黑" panose="020B0503020204020204" pitchFamily="34" charset="-122"/>
                <a:ea typeface="微软雅黑" panose="020B0503020204020204" pitchFamily="34" charset="-122"/>
              </a:rPr>
              <a:t>XXX</a:t>
            </a:r>
            <a:r>
              <a:rPr lang="zh-CN" altLang="en-US" sz="1600" dirty="0">
                <a:latin typeface="微软雅黑" panose="020B0503020204020204" pitchFamily="34" charset="-122"/>
                <a:ea typeface="微软雅黑" panose="020B0503020204020204" pitchFamily="34" charset="-122"/>
              </a:rPr>
              <a:t>公司十周年庆典仪式进入高潮</a:t>
            </a:r>
            <a:endParaRPr lang="en-US" altLang="zh-CN" sz="1600" dirty="0">
              <a:latin typeface="微软雅黑" panose="020B0503020204020204" pitchFamily="34" charset="-122"/>
              <a:ea typeface="微软雅黑" panose="020B0503020204020204" pitchFamily="34" charset="-122"/>
            </a:endParaRPr>
          </a:p>
        </p:txBody>
      </p:sp>
      <p:sp>
        <p:nvSpPr>
          <p:cNvPr id="21" name="TextBox 6">
            <a:extLst>
              <a:ext uri="{FF2B5EF4-FFF2-40B4-BE49-F238E27FC236}">
                <a16:creationId xmlns="" xmlns:a16="http://schemas.microsoft.com/office/drawing/2014/main" id="{B1196B18-EBEF-4867-88F4-AAB87A1E0AD7}"/>
              </a:ext>
            </a:extLst>
          </p:cNvPr>
          <p:cNvSpPr txBox="1"/>
          <p:nvPr/>
        </p:nvSpPr>
        <p:spPr>
          <a:xfrm>
            <a:off x="5403999" y="933301"/>
            <a:ext cx="1620957" cy="523220"/>
          </a:xfrm>
          <a:prstGeom prst="rect">
            <a:avLst/>
          </a:prstGeom>
          <a:noFill/>
        </p:spPr>
        <p:txBody>
          <a:bodyPr wrap="none" rtlCol="0">
            <a:spAutoFit/>
          </a:bodyPr>
          <a:lstStyle/>
          <a:p>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庆祝仪式</a:t>
            </a:r>
          </a:p>
        </p:txBody>
      </p:sp>
      <p:pic>
        <p:nvPicPr>
          <p:cNvPr id="22" name="图片 21">
            <a:extLst>
              <a:ext uri="{FF2B5EF4-FFF2-40B4-BE49-F238E27FC236}">
                <a16:creationId xmlns="" xmlns:a16="http://schemas.microsoft.com/office/drawing/2014/main" id="{183C807D-FDCF-48A4-9C8A-2F4419ADEB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6179" y="826591"/>
            <a:ext cx="947477" cy="901083"/>
          </a:xfrm>
          <a:prstGeom prst="rect">
            <a:avLst/>
          </a:prstGeom>
        </p:spPr>
      </p:pic>
    </p:spTree>
    <p:extLst>
      <p:ext uri="{BB962C8B-B14F-4D97-AF65-F5344CB8AC3E}">
        <p14:creationId xmlns:p14="http://schemas.microsoft.com/office/powerpoint/2010/main" val="3851609390"/>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8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fill="hold"/>
                                        <p:tgtEl>
                                          <p:spTgt spid="3"/>
                                        </p:tgtEl>
                                        <p:attrNameLst>
                                          <p:attrName>ppt_x</p:attrName>
                                        </p:attrNameLst>
                                      </p:cBhvr>
                                      <p:tavLst>
                                        <p:tav tm="0">
                                          <p:val>
                                            <p:strVal val="0-#ppt_w/2"/>
                                          </p:val>
                                        </p:tav>
                                        <p:tav tm="100000">
                                          <p:val>
                                            <p:strVal val="#ppt_x"/>
                                          </p:val>
                                        </p:tav>
                                      </p:tavLst>
                                    </p:anim>
                                    <p:anim calcmode="lin" valueType="num">
                                      <p:cBhvr additive="base">
                                        <p:cTn id="8" dur="250" fill="hold"/>
                                        <p:tgtEl>
                                          <p:spTgt spid="3"/>
                                        </p:tgtEl>
                                        <p:attrNameLst>
                                          <p:attrName>ppt_y</p:attrName>
                                        </p:attrNameLst>
                                      </p:cBhvr>
                                      <p:tavLst>
                                        <p:tav tm="0">
                                          <p:val>
                                            <p:strVal val="#ppt_y"/>
                                          </p:val>
                                        </p:tav>
                                        <p:tav tm="100000">
                                          <p:val>
                                            <p:strVal val="#ppt_y"/>
                                          </p:val>
                                        </p:tav>
                                      </p:tavLst>
                                    </p:anim>
                                  </p:childTnLst>
                                </p:cTn>
                              </p:par>
                              <p:par>
                                <p:cTn id="9" presetID="0" presetClass="path" presetSubtype="0" accel="10000" decel="50000" autoRev="1" fill="hold" grpId="1" nodeType="withEffect">
                                  <p:stCondLst>
                                    <p:cond delay="1400"/>
                                  </p:stCondLst>
                                  <p:childTnLst>
                                    <p:animMotion origin="layout" path="M 0 0 L 0.01211 0 " pathEditMode="relative" ptsTypes="AA">
                                      <p:cBhvr>
                                        <p:cTn id="10" dur="100" fill="hold"/>
                                        <p:tgtEl>
                                          <p:spTgt spid="3"/>
                                        </p:tgtEl>
                                        <p:attrNameLst>
                                          <p:attrName>ppt_x</p:attrName>
                                          <p:attrName>ppt_y</p:attrName>
                                        </p:attrNameLst>
                                      </p:cBhvr>
                                    </p:animMotion>
                                  </p:childTnLst>
                                </p:cTn>
                              </p:par>
                              <p:par>
                                <p:cTn id="11" presetID="0" presetClass="path" presetSubtype="0" accel="50000" decel="50000" autoRev="1" fill="hold" grpId="2" nodeType="withEffect">
                                  <p:stCondLst>
                                    <p:cond delay="1700"/>
                                  </p:stCondLst>
                                  <p:childTnLst>
                                    <p:animMotion origin="layout" path="M 0 0 L 0 -0.04491 " pathEditMode="relative" ptsTypes="AA">
                                      <p:cBhvr>
                                        <p:cTn id="12" dur="250" fill="hold"/>
                                        <p:tgtEl>
                                          <p:spTgt spid="3"/>
                                        </p:tgtEl>
                                        <p:attrNameLst>
                                          <p:attrName>ppt_x</p:attrName>
                                          <p:attrName>ppt_y</p:attrName>
                                        </p:attrNameLst>
                                      </p:cBhvr>
                                    </p:animMotion>
                                  </p:childTnLst>
                                </p:cTn>
                              </p:par>
                              <p:par>
                                <p:cTn id="13" presetID="1" presetClass="entr" presetSubtype="0" fill="hold" nodeType="withEffect">
                                  <p:stCondLst>
                                    <p:cond delay="220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6">
            <a:extLst>
              <a:ext uri="{FF2B5EF4-FFF2-40B4-BE49-F238E27FC236}">
                <a16:creationId xmlns="" xmlns:a16="http://schemas.microsoft.com/office/drawing/2014/main" id="{B1196B18-EBEF-4867-88F4-AAB87A1E0AD7}"/>
              </a:ext>
            </a:extLst>
          </p:cNvPr>
          <p:cNvSpPr txBox="1"/>
          <p:nvPr/>
        </p:nvSpPr>
        <p:spPr>
          <a:xfrm>
            <a:off x="5403999" y="933301"/>
            <a:ext cx="1980029" cy="523220"/>
          </a:xfrm>
          <a:prstGeom prst="rect">
            <a:avLst/>
          </a:prstGeom>
          <a:noFill/>
        </p:spPr>
        <p:txBody>
          <a:bodyPr wrap="none" rtlCol="0">
            <a:spAutoFit/>
          </a:bodyPr>
          <a:lstStyle/>
          <a:p>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十周年礼品</a:t>
            </a:r>
          </a:p>
        </p:txBody>
      </p:sp>
      <p:pic>
        <p:nvPicPr>
          <p:cNvPr id="22" name="图片 21">
            <a:extLst>
              <a:ext uri="{FF2B5EF4-FFF2-40B4-BE49-F238E27FC236}">
                <a16:creationId xmlns="" xmlns:a16="http://schemas.microsoft.com/office/drawing/2014/main" id="{183C807D-FDCF-48A4-9C8A-2F4419ADEB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56179" y="826591"/>
            <a:ext cx="947477" cy="901083"/>
          </a:xfrm>
          <a:prstGeom prst="rect">
            <a:avLst/>
          </a:prstGeom>
        </p:spPr>
      </p:pic>
      <p:grpSp>
        <p:nvGrpSpPr>
          <p:cNvPr id="23" name="组合 22">
            <a:extLst>
              <a:ext uri="{FF2B5EF4-FFF2-40B4-BE49-F238E27FC236}">
                <a16:creationId xmlns="" xmlns:a16="http://schemas.microsoft.com/office/drawing/2014/main" id="{2CD74CB6-7753-4E3F-96DB-D4D8156DC2A2}"/>
              </a:ext>
            </a:extLst>
          </p:cNvPr>
          <p:cNvGrpSpPr/>
          <p:nvPr/>
        </p:nvGrpSpPr>
        <p:grpSpPr>
          <a:xfrm>
            <a:off x="2062029" y="2313992"/>
            <a:ext cx="906823" cy="970727"/>
            <a:chOff x="1038225" y="2171701"/>
            <a:chExt cx="1655021" cy="1771650"/>
          </a:xfrm>
          <a:solidFill>
            <a:schemeClr val="accent2">
              <a:lumMod val="75000"/>
            </a:schemeClr>
          </a:solidFill>
        </p:grpSpPr>
        <p:pic>
          <p:nvPicPr>
            <p:cNvPr id="24" name="图片 23">
              <a:extLst>
                <a:ext uri="{FF2B5EF4-FFF2-40B4-BE49-F238E27FC236}">
                  <a16:creationId xmlns="" xmlns:a16="http://schemas.microsoft.com/office/drawing/2014/main" id="{E0A7384E-A025-4BD3-9ABB-7F4413626997}"/>
                </a:ext>
              </a:extLst>
            </p:cNvPr>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aintStrokes/>
                      </a14:imgEffect>
                    </a14:imgLayer>
                  </a14:imgProps>
                </a:ext>
                <a:ext uri="{28A0092B-C50C-407E-A947-70E740481C1C}">
                  <a14:useLocalDpi xmlns:a14="http://schemas.microsoft.com/office/drawing/2010/main" val="0"/>
                </a:ext>
              </a:extLst>
            </a:blip>
            <a:stretch>
              <a:fillRect/>
            </a:stretch>
          </p:blipFill>
          <p:spPr>
            <a:xfrm>
              <a:off x="1038225" y="2171701"/>
              <a:ext cx="1655021" cy="1771650"/>
            </a:xfrm>
            <a:prstGeom prst="rect">
              <a:avLst/>
            </a:prstGeom>
            <a:grpFill/>
          </p:spPr>
        </p:pic>
        <p:sp>
          <p:nvSpPr>
            <p:cNvPr id="25" name="文本框 24">
              <a:extLst>
                <a:ext uri="{FF2B5EF4-FFF2-40B4-BE49-F238E27FC236}">
                  <a16:creationId xmlns="" xmlns:a16="http://schemas.microsoft.com/office/drawing/2014/main" id="{F0070337-E3BD-4CDC-A59F-8B7A0AC30EE1}"/>
                </a:ext>
              </a:extLst>
            </p:cNvPr>
            <p:cNvSpPr txBox="1"/>
            <p:nvPr/>
          </p:nvSpPr>
          <p:spPr>
            <a:xfrm>
              <a:off x="1465625" y="2725967"/>
              <a:ext cx="992365" cy="954916"/>
            </a:xfrm>
            <a:prstGeom prst="rect">
              <a:avLst/>
            </a:prstGeom>
            <a:grp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壹</a:t>
              </a:r>
            </a:p>
          </p:txBody>
        </p:sp>
      </p:grpSp>
      <p:grpSp>
        <p:nvGrpSpPr>
          <p:cNvPr id="32" name="组合 31">
            <a:extLst>
              <a:ext uri="{FF2B5EF4-FFF2-40B4-BE49-F238E27FC236}">
                <a16:creationId xmlns="" xmlns:a16="http://schemas.microsoft.com/office/drawing/2014/main" id="{837C6700-4B7A-40EE-99DC-9D81ACC17548}"/>
              </a:ext>
            </a:extLst>
          </p:cNvPr>
          <p:cNvGrpSpPr/>
          <p:nvPr/>
        </p:nvGrpSpPr>
        <p:grpSpPr>
          <a:xfrm>
            <a:off x="2062028" y="3588414"/>
            <a:ext cx="906823" cy="970727"/>
            <a:chOff x="1038225" y="2171701"/>
            <a:chExt cx="1655021" cy="1771650"/>
          </a:xfrm>
          <a:solidFill>
            <a:schemeClr val="accent2">
              <a:lumMod val="75000"/>
            </a:schemeClr>
          </a:solidFill>
        </p:grpSpPr>
        <p:pic>
          <p:nvPicPr>
            <p:cNvPr id="33" name="图片 32">
              <a:extLst>
                <a:ext uri="{FF2B5EF4-FFF2-40B4-BE49-F238E27FC236}">
                  <a16:creationId xmlns="" xmlns:a16="http://schemas.microsoft.com/office/drawing/2014/main" id="{E8646B81-9607-411F-B5CB-522D41C81B03}"/>
                </a:ext>
              </a:extLst>
            </p:cNvPr>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aintStrokes/>
                      </a14:imgEffect>
                    </a14:imgLayer>
                  </a14:imgProps>
                </a:ext>
                <a:ext uri="{28A0092B-C50C-407E-A947-70E740481C1C}">
                  <a14:useLocalDpi xmlns:a14="http://schemas.microsoft.com/office/drawing/2010/main" val="0"/>
                </a:ext>
              </a:extLst>
            </a:blip>
            <a:stretch>
              <a:fillRect/>
            </a:stretch>
          </p:blipFill>
          <p:spPr>
            <a:xfrm>
              <a:off x="1038225" y="2171701"/>
              <a:ext cx="1655021" cy="1771650"/>
            </a:xfrm>
            <a:prstGeom prst="rect">
              <a:avLst/>
            </a:prstGeom>
            <a:grpFill/>
          </p:spPr>
        </p:pic>
        <p:sp>
          <p:nvSpPr>
            <p:cNvPr id="34" name="文本框 33">
              <a:extLst>
                <a:ext uri="{FF2B5EF4-FFF2-40B4-BE49-F238E27FC236}">
                  <a16:creationId xmlns="" xmlns:a16="http://schemas.microsoft.com/office/drawing/2014/main" id="{B118FB65-9A33-4ED8-ADC2-DF94F9330DA3}"/>
                </a:ext>
              </a:extLst>
            </p:cNvPr>
            <p:cNvSpPr txBox="1"/>
            <p:nvPr/>
          </p:nvSpPr>
          <p:spPr>
            <a:xfrm>
              <a:off x="1465625" y="2725967"/>
              <a:ext cx="992365" cy="954916"/>
            </a:xfrm>
            <a:prstGeom prst="rect">
              <a:avLst/>
            </a:prstGeom>
            <a:grp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贰</a:t>
              </a:r>
            </a:p>
          </p:txBody>
        </p:sp>
      </p:grpSp>
      <p:grpSp>
        <p:nvGrpSpPr>
          <p:cNvPr id="35" name="组合 34">
            <a:extLst>
              <a:ext uri="{FF2B5EF4-FFF2-40B4-BE49-F238E27FC236}">
                <a16:creationId xmlns="" xmlns:a16="http://schemas.microsoft.com/office/drawing/2014/main" id="{538D53BD-2C95-46B0-85F4-1CE0A4E82472}"/>
              </a:ext>
            </a:extLst>
          </p:cNvPr>
          <p:cNvGrpSpPr/>
          <p:nvPr/>
        </p:nvGrpSpPr>
        <p:grpSpPr>
          <a:xfrm>
            <a:off x="2062027" y="4862836"/>
            <a:ext cx="906823" cy="970727"/>
            <a:chOff x="1038225" y="2171701"/>
            <a:chExt cx="1655021" cy="1771650"/>
          </a:xfrm>
          <a:solidFill>
            <a:schemeClr val="accent2">
              <a:lumMod val="75000"/>
            </a:schemeClr>
          </a:solidFill>
        </p:grpSpPr>
        <p:pic>
          <p:nvPicPr>
            <p:cNvPr id="36" name="图片 35">
              <a:extLst>
                <a:ext uri="{FF2B5EF4-FFF2-40B4-BE49-F238E27FC236}">
                  <a16:creationId xmlns="" xmlns:a16="http://schemas.microsoft.com/office/drawing/2014/main" id="{BDE3B6E5-7C4E-471D-8CF2-7A91A3AF7CDC}"/>
                </a:ext>
              </a:extLst>
            </p:cNvPr>
            <p:cNvPicPr>
              <a:picLocks noChangeAspect="1"/>
            </p:cNvPicPr>
            <p:nvPr/>
          </p:nvPicPr>
          <p:blipFill>
            <a:blip r:embed="rId4" cstate="print">
              <a:lum bright="70000" contrast="-70000"/>
              <a:extLst>
                <a:ext uri="{BEBA8EAE-BF5A-486C-A8C5-ECC9F3942E4B}">
                  <a14:imgProps xmlns:a14="http://schemas.microsoft.com/office/drawing/2010/main">
                    <a14:imgLayer r:embed="rId5">
                      <a14:imgEffect>
                        <a14:artisticPaintStrokes/>
                      </a14:imgEffect>
                    </a14:imgLayer>
                  </a14:imgProps>
                </a:ext>
                <a:ext uri="{28A0092B-C50C-407E-A947-70E740481C1C}">
                  <a14:useLocalDpi xmlns:a14="http://schemas.microsoft.com/office/drawing/2010/main" val="0"/>
                </a:ext>
              </a:extLst>
            </a:blip>
            <a:stretch>
              <a:fillRect/>
            </a:stretch>
          </p:blipFill>
          <p:spPr>
            <a:xfrm>
              <a:off x="1038225" y="2171701"/>
              <a:ext cx="1655021" cy="1771650"/>
            </a:xfrm>
            <a:prstGeom prst="rect">
              <a:avLst/>
            </a:prstGeom>
            <a:grpFill/>
          </p:spPr>
        </p:pic>
        <p:sp>
          <p:nvSpPr>
            <p:cNvPr id="37" name="文本框 36">
              <a:extLst>
                <a:ext uri="{FF2B5EF4-FFF2-40B4-BE49-F238E27FC236}">
                  <a16:creationId xmlns="" xmlns:a16="http://schemas.microsoft.com/office/drawing/2014/main" id="{67791A4A-ABAF-4766-860D-E08549576C70}"/>
                </a:ext>
              </a:extLst>
            </p:cNvPr>
            <p:cNvSpPr txBox="1"/>
            <p:nvPr/>
          </p:nvSpPr>
          <p:spPr>
            <a:xfrm>
              <a:off x="1465625" y="2725967"/>
              <a:ext cx="992365" cy="954916"/>
            </a:xfrm>
            <a:prstGeom prst="rect">
              <a:avLst/>
            </a:prstGeom>
            <a:grp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叁</a:t>
              </a:r>
            </a:p>
          </p:txBody>
        </p:sp>
      </p:grpSp>
      <p:sp>
        <p:nvSpPr>
          <p:cNvPr id="38" name="矩形 37">
            <a:extLst>
              <a:ext uri="{FF2B5EF4-FFF2-40B4-BE49-F238E27FC236}">
                <a16:creationId xmlns="" xmlns:a16="http://schemas.microsoft.com/office/drawing/2014/main" id="{B6CE6641-DD7D-4092-B6E1-871FD7C5D13A}"/>
              </a:ext>
            </a:extLst>
          </p:cNvPr>
          <p:cNvSpPr/>
          <p:nvPr/>
        </p:nvSpPr>
        <p:spPr>
          <a:xfrm>
            <a:off x="2968850" y="2505350"/>
            <a:ext cx="3570208" cy="581057"/>
          </a:xfrm>
          <a:prstGeom prst="rect">
            <a:avLst/>
          </a:prstGeom>
        </p:spPr>
        <p:txBody>
          <a:bodyPr wrap="none">
            <a:spAutoFit/>
          </a:bodyPr>
          <a:lstStyle/>
          <a:p>
            <a:pPr>
              <a:lnSpc>
                <a:spcPct val="150000"/>
              </a:lnSpc>
            </a:pPr>
            <a:r>
              <a:rPr lang="zh-CN" altLang="en-US" sz="2400" b="1" dirty="0">
                <a:solidFill>
                  <a:schemeClr val="accent2">
                    <a:lumMod val="75000"/>
                  </a:schemeClr>
                </a:solidFill>
                <a:latin typeface="微软雅黑" panose="020B0503020204020204" pitchFamily="34" charset="-122"/>
                <a:ea typeface="微软雅黑" panose="020B0503020204020204" pitchFamily="34" charset="-122"/>
              </a:rPr>
              <a:t>具有一定纪念意义的礼品</a:t>
            </a:r>
            <a:endParaRPr lang="en-US" altLang="zh-CN" sz="2400" b="1"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39" name="矩形 38">
            <a:extLst>
              <a:ext uri="{FF2B5EF4-FFF2-40B4-BE49-F238E27FC236}">
                <a16:creationId xmlns="" xmlns:a16="http://schemas.microsoft.com/office/drawing/2014/main" id="{7721389F-8BEC-4F09-BD3E-9AEFEC92C243}"/>
              </a:ext>
            </a:extLst>
          </p:cNvPr>
          <p:cNvSpPr/>
          <p:nvPr/>
        </p:nvSpPr>
        <p:spPr>
          <a:xfrm>
            <a:off x="2968850" y="3588414"/>
            <a:ext cx="8853036" cy="1200329"/>
          </a:xfrm>
          <a:prstGeom prst="rect">
            <a:avLst/>
          </a:prstGeom>
        </p:spPr>
        <p:txBody>
          <a:bodyPr wrap="square">
            <a:spAutoFit/>
          </a:bodyPr>
          <a:lstStyle/>
          <a:p>
            <a:pPr>
              <a:lnSpc>
                <a:spcPct val="150000"/>
              </a:lnSpc>
            </a:pPr>
            <a:r>
              <a:rPr lang="zh-CN" altLang="en-US" sz="2400" b="1" dirty="0">
                <a:solidFill>
                  <a:schemeClr val="accent2">
                    <a:lumMod val="75000"/>
                  </a:schemeClr>
                </a:solidFill>
                <a:latin typeface="微软雅黑" panose="020B0503020204020204" pitchFamily="34" charset="-122"/>
                <a:ea typeface="微软雅黑" panose="020B0503020204020204" pitchFamily="34" charset="-122"/>
              </a:rPr>
              <a:t>纪念邮册：</a:t>
            </a:r>
            <a:r>
              <a:rPr lang="zh-CN" altLang="en-US" sz="2400" dirty="0">
                <a:solidFill>
                  <a:schemeClr val="accent2">
                    <a:lumMod val="75000"/>
                  </a:schemeClr>
                </a:solidFill>
                <a:latin typeface="微软雅黑" panose="020B0503020204020204" pitchFamily="34" charset="-122"/>
                <a:ea typeface="微软雅黑" panose="020B0503020204020204" pitchFamily="34" charset="-122"/>
              </a:rPr>
              <a:t>可将公司十年的文字内容印在特殊的邮票纪念封中，具有一定的收藏价值</a:t>
            </a:r>
            <a:endParaRPr lang="en-US" altLang="zh-CN" sz="2400"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40" name="矩形 39">
            <a:extLst>
              <a:ext uri="{FF2B5EF4-FFF2-40B4-BE49-F238E27FC236}">
                <a16:creationId xmlns="" xmlns:a16="http://schemas.microsoft.com/office/drawing/2014/main" id="{481C6F90-12EB-4621-B556-874BEABEB6EB}"/>
              </a:ext>
            </a:extLst>
          </p:cNvPr>
          <p:cNvSpPr/>
          <p:nvPr/>
        </p:nvSpPr>
        <p:spPr>
          <a:xfrm>
            <a:off x="3074130" y="4690585"/>
            <a:ext cx="8747756" cy="1200329"/>
          </a:xfrm>
          <a:prstGeom prst="rect">
            <a:avLst/>
          </a:prstGeom>
        </p:spPr>
        <p:txBody>
          <a:bodyPr wrap="square">
            <a:spAutoFit/>
          </a:bodyPr>
          <a:lstStyle/>
          <a:p>
            <a:pPr>
              <a:lnSpc>
                <a:spcPct val="150000"/>
              </a:lnSpc>
            </a:pPr>
            <a:r>
              <a:rPr lang="zh-CN" altLang="en-US" sz="2400" b="1" dirty="0">
                <a:solidFill>
                  <a:schemeClr val="accent2">
                    <a:lumMod val="75000"/>
                  </a:schemeClr>
                </a:solidFill>
                <a:latin typeface="微软雅黑" panose="020B0503020204020204" pitchFamily="34" charset="-122"/>
                <a:ea typeface="微软雅黑" panose="020B0503020204020204" pitchFamily="34" charset="-122"/>
              </a:rPr>
              <a:t>公交卡：</a:t>
            </a:r>
            <a:r>
              <a:rPr lang="zh-CN" altLang="en-US" sz="2400" dirty="0">
                <a:solidFill>
                  <a:schemeClr val="accent2">
                    <a:lumMod val="75000"/>
                  </a:schemeClr>
                </a:solidFill>
                <a:latin typeface="微软雅黑" panose="020B0503020204020204" pitchFamily="34" charset="-122"/>
                <a:ea typeface="微软雅黑" panose="020B0503020204020204" pitchFamily="34" charset="-122"/>
              </a:rPr>
              <a:t>可将公司十周年的纪念文字印在公交卡上，同时还可以有纪念和使用价值（每张卡内公司可冲</a:t>
            </a:r>
            <a:r>
              <a:rPr lang="en-US" altLang="zh-CN" sz="2400" dirty="0">
                <a:solidFill>
                  <a:schemeClr val="accent2">
                    <a:lumMod val="75000"/>
                  </a:schemeClr>
                </a:solidFill>
                <a:latin typeface="微软雅黑" panose="020B0503020204020204" pitchFamily="34" charset="-122"/>
                <a:ea typeface="微软雅黑" panose="020B0503020204020204" pitchFamily="34" charset="-122"/>
              </a:rPr>
              <a:t>20-50</a:t>
            </a:r>
            <a:r>
              <a:rPr lang="zh-CN" altLang="en-US" sz="2400" dirty="0">
                <a:solidFill>
                  <a:schemeClr val="accent2">
                    <a:lumMod val="75000"/>
                  </a:schemeClr>
                </a:solidFill>
                <a:latin typeface="微软雅黑" panose="020B0503020204020204" pitchFamily="34" charset="-122"/>
                <a:ea typeface="微软雅黑" panose="020B0503020204020204" pitchFamily="34" charset="-122"/>
              </a:rPr>
              <a:t>元钱）</a:t>
            </a:r>
            <a:endParaRPr lang="en-US" altLang="zh-CN" sz="2400" dirty="0">
              <a:solidFill>
                <a:schemeClr val="accent2">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050101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 calcmode="lin" valueType="num">
                                      <p:cBhvr>
                                        <p:cTn id="13" dur="500" fill="hold"/>
                                        <p:tgtEl>
                                          <p:spTgt spid="32"/>
                                        </p:tgtEl>
                                        <p:attrNameLst>
                                          <p:attrName>ppt_w</p:attrName>
                                        </p:attrNameLst>
                                      </p:cBhvr>
                                      <p:tavLst>
                                        <p:tav tm="0">
                                          <p:val>
                                            <p:fltVal val="0"/>
                                          </p:val>
                                        </p:tav>
                                        <p:tav tm="100000">
                                          <p:val>
                                            <p:strVal val="#ppt_w"/>
                                          </p:val>
                                        </p:tav>
                                      </p:tavLst>
                                    </p:anim>
                                    <p:anim calcmode="lin" valueType="num">
                                      <p:cBhvr>
                                        <p:cTn id="14" dur="500" fill="hold"/>
                                        <p:tgtEl>
                                          <p:spTgt spid="32"/>
                                        </p:tgtEl>
                                        <p:attrNameLst>
                                          <p:attrName>ppt_h</p:attrName>
                                        </p:attrNameLst>
                                      </p:cBhvr>
                                      <p:tavLst>
                                        <p:tav tm="0">
                                          <p:val>
                                            <p:fltVal val="0"/>
                                          </p:val>
                                        </p:tav>
                                        <p:tav tm="100000">
                                          <p:val>
                                            <p:strVal val="#ppt_h"/>
                                          </p:val>
                                        </p:tav>
                                      </p:tavLst>
                                    </p:anim>
                                    <p:animEffect transition="in" filter="fade">
                                      <p:cBhvr>
                                        <p:cTn id="15" dur="500"/>
                                        <p:tgtEl>
                                          <p:spTgt spid="3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Effect transition="in" filter="fade">
                                      <p:cBhvr>
                                        <p:cTn id="2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 xmlns:a16="http://schemas.microsoft.com/office/drawing/2014/main" id="{3ECDD8B8-A16C-4400-90A5-D6E9A5C5B9ED}"/>
              </a:ext>
            </a:extLst>
          </p:cNvPr>
          <p:cNvPicPr>
            <a:picLocks noChangeAspect="1" noChangeArrowheads="1"/>
          </p:cNvPicPr>
          <p:nvPr/>
        </p:nvPicPr>
        <p:blipFill>
          <a:blip r:embed="rId3"/>
          <a:srcRect/>
          <a:stretch>
            <a:fillRect/>
          </a:stretch>
        </p:blipFill>
        <p:spPr bwMode="auto">
          <a:xfrm>
            <a:off x="6307495" y="3601616"/>
            <a:ext cx="5961499" cy="3417631"/>
          </a:xfrm>
          <a:prstGeom prst="rect">
            <a:avLst/>
          </a:prstGeom>
          <a:noFill/>
          <a:ln w="9525">
            <a:noFill/>
            <a:miter lim="800000"/>
            <a:headEnd/>
            <a:tailEnd/>
          </a:ln>
          <a:effectLst/>
        </p:spPr>
      </p:pic>
      <p:sp>
        <p:nvSpPr>
          <p:cNvPr id="3" name="TextBox 8">
            <a:extLst>
              <a:ext uri="{FF2B5EF4-FFF2-40B4-BE49-F238E27FC236}">
                <a16:creationId xmlns="" xmlns:a16="http://schemas.microsoft.com/office/drawing/2014/main" id="{41901340-D05D-4AC6-B388-E8C15C154955}"/>
              </a:ext>
            </a:extLst>
          </p:cNvPr>
          <p:cNvSpPr txBox="1"/>
          <p:nvPr/>
        </p:nvSpPr>
        <p:spPr>
          <a:xfrm>
            <a:off x="169424" y="2623275"/>
            <a:ext cx="5581343" cy="1754326"/>
          </a:xfrm>
          <a:prstGeom prst="rect">
            <a:avLst/>
          </a:prstGeom>
          <a:noFill/>
          <a:ln w="57150">
            <a:solidFill>
              <a:schemeClr val="accent2">
                <a:lumMod val="75000"/>
              </a:schemeClr>
            </a:solidFill>
          </a:ln>
        </p:spPr>
        <p:txBody>
          <a:bodyPr wrap="square" rtlCol="0">
            <a:spAutoFit/>
          </a:bodyPr>
          <a:lstStyle/>
          <a:p>
            <a:pPr>
              <a:lnSpc>
                <a:spcPct val="150000"/>
              </a:lnSpc>
            </a:pPr>
            <a:r>
              <a:rPr lang="zh-CN" altLang="en-US" dirty="0">
                <a:latin typeface="微软雅黑" panose="020B0503020204020204" pitchFamily="34" charset="-122"/>
                <a:ea typeface="微软雅黑" panose="020B0503020204020204" pitchFamily="34" charset="-122"/>
              </a:rPr>
              <a:t>与会人员在午宴时间品尝美酒和菜肴，并与其他嘉宾分享交流</a:t>
            </a:r>
            <a:endParaRPr lang="en-US" altLang="zh-CN"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午宴后，公司员工与目标客户进行洽谈，维护老客户，开拓新市场，为未来发展打下良好的基础</a:t>
            </a:r>
          </a:p>
        </p:txBody>
      </p:sp>
      <p:sp>
        <p:nvSpPr>
          <p:cNvPr id="4" name="TextBox 6">
            <a:extLst>
              <a:ext uri="{FF2B5EF4-FFF2-40B4-BE49-F238E27FC236}">
                <a16:creationId xmlns="" xmlns:a16="http://schemas.microsoft.com/office/drawing/2014/main" id="{FD8F9A09-25DB-4E6A-8DC4-C2A46E0E0CD0}"/>
              </a:ext>
            </a:extLst>
          </p:cNvPr>
          <p:cNvSpPr txBox="1"/>
          <p:nvPr/>
        </p:nvSpPr>
        <p:spPr>
          <a:xfrm>
            <a:off x="1205224" y="420117"/>
            <a:ext cx="1980029" cy="523220"/>
          </a:xfrm>
          <a:prstGeom prst="rect">
            <a:avLst/>
          </a:prstGeom>
          <a:noFill/>
        </p:spPr>
        <p:txBody>
          <a:bodyPr wrap="none" rtlCol="0">
            <a:spAutoFit/>
          </a:bodyPr>
          <a:lstStyle/>
          <a:p>
            <a:r>
              <a:rPr lang="zh-CN" altLang="en-US" sz="28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合作洽谈会</a:t>
            </a:r>
          </a:p>
        </p:txBody>
      </p:sp>
      <p:pic>
        <p:nvPicPr>
          <p:cNvPr id="5" name="图片 4">
            <a:extLst>
              <a:ext uri="{FF2B5EF4-FFF2-40B4-BE49-F238E27FC236}">
                <a16:creationId xmlns="" xmlns:a16="http://schemas.microsoft.com/office/drawing/2014/main" id="{4F7FD11B-08EE-45B8-B9ED-C5F5F45AD7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7404" y="313407"/>
            <a:ext cx="947477" cy="901083"/>
          </a:xfrm>
          <a:prstGeom prst="rect">
            <a:avLst/>
          </a:prstGeom>
        </p:spPr>
      </p:pic>
    </p:spTree>
    <p:extLst>
      <p:ext uri="{BB962C8B-B14F-4D97-AF65-F5344CB8AC3E}">
        <p14:creationId xmlns:p14="http://schemas.microsoft.com/office/powerpoint/2010/main" val="2201544398"/>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6E675FF4-EEDB-46A7-8C5D-7F12F3125A3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87473"/>
          <a:stretch/>
        </p:blipFill>
        <p:spPr>
          <a:xfrm flipH="1">
            <a:off x="10757709" y="-201899"/>
            <a:ext cx="1095505" cy="4440928"/>
          </a:xfrm>
          <a:prstGeom prst="rect">
            <a:avLst/>
          </a:prstGeom>
        </p:spPr>
      </p:pic>
      <p:pic>
        <p:nvPicPr>
          <p:cNvPr id="7" name="图片 6">
            <a:extLst>
              <a:ext uri="{FF2B5EF4-FFF2-40B4-BE49-F238E27FC236}">
                <a16:creationId xmlns="" xmlns:a16="http://schemas.microsoft.com/office/drawing/2014/main" id="{0032DC00-5239-447A-8E86-3E6776A00B90}"/>
              </a:ext>
            </a:extLst>
          </p:cNvPr>
          <p:cNvPicPr>
            <a:picLocks noChangeAspect="1"/>
          </p:cNvPicPr>
          <p:nvPr/>
        </p:nvPicPr>
        <p:blipFill>
          <a:blip r:embed="rId4"/>
          <a:stretch>
            <a:fillRect/>
          </a:stretch>
        </p:blipFill>
        <p:spPr>
          <a:xfrm>
            <a:off x="-162392" y="649328"/>
            <a:ext cx="9377464" cy="3203790"/>
          </a:xfrm>
          <a:prstGeom prst="rect">
            <a:avLst/>
          </a:prstGeom>
        </p:spPr>
      </p:pic>
      <p:pic>
        <p:nvPicPr>
          <p:cNvPr id="8" name="图片 7">
            <a:extLst>
              <a:ext uri="{FF2B5EF4-FFF2-40B4-BE49-F238E27FC236}">
                <a16:creationId xmlns="" xmlns:a16="http://schemas.microsoft.com/office/drawing/2014/main" id="{C3B8AF66-6062-4FAE-B595-30646DC08705}"/>
              </a:ext>
            </a:extLst>
          </p:cNvPr>
          <p:cNvPicPr>
            <a:picLocks noChangeAspect="1"/>
          </p:cNvPicPr>
          <p:nvPr/>
        </p:nvPicPr>
        <p:blipFill>
          <a:blip r:embed="rId4"/>
          <a:stretch>
            <a:fillRect/>
          </a:stretch>
        </p:blipFill>
        <p:spPr>
          <a:xfrm>
            <a:off x="-162392" y="649328"/>
            <a:ext cx="9377464" cy="3203790"/>
          </a:xfrm>
          <a:prstGeom prst="rect">
            <a:avLst/>
          </a:prstGeom>
        </p:spPr>
      </p:pic>
      <p:sp>
        <p:nvSpPr>
          <p:cNvPr id="10" name="矩形: 圆角 9">
            <a:extLst>
              <a:ext uri="{FF2B5EF4-FFF2-40B4-BE49-F238E27FC236}">
                <a16:creationId xmlns="" xmlns:a16="http://schemas.microsoft.com/office/drawing/2014/main" id="{5D56CC6A-4DBB-411D-B97A-9D4629357E34}"/>
              </a:ext>
            </a:extLst>
          </p:cNvPr>
          <p:cNvSpPr/>
          <p:nvPr/>
        </p:nvSpPr>
        <p:spPr>
          <a:xfrm>
            <a:off x="4013156" y="5013471"/>
            <a:ext cx="1884784" cy="3516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矩形 1">
            <a:extLst>
              <a:ext uri="{FF2B5EF4-FFF2-40B4-BE49-F238E27FC236}">
                <a16:creationId xmlns="" xmlns:a16="http://schemas.microsoft.com/office/drawing/2014/main" id="{8C84396A-5821-4BF3-AACA-FE5CDB8C1777}"/>
              </a:ext>
            </a:extLst>
          </p:cNvPr>
          <p:cNvSpPr/>
          <p:nvPr/>
        </p:nvSpPr>
        <p:spPr>
          <a:xfrm>
            <a:off x="2784418" y="3315045"/>
            <a:ext cx="4801315" cy="1314206"/>
          </a:xfrm>
          <a:prstGeom prst="rect">
            <a:avLst/>
          </a:prstGeom>
        </p:spPr>
        <p:txBody>
          <a:bodyPr wrap="none">
            <a:spAutoFit/>
          </a:bodyPr>
          <a:lstStyle/>
          <a:p>
            <a:pPr algn="ctr">
              <a:lnSpc>
                <a:spcPct val="150000"/>
              </a:lnSpc>
            </a:pPr>
            <a:r>
              <a:rPr lang="zh-CN" altLang="en-US" sz="6000" b="1" dirty="0">
                <a:solidFill>
                  <a:schemeClr val="accent2">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mn-lt"/>
              </a:rPr>
              <a:t>谢谢您的欣赏</a:t>
            </a:r>
          </a:p>
        </p:txBody>
      </p:sp>
    </p:spTree>
    <p:extLst>
      <p:ext uri="{BB962C8B-B14F-4D97-AF65-F5344CB8AC3E}">
        <p14:creationId xmlns:p14="http://schemas.microsoft.com/office/powerpoint/2010/main" val="342465379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谢谢您的欣赏"/>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TotalTime>
  <Words>1333</Words>
  <Application>Microsoft Office PowerPoint</Application>
  <PresentationFormat>宽屏</PresentationFormat>
  <Paragraphs>177</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等线</vt:lpstr>
      <vt:lpstr>等线 Light</vt:lpstr>
      <vt:lpstr>微软雅黑</vt:lpstr>
      <vt:lpstr>Arial</vt:lpstr>
      <vt:lpstr>Calibri</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谢谢您的欣赏</dc:title>
  <dc:creator>54648</dc:creator>
  <cp:lastModifiedBy>faith123</cp:lastModifiedBy>
  <cp:revision>28</cp:revision>
  <dcterms:created xsi:type="dcterms:W3CDTF">2017-11-01T11:17:07Z</dcterms:created>
  <dcterms:modified xsi:type="dcterms:W3CDTF">2019-03-23T06:28:44Z</dcterms:modified>
</cp:coreProperties>
</file>