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4"/>
  </p:notesMasterIdLst>
  <p:handoutMasterIdLst>
    <p:handoutMasterId r:id="rId24"/>
  </p:handoutMasterIdLst>
  <p:sldIdLst>
    <p:sldId id="639" r:id="rId3"/>
    <p:sldId id="640" r:id="rId5"/>
    <p:sldId id="617" r:id="rId6"/>
    <p:sldId id="598" r:id="rId7"/>
    <p:sldId id="621" r:id="rId8"/>
    <p:sldId id="593" r:id="rId9"/>
    <p:sldId id="663" r:id="rId10"/>
    <p:sldId id="610" r:id="rId11"/>
    <p:sldId id="608" r:id="rId12"/>
    <p:sldId id="595" r:id="rId13"/>
    <p:sldId id="664" r:id="rId14"/>
    <p:sldId id="605" r:id="rId15"/>
    <p:sldId id="552" r:id="rId16"/>
    <p:sldId id="537" r:id="rId17"/>
    <p:sldId id="665" r:id="rId18"/>
    <p:sldId id="538" r:id="rId19"/>
    <p:sldId id="609" r:id="rId20"/>
    <p:sldId id="622" r:id="rId21"/>
    <p:sldId id="582" r:id="rId22"/>
    <p:sldId id="666" r:id="rId23"/>
  </p:sldIdLst>
  <p:sldSz cx="12195175" cy="685927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Rockwell" pitchFamily="18" charset="0"/>
        <a:ea typeface="宋体" panose="02010600030101010101" pitchFamily="2" charset="-122"/>
        <a:cs typeface="+mn-cs"/>
      </a:defRPr>
    </a:lvl1pPr>
    <a:lvl2pPr marL="54419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Rockwell" pitchFamily="18" charset="0"/>
        <a:ea typeface="宋体" panose="02010600030101010101" pitchFamily="2" charset="-122"/>
        <a:cs typeface="+mn-cs"/>
      </a:defRPr>
    </a:lvl2pPr>
    <a:lvl3pPr marL="108902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Rockwell" pitchFamily="18" charset="0"/>
        <a:ea typeface="宋体" panose="02010600030101010101" pitchFamily="2" charset="-122"/>
        <a:cs typeface="+mn-cs"/>
      </a:defRPr>
    </a:lvl3pPr>
    <a:lvl4pPr marL="163322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Rockwell" pitchFamily="18" charset="0"/>
        <a:ea typeface="宋体" panose="02010600030101010101" pitchFamily="2" charset="-122"/>
        <a:cs typeface="+mn-cs"/>
      </a:defRPr>
    </a:lvl4pPr>
    <a:lvl5pPr marL="217741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Rockwell" pitchFamily="18" charset="0"/>
        <a:ea typeface="宋体" panose="02010600030101010101" pitchFamily="2" charset="-122"/>
        <a:cs typeface="+mn-cs"/>
      </a:defRPr>
    </a:lvl5pPr>
    <a:lvl6pPr marL="2721610" algn="l" defTabSz="1088390" rtl="0" eaLnBrk="1" latinLnBrk="0" hangingPunct="1">
      <a:defRPr kern="1200">
        <a:solidFill>
          <a:schemeClr val="tx1"/>
        </a:solidFill>
        <a:latin typeface="Rockwell" pitchFamily="18" charset="0"/>
        <a:ea typeface="宋体" panose="02010600030101010101" pitchFamily="2" charset="-122"/>
        <a:cs typeface="+mn-cs"/>
      </a:defRPr>
    </a:lvl6pPr>
    <a:lvl7pPr marL="3266440" algn="l" defTabSz="1088390" rtl="0" eaLnBrk="1" latinLnBrk="0" hangingPunct="1">
      <a:defRPr kern="1200">
        <a:solidFill>
          <a:schemeClr val="tx1"/>
        </a:solidFill>
        <a:latin typeface="Rockwell" pitchFamily="18" charset="0"/>
        <a:ea typeface="宋体" panose="02010600030101010101" pitchFamily="2" charset="-122"/>
        <a:cs typeface="+mn-cs"/>
      </a:defRPr>
    </a:lvl7pPr>
    <a:lvl8pPr marL="3810635" algn="l" defTabSz="1088390" rtl="0" eaLnBrk="1" latinLnBrk="0" hangingPunct="1">
      <a:defRPr kern="1200">
        <a:solidFill>
          <a:schemeClr val="tx1"/>
        </a:solidFill>
        <a:latin typeface="Rockwell" pitchFamily="18" charset="0"/>
        <a:ea typeface="宋体" panose="02010600030101010101" pitchFamily="2" charset="-122"/>
        <a:cs typeface="+mn-cs"/>
      </a:defRPr>
    </a:lvl8pPr>
    <a:lvl9pPr marL="4354830" algn="l" defTabSz="1088390" rtl="0" eaLnBrk="1" latinLnBrk="0" hangingPunct="1">
      <a:defRPr kern="1200">
        <a:solidFill>
          <a:schemeClr val="tx1"/>
        </a:solidFill>
        <a:latin typeface="Rockwell" pitchFamily="18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374C0"/>
    <a:srgbClr val="2F5191"/>
    <a:srgbClr val="86FCE8"/>
    <a:srgbClr val="E8EBC6"/>
    <a:srgbClr val="E1A97D"/>
    <a:srgbClr val="D1AB8F"/>
    <a:srgbClr val="7CD6F0"/>
    <a:srgbClr val="207AA6"/>
    <a:srgbClr val="23A8BB"/>
    <a:srgbClr val="1C4D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97" autoAdjust="0"/>
    <p:restoredTop sz="94660"/>
  </p:normalViewPr>
  <p:slideViewPr>
    <p:cSldViewPr>
      <p:cViewPr varScale="1">
        <p:scale>
          <a:sx n="88" d="100"/>
          <a:sy n="88" d="100"/>
        </p:scale>
        <p:origin x="180" y="96"/>
      </p:cViewPr>
      <p:guideLst>
        <p:guide orient="horz" pos="2190"/>
        <p:guide orient="horz" pos="336"/>
        <p:guide orient="horz" pos="3984"/>
        <p:guide pos="3841"/>
        <p:guide pos="453"/>
        <p:guide pos="724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-2676" y="-72"/>
      </p:cViewPr>
      <p:guideLst>
        <p:guide orient="horz" pos="292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357887745057749"/>
          <c:y val="0.117561841654744"/>
          <c:w val="0.946530441400304"/>
          <c:h val="0.77353271256581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5400" cap="rnd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175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  <a:effectLst/>
            </c:spPr>
          </c:marker>
          <c:dLbls>
            <c:dLbl>
              <c:idx val="3"/>
              <c:layout>
                <c:manualLayout>
                  <c:x val="-0.0299217402333841"/>
                  <c:y val="0.045524494949494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noFill/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25400" cap="rnd" cmpd="sng" algn="ctr">
              <a:solidFill>
                <a:srgbClr val="4374C0"/>
              </a:solidFill>
              <a:prstDash val="solid"/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1750" cap="flat" cmpd="sng" algn="ctr">
                <a:solidFill>
                  <a:srgbClr val="4374C0"/>
                </a:solidFill>
                <a:prstDash val="solid"/>
                <a:round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25400" cap="rnd" cmpd="sng" algn="ctr">
              <a:solidFill>
                <a:schemeClr val="accent6">
                  <a:lumMod val="75000"/>
                </a:schemeClr>
              </a:solidFill>
              <a:prstDash val="solid"/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1750" cap="flat" cmpd="sng" algn="ctr">
                <a:solidFill>
                  <a:schemeClr val="accent6">
                    <a:lumMod val="75000"/>
                  </a:schemeClr>
                </a:solidFill>
                <a:prstDash val="solid"/>
                <a:round/>
              </a:ln>
              <a:effectLst/>
            </c:spPr>
          </c:marker>
          <c:dLbls>
            <c:dLbl>
              <c:idx val="0"/>
              <c:layout>
                <c:manualLayout>
                  <c:x val="-0.0192080579935016"/>
                  <c:y val="0.061559830313791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0242152460679858"/>
                  <c:y val="0.045524494949494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noFill/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1.5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1"/>
        <c:axId val="701302768"/>
        <c:axId val="701303328"/>
      </c:lineChart>
      <c:catAx>
        <c:axId val="70130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65000"/>
              </a:schemeClr>
            </a:solidFill>
            <a:prstDash val="dash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01303328"/>
        <c:crosses val="autoZero"/>
        <c:auto val="1"/>
        <c:lblAlgn val="ctr"/>
        <c:lblOffset val="100"/>
        <c:noMultiLvlLbl val="0"/>
      </c:catAx>
      <c:valAx>
        <c:axId val="701303328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50000"/>
                  <a:alpha val="70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01302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92090431132623"/>
          <c:y val="0.00447366007810783"/>
          <c:w val="0.386773296719011"/>
          <c:h val="0.0600556805699259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tx1">
              <a:lumMod val="65000"/>
              <a:lumOff val="35000"/>
            </a:schemeClr>
          </a:solidFill>
        </a:defRPr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5F79B9-B306-4393-BDEE-A582750E71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AE7E33-F89F-41F1-924F-2B2BBDA1E02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F9743CD7-97CD-4F57-B351-69A253B17F80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544195" algn="l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089025" algn="l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633220" algn="l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177415" algn="l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721610" algn="l" defTabSz="10883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66440" algn="l" defTabSz="10883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10635" algn="l" defTabSz="10883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54830" algn="l" defTabSz="10883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43CD7-97CD-4F57-B351-69A253B17F80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43CD7-97CD-4F57-B351-69A253B17F80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19DB4961-5944-45E4-859B-0226209DDE1C}" type="slidenum">
              <a:rPr lang="en-US" altLang="zh-CN"/>
            </a:fld>
            <a:endParaRPr lang="en-US" altLang="zh-CN" dirty="0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43CD7-97CD-4F57-B351-69A253B17F80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43CD7-97CD-4F57-B351-69A253B17F80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43CD7-97CD-4F57-B351-69A253B17F80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19DB4961-5944-45E4-859B-0226209DDE1C}" type="slidenum">
              <a:rPr lang="en-US" altLang="zh-CN"/>
            </a:fld>
            <a:endParaRPr lang="en-US" altLang="zh-CN" dirty="0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43CD7-97CD-4F57-B351-69A253B17F80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43CD7-97CD-4F57-B351-69A253B17F80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43CD7-97CD-4F57-B351-69A253B17F80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19DB4961-5944-45E4-859B-0226209DDE1C}" type="slidenum">
              <a:rPr lang="en-US" altLang="zh-CN"/>
            </a:fld>
            <a:endParaRPr lang="en-US" altLang="zh-CN" dirty="0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43CD7-97CD-4F57-B351-69A253B17F80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43CD7-97CD-4F57-B351-69A253B17F80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43CD7-97CD-4F57-B351-69A253B17F80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19DB4961-5944-45E4-859B-0226209DDE1C}" type="slidenum">
              <a:rPr lang="en-US" altLang="zh-CN"/>
            </a:fld>
            <a:endParaRPr lang="en-US" altLang="zh-CN" dirty="0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43CD7-97CD-4F57-B351-69A253B17F80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43CD7-97CD-4F57-B351-69A253B17F80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19DB4961-5944-45E4-859B-0226209DDE1C}" type="slidenum">
              <a:rPr lang="en-US" altLang="zh-CN"/>
            </a:fld>
            <a:endParaRPr lang="en-US" altLang="zh-CN" dirty="0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19DB4961-5944-45E4-859B-0226209DDE1C}" type="slidenum">
              <a:rPr lang="en-US" altLang="zh-CN"/>
            </a:fld>
            <a:endParaRPr lang="en-US" altLang="zh-CN" dirty="0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43CD7-97CD-4F57-B351-69A253B17F80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封面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bg>
      <p:bgPr>
        <a:blipFill rotWithShape="1">
          <a:blip r:embed="rId2"/>
          <a:stretch>
            <a:fillRect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5095" y="-2666365"/>
            <a:ext cx="6854190" cy="12179935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337587" y="279794"/>
            <a:ext cx="11520000" cy="6300000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">
    <p:bg>
      <p:bgPr>
        <a:blipFill rotWithShape="1">
          <a:blip r:embed="rId2"/>
          <a:stretch>
            <a:fillRect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70"/>
            <a:ext cx="12195175" cy="6858000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337587" y="279794"/>
            <a:ext cx="11520000" cy="6300000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 userDrawn="1"/>
        </p:nvSpPr>
        <p:spPr>
          <a:xfrm>
            <a:off x="0" y="720000"/>
            <a:ext cx="720000" cy="360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预览图_千图网_编号28392185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5400000">
            <a:off x="2667635" y="-2668270"/>
            <a:ext cx="6859270" cy="1219517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53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53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53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53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53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544195" algn="ctr" rtl="0" fontAlgn="base">
        <a:spcBef>
          <a:spcPct val="0"/>
        </a:spcBef>
        <a:spcAft>
          <a:spcPct val="0"/>
        </a:spcAft>
        <a:defRPr sz="53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1089025" algn="ctr" rtl="0" fontAlgn="base">
        <a:spcBef>
          <a:spcPct val="0"/>
        </a:spcBef>
        <a:spcAft>
          <a:spcPct val="0"/>
        </a:spcAft>
        <a:defRPr sz="53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633220" algn="ctr" rtl="0" fontAlgn="base">
        <a:spcBef>
          <a:spcPct val="0"/>
        </a:spcBef>
        <a:spcAft>
          <a:spcPct val="0"/>
        </a:spcAft>
        <a:defRPr sz="53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2177415" algn="ctr" rtl="0" fontAlgn="base">
        <a:spcBef>
          <a:spcPct val="0"/>
        </a:spcBef>
        <a:spcAft>
          <a:spcPct val="0"/>
        </a:spcAft>
        <a:defRPr sz="53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408305" indent="-408305" algn="l" rtl="0" fontAlgn="base">
        <a:spcBef>
          <a:spcPct val="20000"/>
        </a:spcBef>
        <a:spcAft>
          <a:spcPct val="0"/>
        </a:spcAft>
        <a:buChar char="•"/>
        <a:defRPr sz="3800">
          <a:solidFill>
            <a:schemeClr val="tx1"/>
          </a:solidFill>
          <a:latin typeface="+mn-lt"/>
          <a:ea typeface="+mn-ea"/>
          <a:cs typeface="+mn-cs"/>
        </a:defRPr>
      </a:lvl1pPr>
      <a:lvl2pPr marL="884555" indent="-340360" algn="l" rtl="0" fontAlgn="base">
        <a:spcBef>
          <a:spcPct val="20000"/>
        </a:spcBef>
        <a:spcAft>
          <a:spcPct val="0"/>
        </a:spcAft>
        <a:buChar char="–"/>
        <a:defRPr sz="3400">
          <a:solidFill>
            <a:schemeClr val="tx1"/>
          </a:solidFill>
          <a:latin typeface="+mn-lt"/>
          <a:ea typeface="+mn-ea"/>
        </a:defRPr>
      </a:lvl2pPr>
      <a:lvl3pPr marL="1360805" indent="-272415" algn="l" rtl="0" fontAlgn="base">
        <a:spcBef>
          <a:spcPct val="20000"/>
        </a:spcBef>
        <a:spcAft>
          <a:spcPct val="0"/>
        </a:spcAft>
        <a:buChar char="•"/>
        <a:defRPr sz="2900">
          <a:solidFill>
            <a:schemeClr val="tx1"/>
          </a:solidFill>
          <a:latin typeface="+mn-lt"/>
          <a:ea typeface="+mn-ea"/>
        </a:defRPr>
      </a:lvl3pPr>
      <a:lvl4pPr marL="1905000" indent="-272415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2449830" indent="-272415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5pPr>
      <a:lvl6pPr marL="2994025" indent="-272415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6pPr>
      <a:lvl7pPr marL="3538220" indent="-272415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7pPr>
      <a:lvl8pPr marL="4082415" indent="-272415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8pPr>
      <a:lvl9pPr marL="4627245" indent="-272415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19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902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322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41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61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644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1063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83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4" Type="http://schemas.openxmlformats.org/officeDocument/2006/relationships/notesSlide" Target="../notesSlides/notesSlide2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13.xml"/><Relationship Id="rId11" Type="http://schemas.openxmlformats.org/officeDocument/2006/relationships/tags" Target="../tags/tag12.xml"/><Relationship Id="rId10" Type="http://schemas.openxmlformats.org/officeDocument/2006/relationships/tags" Target="../tags/tag1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2817176" y="2970620"/>
            <a:ext cx="7109460" cy="918210"/>
          </a:xfrm>
          <a:prstGeom prst="rect">
            <a:avLst/>
          </a:prstGeom>
          <a:noFill/>
        </p:spPr>
        <p:txBody>
          <a:bodyPr wrap="none" lIns="87764" tIns="43882" rIns="87764" bIns="43882" rtlCol="0">
            <a:spAutoFit/>
          </a:bodyPr>
          <a:lstStyle/>
          <a:p>
            <a:pPr algn="ctr"/>
            <a:r>
              <a:rPr lang="zh-CN" altLang="zh-CN" sz="5400" spc="30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latin typeface="+mj-ea"/>
                <a:ea typeface="+mj-ea"/>
              </a:rPr>
              <a:t>企业商务工作</a:t>
            </a:r>
            <a:r>
              <a:rPr lang="en-US" altLang="zh-CN" sz="5400" spc="30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5400" spc="30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latin typeface="+mj-ea"/>
                <a:ea typeface="+mj-ea"/>
              </a:rPr>
              <a:t>模板</a:t>
            </a:r>
            <a:endParaRPr lang="zh-CN" altLang="en-US" sz="5400" spc="300" dirty="0" smtClean="0">
              <a:ln w="19050">
                <a:noFill/>
                <a:prstDash val="solid"/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17587" y="2394744"/>
            <a:ext cx="2160000" cy="576000"/>
          </a:xfrm>
          <a:prstGeom prst="rect">
            <a:avLst/>
          </a:prstGeom>
          <a:noFill/>
        </p:spPr>
        <p:txBody>
          <a:bodyPr wrap="square" tIns="36000" bIns="36000" rtlCol="0" anchor="ctr" anchorCtr="1">
            <a:noAutofit/>
          </a:bodyPr>
          <a:lstStyle/>
          <a:p>
            <a:pPr algn="ctr">
              <a:lnSpc>
                <a:spcPts val="6000"/>
              </a:lnSpc>
            </a:pPr>
            <a:r>
              <a:rPr lang="en-US" altLang="zh-CN" sz="6000" spc="600" dirty="0" smtClean="0">
                <a:solidFill>
                  <a:schemeClr val="bg1"/>
                </a:solidFill>
                <a:latin typeface="+mj-ea"/>
                <a:ea typeface="+mj-ea"/>
              </a:rPr>
              <a:t>2020</a:t>
            </a:r>
            <a:endParaRPr lang="en-US" altLang="zh-CN" sz="6000" spc="600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2" name="文本框 6"/>
          <p:cNvSpPr txBox="1">
            <a:spLocks noChangeArrowheads="1"/>
          </p:cNvSpPr>
          <p:nvPr/>
        </p:nvSpPr>
        <p:spPr bwMode="auto">
          <a:xfrm>
            <a:off x="3527127" y="4048284"/>
            <a:ext cx="5400000" cy="7200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121940" tIns="60969" rIns="121940" bIns="60969">
            <a:no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1000" kern="2000" dirty="0">
                <a:solidFill>
                  <a:schemeClr val="bg1"/>
                </a:solidFill>
                <a:latin typeface="+mn-ea"/>
                <a:ea typeface="+mn-ea"/>
              </a:rPr>
              <a:t>双击输入替换内</a:t>
            </a:r>
            <a:r>
              <a:rPr lang="zh-CN" altLang="en-US" sz="1000" kern="2000" dirty="0" smtClean="0">
                <a:solidFill>
                  <a:schemeClr val="bg1"/>
                </a:solidFill>
                <a:latin typeface="+mn-ea"/>
                <a:ea typeface="+mn-ea"/>
              </a:rPr>
              <a:t>容编辑文字双</a:t>
            </a:r>
            <a:r>
              <a:rPr lang="zh-CN" altLang="en-US" sz="1000" kern="2000" dirty="0">
                <a:solidFill>
                  <a:schemeClr val="bg1"/>
                </a:solidFill>
                <a:latin typeface="+mn-ea"/>
                <a:ea typeface="+mn-ea"/>
              </a:rPr>
              <a:t>击输入替换内</a:t>
            </a:r>
            <a:r>
              <a:rPr lang="zh-CN" altLang="en-US" sz="1000" kern="2000" dirty="0" smtClean="0">
                <a:solidFill>
                  <a:schemeClr val="bg1"/>
                </a:solidFill>
                <a:latin typeface="+mn-ea"/>
                <a:ea typeface="+mn-ea"/>
              </a:rPr>
              <a:t>容编辑文字双</a:t>
            </a:r>
            <a:r>
              <a:rPr lang="zh-CN" altLang="en-US" sz="1000" kern="2000" dirty="0">
                <a:solidFill>
                  <a:schemeClr val="bg1"/>
                </a:solidFill>
                <a:latin typeface="+mn-ea"/>
                <a:ea typeface="+mn-ea"/>
              </a:rPr>
              <a:t>击输入替换内</a:t>
            </a:r>
            <a:r>
              <a:rPr lang="zh-CN" altLang="en-US" sz="1000" kern="2000" dirty="0" smtClean="0">
                <a:solidFill>
                  <a:schemeClr val="bg1"/>
                </a:solidFill>
                <a:latin typeface="+mn-ea"/>
                <a:ea typeface="+mn-ea"/>
              </a:rPr>
              <a:t>容编辑文字双</a:t>
            </a:r>
            <a:r>
              <a:rPr lang="zh-CN" altLang="en-US" sz="1000" kern="2000" dirty="0">
                <a:solidFill>
                  <a:schemeClr val="bg1"/>
                </a:solidFill>
                <a:latin typeface="+mn-ea"/>
                <a:ea typeface="+mn-ea"/>
              </a:rPr>
              <a:t>击输入替换内</a:t>
            </a:r>
            <a:r>
              <a:rPr lang="zh-CN" altLang="en-US" sz="1000" kern="2000" dirty="0" smtClean="0">
                <a:solidFill>
                  <a:schemeClr val="bg1"/>
                </a:solidFill>
                <a:latin typeface="+mn-ea"/>
                <a:ea typeface="+mn-ea"/>
              </a:rPr>
              <a:t>容编辑文字双</a:t>
            </a:r>
            <a:r>
              <a:rPr lang="zh-CN" altLang="en-US" sz="1000" kern="2000" dirty="0">
                <a:solidFill>
                  <a:schemeClr val="bg1"/>
                </a:solidFill>
                <a:latin typeface="+mn-ea"/>
                <a:ea typeface="+mn-ea"/>
              </a:rPr>
              <a:t>击输入替换内</a:t>
            </a:r>
            <a:r>
              <a:rPr lang="zh-CN" altLang="en-US" sz="1000" kern="2000" dirty="0" smtClean="0">
                <a:solidFill>
                  <a:schemeClr val="bg1"/>
                </a:solidFill>
                <a:latin typeface="+mn-ea"/>
                <a:ea typeface="+mn-ea"/>
              </a:rPr>
              <a:t>容编辑文字</a:t>
            </a:r>
            <a:endParaRPr lang="zh-CN" altLang="en-US" sz="1000" kern="2000" dirty="0" smtClean="0"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3500" y="0"/>
            <a:ext cx="1971675" cy="47625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bldLvl="0" animBg="1"/>
      <p:bldP spid="22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24000" y="261794"/>
            <a:ext cx="4140000" cy="6336000"/>
          </a:xfrm>
          <a:prstGeom prst="rect">
            <a:avLst/>
          </a:prstGeom>
          <a:solidFill>
            <a:srgbClr val="4374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02"/>
          <p:cNvSpPr txBox="1"/>
          <p:nvPr>
            <p:custDataLst>
              <p:tags r:id="rId1"/>
            </p:custDataLst>
          </p:nvPr>
        </p:nvSpPr>
        <p:spPr>
          <a:xfrm>
            <a:off x="1464339" y="927794"/>
            <a:ext cx="1051848" cy="5004000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6600" dirty="0">
                <a:solidFill>
                  <a:schemeClr val="bg1"/>
                </a:solidFill>
                <a:latin typeface="+mj-ea"/>
                <a:ea typeface="+mj-ea"/>
              </a:rPr>
              <a:t>CONTENTS</a:t>
            </a:r>
            <a:endParaRPr lang="zh-CN" altLang="en-US" sz="6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直角三角形 7"/>
          <p:cNvSpPr/>
          <p:nvPr/>
        </p:nvSpPr>
        <p:spPr>
          <a:xfrm rot="13500000">
            <a:off x="4131945" y="3252470"/>
            <a:ext cx="625475" cy="625475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5509895" y="1806575"/>
            <a:ext cx="5828030" cy="3517265"/>
            <a:chOff x="9403" y="2596"/>
            <a:chExt cx="7902" cy="4507"/>
          </a:xfrm>
        </p:grpSpPr>
        <p:sp>
          <p:nvSpPr>
            <p:cNvPr id="14338" name="Freeform 11"/>
            <p:cNvSpPr/>
            <p:nvPr/>
          </p:nvSpPr>
          <p:spPr>
            <a:xfrm>
              <a:off x="9596" y="2596"/>
              <a:ext cx="1053" cy="133"/>
            </a:xfrm>
            <a:custGeom>
              <a:avLst/>
              <a:gdLst/>
              <a:ahLst/>
              <a:cxnLst>
                <a:cxn ang="0">
                  <a:pos x="85667" y="0"/>
                </a:cxn>
                <a:cxn ang="0">
                  <a:pos x="806508" y="0"/>
                </a:cxn>
                <a:cxn ang="0">
                  <a:pos x="892175" y="112713"/>
                </a:cxn>
                <a:cxn ang="0">
                  <a:pos x="0" y="112713"/>
                </a:cxn>
                <a:cxn ang="0">
                  <a:pos x="85667" y="0"/>
                </a:cxn>
              </a:cxnLst>
              <a:pathLst>
                <a:path w="1156" h="142">
                  <a:moveTo>
                    <a:pt x="111" y="0"/>
                  </a:moveTo>
                  <a:lnTo>
                    <a:pt x="1045" y="0"/>
                  </a:lnTo>
                  <a:lnTo>
                    <a:pt x="1156" y="142"/>
                  </a:lnTo>
                  <a:lnTo>
                    <a:pt x="0" y="142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006BA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 sz="1350"/>
            </a:p>
          </p:txBody>
        </p:sp>
        <p:sp>
          <p:nvSpPr>
            <p:cNvPr id="14339" name="Freeform 10"/>
            <p:cNvSpPr/>
            <p:nvPr>
              <p:custDataLst>
                <p:tags r:id="rId2"/>
              </p:custDataLst>
            </p:nvPr>
          </p:nvSpPr>
          <p:spPr>
            <a:xfrm>
              <a:off x="9403" y="2701"/>
              <a:ext cx="7902" cy="828"/>
            </a:xfrm>
            <a:custGeom>
              <a:avLst/>
              <a:gdLst/>
              <a:ahLst/>
              <a:cxnLst>
                <a:cxn ang="0">
                  <a:pos x="74828" y="0"/>
                </a:cxn>
                <a:cxn ang="0">
                  <a:pos x="6537844" y="0"/>
                </a:cxn>
                <a:cxn ang="0">
                  <a:pos x="6692901" y="160338"/>
                </a:cxn>
                <a:cxn ang="0">
                  <a:pos x="6692901" y="625475"/>
                </a:cxn>
                <a:cxn ang="0">
                  <a:pos x="6618073" y="701675"/>
                </a:cxn>
                <a:cxn ang="0">
                  <a:pos x="74828" y="701675"/>
                </a:cxn>
                <a:cxn ang="0">
                  <a:pos x="0" y="625475"/>
                </a:cxn>
                <a:cxn ang="0">
                  <a:pos x="0" y="76200"/>
                </a:cxn>
                <a:cxn ang="0">
                  <a:pos x="74828" y="0"/>
                </a:cxn>
              </a:cxnLst>
              <a:pathLst>
                <a:path w="8676" h="884">
                  <a:moveTo>
                    <a:pt x="97" y="0"/>
                  </a:moveTo>
                  <a:lnTo>
                    <a:pt x="8475" y="0"/>
                  </a:lnTo>
                  <a:lnTo>
                    <a:pt x="8676" y="202"/>
                  </a:lnTo>
                  <a:lnTo>
                    <a:pt x="8676" y="788"/>
                  </a:lnTo>
                  <a:cubicBezTo>
                    <a:pt x="8676" y="841"/>
                    <a:pt x="8632" y="884"/>
                    <a:pt x="8579" y="884"/>
                  </a:cubicBezTo>
                  <a:lnTo>
                    <a:pt x="97" y="884"/>
                  </a:lnTo>
                  <a:cubicBezTo>
                    <a:pt x="44" y="884"/>
                    <a:pt x="0" y="841"/>
                    <a:pt x="0" y="788"/>
                  </a:cubicBezTo>
                  <a:lnTo>
                    <a:pt x="0" y="96"/>
                  </a:lnTo>
                  <a:cubicBezTo>
                    <a:pt x="0" y="43"/>
                    <a:pt x="44" y="0"/>
                    <a:pt x="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10" cap="flat" cmpd="sng">
              <a:solidFill>
                <a:srgbClr val="A8A9AD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sz="1350"/>
            </a:p>
          </p:txBody>
        </p:sp>
        <p:sp>
          <p:nvSpPr>
            <p:cNvPr id="14340" name="Rectangle 12"/>
            <p:cNvSpPr/>
            <p:nvPr>
              <p:custDataLst>
                <p:tags r:id="rId3"/>
              </p:custDataLst>
            </p:nvPr>
          </p:nvSpPr>
          <p:spPr>
            <a:xfrm>
              <a:off x="9697" y="2596"/>
              <a:ext cx="851" cy="872"/>
            </a:xfrm>
            <a:prstGeom prst="rect">
              <a:avLst/>
            </a:prstGeom>
            <a:solidFill>
              <a:srgbClr val="4472C4"/>
            </a:solidFill>
            <a:ln w="9525">
              <a:noFill/>
            </a:ln>
          </p:spPr>
          <p:txBody>
            <a:bodyPr/>
            <a:p>
              <a:pPr lvl="0" eaLnBrk="1" hangingPunct="1"/>
              <a:endParaRPr lang="zh-CN" altLang="en-US" sz="135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41" name="Freeform 11"/>
            <p:cNvSpPr/>
            <p:nvPr/>
          </p:nvSpPr>
          <p:spPr>
            <a:xfrm>
              <a:off x="9596" y="3801"/>
              <a:ext cx="1053" cy="133"/>
            </a:xfrm>
            <a:custGeom>
              <a:avLst/>
              <a:gdLst/>
              <a:ahLst/>
              <a:cxnLst>
                <a:cxn ang="0">
                  <a:pos x="85667" y="0"/>
                </a:cxn>
                <a:cxn ang="0">
                  <a:pos x="806508" y="0"/>
                </a:cxn>
                <a:cxn ang="0">
                  <a:pos x="892175" y="112713"/>
                </a:cxn>
                <a:cxn ang="0">
                  <a:pos x="0" y="112713"/>
                </a:cxn>
                <a:cxn ang="0">
                  <a:pos x="85667" y="0"/>
                </a:cxn>
              </a:cxnLst>
              <a:pathLst>
                <a:path w="1156" h="142">
                  <a:moveTo>
                    <a:pt x="111" y="0"/>
                  </a:moveTo>
                  <a:lnTo>
                    <a:pt x="1045" y="0"/>
                  </a:lnTo>
                  <a:lnTo>
                    <a:pt x="1156" y="142"/>
                  </a:lnTo>
                  <a:lnTo>
                    <a:pt x="0" y="142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006BA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 sz="1350"/>
            </a:p>
          </p:txBody>
        </p:sp>
        <p:sp>
          <p:nvSpPr>
            <p:cNvPr id="14342" name="Freeform 10"/>
            <p:cNvSpPr/>
            <p:nvPr>
              <p:custDataLst>
                <p:tags r:id="rId4"/>
              </p:custDataLst>
            </p:nvPr>
          </p:nvSpPr>
          <p:spPr>
            <a:xfrm>
              <a:off x="9403" y="3906"/>
              <a:ext cx="7902" cy="828"/>
            </a:xfrm>
            <a:custGeom>
              <a:avLst/>
              <a:gdLst/>
              <a:ahLst/>
              <a:cxnLst>
                <a:cxn ang="0">
                  <a:pos x="74828" y="0"/>
                </a:cxn>
                <a:cxn ang="0">
                  <a:pos x="6537844" y="0"/>
                </a:cxn>
                <a:cxn ang="0">
                  <a:pos x="6692901" y="160338"/>
                </a:cxn>
                <a:cxn ang="0">
                  <a:pos x="6692901" y="625475"/>
                </a:cxn>
                <a:cxn ang="0">
                  <a:pos x="6618073" y="701675"/>
                </a:cxn>
                <a:cxn ang="0">
                  <a:pos x="74828" y="701675"/>
                </a:cxn>
                <a:cxn ang="0">
                  <a:pos x="0" y="625475"/>
                </a:cxn>
                <a:cxn ang="0">
                  <a:pos x="0" y="76200"/>
                </a:cxn>
                <a:cxn ang="0">
                  <a:pos x="74828" y="0"/>
                </a:cxn>
              </a:cxnLst>
              <a:pathLst>
                <a:path w="8676" h="884">
                  <a:moveTo>
                    <a:pt x="97" y="0"/>
                  </a:moveTo>
                  <a:lnTo>
                    <a:pt x="8475" y="0"/>
                  </a:lnTo>
                  <a:lnTo>
                    <a:pt x="8676" y="202"/>
                  </a:lnTo>
                  <a:lnTo>
                    <a:pt x="8676" y="788"/>
                  </a:lnTo>
                  <a:cubicBezTo>
                    <a:pt x="8676" y="841"/>
                    <a:pt x="8632" y="884"/>
                    <a:pt x="8579" y="884"/>
                  </a:cubicBezTo>
                  <a:lnTo>
                    <a:pt x="97" y="884"/>
                  </a:lnTo>
                  <a:cubicBezTo>
                    <a:pt x="44" y="884"/>
                    <a:pt x="0" y="841"/>
                    <a:pt x="0" y="788"/>
                  </a:cubicBezTo>
                  <a:lnTo>
                    <a:pt x="0" y="96"/>
                  </a:lnTo>
                  <a:cubicBezTo>
                    <a:pt x="0" y="43"/>
                    <a:pt x="44" y="0"/>
                    <a:pt x="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10" cap="flat" cmpd="sng">
              <a:solidFill>
                <a:srgbClr val="A8A9AD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sz="1350"/>
            </a:p>
          </p:txBody>
        </p:sp>
        <p:sp>
          <p:nvSpPr>
            <p:cNvPr id="14343" name="Rectangle 12"/>
            <p:cNvSpPr/>
            <p:nvPr>
              <p:custDataLst>
                <p:tags r:id="rId5"/>
              </p:custDataLst>
            </p:nvPr>
          </p:nvSpPr>
          <p:spPr>
            <a:xfrm>
              <a:off x="9697" y="3801"/>
              <a:ext cx="851" cy="872"/>
            </a:xfrm>
            <a:prstGeom prst="rect">
              <a:avLst/>
            </a:prstGeom>
            <a:solidFill>
              <a:srgbClr val="4472C4"/>
            </a:solidFill>
            <a:ln w="9525">
              <a:noFill/>
            </a:ln>
          </p:spPr>
          <p:txBody>
            <a:bodyPr/>
            <a:p>
              <a:pPr lvl="0" eaLnBrk="1" hangingPunct="1"/>
              <a:endParaRPr lang="zh-CN" altLang="en-US" sz="135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44" name="Freeform 11"/>
            <p:cNvSpPr/>
            <p:nvPr/>
          </p:nvSpPr>
          <p:spPr>
            <a:xfrm>
              <a:off x="9596" y="4980"/>
              <a:ext cx="1053" cy="133"/>
            </a:xfrm>
            <a:custGeom>
              <a:avLst/>
              <a:gdLst/>
              <a:ahLst/>
              <a:cxnLst>
                <a:cxn ang="0">
                  <a:pos x="85667" y="0"/>
                </a:cxn>
                <a:cxn ang="0">
                  <a:pos x="806508" y="0"/>
                </a:cxn>
                <a:cxn ang="0">
                  <a:pos x="892175" y="112713"/>
                </a:cxn>
                <a:cxn ang="0">
                  <a:pos x="0" y="112713"/>
                </a:cxn>
                <a:cxn ang="0">
                  <a:pos x="85667" y="0"/>
                </a:cxn>
              </a:cxnLst>
              <a:pathLst>
                <a:path w="1156" h="142">
                  <a:moveTo>
                    <a:pt x="111" y="0"/>
                  </a:moveTo>
                  <a:lnTo>
                    <a:pt x="1045" y="0"/>
                  </a:lnTo>
                  <a:lnTo>
                    <a:pt x="1156" y="142"/>
                  </a:lnTo>
                  <a:lnTo>
                    <a:pt x="0" y="142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006BA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 sz="1350"/>
            </a:p>
          </p:txBody>
        </p:sp>
        <p:sp>
          <p:nvSpPr>
            <p:cNvPr id="14345" name="Freeform 10"/>
            <p:cNvSpPr/>
            <p:nvPr>
              <p:custDataLst>
                <p:tags r:id="rId6"/>
              </p:custDataLst>
            </p:nvPr>
          </p:nvSpPr>
          <p:spPr>
            <a:xfrm>
              <a:off x="9403" y="5083"/>
              <a:ext cx="7902" cy="828"/>
            </a:xfrm>
            <a:custGeom>
              <a:avLst/>
              <a:gdLst/>
              <a:ahLst/>
              <a:cxnLst>
                <a:cxn ang="0">
                  <a:pos x="74828" y="0"/>
                </a:cxn>
                <a:cxn ang="0">
                  <a:pos x="6537844" y="0"/>
                </a:cxn>
                <a:cxn ang="0">
                  <a:pos x="6692901" y="160338"/>
                </a:cxn>
                <a:cxn ang="0">
                  <a:pos x="6692901" y="625475"/>
                </a:cxn>
                <a:cxn ang="0">
                  <a:pos x="6618073" y="701675"/>
                </a:cxn>
                <a:cxn ang="0">
                  <a:pos x="74828" y="701675"/>
                </a:cxn>
                <a:cxn ang="0">
                  <a:pos x="0" y="625475"/>
                </a:cxn>
                <a:cxn ang="0">
                  <a:pos x="0" y="76200"/>
                </a:cxn>
                <a:cxn ang="0">
                  <a:pos x="74828" y="0"/>
                </a:cxn>
              </a:cxnLst>
              <a:pathLst>
                <a:path w="8676" h="884">
                  <a:moveTo>
                    <a:pt x="97" y="0"/>
                  </a:moveTo>
                  <a:lnTo>
                    <a:pt x="8475" y="0"/>
                  </a:lnTo>
                  <a:lnTo>
                    <a:pt x="8676" y="202"/>
                  </a:lnTo>
                  <a:lnTo>
                    <a:pt x="8676" y="788"/>
                  </a:lnTo>
                  <a:cubicBezTo>
                    <a:pt x="8676" y="841"/>
                    <a:pt x="8632" y="884"/>
                    <a:pt x="8579" y="884"/>
                  </a:cubicBezTo>
                  <a:lnTo>
                    <a:pt x="97" y="884"/>
                  </a:lnTo>
                  <a:cubicBezTo>
                    <a:pt x="44" y="884"/>
                    <a:pt x="0" y="841"/>
                    <a:pt x="0" y="788"/>
                  </a:cubicBezTo>
                  <a:lnTo>
                    <a:pt x="0" y="96"/>
                  </a:lnTo>
                  <a:cubicBezTo>
                    <a:pt x="0" y="43"/>
                    <a:pt x="44" y="0"/>
                    <a:pt x="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10" cap="flat" cmpd="sng">
              <a:solidFill>
                <a:srgbClr val="A8A9AD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sz="1350"/>
            </a:p>
          </p:txBody>
        </p:sp>
        <p:sp>
          <p:nvSpPr>
            <p:cNvPr id="14346" name="Rectangle 12"/>
            <p:cNvSpPr/>
            <p:nvPr/>
          </p:nvSpPr>
          <p:spPr>
            <a:xfrm>
              <a:off x="9697" y="4980"/>
              <a:ext cx="851" cy="872"/>
            </a:xfrm>
            <a:prstGeom prst="rect">
              <a:avLst/>
            </a:prstGeom>
            <a:solidFill>
              <a:srgbClr val="4472C4"/>
            </a:solidFill>
            <a:ln w="9525">
              <a:noFill/>
            </a:ln>
          </p:spPr>
          <p:txBody>
            <a:bodyPr/>
            <a:p>
              <a:pPr lvl="0" eaLnBrk="1" hangingPunct="1"/>
              <a:endParaRPr lang="zh-CN" altLang="en-US" sz="135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47" name="Freeform 11"/>
            <p:cNvSpPr/>
            <p:nvPr/>
          </p:nvSpPr>
          <p:spPr>
            <a:xfrm>
              <a:off x="9596" y="6172"/>
              <a:ext cx="1053" cy="133"/>
            </a:xfrm>
            <a:custGeom>
              <a:avLst/>
              <a:gdLst/>
              <a:ahLst/>
              <a:cxnLst>
                <a:cxn ang="0">
                  <a:pos x="85667" y="0"/>
                </a:cxn>
                <a:cxn ang="0">
                  <a:pos x="806508" y="0"/>
                </a:cxn>
                <a:cxn ang="0">
                  <a:pos x="892175" y="112713"/>
                </a:cxn>
                <a:cxn ang="0">
                  <a:pos x="0" y="112713"/>
                </a:cxn>
                <a:cxn ang="0">
                  <a:pos x="85667" y="0"/>
                </a:cxn>
              </a:cxnLst>
              <a:pathLst>
                <a:path w="1156" h="142">
                  <a:moveTo>
                    <a:pt x="111" y="0"/>
                  </a:moveTo>
                  <a:lnTo>
                    <a:pt x="1045" y="0"/>
                  </a:lnTo>
                  <a:lnTo>
                    <a:pt x="1156" y="142"/>
                  </a:lnTo>
                  <a:lnTo>
                    <a:pt x="0" y="142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006BA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 sz="1350"/>
            </a:p>
          </p:txBody>
        </p:sp>
        <p:sp>
          <p:nvSpPr>
            <p:cNvPr id="14348" name="Freeform 10"/>
            <p:cNvSpPr/>
            <p:nvPr>
              <p:custDataLst>
                <p:tags r:id="rId7"/>
              </p:custDataLst>
            </p:nvPr>
          </p:nvSpPr>
          <p:spPr>
            <a:xfrm>
              <a:off x="9403" y="6275"/>
              <a:ext cx="7902" cy="828"/>
            </a:xfrm>
            <a:custGeom>
              <a:avLst/>
              <a:gdLst/>
              <a:ahLst/>
              <a:cxnLst>
                <a:cxn ang="0">
                  <a:pos x="74828" y="0"/>
                </a:cxn>
                <a:cxn ang="0">
                  <a:pos x="6537844" y="0"/>
                </a:cxn>
                <a:cxn ang="0">
                  <a:pos x="6692901" y="160338"/>
                </a:cxn>
                <a:cxn ang="0">
                  <a:pos x="6692901" y="625475"/>
                </a:cxn>
                <a:cxn ang="0">
                  <a:pos x="6618073" y="701675"/>
                </a:cxn>
                <a:cxn ang="0">
                  <a:pos x="74828" y="701675"/>
                </a:cxn>
                <a:cxn ang="0">
                  <a:pos x="0" y="625475"/>
                </a:cxn>
                <a:cxn ang="0">
                  <a:pos x="0" y="76200"/>
                </a:cxn>
                <a:cxn ang="0">
                  <a:pos x="74828" y="0"/>
                </a:cxn>
              </a:cxnLst>
              <a:pathLst>
                <a:path w="8676" h="884">
                  <a:moveTo>
                    <a:pt x="97" y="0"/>
                  </a:moveTo>
                  <a:lnTo>
                    <a:pt x="8475" y="0"/>
                  </a:lnTo>
                  <a:lnTo>
                    <a:pt x="8676" y="202"/>
                  </a:lnTo>
                  <a:lnTo>
                    <a:pt x="8676" y="788"/>
                  </a:lnTo>
                  <a:cubicBezTo>
                    <a:pt x="8676" y="841"/>
                    <a:pt x="8632" y="884"/>
                    <a:pt x="8579" y="884"/>
                  </a:cubicBezTo>
                  <a:lnTo>
                    <a:pt x="97" y="884"/>
                  </a:lnTo>
                  <a:cubicBezTo>
                    <a:pt x="44" y="884"/>
                    <a:pt x="0" y="841"/>
                    <a:pt x="0" y="788"/>
                  </a:cubicBezTo>
                  <a:lnTo>
                    <a:pt x="0" y="96"/>
                  </a:lnTo>
                  <a:cubicBezTo>
                    <a:pt x="0" y="43"/>
                    <a:pt x="44" y="0"/>
                    <a:pt x="9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10" cap="flat" cmpd="sng">
              <a:solidFill>
                <a:srgbClr val="A8A9AD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sz="1350"/>
            </a:p>
          </p:txBody>
        </p:sp>
        <p:sp>
          <p:nvSpPr>
            <p:cNvPr id="14349" name="Rectangle 12"/>
            <p:cNvSpPr/>
            <p:nvPr/>
          </p:nvSpPr>
          <p:spPr>
            <a:xfrm>
              <a:off x="9697" y="6172"/>
              <a:ext cx="851" cy="872"/>
            </a:xfrm>
            <a:prstGeom prst="rect">
              <a:avLst/>
            </a:prstGeom>
            <a:solidFill>
              <a:srgbClr val="4472C4"/>
            </a:solidFill>
            <a:ln w="9525">
              <a:noFill/>
            </a:ln>
          </p:spPr>
          <p:txBody>
            <a:bodyPr/>
            <a:p>
              <a:pPr lvl="0" eaLnBrk="1" hangingPunct="1"/>
              <a:endParaRPr lang="zh-CN" altLang="en-US" sz="135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53" name="TextBox 105"/>
            <p:cNvSpPr txBox="1"/>
            <p:nvPr>
              <p:custDataLst>
                <p:tags r:id="rId8"/>
              </p:custDataLst>
            </p:nvPr>
          </p:nvSpPr>
          <p:spPr>
            <a:xfrm>
              <a:off x="10796" y="2774"/>
              <a:ext cx="4788" cy="56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lvl="0" eaLnBrk="1" hangingPunct="1"/>
              <a:r>
                <a:rPr lang="zh-CN" altLang="en-US" sz="2250" b="1" dirty="0">
                  <a:solidFill>
                    <a:srgbClr val="3C3C3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请输入您的章节大标题</a:t>
              </a:r>
              <a:endParaRPr lang="zh-CN" altLang="en-US" sz="2250" b="1" dirty="0">
                <a:solidFill>
                  <a:srgbClr val="3C3C3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54" name="TextBox 106"/>
            <p:cNvSpPr txBox="1"/>
            <p:nvPr/>
          </p:nvSpPr>
          <p:spPr>
            <a:xfrm>
              <a:off x="9825" y="2647"/>
              <a:ext cx="658" cy="70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lvl="0" eaLnBrk="1" hangingPunct="1"/>
              <a:r>
                <a:rPr lang="en-US" altLang="x-none" sz="3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3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55" name="TextBox 108"/>
            <p:cNvSpPr txBox="1"/>
            <p:nvPr>
              <p:custDataLst>
                <p:tags r:id="rId9"/>
              </p:custDataLst>
            </p:nvPr>
          </p:nvSpPr>
          <p:spPr>
            <a:xfrm>
              <a:off x="10796" y="4015"/>
              <a:ext cx="4788" cy="56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lvl="0" eaLnBrk="1" hangingPunct="1"/>
              <a:r>
                <a:rPr lang="zh-CN" altLang="en-US" sz="2250" b="1" dirty="0">
                  <a:solidFill>
                    <a:srgbClr val="3C3C3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请输入您的章节大标题</a:t>
              </a:r>
              <a:endParaRPr lang="zh-CN" altLang="en-US" sz="2250" b="1" dirty="0">
                <a:solidFill>
                  <a:srgbClr val="3C3C3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56" name="TextBox 109"/>
            <p:cNvSpPr txBox="1"/>
            <p:nvPr>
              <p:custDataLst>
                <p:tags r:id="rId10"/>
              </p:custDataLst>
            </p:nvPr>
          </p:nvSpPr>
          <p:spPr>
            <a:xfrm>
              <a:off x="9825" y="3826"/>
              <a:ext cx="658" cy="70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lvl="0" eaLnBrk="1" hangingPunct="1"/>
              <a:r>
                <a:rPr lang="en-US" altLang="x-none" sz="3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3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57" name="TextBox 115"/>
            <p:cNvSpPr txBox="1"/>
            <p:nvPr>
              <p:custDataLst>
                <p:tags r:id="rId11"/>
              </p:custDataLst>
            </p:nvPr>
          </p:nvSpPr>
          <p:spPr>
            <a:xfrm>
              <a:off x="10796" y="5130"/>
              <a:ext cx="4788" cy="56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lvl="0" eaLnBrk="1" hangingPunct="1"/>
              <a:r>
                <a:rPr lang="zh-CN" altLang="en-US" sz="2250" b="1" dirty="0">
                  <a:solidFill>
                    <a:srgbClr val="3C3C3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请输入您的章节大标题</a:t>
              </a:r>
              <a:endParaRPr lang="zh-CN" altLang="en-US" sz="2250" b="1" dirty="0">
                <a:solidFill>
                  <a:srgbClr val="3C3C3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58" name="TextBox 116"/>
            <p:cNvSpPr txBox="1"/>
            <p:nvPr>
              <p:custDataLst>
                <p:tags r:id="rId12"/>
              </p:custDataLst>
            </p:nvPr>
          </p:nvSpPr>
          <p:spPr>
            <a:xfrm>
              <a:off x="9825" y="5003"/>
              <a:ext cx="658" cy="70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lvl="0" eaLnBrk="1" hangingPunct="1"/>
              <a:r>
                <a:rPr lang="en-US" altLang="x-none" sz="3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3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59" name="TextBox 117"/>
            <p:cNvSpPr txBox="1"/>
            <p:nvPr/>
          </p:nvSpPr>
          <p:spPr>
            <a:xfrm>
              <a:off x="10796" y="6335"/>
              <a:ext cx="4788" cy="56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lvl="0" eaLnBrk="1" hangingPunct="1"/>
              <a:r>
                <a:rPr lang="zh-CN" altLang="en-US" sz="2250" b="1" dirty="0">
                  <a:solidFill>
                    <a:srgbClr val="3C3C3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请输入您的章节大标题</a:t>
              </a:r>
              <a:endParaRPr lang="zh-CN" altLang="en-US" sz="2250" b="1" dirty="0">
                <a:solidFill>
                  <a:srgbClr val="3C3C3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60" name="TextBox 118"/>
            <p:cNvSpPr txBox="1"/>
            <p:nvPr/>
          </p:nvSpPr>
          <p:spPr>
            <a:xfrm>
              <a:off x="9825" y="6208"/>
              <a:ext cx="658" cy="70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lvl="0" eaLnBrk="1" hangingPunct="1"/>
              <a:r>
                <a:rPr lang="en-US" altLang="x-none" sz="3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3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32"/>
          <p:cNvSpPr txBox="1"/>
          <p:nvPr/>
        </p:nvSpPr>
        <p:spPr>
          <a:xfrm>
            <a:off x="5339356" y="2869724"/>
            <a:ext cx="3600000" cy="702945"/>
          </a:xfrm>
          <a:prstGeom prst="rect">
            <a:avLst/>
          </a:prstGeom>
          <a:noFill/>
        </p:spPr>
        <p:txBody>
          <a:bodyPr wrap="square" lIns="87764" tIns="43882" rIns="87764" bIns="43882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Agency FB" panose="020B0503020202020204" pitchFamily="34" charset="0"/>
              </a:defRPr>
            </a:lvl1pPr>
          </a:lstStyle>
          <a:p>
            <a:r>
              <a:rPr lang="zh-CN" altLang="en-US" sz="40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输入标题内容</a:t>
            </a:r>
            <a:endParaRPr lang="zh-CN" altLang="en-US" sz="4000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矩形 1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339356" y="3707924"/>
            <a:ext cx="4320000" cy="535531"/>
          </a:xfrm>
          <a:prstGeom prst="rect">
            <a:avLst/>
          </a:prstGeom>
        </p:spPr>
        <p:txBody>
          <a:bodyPr wrap="square" lIns="91441" tIns="45720" rIns="91441" bIns="4572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n-ea"/>
                <a:ea typeface="+mn-ea"/>
                <a:cs typeface="+mn-ea"/>
                <a:sym typeface="Calibri" panose="020F0502020204030204" pitchFamily="34" charset="0"/>
              </a:rPr>
              <a:t>双击输入替换内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  <a:ea typeface="+mn-ea"/>
                <a:cs typeface="+mn-ea"/>
                <a:sym typeface="Calibri" panose="020F0502020204030204" pitchFamily="34" charset="0"/>
              </a:rPr>
              <a:t>容编辑文字双</a:t>
            </a:r>
            <a:r>
              <a:rPr lang="zh-CN" altLang="en-US" sz="1200" dirty="0">
                <a:solidFill>
                  <a:schemeClr val="bg1"/>
                </a:solidFill>
                <a:latin typeface="+mn-ea"/>
                <a:ea typeface="+mn-ea"/>
                <a:cs typeface="+mn-ea"/>
                <a:sym typeface="Calibri" panose="020F0502020204030204" pitchFamily="34" charset="0"/>
              </a:rPr>
              <a:t>击输入替换内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  <a:ea typeface="+mn-ea"/>
                <a:cs typeface="+mn-ea"/>
                <a:sym typeface="Calibri" panose="020F0502020204030204" pitchFamily="34" charset="0"/>
              </a:rPr>
              <a:t>容编辑文字双</a:t>
            </a:r>
            <a:r>
              <a:rPr lang="zh-CN" altLang="en-US" sz="1200" dirty="0">
                <a:solidFill>
                  <a:schemeClr val="bg1"/>
                </a:solidFill>
                <a:latin typeface="+mn-ea"/>
                <a:ea typeface="+mn-ea"/>
                <a:cs typeface="+mn-ea"/>
                <a:sym typeface="Calibri" panose="020F0502020204030204" pitchFamily="34" charset="0"/>
              </a:rPr>
              <a:t>击输入替换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  <a:ea typeface="+mn-ea"/>
                <a:cs typeface="+mn-ea"/>
                <a:sym typeface="Calibri" panose="020F0502020204030204" pitchFamily="34" charset="0"/>
              </a:rPr>
              <a:t>内容</a:t>
            </a:r>
            <a:endParaRPr lang="zh-CN" altLang="en-US" sz="1200" dirty="0" smtClean="0">
              <a:solidFill>
                <a:schemeClr val="bg1"/>
              </a:solidFill>
              <a:latin typeface="+mn-ea"/>
              <a:ea typeface="+mn-ea"/>
              <a:cs typeface="+mn-ea"/>
              <a:sym typeface="Calibri" panose="020F0502020204030204" pitchFamily="34" charset="0"/>
            </a:endParaRPr>
          </a:p>
        </p:txBody>
      </p:sp>
      <p:grpSp>
        <p:nvGrpSpPr>
          <p:cNvPr id="2" name="组合 1"/>
          <p:cNvGrpSpPr>
            <a:grpSpLocks noChangeAspect="1"/>
          </p:cNvGrpSpPr>
          <p:nvPr/>
        </p:nvGrpSpPr>
        <p:grpSpPr>
          <a:xfrm>
            <a:off x="2528823" y="2332115"/>
            <a:ext cx="2202244" cy="2195358"/>
            <a:chOff x="411682" y="3505994"/>
            <a:chExt cx="2455680" cy="2448000"/>
          </a:xfrm>
          <a:solidFill>
            <a:schemeClr val="accent6"/>
          </a:solidFill>
        </p:grpSpPr>
        <p:sp>
          <p:nvSpPr>
            <p:cNvPr id="6" name="TextBox 5"/>
            <p:cNvSpPr txBox="1"/>
            <p:nvPr/>
          </p:nvSpPr>
          <p:spPr>
            <a:xfrm>
              <a:off x="411682" y="3850917"/>
              <a:ext cx="1441643" cy="17581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87764" tIns="43882" rIns="87764" bIns="43882" rtlCol="0" anchor="ctr" anchorCtr="1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zh-CN" sz="8800" dirty="0" smtClean="0">
                  <a:ln w="28575">
                    <a:noFill/>
                    <a:prstDash val="solid"/>
                  </a:ln>
                  <a:solidFill>
                    <a:schemeClr val="bg1"/>
                  </a:solidFill>
                  <a:latin typeface="+mj-ea"/>
                  <a:ea typeface="+mj-ea"/>
                </a:rPr>
                <a:t>01</a:t>
              </a:r>
              <a:endParaRPr lang="en-US" altLang="zh-CN" sz="8800" dirty="0" smtClean="0">
                <a:ln w="28575">
                  <a:noFill/>
                  <a:prstDash val="solid"/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3" name="图文框 1"/>
            <p:cNvSpPr>
              <a:spLocks noChangeAspect="1"/>
            </p:cNvSpPr>
            <p:nvPr/>
          </p:nvSpPr>
          <p:spPr>
            <a:xfrm>
              <a:off x="664162" y="3505994"/>
              <a:ext cx="2203200" cy="2448000"/>
            </a:xfrm>
            <a:custGeom>
              <a:avLst/>
              <a:gdLst/>
              <a:ahLst/>
              <a:cxnLst/>
              <a:rect l="l" t="t" r="r" b="b"/>
              <a:pathLst>
                <a:path w="3600000" h="3960440">
                  <a:moveTo>
                    <a:pt x="0" y="0"/>
                  </a:moveTo>
                  <a:lnTo>
                    <a:pt x="3600000" y="0"/>
                  </a:lnTo>
                  <a:lnTo>
                    <a:pt x="3600000" y="3960440"/>
                  </a:lnTo>
                  <a:lnTo>
                    <a:pt x="0" y="3960440"/>
                  </a:lnTo>
                  <a:lnTo>
                    <a:pt x="0" y="2988332"/>
                  </a:lnTo>
                  <a:lnTo>
                    <a:pt x="91440" y="2988332"/>
                  </a:lnTo>
                  <a:lnTo>
                    <a:pt x="91440" y="3869000"/>
                  </a:lnTo>
                  <a:lnTo>
                    <a:pt x="3508560" y="3869000"/>
                  </a:lnTo>
                  <a:lnTo>
                    <a:pt x="3508560" y="91440"/>
                  </a:lnTo>
                  <a:lnTo>
                    <a:pt x="91440" y="91440"/>
                  </a:lnTo>
                  <a:lnTo>
                    <a:pt x="91440" y="972108"/>
                  </a:lnTo>
                  <a:lnTo>
                    <a:pt x="0" y="972108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2"/>
          <p:cNvSpPr txBox="1"/>
          <p:nvPr/>
        </p:nvSpPr>
        <p:spPr>
          <a:xfrm>
            <a:off x="1260000" y="666000"/>
            <a:ext cx="3231285" cy="457953"/>
          </a:xfrm>
          <a:prstGeom prst="rect">
            <a:avLst/>
          </a:prstGeom>
          <a:noFill/>
        </p:spPr>
        <p:txBody>
          <a:bodyPr wrap="square" lIns="87764" tIns="43882" rIns="87764" bIns="43882" rtlCol="0">
            <a:spAutoFit/>
          </a:bodyPr>
          <a:lstStyle>
            <a:defPPr>
              <a:defRPr lang="zh-CN"/>
            </a:defPPr>
            <a:lvl1pPr algn="ctr">
              <a:defRPr sz="2400" spc="300">
                <a:solidFill>
                  <a:schemeClr val="tx2"/>
                </a:solidFill>
                <a:latin typeface="思源黑体 CN Bold" pitchFamily="34" charset="-122"/>
                <a:ea typeface="思源黑体 CN Bold" pitchFamily="3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添加标题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内容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07387" y="836017"/>
            <a:ext cx="33698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spc="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ADDTHETITLE</a:t>
            </a:r>
            <a:endParaRPr lang="id-ID" sz="1200" spc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14" name="组合 13"/>
          <p:cNvGrpSpPr>
            <a:grpSpLocks noChangeAspect="1"/>
          </p:cNvGrpSpPr>
          <p:nvPr/>
        </p:nvGrpSpPr>
        <p:grpSpPr>
          <a:xfrm>
            <a:off x="877586" y="1905794"/>
            <a:ext cx="10440012" cy="3759988"/>
            <a:chOff x="877586" y="1981992"/>
            <a:chExt cx="10440012" cy="3759988"/>
          </a:xfrm>
        </p:grpSpPr>
        <p:grpSp>
          <p:nvGrpSpPr>
            <p:cNvPr id="15" name="组合 14"/>
            <p:cNvGrpSpPr>
              <a:grpSpLocks noChangeAspect="1"/>
            </p:cNvGrpSpPr>
            <p:nvPr/>
          </p:nvGrpSpPr>
          <p:grpSpPr>
            <a:xfrm>
              <a:off x="877586" y="1981992"/>
              <a:ext cx="10440012" cy="3759988"/>
              <a:chOff x="1429885" y="2397153"/>
              <a:chExt cx="9570770" cy="3446935"/>
            </a:xfrm>
          </p:grpSpPr>
          <p:sp>
            <p:nvSpPr>
              <p:cNvPr id="36" name="椭圆 5"/>
              <p:cNvSpPr/>
              <p:nvPr/>
            </p:nvSpPr>
            <p:spPr>
              <a:xfrm>
                <a:off x="1526637" y="3126065"/>
                <a:ext cx="2359561" cy="442851"/>
              </a:xfrm>
              <a:custGeom>
                <a:avLst/>
                <a:gdLst/>
                <a:ahLst/>
                <a:cxnLst/>
                <a:rect l="l" t="t" r="r" b="b"/>
                <a:pathLst>
                  <a:path w="1769901" h="332156">
                    <a:moveTo>
                      <a:pt x="405557" y="96228"/>
                    </a:moveTo>
                    <a:cubicBezTo>
                      <a:pt x="366980" y="96228"/>
                      <a:pt x="335707" y="127501"/>
                      <a:pt x="335707" y="166078"/>
                    </a:cubicBezTo>
                    <a:cubicBezTo>
                      <a:pt x="335707" y="204655"/>
                      <a:pt x="366980" y="235928"/>
                      <a:pt x="405557" y="235928"/>
                    </a:cubicBezTo>
                    <a:cubicBezTo>
                      <a:pt x="444134" y="235928"/>
                      <a:pt x="475407" y="204655"/>
                      <a:pt x="475407" y="166078"/>
                    </a:cubicBezTo>
                    <a:cubicBezTo>
                      <a:pt x="475407" y="127501"/>
                      <a:pt x="444134" y="96228"/>
                      <a:pt x="405557" y="96228"/>
                    </a:cubicBezTo>
                    <a:close/>
                    <a:moveTo>
                      <a:pt x="404812" y="0"/>
                    </a:moveTo>
                    <a:cubicBezTo>
                      <a:pt x="477383" y="0"/>
                      <a:pt x="539082" y="46547"/>
                      <a:pt x="559974" y="112010"/>
                    </a:cubicBezTo>
                    <a:lnTo>
                      <a:pt x="1769901" y="112010"/>
                    </a:lnTo>
                    <a:lnTo>
                      <a:pt x="1769901" y="229672"/>
                    </a:lnTo>
                    <a:lnTo>
                      <a:pt x="558051" y="229672"/>
                    </a:lnTo>
                    <a:cubicBezTo>
                      <a:pt x="533266" y="289877"/>
                      <a:pt x="473976" y="332156"/>
                      <a:pt x="404812" y="332156"/>
                    </a:cubicBezTo>
                    <a:cubicBezTo>
                      <a:pt x="335648" y="332156"/>
                      <a:pt x="276358" y="289877"/>
                      <a:pt x="251573" y="229672"/>
                    </a:cubicBezTo>
                    <a:lnTo>
                      <a:pt x="0" y="229672"/>
                    </a:lnTo>
                    <a:lnTo>
                      <a:pt x="0" y="112010"/>
                    </a:lnTo>
                    <a:lnTo>
                      <a:pt x="249650" y="112010"/>
                    </a:lnTo>
                    <a:cubicBezTo>
                      <a:pt x="270542" y="46547"/>
                      <a:pt x="332241" y="0"/>
                      <a:pt x="40481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1886" tIns="60944" rIns="121886" bIns="60944" rtlCol="0" anchor="ctr"/>
              <a:lstStyle/>
              <a:p>
                <a:pPr algn="ctr"/>
                <a:endParaRPr lang="zh-CN" altLang="en-US" sz="1705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endParaRPr>
              </a:p>
            </p:txBody>
          </p:sp>
          <p:sp>
            <p:nvSpPr>
              <p:cNvPr id="37" name="椭圆 5"/>
              <p:cNvSpPr/>
              <p:nvPr/>
            </p:nvSpPr>
            <p:spPr>
              <a:xfrm>
                <a:off x="3886197" y="3598334"/>
                <a:ext cx="2359561" cy="442851"/>
              </a:xfrm>
              <a:custGeom>
                <a:avLst/>
                <a:gdLst/>
                <a:ahLst/>
                <a:cxnLst/>
                <a:rect l="l" t="t" r="r" b="b"/>
                <a:pathLst>
                  <a:path w="1769901" h="332156">
                    <a:moveTo>
                      <a:pt x="405557" y="96228"/>
                    </a:moveTo>
                    <a:cubicBezTo>
                      <a:pt x="366980" y="96228"/>
                      <a:pt x="335707" y="127501"/>
                      <a:pt x="335707" y="166078"/>
                    </a:cubicBezTo>
                    <a:cubicBezTo>
                      <a:pt x="335707" y="204655"/>
                      <a:pt x="366980" y="235928"/>
                      <a:pt x="405557" y="235928"/>
                    </a:cubicBezTo>
                    <a:cubicBezTo>
                      <a:pt x="444134" y="235928"/>
                      <a:pt x="475407" y="204655"/>
                      <a:pt x="475407" y="166078"/>
                    </a:cubicBezTo>
                    <a:cubicBezTo>
                      <a:pt x="475407" y="127501"/>
                      <a:pt x="444134" y="96228"/>
                      <a:pt x="405557" y="96228"/>
                    </a:cubicBezTo>
                    <a:close/>
                    <a:moveTo>
                      <a:pt x="404812" y="0"/>
                    </a:moveTo>
                    <a:cubicBezTo>
                      <a:pt x="477383" y="0"/>
                      <a:pt x="539082" y="46547"/>
                      <a:pt x="559974" y="112010"/>
                    </a:cubicBezTo>
                    <a:lnTo>
                      <a:pt x="1769901" y="112010"/>
                    </a:lnTo>
                    <a:lnTo>
                      <a:pt x="1769901" y="229672"/>
                    </a:lnTo>
                    <a:lnTo>
                      <a:pt x="558051" y="229672"/>
                    </a:lnTo>
                    <a:cubicBezTo>
                      <a:pt x="533266" y="289877"/>
                      <a:pt x="473976" y="332156"/>
                      <a:pt x="404812" y="332156"/>
                    </a:cubicBezTo>
                    <a:cubicBezTo>
                      <a:pt x="335648" y="332156"/>
                      <a:pt x="276358" y="289877"/>
                      <a:pt x="251573" y="229672"/>
                    </a:cubicBezTo>
                    <a:lnTo>
                      <a:pt x="0" y="229672"/>
                    </a:lnTo>
                    <a:lnTo>
                      <a:pt x="0" y="112010"/>
                    </a:lnTo>
                    <a:lnTo>
                      <a:pt x="249650" y="112010"/>
                    </a:lnTo>
                    <a:cubicBezTo>
                      <a:pt x="270542" y="46547"/>
                      <a:pt x="332241" y="0"/>
                      <a:pt x="40481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1886" tIns="60944" rIns="121886" bIns="60944" rtlCol="0" anchor="ctr"/>
              <a:lstStyle/>
              <a:p>
                <a:pPr algn="ctr"/>
                <a:endParaRPr lang="zh-CN" altLang="en-US" sz="1705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endParaRPr>
              </a:p>
            </p:txBody>
          </p:sp>
          <p:sp>
            <p:nvSpPr>
              <p:cNvPr id="38" name="椭圆 5"/>
              <p:cNvSpPr/>
              <p:nvPr/>
            </p:nvSpPr>
            <p:spPr>
              <a:xfrm>
                <a:off x="6281534" y="4066683"/>
                <a:ext cx="2359561" cy="442851"/>
              </a:xfrm>
              <a:custGeom>
                <a:avLst/>
                <a:gdLst/>
                <a:ahLst/>
                <a:cxnLst/>
                <a:rect l="l" t="t" r="r" b="b"/>
                <a:pathLst>
                  <a:path w="1769901" h="332156">
                    <a:moveTo>
                      <a:pt x="405557" y="96228"/>
                    </a:moveTo>
                    <a:cubicBezTo>
                      <a:pt x="366980" y="96228"/>
                      <a:pt x="335707" y="127501"/>
                      <a:pt x="335707" y="166078"/>
                    </a:cubicBezTo>
                    <a:cubicBezTo>
                      <a:pt x="335707" y="204655"/>
                      <a:pt x="366980" y="235928"/>
                      <a:pt x="405557" y="235928"/>
                    </a:cubicBezTo>
                    <a:cubicBezTo>
                      <a:pt x="444134" y="235928"/>
                      <a:pt x="475407" y="204655"/>
                      <a:pt x="475407" y="166078"/>
                    </a:cubicBezTo>
                    <a:cubicBezTo>
                      <a:pt x="475407" y="127501"/>
                      <a:pt x="444134" y="96228"/>
                      <a:pt x="405557" y="96228"/>
                    </a:cubicBezTo>
                    <a:close/>
                    <a:moveTo>
                      <a:pt x="404812" y="0"/>
                    </a:moveTo>
                    <a:cubicBezTo>
                      <a:pt x="477383" y="0"/>
                      <a:pt x="539082" y="46547"/>
                      <a:pt x="559974" y="112010"/>
                    </a:cubicBezTo>
                    <a:lnTo>
                      <a:pt x="1769901" y="112010"/>
                    </a:lnTo>
                    <a:lnTo>
                      <a:pt x="1769901" y="229672"/>
                    </a:lnTo>
                    <a:lnTo>
                      <a:pt x="558051" y="229672"/>
                    </a:lnTo>
                    <a:cubicBezTo>
                      <a:pt x="533266" y="289877"/>
                      <a:pt x="473976" y="332156"/>
                      <a:pt x="404812" y="332156"/>
                    </a:cubicBezTo>
                    <a:cubicBezTo>
                      <a:pt x="335648" y="332156"/>
                      <a:pt x="276358" y="289877"/>
                      <a:pt x="251573" y="229672"/>
                    </a:cubicBezTo>
                    <a:lnTo>
                      <a:pt x="0" y="229672"/>
                    </a:lnTo>
                    <a:lnTo>
                      <a:pt x="0" y="112010"/>
                    </a:lnTo>
                    <a:lnTo>
                      <a:pt x="249650" y="112010"/>
                    </a:lnTo>
                    <a:cubicBezTo>
                      <a:pt x="270542" y="46547"/>
                      <a:pt x="332241" y="0"/>
                      <a:pt x="40481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1886" tIns="60944" rIns="121886" bIns="60944" rtlCol="0" anchor="ctr"/>
              <a:lstStyle/>
              <a:p>
                <a:pPr algn="ctr"/>
                <a:endParaRPr lang="zh-CN" altLang="en-US" sz="1705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endParaRPr>
              </a:p>
            </p:txBody>
          </p:sp>
          <p:sp>
            <p:nvSpPr>
              <p:cNvPr id="39" name="椭圆 5"/>
              <p:cNvSpPr/>
              <p:nvPr/>
            </p:nvSpPr>
            <p:spPr>
              <a:xfrm>
                <a:off x="8641094" y="4616352"/>
                <a:ext cx="2359561" cy="442851"/>
              </a:xfrm>
              <a:custGeom>
                <a:avLst/>
                <a:gdLst/>
                <a:ahLst/>
                <a:cxnLst/>
                <a:rect l="l" t="t" r="r" b="b"/>
                <a:pathLst>
                  <a:path w="1769901" h="332156">
                    <a:moveTo>
                      <a:pt x="405557" y="96228"/>
                    </a:moveTo>
                    <a:cubicBezTo>
                      <a:pt x="366980" y="96228"/>
                      <a:pt x="335707" y="127501"/>
                      <a:pt x="335707" y="166078"/>
                    </a:cubicBezTo>
                    <a:cubicBezTo>
                      <a:pt x="335707" y="204655"/>
                      <a:pt x="366980" y="235928"/>
                      <a:pt x="405557" y="235928"/>
                    </a:cubicBezTo>
                    <a:cubicBezTo>
                      <a:pt x="444134" y="235928"/>
                      <a:pt x="475407" y="204655"/>
                      <a:pt x="475407" y="166078"/>
                    </a:cubicBezTo>
                    <a:cubicBezTo>
                      <a:pt x="475407" y="127501"/>
                      <a:pt x="444134" y="96228"/>
                      <a:pt x="405557" y="96228"/>
                    </a:cubicBezTo>
                    <a:close/>
                    <a:moveTo>
                      <a:pt x="404812" y="0"/>
                    </a:moveTo>
                    <a:cubicBezTo>
                      <a:pt x="477383" y="0"/>
                      <a:pt x="539082" y="46547"/>
                      <a:pt x="559974" y="112010"/>
                    </a:cubicBezTo>
                    <a:lnTo>
                      <a:pt x="1769901" y="112010"/>
                    </a:lnTo>
                    <a:lnTo>
                      <a:pt x="1769901" y="229672"/>
                    </a:lnTo>
                    <a:lnTo>
                      <a:pt x="558051" y="229672"/>
                    </a:lnTo>
                    <a:cubicBezTo>
                      <a:pt x="533266" y="289877"/>
                      <a:pt x="473976" y="332156"/>
                      <a:pt x="404812" y="332156"/>
                    </a:cubicBezTo>
                    <a:cubicBezTo>
                      <a:pt x="335648" y="332156"/>
                      <a:pt x="276358" y="289877"/>
                      <a:pt x="251573" y="229672"/>
                    </a:cubicBezTo>
                    <a:lnTo>
                      <a:pt x="0" y="229672"/>
                    </a:lnTo>
                    <a:lnTo>
                      <a:pt x="0" y="112010"/>
                    </a:lnTo>
                    <a:lnTo>
                      <a:pt x="249650" y="112010"/>
                    </a:lnTo>
                    <a:cubicBezTo>
                      <a:pt x="270542" y="46547"/>
                      <a:pt x="332241" y="0"/>
                      <a:pt x="40481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1886" tIns="60944" rIns="121886" bIns="60944" rtlCol="0" anchor="ctr"/>
              <a:lstStyle/>
              <a:p>
                <a:pPr algn="ctr"/>
                <a:endParaRPr lang="zh-CN" altLang="en-US" sz="1705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429885" y="2397153"/>
                <a:ext cx="2244178" cy="6600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121886" tIns="60944" rIns="121886" bIns="60944" rtlCol="0">
                <a:noAutofit/>
              </a:bodyPr>
              <a:lstStyle/>
              <a:p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双击输入替换内</a:t>
                </a:r>
                <a:r>
                  <a:rPr lang="zh-CN" altLang="en-US" sz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容编辑文字双</a:t>
                </a: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击输入替换内</a:t>
                </a:r>
                <a:r>
                  <a:rPr lang="zh-CN" altLang="en-US" sz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容编辑文字双</a:t>
                </a: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击输入替换内</a:t>
                </a:r>
                <a:r>
                  <a:rPr lang="zh-CN" altLang="en-US" sz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容编辑文字</a:t>
                </a:r>
                <a:endPara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3789447" y="4190929"/>
                <a:ext cx="2244178" cy="6600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121886" tIns="60944" rIns="121886" bIns="60944" rtlCol="0">
                <a:noAutofit/>
              </a:bodyPr>
              <a:lstStyle/>
              <a:p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双击输入替换内</a:t>
                </a:r>
                <a:r>
                  <a:rPr lang="zh-CN" altLang="en-US" sz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容编辑文字双</a:t>
                </a: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击输入替换内</a:t>
                </a:r>
                <a:r>
                  <a:rPr lang="zh-CN" altLang="en-US" sz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容编辑文字双</a:t>
                </a: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击输入替换内</a:t>
                </a:r>
                <a:r>
                  <a:rPr lang="zh-CN" altLang="en-US" sz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容编辑文字</a:t>
                </a:r>
                <a:endPara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6168358" y="3064360"/>
                <a:ext cx="2244178" cy="6600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121886" tIns="60944" rIns="121886" bIns="60944" rtlCol="0">
                <a:noAutofit/>
              </a:bodyPr>
              <a:lstStyle/>
              <a:p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双击输入替换内</a:t>
                </a:r>
                <a:r>
                  <a:rPr lang="zh-CN" altLang="en-US" sz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容编辑文字双</a:t>
                </a: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击输入替换内</a:t>
                </a:r>
                <a:r>
                  <a:rPr lang="zh-CN" altLang="en-US" sz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容编辑文字双</a:t>
                </a: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击输入替换内</a:t>
                </a:r>
                <a:r>
                  <a:rPr lang="zh-CN" altLang="en-US" sz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容编辑文字</a:t>
                </a:r>
                <a:endPara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8524045" y="5184035"/>
                <a:ext cx="2244178" cy="6600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121886" tIns="60944" rIns="121886" bIns="60944" rtlCol="0">
                <a:noAutofit/>
              </a:bodyPr>
              <a:lstStyle/>
              <a:p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双击输入替换内</a:t>
                </a:r>
                <a:r>
                  <a:rPr lang="zh-CN" altLang="en-US" sz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容编辑文字双</a:t>
                </a: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击输入替换内</a:t>
                </a:r>
                <a:r>
                  <a:rPr lang="zh-CN" altLang="en-US" sz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容编辑文字双</a:t>
                </a: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击输入替换内</a:t>
                </a:r>
                <a:r>
                  <a:rPr lang="zh-CN" altLang="en-US" sz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容编辑文字</a:t>
                </a:r>
                <a:endPara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6" name="椭圆 15"/>
            <p:cNvSpPr>
              <a:spLocks noChangeAspect="1"/>
            </p:cNvSpPr>
            <p:nvPr/>
          </p:nvSpPr>
          <p:spPr>
            <a:xfrm>
              <a:off x="1044000" y="3429794"/>
              <a:ext cx="1044000" cy="1044000"/>
            </a:xfrm>
            <a:prstGeom prst="ellipse">
              <a:avLst/>
            </a:prstGeom>
            <a:solidFill>
              <a:srgbClr val="2F51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>
              <a:spLocks noChangeAspect="1"/>
            </p:cNvSpPr>
            <p:nvPr/>
          </p:nvSpPr>
          <p:spPr>
            <a:xfrm>
              <a:off x="3642929" y="2167935"/>
              <a:ext cx="1044000" cy="1044000"/>
            </a:xfrm>
            <a:prstGeom prst="ellipse">
              <a:avLst/>
            </a:prstGeom>
            <a:solidFill>
              <a:srgbClr val="2F51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>
              <a:spLocks noChangeAspect="1"/>
            </p:cNvSpPr>
            <p:nvPr/>
          </p:nvSpPr>
          <p:spPr>
            <a:xfrm>
              <a:off x="6241858" y="4380398"/>
              <a:ext cx="1044000" cy="1044000"/>
            </a:xfrm>
            <a:prstGeom prst="ellipse">
              <a:avLst/>
            </a:prstGeom>
            <a:solidFill>
              <a:srgbClr val="2F51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>
              <a:spLocks noChangeAspect="1"/>
            </p:cNvSpPr>
            <p:nvPr/>
          </p:nvSpPr>
          <p:spPr>
            <a:xfrm>
              <a:off x="8840787" y="3211935"/>
              <a:ext cx="1044000" cy="1044000"/>
            </a:xfrm>
            <a:prstGeom prst="ellipse">
              <a:avLst/>
            </a:prstGeom>
            <a:solidFill>
              <a:srgbClr val="2F51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Freeform: Shape 37"/>
            <p:cNvSpPr/>
            <p:nvPr/>
          </p:nvSpPr>
          <p:spPr>
            <a:xfrm>
              <a:off x="1381882" y="3794455"/>
              <a:ext cx="368235" cy="306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1" extrusionOk="0">
                  <a:moveTo>
                    <a:pt x="3554" y="7297"/>
                  </a:moveTo>
                  <a:cubicBezTo>
                    <a:pt x="3954" y="7331"/>
                    <a:pt x="4453" y="7289"/>
                    <a:pt x="5005" y="7053"/>
                  </a:cubicBezTo>
                  <a:cubicBezTo>
                    <a:pt x="6349" y="6477"/>
                    <a:pt x="7491" y="4995"/>
                    <a:pt x="8405" y="2648"/>
                  </a:cubicBezTo>
                  <a:lnTo>
                    <a:pt x="8422" y="2598"/>
                  </a:lnTo>
                  <a:cubicBezTo>
                    <a:pt x="8426" y="2582"/>
                    <a:pt x="8908" y="945"/>
                    <a:pt x="9828" y="943"/>
                  </a:cubicBezTo>
                  <a:cubicBezTo>
                    <a:pt x="9832" y="945"/>
                    <a:pt x="10275" y="957"/>
                    <a:pt x="10499" y="1412"/>
                  </a:cubicBezTo>
                  <a:cubicBezTo>
                    <a:pt x="10721" y="1862"/>
                    <a:pt x="10884" y="3061"/>
                    <a:pt x="9482" y="6033"/>
                  </a:cubicBezTo>
                  <a:lnTo>
                    <a:pt x="9306" y="6403"/>
                  </a:lnTo>
                  <a:lnTo>
                    <a:pt x="9598" y="6649"/>
                  </a:lnTo>
                  <a:cubicBezTo>
                    <a:pt x="9651" y="6694"/>
                    <a:pt x="10140" y="7077"/>
                    <a:pt x="11176" y="7077"/>
                  </a:cubicBezTo>
                  <a:lnTo>
                    <a:pt x="19661" y="7077"/>
                  </a:lnTo>
                  <a:cubicBezTo>
                    <a:pt x="20292" y="7077"/>
                    <a:pt x="20807" y="7689"/>
                    <a:pt x="20807" y="8438"/>
                  </a:cubicBezTo>
                  <a:cubicBezTo>
                    <a:pt x="20807" y="9188"/>
                    <a:pt x="20292" y="9799"/>
                    <a:pt x="19661" y="9799"/>
                  </a:cubicBezTo>
                  <a:lnTo>
                    <a:pt x="15507" y="9799"/>
                  </a:lnTo>
                  <a:cubicBezTo>
                    <a:pt x="15473" y="9788"/>
                    <a:pt x="15438" y="9779"/>
                    <a:pt x="15402" y="9779"/>
                  </a:cubicBezTo>
                  <a:lnTo>
                    <a:pt x="13395" y="9779"/>
                  </a:lnTo>
                  <a:cubicBezTo>
                    <a:pt x="13176" y="9779"/>
                    <a:pt x="12998" y="9991"/>
                    <a:pt x="12998" y="10252"/>
                  </a:cubicBezTo>
                  <a:cubicBezTo>
                    <a:pt x="12998" y="10512"/>
                    <a:pt x="13176" y="10723"/>
                    <a:pt x="13395" y="10723"/>
                  </a:cubicBezTo>
                  <a:lnTo>
                    <a:pt x="13565" y="10723"/>
                  </a:lnTo>
                  <a:lnTo>
                    <a:pt x="13565" y="10742"/>
                  </a:lnTo>
                  <a:cubicBezTo>
                    <a:pt x="13565" y="10742"/>
                    <a:pt x="13616" y="10742"/>
                    <a:pt x="13708" y="10742"/>
                  </a:cubicBezTo>
                  <a:cubicBezTo>
                    <a:pt x="13715" y="10751"/>
                    <a:pt x="13722" y="10761"/>
                    <a:pt x="13730" y="10769"/>
                  </a:cubicBezTo>
                  <a:cubicBezTo>
                    <a:pt x="14809" y="11851"/>
                    <a:pt x="14221" y="13735"/>
                    <a:pt x="14216" y="13754"/>
                  </a:cubicBezTo>
                  <a:cubicBezTo>
                    <a:pt x="14208" y="13775"/>
                    <a:pt x="14204" y="13798"/>
                    <a:pt x="14200" y="13821"/>
                  </a:cubicBezTo>
                  <a:cubicBezTo>
                    <a:pt x="14163" y="13904"/>
                    <a:pt x="14145" y="14001"/>
                    <a:pt x="14157" y="14102"/>
                  </a:cubicBezTo>
                  <a:cubicBezTo>
                    <a:pt x="14167" y="14176"/>
                    <a:pt x="14346" y="15913"/>
                    <a:pt x="13175" y="17323"/>
                  </a:cubicBezTo>
                  <a:lnTo>
                    <a:pt x="13147" y="17361"/>
                  </a:lnTo>
                  <a:cubicBezTo>
                    <a:pt x="12922" y="17699"/>
                    <a:pt x="12843" y="18133"/>
                    <a:pt x="12765" y="18550"/>
                  </a:cubicBezTo>
                  <a:cubicBezTo>
                    <a:pt x="12616" y="19370"/>
                    <a:pt x="12486" y="20077"/>
                    <a:pt x="11404" y="20327"/>
                  </a:cubicBezTo>
                  <a:cubicBezTo>
                    <a:pt x="11144" y="20351"/>
                    <a:pt x="8273" y="20612"/>
                    <a:pt x="6707" y="19927"/>
                  </a:cubicBezTo>
                  <a:cubicBezTo>
                    <a:pt x="6098" y="19662"/>
                    <a:pt x="5761" y="19430"/>
                    <a:pt x="5462" y="19226"/>
                  </a:cubicBezTo>
                  <a:cubicBezTo>
                    <a:pt x="4926" y="18857"/>
                    <a:pt x="4546" y="18628"/>
                    <a:pt x="3554" y="18535"/>
                  </a:cubicBezTo>
                  <a:cubicBezTo>
                    <a:pt x="3554" y="18535"/>
                    <a:pt x="3554" y="7297"/>
                    <a:pt x="3554" y="7297"/>
                  </a:cubicBezTo>
                  <a:close/>
                  <a:moveTo>
                    <a:pt x="0" y="19644"/>
                  </a:moveTo>
                  <a:cubicBezTo>
                    <a:pt x="0" y="20162"/>
                    <a:pt x="354" y="20583"/>
                    <a:pt x="789" y="20583"/>
                  </a:cubicBezTo>
                  <a:lnTo>
                    <a:pt x="2764" y="20583"/>
                  </a:lnTo>
                  <a:cubicBezTo>
                    <a:pt x="3200" y="20583"/>
                    <a:pt x="3554" y="20162"/>
                    <a:pt x="3554" y="19644"/>
                  </a:cubicBezTo>
                  <a:lnTo>
                    <a:pt x="3554" y="19480"/>
                  </a:lnTo>
                  <a:cubicBezTo>
                    <a:pt x="4371" y="19567"/>
                    <a:pt x="4647" y="19755"/>
                    <a:pt x="5065" y="20043"/>
                  </a:cubicBezTo>
                  <a:cubicBezTo>
                    <a:pt x="5375" y="20255"/>
                    <a:pt x="5760" y="20520"/>
                    <a:pt x="6433" y="20814"/>
                  </a:cubicBezTo>
                  <a:cubicBezTo>
                    <a:pt x="8235" y="21600"/>
                    <a:pt x="11361" y="21279"/>
                    <a:pt x="11493" y="21265"/>
                  </a:cubicBezTo>
                  <a:lnTo>
                    <a:pt x="11531" y="21258"/>
                  </a:lnTo>
                  <a:cubicBezTo>
                    <a:pt x="13149" y="20897"/>
                    <a:pt x="13386" y="19607"/>
                    <a:pt x="13541" y="18751"/>
                  </a:cubicBezTo>
                  <a:cubicBezTo>
                    <a:pt x="13599" y="18435"/>
                    <a:pt x="13655" y="18135"/>
                    <a:pt x="13758" y="17963"/>
                  </a:cubicBezTo>
                  <a:cubicBezTo>
                    <a:pt x="14450" y="17121"/>
                    <a:pt x="14752" y="16186"/>
                    <a:pt x="14879" y="15434"/>
                  </a:cubicBezTo>
                  <a:cubicBezTo>
                    <a:pt x="14877" y="14947"/>
                    <a:pt x="14916" y="14445"/>
                    <a:pt x="15005" y="13918"/>
                  </a:cubicBezTo>
                  <a:cubicBezTo>
                    <a:pt x="15132" y="13425"/>
                    <a:pt x="15414" y="11966"/>
                    <a:pt x="14750" y="10739"/>
                  </a:cubicBezTo>
                  <a:cubicBezTo>
                    <a:pt x="16494" y="10734"/>
                    <a:pt x="19587" y="10727"/>
                    <a:pt x="19965" y="10727"/>
                  </a:cubicBezTo>
                  <a:cubicBezTo>
                    <a:pt x="20619" y="10727"/>
                    <a:pt x="21223" y="9799"/>
                    <a:pt x="21223" y="9799"/>
                  </a:cubicBezTo>
                  <a:cubicBezTo>
                    <a:pt x="21458" y="9417"/>
                    <a:pt x="21600" y="8948"/>
                    <a:pt x="21600" y="8438"/>
                  </a:cubicBezTo>
                  <a:cubicBezTo>
                    <a:pt x="21600" y="7168"/>
                    <a:pt x="20730" y="6134"/>
                    <a:pt x="19661" y="6134"/>
                  </a:cubicBezTo>
                  <a:lnTo>
                    <a:pt x="11176" y="6134"/>
                  </a:lnTo>
                  <a:cubicBezTo>
                    <a:pt x="10831" y="6134"/>
                    <a:pt x="10571" y="6084"/>
                    <a:pt x="10389" y="6027"/>
                  </a:cubicBezTo>
                  <a:cubicBezTo>
                    <a:pt x="11429" y="3688"/>
                    <a:pt x="11698" y="1977"/>
                    <a:pt x="11184" y="934"/>
                  </a:cubicBezTo>
                  <a:cubicBezTo>
                    <a:pt x="10729" y="11"/>
                    <a:pt x="9864" y="0"/>
                    <a:pt x="9828" y="0"/>
                  </a:cubicBezTo>
                  <a:cubicBezTo>
                    <a:pt x="8399" y="0"/>
                    <a:pt x="7758" y="1998"/>
                    <a:pt x="7676" y="2274"/>
                  </a:cubicBezTo>
                  <a:cubicBezTo>
                    <a:pt x="6199" y="6056"/>
                    <a:pt x="4465" y="6458"/>
                    <a:pt x="3554" y="6357"/>
                  </a:cubicBezTo>
                  <a:lnTo>
                    <a:pt x="3554" y="6192"/>
                  </a:lnTo>
                  <a:cubicBezTo>
                    <a:pt x="3554" y="5674"/>
                    <a:pt x="3200" y="5254"/>
                    <a:pt x="2764" y="5254"/>
                  </a:cubicBezTo>
                  <a:lnTo>
                    <a:pt x="789" y="5254"/>
                  </a:lnTo>
                  <a:cubicBezTo>
                    <a:pt x="354" y="5254"/>
                    <a:pt x="0" y="5674"/>
                    <a:pt x="0" y="6192"/>
                  </a:cubicBezTo>
                  <a:cubicBezTo>
                    <a:pt x="0" y="6192"/>
                    <a:pt x="0" y="19644"/>
                    <a:pt x="0" y="19644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705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Freeform: Shape 37"/>
            <p:cNvSpPr/>
            <p:nvPr/>
          </p:nvSpPr>
          <p:spPr>
            <a:xfrm>
              <a:off x="3999775" y="2536868"/>
              <a:ext cx="368235" cy="306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1" extrusionOk="0">
                  <a:moveTo>
                    <a:pt x="3554" y="7297"/>
                  </a:moveTo>
                  <a:cubicBezTo>
                    <a:pt x="3954" y="7331"/>
                    <a:pt x="4453" y="7289"/>
                    <a:pt x="5005" y="7053"/>
                  </a:cubicBezTo>
                  <a:cubicBezTo>
                    <a:pt x="6349" y="6477"/>
                    <a:pt x="7491" y="4995"/>
                    <a:pt x="8405" y="2648"/>
                  </a:cubicBezTo>
                  <a:lnTo>
                    <a:pt x="8422" y="2598"/>
                  </a:lnTo>
                  <a:cubicBezTo>
                    <a:pt x="8426" y="2582"/>
                    <a:pt x="8908" y="945"/>
                    <a:pt x="9828" y="943"/>
                  </a:cubicBezTo>
                  <a:cubicBezTo>
                    <a:pt x="9832" y="945"/>
                    <a:pt x="10275" y="957"/>
                    <a:pt x="10499" y="1412"/>
                  </a:cubicBezTo>
                  <a:cubicBezTo>
                    <a:pt x="10721" y="1862"/>
                    <a:pt x="10884" y="3061"/>
                    <a:pt x="9482" y="6033"/>
                  </a:cubicBezTo>
                  <a:lnTo>
                    <a:pt x="9306" y="6403"/>
                  </a:lnTo>
                  <a:lnTo>
                    <a:pt x="9598" y="6649"/>
                  </a:lnTo>
                  <a:cubicBezTo>
                    <a:pt x="9651" y="6694"/>
                    <a:pt x="10140" y="7077"/>
                    <a:pt x="11176" y="7077"/>
                  </a:cubicBezTo>
                  <a:lnTo>
                    <a:pt x="19661" y="7077"/>
                  </a:lnTo>
                  <a:cubicBezTo>
                    <a:pt x="20292" y="7077"/>
                    <a:pt x="20807" y="7689"/>
                    <a:pt x="20807" y="8438"/>
                  </a:cubicBezTo>
                  <a:cubicBezTo>
                    <a:pt x="20807" y="9188"/>
                    <a:pt x="20292" y="9799"/>
                    <a:pt x="19661" y="9799"/>
                  </a:cubicBezTo>
                  <a:lnTo>
                    <a:pt x="15507" y="9799"/>
                  </a:lnTo>
                  <a:cubicBezTo>
                    <a:pt x="15473" y="9788"/>
                    <a:pt x="15438" y="9779"/>
                    <a:pt x="15402" y="9779"/>
                  </a:cubicBezTo>
                  <a:lnTo>
                    <a:pt x="13395" y="9779"/>
                  </a:lnTo>
                  <a:cubicBezTo>
                    <a:pt x="13176" y="9779"/>
                    <a:pt x="12998" y="9991"/>
                    <a:pt x="12998" y="10252"/>
                  </a:cubicBezTo>
                  <a:cubicBezTo>
                    <a:pt x="12998" y="10512"/>
                    <a:pt x="13176" y="10723"/>
                    <a:pt x="13395" y="10723"/>
                  </a:cubicBezTo>
                  <a:lnTo>
                    <a:pt x="13565" y="10723"/>
                  </a:lnTo>
                  <a:lnTo>
                    <a:pt x="13565" y="10742"/>
                  </a:lnTo>
                  <a:cubicBezTo>
                    <a:pt x="13565" y="10742"/>
                    <a:pt x="13616" y="10742"/>
                    <a:pt x="13708" y="10742"/>
                  </a:cubicBezTo>
                  <a:cubicBezTo>
                    <a:pt x="13715" y="10751"/>
                    <a:pt x="13722" y="10761"/>
                    <a:pt x="13730" y="10769"/>
                  </a:cubicBezTo>
                  <a:cubicBezTo>
                    <a:pt x="14809" y="11851"/>
                    <a:pt x="14221" y="13735"/>
                    <a:pt x="14216" y="13754"/>
                  </a:cubicBezTo>
                  <a:cubicBezTo>
                    <a:pt x="14208" y="13775"/>
                    <a:pt x="14204" y="13798"/>
                    <a:pt x="14200" y="13821"/>
                  </a:cubicBezTo>
                  <a:cubicBezTo>
                    <a:pt x="14163" y="13904"/>
                    <a:pt x="14145" y="14001"/>
                    <a:pt x="14157" y="14102"/>
                  </a:cubicBezTo>
                  <a:cubicBezTo>
                    <a:pt x="14167" y="14176"/>
                    <a:pt x="14346" y="15913"/>
                    <a:pt x="13175" y="17323"/>
                  </a:cubicBezTo>
                  <a:lnTo>
                    <a:pt x="13147" y="17361"/>
                  </a:lnTo>
                  <a:cubicBezTo>
                    <a:pt x="12922" y="17699"/>
                    <a:pt x="12843" y="18133"/>
                    <a:pt x="12765" y="18550"/>
                  </a:cubicBezTo>
                  <a:cubicBezTo>
                    <a:pt x="12616" y="19370"/>
                    <a:pt x="12486" y="20077"/>
                    <a:pt x="11404" y="20327"/>
                  </a:cubicBezTo>
                  <a:cubicBezTo>
                    <a:pt x="11144" y="20351"/>
                    <a:pt x="8273" y="20612"/>
                    <a:pt x="6707" y="19927"/>
                  </a:cubicBezTo>
                  <a:cubicBezTo>
                    <a:pt x="6098" y="19662"/>
                    <a:pt x="5761" y="19430"/>
                    <a:pt x="5462" y="19226"/>
                  </a:cubicBezTo>
                  <a:cubicBezTo>
                    <a:pt x="4926" y="18857"/>
                    <a:pt x="4546" y="18628"/>
                    <a:pt x="3554" y="18535"/>
                  </a:cubicBezTo>
                  <a:cubicBezTo>
                    <a:pt x="3554" y="18535"/>
                    <a:pt x="3554" y="7297"/>
                    <a:pt x="3554" y="7297"/>
                  </a:cubicBezTo>
                  <a:close/>
                  <a:moveTo>
                    <a:pt x="0" y="19644"/>
                  </a:moveTo>
                  <a:cubicBezTo>
                    <a:pt x="0" y="20162"/>
                    <a:pt x="354" y="20583"/>
                    <a:pt x="789" y="20583"/>
                  </a:cubicBezTo>
                  <a:lnTo>
                    <a:pt x="2764" y="20583"/>
                  </a:lnTo>
                  <a:cubicBezTo>
                    <a:pt x="3200" y="20583"/>
                    <a:pt x="3554" y="20162"/>
                    <a:pt x="3554" y="19644"/>
                  </a:cubicBezTo>
                  <a:lnTo>
                    <a:pt x="3554" y="19480"/>
                  </a:lnTo>
                  <a:cubicBezTo>
                    <a:pt x="4371" y="19567"/>
                    <a:pt x="4647" y="19755"/>
                    <a:pt x="5065" y="20043"/>
                  </a:cubicBezTo>
                  <a:cubicBezTo>
                    <a:pt x="5375" y="20255"/>
                    <a:pt x="5760" y="20520"/>
                    <a:pt x="6433" y="20814"/>
                  </a:cubicBezTo>
                  <a:cubicBezTo>
                    <a:pt x="8235" y="21600"/>
                    <a:pt x="11361" y="21279"/>
                    <a:pt x="11493" y="21265"/>
                  </a:cubicBezTo>
                  <a:lnTo>
                    <a:pt x="11531" y="21258"/>
                  </a:lnTo>
                  <a:cubicBezTo>
                    <a:pt x="13149" y="20897"/>
                    <a:pt x="13386" y="19607"/>
                    <a:pt x="13541" y="18751"/>
                  </a:cubicBezTo>
                  <a:cubicBezTo>
                    <a:pt x="13599" y="18435"/>
                    <a:pt x="13655" y="18135"/>
                    <a:pt x="13758" y="17963"/>
                  </a:cubicBezTo>
                  <a:cubicBezTo>
                    <a:pt x="14450" y="17121"/>
                    <a:pt x="14752" y="16186"/>
                    <a:pt x="14879" y="15434"/>
                  </a:cubicBezTo>
                  <a:cubicBezTo>
                    <a:pt x="14877" y="14947"/>
                    <a:pt x="14916" y="14445"/>
                    <a:pt x="15005" y="13918"/>
                  </a:cubicBezTo>
                  <a:cubicBezTo>
                    <a:pt x="15132" y="13425"/>
                    <a:pt x="15414" y="11966"/>
                    <a:pt x="14750" y="10739"/>
                  </a:cubicBezTo>
                  <a:cubicBezTo>
                    <a:pt x="16494" y="10734"/>
                    <a:pt x="19587" y="10727"/>
                    <a:pt x="19965" y="10727"/>
                  </a:cubicBezTo>
                  <a:cubicBezTo>
                    <a:pt x="20619" y="10727"/>
                    <a:pt x="21223" y="9799"/>
                    <a:pt x="21223" y="9799"/>
                  </a:cubicBezTo>
                  <a:cubicBezTo>
                    <a:pt x="21458" y="9417"/>
                    <a:pt x="21600" y="8948"/>
                    <a:pt x="21600" y="8438"/>
                  </a:cubicBezTo>
                  <a:cubicBezTo>
                    <a:pt x="21600" y="7168"/>
                    <a:pt x="20730" y="6134"/>
                    <a:pt x="19661" y="6134"/>
                  </a:cubicBezTo>
                  <a:lnTo>
                    <a:pt x="11176" y="6134"/>
                  </a:lnTo>
                  <a:cubicBezTo>
                    <a:pt x="10831" y="6134"/>
                    <a:pt x="10571" y="6084"/>
                    <a:pt x="10389" y="6027"/>
                  </a:cubicBezTo>
                  <a:cubicBezTo>
                    <a:pt x="11429" y="3688"/>
                    <a:pt x="11698" y="1977"/>
                    <a:pt x="11184" y="934"/>
                  </a:cubicBezTo>
                  <a:cubicBezTo>
                    <a:pt x="10729" y="11"/>
                    <a:pt x="9864" y="0"/>
                    <a:pt x="9828" y="0"/>
                  </a:cubicBezTo>
                  <a:cubicBezTo>
                    <a:pt x="8399" y="0"/>
                    <a:pt x="7758" y="1998"/>
                    <a:pt x="7676" y="2274"/>
                  </a:cubicBezTo>
                  <a:cubicBezTo>
                    <a:pt x="6199" y="6056"/>
                    <a:pt x="4465" y="6458"/>
                    <a:pt x="3554" y="6357"/>
                  </a:cubicBezTo>
                  <a:lnTo>
                    <a:pt x="3554" y="6192"/>
                  </a:lnTo>
                  <a:cubicBezTo>
                    <a:pt x="3554" y="5674"/>
                    <a:pt x="3200" y="5254"/>
                    <a:pt x="2764" y="5254"/>
                  </a:cubicBezTo>
                  <a:lnTo>
                    <a:pt x="789" y="5254"/>
                  </a:lnTo>
                  <a:cubicBezTo>
                    <a:pt x="354" y="5254"/>
                    <a:pt x="0" y="5674"/>
                    <a:pt x="0" y="6192"/>
                  </a:cubicBezTo>
                  <a:cubicBezTo>
                    <a:pt x="0" y="6192"/>
                    <a:pt x="0" y="19644"/>
                    <a:pt x="0" y="19644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705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Freeform: Shape 37"/>
            <p:cNvSpPr/>
            <p:nvPr/>
          </p:nvSpPr>
          <p:spPr>
            <a:xfrm>
              <a:off x="6594853" y="4723860"/>
              <a:ext cx="368235" cy="306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1" extrusionOk="0">
                  <a:moveTo>
                    <a:pt x="3554" y="7297"/>
                  </a:moveTo>
                  <a:cubicBezTo>
                    <a:pt x="3954" y="7331"/>
                    <a:pt x="4453" y="7289"/>
                    <a:pt x="5005" y="7053"/>
                  </a:cubicBezTo>
                  <a:cubicBezTo>
                    <a:pt x="6349" y="6477"/>
                    <a:pt x="7491" y="4995"/>
                    <a:pt x="8405" y="2648"/>
                  </a:cubicBezTo>
                  <a:lnTo>
                    <a:pt x="8422" y="2598"/>
                  </a:lnTo>
                  <a:cubicBezTo>
                    <a:pt x="8426" y="2582"/>
                    <a:pt x="8908" y="945"/>
                    <a:pt x="9828" y="943"/>
                  </a:cubicBezTo>
                  <a:cubicBezTo>
                    <a:pt x="9832" y="945"/>
                    <a:pt x="10275" y="957"/>
                    <a:pt x="10499" y="1412"/>
                  </a:cubicBezTo>
                  <a:cubicBezTo>
                    <a:pt x="10721" y="1862"/>
                    <a:pt x="10884" y="3061"/>
                    <a:pt x="9482" y="6033"/>
                  </a:cubicBezTo>
                  <a:lnTo>
                    <a:pt x="9306" y="6403"/>
                  </a:lnTo>
                  <a:lnTo>
                    <a:pt x="9598" y="6649"/>
                  </a:lnTo>
                  <a:cubicBezTo>
                    <a:pt x="9651" y="6694"/>
                    <a:pt x="10140" y="7077"/>
                    <a:pt x="11176" y="7077"/>
                  </a:cubicBezTo>
                  <a:lnTo>
                    <a:pt x="19661" y="7077"/>
                  </a:lnTo>
                  <a:cubicBezTo>
                    <a:pt x="20292" y="7077"/>
                    <a:pt x="20807" y="7689"/>
                    <a:pt x="20807" y="8438"/>
                  </a:cubicBezTo>
                  <a:cubicBezTo>
                    <a:pt x="20807" y="9188"/>
                    <a:pt x="20292" y="9799"/>
                    <a:pt x="19661" y="9799"/>
                  </a:cubicBezTo>
                  <a:lnTo>
                    <a:pt x="15507" y="9799"/>
                  </a:lnTo>
                  <a:cubicBezTo>
                    <a:pt x="15473" y="9788"/>
                    <a:pt x="15438" y="9779"/>
                    <a:pt x="15402" y="9779"/>
                  </a:cubicBezTo>
                  <a:lnTo>
                    <a:pt x="13395" y="9779"/>
                  </a:lnTo>
                  <a:cubicBezTo>
                    <a:pt x="13176" y="9779"/>
                    <a:pt x="12998" y="9991"/>
                    <a:pt x="12998" y="10252"/>
                  </a:cubicBezTo>
                  <a:cubicBezTo>
                    <a:pt x="12998" y="10512"/>
                    <a:pt x="13176" y="10723"/>
                    <a:pt x="13395" y="10723"/>
                  </a:cubicBezTo>
                  <a:lnTo>
                    <a:pt x="13565" y="10723"/>
                  </a:lnTo>
                  <a:lnTo>
                    <a:pt x="13565" y="10742"/>
                  </a:lnTo>
                  <a:cubicBezTo>
                    <a:pt x="13565" y="10742"/>
                    <a:pt x="13616" y="10742"/>
                    <a:pt x="13708" y="10742"/>
                  </a:cubicBezTo>
                  <a:cubicBezTo>
                    <a:pt x="13715" y="10751"/>
                    <a:pt x="13722" y="10761"/>
                    <a:pt x="13730" y="10769"/>
                  </a:cubicBezTo>
                  <a:cubicBezTo>
                    <a:pt x="14809" y="11851"/>
                    <a:pt x="14221" y="13735"/>
                    <a:pt x="14216" y="13754"/>
                  </a:cubicBezTo>
                  <a:cubicBezTo>
                    <a:pt x="14208" y="13775"/>
                    <a:pt x="14204" y="13798"/>
                    <a:pt x="14200" y="13821"/>
                  </a:cubicBezTo>
                  <a:cubicBezTo>
                    <a:pt x="14163" y="13904"/>
                    <a:pt x="14145" y="14001"/>
                    <a:pt x="14157" y="14102"/>
                  </a:cubicBezTo>
                  <a:cubicBezTo>
                    <a:pt x="14167" y="14176"/>
                    <a:pt x="14346" y="15913"/>
                    <a:pt x="13175" y="17323"/>
                  </a:cubicBezTo>
                  <a:lnTo>
                    <a:pt x="13147" y="17361"/>
                  </a:lnTo>
                  <a:cubicBezTo>
                    <a:pt x="12922" y="17699"/>
                    <a:pt x="12843" y="18133"/>
                    <a:pt x="12765" y="18550"/>
                  </a:cubicBezTo>
                  <a:cubicBezTo>
                    <a:pt x="12616" y="19370"/>
                    <a:pt x="12486" y="20077"/>
                    <a:pt x="11404" y="20327"/>
                  </a:cubicBezTo>
                  <a:cubicBezTo>
                    <a:pt x="11144" y="20351"/>
                    <a:pt x="8273" y="20612"/>
                    <a:pt x="6707" y="19927"/>
                  </a:cubicBezTo>
                  <a:cubicBezTo>
                    <a:pt x="6098" y="19662"/>
                    <a:pt x="5761" y="19430"/>
                    <a:pt x="5462" y="19226"/>
                  </a:cubicBezTo>
                  <a:cubicBezTo>
                    <a:pt x="4926" y="18857"/>
                    <a:pt x="4546" y="18628"/>
                    <a:pt x="3554" y="18535"/>
                  </a:cubicBezTo>
                  <a:cubicBezTo>
                    <a:pt x="3554" y="18535"/>
                    <a:pt x="3554" y="7297"/>
                    <a:pt x="3554" y="7297"/>
                  </a:cubicBezTo>
                  <a:close/>
                  <a:moveTo>
                    <a:pt x="0" y="19644"/>
                  </a:moveTo>
                  <a:cubicBezTo>
                    <a:pt x="0" y="20162"/>
                    <a:pt x="354" y="20583"/>
                    <a:pt x="789" y="20583"/>
                  </a:cubicBezTo>
                  <a:lnTo>
                    <a:pt x="2764" y="20583"/>
                  </a:lnTo>
                  <a:cubicBezTo>
                    <a:pt x="3200" y="20583"/>
                    <a:pt x="3554" y="20162"/>
                    <a:pt x="3554" y="19644"/>
                  </a:cubicBezTo>
                  <a:lnTo>
                    <a:pt x="3554" y="19480"/>
                  </a:lnTo>
                  <a:cubicBezTo>
                    <a:pt x="4371" y="19567"/>
                    <a:pt x="4647" y="19755"/>
                    <a:pt x="5065" y="20043"/>
                  </a:cubicBezTo>
                  <a:cubicBezTo>
                    <a:pt x="5375" y="20255"/>
                    <a:pt x="5760" y="20520"/>
                    <a:pt x="6433" y="20814"/>
                  </a:cubicBezTo>
                  <a:cubicBezTo>
                    <a:pt x="8235" y="21600"/>
                    <a:pt x="11361" y="21279"/>
                    <a:pt x="11493" y="21265"/>
                  </a:cubicBezTo>
                  <a:lnTo>
                    <a:pt x="11531" y="21258"/>
                  </a:lnTo>
                  <a:cubicBezTo>
                    <a:pt x="13149" y="20897"/>
                    <a:pt x="13386" y="19607"/>
                    <a:pt x="13541" y="18751"/>
                  </a:cubicBezTo>
                  <a:cubicBezTo>
                    <a:pt x="13599" y="18435"/>
                    <a:pt x="13655" y="18135"/>
                    <a:pt x="13758" y="17963"/>
                  </a:cubicBezTo>
                  <a:cubicBezTo>
                    <a:pt x="14450" y="17121"/>
                    <a:pt x="14752" y="16186"/>
                    <a:pt x="14879" y="15434"/>
                  </a:cubicBezTo>
                  <a:cubicBezTo>
                    <a:pt x="14877" y="14947"/>
                    <a:pt x="14916" y="14445"/>
                    <a:pt x="15005" y="13918"/>
                  </a:cubicBezTo>
                  <a:cubicBezTo>
                    <a:pt x="15132" y="13425"/>
                    <a:pt x="15414" y="11966"/>
                    <a:pt x="14750" y="10739"/>
                  </a:cubicBezTo>
                  <a:cubicBezTo>
                    <a:pt x="16494" y="10734"/>
                    <a:pt x="19587" y="10727"/>
                    <a:pt x="19965" y="10727"/>
                  </a:cubicBezTo>
                  <a:cubicBezTo>
                    <a:pt x="20619" y="10727"/>
                    <a:pt x="21223" y="9799"/>
                    <a:pt x="21223" y="9799"/>
                  </a:cubicBezTo>
                  <a:cubicBezTo>
                    <a:pt x="21458" y="9417"/>
                    <a:pt x="21600" y="8948"/>
                    <a:pt x="21600" y="8438"/>
                  </a:cubicBezTo>
                  <a:cubicBezTo>
                    <a:pt x="21600" y="7168"/>
                    <a:pt x="20730" y="6134"/>
                    <a:pt x="19661" y="6134"/>
                  </a:cubicBezTo>
                  <a:lnTo>
                    <a:pt x="11176" y="6134"/>
                  </a:lnTo>
                  <a:cubicBezTo>
                    <a:pt x="10831" y="6134"/>
                    <a:pt x="10571" y="6084"/>
                    <a:pt x="10389" y="6027"/>
                  </a:cubicBezTo>
                  <a:cubicBezTo>
                    <a:pt x="11429" y="3688"/>
                    <a:pt x="11698" y="1977"/>
                    <a:pt x="11184" y="934"/>
                  </a:cubicBezTo>
                  <a:cubicBezTo>
                    <a:pt x="10729" y="11"/>
                    <a:pt x="9864" y="0"/>
                    <a:pt x="9828" y="0"/>
                  </a:cubicBezTo>
                  <a:cubicBezTo>
                    <a:pt x="8399" y="0"/>
                    <a:pt x="7758" y="1998"/>
                    <a:pt x="7676" y="2274"/>
                  </a:cubicBezTo>
                  <a:cubicBezTo>
                    <a:pt x="6199" y="6056"/>
                    <a:pt x="4465" y="6458"/>
                    <a:pt x="3554" y="6357"/>
                  </a:cubicBezTo>
                  <a:lnTo>
                    <a:pt x="3554" y="6192"/>
                  </a:lnTo>
                  <a:cubicBezTo>
                    <a:pt x="3554" y="5674"/>
                    <a:pt x="3200" y="5254"/>
                    <a:pt x="2764" y="5254"/>
                  </a:cubicBezTo>
                  <a:lnTo>
                    <a:pt x="789" y="5254"/>
                  </a:lnTo>
                  <a:cubicBezTo>
                    <a:pt x="354" y="5254"/>
                    <a:pt x="0" y="5674"/>
                    <a:pt x="0" y="6192"/>
                  </a:cubicBezTo>
                  <a:cubicBezTo>
                    <a:pt x="0" y="6192"/>
                    <a:pt x="0" y="19644"/>
                    <a:pt x="0" y="19644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705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Freeform: Shape 37"/>
            <p:cNvSpPr/>
            <p:nvPr/>
          </p:nvSpPr>
          <p:spPr>
            <a:xfrm>
              <a:off x="9178669" y="3573532"/>
              <a:ext cx="368235" cy="306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1" extrusionOk="0">
                  <a:moveTo>
                    <a:pt x="3554" y="7297"/>
                  </a:moveTo>
                  <a:cubicBezTo>
                    <a:pt x="3954" y="7331"/>
                    <a:pt x="4453" y="7289"/>
                    <a:pt x="5005" y="7053"/>
                  </a:cubicBezTo>
                  <a:cubicBezTo>
                    <a:pt x="6349" y="6477"/>
                    <a:pt x="7491" y="4995"/>
                    <a:pt x="8405" y="2648"/>
                  </a:cubicBezTo>
                  <a:lnTo>
                    <a:pt x="8422" y="2598"/>
                  </a:lnTo>
                  <a:cubicBezTo>
                    <a:pt x="8426" y="2582"/>
                    <a:pt x="8908" y="945"/>
                    <a:pt x="9828" y="943"/>
                  </a:cubicBezTo>
                  <a:cubicBezTo>
                    <a:pt x="9832" y="945"/>
                    <a:pt x="10275" y="957"/>
                    <a:pt x="10499" y="1412"/>
                  </a:cubicBezTo>
                  <a:cubicBezTo>
                    <a:pt x="10721" y="1862"/>
                    <a:pt x="10884" y="3061"/>
                    <a:pt x="9482" y="6033"/>
                  </a:cubicBezTo>
                  <a:lnTo>
                    <a:pt x="9306" y="6403"/>
                  </a:lnTo>
                  <a:lnTo>
                    <a:pt x="9598" y="6649"/>
                  </a:lnTo>
                  <a:cubicBezTo>
                    <a:pt x="9651" y="6694"/>
                    <a:pt x="10140" y="7077"/>
                    <a:pt x="11176" y="7077"/>
                  </a:cubicBezTo>
                  <a:lnTo>
                    <a:pt x="19661" y="7077"/>
                  </a:lnTo>
                  <a:cubicBezTo>
                    <a:pt x="20292" y="7077"/>
                    <a:pt x="20807" y="7689"/>
                    <a:pt x="20807" y="8438"/>
                  </a:cubicBezTo>
                  <a:cubicBezTo>
                    <a:pt x="20807" y="9188"/>
                    <a:pt x="20292" y="9799"/>
                    <a:pt x="19661" y="9799"/>
                  </a:cubicBezTo>
                  <a:lnTo>
                    <a:pt x="15507" y="9799"/>
                  </a:lnTo>
                  <a:cubicBezTo>
                    <a:pt x="15473" y="9788"/>
                    <a:pt x="15438" y="9779"/>
                    <a:pt x="15402" y="9779"/>
                  </a:cubicBezTo>
                  <a:lnTo>
                    <a:pt x="13395" y="9779"/>
                  </a:lnTo>
                  <a:cubicBezTo>
                    <a:pt x="13176" y="9779"/>
                    <a:pt x="12998" y="9991"/>
                    <a:pt x="12998" y="10252"/>
                  </a:cubicBezTo>
                  <a:cubicBezTo>
                    <a:pt x="12998" y="10512"/>
                    <a:pt x="13176" y="10723"/>
                    <a:pt x="13395" y="10723"/>
                  </a:cubicBezTo>
                  <a:lnTo>
                    <a:pt x="13565" y="10723"/>
                  </a:lnTo>
                  <a:lnTo>
                    <a:pt x="13565" y="10742"/>
                  </a:lnTo>
                  <a:cubicBezTo>
                    <a:pt x="13565" y="10742"/>
                    <a:pt x="13616" y="10742"/>
                    <a:pt x="13708" y="10742"/>
                  </a:cubicBezTo>
                  <a:cubicBezTo>
                    <a:pt x="13715" y="10751"/>
                    <a:pt x="13722" y="10761"/>
                    <a:pt x="13730" y="10769"/>
                  </a:cubicBezTo>
                  <a:cubicBezTo>
                    <a:pt x="14809" y="11851"/>
                    <a:pt x="14221" y="13735"/>
                    <a:pt x="14216" y="13754"/>
                  </a:cubicBezTo>
                  <a:cubicBezTo>
                    <a:pt x="14208" y="13775"/>
                    <a:pt x="14204" y="13798"/>
                    <a:pt x="14200" y="13821"/>
                  </a:cubicBezTo>
                  <a:cubicBezTo>
                    <a:pt x="14163" y="13904"/>
                    <a:pt x="14145" y="14001"/>
                    <a:pt x="14157" y="14102"/>
                  </a:cubicBezTo>
                  <a:cubicBezTo>
                    <a:pt x="14167" y="14176"/>
                    <a:pt x="14346" y="15913"/>
                    <a:pt x="13175" y="17323"/>
                  </a:cubicBezTo>
                  <a:lnTo>
                    <a:pt x="13147" y="17361"/>
                  </a:lnTo>
                  <a:cubicBezTo>
                    <a:pt x="12922" y="17699"/>
                    <a:pt x="12843" y="18133"/>
                    <a:pt x="12765" y="18550"/>
                  </a:cubicBezTo>
                  <a:cubicBezTo>
                    <a:pt x="12616" y="19370"/>
                    <a:pt x="12486" y="20077"/>
                    <a:pt x="11404" y="20327"/>
                  </a:cubicBezTo>
                  <a:cubicBezTo>
                    <a:pt x="11144" y="20351"/>
                    <a:pt x="8273" y="20612"/>
                    <a:pt x="6707" y="19927"/>
                  </a:cubicBezTo>
                  <a:cubicBezTo>
                    <a:pt x="6098" y="19662"/>
                    <a:pt x="5761" y="19430"/>
                    <a:pt x="5462" y="19226"/>
                  </a:cubicBezTo>
                  <a:cubicBezTo>
                    <a:pt x="4926" y="18857"/>
                    <a:pt x="4546" y="18628"/>
                    <a:pt x="3554" y="18535"/>
                  </a:cubicBezTo>
                  <a:cubicBezTo>
                    <a:pt x="3554" y="18535"/>
                    <a:pt x="3554" y="7297"/>
                    <a:pt x="3554" y="7297"/>
                  </a:cubicBezTo>
                  <a:close/>
                  <a:moveTo>
                    <a:pt x="0" y="19644"/>
                  </a:moveTo>
                  <a:cubicBezTo>
                    <a:pt x="0" y="20162"/>
                    <a:pt x="354" y="20583"/>
                    <a:pt x="789" y="20583"/>
                  </a:cubicBezTo>
                  <a:lnTo>
                    <a:pt x="2764" y="20583"/>
                  </a:lnTo>
                  <a:cubicBezTo>
                    <a:pt x="3200" y="20583"/>
                    <a:pt x="3554" y="20162"/>
                    <a:pt x="3554" y="19644"/>
                  </a:cubicBezTo>
                  <a:lnTo>
                    <a:pt x="3554" y="19480"/>
                  </a:lnTo>
                  <a:cubicBezTo>
                    <a:pt x="4371" y="19567"/>
                    <a:pt x="4647" y="19755"/>
                    <a:pt x="5065" y="20043"/>
                  </a:cubicBezTo>
                  <a:cubicBezTo>
                    <a:pt x="5375" y="20255"/>
                    <a:pt x="5760" y="20520"/>
                    <a:pt x="6433" y="20814"/>
                  </a:cubicBezTo>
                  <a:cubicBezTo>
                    <a:pt x="8235" y="21600"/>
                    <a:pt x="11361" y="21279"/>
                    <a:pt x="11493" y="21265"/>
                  </a:cubicBezTo>
                  <a:lnTo>
                    <a:pt x="11531" y="21258"/>
                  </a:lnTo>
                  <a:cubicBezTo>
                    <a:pt x="13149" y="20897"/>
                    <a:pt x="13386" y="19607"/>
                    <a:pt x="13541" y="18751"/>
                  </a:cubicBezTo>
                  <a:cubicBezTo>
                    <a:pt x="13599" y="18435"/>
                    <a:pt x="13655" y="18135"/>
                    <a:pt x="13758" y="17963"/>
                  </a:cubicBezTo>
                  <a:cubicBezTo>
                    <a:pt x="14450" y="17121"/>
                    <a:pt x="14752" y="16186"/>
                    <a:pt x="14879" y="15434"/>
                  </a:cubicBezTo>
                  <a:cubicBezTo>
                    <a:pt x="14877" y="14947"/>
                    <a:pt x="14916" y="14445"/>
                    <a:pt x="15005" y="13918"/>
                  </a:cubicBezTo>
                  <a:cubicBezTo>
                    <a:pt x="15132" y="13425"/>
                    <a:pt x="15414" y="11966"/>
                    <a:pt x="14750" y="10739"/>
                  </a:cubicBezTo>
                  <a:cubicBezTo>
                    <a:pt x="16494" y="10734"/>
                    <a:pt x="19587" y="10727"/>
                    <a:pt x="19965" y="10727"/>
                  </a:cubicBezTo>
                  <a:cubicBezTo>
                    <a:pt x="20619" y="10727"/>
                    <a:pt x="21223" y="9799"/>
                    <a:pt x="21223" y="9799"/>
                  </a:cubicBezTo>
                  <a:cubicBezTo>
                    <a:pt x="21458" y="9417"/>
                    <a:pt x="21600" y="8948"/>
                    <a:pt x="21600" y="8438"/>
                  </a:cubicBezTo>
                  <a:cubicBezTo>
                    <a:pt x="21600" y="7168"/>
                    <a:pt x="20730" y="6134"/>
                    <a:pt x="19661" y="6134"/>
                  </a:cubicBezTo>
                  <a:lnTo>
                    <a:pt x="11176" y="6134"/>
                  </a:lnTo>
                  <a:cubicBezTo>
                    <a:pt x="10831" y="6134"/>
                    <a:pt x="10571" y="6084"/>
                    <a:pt x="10389" y="6027"/>
                  </a:cubicBezTo>
                  <a:cubicBezTo>
                    <a:pt x="11429" y="3688"/>
                    <a:pt x="11698" y="1977"/>
                    <a:pt x="11184" y="934"/>
                  </a:cubicBezTo>
                  <a:cubicBezTo>
                    <a:pt x="10729" y="11"/>
                    <a:pt x="9864" y="0"/>
                    <a:pt x="9828" y="0"/>
                  </a:cubicBezTo>
                  <a:cubicBezTo>
                    <a:pt x="8399" y="0"/>
                    <a:pt x="7758" y="1998"/>
                    <a:pt x="7676" y="2274"/>
                  </a:cubicBezTo>
                  <a:cubicBezTo>
                    <a:pt x="6199" y="6056"/>
                    <a:pt x="4465" y="6458"/>
                    <a:pt x="3554" y="6357"/>
                  </a:cubicBezTo>
                  <a:lnTo>
                    <a:pt x="3554" y="6192"/>
                  </a:lnTo>
                  <a:cubicBezTo>
                    <a:pt x="3554" y="5674"/>
                    <a:pt x="3200" y="5254"/>
                    <a:pt x="2764" y="5254"/>
                  </a:cubicBezTo>
                  <a:lnTo>
                    <a:pt x="789" y="5254"/>
                  </a:lnTo>
                  <a:cubicBezTo>
                    <a:pt x="354" y="5254"/>
                    <a:pt x="0" y="5674"/>
                    <a:pt x="0" y="6192"/>
                  </a:cubicBezTo>
                  <a:cubicBezTo>
                    <a:pt x="0" y="6192"/>
                    <a:pt x="0" y="19644"/>
                    <a:pt x="0" y="19644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705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2"/>
          <p:cNvSpPr txBox="1"/>
          <p:nvPr/>
        </p:nvSpPr>
        <p:spPr>
          <a:xfrm>
            <a:off x="1260000" y="666000"/>
            <a:ext cx="3231285" cy="457953"/>
          </a:xfrm>
          <a:prstGeom prst="rect">
            <a:avLst/>
          </a:prstGeom>
          <a:noFill/>
        </p:spPr>
        <p:txBody>
          <a:bodyPr wrap="square" lIns="87764" tIns="43882" rIns="87764" bIns="43882" rtlCol="0">
            <a:spAutoFit/>
          </a:bodyPr>
          <a:lstStyle>
            <a:defPPr>
              <a:defRPr lang="zh-CN"/>
            </a:defPPr>
            <a:lvl1pPr algn="ctr">
              <a:defRPr sz="2400" spc="300">
                <a:solidFill>
                  <a:schemeClr val="tx2"/>
                </a:solidFill>
                <a:latin typeface="思源黑体 CN Bold" pitchFamily="34" charset="-122"/>
                <a:ea typeface="思源黑体 CN Bold" pitchFamily="3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添加标题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内容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307387" y="836017"/>
            <a:ext cx="33698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spc="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ADDTHETITLE</a:t>
            </a:r>
            <a:endParaRPr lang="id-ID" sz="1200" spc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5" name="图片占位符 3" descr="D:\图图图\f9c20d7862c5674c8429df513c06eed8ceff9b631948f9-tLfvcD_fw658.jpgf9c20d7862c5674c8429df513c06eed8ceff9b631948f9-tLfvcD_fw658"/>
          <p:cNvPicPr>
            <a:picLocks noGrp="1"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3956180" y="1888890"/>
            <a:ext cx="6929120" cy="3895725"/>
          </a:xfrm>
          <a:custGeom>
            <a:avLst/>
            <a:gdLst>
              <a:gd name="connsiteX0" fmla="*/ 0 w 5683170"/>
              <a:gd name="connsiteY0" fmla="*/ 0 h 6858000"/>
              <a:gd name="connsiteX1" fmla="*/ 5683170 w 5683170"/>
              <a:gd name="connsiteY1" fmla="*/ 0 h 6858000"/>
              <a:gd name="connsiteX2" fmla="*/ 5683170 w 5683170"/>
              <a:gd name="connsiteY2" fmla="*/ 6858000 h 6858000"/>
              <a:gd name="connsiteX3" fmla="*/ 0 w 568317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83170" h="6858000">
                <a:moveTo>
                  <a:pt x="0" y="0"/>
                </a:moveTo>
                <a:lnTo>
                  <a:pt x="5683170" y="0"/>
                </a:lnTo>
                <a:lnTo>
                  <a:pt x="568317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</p:pic>
      <p:sp>
        <p:nvSpPr>
          <p:cNvPr id="7" name="TextBox 6"/>
          <p:cNvSpPr txBox="1"/>
          <p:nvPr/>
        </p:nvSpPr>
        <p:spPr>
          <a:xfrm>
            <a:off x="1515867" y="5244283"/>
            <a:ext cx="2320703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点击添加您的内容，或者通过复制您的文本后，在此框中选择粘贴，并选择只保留文字。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TextBox 7"/>
          <p:cNvSpPr txBox="1"/>
          <p:nvPr/>
        </p:nvSpPr>
        <p:spPr>
          <a:xfrm>
            <a:off x="1304286" y="3358809"/>
            <a:ext cx="9365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02.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TextBox 8"/>
          <p:cNvSpPr txBox="1"/>
          <p:nvPr/>
        </p:nvSpPr>
        <p:spPr>
          <a:xfrm rot="16200000">
            <a:off x="1091341" y="4486212"/>
            <a:ext cx="11463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description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6" name="Group 15"/>
          <p:cNvGrpSpPr/>
          <p:nvPr/>
        </p:nvGrpSpPr>
        <p:grpSpPr>
          <a:xfrm rot="5400000">
            <a:off x="2772334" y="1829880"/>
            <a:ext cx="799557" cy="349784"/>
            <a:chOff x="2605835" y="1938078"/>
            <a:chExt cx="799557" cy="349784"/>
          </a:xfrm>
          <a:solidFill>
            <a:srgbClr val="2F5191"/>
          </a:solidFill>
        </p:grpSpPr>
        <p:sp>
          <p:nvSpPr>
            <p:cNvPr id="20" name="Oval 10"/>
            <p:cNvSpPr/>
            <p:nvPr/>
          </p:nvSpPr>
          <p:spPr>
            <a:xfrm>
              <a:off x="3055608" y="1938078"/>
              <a:ext cx="349784" cy="349784"/>
            </a:xfrm>
            <a:prstGeom prst="ellips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4"/>
            <p:cNvSpPr>
              <a:spLocks noChangeArrowheads="1"/>
            </p:cNvSpPr>
            <p:nvPr/>
          </p:nvSpPr>
          <p:spPr bwMode="auto">
            <a:xfrm>
              <a:off x="3205413" y="2046322"/>
              <a:ext cx="79565" cy="133296"/>
            </a:xfrm>
            <a:custGeom>
              <a:avLst/>
              <a:gdLst>
                <a:gd name="T0" fmla="*/ 96315 w 281"/>
                <a:gd name="T1" fmla="*/ 79795 h 472"/>
                <a:gd name="T2" fmla="*/ 96315 w 281"/>
                <a:gd name="T3" fmla="*/ 79795 h 472"/>
                <a:gd name="T4" fmla="*/ 10863 w 281"/>
                <a:gd name="T5" fmla="*/ 0 h 472"/>
                <a:gd name="T6" fmla="*/ 0 w 281"/>
                <a:gd name="T7" fmla="*/ 0 h 472"/>
                <a:gd name="T8" fmla="*/ 0 w 281"/>
                <a:gd name="T9" fmla="*/ 10471 h 472"/>
                <a:gd name="T10" fmla="*/ 80021 w 281"/>
                <a:gd name="T11" fmla="*/ 84849 h 472"/>
                <a:gd name="T12" fmla="*/ 0 w 281"/>
                <a:gd name="T13" fmla="*/ 159589 h 472"/>
                <a:gd name="T14" fmla="*/ 0 w 281"/>
                <a:gd name="T15" fmla="*/ 170060 h 472"/>
                <a:gd name="T16" fmla="*/ 10863 w 281"/>
                <a:gd name="T17" fmla="*/ 170060 h 472"/>
                <a:gd name="T18" fmla="*/ 96315 w 281"/>
                <a:gd name="T19" fmla="*/ 90265 h 472"/>
                <a:gd name="T20" fmla="*/ 101384 w 281"/>
                <a:gd name="T21" fmla="*/ 84849 h 472"/>
                <a:gd name="T22" fmla="*/ 96315 w 281"/>
                <a:gd name="T23" fmla="*/ 79795 h 4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81" h="472">
                  <a:moveTo>
                    <a:pt x="266" y="221"/>
                  </a:moveTo>
                  <a:lnTo>
                    <a:pt x="266" y="221"/>
                  </a:ln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15" y="0"/>
                    <a:pt x="0" y="0"/>
                  </a:cubicBezTo>
                  <a:cubicBezTo>
                    <a:pt x="0" y="14"/>
                    <a:pt x="0" y="29"/>
                    <a:pt x="0" y="29"/>
                  </a:cubicBezTo>
                  <a:cubicBezTo>
                    <a:pt x="221" y="235"/>
                    <a:pt x="221" y="235"/>
                    <a:pt x="221" y="235"/>
                  </a:cubicBezTo>
                  <a:cubicBezTo>
                    <a:pt x="0" y="442"/>
                    <a:pt x="0" y="442"/>
                    <a:pt x="0" y="442"/>
                  </a:cubicBezTo>
                  <a:cubicBezTo>
                    <a:pt x="0" y="442"/>
                    <a:pt x="0" y="456"/>
                    <a:pt x="0" y="471"/>
                  </a:cubicBezTo>
                  <a:cubicBezTo>
                    <a:pt x="15" y="471"/>
                    <a:pt x="30" y="471"/>
                    <a:pt x="30" y="471"/>
                  </a:cubicBezTo>
                  <a:cubicBezTo>
                    <a:pt x="266" y="250"/>
                    <a:pt x="266" y="250"/>
                    <a:pt x="266" y="250"/>
                  </a:cubicBezTo>
                  <a:cubicBezTo>
                    <a:pt x="280" y="250"/>
                    <a:pt x="280" y="235"/>
                    <a:pt x="280" y="235"/>
                  </a:cubicBezTo>
                  <a:cubicBezTo>
                    <a:pt x="280" y="235"/>
                    <a:pt x="280" y="221"/>
                    <a:pt x="266" y="22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Oval 13"/>
            <p:cNvSpPr/>
            <p:nvPr/>
          </p:nvSpPr>
          <p:spPr>
            <a:xfrm flipH="1">
              <a:off x="2605835" y="1938078"/>
              <a:ext cx="349784" cy="349784"/>
            </a:xfrm>
            <a:prstGeom prst="ellips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 4"/>
            <p:cNvSpPr>
              <a:spLocks noChangeArrowheads="1"/>
            </p:cNvSpPr>
            <p:nvPr/>
          </p:nvSpPr>
          <p:spPr bwMode="auto">
            <a:xfrm flipH="1">
              <a:off x="2726249" y="2046322"/>
              <a:ext cx="79565" cy="133296"/>
            </a:xfrm>
            <a:custGeom>
              <a:avLst/>
              <a:gdLst>
                <a:gd name="T0" fmla="*/ 96315 w 281"/>
                <a:gd name="T1" fmla="*/ 79795 h 472"/>
                <a:gd name="T2" fmla="*/ 96315 w 281"/>
                <a:gd name="T3" fmla="*/ 79795 h 472"/>
                <a:gd name="T4" fmla="*/ 10863 w 281"/>
                <a:gd name="T5" fmla="*/ 0 h 472"/>
                <a:gd name="T6" fmla="*/ 0 w 281"/>
                <a:gd name="T7" fmla="*/ 0 h 472"/>
                <a:gd name="T8" fmla="*/ 0 w 281"/>
                <a:gd name="T9" fmla="*/ 10471 h 472"/>
                <a:gd name="T10" fmla="*/ 80021 w 281"/>
                <a:gd name="T11" fmla="*/ 84849 h 472"/>
                <a:gd name="T12" fmla="*/ 0 w 281"/>
                <a:gd name="T13" fmla="*/ 159589 h 472"/>
                <a:gd name="T14" fmla="*/ 0 w 281"/>
                <a:gd name="T15" fmla="*/ 170060 h 472"/>
                <a:gd name="T16" fmla="*/ 10863 w 281"/>
                <a:gd name="T17" fmla="*/ 170060 h 472"/>
                <a:gd name="T18" fmla="*/ 96315 w 281"/>
                <a:gd name="T19" fmla="*/ 90265 h 472"/>
                <a:gd name="T20" fmla="*/ 101384 w 281"/>
                <a:gd name="T21" fmla="*/ 84849 h 472"/>
                <a:gd name="T22" fmla="*/ 96315 w 281"/>
                <a:gd name="T23" fmla="*/ 79795 h 4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81" h="472">
                  <a:moveTo>
                    <a:pt x="266" y="221"/>
                  </a:moveTo>
                  <a:lnTo>
                    <a:pt x="266" y="221"/>
                  </a:ln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15" y="0"/>
                    <a:pt x="0" y="0"/>
                  </a:cubicBezTo>
                  <a:cubicBezTo>
                    <a:pt x="0" y="14"/>
                    <a:pt x="0" y="29"/>
                    <a:pt x="0" y="29"/>
                  </a:cubicBezTo>
                  <a:cubicBezTo>
                    <a:pt x="221" y="235"/>
                    <a:pt x="221" y="235"/>
                    <a:pt x="221" y="235"/>
                  </a:cubicBezTo>
                  <a:cubicBezTo>
                    <a:pt x="0" y="442"/>
                    <a:pt x="0" y="442"/>
                    <a:pt x="0" y="442"/>
                  </a:cubicBezTo>
                  <a:cubicBezTo>
                    <a:pt x="0" y="442"/>
                    <a:pt x="0" y="456"/>
                    <a:pt x="0" y="471"/>
                  </a:cubicBezTo>
                  <a:cubicBezTo>
                    <a:pt x="15" y="471"/>
                    <a:pt x="30" y="471"/>
                    <a:pt x="30" y="471"/>
                  </a:cubicBezTo>
                  <a:cubicBezTo>
                    <a:pt x="266" y="250"/>
                    <a:pt x="266" y="250"/>
                    <a:pt x="266" y="250"/>
                  </a:cubicBezTo>
                  <a:cubicBezTo>
                    <a:pt x="280" y="250"/>
                    <a:pt x="280" y="235"/>
                    <a:pt x="280" y="235"/>
                  </a:cubicBezTo>
                  <a:cubicBezTo>
                    <a:pt x="280" y="235"/>
                    <a:pt x="280" y="221"/>
                    <a:pt x="266" y="22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Rectangle 16"/>
          <p:cNvSpPr/>
          <p:nvPr/>
        </p:nvSpPr>
        <p:spPr>
          <a:xfrm>
            <a:off x="2843233" y="3477211"/>
            <a:ext cx="4133088" cy="8511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: Rounded Corners 17"/>
          <p:cNvSpPr/>
          <p:nvPr/>
        </p:nvSpPr>
        <p:spPr>
          <a:xfrm>
            <a:off x="3357540" y="3976126"/>
            <a:ext cx="3108241" cy="9144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: Rounded Corners 18"/>
          <p:cNvSpPr/>
          <p:nvPr/>
        </p:nvSpPr>
        <p:spPr>
          <a:xfrm>
            <a:off x="3357540" y="3976126"/>
            <a:ext cx="2584334" cy="91440"/>
          </a:xfrm>
          <a:prstGeom prst="roundRect">
            <a:avLst>
              <a:gd name="adj" fmla="val 50000"/>
            </a:avLst>
          </a:prstGeom>
          <a:solidFill>
            <a:srgbClr val="2F5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3" name="Group 19"/>
          <p:cNvGrpSpPr/>
          <p:nvPr/>
        </p:nvGrpSpPr>
        <p:grpSpPr>
          <a:xfrm>
            <a:off x="5816271" y="3896433"/>
            <a:ext cx="250824" cy="250824"/>
            <a:chOff x="2436700" y="4989244"/>
            <a:chExt cx="250824" cy="250824"/>
          </a:xfrm>
          <a:solidFill>
            <a:schemeClr val="accent4"/>
          </a:solidFill>
          <a:effectLst>
            <a:outerShdw blurRad="520700" sx="102000" sy="102000" algn="ctr" rotWithShape="0">
              <a:prstClr val="black">
                <a:alpha val="97000"/>
              </a:prstClr>
            </a:outerShdw>
          </a:effectLst>
        </p:grpSpPr>
        <p:sp>
          <p:nvSpPr>
            <p:cNvPr id="44" name="Oval 20"/>
            <p:cNvSpPr/>
            <p:nvPr/>
          </p:nvSpPr>
          <p:spPr>
            <a:xfrm>
              <a:off x="2436700" y="4989244"/>
              <a:ext cx="250824" cy="2508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Oval 21"/>
            <p:cNvSpPr/>
            <p:nvPr/>
          </p:nvSpPr>
          <p:spPr>
            <a:xfrm>
              <a:off x="2466750" y="5019294"/>
              <a:ext cx="190725" cy="190725"/>
            </a:xfrm>
            <a:prstGeom prst="ellipse">
              <a:avLst/>
            </a:prstGeom>
            <a:grpFill/>
            <a:ln>
              <a:noFill/>
            </a:ln>
            <a:effectLst>
              <a:outerShdw blurRad="762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6" name="Rectangle 22"/>
          <p:cNvSpPr/>
          <p:nvPr/>
        </p:nvSpPr>
        <p:spPr>
          <a:xfrm>
            <a:off x="3263535" y="3714069"/>
            <a:ext cx="1268608" cy="273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Factor 1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文本框 2"/>
          <p:cNvSpPr txBox="1"/>
          <p:nvPr/>
        </p:nvSpPr>
        <p:spPr>
          <a:xfrm>
            <a:off x="1260000" y="666000"/>
            <a:ext cx="3231285" cy="457953"/>
          </a:xfrm>
          <a:prstGeom prst="rect">
            <a:avLst/>
          </a:prstGeom>
          <a:noFill/>
        </p:spPr>
        <p:txBody>
          <a:bodyPr wrap="square" lIns="87764" tIns="43882" rIns="87764" bIns="43882" rtlCol="0">
            <a:spAutoFit/>
          </a:bodyPr>
          <a:lstStyle>
            <a:defPPr>
              <a:defRPr lang="zh-CN"/>
            </a:defPPr>
            <a:lvl1pPr algn="ctr">
              <a:defRPr sz="2400" spc="300">
                <a:solidFill>
                  <a:schemeClr val="tx2"/>
                </a:solidFill>
                <a:latin typeface="思源黑体 CN Bold" pitchFamily="34" charset="-122"/>
                <a:ea typeface="思源黑体 CN Bold" pitchFamily="3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添加标题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内容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307387" y="836017"/>
            <a:ext cx="33698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spc="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ADDTHETITLE</a:t>
            </a:r>
            <a:endParaRPr lang="id-ID" sz="1200" spc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89337" y="2522799"/>
            <a:ext cx="10048250" cy="2888195"/>
            <a:chOff x="1089337" y="2522799"/>
            <a:chExt cx="10048250" cy="2888195"/>
          </a:xfrm>
        </p:grpSpPr>
        <p:grpSp>
          <p:nvGrpSpPr>
            <p:cNvPr id="73" name="Group 1"/>
            <p:cNvGrpSpPr>
              <a:grpSpLocks noChangeAspect="1"/>
            </p:cNvGrpSpPr>
            <p:nvPr/>
          </p:nvGrpSpPr>
          <p:grpSpPr bwMode="auto">
            <a:xfrm>
              <a:off x="1089337" y="2522799"/>
              <a:ext cx="10048250" cy="1211795"/>
              <a:chOff x="1539854" y="3222399"/>
              <a:chExt cx="9112514" cy="1098869"/>
            </a:xfrm>
            <a:solidFill>
              <a:schemeClr val="accent6"/>
            </a:solidFill>
          </p:grpSpPr>
          <p:sp>
            <p:nvSpPr>
              <p:cNvPr id="74" name="7"/>
              <p:cNvSpPr/>
              <p:nvPr/>
            </p:nvSpPr>
            <p:spPr>
              <a:xfrm>
                <a:off x="1539854" y="3222399"/>
                <a:ext cx="2148001" cy="10988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547" y="4050"/>
                    </a:moveTo>
                    <a:cubicBezTo>
                      <a:pt x="3642" y="4050"/>
                      <a:pt x="2093" y="7079"/>
                      <a:pt x="2093" y="10800"/>
                    </a:cubicBezTo>
                    <a:cubicBezTo>
                      <a:pt x="2093" y="14522"/>
                      <a:pt x="3642" y="17550"/>
                      <a:pt x="5547" y="17550"/>
                    </a:cubicBezTo>
                    <a:lnTo>
                      <a:pt x="16053" y="17550"/>
                    </a:lnTo>
                    <a:cubicBezTo>
                      <a:pt x="17958" y="17550"/>
                      <a:pt x="19507" y="14522"/>
                      <a:pt x="19507" y="10800"/>
                    </a:cubicBezTo>
                    <a:cubicBezTo>
                      <a:pt x="19507" y="7079"/>
                      <a:pt x="17958" y="4050"/>
                      <a:pt x="16053" y="4050"/>
                    </a:cubicBezTo>
                    <a:cubicBezTo>
                      <a:pt x="16053" y="4050"/>
                      <a:pt x="5547" y="4050"/>
                      <a:pt x="5547" y="4050"/>
                    </a:cubicBezTo>
                    <a:close/>
                    <a:moveTo>
                      <a:pt x="16053" y="21600"/>
                    </a:moveTo>
                    <a:lnTo>
                      <a:pt x="5547" y="21600"/>
                    </a:lnTo>
                    <a:cubicBezTo>
                      <a:pt x="2488" y="21600"/>
                      <a:pt x="0" y="16777"/>
                      <a:pt x="0" y="10800"/>
                    </a:cubicBezTo>
                    <a:cubicBezTo>
                      <a:pt x="0" y="4823"/>
                      <a:pt x="2488" y="0"/>
                      <a:pt x="5547" y="0"/>
                    </a:cubicBezTo>
                    <a:lnTo>
                      <a:pt x="16053" y="0"/>
                    </a:lnTo>
                    <a:cubicBezTo>
                      <a:pt x="19112" y="0"/>
                      <a:pt x="21600" y="4823"/>
                      <a:pt x="21600" y="10800"/>
                    </a:cubicBezTo>
                    <a:cubicBezTo>
                      <a:pt x="21600" y="16777"/>
                      <a:pt x="19112" y="21600"/>
                      <a:pt x="16053" y="21600"/>
                    </a:cubicBezTo>
                    <a:close/>
                  </a:path>
                </a:pathLst>
              </a:custGeom>
              <a:solidFill>
                <a:srgbClr val="2F5191"/>
              </a:solidFill>
              <a:ln w="63500">
                <a:solidFill>
                  <a:srgbClr val="FFFFFF"/>
                </a:solidFill>
                <a:miter lim="400000"/>
              </a:ln>
            </p:spPr>
            <p:txBody>
              <a:bodyPr lIns="38088" tIns="38088" rIns="38088" bIns="38088" anchor="ctr"/>
              <a:lstStyle/>
              <a:p>
                <a:pPr defTabSz="685165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>
                  <a:solidFill>
                    <a:srgbClr val="FFFFFF"/>
                  </a:solidFill>
                  <a:latin typeface="+mn-ea"/>
                  <a:ea typeface="+mn-ea"/>
                  <a:cs typeface="Helvetica Light"/>
                  <a:sym typeface="HappyZcool-2016" panose="02010600030101010101" pitchFamily="2" charset="-122"/>
                </a:endParaRPr>
              </a:p>
            </p:txBody>
          </p:sp>
          <p:sp>
            <p:nvSpPr>
              <p:cNvPr id="75" name="6"/>
              <p:cNvSpPr/>
              <p:nvPr/>
            </p:nvSpPr>
            <p:spPr>
              <a:xfrm>
                <a:off x="3846397" y="3222399"/>
                <a:ext cx="2148000" cy="10988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547" y="4050"/>
                    </a:moveTo>
                    <a:cubicBezTo>
                      <a:pt x="3642" y="4050"/>
                      <a:pt x="2093" y="7079"/>
                      <a:pt x="2093" y="10800"/>
                    </a:cubicBezTo>
                    <a:cubicBezTo>
                      <a:pt x="2093" y="14522"/>
                      <a:pt x="3642" y="17550"/>
                      <a:pt x="5547" y="17550"/>
                    </a:cubicBezTo>
                    <a:lnTo>
                      <a:pt x="16053" y="17550"/>
                    </a:lnTo>
                    <a:cubicBezTo>
                      <a:pt x="17958" y="17550"/>
                      <a:pt x="19507" y="14522"/>
                      <a:pt x="19507" y="10800"/>
                    </a:cubicBezTo>
                    <a:cubicBezTo>
                      <a:pt x="19507" y="7079"/>
                      <a:pt x="17958" y="4050"/>
                      <a:pt x="16053" y="4050"/>
                    </a:cubicBezTo>
                    <a:cubicBezTo>
                      <a:pt x="16053" y="4050"/>
                      <a:pt x="5547" y="4050"/>
                      <a:pt x="5547" y="4050"/>
                    </a:cubicBezTo>
                    <a:close/>
                    <a:moveTo>
                      <a:pt x="16053" y="21600"/>
                    </a:moveTo>
                    <a:lnTo>
                      <a:pt x="5547" y="21600"/>
                    </a:lnTo>
                    <a:cubicBezTo>
                      <a:pt x="2488" y="21600"/>
                      <a:pt x="0" y="16777"/>
                      <a:pt x="0" y="10800"/>
                    </a:cubicBezTo>
                    <a:cubicBezTo>
                      <a:pt x="0" y="4823"/>
                      <a:pt x="2488" y="0"/>
                      <a:pt x="5547" y="0"/>
                    </a:cubicBezTo>
                    <a:lnTo>
                      <a:pt x="16053" y="0"/>
                    </a:lnTo>
                    <a:cubicBezTo>
                      <a:pt x="19112" y="0"/>
                      <a:pt x="21600" y="4823"/>
                      <a:pt x="21600" y="10800"/>
                    </a:cubicBezTo>
                    <a:cubicBezTo>
                      <a:pt x="21600" y="16777"/>
                      <a:pt x="19112" y="21600"/>
                      <a:pt x="16053" y="21600"/>
                    </a:cubicBezTo>
                    <a:close/>
                  </a:path>
                </a:pathLst>
              </a:custGeom>
              <a:solidFill>
                <a:srgbClr val="2F5191"/>
              </a:solidFill>
              <a:ln w="63500">
                <a:solidFill>
                  <a:srgbClr val="FFFFFF"/>
                </a:solidFill>
                <a:miter lim="400000"/>
              </a:ln>
            </p:spPr>
            <p:txBody>
              <a:bodyPr lIns="38088" tIns="38088" rIns="38088" bIns="38088" anchor="ctr"/>
              <a:lstStyle/>
              <a:p>
                <a:pPr defTabSz="685165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r>
                  <a:rPr lang="en-US" sz="2400" dirty="0" smtClean="0">
                    <a:solidFill>
                      <a:srgbClr val="FFFFFF"/>
                    </a:solidFill>
                    <a:latin typeface="+mn-ea"/>
                    <a:ea typeface="+mn-ea"/>
                    <a:cs typeface="Helvetica Light"/>
                    <a:sym typeface="HappyZcool-2016" panose="02010600030101010101" pitchFamily="2" charset="-122"/>
                  </a:rPr>
                  <a:t>6</a:t>
                </a:r>
                <a:endParaRPr lang="en-US" sz="2400" dirty="0" smtClean="0">
                  <a:solidFill>
                    <a:srgbClr val="FFFFFF"/>
                  </a:solidFill>
                  <a:latin typeface="+mn-ea"/>
                  <a:ea typeface="+mn-ea"/>
                  <a:cs typeface="Helvetica Light"/>
                  <a:sym typeface="HappyZcool-2016" panose="02010600030101010101" pitchFamily="2" charset="-122"/>
                </a:endParaRPr>
              </a:p>
            </p:txBody>
          </p:sp>
          <p:sp>
            <p:nvSpPr>
              <p:cNvPr id="76" name="5"/>
              <p:cNvSpPr/>
              <p:nvPr/>
            </p:nvSpPr>
            <p:spPr>
              <a:xfrm>
                <a:off x="6181732" y="3222399"/>
                <a:ext cx="2146413" cy="10988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547" y="4050"/>
                    </a:moveTo>
                    <a:cubicBezTo>
                      <a:pt x="3642" y="4050"/>
                      <a:pt x="2093" y="7079"/>
                      <a:pt x="2093" y="10800"/>
                    </a:cubicBezTo>
                    <a:cubicBezTo>
                      <a:pt x="2093" y="14522"/>
                      <a:pt x="3642" y="17550"/>
                      <a:pt x="5547" y="17550"/>
                    </a:cubicBezTo>
                    <a:lnTo>
                      <a:pt x="16053" y="17550"/>
                    </a:lnTo>
                    <a:cubicBezTo>
                      <a:pt x="17958" y="17550"/>
                      <a:pt x="19507" y="14522"/>
                      <a:pt x="19507" y="10800"/>
                    </a:cubicBezTo>
                    <a:cubicBezTo>
                      <a:pt x="19507" y="7079"/>
                      <a:pt x="17958" y="4050"/>
                      <a:pt x="16053" y="4050"/>
                    </a:cubicBezTo>
                    <a:cubicBezTo>
                      <a:pt x="16053" y="4050"/>
                      <a:pt x="5547" y="4050"/>
                      <a:pt x="5547" y="4050"/>
                    </a:cubicBezTo>
                    <a:close/>
                    <a:moveTo>
                      <a:pt x="16053" y="21600"/>
                    </a:moveTo>
                    <a:lnTo>
                      <a:pt x="5547" y="21600"/>
                    </a:lnTo>
                    <a:cubicBezTo>
                      <a:pt x="2488" y="21600"/>
                      <a:pt x="0" y="16777"/>
                      <a:pt x="0" y="10800"/>
                    </a:cubicBezTo>
                    <a:cubicBezTo>
                      <a:pt x="0" y="4823"/>
                      <a:pt x="2488" y="0"/>
                      <a:pt x="5547" y="0"/>
                    </a:cubicBezTo>
                    <a:lnTo>
                      <a:pt x="16053" y="0"/>
                    </a:lnTo>
                    <a:cubicBezTo>
                      <a:pt x="19112" y="0"/>
                      <a:pt x="21600" y="4823"/>
                      <a:pt x="21600" y="10800"/>
                    </a:cubicBezTo>
                    <a:cubicBezTo>
                      <a:pt x="21600" y="16777"/>
                      <a:pt x="19112" y="21600"/>
                      <a:pt x="16053" y="21600"/>
                    </a:cubicBezTo>
                    <a:close/>
                  </a:path>
                </a:pathLst>
              </a:custGeom>
              <a:solidFill>
                <a:srgbClr val="2F5191"/>
              </a:solidFill>
              <a:ln w="63500">
                <a:solidFill>
                  <a:srgbClr val="FFFFFF"/>
                </a:solidFill>
                <a:miter lim="400000"/>
              </a:ln>
            </p:spPr>
            <p:txBody>
              <a:bodyPr lIns="38088" tIns="38088" rIns="38088" bIns="38088" anchor="ctr"/>
              <a:lstStyle/>
              <a:p>
                <a:pPr defTabSz="685165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>
                  <a:solidFill>
                    <a:srgbClr val="FFFFFF"/>
                  </a:solidFill>
                  <a:latin typeface="+mn-ea"/>
                  <a:ea typeface="+mn-ea"/>
                  <a:cs typeface="Helvetica Light"/>
                  <a:sym typeface="HappyZcool-2016" panose="02010600030101010101" pitchFamily="2" charset="-122"/>
                </a:endParaRPr>
              </a:p>
            </p:txBody>
          </p:sp>
          <p:sp>
            <p:nvSpPr>
              <p:cNvPr id="77" name="4"/>
              <p:cNvSpPr/>
              <p:nvPr/>
            </p:nvSpPr>
            <p:spPr>
              <a:xfrm>
                <a:off x="8504368" y="3222399"/>
                <a:ext cx="2148000" cy="10988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547" y="4050"/>
                    </a:moveTo>
                    <a:cubicBezTo>
                      <a:pt x="3642" y="4050"/>
                      <a:pt x="2093" y="7079"/>
                      <a:pt x="2093" y="10800"/>
                    </a:cubicBezTo>
                    <a:cubicBezTo>
                      <a:pt x="2093" y="14522"/>
                      <a:pt x="3642" y="17550"/>
                      <a:pt x="5547" y="17550"/>
                    </a:cubicBezTo>
                    <a:lnTo>
                      <a:pt x="16053" y="17550"/>
                    </a:lnTo>
                    <a:cubicBezTo>
                      <a:pt x="17958" y="17550"/>
                      <a:pt x="19507" y="14522"/>
                      <a:pt x="19507" y="10800"/>
                    </a:cubicBezTo>
                    <a:cubicBezTo>
                      <a:pt x="19507" y="7079"/>
                      <a:pt x="17958" y="4050"/>
                      <a:pt x="16053" y="4050"/>
                    </a:cubicBezTo>
                    <a:cubicBezTo>
                      <a:pt x="16053" y="4050"/>
                      <a:pt x="5547" y="4050"/>
                      <a:pt x="5547" y="4050"/>
                    </a:cubicBezTo>
                    <a:close/>
                    <a:moveTo>
                      <a:pt x="16053" y="21600"/>
                    </a:moveTo>
                    <a:lnTo>
                      <a:pt x="5547" y="21600"/>
                    </a:lnTo>
                    <a:cubicBezTo>
                      <a:pt x="2488" y="21600"/>
                      <a:pt x="0" y="16777"/>
                      <a:pt x="0" y="10800"/>
                    </a:cubicBezTo>
                    <a:cubicBezTo>
                      <a:pt x="0" y="4823"/>
                      <a:pt x="2488" y="0"/>
                      <a:pt x="5547" y="0"/>
                    </a:cubicBezTo>
                    <a:lnTo>
                      <a:pt x="16053" y="0"/>
                    </a:lnTo>
                    <a:cubicBezTo>
                      <a:pt x="19112" y="0"/>
                      <a:pt x="21600" y="4823"/>
                      <a:pt x="21600" y="10800"/>
                    </a:cubicBezTo>
                    <a:cubicBezTo>
                      <a:pt x="21600" y="16777"/>
                      <a:pt x="19112" y="21600"/>
                      <a:pt x="16053" y="21600"/>
                    </a:cubicBezTo>
                    <a:close/>
                  </a:path>
                </a:pathLst>
              </a:custGeom>
              <a:solidFill>
                <a:srgbClr val="2F5191"/>
              </a:solidFill>
              <a:ln w="63500">
                <a:solidFill>
                  <a:srgbClr val="FFFFFF"/>
                </a:solidFill>
                <a:miter lim="400000"/>
              </a:ln>
            </p:spPr>
            <p:txBody>
              <a:bodyPr lIns="38088" tIns="38088" rIns="38088" bIns="38088" anchor="ctr"/>
              <a:lstStyle/>
              <a:p>
                <a:pPr defTabSz="685165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>
                  <a:solidFill>
                    <a:srgbClr val="FFFFFF"/>
                  </a:solidFill>
                  <a:latin typeface="+mn-ea"/>
                  <a:ea typeface="+mn-ea"/>
                  <a:cs typeface="Helvetica Light"/>
                  <a:sym typeface="HappyZcool-2016" panose="02010600030101010101" pitchFamily="2" charset="-122"/>
                </a:endParaRPr>
              </a:p>
            </p:txBody>
          </p:sp>
          <p:sp>
            <p:nvSpPr>
              <p:cNvPr id="78" name="3"/>
              <p:cNvSpPr/>
              <p:nvPr/>
            </p:nvSpPr>
            <p:spPr>
              <a:xfrm>
                <a:off x="2908135" y="3622565"/>
                <a:ext cx="1701890" cy="2858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7060"/>
                      <a:pt x="20794" y="21600"/>
                      <a:pt x="19800" y="21600"/>
                    </a:cubicBezTo>
                    <a:lnTo>
                      <a:pt x="1800" y="21600"/>
                    </a:lnTo>
                    <a:cubicBezTo>
                      <a:pt x="806" y="21600"/>
                      <a:pt x="0" y="17060"/>
                      <a:pt x="0" y="10800"/>
                    </a:cubicBezTo>
                    <a:lnTo>
                      <a:pt x="0" y="10800"/>
                    </a:lnTo>
                    <a:cubicBezTo>
                      <a:pt x="0" y="4540"/>
                      <a:pt x="806" y="0"/>
                      <a:pt x="1800" y="0"/>
                    </a:cubicBezTo>
                    <a:lnTo>
                      <a:pt x="19800" y="0"/>
                    </a:lnTo>
                    <a:cubicBezTo>
                      <a:pt x="20794" y="0"/>
                      <a:pt x="21600" y="4540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lose/>
                  </a:path>
                </a:pathLst>
              </a:custGeom>
              <a:solidFill>
                <a:srgbClr val="2F5191"/>
              </a:solidFill>
              <a:ln w="38100">
                <a:solidFill>
                  <a:schemeClr val="bg1">
                    <a:lumMod val="95000"/>
                  </a:schemeClr>
                </a:solidFill>
                <a:miter lim="400000"/>
              </a:ln>
            </p:spPr>
            <p:txBody>
              <a:bodyPr lIns="0" tIns="0" rIns="0" bIns="0" anchor="ctr"/>
              <a:lstStyle/>
              <a:p>
                <a:pPr defTabSz="685165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>
                  <a:solidFill>
                    <a:srgbClr val="FFFFFF"/>
                  </a:solidFill>
                  <a:latin typeface="+mn-ea"/>
                  <a:ea typeface="+mn-ea"/>
                  <a:cs typeface="Helvetica Light"/>
                  <a:sym typeface="HappyZcool-2016" panose="02010600030101010101" pitchFamily="2" charset="-122"/>
                </a:endParaRPr>
              </a:p>
            </p:txBody>
          </p:sp>
          <p:sp>
            <p:nvSpPr>
              <p:cNvPr id="79" name="2"/>
              <p:cNvSpPr/>
              <p:nvPr/>
            </p:nvSpPr>
            <p:spPr>
              <a:xfrm>
                <a:off x="5241883" y="3622565"/>
                <a:ext cx="1703478" cy="2858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7060"/>
                      <a:pt x="20794" y="21600"/>
                      <a:pt x="19800" y="21600"/>
                    </a:cubicBezTo>
                    <a:lnTo>
                      <a:pt x="1800" y="21600"/>
                    </a:lnTo>
                    <a:cubicBezTo>
                      <a:pt x="806" y="21600"/>
                      <a:pt x="0" y="17060"/>
                      <a:pt x="0" y="10800"/>
                    </a:cubicBezTo>
                    <a:lnTo>
                      <a:pt x="0" y="10800"/>
                    </a:lnTo>
                    <a:cubicBezTo>
                      <a:pt x="0" y="4540"/>
                      <a:pt x="806" y="0"/>
                      <a:pt x="1800" y="0"/>
                    </a:cubicBezTo>
                    <a:lnTo>
                      <a:pt x="19800" y="0"/>
                    </a:lnTo>
                    <a:cubicBezTo>
                      <a:pt x="20794" y="0"/>
                      <a:pt x="21600" y="4540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lose/>
                  </a:path>
                </a:pathLst>
              </a:custGeom>
              <a:solidFill>
                <a:srgbClr val="2F5191"/>
              </a:solidFill>
              <a:ln w="38100">
                <a:solidFill>
                  <a:schemeClr val="bg1">
                    <a:lumMod val="95000"/>
                  </a:schemeClr>
                </a:solidFill>
                <a:miter lim="400000"/>
              </a:ln>
            </p:spPr>
            <p:txBody>
              <a:bodyPr lIns="0" tIns="0" rIns="0" bIns="0" anchor="ctr"/>
              <a:lstStyle/>
              <a:p>
                <a:pPr defTabSz="685165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>
                  <a:solidFill>
                    <a:srgbClr val="FFFFFF"/>
                  </a:solidFill>
                  <a:latin typeface="+mn-ea"/>
                  <a:ea typeface="+mn-ea"/>
                  <a:cs typeface="Helvetica Light"/>
                  <a:sym typeface="HappyZcool-2016" panose="02010600030101010101" pitchFamily="2" charset="-122"/>
                </a:endParaRPr>
              </a:p>
            </p:txBody>
          </p:sp>
          <p:sp>
            <p:nvSpPr>
              <p:cNvPr id="80" name="1"/>
              <p:cNvSpPr/>
              <p:nvPr/>
            </p:nvSpPr>
            <p:spPr>
              <a:xfrm>
                <a:off x="7566105" y="3622565"/>
                <a:ext cx="1703478" cy="2858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7060"/>
                      <a:pt x="20794" y="21600"/>
                      <a:pt x="19800" y="21600"/>
                    </a:cubicBezTo>
                    <a:lnTo>
                      <a:pt x="1800" y="21600"/>
                    </a:lnTo>
                    <a:cubicBezTo>
                      <a:pt x="806" y="21600"/>
                      <a:pt x="0" y="17060"/>
                      <a:pt x="0" y="10800"/>
                    </a:cubicBezTo>
                    <a:lnTo>
                      <a:pt x="0" y="10800"/>
                    </a:lnTo>
                    <a:cubicBezTo>
                      <a:pt x="0" y="4540"/>
                      <a:pt x="806" y="0"/>
                      <a:pt x="1800" y="0"/>
                    </a:cubicBezTo>
                    <a:lnTo>
                      <a:pt x="19800" y="0"/>
                    </a:lnTo>
                    <a:cubicBezTo>
                      <a:pt x="20794" y="0"/>
                      <a:pt x="21600" y="4540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lose/>
                  </a:path>
                </a:pathLst>
              </a:custGeom>
              <a:solidFill>
                <a:srgbClr val="2F5191"/>
              </a:solidFill>
              <a:ln w="38100">
                <a:solidFill>
                  <a:schemeClr val="bg1">
                    <a:lumMod val="95000"/>
                  </a:schemeClr>
                </a:solidFill>
                <a:miter lim="400000"/>
              </a:ln>
            </p:spPr>
            <p:txBody>
              <a:bodyPr lIns="0" tIns="0" rIns="0" bIns="0" anchor="ctr"/>
              <a:lstStyle/>
              <a:p>
                <a:pPr defTabSz="685165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>
                  <a:solidFill>
                    <a:srgbClr val="FFFFFF"/>
                  </a:solidFill>
                  <a:latin typeface="+mn-ea"/>
                  <a:ea typeface="+mn-ea"/>
                  <a:cs typeface="Helvetica Light"/>
                  <a:sym typeface="HappyZcool-2016" panose="02010600030101010101" pitchFamily="2" charset="-122"/>
                </a:endParaRPr>
              </a:p>
            </p:txBody>
          </p:sp>
        </p:grpSp>
        <p:sp>
          <p:nvSpPr>
            <p:cNvPr id="81" name="文本框 39"/>
            <p:cNvSpPr txBox="1"/>
            <p:nvPr/>
          </p:nvSpPr>
          <p:spPr>
            <a:xfrm>
              <a:off x="1185447" y="4420394"/>
              <a:ext cx="2175836" cy="396200"/>
            </a:xfrm>
            <a:prstGeom prst="rect">
              <a:avLst/>
            </a:prstGeom>
            <a:noFill/>
          </p:spPr>
          <p:txBody>
            <a:bodyPr wrap="square" lIns="87567" tIns="43784" rIns="87567" bIns="43784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添加业务说明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82" name="文本框 40"/>
            <p:cNvSpPr txBox="1"/>
            <p:nvPr/>
          </p:nvSpPr>
          <p:spPr>
            <a:xfrm>
              <a:off x="1193365" y="4842439"/>
              <a:ext cx="2160000" cy="568555"/>
            </a:xfrm>
            <a:prstGeom prst="rect">
              <a:avLst/>
            </a:prstGeom>
            <a:noFill/>
          </p:spPr>
          <p:txBody>
            <a:bodyPr wrap="square" lIns="87567" tIns="43784" rIns="87567" bIns="43784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容编辑文字双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83" name="文本框 42"/>
            <p:cNvSpPr txBox="1"/>
            <p:nvPr/>
          </p:nvSpPr>
          <p:spPr>
            <a:xfrm>
              <a:off x="3914989" y="4420394"/>
              <a:ext cx="2052797" cy="396200"/>
            </a:xfrm>
            <a:prstGeom prst="rect">
              <a:avLst/>
            </a:prstGeom>
            <a:noFill/>
          </p:spPr>
          <p:txBody>
            <a:bodyPr wrap="square" lIns="87567" tIns="43784" rIns="87567" bIns="43784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添加业务说明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84" name="文本框 43"/>
            <p:cNvSpPr txBox="1"/>
            <p:nvPr/>
          </p:nvSpPr>
          <p:spPr>
            <a:xfrm>
              <a:off x="3861387" y="4842439"/>
              <a:ext cx="2160000" cy="568555"/>
            </a:xfrm>
            <a:prstGeom prst="rect">
              <a:avLst/>
            </a:prstGeom>
            <a:noFill/>
          </p:spPr>
          <p:txBody>
            <a:bodyPr wrap="square" lIns="87567" tIns="43784" rIns="87567" bIns="43784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容编辑文字双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击输入替换内容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85" name="文本框 45"/>
            <p:cNvSpPr txBox="1"/>
            <p:nvPr/>
          </p:nvSpPr>
          <p:spPr>
            <a:xfrm>
              <a:off x="6429589" y="4420394"/>
              <a:ext cx="2052797" cy="396200"/>
            </a:xfrm>
            <a:prstGeom prst="rect">
              <a:avLst/>
            </a:prstGeom>
            <a:noFill/>
          </p:spPr>
          <p:txBody>
            <a:bodyPr wrap="square" lIns="87567" tIns="43784" rIns="87567" bIns="43784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添加业务说明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86" name="文本框 46"/>
            <p:cNvSpPr txBox="1"/>
            <p:nvPr/>
          </p:nvSpPr>
          <p:spPr>
            <a:xfrm>
              <a:off x="6375987" y="4842439"/>
              <a:ext cx="2160000" cy="568555"/>
            </a:xfrm>
            <a:prstGeom prst="rect">
              <a:avLst/>
            </a:prstGeom>
            <a:noFill/>
          </p:spPr>
          <p:txBody>
            <a:bodyPr wrap="square" lIns="87567" tIns="43784" rIns="87567" bIns="43784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容编辑文字双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击输入替换内容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87" name="文本框 48"/>
            <p:cNvSpPr txBox="1"/>
            <p:nvPr/>
          </p:nvSpPr>
          <p:spPr>
            <a:xfrm>
              <a:off x="8944189" y="4420394"/>
              <a:ext cx="2052797" cy="396200"/>
            </a:xfrm>
            <a:prstGeom prst="rect">
              <a:avLst/>
            </a:prstGeom>
            <a:noFill/>
          </p:spPr>
          <p:txBody>
            <a:bodyPr wrap="square" lIns="87567" tIns="43784" rIns="87567" bIns="43784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添加业务说明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88" name="文本框 49"/>
            <p:cNvSpPr txBox="1"/>
            <p:nvPr/>
          </p:nvSpPr>
          <p:spPr>
            <a:xfrm>
              <a:off x="8890587" y="4842439"/>
              <a:ext cx="2160000" cy="568555"/>
            </a:xfrm>
            <a:prstGeom prst="rect">
              <a:avLst/>
            </a:prstGeom>
            <a:noFill/>
          </p:spPr>
          <p:txBody>
            <a:bodyPr wrap="square" lIns="87567" tIns="43784" rIns="87567" bIns="43784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容编辑文字双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击输入替换内容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32"/>
          <p:cNvSpPr txBox="1"/>
          <p:nvPr/>
        </p:nvSpPr>
        <p:spPr>
          <a:xfrm>
            <a:off x="5339356" y="2869724"/>
            <a:ext cx="3600000" cy="702945"/>
          </a:xfrm>
          <a:prstGeom prst="rect">
            <a:avLst/>
          </a:prstGeom>
          <a:noFill/>
        </p:spPr>
        <p:txBody>
          <a:bodyPr wrap="square" lIns="87764" tIns="43882" rIns="87764" bIns="43882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Agency FB" panose="020B0503020202020204" pitchFamily="34" charset="0"/>
              </a:defRPr>
            </a:lvl1pPr>
          </a:lstStyle>
          <a:p>
            <a:r>
              <a:rPr lang="zh-CN" altLang="en-US" sz="40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输入标题内容</a:t>
            </a:r>
            <a:endParaRPr lang="zh-CN" altLang="en-US" sz="4000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矩形 1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339356" y="3707924"/>
            <a:ext cx="4320000" cy="535531"/>
          </a:xfrm>
          <a:prstGeom prst="rect">
            <a:avLst/>
          </a:prstGeom>
        </p:spPr>
        <p:txBody>
          <a:bodyPr wrap="square" lIns="91441" tIns="45720" rIns="91441" bIns="4572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n-ea"/>
                <a:ea typeface="+mn-ea"/>
                <a:cs typeface="+mn-ea"/>
                <a:sym typeface="Calibri" panose="020F0502020204030204" pitchFamily="34" charset="0"/>
              </a:rPr>
              <a:t>双击输入替换内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  <a:ea typeface="+mn-ea"/>
                <a:cs typeface="+mn-ea"/>
                <a:sym typeface="Calibri" panose="020F0502020204030204" pitchFamily="34" charset="0"/>
              </a:rPr>
              <a:t>容编辑文字双</a:t>
            </a:r>
            <a:r>
              <a:rPr lang="zh-CN" altLang="en-US" sz="1200" dirty="0">
                <a:solidFill>
                  <a:schemeClr val="bg1"/>
                </a:solidFill>
                <a:latin typeface="+mn-ea"/>
                <a:ea typeface="+mn-ea"/>
                <a:cs typeface="+mn-ea"/>
                <a:sym typeface="Calibri" panose="020F0502020204030204" pitchFamily="34" charset="0"/>
              </a:rPr>
              <a:t>击输入替换内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  <a:ea typeface="+mn-ea"/>
                <a:cs typeface="+mn-ea"/>
                <a:sym typeface="Calibri" panose="020F0502020204030204" pitchFamily="34" charset="0"/>
              </a:rPr>
              <a:t>容编辑文字双</a:t>
            </a:r>
            <a:r>
              <a:rPr lang="zh-CN" altLang="en-US" sz="1200" dirty="0">
                <a:solidFill>
                  <a:schemeClr val="bg1"/>
                </a:solidFill>
                <a:latin typeface="+mn-ea"/>
                <a:ea typeface="+mn-ea"/>
                <a:cs typeface="+mn-ea"/>
                <a:sym typeface="Calibri" panose="020F0502020204030204" pitchFamily="34" charset="0"/>
              </a:rPr>
              <a:t>击输入替换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  <a:ea typeface="+mn-ea"/>
                <a:cs typeface="+mn-ea"/>
                <a:sym typeface="Calibri" panose="020F0502020204030204" pitchFamily="34" charset="0"/>
              </a:rPr>
              <a:t>内容</a:t>
            </a:r>
            <a:endParaRPr lang="zh-CN" altLang="en-US" sz="1200" dirty="0" smtClean="0">
              <a:solidFill>
                <a:schemeClr val="bg1"/>
              </a:solidFill>
              <a:latin typeface="+mn-ea"/>
              <a:ea typeface="+mn-ea"/>
              <a:cs typeface="+mn-ea"/>
              <a:sym typeface="Calibri" panose="020F0502020204030204" pitchFamily="34" charset="0"/>
            </a:endParaRPr>
          </a:p>
        </p:txBody>
      </p:sp>
      <p:grpSp>
        <p:nvGrpSpPr>
          <p:cNvPr id="2" name="组合 1"/>
          <p:cNvGrpSpPr>
            <a:grpSpLocks noChangeAspect="1"/>
          </p:cNvGrpSpPr>
          <p:nvPr/>
        </p:nvGrpSpPr>
        <p:grpSpPr>
          <a:xfrm>
            <a:off x="2528823" y="2332115"/>
            <a:ext cx="2202244" cy="2195358"/>
            <a:chOff x="411682" y="3505994"/>
            <a:chExt cx="2455680" cy="2448000"/>
          </a:xfrm>
          <a:solidFill>
            <a:schemeClr val="accent6"/>
          </a:solidFill>
        </p:grpSpPr>
        <p:sp>
          <p:nvSpPr>
            <p:cNvPr id="6" name="TextBox 5"/>
            <p:cNvSpPr txBox="1"/>
            <p:nvPr/>
          </p:nvSpPr>
          <p:spPr>
            <a:xfrm>
              <a:off x="411682" y="3850917"/>
              <a:ext cx="1441643" cy="17581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87764" tIns="43882" rIns="87764" bIns="43882" rtlCol="0" anchor="ctr" anchorCtr="1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zh-CN" sz="8800" dirty="0" smtClean="0">
                  <a:ln w="28575">
                    <a:noFill/>
                    <a:prstDash val="solid"/>
                  </a:ln>
                  <a:solidFill>
                    <a:schemeClr val="bg1"/>
                  </a:solidFill>
                  <a:latin typeface="+mj-ea"/>
                  <a:ea typeface="+mj-ea"/>
                </a:rPr>
                <a:t>02</a:t>
              </a:r>
              <a:endParaRPr lang="en-US" altLang="zh-CN" sz="8800" dirty="0" smtClean="0">
                <a:ln w="28575">
                  <a:noFill/>
                  <a:prstDash val="solid"/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3" name="图文框 1"/>
            <p:cNvSpPr>
              <a:spLocks noChangeAspect="1"/>
            </p:cNvSpPr>
            <p:nvPr/>
          </p:nvSpPr>
          <p:spPr>
            <a:xfrm>
              <a:off x="664162" y="3505994"/>
              <a:ext cx="2203200" cy="2448000"/>
            </a:xfrm>
            <a:custGeom>
              <a:avLst/>
              <a:gdLst/>
              <a:ahLst/>
              <a:cxnLst/>
              <a:rect l="l" t="t" r="r" b="b"/>
              <a:pathLst>
                <a:path w="3600000" h="3960440">
                  <a:moveTo>
                    <a:pt x="0" y="0"/>
                  </a:moveTo>
                  <a:lnTo>
                    <a:pt x="3600000" y="0"/>
                  </a:lnTo>
                  <a:lnTo>
                    <a:pt x="3600000" y="3960440"/>
                  </a:lnTo>
                  <a:lnTo>
                    <a:pt x="0" y="3960440"/>
                  </a:lnTo>
                  <a:lnTo>
                    <a:pt x="0" y="2988332"/>
                  </a:lnTo>
                  <a:lnTo>
                    <a:pt x="91440" y="2988332"/>
                  </a:lnTo>
                  <a:lnTo>
                    <a:pt x="91440" y="3869000"/>
                  </a:lnTo>
                  <a:lnTo>
                    <a:pt x="3508560" y="3869000"/>
                  </a:lnTo>
                  <a:lnTo>
                    <a:pt x="3508560" y="91440"/>
                  </a:lnTo>
                  <a:lnTo>
                    <a:pt x="91440" y="91440"/>
                  </a:lnTo>
                  <a:lnTo>
                    <a:pt x="91440" y="972108"/>
                  </a:lnTo>
                  <a:lnTo>
                    <a:pt x="0" y="972108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"/>
          <p:cNvSpPr txBox="1"/>
          <p:nvPr/>
        </p:nvSpPr>
        <p:spPr>
          <a:xfrm>
            <a:off x="1260000" y="666000"/>
            <a:ext cx="3231285" cy="457953"/>
          </a:xfrm>
          <a:prstGeom prst="rect">
            <a:avLst/>
          </a:prstGeom>
          <a:noFill/>
        </p:spPr>
        <p:txBody>
          <a:bodyPr wrap="square" lIns="87764" tIns="43882" rIns="87764" bIns="43882" rtlCol="0">
            <a:spAutoFit/>
          </a:bodyPr>
          <a:lstStyle>
            <a:defPPr>
              <a:defRPr lang="zh-CN"/>
            </a:defPPr>
            <a:lvl1pPr algn="ctr">
              <a:defRPr sz="2400" spc="300">
                <a:solidFill>
                  <a:schemeClr val="tx2"/>
                </a:solidFill>
                <a:latin typeface="思源黑体 CN Bold" pitchFamily="34" charset="-122"/>
                <a:ea typeface="思源黑体 CN Bold" pitchFamily="3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添加标题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内容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07387" y="836017"/>
            <a:ext cx="33698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spc="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ADDTHETITLE</a:t>
            </a:r>
            <a:endParaRPr lang="id-ID" sz="1200" spc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2886" y="5273260"/>
            <a:ext cx="10369404" cy="792000"/>
          </a:xfrm>
          <a:prstGeom prst="rect">
            <a:avLst/>
          </a:prstGeom>
          <a:noFill/>
        </p:spPr>
        <p:txBody>
          <a:bodyPr wrap="square" lIns="172763" tIns="34552" rIns="172763" bIns="34552" rtlCol="0" anchor="t" anchorCtr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Lato Light"/>
              </a:rPr>
              <a:t>双击输入替换内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Lato Light"/>
              </a:rPr>
              <a:t>容编辑文字双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Lato Light"/>
              </a:rPr>
              <a:t>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Lato Light"/>
              </a:rPr>
              <a:t>容编辑文字双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Lato Light"/>
              </a:rPr>
              <a:t>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Lato Light"/>
              </a:rPr>
              <a:t>容编辑文字双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Lato Light"/>
              </a:rPr>
              <a:t>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Lato Light"/>
              </a:rPr>
              <a:t>容编辑文字双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Lato Light"/>
              </a:rPr>
              <a:t>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Lato Light"/>
              </a:rPr>
              <a:t>容编辑文字双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Lato Light"/>
              </a:rPr>
              <a:t>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Lato Light"/>
              </a:rPr>
              <a:t>容编辑文字双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Lato Light"/>
              </a:rPr>
              <a:t>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Lato Light"/>
              </a:rPr>
              <a:t>容编辑文字双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Lato Light"/>
              </a:rPr>
              <a:t>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Lato Light"/>
              </a:rPr>
              <a:t>容编辑文字双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Lato Light"/>
              </a:rPr>
              <a:t>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Lato Light"/>
              </a:rPr>
              <a:t>容编辑文字双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Lato Light"/>
              </a:rPr>
              <a:t>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Lato Light"/>
              </a:rPr>
              <a:t>容编辑文字双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Lato Light"/>
              </a:rPr>
              <a:t>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Lato Light"/>
              </a:rPr>
              <a:t>容编辑文字双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Lato Light"/>
              </a:rPr>
              <a:t>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Lato Light"/>
              </a:rPr>
              <a:t>容编辑文字双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Lato Light"/>
              </a:rPr>
              <a:t>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Lato Light"/>
              </a:rPr>
              <a:t>容编辑文字双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Lato Light"/>
              </a:rPr>
              <a:t>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Lato Light"/>
              </a:rPr>
              <a:t>容编辑文字双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Lato Light"/>
              </a:rPr>
              <a:t>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Lato Light"/>
              </a:rPr>
              <a:t>容编辑文字</a:t>
            </a:r>
            <a:endParaRPr lang="en-US" altLang="zh-CN" sz="12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Lato Ligh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247412" y="4409076"/>
            <a:ext cx="1720898" cy="594812"/>
            <a:chOff x="5247412" y="4509914"/>
            <a:chExt cx="1720898" cy="594812"/>
          </a:xfrm>
        </p:grpSpPr>
        <p:sp>
          <p:nvSpPr>
            <p:cNvPr id="15" name="11"/>
            <p:cNvSpPr txBox="1"/>
            <p:nvPr/>
          </p:nvSpPr>
          <p:spPr>
            <a:xfrm>
              <a:off x="5247412" y="4509914"/>
              <a:ext cx="1720898" cy="594812"/>
            </a:xfrm>
            <a:prstGeom prst="rect">
              <a:avLst/>
            </a:prstGeom>
          </p:spPr>
          <p:txBody>
            <a:bodyPr vert="horz" wrap="none" lIns="91440" tIns="45720" rIns="91440" bIns="45720" anchor="ctr">
              <a:normAutofit/>
            </a:bodyPr>
            <a:lstStyle/>
            <a:p>
              <a:pPr algn="ctr"/>
              <a:r>
                <a:rPr lang="en-US" altLang="zh-CN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Text here</a:t>
              </a:r>
              <a:endParaRPr lang="zh-CN" alt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5953587" y="5085978"/>
              <a:ext cx="288000" cy="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3150394" y="1372394"/>
            <a:ext cx="5688328" cy="3023362"/>
            <a:chOff x="3150394" y="1144948"/>
            <a:chExt cx="5688328" cy="3023362"/>
          </a:xfrm>
        </p:grpSpPr>
        <p:sp>
          <p:nvSpPr>
            <p:cNvPr id="18" name="平行四边形 17"/>
            <p:cNvSpPr/>
            <p:nvPr/>
          </p:nvSpPr>
          <p:spPr>
            <a:xfrm flipH="1">
              <a:off x="3702726" y="2551929"/>
              <a:ext cx="1104665" cy="1455100"/>
            </a:xfrm>
            <a:prstGeom prst="parallelogram">
              <a:avLst>
                <a:gd name="adj" fmla="val 50596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21" name="平行四边形 20"/>
            <p:cNvSpPr/>
            <p:nvPr/>
          </p:nvSpPr>
          <p:spPr>
            <a:xfrm>
              <a:off x="3150394" y="2551929"/>
              <a:ext cx="1104665" cy="1455100"/>
            </a:xfrm>
            <a:prstGeom prst="parallelogram">
              <a:avLst>
                <a:gd name="adj" fmla="val 50596"/>
              </a:avLst>
            </a:prstGeom>
            <a:solidFill>
              <a:srgbClr val="2F51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800" dirty="0" smtClean="0">
                  <a:latin typeface="+mn-ea"/>
                </a:rPr>
                <a:t>01</a:t>
              </a:r>
              <a:endParaRPr lang="zh-CN" altLang="en-US" sz="1800" dirty="0">
                <a:latin typeface="+mn-ea"/>
              </a:endParaRPr>
            </a:p>
          </p:txBody>
        </p:sp>
        <p:sp>
          <p:nvSpPr>
            <p:cNvPr id="22" name="平行四边形 21"/>
            <p:cNvSpPr/>
            <p:nvPr/>
          </p:nvSpPr>
          <p:spPr>
            <a:xfrm flipH="1">
              <a:off x="4823995" y="2551928"/>
              <a:ext cx="1104665" cy="1455100"/>
            </a:xfrm>
            <a:prstGeom prst="parallelogram">
              <a:avLst>
                <a:gd name="adj" fmla="val 50596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23" name="平行四边形 22"/>
            <p:cNvSpPr/>
            <p:nvPr/>
          </p:nvSpPr>
          <p:spPr>
            <a:xfrm>
              <a:off x="4271663" y="2551928"/>
              <a:ext cx="1104665" cy="1455100"/>
            </a:xfrm>
            <a:prstGeom prst="parallelogram">
              <a:avLst>
                <a:gd name="adj" fmla="val 50596"/>
              </a:avLst>
            </a:prstGeom>
            <a:solidFill>
              <a:srgbClr val="2F51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800" dirty="0" smtClean="0">
                  <a:latin typeface="+mn-ea"/>
                </a:rPr>
                <a:t>02</a:t>
              </a:r>
              <a:endParaRPr lang="zh-CN" altLang="en-US" sz="1800" dirty="0">
                <a:latin typeface="+mn-ea"/>
              </a:endParaRPr>
            </a:p>
          </p:txBody>
        </p:sp>
        <p:sp>
          <p:nvSpPr>
            <p:cNvPr id="24" name="平行四边形 23"/>
            <p:cNvSpPr/>
            <p:nvPr/>
          </p:nvSpPr>
          <p:spPr>
            <a:xfrm flipH="1">
              <a:off x="5928659" y="2551927"/>
              <a:ext cx="1104665" cy="1455100"/>
            </a:xfrm>
            <a:prstGeom prst="parallelogram">
              <a:avLst>
                <a:gd name="adj" fmla="val 50596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25" name="平行四边形 24"/>
            <p:cNvSpPr/>
            <p:nvPr/>
          </p:nvSpPr>
          <p:spPr>
            <a:xfrm>
              <a:off x="5376327" y="2551927"/>
              <a:ext cx="1104665" cy="1455100"/>
            </a:xfrm>
            <a:prstGeom prst="parallelogram">
              <a:avLst>
                <a:gd name="adj" fmla="val 50596"/>
              </a:avLst>
            </a:prstGeom>
            <a:solidFill>
              <a:srgbClr val="2F51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800" dirty="0" smtClean="0">
                  <a:latin typeface="+mn-ea"/>
                </a:rPr>
                <a:t>03</a:t>
              </a:r>
              <a:endParaRPr lang="zh-CN" altLang="en-US" sz="1800" dirty="0">
                <a:latin typeface="+mn-ea"/>
              </a:endParaRPr>
            </a:p>
          </p:txBody>
        </p:sp>
        <p:sp>
          <p:nvSpPr>
            <p:cNvPr id="26" name="平行四边形 25"/>
            <p:cNvSpPr/>
            <p:nvPr/>
          </p:nvSpPr>
          <p:spPr>
            <a:xfrm flipH="1">
              <a:off x="7033324" y="2551926"/>
              <a:ext cx="1104665" cy="1455100"/>
            </a:xfrm>
            <a:prstGeom prst="parallelogram">
              <a:avLst>
                <a:gd name="adj" fmla="val 50596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27" name="平行四边形 26"/>
            <p:cNvSpPr/>
            <p:nvPr/>
          </p:nvSpPr>
          <p:spPr>
            <a:xfrm>
              <a:off x="6480992" y="2551926"/>
              <a:ext cx="1104665" cy="1455100"/>
            </a:xfrm>
            <a:prstGeom prst="parallelogram">
              <a:avLst>
                <a:gd name="adj" fmla="val 50596"/>
              </a:avLst>
            </a:prstGeom>
            <a:solidFill>
              <a:srgbClr val="2F51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800" dirty="0" smtClean="0">
                  <a:latin typeface="+mn-ea"/>
                </a:rPr>
                <a:t>04</a:t>
              </a:r>
              <a:endParaRPr lang="zh-CN" altLang="en-US" sz="1800" dirty="0">
                <a:latin typeface="+mn-ea"/>
              </a:endParaRPr>
            </a:p>
          </p:txBody>
        </p:sp>
        <p:sp>
          <p:nvSpPr>
            <p:cNvPr id="28" name="上箭头 4"/>
            <p:cNvSpPr/>
            <p:nvPr/>
          </p:nvSpPr>
          <p:spPr>
            <a:xfrm rot="1102316">
              <a:off x="7769713" y="1144948"/>
              <a:ext cx="1069009" cy="3023362"/>
            </a:xfrm>
            <a:custGeom>
              <a:avLst/>
              <a:gdLst/>
              <a:ahLst/>
              <a:cxnLst/>
              <a:rect l="l" t="t" r="r" b="b"/>
              <a:pathLst>
                <a:path w="1219200" h="3448130">
                  <a:moveTo>
                    <a:pt x="609600" y="0"/>
                  </a:moveTo>
                  <a:lnTo>
                    <a:pt x="1219200" y="757001"/>
                  </a:lnTo>
                  <a:lnTo>
                    <a:pt x="914400" y="757001"/>
                  </a:lnTo>
                  <a:lnTo>
                    <a:pt x="914400" y="3245674"/>
                  </a:lnTo>
                  <a:lnTo>
                    <a:pt x="304800" y="3448130"/>
                  </a:lnTo>
                  <a:lnTo>
                    <a:pt x="304800" y="757001"/>
                  </a:lnTo>
                  <a:lnTo>
                    <a:pt x="0" y="757001"/>
                  </a:lnTo>
                  <a:close/>
                </a:path>
              </a:pathLst>
            </a:custGeom>
            <a:solidFill>
              <a:srgbClr val="2F51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文本框 2"/>
          <p:cNvSpPr txBox="1"/>
          <p:nvPr/>
        </p:nvSpPr>
        <p:spPr>
          <a:xfrm>
            <a:off x="1260000" y="666000"/>
            <a:ext cx="3231285" cy="457953"/>
          </a:xfrm>
          <a:prstGeom prst="rect">
            <a:avLst/>
          </a:prstGeom>
          <a:noFill/>
        </p:spPr>
        <p:txBody>
          <a:bodyPr wrap="square" lIns="87764" tIns="43882" rIns="87764" bIns="43882" rtlCol="0">
            <a:spAutoFit/>
          </a:bodyPr>
          <a:lstStyle>
            <a:defPPr>
              <a:defRPr lang="zh-CN"/>
            </a:defPPr>
            <a:lvl1pPr algn="ctr">
              <a:defRPr sz="2400" spc="300">
                <a:solidFill>
                  <a:schemeClr val="tx2"/>
                </a:solidFill>
                <a:latin typeface="思源黑体 CN Bold" pitchFamily="34" charset="-122"/>
                <a:ea typeface="思源黑体 CN Bold" pitchFamily="3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添加标题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内容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307387" y="836017"/>
            <a:ext cx="33698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spc="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ADDTHETITLE</a:t>
            </a:r>
            <a:endParaRPr lang="id-ID" sz="1200" spc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7" name="8"/>
          <p:cNvSpPr/>
          <p:nvPr/>
        </p:nvSpPr>
        <p:spPr>
          <a:xfrm>
            <a:off x="337587" y="1981995"/>
            <a:ext cx="6121241" cy="3570725"/>
          </a:xfrm>
          <a:prstGeom prst="homePlate">
            <a:avLst/>
          </a:prstGeom>
          <a:solidFill>
            <a:srgbClr val="2F5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n-ea"/>
            </a:endParaRPr>
          </a:p>
        </p:txBody>
      </p:sp>
      <p:sp>
        <p:nvSpPr>
          <p:cNvPr id="28" name="矩形 1"/>
          <p:cNvSpPr/>
          <p:nvPr/>
        </p:nvSpPr>
        <p:spPr>
          <a:xfrm>
            <a:off x="4890910" y="1981995"/>
            <a:ext cx="6966677" cy="3570725"/>
          </a:xfrm>
          <a:custGeom>
            <a:avLst/>
            <a:gdLst/>
            <a:ahLst/>
            <a:cxnLst/>
            <a:rect l="l" t="t" r="r" b="b"/>
            <a:pathLst>
              <a:path w="7374987" h="3780000">
                <a:moveTo>
                  <a:pt x="0" y="0"/>
                </a:moveTo>
                <a:lnTo>
                  <a:pt x="7374987" y="0"/>
                </a:lnTo>
                <a:lnTo>
                  <a:pt x="7374987" y="3780000"/>
                </a:lnTo>
                <a:lnTo>
                  <a:pt x="0" y="3780000"/>
                </a:lnTo>
                <a:lnTo>
                  <a:pt x="1890000" y="1890000"/>
                </a:lnTo>
                <a:close/>
              </a:path>
            </a:pathLst>
          </a:cu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1130880" y="2676787"/>
            <a:ext cx="3097061" cy="471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100" dirty="0" smtClean="0">
                <a:solidFill>
                  <a:schemeClr val="bg1"/>
                </a:solidFill>
                <a:latin typeface="+mn-ea"/>
              </a:rPr>
              <a:t>ADD THE TITLE</a:t>
            </a:r>
            <a:endParaRPr lang="id-ID" sz="2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30880" y="3197824"/>
            <a:ext cx="35758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n-ea"/>
                <a:ea typeface="+mn-ea"/>
              </a:rPr>
              <a:t>双击输入替换内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  <a:ea typeface="+mn-ea"/>
              </a:rPr>
              <a:t>容编辑文字双</a:t>
            </a:r>
            <a:r>
              <a:rPr lang="zh-CN" altLang="en-US" sz="1200" dirty="0">
                <a:solidFill>
                  <a:schemeClr val="bg1"/>
                </a:solidFill>
                <a:latin typeface="+mn-ea"/>
                <a:ea typeface="+mn-ea"/>
              </a:rPr>
              <a:t>击输入替换内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  <a:ea typeface="+mn-ea"/>
              </a:rPr>
              <a:t>容编辑文字双</a:t>
            </a:r>
            <a:r>
              <a:rPr lang="zh-CN" altLang="en-US" sz="1200" dirty="0">
                <a:solidFill>
                  <a:schemeClr val="bg1"/>
                </a:solidFill>
                <a:latin typeface="+mn-ea"/>
                <a:ea typeface="+mn-ea"/>
              </a:rPr>
              <a:t>击输入替换内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  <a:ea typeface="+mn-ea"/>
              </a:rPr>
              <a:t>容编辑文字双</a:t>
            </a:r>
            <a:r>
              <a:rPr lang="zh-CN" altLang="en-US" sz="1200" dirty="0">
                <a:solidFill>
                  <a:schemeClr val="bg1"/>
                </a:solidFill>
                <a:latin typeface="+mn-ea"/>
                <a:ea typeface="+mn-ea"/>
              </a:rPr>
              <a:t>击输入替换内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  <a:ea typeface="+mn-ea"/>
              </a:rPr>
              <a:t>容编辑文字双</a:t>
            </a:r>
            <a:r>
              <a:rPr lang="zh-CN" altLang="en-US" sz="1200" dirty="0">
                <a:solidFill>
                  <a:schemeClr val="bg1"/>
                </a:solidFill>
                <a:latin typeface="+mn-ea"/>
                <a:ea typeface="+mn-ea"/>
              </a:rPr>
              <a:t>击输入替换内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  <a:ea typeface="+mn-ea"/>
              </a:rPr>
              <a:t>容编辑文字双</a:t>
            </a:r>
            <a:r>
              <a:rPr lang="zh-CN" altLang="en-US" sz="1200" dirty="0">
                <a:solidFill>
                  <a:schemeClr val="bg1"/>
                </a:solidFill>
                <a:latin typeface="+mn-ea"/>
                <a:ea typeface="+mn-ea"/>
              </a:rPr>
              <a:t>击输入替换内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  <a:ea typeface="+mn-ea"/>
              </a:rPr>
              <a:t>容编辑文字双</a:t>
            </a:r>
            <a:r>
              <a:rPr lang="zh-CN" altLang="en-US" sz="1200" dirty="0">
                <a:solidFill>
                  <a:schemeClr val="bg1"/>
                </a:solidFill>
                <a:latin typeface="+mn-ea"/>
                <a:ea typeface="+mn-ea"/>
              </a:rPr>
              <a:t>击输入替换内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  <a:ea typeface="+mn-ea"/>
              </a:rPr>
              <a:t>容编辑文字双</a:t>
            </a:r>
            <a:r>
              <a:rPr lang="zh-CN" altLang="en-US" sz="1200" dirty="0">
                <a:solidFill>
                  <a:schemeClr val="bg1"/>
                </a:solidFill>
                <a:latin typeface="+mn-ea"/>
                <a:ea typeface="+mn-ea"/>
              </a:rPr>
              <a:t>击输入替换内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  <a:ea typeface="+mn-ea"/>
              </a:rPr>
              <a:t>容编辑文字双</a:t>
            </a:r>
            <a:r>
              <a:rPr lang="zh-CN" altLang="en-US" sz="1200" dirty="0">
                <a:solidFill>
                  <a:schemeClr val="bg1"/>
                </a:solidFill>
                <a:latin typeface="+mn-ea"/>
                <a:ea typeface="+mn-ea"/>
              </a:rPr>
              <a:t>击输入替换内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  <a:ea typeface="+mn-ea"/>
              </a:rPr>
              <a:t>容编辑文字双</a:t>
            </a:r>
            <a:r>
              <a:rPr lang="zh-CN" altLang="en-US" sz="1200" dirty="0">
                <a:solidFill>
                  <a:schemeClr val="bg1"/>
                </a:solidFill>
                <a:latin typeface="+mn-ea"/>
                <a:ea typeface="+mn-ea"/>
              </a:rPr>
              <a:t>击输入替换内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  <a:ea typeface="+mn-ea"/>
              </a:rPr>
              <a:t>容编辑文字双</a:t>
            </a:r>
            <a:r>
              <a:rPr lang="zh-CN" altLang="en-US" sz="1200" dirty="0">
                <a:solidFill>
                  <a:schemeClr val="bg1"/>
                </a:solidFill>
                <a:latin typeface="+mn-ea"/>
                <a:ea typeface="+mn-ea"/>
              </a:rPr>
              <a:t>击输入替换内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  <a:ea typeface="+mn-ea"/>
              </a:rPr>
              <a:t>容编辑文字双</a:t>
            </a:r>
            <a:r>
              <a:rPr lang="zh-CN" altLang="en-US" sz="1200" dirty="0">
                <a:solidFill>
                  <a:schemeClr val="bg1"/>
                </a:solidFill>
                <a:latin typeface="+mn-ea"/>
                <a:ea typeface="+mn-ea"/>
              </a:rPr>
              <a:t>击输入替换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  <a:ea typeface="+mn-ea"/>
              </a:rPr>
              <a:t>内容</a:t>
            </a:r>
            <a:endParaRPr lang="en-US" altLang="zh-CN" sz="1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"/>
          <p:cNvSpPr txBox="1"/>
          <p:nvPr/>
        </p:nvSpPr>
        <p:spPr>
          <a:xfrm>
            <a:off x="1260000" y="666000"/>
            <a:ext cx="3231285" cy="457953"/>
          </a:xfrm>
          <a:prstGeom prst="rect">
            <a:avLst/>
          </a:prstGeom>
          <a:noFill/>
        </p:spPr>
        <p:txBody>
          <a:bodyPr wrap="square" lIns="87764" tIns="43882" rIns="87764" bIns="43882" rtlCol="0">
            <a:spAutoFit/>
          </a:bodyPr>
          <a:lstStyle>
            <a:defPPr>
              <a:defRPr lang="zh-CN"/>
            </a:defPPr>
            <a:lvl1pPr algn="ctr">
              <a:defRPr sz="2400" spc="300">
                <a:solidFill>
                  <a:schemeClr val="tx2"/>
                </a:solidFill>
                <a:latin typeface="思源黑体 CN Bold" pitchFamily="34" charset="-122"/>
                <a:ea typeface="思源黑体 CN Bold" pitchFamily="3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添加标题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内容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307387" y="836017"/>
            <a:ext cx="33698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spc="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ADDTHETITLE</a:t>
            </a:r>
            <a:endParaRPr lang="id-ID" sz="1200" spc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6173787" y="2414981"/>
            <a:ext cx="5425744" cy="3186600"/>
            <a:chOff x="6097587" y="2949125"/>
            <a:chExt cx="5425744" cy="3186600"/>
          </a:xfrm>
        </p:grpSpPr>
        <p:grpSp>
          <p:nvGrpSpPr>
            <p:cNvPr id="32" name="4"/>
            <p:cNvGrpSpPr/>
            <p:nvPr/>
          </p:nvGrpSpPr>
          <p:grpSpPr>
            <a:xfrm>
              <a:off x="6664018" y="2949125"/>
              <a:ext cx="4859313" cy="927688"/>
              <a:chOff x="5130801" y="2820874"/>
              <a:chExt cx="3632195" cy="927475"/>
            </a:xfrm>
          </p:grpSpPr>
          <p:sp>
            <p:nvSpPr>
              <p:cNvPr id="59" name="42"/>
              <p:cNvSpPr/>
              <p:nvPr/>
            </p:nvSpPr>
            <p:spPr bwMode="auto">
              <a:xfrm>
                <a:off x="5130801" y="3208473"/>
                <a:ext cx="3632195" cy="5398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</a:rPr>
                  <a:t>双击输入替换内</a:t>
                </a:r>
                <a:r>
                  <a:rPr lang="zh-CN" altLang="en-US" sz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</a:rPr>
                  <a:t>容编辑文字双</a:t>
                </a: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</a:rPr>
                  <a:t>击输入替换内</a:t>
                </a:r>
                <a:r>
                  <a:rPr lang="zh-CN" altLang="en-US" sz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</a:rPr>
                  <a:t>容编辑文字双</a:t>
                </a: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</a:rPr>
                  <a:t>击输入替换内</a:t>
                </a:r>
                <a:r>
                  <a:rPr lang="zh-CN" altLang="en-US" sz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</a:rPr>
                  <a:t>容编辑文字双</a:t>
                </a: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</a:rPr>
                  <a:t>击输入替换内</a:t>
                </a:r>
                <a:r>
                  <a:rPr lang="zh-CN" altLang="en-US" sz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</a:rPr>
                  <a:t>容编辑文字</a:t>
                </a:r>
                <a:endPara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60" name="41"/>
              <p:cNvSpPr txBox="1"/>
              <p:nvPr/>
            </p:nvSpPr>
            <p:spPr bwMode="auto">
              <a:xfrm>
                <a:off x="5130801" y="2820874"/>
                <a:ext cx="3632195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</a:rPr>
                  <a:t>Text here</a:t>
                </a:r>
                <a:endParaRPr lang="en-US" altLang="zh-CN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endParaRPr>
              </a:p>
            </p:txBody>
          </p:sp>
        </p:grpSp>
        <p:grpSp>
          <p:nvGrpSpPr>
            <p:cNvPr id="33" name="3"/>
            <p:cNvGrpSpPr/>
            <p:nvPr/>
          </p:nvGrpSpPr>
          <p:grpSpPr>
            <a:xfrm>
              <a:off x="6664018" y="4078581"/>
              <a:ext cx="4859313" cy="927688"/>
              <a:chOff x="5130801" y="2820874"/>
              <a:chExt cx="3632195" cy="927475"/>
            </a:xfrm>
          </p:grpSpPr>
          <p:sp>
            <p:nvSpPr>
              <p:cNvPr id="51" name="32"/>
              <p:cNvSpPr/>
              <p:nvPr/>
            </p:nvSpPr>
            <p:spPr bwMode="auto">
              <a:xfrm>
                <a:off x="5130801" y="3208473"/>
                <a:ext cx="3632195" cy="5398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</a:rPr>
                  <a:t>双击输入替换内</a:t>
                </a:r>
                <a:r>
                  <a:rPr lang="zh-CN" altLang="en-US" sz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</a:rPr>
                  <a:t>容编辑文字双</a:t>
                </a: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</a:rPr>
                  <a:t>击输入替换内</a:t>
                </a:r>
                <a:r>
                  <a:rPr lang="zh-CN" altLang="en-US" sz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</a:rPr>
                  <a:t>容编辑文字双</a:t>
                </a: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</a:rPr>
                  <a:t>击输入替换内</a:t>
                </a:r>
                <a:r>
                  <a:rPr lang="zh-CN" altLang="en-US" sz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</a:rPr>
                  <a:t>容编辑文字双</a:t>
                </a: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</a:rPr>
                  <a:t>击输入替换内</a:t>
                </a:r>
                <a:r>
                  <a:rPr lang="zh-CN" altLang="en-US" sz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</a:rPr>
                  <a:t>容编辑文字</a:t>
                </a:r>
                <a:endPara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52" name="31"/>
              <p:cNvSpPr txBox="1"/>
              <p:nvPr/>
            </p:nvSpPr>
            <p:spPr bwMode="auto">
              <a:xfrm>
                <a:off x="5130801" y="2820874"/>
                <a:ext cx="3632195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</a:rPr>
                  <a:t>Text here</a:t>
                </a:r>
                <a:endParaRPr lang="en-US" altLang="zh-CN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endParaRPr>
              </a:p>
            </p:txBody>
          </p:sp>
        </p:grpSp>
        <p:grpSp>
          <p:nvGrpSpPr>
            <p:cNvPr id="34" name="2"/>
            <p:cNvGrpSpPr/>
            <p:nvPr/>
          </p:nvGrpSpPr>
          <p:grpSpPr>
            <a:xfrm>
              <a:off x="6664018" y="5208037"/>
              <a:ext cx="4859313" cy="927688"/>
              <a:chOff x="5130801" y="2820874"/>
              <a:chExt cx="3632195" cy="927475"/>
            </a:xfrm>
          </p:grpSpPr>
          <p:sp>
            <p:nvSpPr>
              <p:cNvPr id="49" name="22"/>
              <p:cNvSpPr/>
              <p:nvPr/>
            </p:nvSpPr>
            <p:spPr bwMode="auto">
              <a:xfrm>
                <a:off x="5130801" y="3208473"/>
                <a:ext cx="3632195" cy="5398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</a:rPr>
                  <a:t>双击输入替换内</a:t>
                </a:r>
                <a:r>
                  <a:rPr lang="zh-CN" altLang="en-US" sz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</a:rPr>
                  <a:t>容编辑文字双</a:t>
                </a: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</a:rPr>
                  <a:t>击输入替换内</a:t>
                </a:r>
                <a:r>
                  <a:rPr lang="zh-CN" altLang="en-US" sz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</a:rPr>
                  <a:t>容编辑文字双</a:t>
                </a: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</a:rPr>
                  <a:t>击输入替换内</a:t>
                </a:r>
                <a:r>
                  <a:rPr lang="zh-CN" altLang="en-US" sz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</a:rPr>
                  <a:t>容编辑文字双</a:t>
                </a: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</a:rPr>
                  <a:t>击输入替换内</a:t>
                </a:r>
                <a:r>
                  <a:rPr lang="zh-CN" altLang="en-US" sz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</a:rPr>
                  <a:t>容编辑文字</a:t>
                </a:r>
                <a:endPara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50" name="21"/>
              <p:cNvSpPr txBox="1"/>
              <p:nvPr/>
            </p:nvSpPr>
            <p:spPr bwMode="auto">
              <a:xfrm>
                <a:off x="5130801" y="2820874"/>
                <a:ext cx="3632195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</a:rPr>
                  <a:t>Text here</a:t>
                </a:r>
                <a:endParaRPr lang="en-US" altLang="zh-CN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endParaRPr>
              </a:p>
            </p:txBody>
          </p:sp>
        </p:grpSp>
        <p:cxnSp>
          <p:nvCxnSpPr>
            <p:cNvPr id="35" name="直接连接符 34"/>
            <p:cNvCxnSpPr/>
            <p:nvPr/>
          </p:nvCxnSpPr>
          <p:spPr>
            <a:xfrm>
              <a:off x="6764492" y="3901545"/>
              <a:ext cx="4549241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6764492" y="5031002"/>
              <a:ext cx="4549241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1"/>
            <p:cNvSpPr>
              <a:spLocks noChangeAspect="1"/>
            </p:cNvSpPr>
            <p:nvPr/>
          </p:nvSpPr>
          <p:spPr>
            <a:xfrm>
              <a:off x="6097587" y="2976818"/>
              <a:ext cx="360000" cy="360000"/>
            </a:xfrm>
            <a:custGeom>
              <a:avLst/>
              <a:gdLst>
                <a:gd name="connsiteX0" fmla="*/ 424729 w 742418"/>
                <a:gd name="connsiteY0" fmla="*/ 206218 h 742418"/>
                <a:gd name="connsiteX1" fmla="*/ 450641 w 742418"/>
                <a:gd name="connsiteY1" fmla="*/ 216951 h 742418"/>
                <a:gd name="connsiteX2" fmla="*/ 574959 w 742418"/>
                <a:gd name="connsiteY2" fmla="*/ 341269 h 742418"/>
                <a:gd name="connsiteX3" fmla="*/ 579768 w 742418"/>
                <a:gd name="connsiteY3" fmla="*/ 347074 h 742418"/>
                <a:gd name="connsiteX4" fmla="*/ 580353 w 742418"/>
                <a:gd name="connsiteY4" fmla="*/ 348130 h 742418"/>
                <a:gd name="connsiteX5" fmla="*/ 582691 w 742418"/>
                <a:gd name="connsiteY5" fmla="*/ 352485 h 742418"/>
                <a:gd name="connsiteX6" fmla="*/ 586400 w 742418"/>
                <a:gd name="connsiteY6" fmla="*/ 371153 h 742418"/>
                <a:gd name="connsiteX7" fmla="*/ 582691 w 742418"/>
                <a:gd name="connsiteY7" fmla="*/ 389821 h 742418"/>
                <a:gd name="connsiteX8" fmla="*/ 581273 w 742418"/>
                <a:gd name="connsiteY8" fmla="*/ 393115 h 742418"/>
                <a:gd name="connsiteX9" fmla="*/ 579386 w 742418"/>
                <a:gd name="connsiteY9" fmla="*/ 395514 h 742418"/>
                <a:gd name="connsiteX10" fmla="*/ 573943 w 742418"/>
                <a:gd name="connsiteY10" fmla="*/ 401149 h 742418"/>
                <a:gd name="connsiteX11" fmla="*/ 449625 w 742418"/>
                <a:gd name="connsiteY11" fmla="*/ 525467 h 742418"/>
                <a:gd name="connsiteX12" fmla="*/ 397801 w 742418"/>
                <a:gd name="connsiteY12" fmla="*/ 525467 h 742418"/>
                <a:gd name="connsiteX13" fmla="*/ 397801 w 742418"/>
                <a:gd name="connsiteY13" fmla="*/ 473643 h 742418"/>
                <a:gd name="connsiteX14" fmla="*/ 462843 w 742418"/>
                <a:gd name="connsiteY14" fmla="*/ 408602 h 742418"/>
                <a:gd name="connsiteX15" fmla="*/ 192664 w 742418"/>
                <a:gd name="connsiteY15" fmla="*/ 408602 h 742418"/>
                <a:gd name="connsiteX16" fmla="*/ 156019 w 742418"/>
                <a:gd name="connsiteY16" fmla="*/ 371957 h 742418"/>
                <a:gd name="connsiteX17" fmla="*/ 192664 w 742418"/>
                <a:gd name="connsiteY17" fmla="*/ 335311 h 742418"/>
                <a:gd name="connsiteX18" fmla="*/ 465353 w 742418"/>
                <a:gd name="connsiteY18" fmla="*/ 335311 h 742418"/>
                <a:gd name="connsiteX19" fmla="*/ 398817 w 742418"/>
                <a:gd name="connsiteY19" fmla="*/ 268775 h 742418"/>
                <a:gd name="connsiteX20" fmla="*/ 398817 w 742418"/>
                <a:gd name="connsiteY20" fmla="*/ 216951 h 742418"/>
                <a:gd name="connsiteX21" fmla="*/ 424729 w 742418"/>
                <a:gd name="connsiteY21" fmla="*/ 206218 h 742418"/>
                <a:gd name="connsiteX22" fmla="*/ 371209 w 742418"/>
                <a:gd name="connsiteY22" fmla="*/ 67983 h 742418"/>
                <a:gd name="connsiteX23" fmla="*/ 67983 w 742418"/>
                <a:gd name="connsiteY23" fmla="*/ 371209 h 742418"/>
                <a:gd name="connsiteX24" fmla="*/ 371209 w 742418"/>
                <a:gd name="connsiteY24" fmla="*/ 674435 h 742418"/>
                <a:gd name="connsiteX25" fmla="*/ 674435 w 742418"/>
                <a:gd name="connsiteY25" fmla="*/ 371209 h 742418"/>
                <a:gd name="connsiteX26" fmla="*/ 371209 w 742418"/>
                <a:gd name="connsiteY26" fmla="*/ 67983 h 742418"/>
                <a:gd name="connsiteX27" fmla="*/ 371209 w 742418"/>
                <a:gd name="connsiteY27" fmla="*/ 0 h 742418"/>
                <a:gd name="connsiteX28" fmla="*/ 742418 w 742418"/>
                <a:gd name="connsiteY28" fmla="*/ 371209 h 742418"/>
                <a:gd name="connsiteX29" fmla="*/ 371209 w 742418"/>
                <a:gd name="connsiteY29" fmla="*/ 742418 h 742418"/>
                <a:gd name="connsiteX30" fmla="*/ 0 w 742418"/>
                <a:gd name="connsiteY30" fmla="*/ 371209 h 742418"/>
                <a:gd name="connsiteX31" fmla="*/ 371209 w 742418"/>
                <a:gd name="connsiteY31" fmla="*/ 0 h 742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42418" h="742418">
                  <a:moveTo>
                    <a:pt x="424729" y="206218"/>
                  </a:moveTo>
                  <a:cubicBezTo>
                    <a:pt x="434107" y="206218"/>
                    <a:pt x="443486" y="209796"/>
                    <a:pt x="450641" y="216951"/>
                  </a:cubicBezTo>
                  <a:lnTo>
                    <a:pt x="574959" y="341269"/>
                  </a:lnTo>
                  <a:cubicBezTo>
                    <a:pt x="576748" y="343058"/>
                    <a:pt x="578358" y="345008"/>
                    <a:pt x="579768" y="347074"/>
                  </a:cubicBezTo>
                  <a:lnTo>
                    <a:pt x="580353" y="348130"/>
                  </a:lnTo>
                  <a:lnTo>
                    <a:pt x="582691" y="352485"/>
                  </a:lnTo>
                  <a:cubicBezTo>
                    <a:pt x="585033" y="357814"/>
                    <a:pt x="586400" y="364238"/>
                    <a:pt x="586400" y="371153"/>
                  </a:cubicBezTo>
                  <a:cubicBezTo>
                    <a:pt x="586400" y="378068"/>
                    <a:pt x="585033" y="384492"/>
                    <a:pt x="582691" y="389821"/>
                  </a:cubicBezTo>
                  <a:lnTo>
                    <a:pt x="581273" y="393115"/>
                  </a:lnTo>
                  <a:lnTo>
                    <a:pt x="579386" y="395514"/>
                  </a:lnTo>
                  <a:cubicBezTo>
                    <a:pt x="577705" y="397433"/>
                    <a:pt x="575732" y="399361"/>
                    <a:pt x="573943" y="401149"/>
                  </a:cubicBezTo>
                  <a:lnTo>
                    <a:pt x="449625" y="525467"/>
                  </a:lnTo>
                  <a:cubicBezTo>
                    <a:pt x="435314" y="539778"/>
                    <a:pt x="412112" y="539778"/>
                    <a:pt x="397801" y="525467"/>
                  </a:cubicBezTo>
                  <a:cubicBezTo>
                    <a:pt x="383490" y="511156"/>
                    <a:pt x="383490" y="487954"/>
                    <a:pt x="397801" y="473643"/>
                  </a:cubicBezTo>
                  <a:lnTo>
                    <a:pt x="462843" y="408602"/>
                  </a:lnTo>
                  <a:lnTo>
                    <a:pt x="192664" y="408602"/>
                  </a:lnTo>
                  <a:cubicBezTo>
                    <a:pt x="172426" y="408602"/>
                    <a:pt x="156019" y="392195"/>
                    <a:pt x="156019" y="371957"/>
                  </a:cubicBezTo>
                  <a:cubicBezTo>
                    <a:pt x="156019" y="351718"/>
                    <a:pt x="172426" y="335311"/>
                    <a:pt x="192664" y="335311"/>
                  </a:cubicBezTo>
                  <a:lnTo>
                    <a:pt x="465353" y="335311"/>
                  </a:lnTo>
                  <a:lnTo>
                    <a:pt x="398817" y="268775"/>
                  </a:lnTo>
                  <a:cubicBezTo>
                    <a:pt x="384506" y="254464"/>
                    <a:pt x="384506" y="231262"/>
                    <a:pt x="398817" y="216951"/>
                  </a:cubicBezTo>
                  <a:cubicBezTo>
                    <a:pt x="405972" y="209796"/>
                    <a:pt x="415351" y="206218"/>
                    <a:pt x="424729" y="206218"/>
                  </a:cubicBezTo>
                  <a:close/>
                  <a:moveTo>
                    <a:pt x="371209" y="67983"/>
                  </a:moveTo>
                  <a:cubicBezTo>
                    <a:pt x="203742" y="67983"/>
                    <a:pt x="67983" y="203742"/>
                    <a:pt x="67983" y="371209"/>
                  </a:cubicBezTo>
                  <a:cubicBezTo>
                    <a:pt x="67983" y="538676"/>
                    <a:pt x="203742" y="674435"/>
                    <a:pt x="371209" y="674435"/>
                  </a:cubicBezTo>
                  <a:cubicBezTo>
                    <a:pt x="538676" y="674435"/>
                    <a:pt x="674435" y="538676"/>
                    <a:pt x="674435" y="371209"/>
                  </a:cubicBezTo>
                  <a:cubicBezTo>
                    <a:pt x="674435" y="203742"/>
                    <a:pt x="538676" y="67983"/>
                    <a:pt x="371209" y="67983"/>
                  </a:cubicBezTo>
                  <a:close/>
                  <a:moveTo>
                    <a:pt x="371209" y="0"/>
                  </a:moveTo>
                  <a:cubicBezTo>
                    <a:pt x="576222" y="0"/>
                    <a:pt x="742418" y="166196"/>
                    <a:pt x="742418" y="371209"/>
                  </a:cubicBezTo>
                  <a:cubicBezTo>
                    <a:pt x="742418" y="576222"/>
                    <a:pt x="576222" y="742418"/>
                    <a:pt x="371209" y="742418"/>
                  </a:cubicBezTo>
                  <a:cubicBezTo>
                    <a:pt x="166196" y="742418"/>
                    <a:pt x="0" y="576222"/>
                    <a:pt x="0" y="371209"/>
                  </a:cubicBezTo>
                  <a:cubicBezTo>
                    <a:pt x="0" y="166196"/>
                    <a:pt x="166196" y="0"/>
                    <a:pt x="371209" y="0"/>
                  </a:cubicBezTo>
                  <a:close/>
                </a:path>
              </a:pathLst>
            </a:custGeom>
            <a:solidFill>
              <a:srgbClr val="2F51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47" name="2"/>
            <p:cNvSpPr>
              <a:spLocks noChangeAspect="1"/>
            </p:cNvSpPr>
            <p:nvPr/>
          </p:nvSpPr>
          <p:spPr>
            <a:xfrm>
              <a:off x="6097587" y="4095963"/>
              <a:ext cx="360000" cy="360000"/>
            </a:xfrm>
            <a:custGeom>
              <a:avLst/>
              <a:gdLst>
                <a:gd name="connsiteX0" fmla="*/ 424729 w 742418"/>
                <a:gd name="connsiteY0" fmla="*/ 206218 h 742418"/>
                <a:gd name="connsiteX1" fmla="*/ 450641 w 742418"/>
                <a:gd name="connsiteY1" fmla="*/ 216951 h 742418"/>
                <a:gd name="connsiteX2" fmla="*/ 574959 w 742418"/>
                <a:gd name="connsiteY2" fmla="*/ 341269 h 742418"/>
                <a:gd name="connsiteX3" fmla="*/ 579768 w 742418"/>
                <a:gd name="connsiteY3" fmla="*/ 347074 h 742418"/>
                <a:gd name="connsiteX4" fmla="*/ 580353 w 742418"/>
                <a:gd name="connsiteY4" fmla="*/ 348130 h 742418"/>
                <a:gd name="connsiteX5" fmla="*/ 582691 w 742418"/>
                <a:gd name="connsiteY5" fmla="*/ 352485 h 742418"/>
                <a:gd name="connsiteX6" fmla="*/ 586400 w 742418"/>
                <a:gd name="connsiteY6" fmla="*/ 371153 h 742418"/>
                <a:gd name="connsiteX7" fmla="*/ 582691 w 742418"/>
                <a:gd name="connsiteY7" fmla="*/ 389821 h 742418"/>
                <a:gd name="connsiteX8" fmla="*/ 581273 w 742418"/>
                <a:gd name="connsiteY8" fmla="*/ 393115 h 742418"/>
                <a:gd name="connsiteX9" fmla="*/ 579386 w 742418"/>
                <a:gd name="connsiteY9" fmla="*/ 395514 h 742418"/>
                <a:gd name="connsiteX10" fmla="*/ 573943 w 742418"/>
                <a:gd name="connsiteY10" fmla="*/ 401149 h 742418"/>
                <a:gd name="connsiteX11" fmla="*/ 449625 w 742418"/>
                <a:gd name="connsiteY11" fmla="*/ 525467 h 742418"/>
                <a:gd name="connsiteX12" fmla="*/ 397801 w 742418"/>
                <a:gd name="connsiteY12" fmla="*/ 525467 h 742418"/>
                <a:gd name="connsiteX13" fmla="*/ 397801 w 742418"/>
                <a:gd name="connsiteY13" fmla="*/ 473643 h 742418"/>
                <a:gd name="connsiteX14" fmla="*/ 462843 w 742418"/>
                <a:gd name="connsiteY14" fmla="*/ 408602 h 742418"/>
                <a:gd name="connsiteX15" fmla="*/ 192664 w 742418"/>
                <a:gd name="connsiteY15" fmla="*/ 408602 h 742418"/>
                <a:gd name="connsiteX16" fmla="*/ 156019 w 742418"/>
                <a:gd name="connsiteY16" fmla="*/ 371957 h 742418"/>
                <a:gd name="connsiteX17" fmla="*/ 192664 w 742418"/>
                <a:gd name="connsiteY17" fmla="*/ 335311 h 742418"/>
                <a:gd name="connsiteX18" fmla="*/ 465353 w 742418"/>
                <a:gd name="connsiteY18" fmla="*/ 335311 h 742418"/>
                <a:gd name="connsiteX19" fmla="*/ 398817 w 742418"/>
                <a:gd name="connsiteY19" fmla="*/ 268775 h 742418"/>
                <a:gd name="connsiteX20" fmla="*/ 398817 w 742418"/>
                <a:gd name="connsiteY20" fmla="*/ 216951 h 742418"/>
                <a:gd name="connsiteX21" fmla="*/ 424729 w 742418"/>
                <a:gd name="connsiteY21" fmla="*/ 206218 h 742418"/>
                <a:gd name="connsiteX22" fmla="*/ 371209 w 742418"/>
                <a:gd name="connsiteY22" fmla="*/ 67983 h 742418"/>
                <a:gd name="connsiteX23" fmla="*/ 67983 w 742418"/>
                <a:gd name="connsiteY23" fmla="*/ 371209 h 742418"/>
                <a:gd name="connsiteX24" fmla="*/ 371209 w 742418"/>
                <a:gd name="connsiteY24" fmla="*/ 674435 h 742418"/>
                <a:gd name="connsiteX25" fmla="*/ 674435 w 742418"/>
                <a:gd name="connsiteY25" fmla="*/ 371209 h 742418"/>
                <a:gd name="connsiteX26" fmla="*/ 371209 w 742418"/>
                <a:gd name="connsiteY26" fmla="*/ 67983 h 742418"/>
                <a:gd name="connsiteX27" fmla="*/ 371209 w 742418"/>
                <a:gd name="connsiteY27" fmla="*/ 0 h 742418"/>
                <a:gd name="connsiteX28" fmla="*/ 742418 w 742418"/>
                <a:gd name="connsiteY28" fmla="*/ 371209 h 742418"/>
                <a:gd name="connsiteX29" fmla="*/ 371209 w 742418"/>
                <a:gd name="connsiteY29" fmla="*/ 742418 h 742418"/>
                <a:gd name="connsiteX30" fmla="*/ 0 w 742418"/>
                <a:gd name="connsiteY30" fmla="*/ 371209 h 742418"/>
                <a:gd name="connsiteX31" fmla="*/ 371209 w 742418"/>
                <a:gd name="connsiteY31" fmla="*/ 0 h 742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42418" h="742418">
                  <a:moveTo>
                    <a:pt x="424729" y="206218"/>
                  </a:moveTo>
                  <a:cubicBezTo>
                    <a:pt x="434107" y="206218"/>
                    <a:pt x="443486" y="209796"/>
                    <a:pt x="450641" y="216951"/>
                  </a:cubicBezTo>
                  <a:lnTo>
                    <a:pt x="574959" y="341269"/>
                  </a:lnTo>
                  <a:cubicBezTo>
                    <a:pt x="576748" y="343058"/>
                    <a:pt x="578358" y="345008"/>
                    <a:pt x="579768" y="347074"/>
                  </a:cubicBezTo>
                  <a:lnTo>
                    <a:pt x="580353" y="348130"/>
                  </a:lnTo>
                  <a:lnTo>
                    <a:pt x="582691" y="352485"/>
                  </a:lnTo>
                  <a:cubicBezTo>
                    <a:pt x="585033" y="357814"/>
                    <a:pt x="586400" y="364238"/>
                    <a:pt x="586400" y="371153"/>
                  </a:cubicBezTo>
                  <a:cubicBezTo>
                    <a:pt x="586400" y="378068"/>
                    <a:pt x="585033" y="384492"/>
                    <a:pt x="582691" y="389821"/>
                  </a:cubicBezTo>
                  <a:lnTo>
                    <a:pt x="581273" y="393115"/>
                  </a:lnTo>
                  <a:lnTo>
                    <a:pt x="579386" y="395514"/>
                  </a:lnTo>
                  <a:cubicBezTo>
                    <a:pt x="577705" y="397433"/>
                    <a:pt x="575732" y="399361"/>
                    <a:pt x="573943" y="401149"/>
                  </a:cubicBezTo>
                  <a:lnTo>
                    <a:pt x="449625" y="525467"/>
                  </a:lnTo>
                  <a:cubicBezTo>
                    <a:pt x="435314" y="539778"/>
                    <a:pt x="412112" y="539778"/>
                    <a:pt x="397801" y="525467"/>
                  </a:cubicBezTo>
                  <a:cubicBezTo>
                    <a:pt x="383490" y="511156"/>
                    <a:pt x="383490" y="487954"/>
                    <a:pt x="397801" y="473643"/>
                  </a:cubicBezTo>
                  <a:lnTo>
                    <a:pt x="462843" y="408602"/>
                  </a:lnTo>
                  <a:lnTo>
                    <a:pt x="192664" y="408602"/>
                  </a:lnTo>
                  <a:cubicBezTo>
                    <a:pt x="172426" y="408602"/>
                    <a:pt x="156019" y="392195"/>
                    <a:pt x="156019" y="371957"/>
                  </a:cubicBezTo>
                  <a:cubicBezTo>
                    <a:pt x="156019" y="351718"/>
                    <a:pt x="172426" y="335311"/>
                    <a:pt x="192664" y="335311"/>
                  </a:cubicBezTo>
                  <a:lnTo>
                    <a:pt x="465353" y="335311"/>
                  </a:lnTo>
                  <a:lnTo>
                    <a:pt x="398817" y="268775"/>
                  </a:lnTo>
                  <a:cubicBezTo>
                    <a:pt x="384506" y="254464"/>
                    <a:pt x="384506" y="231262"/>
                    <a:pt x="398817" y="216951"/>
                  </a:cubicBezTo>
                  <a:cubicBezTo>
                    <a:pt x="405972" y="209796"/>
                    <a:pt x="415351" y="206218"/>
                    <a:pt x="424729" y="206218"/>
                  </a:cubicBezTo>
                  <a:close/>
                  <a:moveTo>
                    <a:pt x="371209" y="67983"/>
                  </a:moveTo>
                  <a:cubicBezTo>
                    <a:pt x="203742" y="67983"/>
                    <a:pt x="67983" y="203742"/>
                    <a:pt x="67983" y="371209"/>
                  </a:cubicBezTo>
                  <a:cubicBezTo>
                    <a:pt x="67983" y="538676"/>
                    <a:pt x="203742" y="674435"/>
                    <a:pt x="371209" y="674435"/>
                  </a:cubicBezTo>
                  <a:cubicBezTo>
                    <a:pt x="538676" y="674435"/>
                    <a:pt x="674435" y="538676"/>
                    <a:pt x="674435" y="371209"/>
                  </a:cubicBezTo>
                  <a:cubicBezTo>
                    <a:pt x="674435" y="203742"/>
                    <a:pt x="538676" y="67983"/>
                    <a:pt x="371209" y="67983"/>
                  </a:cubicBezTo>
                  <a:close/>
                  <a:moveTo>
                    <a:pt x="371209" y="0"/>
                  </a:moveTo>
                  <a:cubicBezTo>
                    <a:pt x="576222" y="0"/>
                    <a:pt x="742418" y="166196"/>
                    <a:pt x="742418" y="371209"/>
                  </a:cubicBezTo>
                  <a:cubicBezTo>
                    <a:pt x="742418" y="576222"/>
                    <a:pt x="576222" y="742418"/>
                    <a:pt x="371209" y="742418"/>
                  </a:cubicBezTo>
                  <a:cubicBezTo>
                    <a:pt x="166196" y="742418"/>
                    <a:pt x="0" y="576222"/>
                    <a:pt x="0" y="371209"/>
                  </a:cubicBezTo>
                  <a:cubicBezTo>
                    <a:pt x="0" y="166196"/>
                    <a:pt x="166196" y="0"/>
                    <a:pt x="371209" y="0"/>
                  </a:cubicBezTo>
                  <a:close/>
                </a:path>
              </a:pathLst>
            </a:custGeom>
            <a:solidFill>
              <a:srgbClr val="2F51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48" name="3"/>
            <p:cNvSpPr>
              <a:spLocks noChangeAspect="1"/>
            </p:cNvSpPr>
            <p:nvPr/>
          </p:nvSpPr>
          <p:spPr>
            <a:xfrm>
              <a:off x="6097587" y="5208041"/>
              <a:ext cx="360000" cy="360000"/>
            </a:xfrm>
            <a:custGeom>
              <a:avLst/>
              <a:gdLst>
                <a:gd name="connsiteX0" fmla="*/ 424729 w 742418"/>
                <a:gd name="connsiteY0" fmla="*/ 206218 h 742418"/>
                <a:gd name="connsiteX1" fmla="*/ 450641 w 742418"/>
                <a:gd name="connsiteY1" fmla="*/ 216951 h 742418"/>
                <a:gd name="connsiteX2" fmla="*/ 574959 w 742418"/>
                <a:gd name="connsiteY2" fmla="*/ 341269 h 742418"/>
                <a:gd name="connsiteX3" fmla="*/ 579768 w 742418"/>
                <a:gd name="connsiteY3" fmla="*/ 347074 h 742418"/>
                <a:gd name="connsiteX4" fmla="*/ 580353 w 742418"/>
                <a:gd name="connsiteY4" fmla="*/ 348130 h 742418"/>
                <a:gd name="connsiteX5" fmla="*/ 582691 w 742418"/>
                <a:gd name="connsiteY5" fmla="*/ 352485 h 742418"/>
                <a:gd name="connsiteX6" fmla="*/ 586400 w 742418"/>
                <a:gd name="connsiteY6" fmla="*/ 371153 h 742418"/>
                <a:gd name="connsiteX7" fmla="*/ 582691 w 742418"/>
                <a:gd name="connsiteY7" fmla="*/ 389821 h 742418"/>
                <a:gd name="connsiteX8" fmla="*/ 581273 w 742418"/>
                <a:gd name="connsiteY8" fmla="*/ 393115 h 742418"/>
                <a:gd name="connsiteX9" fmla="*/ 579386 w 742418"/>
                <a:gd name="connsiteY9" fmla="*/ 395514 h 742418"/>
                <a:gd name="connsiteX10" fmla="*/ 573943 w 742418"/>
                <a:gd name="connsiteY10" fmla="*/ 401149 h 742418"/>
                <a:gd name="connsiteX11" fmla="*/ 449625 w 742418"/>
                <a:gd name="connsiteY11" fmla="*/ 525467 h 742418"/>
                <a:gd name="connsiteX12" fmla="*/ 397801 w 742418"/>
                <a:gd name="connsiteY12" fmla="*/ 525467 h 742418"/>
                <a:gd name="connsiteX13" fmla="*/ 397801 w 742418"/>
                <a:gd name="connsiteY13" fmla="*/ 473643 h 742418"/>
                <a:gd name="connsiteX14" fmla="*/ 462843 w 742418"/>
                <a:gd name="connsiteY14" fmla="*/ 408602 h 742418"/>
                <a:gd name="connsiteX15" fmla="*/ 192664 w 742418"/>
                <a:gd name="connsiteY15" fmla="*/ 408602 h 742418"/>
                <a:gd name="connsiteX16" fmla="*/ 156019 w 742418"/>
                <a:gd name="connsiteY16" fmla="*/ 371957 h 742418"/>
                <a:gd name="connsiteX17" fmla="*/ 192664 w 742418"/>
                <a:gd name="connsiteY17" fmla="*/ 335311 h 742418"/>
                <a:gd name="connsiteX18" fmla="*/ 465353 w 742418"/>
                <a:gd name="connsiteY18" fmla="*/ 335311 h 742418"/>
                <a:gd name="connsiteX19" fmla="*/ 398817 w 742418"/>
                <a:gd name="connsiteY19" fmla="*/ 268775 h 742418"/>
                <a:gd name="connsiteX20" fmla="*/ 398817 w 742418"/>
                <a:gd name="connsiteY20" fmla="*/ 216951 h 742418"/>
                <a:gd name="connsiteX21" fmla="*/ 424729 w 742418"/>
                <a:gd name="connsiteY21" fmla="*/ 206218 h 742418"/>
                <a:gd name="connsiteX22" fmla="*/ 371209 w 742418"/>
                <a:gd name="connsiteY22" fmla="*/ 67983 h 742418"/>
                <a:gd name="connsiteX23" fmla="*/ 67983 w 742418"/>
                <a:gd name="connsiteY23" fmla="*/ 371209 h 742418"/>
                <a:gd name="connsiteX24" fmla="*/ 371209 w 742418"/>
                <a:gd name="connsiteY24" fmla="*/ 674435 h 742418"/>
                <a:gd name="connsiteX25" fmla="*/ 674435 w 742418"/>
                <a:gd name="connsiteY25" fmla="*/ 371209 h 742418"/>
                <a:gd name="connsiteX26" fmla="*/ 371209 w 742418"/>
                <a:gd name="connsiteY26" fmla="*/ 67983 h 742418"/>
                <a:gd name="connsiteX27" fmla="*/ 371209 w 742418"/>
                <a:gd name="connsiteY27" fmla="*/ 0 h 742418"/>
                <a:gd name="connsiteX28" fmla="*/ 742418 w 742418"/>
                <a:gd name="connsiteY28" fmla="*/ 371209 h 742418"/>
                <a:gd name="connsiteX29" fmla="*/ 371209 w 742418"/>
                <a:gd name="connsiteY29" fmla="*/ 742418 h 742418"/>
                <a:gd name="connsiteX30" fmla="*/ 0 w 742418"/>
                <a:gd name="connsiteY30" fmla="*/ 371209 h 742418"/>
                <a:gd name="connsiteX31" fmla="*/ 371209 w 742418"/>
                <a:gd name="connsiteY31" fmla="*/ 0 h 742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42418" h="742418">
                  <a:moveTo>
                    <a:pt x="424729" y="206218"/>
                  </a:moveTo>
                  <a:cubicBezTo>
                    <a:pt x="434107" y="206218"/>
                    <a:pt x="443486" y="209796"/>
                    <a:pt x="450641" y="216951"/>
                  </a:cubicBezTo>
                  <a:lnTo>
                    <a:pt x="574959" y="341269"/>
                  </a:lnTo>
                  <a:cubicBezTo>
                    <a:pt x="576748" y="343058"/>
                    <a:pt x="578358" y="345008"/>
                    <a:pt x="579768" y="347074"/>
                  </a:cubicBezTo>
                  <a:lnTo>
                    <a:pt x="580353" y="348130"/>
                  </a:lnTo>
                  <a:lnTo>
                    <a:pt x="582691" y="352485"/>
                  </a:lnTo>
                  <a:cubicBezTo>
                    <a:pt x="585033" y="357814"/>
                    <a:pt x="586400" y="364238"/>
                    <a:pt x="586400" y="371153"/>
                  </a:cubicBezTo>
                  <a:cubicBezTo>
                    <a:pt x="586400" y="378068"/>
                    <a:pt x="585033" y="384492"/>
                    <a:pt x="582691" y="389821"/>
                  </a:cubicBezTo>
                  <a:lnTo>
                    <a:pt x="581273" y="393115"/>
                  </a:lnTo>
                  <a:lnTo>
                    <a:pt x="579386" y="395514"/>
                  </a:lnTo>
                  <a:cubicBezTo>
                    <a:pt x="577705" y="397433"/>
                    <a:pt x="575732" y="399361"/>
                    <a:pt x="573943" y="401149"/>
                  </a:cubicBezTo>
                  <a:lnTo>
                    <a:pt x="449625" y="525467"/>
                  </a:lnTo>
                  <a:cubicBezTo>
                    <a:pt x="435314" y="539778"/>
                    <a:pt x="412112" y="539778"/>
                    <a:pt x="397801" y="525467"/>
                  </a:cubicBezTo>
                  <a:cubicBezTo>
                    <a:pt x="383490" y="511156"/>
                    <a:pt x="383490" y="487954"/>
                    <a:pt x="397801" y="473643"/>
                  </a:cubicBezTo>
                  <a:lnTo>
                    <a:pt x="462843" y="408602"/>
                  </a:lnTo>
                  <a:lnTo>
                    <a:pt x="192664" y="408602"/>
                  </a:lnTo>
                  <a:cubicBezTo>
                    <a:pt x="172426" y="408602"/>
                    <a:pt x="156019" y="392195"/>
                    <a:pt x="156019" y="371957"/>
                  </a:cubicBezTo>
                  <a:cubicBezTo>
                    <a:pt x="156019" y="351718"/>
                    <a:pt x="172426" y="335311"/>
                    <a:pt x="192664" y="335311"/>
                  </a:cubicBezTo>
                  <a:lnTo>
                    <a:pt x="465353" y="335311"/>
                  </a:lnTo>
                  <a:lnTo>
                    <a:pt x="398817" y="268775"/>
                  </a:lnTo>
                  <a:cubicBezTo>
                    <a:pt x="384506" y="254464"/>
                    <a:pt x="384506" y="231262"/>
                    <a:pt x="398817" y="216951"/>
                  </a:cubicBezTo>
                  <a:cubicBezTo>
                    <a:pt x="405972" y="209796"/>
                    <a:pt x="415351" y="206218"/>
                    <a:pt x="424729" y="206218"/>
                  </a:cubicBezTo>
                  <a:close/>
                  <a:moveTo>
                    <a:pt x="371209" y="67983"/>
                  </a:moveTo>
                  <a:cubicBezTo>
                    <a:pt x="203742" y="67983"/>
                    <a:pt x="67983" y="203742"/>
                    <a:pt x="67983" y="371209"/>
                  </a:cubicBezTo>
                  <a:cubicBezTo>
                    <a:pt x="67983" y="538676"/>
                    <a:pt x="203742" y="674435"/>
                    <a:pt x="371209" y="674435"/>
                  </a:cubicBezTo>
                  <a:cubicBezTo>
                    <a:pt x="538676" y="674435"/>
                    <a:pt x="674435" y="538676"/>
                    <a:pt x="674435" y="371209"/>
                  </a:cubicBezTo>
                  <a:cubicBezTo>
                    <a:pt x="674435" y="203742"/>
                    <a:pt x="538676" y="67983"/>
                    <a:pt x="371209" y="67983"/>
                  </a:cubicBezTo>
                  <a:close/>
                  <a:moveTo>
                    <a:pt x="371209" y="0"/>
                  </a:moveTo>
                  <a:cubicBezTo>
                    <a:pt x="576222" y="0"/>
                    <a:pt x="742418" y="166196"/>
                    <a:pt x="742418" y="371209"/>
                  </a:cubicBezTo>
                  <a:cubicBezTo>
                    <a:pt x="742418" y="576222"/>
                    <a:pt x="576222" y="742418"/>
                    <a:pt x="371209" y="742418"/>
                  </a:cubicBezTo>
                  <a:cubicBezTo>
                    <a:pt x="166196" y="742418"/>
                    <a:pt x="0" y="576222"/>
                    <a:pt x="0" y="371209"/>
                  </a:cubicBezTo>
                  <a:cubicBezTo>
                    <a:pt x="0" y="166196"/>
                    <a:pt x="166196" y="0"/>
                    <a:pt x="371209" y="0"/>
                  </a:cubicBezTo>
                  <a:close/>
                </a:path>
              </a:pathLst>
            </a:custGeom>
            <a:solidFill>
              <a:srgbClr val="2F51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</p:grpSp>
      <p:sp>
        <p:nvSpPr>
          <p:cNvPr id="61" name="矩形 60"/>
          <p:cNvSpPr/>
          <p:nvPr/>
        </p:nvSpPr>
        <p:spPr>
          <a:xfrm>
            <a:off x="846000" y="2323971"/>
            <a:ext cx="4624043" cy="327600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32"/>
          <p:cNvSpPr txBox="1"/>
          <p:nvPr/>
        </p:nvSpPr>
        <p:spPr>
          <a:xfrm>
            <a:off x="5339356" y="2869724"/>
            <a:ext cx="3600000" cy="702945"/>
          </a:xfrm>
          <a:prstGeom prst="rect">
            <a:avLst/>
          </a:prstGeom>
          <a:noFill/>
        </p:spPr>
        <p:txBody>
          <a:bodyPr wrap="square" lIns="87764" tIns="43882" rIns="87764" bIns="43882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Agency FB" panose="020B0503020202020204" pitchFamily="34" charset="0"/>
              </a:defRPr>
            </a:lvl1pPr>
          </a:lstStyle>
          <a:p>
            <a:r>
              <a:rPr lang="zh-CN" altLang="en-US" sz="40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输入标题内容</a:t>
            </a:r>
            <a:endParaRPr lang="zh-CN" altLang="en-US" sz="4000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矩形 1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339356" y="3707924"/>
            <a:ext cx="4320000" cy="535531"/>
          </a:xfrm>
          <a:prstGeom prst="rect">
            <a:avLst/>
          </a:prstGeom>
        </p:spPr>
        <p:txBody>
          <a:bodyPr wrap="square" lIns="91441" tIns="45720" rIns="91441" bIns="4572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n-ea"/>
                <a:ea typeface="+mn-ea"/>
                <a:cs typeface="+mn-ea"/>
                <a:sym typeface="Calibri" panose="020F0502020204030204" pitchFamily="34" charset="0"/>
              </a:rPr>
              <a:t>双击输入替换内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  <a:ea typeface="+mn-ea"/>
                <a:cs typeface="+mn-ea"/>
                <a:sym typeface="Calibri" panose="020F0502020204030204" pitchFamily="34" charset="0"/>
              </a:rPr>
              <a:t>容编辑文字双</a:t>
            </a:r>
            <a:r>
              <a:rPr lang="zh-CN" altLang="en-US" sz="1200" dirty="0">
                <a:solidFill>
                  <a:schemeClr val="bg1"/>
                </a:solidFill>
                <a:latin typeface="+mn-ea"/>
                <a:ea typeface="+mn-ea"/>
                <a:cs typeface="+mn-ea"/>
                <a:sym typeface="Calibri" panose="020F0502020204030204" pitchFamily="34" charset="0"/>
              </a:rPr>
              <a:t>击输入替换内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  <a:ea typeface="+mn-ea"/>
                <a:cs typeface="+mn-ea"/>
                <a:sym typeface="Calibri" panose="020F0502020204030204" pitchFamily="34" charset="0"/>
              </a:rPr>
              <a:t>容编辑文字双</a:t>
            </a:r>
            <a:r>
              <a:rPr lang="zh-CN" altLang="en-US" sz="1200" dirty="0">
                <a:solidFill>
                  <a:schemeClr val="bg1"/>
                </a:solidFill>
                <a:latin typeface="+mn-ea"/>
                <a:ea typeface="+mn-ea"/>
                <a:cs typeface="+mn-ea"/>
                <a:sym typeface="Calibri" panose="020F0502020204030204" pitchFamily="34" charset="0"/>
              </a:rPr>
              <a:t>击输入替换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  <a:ea typeface="+mn-ea"/>
                <a:cs typeface="+mn-ea"/>
                <a:sym typeface="Calibri" panose="020F0502020204030204" pitchFamily="34" charset="0"/>
              </a:rPr>
              <a:t>内容</a:t>
            </a:r>
            <a:endParaRPr lang="zh-CN" altLang="en-US" sz="1200" dirty="0" smtClean="0">
              <a:solidFill>
                <a:schemeClr val="bg1"/>
              </a:solidFill>
              <a:latin typeface="+mn-ea"/>
              <a:ea typeface="+mn-ea"/>
              <a:cs typeface="+mn-ea"/>
              <a:sym typeface="Calibri" panose="020F0502020204030204" pitchFamily="34" charset="0"/>
            </a:endParaRPr>
          </a:p>
        </p:txBody>
      </p:sp>
      <p:grpSp>
        <p:nvGrpSpPr>
          <p:cNvPr id="2" name="组合 1"/>
          <p:cNvGrpSpPr>
            <a:grpSpLocks noChangeAspect="1"/>
          </p:cNvGrpSpPr>
          <p:nvPr/>
        </p:nvGrpSpPr>
        <p:grpSpPr>
          <a:xfrm>
            <a:off x="2528823" y="2332115"/>
            <a:ext cx="2202244" cy="2195358"/>
            <a:chOff x="411682" y="3505994"/>
            <a:chExt cx="2455680" cy="2448000"/>
          </a:xfrm>
          <a:solidFill>
            <a:schemeClr val="accent6"/>
          </a:solidFill>
        </p:grpSpPr>
        <p:sp>
          <p:nvSpPr>
            <p:cNvPr id="6" name="TextBox 5"/>
            <p:cNvSpPr txBox="1"/>
            <p:nvPr/>
          </p:nvSpPr>
          <p:spPr>
            <a:xfrm>
              <a:off x="411682" y="3850917"/>
              <a:ext cx="1441643" cy="17581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87764" tIns="43882" rIns="87764" bIns="43882" rtlCol="0" anchor="ctr" anchorCtr="1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zh-CN" sz="8800" dirty="0" smtClean="0">
                  <a:ln w="28575">
                    <a:noFill/>
                    <a:prstDash val="solid"/>
                  </a:ln>
                  <a:solidFill>
                    <a:schemeClr val="bg1"/>
                  </a:solidFill>
                  <a:latin typeface="+mj-ea"/>
                  <a:ea typeface="+mj-ea"/>
                </a:rPr>
                <a:t>03</a:t>
              </a:r>
              <a:endParaRPr lang="en-US" altLang="zh-CN" sz="8800" dirty="0" smtClean="0">
                <a:ln w="28575">
                  <a:noFill/>
                  <a:prstDash val="solid"/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3" name="图文框 1"/>
            <p:cNvSpPr>
              <a:spLocks noChangeAspect="1"/>
            </p:cNvSpPr>
            <p:nvPr/>
          </p:nvSpPr>
          <p:spPr>
            <a:xfrm>
              <a:off x="664162" y="3505994"/>
              <a:ext cx="2203200" cy="2448000"/>
            </a:xfrm>
            <a:custGeom>
              <a:avLst/>
              <a:gdLst/>
              <a:ahLst/>
              <a:cxnLst/>
              <a:rect l="l" t="t" r="r" b="b"/>
              <a:pathLst>
                <a:path w="3600000" h="3960440">
                  <a:moveTo>
                    <a:pt x="0" y="0"/>
                  </a:moveTo>
                  <a:lnTo>
                    <a:pt x="3600000" y="0"/>
                  </a:lnTo>
                  <a:lnTo>
                    <a:pt x="3600000" y="3960440"/>
                  </a:lnTo>
                  <a:lnTo>
                    <a:pt x="0" y="3960440"/>
                  </a:lnTo>
                  <a:lnTo>
                    <a:pt x="0" y="2988332"/>
                  </a:lnTo>
                  <a:lnTo>
                    <a:pt x="91440" y="2988332"/>
                  </a:lnTo>
                  <a:lnTo>
                    <a:pt x="91440" y="3869000"/>
                  </a:lnTo>
                  <a:lnTo>
                    <a:pt x="3508560" y="3869000"/>
                  </a:lnTo>
                  <a:lnTo>
                    <a:pt x="3508560" y="91440"/>
                  </a:lnTo>
                  <a:lnTo>
                    <a:pt x="91440" y="91440"/>
                  </a:lnTo>
                  <a:lnTo>
                    <a:pt x="91440" y="972108"/>
                  </a:lnTo>
                  <a:lnTo>
                    <a:pt x="0" y="972108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2"/>
          <p:cNvSpPr txBox="1"/>
          <p:nvPr/>
        </p:nvSpPr>
        <p:spPr>
          <a:xfrm>
            <a:off x="1260000" y="666000"/>
            <a:ext cx="3231285" cy="457953"/>
          </a:xfrm>
          <a:prstGeom prst="rect">
            <a:avLst/>
          </a:prstGeom>
          <a:noFill/>
        </p:spPr>
        <p:txBody>
          <a:bodyPr wrap="square" lIns="87764" tIns="43882" rIns="87764" bIns="43882" rtlCol="0">
            <a:spAutoFit/>
          </a:bodyPr>
          <a:lstStyle>
            <a:defPPr>
              <a:defRPr lang="zh-CN"/>
            </a:defPPr>
            <a:lvl1pPr algn="ctr">
              <a:defRPr sz="2400" spc="300">
                <a:solidFill>
                  <a:schemeClr val="tx2"/>
                </a:solidFill>
                <a:latin typeface="思源黑体 CN Bold" pitchFamily="34" charset="-122"/>
                <a:ea typeface="思源黑体 CN Bold" pitchFamily="3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添加标题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内容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307387" y="836017"/>
            <a:ext cx="33698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spc="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ADDTHETITLE</a:t>
            </a:r>
            <a:endParaRPr lang="id-ID" sz="1200" spc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aphicFrame>
        <p:nvGraphicFramePr>
          <p:cNvPr id="60" name="Chart 4"/>
          <p:cNvGraphicFramePr>
            <a:graphicFrameLocks noChangeAspect="1"/>
          </p:cNvGraphicFramePr>
          <p:nvPr/>
        </p:nvGraphicFramePr>
        <p:xfrm>
          <a:off x="622163" y="1872000"/>
          <a:ext cx="10557303" cy="3799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Graphic spid="60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2"/>
          <p:cNvSpPr txBox="1"/>
          <p:nvPr/>
        </p:nvSpPr>
        <p:spPr>
          <a:xfrm>
            <a:off x="1260000" y="666000"/>
            <a:ext cx="3231285" cy="457953"/>
          </a:xfrm>
          <a:prstGeom prst="rect">
            <a:avLst/>
          </a:prstGeom>
          <a:noFill/>
        </p:spPr>
        <p:txBody>
          <a:bodyPr wrap="square" lIns="87764" tIns="43882" rIns="87764" bIns="43882" rtlCol="0">
            <a:spAutoFit/>
          </a:bodyPr>
          <a:lstStyle>
            <a:defPPr>
              <a:defRPr lang="zh-CN"/>
            </a:defPPr>
            <a:lvl1pPr algn="ctr">
              <a:defRPr sz="2400" spc="300">
                <a:solidFill>
                  <a:schemeClr val="tx2"/>
                </a:solidFill>
                <a:latin typeface="思源黑体 CN Bold" pitchFamily="34" charset="-122"/>
                <a:ea typeface="思源黑体 CN Bold" pitchFamily="3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添加标题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内容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07387" y="836017"/>
            <a:ext cx="33698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spc="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ADDTHETITLE</a:t>
            </a:r>
            <a:endParaRPr lang="id-ID" sz="1200" spc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138" name="Group 21"/>
          <p:cNvGrpSpPr/>
          <p:nvPr/>
        </p:nvGrpSpPr>
        <p:grpSpPr>
          <a:xfrm>
            <a:off x="1050584" y="2225157"/>
            <a:ext cx="3048815" cy="1042855"/>
            <a:chOff x="642910" y="1778920"/>
            <a:chExt cx="2286016" cy="781960"/>
          </a:xfrm>
        </p:grpSpPr>
        <p:sp>
          <p:nvSpPr>
            <p:cNvPr id="139" name="Rectangle 88"/>
            <p:cNvSpPr/>
            <p:nvPr/>
          </p:nvSpPr>
          <p:spPr>
            <a:xfrm>
              <a:off x="642910" y="2076244"/>
              <a:ext cx="2286016" cy="4846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</a:rPr>
                <a:t>容编辑文字双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</a:rPr>
                <a:t>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</a:rPr>
                <a:t>容编辑文字双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</a:rPr>
                <a:t>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</a:rPr>
                <a:t>容编辑文字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Open Sans Light" pitchFamily="34" charset="0"/>
              </a:endParaRPr>
            </a:p>
          </p:txBody>
        </p:sp>
        <p:sp>
          <p:nvSpPr>
            <p:cNvPr id="140" name="Rectangle 89"/>
            <p:cNvSpPr/>
            <p:nvPr/>
          </p:nvSpPr>
          <p:spPr>
            <a:xfrm>
              <a:off x="642910" y="1778920"/>
              <a:ext cx="1928826" cy="3000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" pitchFamily="34" charset="0"/>
                </a:rPr>
                <a:t>优势</a:t>
              </a:r>
              <a:endPara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Open Sans" pitchFamily="34" charset="0"/>
              </a:endParaRPr>
            </a:p>
          </p:txBody>
        </p:sp>
      </p:grpSp>
      <p:grpSp>
        <p:nvGrpSpPr>
          <p:cNvPr id="141" name="Group 22"/>
          <p:cNvGrpSpPr/>
          <p:nvPr/>
        </p:nvGrpSpPr>
        <p:grpSpPr>
          <a:xfrm>
            <a:off x="1050584" y="4139957"/>
            <a:ext cx="3048815" cy="1108242"/>
            <a:chOff x="642910" y="3214692"/>
            <a:chExt cx="2286016" cy="830990"/>
          </a:xfrm>
        </p:grpSpPr>
        <p:sp>
          <p:nvSpPr>
            <p:cNvPr id="142" name="Rectangle 90"/>
            <p:cNvSpPr/>
            <p:nvPr/>
          </p:nvSpPr>
          <p:spPr>
            <a:xfrm>
              <a:off x="642910" y="3561046"/>
              <a:ext cx="2286016" cy="4846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</a:rPr>
                <a:t>容编辑文字双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</a:rPr>
                <a:t>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</a:rPr>
                <a:t>容编辑文字双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</a:rPr>
                <a:t>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</a:rPr>
                <a:t>容编辑文字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Open Sans Light" pitchFamily="34" charset="0"/>
              </a:endParaRPr>
            </a:p>
          </p:txBody>
        </p:sp>
        <p:sp>
          <p:nvSpPr>
            <p:cNvPr id="143" name="Rectangle 91"/>
            <p:cNvSpPr/>
            <p:nvPr/>
          </p:nvSpPr>
          <p:spPr>
            <a:xfrm>
              <a:off x="642910" y="3214692"/>
              <a:ext cx="1928826" cy="3000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" pitchFamily="34" charset="0"/>
                </a:rPr>
                <a:t>机会</a:t>
              </a:r>
              <a:endPara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Open Sans" pitchFamily="34" charset="0"/>
              </a:endParaRPr>
            </a:p>
          </p:txBody>
        </p:sp>
      </p:grpSp>
      <p:grpSp>
        <p:nvGrpSpPr>
          <p:cNvPr id="144" name="Group 23"/>
          <p:cNvGrpSpPr/>
          <p:nvPr/>
        </p:nvGrpSpPr>
        <p:grpSpPr>
          <a:xfrm>
            <a:off x="8102561" y="4139957"/>
            <a:ext cx="3048816" cy="1108242"/>
            <a:chOff x="6215073" y="3214692"/>
            <a:chExt cx="2286017" cy="830990"/>
          </a:xfrm>
        </p:grpSpPr>
        <p:sp>
          <p:nvSpPr>
            <p:cNvPr id="145" name="Rectangle 92"/>
            <p:cNvSpPr/>
            <p:nvPr/>
          </p:nvSpPr>
          <p:spPr>
            <a:xfrm>
              <a:off x="6215073" y="3561046"/>
              <a:ext cx="2286016" cy="4846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</a:rPr>
                <a:t>容编辑文字双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</a:rPr>
                <a:t>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</a:rPr>
                <a:t>容编辑文字双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</a:rPr>
                <a:t>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</a:rPr>
                <a:t>容编辑文字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Open Sans Light" pitchFamily="34" charset="0"/>
              </a:endParaRPr>
            </a:p>
          </p:txBody>
        </p:sp>
        <p:sp>
          <p:nvSpPr>
            <p:cNvPr id="146" name="Rectangle 93"/>
            <p:cNvSpPr/>
            <p:nvPr/>
          </p:nvSpPr>
          <p:spPr>
            <a:xfrm>
              <a:off x="6572264" y="3214692"/>
              <a:ext cx="1928826" cy="3000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" pitchFamily="34" charset="0"/>
                </a:rPr>
                <a:t>风险</a:t>
              </a:r>
              <a:endPara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Open Sans" pitchFamily="34" charset="0"/>
              </a:endParaRPr>
            </a:p>
          </p:txBody>
        </p:sp>
      </p:grpSp>
      <p:grpSp>
        <p:nvGrpSpPr>
          <p:cNvPr id="147" name="Group 24"/>
          <p:cNvGrpSpPr/>
          <p:nvPr/>
        </p:nvGrpSpPr>
        <p:grpSpPr>
          <a:xfrm>
            <a:off x="8102561" y="2225158"/>
            <a:ext cx="3048816" cy="1036774"/>
            <a:chOff x="6215073" y="1778920"/>
            <a:chExt cx="2286017" cy="777400"/>
          </a:xfrm>
        </p:grpSpPr>
        <p:sp>
          <p:nvSpPr>
            <p:cNvPr id="148" name="Rectangle 94"/>
            <p:cNvSpPr/>
            <p:nvPr/>
          </p:nvSpPr>
          <p:spPr>
            <a:xfrm>
              <a:off x="6215073" y="2071684"/>
              <a:ext cx="2286016" cy="4846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</a:rPr>
                <a:t>容编辑文字双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</a:rPr>
                <a:t>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</a:rPr>
                <a:t>容编辑文字双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</a:rPr>
                <a:t>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</a:rPr>
                <a:t>容编辑文字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Open Sans Light" pitchFamily="34" charset="0"/>
              </a:endParaRPr>
            </a:p>
          </p:txBody>
        </p:sp>
        <p:sp>
          <p:nvSpPr>
            <p:cNvPr id="149" name="Rectangle 95"/>
            <p:cNvSpPr/>
            <p:nvPr/>
          </p:nvSpPr>
          <p:spPr>
            <a:xfrm>
              <a:off x="6572264" y="1778920"/>
              <a:ext cx="1928826" cy="3000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" pitchFamily="34" charset="0"/>
                </a:rPr>
                <a:t>劣势</a:t>
              </a:r>
              <a:endPara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Open Sans" pitchFamily="34" charset="0"/>
              </a:endParaRPr>
            </a:p>
          </p:txBody>
        </p:sp>
      </p:grpSp>
      <p:grpSp>
        <p:nvGrpSpPr>
          <p:cNvPr id="150" name="组合 149"/>
          <p:cNvGrpSpPr/>
          <p:nvPr/>
        </p:nvGrpSpPr>
        <p:grpSpPr>
          <a:xfrm>
            <a:off x="4362840" y="2134394"/>
            <a:ext cx="3469495" cy="3530718"/>
            <a:chOff x="4556365" y="2413425"/>
            <a:chExt cx="3613568" cy="3680249"/>
          </a:xfrm>
        </p:grpSpPr>
        <p:sp>
          <p:nvSpPr>
            <p:cNvPr id="151" name="TextBox 150"/>
            <p:cNvSpPr txBox="1">
              <a:spLocks noChangeAspect="1"/>
            </p:cNvSpPr>
            <p:nvPr/>
          </p:nvSpPr>
          <p:spPr>
            <a:xfrm>
              <a:off x="4556366" y="2413425"/>
              <a:ext cx="1688610" cy="1688609"/>
            </a:xfrm>
            <a:prstGeom prst="ellipse">
              <a:avLst/>
            </a:prstGeom>
            <a:solidFill>
              <a:srgbClr val="2F5191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/>
              <a:r>
                <a:rPr lang="en-US" altLang="zh-CN" sz="6400" dirty="0">
                  <a:solidFill>
                    <a:schemeClr val="bg1"/>
                  </a:solidFill>
                  <a:latin typeface="+mj-ea"/>
                  <a:ea typeface="+mj-ea"/>
                </a:rPr>
                <a:t>S</a:t>
              </a:r>
              <a:endParaRPr lang="zh-CN" altLang="en-US" sz="64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52" name="TextBox 151"/>
            <p:cNvSpPr txBox="1">
              <a:spLocks noChangeAspect="1"/>
            </p:cNvSpPr>
            <p:nvPr/>
          </p:nvSpPr>
          <p:spPr>
            <a:xfrm>
              <a:off x="6481323" y="2413425"/>
              <a:ext cx="1688610" cy="1688609"/>
            </a:xfrm>
            <a:prstGeom prst="ellipse">
              <a:avLst/>
            </a:prstGeom>
            <a:solidFill>
              <a:srgbClr val="2F5191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/>
              <a:r>
                <a:rPr lang="en-US" altLang="zh-CN" sz="6400" dirty="0">
                  <a:solidFill>
                    <a:schemeClr val="bg1"/>
                  </a:solidFill>
                  <a:latin typeface="+mj-ea"/>
                  <a:ea typeface="+mj-ea"/>
                </a:rPr>
                <a:t>W</a:t>
              </a:r>
              <a:endParaRPr lang="zh-CN" altLang="en-US" sz="64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53" name="TextBox 152"/>
            <p:cNvSpPr txBox="1">
              <a:spLocks noChangeAspect="1"/>
            </p:cNvSpPr>
            <p:nvPr/>
          </p:nvSpPr>
          <p:spPr>
            <a:xfrm>
              <a:off x="4556365" y="4405065"/>
              <a:ext cx="1688611" cy="1688609"/>
            </a:xfrm>
            <a:prstGeom prst="ellipse">
              <a:avLst/>
            </a:prstGeom>
            <a:solidFill>
              <a:srgbClr val="2F5191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/>
              <a:r>
                <a:rPr lang="en-US" altLang="zh-CN" sz="6400" dirty="0">
                  <a:solidFill>
                    <a:schemeClr val="bg1"/>
                  </a:solidFill>
                  <a:latin typeface="+mj-ea"/>
                  <a:ea typeface="+mj-ea"/>
                </a:rPr>
                <a:t>O</a:t>
              </a:r>
              <a:endParaRPr lang="zh-CN" altLang="en-US" sz="64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54" name="TextBox 153"/>
            <p:cNvSpPr txBox="1">
              <a:spLocks noChangeAspect="1"/>
            </p:cNvSpPr>
            <p:nvPr/>
          </p:nvSpPr>
          <p:spPr>
            <a:xfrm>
              <a:off x="6481322" y="4405065"/>
              <a:ext cx="1688611" cy="1688609"/>
            </a:xfrm>
            <a:prstGeom prst="ellipse">
              <a:avLst/>
            </a:prstGeom>
            <a:solidFill>
              <a:srgbClr val="2F5191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/>
              <a:r>
                <a:rPr lang="en-US" altLang="zh-CN" sz="6400" dirty="0">
                  <a:solidFill>
                    <a:schemeClr val="bg1"/>
                  </a:solidFill>
                  <a:latin typeface="+mj-ea"/>
                  <a:ea typeface="+mj-ea"/>
                </a:rPr>
                <a:t>T</a:t>
              </a:r>
              <a:endParaRPr lang="zh-CN" altLang="en-US" sz="64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框 2"/>
          <p:cNvSpPr txBox="1"/>
          <p:nvPr/>
        </p:nvSpPr>
        <p:spPr>
          <a:xfrm>
            <a:off x="1260000" y="666000"/>
            <a:ext cx="3231285" cy="457953"/>
          </a:xfrm>
          <a:prstGeom prst="rect">
            <a:avLst/>
          </a:prstGeom>
          <a:noFill/>
        </p:spPr>
        <p:txBody>
          <a:bodyPr wrap="square" lIns="87764" tIns="43882" rIns="87764" bIns="43882" rtlCol="0">
            <a:spAutoFit/>
          </a:bodyPr>
          <a:lstStyle>
            <a:defPPr>
              <a:defRPr lang="zh-CN"/>
            </a:defPPr>
            <a:lvl1pPr algn="ctr">
              <a:defRPr sz="2400" spc="300">
                <a:solidFill>
                  <a:schemeClr val="tx2"/>
                </a:solidFill>
                <a:latin typeface="思源黑体 CN Bold" pitchFamily="34" charset="-122"/>
                <a:ea typeface="思源黑体 CN Bold" pitchFamily="3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添加标题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内容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307387" y="836017"/>
            <a:ext cx="33698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spc="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ADDTHETITLE</a:t>
            </a:r>
            <a:endParaRPr lang="id-ID" sz="1200" spc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5" name="a417bf34-d299-4453-a191-a54692244ff8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273292" y="1931677"/>
            <a:ext cx="3725448" cy="3467722"/>
            <a:chOff x="3514018" y="1340768"/>
            <a:chExt cx="4958246" cy="4615237"/>
          </a:xfrm>
          <a:solidFill>
            <a:srgbClr val="0D7D64"/>
          </a:solidFill>
        </p:grpSpPr>
        <p:cxnSp>
          <p:nvCxnSpPr>
            <p:cNvPr id="6" name="直接连接符 5"/>
            <p:cNvCxnSpPr/>
            <p:nvPr/>
          </p:nvCxnSpPr>
          <p:spPr>
            <a:xfrm flipH="1">
              <a:off x="3514018" y="4200153"/>
              <a:ext cx="1897540" cy="0"/>
            </a:xfrm>
            <a:prstGeom prst="line">
              <a:avLst/>
            </a:prstGeom>
            <a:grpFill/>
            <a:ln w="19050" cap="rnd">
              <a:solidFill>
                <a:schemeClr val="bg1">
                  <a:lumMod val="8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iŝļíḑè"/>
            <p:cNvGrpSpPr/>
            <p:nvPr/>
          </p:nvGrpSpPr>
          <p:grpSpPr>
            <a:xfrm>
              <a:off x="5227208" y="1340768"/>
              <a:ext cx="1352065" cy="4615237"/>
              <a:chOff x="5227208" y="612555"/>
              <a:chExt cx="1649781" cy="5631482"/>
            </a:xfrm>
            <a:grpFill/>
          </p:grpSpPr>
          <p:sp>
            <p:nvSpPr>
              <p:cNvPr id="11" name="iş1íḑé"/>
              <p:cNvSpPr/>
              <p:nvPr/>
            </p:nvSpPr>
            <p:spPr bwMode="auto">
              <a:xfrm>
                <a:off x="5579775" y="4483121"/>
                <a:ext cx="1232066" cy="1760916"/>
              </a:xfrm>
              <a:custGeom>
                <a:avLst/>
                <a:gdLst>
                  <a:gd name="T0" fmla="*/ 103 w 270"/>
                  <a:gd name="T1" fmla="*/ 388 h 388"/>
                  <a:gd name="T2" fmla="*/ 0 w 270"/>
                  <a:gd name="T3" fmla="*/ 267 h 388"/>
                  <a:gd name="T4" fmla="*/ 243 w 270"/>
                  <a:gd name="T5" fmla="*/ 0 h 388"/>
                  <a:gd name="T6" fmla="*/ 260 w 270"/>
                  <a:gd name="T7" fmla="*/ 109 h 388"/>
                  <a:gd name="T8" fmla="*/ 269 w 270"/>
                  <a:gd name="T9" fmla="*/ 178 h 388"/>
                  <a:gd name="T10" fmla="*/ 264 w 270"/>
                  <a:gd name="T11" fmla="*/ 200 h 388"/>
                  <a:gd name="T12" fmla="*/ 108 w 270"/>
                  <a:gd name="T13" fmla="*/ 384 h 388"/>
                  <a:gd name="T14" fmla="*/ 103 w 270"/>
                  <a:gd name="T15" fmla="*/ 388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" h="388">
                    <a:moveTo>
                      <a:pt x="103" y="388"/>
                    </a:moveTo>
                    <a:cubicBezTo>
                      <a:pt x="69" y="347"/>
                      <a:pt x="35" y="308"/>
                      <a:pt x="0" y="267"/>
                    </a:cubicBezTo>
                    <a:cubicBezTo>
                      <a:pt x="81" y="179"/>
                      <a:pt x="160" y="91"/>
                      <a:pt x="243" y="0"/>
                    </a:cubicBezTo>
                    <a:cubicBezTo>
                      <a:pt x="249" y="39"/>
                      <a:pt x="255" y="74"/>
                      <a:pt x="260" y="109"/>
                    </a:cubicBezTo>
                    <a:cubicBezTo>
                      <a:pt x="263" y="132"/>
                      <a:pt x="267" y="155"/>
                      <a:pt x="269" y="178"/>
                    </a:cubicBezTo>
                    <a:cubicBezTo>
                      <a:pt x="270" y="185"/>
                      <a:pt x="268" y="195"/>
                      <a:pt x="264" y="200"/>
                    </a:cubicBezTo>
                    <a:cubicBezTo>
                      <a:pt x="212" y="262"/>
                      <a:pt x="160" y="323"/>
                      <a:pt x="108" y="384"/>
                    </a:cubicBezTo>
                    <a:cubicBezTo>
                      <a:pt x="107" y="385"/>
                      <a:pt x="106" y="386"/>
                      <a:pt x="103" y="388"/>
                    </a:cubicBezTo>
                    <a:close/>
                  </a:path>
                </a:pathLst>
              </a:custGeom>
              <a:solidFill>
                <a:srgbClr val="2F5191"/>
              </a:solidFill>
              <a:ln w="9525">
                <a:noFill/>
                <a:round/>
              </a:ln>
            </p:spPr>
            <p:txBody>
              <a:bodyPr anchor="ctr"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ïṩľiḋè"/>
              <p:cNvSpPr/>
              <p:nvPr/>
            </p:nvSpPr>
            <p:spPr bwMode="auto">
              <a:xfrm>
                <a:off x="5227208" y="612555"/>
                <a:ext cx="1649781" cy="1628703"/>
              </a:xfrm>
              <a:custGeom>
                <a:avLst/>
                <a:gdLst>
                  <a:gd name="T0" fmla="*/ 114 w 361"/>
                  <a:gd name="T1" fmla="*/ 359 h 359"/>
                  <a:gd name="T2" fmla="*/ 129 w 361"/>
                  <a:gd name="T3" fmla="*/ 254 h 359"/>
                  <a:gd name="T4" fmla="*/ 118 w 361"/>
                  <a:gd name="T5" fmla="*/ 225 h 359"/>
                  <a:gd name="T6" fmla="*/ 28 w 361"/>
                  <a:gd name="T7" fmla="*/ 130 h 359"/>
                  <a:gd name="T8" fmla="*/ 43 w 361"/>
                  <a:gd name="T9" fmla="*/ 55 h 359"/>
                  <a:gd name="T10" fmla="*/ 318 w 361"/>
                  <a:gd name="T11" fmla="*/ 53 h 359"/>
                  <a:gd name="T12" fmla="*/ 325 w 361"/>
                  <a:gd name="T13" fmla="*/ 58 h 359"/>
                  <a:gd name="T14" fmla="*/ 337 w 361"/>
                  <a:gd name="T15" fmla="*/ 125 h 359"/>
                  <a:gd name="T16" fmla="*/ 244 w 361"/>
                  <a:gd name="T17" fmla="*/ 226 h 359"/>
                  <a:gd name="T18" fmla="*/ 232 w 361"/>
                  <a:gd name="T19" fmla="*/ 249 h 359"/>
                  <a:gd name="T20" fmla="*/ 226 w 361"/>
                  <a:gd name="T21" fmla="*/ 260 h 359"/>
                  <a:gd name="T22" fmla="*/ 120 w 361"/>
                  <a:gd name="T23" fmla="*/ 357 h 359"/>
                  <a:gd name="T24" fmla="*/ 114 w 361"/>
                  <a:gd name="T25" fmla="*/ 359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1" h="359">
                    <a:moveTo>
                      <a:pt x="114" y="359"/>
                    </a:moveTo>
                    <a:cubicBezTo>
                      <a:pt x="119" y="324"/>
                      <a:pt x="124" y="289"/>
                      <a:pt x="129" y="254"/>
                    </a:cubicBezTo>
                    <a:cubicBezTo>
                      <a:pt x="131" y="242"/>
                      <a:pt x="128" y="234"/>
                      <a:pt x="118" y="225"/>
                    </a:cubicBezTo>
                    <a:cubicBezTo>
                      <a:pt x="87" y="195"/>
                      <a:pt x="55" y="164"/>
                      <a:pt x="28" y="130"/>
                    </a:cubicBezTo>
                    <a:cubicBezTo>
                      <a:pt x="0" y="96"/>
                      <a:pt x="5" y="78"/>
                      <a:pt x="43" y="55"/>
                    </a:cubicBezTo>
                    <a:cubicBezTo>
                      <a:pt x="134" y="0"/>
                      <a:pt x="226" y="0"/>
                      <a:pt x="318" y="53"/>
                    </a:cubicBezTo>
                    <a:cubicBezTo>
                      <a:pt x="320" y="55"/>
                      <a:pt x="323" y="56"/>
                      <a:pt x="325" y="58"/>
                    </a:cubicBezTo>
                    <a:cubicBezTo>
                      <a:pt x="356" y="81"/>
                      <a:pt x="361" y="96"/>
                      <a:pt x="337" y="125"/>
                    </a:cubicBezTo>
                    <a:cubicBezTo>
                      <a:pt x="308" y="161"/>
                      <a:pt x="275" y="192"/>
                      <a:pt x="244" y="226"/>
                    </a:cubicBezTo>
                    <a:cubicBezTo>
                      <a:pt x="238" y="232"/>
                      <a:pt x="236" y="241"/>
                      <a:pt x="232" y="249"/>
                    </a:cubicBezTo>
                    <a:cubicBezTo>
                      <a:pt x="230" y="253"/>
                      <a:pt x="229" y="258"/>
                      <a:pt x="226" y="260"/>
                    </a:cubicBezTo>
                    <a:cubicBezTo>
                      <a:pt x="191" y="293"/>
                      <a:pt x="156" y="325"/>
                      <a:pt x="120" y="357"/>
                    </a:cubicBezTo>
                    <a:cubicBezTo>
                      <a:pt x="119" y="358"/>
                      <a:pt x="117" y="359"/>
                      <a:pt x="114" y="359"/>
                    </a:cubicBezTo>
                    <a:close/>
                  </a:path>
                </a:pathLst>
              </a:custGeom>
              <a:solidFill>
                <a:srgbClr val="2F5191"/>
              </a:solidFill>
              <a:ln w="9525">
                <a:noFill/>
                <a:round/>
              </a:ln>
            </p:spPr>
            <p:txBody>
              <a:bodyPr anchor="ctr"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iśļídé"/>
              <p:cNvSpPr/>
              <p:nvPr/>
            </p:nvSpPr>
            <p:spPr bwMode="auto">
              <a:xfrm>
                <a:off x="5300021" y="3686014"/>
                <a:ext cx="1402601" cy="1732174"/>
              </a:xfrm>
              <a:custGeom>
                <a:avLst/>
                <a:gdLst>
                  <a:gd name="T0" fmla="*/ 4 w 307"/>
                  <a:gd name="T1" fmla="*/ 382 h 382"/>
                  <a:gd name="T2" fmla="*/ 1 w 307"/>
                  <a:gd name="T3" fmla="*/ 350 h 382"/>
                  <a:gd name="T4" fmla="*/ 6 w 307"/>
                  <a:gd name="T5" fmla="*/ 310 h 382"/>
                  <a:gd name="T6" fmla="*/ 15 w 307"/>
                  <a:gd name="T7" fmla="*/ 287 h 382"/>
                  <a:gd name="T8" fmla="*/ 268 w 307"/>
                  <a:gd name="T9" fmla="*/ 10 h 382"/>
                  <a:gd name="T10" fmla="*/ 278 w 307"/>
                  <a:gd name="T11" fmla="*/ 0 h 382"/>
                  <a:gd name="T12" fmla="*/ 289 w 307"/>
                  <a:gd name="T13" fmla="*/ 66 h 382"/>
                  <a:gd name="T14" fmla="*/ 289 w 307"/>
                  <a:gd name="T15" fmla="*/ 72 h 382"/>
                  <a:gd name="T16" fmla="*/ 255 w 307"/>
                  <a:gd name="T17" fmla="*/ 162 h 382"/>
                  <a:gd name="T18" fmla="*/ 24 w 307"/>
                  <a:gd name="T19" fmla="*/ 371 h 382"/>
                  <a:gd name="T20" fmla="*/ 12 w 307"/>
                  <a:gd name="T21" fmla="*/ 382 h 382"/>
                  <a:gd name="T22" fmla="*/ 4 w 307"/>
                  <a:gd name="T23" fmla="*/ 382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7" h="382">
                    <a:moveTo>
                      <a:pt x="4" y="382"/>
                    </a:moveTo>
                    <a:cubicBezTo>
                      <a:pt x="3" y="371"/>
                      <a:pt x="0" y="360"/>
                      <a:pt x="1" y="350"/>
                    </a:cubicBezTo>
                    <a:cubicBezTo>
                      <a:pt x="1" y="337"/>
                      <a:pt x="3" y="323"/>
                      <a:pt x="6" y="310"/>
                    </a:cubicBezTo>
                    <a:cubicBezTo>
                      <a:pt x="7" y="302"/>
                      <a:pt x="10" y="293"/>
                      <a:pt x="15" y="287"/>
                    </a:cubicBezTo>
                    <a:cubicBezTo>
                      <a:pt x="99" y="195"/>
                      <a:pt x="184" y="102"/>
                      <a:pt x="268" y="10"/>
                    </a:cubicBezTo>
                    <a:cubicBezTo>
                      <a:pt x="270" y="7"/>
                      <a:pt x="273" y="5"/>
                      <a:pt x="278" y="0"/>
                    </a:cubicBezTo>
                    <a:cubicBezTo>
                      <a:pt x="282" y="24"/>
                      <a:pt x="285" y="45"/>
                      <a:pt x="289" y="66"/>
                    </a:cubicBezTo>
                    <a:cubicBezTo>
                      <a:pt x="289" y="68"/>
                      <a:pt x="288" y="71"/>
                      <a:pt x="289" y="72"/>
                    </a:cubicBezTo>
                    <a:cubicBezTo>
                      <a:pt x="307" y="114"/>
                      <a:pt x="283" y="137"/>
                      <a:pt x="255" y="162"/>
                    </a:cubicBezTo>
                    <a:cubicBezTo>
                      <a:pt x="177" y="231"/>
                      <a:pt x="101" y="301"/>
                      <a:pt x="24" y="371"/>
                    </a:cubicBezTo>
                    <a:cubicBezTo>
                      <a:pt x="20" y="375"/>
                      <a:pt x="16" y="378"/>
                      <a:pt x="12" y="382"/>
                    </a:cubicBezTo>
                    <a:cubicBezTo>
                      <a:pt x="9" y="382"/>
                      <a:pt x="7" y="382"/>
                      <a:pt x="4" y="382"/>
                    </a:cubicBezTo>
                    <a:close/>
                  </a:path>
                </a:pathLst>
              </a:custGeom>
              <a:solidFill>
                <a:srgbClr val="2F5191"/>
              </a:solidFill>
              <a:ln w="9525">
                <a:noFill/>
                <a:round/>
              </a:ln>
            </p:spPr>
            <p:txBody>
              <a:bodyPr anchor="ctr"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îŝḷîḑé"/>
              <p:cNvSpPr/>
              <p:nvPr/>
            </p:nvSpPr>
            <p:spPr bwMode="auto">
              <a:xfrm>
                <a:off x="5428402" y="2881243"/>
                <a:ext cx="1099853" cy="1521401"/>
              </a:xfrm>
              <a:custGeom>
                <a:avLst/>
                <a:gdLst>
                  <a:gd name="T0" fmla="*/ 225 w 241"/>
                  <a:gd name="T1" fmla="*/ 0 h 335"/>
                  <a:gd name="T2" fmla="*/ 240 w 241"/>
                  <a:gd name="T3" fmla="*/ 107 h 335"/>
                  <a:gd name="T4" fmla="*/ 233 w 241"/>
                  <a:gd name="T5" fmla="*/ 126 h 335"/>
                  <a:gd name="T6" fmla="*/ 7 w 241"/>
                  <a:gd name="T7" fmla="*/ 332 h 335"/>
                  <a:gd name="T8" fmla="*/ 0 w 241"/>
                  <a:gd name="T9" fmla="*/ 335 h 335"/>
                  <a:gd name="T10" fmla="*/ 16 w 241"/>
                  <a:gd name="T11" fmla="*/ 232 h 335"/>
                  <a:gd name="T12" fmla="*/ 23 w 241"/>
                  <a:gd name="T13" fmla="*/ 220 h 335"/>
                  <a:gd name="T14" fmla="*/ 217 w 241"/>
                  <a:gd name="T15" fmla="*/ 6 h 335"/>
                  <a:gd name="T16" fmla="*/ 225 w 241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1" h="335">
                    <a:moveTo>
                      <a:pt x="225" y="0"/>
                    </a:moveTo>
                    <a:cubicBezTo>
                      <a:pt x="230" y="37"/>
                      <a:pt x="236" y="72"/>
                      <a:pt x="240" y="107"/>
                    </a:cubicBezTo>
                    <a:cubicBezTo>
                      <a:pt x="241" y="113"/>
                      <a:pt x="238" y="122"/>
                      <a:pt x="233" y="126"/>
                    </a:cubicBezTo>
                    <a:cubicBezTo>
                      <a:pt x="158" y="195"/>
                      <a:pt x="83" y="263"/>
                      <a:pt x="7" y="332"/>
                    </a:cubicBezTo>
                    <a:cubicBezTo>
                      <a:pt x="6" y="333"/>
                      <a:pt x="4" y="333"/>
                      <a:pt x="0" y="335"/>
                    </a:cubicBezTo>
                    <a:cubicBezTo>
                      <a:pt x="5" y="299"/>
                      <a:pt x="10" y="266"/>
                      <a:pt x="16" y="232"/>
                    </a:cubicBezTo>
                    <a:cubicBezTo>
                      <a:pt x="16" y="227"/>
                      <a:pt x="20" y="223"/>
                      <a:pt x="23" y="220"/>
                    </a:cubicBezTo>
                    <a:cubicBezTo>
                      <a:pt x="87" y="148"/>
                      <a:pt x="152" y="77"/>
                      <a:pt x="217" y="6"/>
                    </a:cubicBezTo>
                    <a:cubicBezTo>
                      <a:pt x="219" y="4"/>
                      <a:pt x="220" y="3"/>
                      <a:pt x="225" y="0"/>
                    </a:cubicBezTo>
                    <a:close/>
                  </a:path>
                </a:pathLst>
              </a:custGeom>
              <a:solidFill>
                <a:srgbClr val="2F5191"/>
              </a:solidFill>
              <a:ln w="9525">
                <a:noFill/>
                <a:round/>
              </a:ln>
            </p:spPr>
            <p:txBody>
              <a:bodyPr anchor="ctr"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íṣḷïdé"/>
              <p:cNvSpPr/>
              <p:nvPr/>
            </p:nvSpPr>
            <p:spPr bwMode="auto">
              <a:xfrm>
                <a:off x="5593188" y="2084136"/>
                <a:ext cx="812435" cy="1233982"/>
              </a:xfrm>
              <a:custGeom>
                <a:avLst/>
                <a:gdLst>
                  <a:gd name="T0" fmla="*/ 0 w 178"/>
                  <a:gd name="T1" fmla="*/ 270 h 272"/>
                  <a:gd name="T2" fmla="*/ 16 w 178"/>
                  <a:gd name="T3" fmla="*/ 162 h 272"/>
                  <a:gd name="T4" fmla="*/ 24 w 178"/>
                  <a:gd name="T5" fmla="*/ 149 h 272"/>
                  <a:gd name="T6" fmla="*/ 156 w 178"/>
                  <a:gd name="T7" fmla="*/ 4 h 272"/>
                  <a:gd name="T8" fmla="*/ 163 w 178"/>
                  <a:gd name="T9" fmla="*/ 0 h 272"/>
                  <a:gd name="T10" fmla="*/ 178 w 178"/>
                  <a:gd name="T11" fmla="*/ 107 h 272"/>
                  <a:gd name="T12" fmla="*/ 173 w 178"/>
                  <a:gd name="T13" fmla="*/ 118 h 272"/>
                  <a:gd name="T14" fmla="*/ 5 w 178"/>
                  <a:gd name="T15" fmla="*/ 272 h 272"/>
                  <a:gd name="T16" fmla="*/ 0 w 178"/>
                  <a:gd name="T17" fmla="*/ 27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8" h="272">
                    <a:moveTo>
                      <a:pt x="0" y="270"/>
                    </a:moveTo>
                    <a:cubicBezTo>
                      <a:pt x="5" y="234"/>
                      <a:pt x="10" y="198"/>
                      <a:pt x="16" y="162"/>
                    </a:cubicBezTo>
                    <a:cubicBezTo>
                      <a:pt x="16" y="158"/>
                      <a:pt x="20" y="153"/>
                      <a:pt x="24" y="149"/>
                    </a:cubicBezTo>
                    <a:cubicBezTo>
                      <a:pt x="68" y="101"/>
                      <a:pt x="112" y="53"/>
                      <a:pt x="156" y="4"/>
                    </a:cubicBezTo>
                    <a:cubicBezTo>
                      <a:pt x="157" y="3"/>
                      <a:pt x="159" y="2"/>
                      <a:pt x="163" y="0"/>
                    </a:cubicBezTo>
                    <a:cubicBezTo>
                      <a:pt x="168" y="36"/>
                      <a:pt x="173" y="71"/>
                      <a:pt x="178" y="107"/>
                    </a:cubicBezTo>
                    <a:cubicBezTo>
                      <a:pt x="178" y="110"/>
                      <a:pt x="176" y="116"/>
                      <a:pt x="173" y="118"/>
                    </a:cubicBezTo>
                    <a:cubicBezTo>
                      <a:pt x="117" y="170"/>
                      <a:pt x="61" y="221"/>
                      <a:pt x="5" y="272"/>
                    </a:cubicBezTo>
                    <a:cubicBezTo>
                      <a:pt x="3" y="271"/>
                      <a:pt x="1" y="271"/>
                      <a:pt x="0" y="270"/>
                    </a:cubicBezTo>
                    <a:close/>
                  </a:path>
                </a:pathLst>
              </a:custGeom>
              <a:solidFill>
                <a:srgbClr val="2F5191"/>
              </a:solidFill>
              <a:ln w="9525">
                <a:noFill/>
                <a:round/>
              </a:ln>
            </p:spPr>
            <p:txBody>
              <a:bodyPr anchor="ctr"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8" name="直接连接符 7"/>
            <p:cNvCxnSpPr/>
            <p:nvPr/>
          </p:nvCxnSpPr>
          <p:spPr>
            <a:xfrm>
              <a:off x="6192970" y="2512055"/>
              <a:ext cx="2279294" cy="0"/>
            </a:xfrm>
            <a:prstGeom prst="line">
              <a:avLst/>
            </a:prstGeom>
            <a:grpFill/>
            <a:ln w="19050" cap="rnd">
              <a:solidFill>
                <a:schemeClr val="bg1">
                  <a:lumMod val="8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6384032" y="4077072"/>
              <a:ext cx="2088232" cy="0"/>
            </a:xfrm>
            <a:prstGeom prst="line">
              <a:avLst/>
            </a:prstGeom>
            <a:grpFill/>
            <a:ln w="19050" cap="rnd">
              <a:solidFill>
                <a:schemeClr val="bg1">
                  <a:lumMod val="8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H="1">
              <a:off x="3514018" y="5683696"/>
              <a:ext cx="2149934" cy="0"/>
            </a:xfrm>
            <a:prstGeom prst="line">
              <a:avLst/>
            </a:prstGeom>
            <a:grpFill/>
            <a:ln w="19050" cap="rnd">
              <a:solidFill>
                <a:schemeClr val="bg1">
                  <a:lumMod val="8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6"/>
          <p:cNvGrpSpPr/>
          <p:nvPr/>
        </p:nvGrpSpPr>
        <p:grpSpPr>
          <a:xfrm>
            <a:off x="8034859" y="2222057"/>
            <a:ext cx="3441932" cy="922417"/>
            <a:chOff x="2230585" y="2476632"/>
            <a:chExt cx="3441932" cy="922417"/>
          </a:xfrm>
        </p:grpSpPr>
        <p:sp>
          <p:nvSpPr>
            <p:cNvPr id="17" name="TextBox 19"/>
            <p:cNvSpPr txBox="1"/>
            <p:nvPr/>
          </p:nvSpPr>
          <p:spPr>
            <a:xfrm>
              <a:off x="2230585" y="2476632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</a:t>
              </a:r>
              <a:endPara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TextBox 20"/>
            <p:cNvSpPr txBox="1"/>
            <p:nvPr/>
          </p:nvSpPr>
          <p:spPr>
            <a:xfrm>
              <a:off x="2230586" y="2845964"/>
              <a:ext cx="3441931" cy="553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  <a:sym typeface="+mn-ea"/>
                </a:rPr>
                <a:t>双击输入替换内</a:t>
              </a: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  <a:sym typeface="+mn-ea"/>
                </a:rPr>
                <a:t>容编辑文字双</a:t>
              </a: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  <a:sym typeface="+mn-ea"/>
                </a:rPr>
                <a:t>击输入替换内</a:t>
              </a: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  <a:sym typeface="+mn-ea"/>
                </a:rPr>
                <a:t>容编辑文字双</a:t>
              </a: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  <a:sym typeface="+mn-ea"/>
                </a:rPr>
                <a:t>击输入替换内</a:t>
              </a: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  <a:sym typeface="+mn-ea"/>
                </a:rPr>
                <a:t>容编辑文字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itchFamily="34" charset="0"/>
              </a:endParaRPr>
            </a:p>
          </p:txBody>
        </p:sp>
      </p:grpSp>
      <p:grpSp>
        <p:nvGrpSpPr>
          <p:cNvPr id="19" name="Group 16"/>
          <p:cNvGrpSpPr/>
          <p:nvPr/>
        </p:nvGrpSpPr>
        <p:grpSpPr>
          <a:xfrm>
            <a:off x="8034859" y="3452656"/>
            <a:ext cx="3441932" cy="922417"/>
            <a:chOff x="2230585" y="2476632"/>
            <a:chExt cx="3441932" cy="922417"/>
          </a:xfrm>
        </p:grpSpPr>
        <p:sp>
          <p:nvSpPr>
            <p:cNvPr id="20" name="TextBox 19"/>
            <p:cNvSpPr txBox="1"/>
            <p:nvPr/>
          </p:nvSpPr>
          <p:spPr>
            <a:xfrm>
              <a:off x="2230585" y="2476632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</a:t>
              </a:r>
              <a:endPara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230586" y="2845964"/>
              <a:ext cx="3441931" cy="553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  <a:sym typeface="+mn-ea"/>
                </a:rPr>
                <a:t>双击输入替换内</a:t>
              </a: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  <a:sym typeface="+mn-ea"/>
                </a:rPr>
                <a:t>容编辑文字双</a:t>
              </a: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  <a:sym typeface="+mn-ea"/>
                </a:rPr>
                <a:t>击输入替换内</a:t>
              </a: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  <a:sym typeface="+mn-ea"/>
                </a:rPr>
                <a:t>容编辑文字双</a:t>
              </a: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  <a:sym typeface="+mn-ea"/>
                </a:rPr>
                <a:t>击输入替换内</a:t>
              </a: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  <a:sym typeface="+mn-ea"/>
                </a:rPr>
                <a:t>容编辑文字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itchFamily="34" charset="0"/>
              </a:endParaRPr>
            </a:p>
          </p:txBody>
        </p:sp>
      </p:grpSp>
      <p:grpSp>
        <p:nvGrpSpPr>
          <p:cNvPr id="22" name="Group 16"/>
          <p:cNvGrpSpPr/>
          <p:nvPr/>
        </p:nvGrpSpPr>
        <p:grpSpPr>
          <a:xfrm>
            <a:off x="941085" y="3502532"/>
            <a:ext cx="3441932" cy="922417"/>
            <a:chOff x="2230585" y="2476632"/>
            <a:chExt cx="3441932" cy="922417"/>
          </a:xfrm>
        </p:grpSpPr>
        <p:sp>
          <p:nvSpPr>
            <p:cNvPr id="23" name="TextBox 19"/>
            <p:cNvSpPr txBox="1"/>
            <p:nvPr/>
          </p:nvSpPr>
          <p:spPr>
            <a:xfrm>
              <a:off x="2230585" y="2476632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</a:t>
              </a:r>
              <a:endPara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TextBox 20"/>
            <p:cNvSpPr txBox="1"/>
            <p:nvPr/>
          </p:nvSpPr>
          <p:spPr>
            <a:xfrm>
              <a:off x="2230586" y="2845964"/>
              <a:ext cx="3441931" cy="553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  <a:sym typeface="+mn-ea"/>
                </a:rPr>
                <a:t>双击输入替换内</a:t>
              </a: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  <a:sym typeface="+mn-ea"/>
                </a:rPr>
                <a:t>容编辑文字双</a:t>
              </a: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  <a:sym typeface="+mn-ea"/>
                </a:rPr>
                <a:t>击输入替换内</a:t>
              </a: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  <a:sym typeface="+mn-ea"/>
                </a:rPr>
                <a:t>容编辑文字双</a:t>
              </a: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  <a:sym typeface="+mn-ea"/>
                </a:rPr>
                <a:t>击输入替换内</a:t>
              </a: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  <a:sym typeface="+mn-ea"/>
                </a:rPr>
                <a:t>容编辑文字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itchFamily="34" charset="0"/>
              </a:endParaRPr>
            </a:p>
          </p:txBody>
        </p:sp>
      </p:grpSp>
      <p:grpSp>
        <p:nvGrpSpPr>
          <p:cNvPr id="25" name="Group 16"/>
          <p:cNvGrpSpPr/>
          <p:nvPr/>
        </p:nvGrpSpPr>
        <p:grpSpPr>
          <a:xfrm>
            <a:off x="941085" y="4733131"/>
            <a:ext cx="3441932" cy="922417"/>
            <a:chOff x="2230585" y="2476632"/>
            <a:chExt cx="3441932" cy="922417"/>
          </a:xfrm>
        </p:grpSpPr>
        <p:sp>
          <p:nvSpPr>
            <p:cNvPr id="26" name="TextBox 19"/>
            <p:cNvSpPr txBox="1"/>
            <p:nvPr/>
          </p:nvSpPr>
          <p:spPr>
            <a:xfrm>
              <a:off x="2230585" y="2476632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</a:t>
              </a:r>
              <a:endPara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TextBox 20"/>
            <p:cNvSpPr txBox="1"/>
            <p:nvPr/>
          </p:nvSpPr>
          <p:spPr>
            <a:xfrm>
              <a:off x="2230586" y="2845964"/>
              <a:ext cx="3441931" cy="553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  <a:sym typeface="+mn-ea"/>
                </a:rPr>
                <a:t>双击输入替换内</a:t>
              </a: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  <a:sym typeface="+mn-ea"/>
                </a:rPr>
                <a:t>容编辑文字双</a:t>
              </a: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  <a:sym typeface="+mn-ea"/>
                </a:rPr>
                <a:t>击输入替换内</a:t>
              </a: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  <a:sym typeface="+mn-ea"/>
                </a:rPr>
                <a:t>容编辑文字双</a:t>
              </a: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  <a:sym typeface="+mn-ea"/>
                </a:rPr>
                <a:t>击输入替换内</a:t>
              </a: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 Light" pitchFamily="34" charset="0"/>
                  <a:sym typeface="+mn-ea"/>
                </a:rPr>
                <a:t>容编辑文字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32"/>
          <p:cNvSpPr txBox="1"/>
          <p:nvPr/>
        </p:nvSpPr>
        <p:spPr>
          <a:xfrm>
            <a:off x="5339356" y="2869724"/>
            <a:ext cx="3600000" cy="702945"/>
          </a:xfrm>
          <a:prstGeom prst="rect">
            <a:avLst/>
          </a:prstGeom>
          <a:noFill/>
        </p:spPr>
        <p:txBody>
          <a:bodyPr wrap="square" lIns="87764" tIns="43882" rIns="87764" bIns="43882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Agency FB" panose="020B0503020202020204" pitchFamily="34" charset="0"/>
              </a:defRPr>
            </a:lvl1pPr>
          </a:lstStyle>
          <a:p>
            <a:r>
              <a:rPr lang="zh-CN" altLang="en-US" sz="40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输入标题内容</a:t>
            </a:r>
            <a:endParaRPr lang="zh-CN" altLang="en-US" sz="4000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矩形 1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339356" y="3707924"/>
            <a:ext cx="4320000" cy="535531"/>
          </a:xfrm>
          <a:prstGeom prst="rect">
            <a:avLst/>
          </a:prstGeom>
        </p:spPr>
        <p:txBody>
          <a:bodyPr wrap="square" lIns="91441" tIns="45720" rIns="91441" bIns="4572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n-ea"/>
                <a:ea typeface="+mn-ea"/>
                <a:cs typeface="+mn-ea"/>
                <a:sym typeface="Calibri" panose="020F0502020204030204" pitchFamily="34" charset="0"/>
              </a:rPr>
              <a:t>双击输入替换内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  <a:ea typeface="+mn-ea"/>
                <a:cs typeface="+mn-ea"/>
                <a:sym typeface="Calibri" panose="020F0502020204030204" pitchFamily="34" charset="0"/>
              </a:rPr>
              <a:t>容编辑文字双</a:t>
            </a:r>
            <a:r>
              <a:rPr lang="zh-CN" altLang="en-US" sz="1200" dirty="0">
                <a:solidFill>
                  <a:schemeClr val="bg1"/>
                </a:solidFill>
                <a:latin typeface="+mn-ea"/>
                <a:ea typeface="+mn-ea"/>
                <a:cs typeface="+mn-ea"/>
                <a:sym typeface="Calibri" panose="020F0502020204030204" pitchFamily="34" charset="0"/>
              </a:rPr>
              <a:t>击输入替换内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  <a:ea typeface="+mn-ea"/>
                <a:cs typeface="+mn-ea"/>
                <a:sym typeface="Calibri" panose="020F0502020204030204" pitchFamily="34" charset="0"/>
              </a:rPr>
              <a:t>容编辑文字双</a:t>
            </a:r>
            <a:r>
              <a:rPr lang="zh-CN" altLang="en-US" sz="1200" dirty="0">
                <a:solidFill>
                  <a:schemeClr val="bg1"/>
                </a:solidFill>
                <a:latin typeface="+mn-ea"/>
                <a:ea typeface="+mn-ea"/>
                <a:cs typeface="+mn-ea"/>
                <a:sym typeface="Calibri" panose="020F0502020204030204" pitchFamily="34" charset="0"/>
              </a:rPr>
              <a:t>击输入替换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  <a:ea typeface="+mn-ea"/>
                <a:cs typeface="+mn-ea"/>
                <a:sym typeface="Calibri" panose="020F0502020204030204" pitchFamily="34" charset="0"/>
              </a:rPr>
              <a:t>内容</a:t>
            </a:r>
            <a:endParaRPr lang="zh-CN" altLang="en-US" sz="1200" dirty="0" smtClean="0">
              <a:solidFill>
                <a:schemeClr val="bg1"/>
              </a:solidFill>
              <a:latin typeface="+mn-ea"/>
              <a:ea typeface="+mn-ea"/>
              <a:cs typeface="+mn-ea"/>
              <a:sym typeface="Calibri" panose="020F0502020204030204" pitchFamily="34" charset="0"/>
            </a:endParaRPr>
          </a:p>
        </p:txBody>
      </p:sp>
      <p:grpSp>
        <p:nvGrpSpPr>
          <p:cNvPr id="2" name="组合 1"/>
          <p:cNvGrpSpPr>
            <a:grpSpLocks noChangeAspect="1"/>
          </p:cNvGrpSpPr>
          <p:nvPr/>
        </p:nvGrpSpPr>
        <p:grpSpPr>
          <a:xfrm>
            <a:off x="2528823" y="2332115"/>
            <a:ext cx="2202244" cy="2195358"/>
            <a:chOff x="411682" y="3505994"/>
            <a:chExt cx="2455680" cy="2448000"/>
          </a:xfrm>
          <a:solidFill>
            <a:schemeClr val="accent6"/>
          </a:solidFill>
        </p:grpSpPr>
        <p:sp>
          <p:nvSpPr>
            <p:cNvPr id="6" name="TextBox 5"/>
            <p:cNvSpPr txBox="1"/>
            <p:nvPr/>
          </p:nvSpPr>
          <p:spPr>
            <a:xfrm>
              <a:off x="411682" y="3850917"/>
              <a:ext cx="1441643" cy="17581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87764" tIns="43882" rIns="87764" bIns="43882" rtlCol="0" anchor="ctr" anchorCtr="1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zh-CN" sz="8800" dirty="0" smtClean="0">
                  <a:ln w="28575">
                    <a:noFill/>
                    <a:prstDash val="solid"/>
                  </a:ln>
                  <a:solidFill>
                    <a:schemeClr val="bg1"/>
                  </a:solidFill>
                  <a:latin typeface="+mj-ea"/>
                  <a:ea typeface="+mj-ea"/>
                </a:rPr>
                <a:t>04</a:t>
              </a:r>
              <a:endParaRPr lang="en-US" altLang="zh-CN" sz="8800" dirty="0" smtClean="0">
                <a:ln w="28575">
                  <a:noFill/>
                  <a:prstDash val="solid"/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3" name="图文框 1"/>
            <p:cNvSpPr>
              <a:spLocks noChangeAspect="1"/>
            </p:cNvSpPr>
            <p:nvPr/>
          </p:nvSpPr>
          <p:spPr>
            <a:xfrm>
              <a:off x="664162" y="3505994"/>
              <a:ext cx="2203200" cy="2448000"/>
            </a:xfrm>
            <a:custGeom>
              <a:avLst/>
              <a:gdLst/>
              <a:ahLst/>
              <a:cxnLst/>
              <a:rect l="l" t="t" r="r" b="b"/>
              <a:pathLst>
                <a:path w="3600000" h="3960440">
                  <a:moveTo>
                    <a:pt x="0" y="0"/>
                  </a:moveTo>
                  <a:lnTo>
                    <a:pt x="3600000" y="0"/>
                  </a:lnTo>
                  <a:lnTo>
                    <a:pt x="3600000" y="3960440"/>
                  </a:lnTo>
                  <a:lnTo>
                    <a:pt x="0" y="3960440"/>
                  </a:lnTo>
                  <a:lnTo>
                    <a:pt x="0" y="2988332"/>
                  </a:lnTo>
                  <a:lnTo>
                    <a:pt x="91440" y="2988332"/>
                  </a:lnTo>
                  <a:lnTo>
                    <a:pt x="91440" y="3869000"/>
                  </a:lnTo>
                  <a:lnTo>
                    <a:pt x="3508560" y="3869000"/>
                  </a:lnTo>
                  <a:lnTo>
                    <a:pt x="3508560" y="91440"/>
                  </a:lnTo>
                  <a:lnTo>
                    <a:pt x="91440" y="91440"/>
                  </a:lnTo>
                  <a:lnTo>
                    <a:pt x="91440" y="972108"/>
                  </a:lnTo>
                  <a:lnTo>
                    <a:pt x="0" y="972108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"/>
          <p:cNvSpPr txBox="1"/>
          <p:nvPr/>
        </p:nvSpPr>
        <p:spPr>
          <a:xfrm>
            <a:off x="1260000" y="666000"/>
            <a:ext cx="3231285" cy="457953"/>
          </a:xfrm>
          <a:prstGeom prst="rect">
            <a:avLst/>
          </a:prstGeom>
          <a:noFill/>
        </p:spPr>
        <p:txBody>
          <a:bodyPr wrap="square" lIns="87764" tIns="43882" rIns="87764" bIns="43882" rtlCol="0">
            <a:spAutoFit/>
          </a:bodyPr>
          <a:lstStyle>
            <a:defPPr>
              <a:defRPr lang="zh-CN"/>
            </a:defPPr>
            <a:lvl1pPr algn="ctr">
              <a:defRPr sz="2400" spc="300">
                <a:solidFill>
                  <a:schemeClr val="tx2"/>
                </a:solidFill>
                <a:latin typeface="思源黑体 CN Bold" pitchFamily="34" charset="-122"/>
                <a:ea typeface="思源黑体 CN Bold" pitchFamily="3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添加标题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内容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07387" y="836017"/>
            <a:ext cx="33698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spc="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ADDTHETITLE</a:t>
            </a:r>
            <a:endParaRPr lang="id-ID" sz="1200" spc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313662" y="1981995"/>
            <a:ext cx="9567850" cy="3800817"/>
            <a:chOff x="1313662" y="1981995"/>
            <a:chExt cx="9567850" cy="3800817"/>
          </a:xfrm>
        </p:grpSpPr>
        <p:grpSp>
          <p:nvGrpSpPr>
            <p:cNvPr id="35" name="组合 34"/>
            <p:cNvGrpSpPr>
              <a:grpSpLocks noChangeAspect="1"/>
            </p:cNvGrpSpPr>
            <p:nvPr/>
          </p:nvGrpSpPr>
          <p:grpSpPr>
            <a:xfrm>
              <a:off x="4497734" y="2082403"/>
              <a:ext cx="3199706" cy="3600000"/>
              <a:chOff x="2939800" y="1138775"/>
              <a:chExt cx="3285587" cy="3696144"/>
            </a:xfrm>
            <a:solidFill>
              <a:schemeClr val="accent6"/>
            </a:solidFill>
          </p:grpSpPr>
          <p:sp>
            <p:nvSpPr>
              <p:cNvPr id="80" name="Freeform 5"/>
              <p:cNvSpPr/>
              <p:nvPr/>
            </p:nvSpPr>
            <p:spPr bwMode="auto">
              <a:xfrm rot="19846271">
                <a:off x="4785178" y="1138775"/>
                <a:ext cx="898525" cy="1651000"/>
              </a:xfrm>
              <a:custGeom>
                <a:avLst/>
                <a:gdLst>
                  <a:gd name="T0" fmla="*/ 458 w 566"/>
                  <a:gd name="T1" fmla="*/ 264 h 1040"/>
                  <a:gd name="T2" fmla="*/ 206 w 566"/>
                  <a:gd name="T3" fmla="*/ 120 h 1040"/>
                  <a:gd name="T4" fmla="*/ 0 w 566"/>
                  <a:gd name="T5" fmla="*/ 0 h 1040"/>
                  <a:gd name="T6" fmla="*/ 0 w 566"/>
                  <a:gd name="T7" fmla="*/ 0 h 1040"/>
                  <a:gd name="T8" fmla="*/ 10 w 566"/>
                  <a:gd name="T9" fmla="*/ 16 h 1040"/>
                  <a:gd name="T10" fmla="*/ 16 w 566"/>
                  <a:gd name="T11" fmla="*/ 32 h 1040"/>
                  <a:gd name="T12" fmla="*/ 24 w 566"/>
                  <a:gd name="T13" fmla="*/ 52 h 1040"/>
                  <a:gd name="T14" fmla="*/ 30 w 566"/>
                  <a:gd name="T15" fmla="*/ 74 h 1040"/>
                  <a:gd name="T16" fmla="*/ 36 w 566"/>
                  <a:gd name="T17" fmla="*/ 98 h 1040"/>
                  <a:gd name="T18" fmla="*/ 40 w 566"/>
                  <a:gd name="T19" fmla="*/ 124 h 1040"/>
                  <a:gd name="T20" fmla="*/ 42 w 566"/>
                  <a:gd name="T21" fmla="*/ 154 h 1040"/>
                  <a:gd name="T22" fmla="*/ 42 w 566"/>
                  <a:gd name="T23" fmla="*/ 186 h 1040"/>
                  <a:gd name="T24" fmla="*/ 42 w 566"/>
                  <a:gd name="T25" fmla="*/ 186 h 1040"/>
                  <a:gd name="T26" fmla="*/ 42 w 566"/>
                  <a:gd name="T27" fmla="*/ 214 h 1040"/>
                  <a:gd name="T28" fmla="*/ 42 w 566"/>
                  <a:gd name="T29" fmla="*/ 214 h 1040"/>
                  <a:gd name="T30" fmla="*/ 42 w 566"/>
                  <a:gd name="T31" fmla="*/ 626 h 1040"/>
                  <a:gd name="T32" fmla="*/ 42 w 566"/>
                  <a:gd name="T33" fmla="*/ 626 h 1040"/>
                  <a:gd name="T34" fmla="*/ 42 w 566"/>
                  <a:gd name="T35" fmla="*/ 1040 h 1040"/>
                  <a:gd name="T36" fmla="*/ 42 w 566"/>
                  <a:gd name="T37" fmla="*/ 1040 h 1040"/>
                  <a:gd name="T38" fmla="*/ 404 w 566"/>
                  <a:gd name="T39" fmla="*/ 832 h 1040"/>
                  <a:gd name="T40" fmla="*/ 404 w 566"/>
                  <a:gd name="T41" fmla="*/ 832 h 1040"/>
                  <a:gd name="T42" fmla="*/ 424 w 566"/>
                  <a:gd name="T43" fmla="*/ 820 h 1040"/>
                  <a:gd name="T44" fmla="*/ 424 w 566"/>
                  <a:gd name="T45" fmla="*/ 820 h 1040"/>
                  <a:gd name="T46" fmla="*/ 452 w 566"/>
                  <a:gd name="T47" fmla="*/ 802 h 1040"/>
                  <a:gd name="T48" fmla="*/ 478 w 566"/>
                  <a:gd name="T49" fmla="*/ 786 h 1040"/>
                  <a:gd name="T50" fmla="*/ 498 w 566"/>
                  <a:gd name="T51" fmla="*/ 768 h 1040"/>
                  <a:gd name="T52" fmla="*/ 518 w 566"/>
                  <a:gd name="T53" fmla="*/ 752 h 1040"/>
                  <a:gd name="T54" fmla="*/ 532 w 566"/>
                  <a:gd name="T55" fmla="*/ 734 h 1040"/>
                  <a:gd name="T56" fmla="*/ 546 w 566"/>
                  <a:gd name="T57" fmla="*/ 718 h 1040"/>
                  <a:gd name="T58" fmla="*/ 558 w 566"/>
                  <a:gd name="T59" fmla="*/ 702 h 1040"/>
                  <a:gd name="T60" fmla="*/ 566 w 566"/>
                  <a:gd name="T61" fmla="*/ 688 h 1040"/>
                  <a:gd name="T62" fmla="*/ 566 w 566"/>
                  <a:gd name="T63" fmla="*/ 450 h 1040"/>
                  <a:gd name="T64" fmla="*/ 566 w 566"/>
                  <a:gd name="T65" fmla="*/ 450 h 1040"/>
                  <a:gd name="T66" fmla="*/ 564 w 566"/>
                  <a:gd name="T67" fmla="*/ 422 h 1040"/>
                  <a:gd name="T68" fmla="*/ 558 w 566"/>
                  <a:gd name="T69" fmla="*/ 394 h 1040"/>
                  <a:gd name="T70" fmla="*/ 550 w 566"/>
                  <a:gd name="T71" fmla="*/ 368 h 1040"/>
                  <a:gd name="T72" fmla="*/ 538 w 566"/>
                  <a:gd name="T73" fmla="*/ 344 h 1040"/>
                  <a:gd name="T74" fmla="*/ 522 w 566"/>
                  <a:gd name="T75" fmla="*/ 320 h 1040"/>
                  <a:gd name="T76" fmla="*/ 504 w 566"/>
                  <a:gd name="T77" fmla="*/ 300 h 1040"/>
                  <a:gd name="T78" fmla="*/ 482 w 566"/>
                  <a:gd name="T79" fmla="*/ 280 h 1040"/>
                  <a:gd name="T80" fmla="*/ 458 w 566"/>
                  <a:gd name="T81" fmla="*/ 264 h 1040"/>
                  <a:gd name="T82" fmla="*/ 458 w 566"/>
                  <a:gd name="T83" fmla="*/ 264 h 10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66" h="1040">
                    <a:moveTo>
                      <a:pt x="458" y="264"/>
                    </a:moveTo>
                    <a:lnTo>
                      <a:pt x="206" y="12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0" y="16"/>
                    </a:lnTo>
                    <a:lnTo>
                      <a:pt x="16" y="32"/>
                    </a:lnTo>
                    <a:lnTo>
                      <a:pt x="24" y="52"/>
                    </a:lnTo>
                    <a:lnTo>
                      <a:pt x="30" y="74"/>
                    </a:lnTo>
                    <a:lnTo>
                      <a:pt x="36" y="98"/>
                    </a:lnTo>
                    <a:lnTo>
                      <a:pt x="40" y="124"/>
                    </a:lnTo>
                    <a:lnTo>
                      <a:pt x="42" y="154"/>
                    </a:lnTo>
                    <a:lnTo>
                      <a:pt x="42" y="186"/>
                    </a:lnTo>
                    <a:lnTo>
                      <a:pt x="42" y="186"/>
                    </a:lnTo>
                    <a:lnTo>
                      <a:pt x="42" y="214"/>
                    </a:lnTo>
                    <a:lnTo>
                      <a:pt x="42" y="214"/>
                    </a:lnTo>
                    <a:lnTo>
                      <a:pt x="42" y="626"/>
                    </a:lnTo>
                    <a:lnTo>
                      <a:pt x="42" y="626"/>
                    </a:lnTo>
                    <a:lnTo>
                      <a:pt x="42" y="1040"/>
                    </a:lnTo>
                    <a:lnTo>
                      <a:pt x="42" y="1040"/>
                    </a:lnTo>
                    <a:lnTo>
                      <a:pt x="404" y="832"/>
                    </a:lnTo>
                    <a:lnTo>
                      <a:pt x="404" y="832"/>
                    </a:lnTo>
                    <a:lnTo>
                      <a:pt x="424" y="820"/>
                    </a:lnTo>
                    <a:lnTo>
                      <a:pt x="424" y="820"/>
                    </a:lnTo>
                    <a:lnTo>
                      <a:pt x="452" y="802"/>
                    </a:lnTo>
                    <a:lnTo>
                      <a:pt x="478" y="786"/>
                    </a:lnTo>
                    <a:lnTo>
                      <a:pt x="498" y="768"/>
                    </a:lnTo>
                    <a:lnTo>
                      <a:pt x="518" y="752"/>
                    </a:lnTo>
                    <a:lnTo>
                      <a:pt x="532" y="734"/>
                    </a:lnTo>
                    <a:lnTo>
                      <a:pt x="546" y="718"/>
                    </a:lnTo>
                    <a:lnTo>
                      <a:pt x="558" y="702"/>
                    </a:lnTo>
                    <a:lnTo>
                      <a:pt x="566" y="688"/>
                    </a:lnTo>
                    <a:lnTo>
                      <a:pt x="566" y="450"/>
                    </a:lnTo>
                    <a:lnTo>
                      <a:pt x="566" y="450"/>
                    </a:lnTo>
                    <a:lnTo>
                      <a:pt x="564" y="422"/>
                    </a:lnTo>
                    <a:lnTo>
                      <a:pt x="558" y="394"/>
                    </a:lnTo>
                    <a:lnTo>
                      <a:pt x="550" y="368"/>
                    </a:lnTo>
                    <a:lnTo>
                      <a:pt x="538" y="344"/>
                    </a:lnTo>
                    <a:lnTo>
                      <a:pt x="522" y="320"/>
                    </a:lnTo>
                    <a:lnTo>
                      <a:pt x="504" y="300"/>
                    </a:lnTo>
                    <a:lnTo>
                      <a:pt x="482" y="280"/>
                    </a:lnTo>
                    <a:lnTo>
                      <a:pt x="458" y="264"/>
                    </a:lnTo>
                    <a:lnTo>
                      <a:pt x="458" y="264"/>
                    </a:lnTo>
                    <a:close/>
                  </a:path>
                </a:pathLst>
              </a:custGeom>
              <a:solidFill>
                <a:srgbClr val="2F5191"/>
              </a:solidFill>
              <a:ln w="28575"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n-ea"/>
                  <a:ea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81" name="Freeform 6"/>
              <p:cNvSpPr/>
              <p:nvPr/>
            </p:nvSpPr>
            <p:spPr bwMode="auto">
              <a:xfrm rot="19846271">
                <a:off x="4510544" y="3218059"/>
                <a:ext cx="1476375" cy="1231900"/>
              </a:xfrm>
              <a:custGeom>
                <a:avLst/>
                <a:gdLst>
                  <a:gd name="T0" fmla="*/ 744 w 930"/>
                  <a:gd name="T1" fmla="*/ 426 h 776"/>
                  <a:gd name="T2" fmla="*/ 744 w 930"/>
                  <a:gd name="T3" fmla="*/ 426 h 776"/>
                  <a:gd name="T4" fmla="*/ 716 w 930"/>
                  <a:gd name="T5" fmla="*/ 410 h 776"/>
                  <a:gd name="T6" fmla="*/ 716 w 930"/>
                  <a:gd name="T7" fmla="*/ 410 h 776"/>
                  <a:gd name="T8" fmla="*/ 360 w 930"/>
                  <a:gd name="T9" fmla="*/ 206 h 776"/>
                  <a:gd name="T10" fmla="*/ 360 w 930"/>
                  <a:gd name="T11" fmla="*/ 206 h 776"/>
                  <a:gd name="T12" fmla="*/ 0 w 930"/>
                  <a:gd name="T13" fmla="*/ 0 h 776"/>
                  <a:gd name="T14" fmla="*/ 0 w 930"/>
                  <a:gd name="T15" fmla="*/ 0 h 776"/>
                  <a:gd name="T16" fmla="*/ 0 w 930"/>
                  <a:gd name="T17" fmla="*/ 412 h 776"/>
                  <a:gd name="T18" fmla="*/ 0 w 930"/>
                  <a:gd name="T19" fmla="*/ 412 h 776"/>
                  <a:gd name="T20" fmla="*/ 0 w 930"/>
                  <a:gd name="T21" fmla="*/ 442 h 776"/>
                  <a:gd name="T22" fmla="*/ 0 w 930"/>
                  <a:gd name="T23" fmla="*/ 442 h 776"/>
                  <a:gd name="T24" fmla="*/ 2 w 930"/>
                  <a:gd name="T25" fmla="*/ 472 h 776"/>
                  <a:gd name="T26" fmla="*/ 4 w 930"/>
                  <a:gd name="T27" fmla="*/ 502 h 776"/>
                  <a:gd name="T28" fmla="*/ 8 w 930"/>
                  <a:gd name="T29" fmla="*/ 528 h 776"/>
                  <a:gd name="T30" fmla="*/ 14 w 930"/>
                  <a:gd name="T31" fmla="*/ 552 h 776"/>
                  <a:gd name="T32" fmla="*/ 20 w 930"/>
                  <a:gd name="T33" fmla="*/ 574 h 776"/>
                  <a:gd name="T34" fmla="*/ 26 w 930"/>
                  <a:gd name="T35" fmla="*/ 594 h 776"/>
                  <a:gd name="T36" fmla="*/ 34 w 930"/>
                  <a:gd name="T37" fmla="*/ 610 h 776"/>
                  <a:gd name="T38" fmla="*/ 42 w 930"/>
                  <a:gd name="T39" fmla="*/ 626 h 776"/>
                  <a:gd name="T40" fmla="*/ 254 w 930"/>
                  <a:gd name="T41" fmla="*/ 748 h 776"/>
                  <a:gd name="T42" fmla="*/ 254 w 930"/>
                  <a:gd name="T43" fmla="*/ 748 h 776"/>
                  <a:gd name="T44" fmla="*/ 280 w 930"/>
                  <a:gd name="T45" fmla="*/ 760 h 776"/>
                  <a:gd name="T46" fmla="*/ 306 w 930"/>
                  <a:gd name="T47" fmla="*/ 770 h 776"/>
                  <a:gd name="T48" fmla="*/ 332 w 930"/>
                  <a:gd name="T49" fmla="*/ 774 h 776"/>
                  <a:gd name="T50" fmla="*/ 360 w 930"/>
                  <a:gd name="T51" fmla="*/ 776 h 776"/>
                  <a:gd name="T52" fmla="*/ 388 w 930"/>
                  <a:gd name="T53" fmla="*/ 774 h 776"/>
                  <a:gd name="T54" fmla="*/ 416 w 930"/>
                  <a:gd name="T55" fmla="*/ 770 h 776"/>
                  <a:gd name="T56" fmla="*/ 442 w 930"/>
                  <a:gd name="T57" fmla="*/ 760 h 776"/>
                  <a:gd name="T58" fmla="*/ 468 w 930"/>
                  <a:gd name="T59" fmla="*/ 748 h 776"/>
                  <a:gd name="T60" fmla="*/ 716 w 930"/>
                  <a:gd name="T61" fmla="*/ 604 h 776"/>
                  <a:gd name="T62" fmla="*/ 930 w 930"/>
                  <a:gd name="T63" fmla="*/ 480 h 776"/>
                  <a:gd name="T64" fmla="*/ 930 w 930"/>
                  <a:gd name="T65" fmla="*/ 480 h 776"/>
                  <a:gd name="T66" fmla="*/ 914 w 930"/>
                  <a:gd name="T67" fmla="*/ 480 h 776"/>
                  <a:gd name="T68" fmla="*/ 894 w 930"/>
                  <a:gd name="T69" fmla="*/ 480 h 776"/>
                  <a:gd name="T70" fmla="*/ 872 w 930"/>
                  <a:gd name="T71" fmla="*/ 476 h 776"/>
                  <a:gd name="T72" fmla="*/ 850 w 930"/>
                  <a:gd name="T73" fmla="*/ 472 h 776"/>
                  <a:gd name="T74" fmla="*/ 826 w 930"/>
                  <a:gd name="T75" fmla="*/ 464 h 776"/>
                  <a:gd name="T76" fmla="*/ 800 w 930"/>
                  <a:gd name="T77" fmla="*/ 454 h 776"/>
                  <a:gd name="T78" fmla="*/ 772 w 930"/>
                  <a:gd name="T79" fmla="*/ 442 h 776"/>
                  <a:gd name="T80" fmla="*/ 744 w 930"/>
                  <a:gd name="T81" fmla="*/ 426 h 776"/>
                  <a:gd name="T82" fmla="*/ 744 w 930"/>
                  <a:gd name="T83" fmla="*/ 426 h 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30" h="776">
                    <a:moveTo>
                      <a:pt x="744" y="426"/>
                    </a:moveTo>
                    <a:lnTo>
                      <a:pt x="744" y="426"/>
                    </a:lnTo>
                    <a:lnTo>
                      <a:pt x="716" y="410"/>
                    </a:lnTo>
                    <a:lnTo>
                      <a:pt x="716" y="410"/>
                    </a:lnTo>
                    <a:lnTo>
                      <a:pt x="360" y="206"/>
                    </a:lnTo>
                    <a:lnTo>
                      <a:pt x="360" y="20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412"/>
                    </a:lnTo>
                    <a:lnTo>
                      <a:pt x="0" y="412"/>
                    </a:lnTo>
                    <a:lnTo>
                      <a:pt x="0" y="442"/>
                    </a:lnTo>
                    <a:lnTo>
                      <a:pt x="0" y="442"/>
                    </a:lnTo>
                    <a:lnTo>
                      <a:pt x="2" y="472"/>
                    </a:lnTo>
                    <a:lnTo>
                      <a:pt x="4" y="502"/>
                    </a:lnTo>
                    <a:lnTo>
                      <a:pt x="8" y="528"/>
                    </a:lnTo>
                    <a:lnTo>
                      <a:pt x="14" y="552"/>
                    </a:lnTo>
                    <a:lnTo>
                      <a:pt x="20" y="574"/>
                    </a:lnTo>
                    <a:lnTo>
                      <a:pt x="26" y="594"/>
                    </a:lnTo>
                    <a:lnTo>
                      <a:pt x="34" y="610"/>
                    </a:lnTo>
                    <a:lnTo>
                      <a:pt x="42" y="626"/>
                    </a:lnTo>
                    <a:lnTo>
                      <a:pt x="254" y="748"/>
                    </a:lnTo>
                    <a:lnTo>
                      <a:pt x="254" y="748"/>
                    </a:lnTo>
                    <a:lnTo>
                      <a:pt x="280" y="760"/>
                    </a:lnTo>
                    <a:lnTo>
                      <a:pt x="306" y="770"/>
                    </a:lnTo>
                    <a:lnTo>
                      <a:pt x="332" y="774"/>
                    </a:lnTo>
                    <a:lnTo>
                      <a:pt x="360" y="776"/>
                    </a:lnTo>
                    <a:lnTo>
                      <a:pt x="388" y="774"/>
                    </a:lnTo>
                    <a:lnTo>
                      <a:pt x="416" y="770"/>
                    </a:lnTo>
                    <a:lnTo>
                      <a:pt x="442" y="760"/>
                    </a:lnTo>
                    <a:lnTo>
                      <a:pt x="468" y="748"/>
                    </a:lnTo>
                    <a:lnTo>
                      <a:pt x="716" y="604"/>
                    </a:lnTo>
                    <a:lnTo>
                      <a:pt x="930" y="480"/>
                    </a:lnTo>
                    <a:lnTo>
                      <a:pt x="930" y="480"/>
                    </a:lnTo>
                    <a:lnTo>
                      <a:pt x="914" y="480"/>
                    </a:lnTo>
                    <a:lnTo>
                      <a:pt x="894" y="480"/>
                    </a:lnTo>
                    <a:lnTo>
                      <a:pt x="872" y="476"/>
                    </a:lnTo>
                    <a:lnTo>
                      <a:pt x="850" y="472"/>
                    </a:lnTo>
                    <a:lnTo>
                      <a:pt x="826" y="464"/>
                    </a:lnTo>
                    <a:lnTo>
                      <a:pt x="800" y="454"/>
                    </a:lnTo>
                    <a:lnTo>
                      <a:pt x="772" y="442"/>
                    </a:lnTo>
                    <a:lnTo>
                      <a:pt x="744" y="426"/>
                    </a:lnTo>
                    <a:lnTo>
                      <a:pt x="744" y="426"/>
                    </a:lnTo>
                    <a:close/>
                  </a:path>
                </a:pathLst>
              </a:custGeom>
              <a:solidFill>
                <a:srgbClr val="2F5191"/>
              </a:solidFill>
              <a:ln w="28575"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n-ea"/>
                  <a:ea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82" name="Freeform 7"/>
              <p:cNvSpPr/>
              <p:nvPr/>
            </p:nvSpPr>
            <p:spPr bwMode="auto">
              <a:xfrm rot="19846271">
                <a:off x="4828387" y="2336949"/>
                <a:ext cx="1397000" cy="1320800"/>
              </a:xfrm>
              <a:custGeom>
                <a:avLst/>
                <a:gdLst>
                  <a:gd name="T0" fmla="*/ 738 w 880"/>
                  <a:gd name="T1" fmla="*/ 132 h 832"/>
                  <a:gd name="T2" fmla="*/ 738 w 880"/>
                  <a:gd name="T3" fmla="*/ 132 h 832"/>
                  <a:gd name="T4" fmla="*/ 718 w 880"/>
                  <a:gd name="T5" fmla="*/ 144 h 832"/>
                  <a:gd name="T6" fmla="*/ 718 w 880"/>
                  <a:gd name="T7" fmla="*/ 144 h 832"/>
                  <a:gd name="T8" fmla="*/ 356 w 880"/>
                  <a:gd name="T9" fmla="*/ 352 h 832"/>
                  <a:gd name="T10" fmla="*/ 356 w 880"/>
                  <a:gd name="T11" fmla="*/ 352 h 832"/>
                  <a:gd name="T12" fmla="*/ 0 w 880"/>
                  <a:gd name="T13" fmla="*/ 558 h 832"/>
                  <a:gd name="T14" fmla="*/ 0 w 880"/>
                  <a:gd name="T15" fmla="*/ 558 h 832"/>
                  <a:gd name="T16" fmla="*/ 356 w 880"/>
                  <a:gd name="T17" fmla="*/ 762 h 832"/>
                  <a:gd name="T18" fmla="*/ 356 w 880"/>
                  <a:gd name="T19" fmla="*/ 762 h 832"/>
                  <a:gd name="T20" fmla="*/ 384 w 880"/>
                  <a:gd name="T21" fmla="*/ 778 h 832"/>
                  <a:gd name="T22" fmla="*/ 384 w 880"/>
                  <a:gd name="T23" fmla="*/ 778 h 832"/>
                  <a:gd name="T24" fmla="*/ 412 w 880"/>
                  <a:gd name="T25" fmla="*/ 794 h 832"/>
                  <a:gd name="T26" fmla="*/ 440 w 880"/>
                  <a:gd name="T27" fmla="*/ 806 h 832"/>
                  <a:gd name="T28" fmla="*/ 466 w 880"/>
                  <a:gd name="T29" fmla="*/ 816 h 832"/>
                  <a:gd name="T30" fmla="*/ 490 w 880"/>
                  <a:gd name="T31" fmla="*/ 824 h 832"/>
                  <a:gd name="T32" fmla="*/ 512 w 880"/>
                  <a:gd name="T33" fmla="*/ 828 h 832"/>
                  <a:gd name="T34" fmla="*/ 534 w 880"/>
                  <a:gd name="T35" fmla="*/ 832 h 832"/>
                  <a:gd name="T36" fmla="*/ 554 w 880"/>
                  <a:gd name="T37" fmla="*/ 832 h 832"/>
                  <a:gd name="T38" fmla="*/ 570 w 880"/>
                  <a:gd name="T39" fmla="*/ 832 h 832"/>
                  <a:gd name="T40" fmla="*/ 772 w 880"/>
                  <a:gd name="T41" fmla="*/ 716 h 832"/>
                  <a:gd name="T42" fmla="*/ 772 w 880"/>
                  <a:gd name="T43" fmla="*/ 716 h 832"/>
                  <a:gd name="T44" fmla="*/ 796 w 880"/>
                  <a:gd name="T45" fmla="*/ 700 h 832"/>
                  <a:gd name="T46" fmla="*/ 818 w 880"/>
                  <a:gd name="T47" fmla="*/ 682 h 832"/>
                  <a:gd name="T48" fmla="*/ 836 w 880"/>
                  <a:gd name="T49" fmla="*/ 660 h 832"/>
                  <a:gd name="T50" fmla="*/ 852 w 880"/>
                  <a:gd name="T51" fmla="*/ 638 h 832"/>
                  <a:gd name="T52" fmla="*/ 864 w 880"/>
                  <a:gd name="T53" fmla="*/ 612 h 832"/>
                  <a:gd name="T54" fmla="*/ 872 w 880"/>
                  <a:gd name="T55" fmla="*/ 586 h 832"/>
                  <a:gd name="T56" fmla="*/ 878 w 880"/>
                  <a:gd name="T57" fmla="*/ 558 h 832"/>
                  <a:gd name="T58" fmla="*/ 880 w 880"/>
                  <a:gd name="T59" fmla="*/ 530 h 832"/>
                  <a:gd name="T60" fmla="*/ 880 w 880"/>
                  <a:gd name="T61" fmla="*/ 236 h 832"/>
                  <a:gd name="T62" fmla="*/ 880 w 880"/>
                  <a:gd name="T63" fmla="*/ 0 h 832"/>
                  <a:gd name="T64" fmla="*/ 880 w 880"/>
                  <a:gd name="T65" fmla="*/ 0 h 832"/>
                  <a:gd name="T66" fmla="*/ 872 w 880"/>
                  <a:gd name="T67" fmla="*/ 14 h 832"/>
                  <a:gd name="T68" fmla="*/ 860 w 880"/>
                  <a:gd name="T69" fmla="*/ 30 h 832"/>
                  <a:gd name="T70" fmla="*/ 846 w 880"/>
                  <a:gd name="T71" fmla="*/ 46 h 832"/>
                  <a:gd name="T72" fmla="*/ 832 w 880"/>
                  <a:gd name="T73" fmla="*/ 64 h 832"/>
                  <a:gd name="T74" fmla="*/ 812 w 880"/>
                  <a:gd name="T75" fmla="*/ 80 h 832"/>
                  <a:gd name="T76" fmla="*/ 792 w 880"/>
                  <a:gd name="T77" fmla="*/ 98 h 832"/>
                  <a:gd name="T78" fmla="*/ 766 w 880"/>
                  <a:gd name="T79" fmla="*/ 114 h 832"/>
                  <a:gd name="T80" fmla="*/ 738 w 880"/>
                  <a:gd name="T81" fmla="*/ 132 h 832"/>
                  <a:gd name="T82" fmla="*/ 738 w 880"/>
                  <a:gd name="T83" fmla="*/ 132 h 8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80" h="832">
                    <a:moveTo>
                      <a:pt x="738" y="132"/>
                    </a:moveTo>
                    <a:lnTo>
                      <a:pt x="738" y="132"/>
                    </a:lnTo>
                    <a:lnTo>
                      <a:pt x="718" y="144"/>
                    </a:lnTo>
                    <a:lnTo>
                      <a:pt x="718" y="144"/>
                    </a:lnTo>
                    <a:lnTo>
                      <a:pt x="356" y="352"/>
                    </a:lnTo>
                    <a:lnTo>
                      <a:pt x="356" y="352"/>
                    </a:lnTo>
                    <a:lnTo>
                      <a:pt x="0" y="558"/>
                    </a:lnTo>
                    <a:lnTo>
                      <a:pt x="0" y="558"/>
                    </a:lnTo>
                    <a:lnTo>
                      <a:pt x="356" y="762"/>
                    </a:lnTo>
                    <a:lnTo>
                      <a:pt x="356" y="762"/>
                    </a:lnTo>
                    <a:lnTo>
                      <a:pt x="384" y="778"/>
                    </a:lnTo>
                    <a:lnTo>
                      <a:pt x="384" y="778"/>
                    </a:lnTo>
                    <a:lnTo>
                      <a:pt x="412" y="794"/>
                    </a:lnTo>
                    <a:lnTo>
                      <a:pt x="440" y="806"/>
                    </a:lnTo>
                    <a:lnTo>
                      <a:pt x="466" y="816"/>
                    </a:lnTo>
                    <a:lnTo>
                      <a:pt x="490" y="824"/>
                    </a:lnTo>
                    <a:lnTo>
                      <a:pt x="512" y="828"/>
                    </a:lnTo>
                    <a:lnTo>
                      <a:pt x="534" y="832"/>
                    </a:lnTo>
                    <a:lnTo>
                      <a:pt x="554" y="832"/>
                    </a:lnTo>
                    <a:lnTo>
                      <a:pt x="570" y="832"/>
                    </a:lnTo>
                    <a:lnTo>
                      <a:pt x="772" y="716"/>
                    </a:lnTo>
                    <a:lnTo>
                      <a:pt x="772" y="716"/>
                    </a:lnTo>
                    <a:lnTo>
                      <a:pt x="796" y="700"/>
                    </a:lnTo>
                    <a:lnTo>
                      <a:pt x="818" y="682"/>
                    </a:lnTo>
                    <a:lnTo>
                      <a:pt x="836" y="660"/>
                    </a:lnTo>
                    <a:lnTo>
                      <a:pt x="852" y="638"/>
                    </a:lnTo>
                    <a:lnTo>
                      <a:pt x="864" y="612"/>
                    </a:lnTo>
                    <a:lnTo>
                      <a:pt x="872" y="586"/>
                    </a:lnTo>
                    <a:lnTo>
                      <a:pt x="878" y="558"/>
                    </a:lnTo>
                    <a:lnTo>
                      <a:pt x="880" y="530"/>
                    </a:lnTo>
                    <a:lnTo>
                      <a:pt x="880" y="236"/>
                    </a:lnTo>
                    <a:lnTo>
                      <a:pt x="880" y="0"/>
                    </a:lnTo>
                    <a:lnTo>
                      <a:pt x="880" y="0"/>
                    </a:lnTo>
                    <a:lnTo>
                      <a:pt x="872" y="14"/>
                    </a:lnTo>
                    <a:lnTo>
                      <a:pt x="860" y="30"/>
                    </a:lnTo>
                    <a:lnTo>
                      <a:pt x="846" y="46"/>
                    </a:lnTo>
                    <a:lnTo>
                      <a:pt x="832" y="64"/>
                    </a:lnTo>
                    <a:lnTo>
                      <a:pt x="812" y="80"/>
                    </a:lnTo>
                    <a:lnTo>
                      <a:pt x="792" y="98"/>
                    </a:lnTo>
                    <a:lnTo>
                      <a:pt x="766" y="114"/>
                    </a:lnTo>
                    <a:lnTo>
                      <a:pt x="738" y="132"/>
                    </a:lnTo>
                    <a:lnTo>
                      <a:pt x="738" y="132"/>
                    </a:lnTo>
                    <a:close/>
                  </a:path>
                </a:pathLst>
              </a:custGeom>
              <a:solidFill>
                <a:srgbClr val="2F5191"/>
              </a:solidFill>
              <a:ln w="28575"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n-ea"/>
                  <a:ea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83" name="Freeform 8"/>
              <p:cNvSpPr/>
              <p:nvPr/>
            </p:nvSpPr>
            <p:spPr bwMode="auto">
              <a:xfrm rot="19846271">
                <a:off x="2939800" y="2306910"/>
                <a:ext cx="1390650" cy="1311275"/>
              </a:xfrm>
              <a:custGeom>
                <a:avLst/>
                <a:gdLst>
                  <a:gd name="T0" fmla="*/ 518 w 876"/>
                  <a:gd name="T1" fmla="*/ 70 h 826"/>
                  <a:gd name="T2" fmla="*/ 518 w 876"/>
                  <a:gd name="T3" fmla="*/ 70 h 826"/>
                  <a:gd name="T4" fmla="*/ 492 w 876"/>
                  <a:gd name="T5" fmla="*/ 54 h 826"/>
                  <a:gd name="T6" fmla="*/ 492 w 876"/>
                  <a:gd name="T7" fmla="*/ 54 h 826"/>
                  <a:gd name="T8" fmla="*/ 464 w 876"/>
                  <a:gd name="T9" fmla="*/ 40 h 826"/>
                  <a:gd name="T10" fmla="*/ 438 w 876"/>
                  <a:gd name="T11" fmla="*/ 28 h 826"/>
                  <a:gd name="T12" fmla="*/ 414 w 876"/>
                  <a:gd name="T13" fmla="*/ 18 h 826"/>
                  <a:gd name="T14" fmla="*/ 392 w 876"/>
                  <a:gd name="T15" fmla="*/ 10 h 826"/>
                  <a:gd name="T16" fmla="*/ 370 w 876"/>
                  <a:gd name="T17" fmla="*/ 6 h 826"/>
                  <a:gd name="T18" fmla="*/ 350 w 876"/>
                  <a:gd name="T19" fmla="*/ 2 h 826"/>
                  <a:gd name="T20" fmla="*/ 330 w 876"/>
                  <a:gd name="T21" fmla="*/ 0 h 826"/>
                  <a:gd name="T22" fmla="*/ 314 w 876"/>
                  <a:gd name="T23" fmla="*/ 0 h 826"/>
                  <a:gd name="T24" fmla="*/ 106 w 876"/>
                  <a:gd name="T25" fmla="*/ 118 h 826"/>
                  <a:gd name="T26" fmla="*/ 106 w 876"/>
                  <a:gd name="T27" fmla="*/ 118 h 826"/>
                  <a:gd name="T28" fmla="*/ 82 w 876"/>
                  <a:gd name="T29" fmla="*/ 134 h 826"/>
                  <a:gd name="T30" fmla="*/ 62 w 876"/>
                  <a:gd name="T31" fmla="*/ 154 h 826"/>
                  <a:gd name="T32" fmla="*/ 44 w 876"/>
                  <a:gd name="T33" fmla="*/ 174 h 826"/>
                  <a:gd name="T34" fmla="*/ 28 w 876"/>
                  <a:gd name="T35" fmla="*/ 198 h 826"/>
                  <a:gd name="T36" fmla="*/ 16 w 876"/>
                  <a:gd name="T37" fmla="*/ 222 h 826"/>
                  <a:gd name="T38" fmla="*/ 6 w 876"/>
                  <a:gd name="T39" fmla="*/ 248 h 826"/>
                  <a:gd name="T40" fmla="*/ 2 w 876"/>
                  <a:gd name="T41" fmla="*/ 276 h 826"/>
                  <a:gd name="T42" fmla="*/ 0 w 876"/>
                  <a:gd name="T43" fmla="*/ 304 h 826"/>
                  <a:gd name="T44" fmla="*/ 0 w 876"/>
                  <a:gd name="T45" fmla="*/ 598 h 826"/>
                  <a:gd name="T46" fmla="*/ 0 w 876"/>
                  <a:gd name="T47" fmla="*/ 826 h 826"/>
                  <a:gd name="T48" fmla="*/ 0 w 876"/>
                  <a:gd name="T49" fmla="*/ 826 h 826"/>
                  <a:gd name="T50" fmla="*/ 8 w 876"/>
                  <a:gd name="T51" fmla="*/ 810 h 826"/>
                  <a:gd name="T52" fmla="*/ 20 w 876"/>
                  <a:gd name="T53" fmla="*/ 796 h 826"/>
                  <a:gd name="T54" fmla="*/ 32 w 876"/>
                  <a:gd name="T55" fmla="*/ 780 h 826"/>
                  <a:gd name="T56" fmla="*/ 48 w 876"/>
                  <a:gd name="T57" fmla="*/ 764 h 826"/>
                  <a:gd name="T58" fmla="*/ 66 w 876"/>
                  <a:gd name="T59" fmla="*/ 748 h 826"/>
                  <a:gd name="T60" fmla="*/ 86 w 876"/>
                  <a:gd name="T61" fmla="*/ 732 h 826"/>
                  <a:gd name="T62" fmla="*/ 110 w 876"/>
                  <a:gd name="T63" fmla="*/ 716 h 826"/>
                  <a:gd name="T64" fmla="*/ 136 w 876"/>
                  <a:gd name="T65" fmla="*/ 700 h 826"/>
                  <a:gd name="T66" fmla="*/ 136 w 876"/>
                  <a:gd name="T67" fmla="*/ 700 h 826"/>
                  <a:gd name="T68" fmla="*/ 158 w 876"/>
                  <a:gd name="T69" fmla="*/ 688 h 826"/>
                  <a:gd name="T70" fmla="*/ 158 w 876"/>
                  <a:gd name="T71" fmla="*/ 688 h 826"/>
                  <a:gd name="T72" fmla="*/ 518 w 876"/>
                  <a:gd name="T73" fmla="*/ 480 h 826"/>
                  <a:gd name="T74" fmla="*/ 518 w 876"/>
                  <a:gd name="T75" fmla="*/ 480 h 826"/>
                  <a:gd name="T76" fmla="*/ 876 w 876"/>
                  <a:gd name="T77" fmla="*/ 274 h 826"/>
                  <a:gd name="T78" fmla="*/ 876 w 876"/>
                  <a:gd name="T79" fmla="*/ 274 h 826"/>
                  <a:gd name="T80" fmla="*/ 518 w 876"/>
                  <a:gd name="T81" fmla="*/ 70 h 826"/>
                  <a:gd name="T82" fmla="*/ 518 w 876"/>
                  <a:gd name="T83" fmla="*/ 70 h 8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76" h="826">
                    <a:moveTo>
                      <a:pt x="518" y="70"/>
                    </a:moveTo>
                    <a:lnTo>
                      <a:pt x="518" y="70"/>
                    </a:lnTo>
                    <a:lnTo>
                      <a:pt x="492" y="54"/>
                    </a:lnTo>
                    <a:lnTo>
                      <a:pt x="492" y="54"/>
                    </a:lnTo>
                    <a:lnTo>
                      <a:pt x="464" y="40"/>
                    </a:lnTo>
                    <a:lnTo>
                      <a:pt x="438" y="28"/>
                    </a:lnTo>
                    <a:lnTo>
                      <a:pt x="414" y="18"/>
                    </a:lnTo>
                    <a:lnTo>
                      <a:pt x="392" y="10"/>
                    </a:lnTo>
                    <a:lnTo>
                      <a:pt x="370" y="6"/>
                    </a:lnTo>
                    <a:lnTo>
                      <a:pt x="350" y="2"/>
                    </a:lnTo>
                    <a:lnTo>
                      <a:pt x="330" y="0"/>
                    </a:lnTo>
                    <a:lnTo>
                      <a:pt x="314" y="0"/>
                    </a:lnTo>
                    <a:lnTo>
                      <a:pt x="106" y="118"/>
                    </a:lnTo>
                    <a:lnTo>
                      <a:pt x="106" y="118"/>
                    </a:lnTo>
                    <a:lnTo>
                      <a:pt x="82" y="134"/>
                    </a:lnTo>
                    <a:lnTo>
                      <a:pt x="62" y="154"/>
                    </a:lnTo>
                    <a:lnTo>
                      <a:pt x="44" y="174"/>
                    </a:lnTo>
                    <a:lnTo>
                      <a:pt x="28" y="198"/>
                    </a:lnTo>
                    <a:lnTo>
                      <a:pt x="16" y="222"/>
                    </a:lnTo>
                    <a:lnTo>
                      <a:pt x="6" y="248"/>
                    </a:lnTo>
                    <a:lnTo>
                      <a:pt x="2" y="276"/>
                    </a:lnTo>
                    <a:lnTo>
                      <a:pt x="0" y="304"/>
                    </a:lnTo>
                    <a:lnTo>
                      <a:pt x="0" y="598"/>
                    </a:lnTo>
                    <a:lnTo>
                      <a:pt x="0" y="826"/>
                    </a:lnTo>
                    <a:lnTo>
                      <a:pt x="0" y="826"/>
                    </a:lnTo>
                    <a:lnTo>
                      <a:pt x="8" y="810"/>
                    </a:lnTo>
                    <a:lnTo>
                      <a:pt x="20" y="796"/>
                    </a:lnTo>
                    <a:lnTo>
                      <a:pt x="32" y="780"/>
                    </a:lnTo>
                    <a:lnTo>
                      <a:pt x="48" y="764"/>
                    </a:lnTo>
                    <a:lnTo>
                      <a:pt x="66" y="748"/>
                    </a:lnTo>
                    <a:lnTo>
                      <a:pt x="86" y="732"/>
                    </a:lnTo>
                    <a:lnTo>
                      <a:pt x="110" y="716"/>
                    </a:lnTo>
                    <a:lnTo>
                      <a:pt x="136" y="700"/>
                    </a:lnTo>
                    <a:lnTo>
                      <a:pt x="136" y="700"/>
                    </a:lnTo>
                    <a:lnTo>
                      <a:pt x="158" y="688"/>
                    </a:lnTo>
                    <a:lnTo>
                      <a:pt x="158" y="688"/>
                    </a:lnTo>
                    <a:lnTo>
                      <a:pt x="518" y="480"/>
                    </a:lnTo>
                    <a:lnTo>
                      <a:pt x="518" y="480"/>
                    </a:lnTo>
                    <a:lnTo>
                      <a:pt x="876" y="274"/>
                    </a:lnTo>
                    <a:lnTo>
                      <a:pt x="876" y="274"/>
                    </a:lnTo>
                    <a:lnTo>
                      <a:pt x="518" y="70"/>
                    </a:lnTo>
                    <a:lnTo>
                      <a:pt x="518" y="70"/>
                    </a:lnTo>
                    <a:close/>
                  </a:path>
                </a:pathLst>
              </a:custGeom>
              <a:solidFill>
                <a:srgbClr val="2F5191"/>
              </a:solidFill>
              <a:ln w="28575"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n-ea"/>
                  <a:ea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84" name="Freeform 9"/>
              <p:cNvSpPr/>
              <p:nvPr/>
            </p:nvSpPr>
            <p:spPr bwMode="auto">
              <a:xfrm rot="19846271">
                <a:off x="3178555" y="1520859"/>
                <a:ext cx="1460500" cy="1228725"/>
              </a:xfrm>
              <a:custGeom>
                <a:avLst/>
                <a:gdLst>
                  <a:gd name="T0" fmla="*/ 878 w 920"/>
                  <a:gd name="T1" fmla="*/ 148 h 774"/>
                  <a:gd name="T2" fmla="*/ 672 w 920"/>
                  <a:gd name="T3" fmla="*/ 28 h 774"/>
                  <a:gd name="T4" fmla="*/ 672 w 920"/>
                  <a:gd name="T5" fmla="*/ 28 h 774"/>
                  <a:gd name="T6" fmla="*/ 646 w 920"/>
                  <a:gd name="T7" fmla="*/ 16 h 774"/>
                  <a:gd name="T8" fmla="*/ 620 w 920"/>
                  <a:gd name="T9" fmla="*/ 8 h 774"/>
                  <a:gd name="T10" fmla="*/ 592 w 920"/>
                  <a:gd name="T11" fmla="*/ 2 h 774"/>
                  <a:gd name="T12" fmla="*/ 564 w 920"/>
                  <a:gd name="T13" fmla="*/ 0 h 774"/>
                  <a:gd name="T14" fmla="*/ 536 w 920"/>
                  <a:gd name="T15" fmla="*/ 2 h 774"/>
                  <a:gd name="T16" fmla="*/ 510 w 920"/>
                  <a:gd name="T17" fmla="*/ 8 h 774"/>
                  <a:gd name="T18" fmla="*/ 484 w 920"/>
                  <a:gd name="T19" fmla="*/ 16 h 774"/>
                  <a:gd name="T20" fmla="*/ 458 w 920"/>
                  <a:gd name="T21" fmla="*/ 28 h 774"/>
                  <a:gd name="T22" fmla="*/ 204 w 920"/>
                  <a:gd name="T23" fmla="*/ 174 h 774"/>
                  <a:gd name="T24" fmla="*/ 0 w 920"/>
                  <a:gd name="T25" fmla="*/ 294 h 774"/>
                  <a:gd name="T26" fmla="*/ 0 w 920"/>
                  <a:gd name="T27" fmla="*/ 294 h 774"/>
                  <a:gd name="T28" fmla="*/ 16 w 920"/>
                  <a:gd name="T29" fmla="*/ 294 h 774"/>
                  <a:gd name="T30" fmla="*/ 36 w 920"/>
                  <a:gd name="T31" fmla="*/ 296 h 774"/>
                  <a:gd name="T32" fmla="*/ 56 w 920"/>
                  <a:gd name="T33" fmla="*/ 300 h 774"/>
                  <a:gd name="T34" fmla="*/ 78 w 920"/>
                  <a:gd name="T35" fmla="*/ 304 h 774"/>
                  <a:gd name="T36" fmla="*/ 100 w 920"/>
                  <a:gd name="T37" fmla="*/ 312 h 774"/>
                  <a:gd name="T38" fmla="*/ 124 w 920"/>
                  <a:gd name="T39" fmla="*/ 322 h 774"/>
                  <a:gd name="T40" fmla="*/ 150 w 920"/>
                  <a:gd name="T41" fmla="*/ 334 h 774"/>
                  <a:gd name="T42" fmla="*/ 178 w 920"/>
                  <a:gd name="T43" fmla="*/ 348 h 774"/>
                  <a:gd name="T44" fmla="*/ 178 w 920"/>
                  <a:gd name="T45" fmla="*/ 348 h 774"/>
                  <a:gd name="T46" fmla="*/ 204 w 920"/>
                  <a:gd name="T47" fmla="*/ 364 h 774"/>
                  <a:gd name="T48" fmla="*/ 204 w 920"/>
                  <a:gd name="T49" fmla="*/ 364 h 774"/>
                  <a:gd name="T50" fmla="*/ 562 w 920"/>
                  <a:gd name="T51" fmla="*/ 568 h 774"/>
                  <a:gd name="T52" fmla="*/ 562 w 920"/>
                  <a:gd name="T53" fmla="*/ 568 h 774"/>
                  <a:gd name="T54" fmla="*/ 920 w 920"/>
                  <a:gd name="T55" fmla="*/ 774 h 774"/>
                  <a:gd name="T56" fmla="*/ 920 w 920"/>
                  <a:gd name="T57" fmla="*/ 774 h 774"/>
                  <a:gd name="T58" fmla="*/ 920 w 920"/>
                  <a:gd name="T59" fmla="*/ 362 h 774"/>
                  <a:gd name="T60" fmla="*/ 920 w 920"/>
                  <a:gd name="T61" fmla="*/ 362 h 774"/>
                  <a:gd name="T62" fmla="*/ 920 w 920"/>
                  <a:gd name="T63" fmla="*/ 334 h 774"/>
                  <a:gd name="T64" fmla="*/ 920 w 920"/>
                  <a:gd name="T65" fmla="*/ 334 h 774"/>
                  <a:gd name="T66" fmla="*/ 920 w 920"/>
                  <a:gd name="T67" fmla="*/ 302 h 774"/>
                  <a:gd name="T68" fmla="*/ 918 w 920"/>
                  <a:gd name="T69" fmla="*/ 272 h 774"/>
                  <a:gd name="T70" fmla="*/ 914 w 920"/>
                  <a:gd name="T71" fmla="*/ 246 h 774"/>
                  <a:gd name="T72" fmla="*/ 908 w 920"/>
                  <a:gd name="T73" fmla="*/ 222 h 774"/>
                  <a:gd name="T74" fmla="*/ 902 w 920"/>
                  <a:gd name="T75" fmla="*/ 200 h 774"/>
                  <a:gd name="T76" fmla="*/ 894 w 920"/>
                  <a:gd name="T77" fmla="*/ 180 h 774"/>
                  <a:gd name="T78" fmla="*/ 888 w 920"/>
                  <a:gd name="T79" fmla="*/ 164 h 774"/>
                  <a:gd name="T80" fmla="*/ 878 w 920"/>
                  <a:gd name="T81" fmla="*/ 148 h 774"/>
                  <a:gd name="T82" fmla="*/ 878 w 920"/>
                  <a:gd name="T83" fmla="*/ 148 h 7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20" h="774">
                    <a:moveTo>
                      <a:pt x="878" y="148"/>
                    </a:moveTo>
                    <a:lnTo>
                      <a:pt x="672" y="28"/>
                    </a:lnTo>
                    <a:lnTo>
                      <a:pt x="672" y="28"/>
                    </a:lnTo>
                    <a:lnTo>
                      <a:pt x="646" y="16"/>
                    </a:lnTo>
                    <a:lnTo>
                      <a:pt x="620" y="8"/>
                    </a:lnTo>
                    <a:lnTo>
                      <a:pt x="592" y="2"/>
                    </a:lnTo>
                    <a:lnTo>
                      <a:pt x="564" y="0"/>
                    </a:lnTo>
                    <a:lnTo>
                      <a:pt x="536" y="2"/>
                    </a:lnTo>
                    <a:lnTo>
                      <a:pt x="510" y="8"/>
                    </a:lnTo>
                    <a:lnTo>
                      <a:pt x="484" y="16"/>
                    </a:lnTo>
                    <a:lnTo>
                      <a:pt x="458" y="28"/>
                    </a:lnTo>
                    <a:lnTo>
                      <a:pt x="204" y="174"/>
                    </a:lnTo>
                    <a:lnTo>
                      <a:pt x="0" y="294"/>
                    </a:lnTo>
                    <a:lnTo>
                      <a:pt x="0" y="294"/>
                    </a:lnTo>
                    <a:lnTo>
                      <a:pt x="16" y="294"/>
                    </a:lnTo>
                    <a:lnTo>
                      <a:pt x="36" y="296"/>
                    </a:lnTo>
                    <a:lnTo>
                      <a:pt x="56" y="300"/>
                    </a:lnTo>
                    <a:lnTo>
                      <a:pt x="78" y="304"/>
                    </a:lnTo>
                    <a:lnTo>
                      <a:pt x="100" y="312"/>
                    </a:lnTo>
                    <a:lnTo>
                      <a:pt x="124" y="322"/>
                    </a:lnTo>
                    <a:lnTo>
                      <a:pt x="150" y="334"/>
                    </a:lnTo>
                    <a:lnTo>
                      <a:pt x="178" y="348"/>
                    </a:lnTo>
                    <a:lnTo>
                      <a:pt x="178" y="348"/>
                    </a:lnTo>
                    <a:lnTo>
                      <a:pt x="204" y="364"/>
                    </a:lnTo>
                    <a:lnTo>
                      <a:pt x="204" y="364"/>
                    </a:lnTo>
                    <a:lnTo>
                      <a:pt x="562" y="568"/>
                    </a:lnTo>
                    <a:lnTo>
                      <a:pt x="562" y="568"/>
                    </a:lnTo>
                    <a:lnTo>
                      <a:pt x="920" y="774"/>
                    </a:lnTo>
                    <a:lnTo>
                      <a:pt x="920" y="774"/>
                    </a:lnTo>
                    <a:lnTo>
                      <a:pt x="920" y="362"/>
                    </a:lnTo>
                    <a:lnTo>
                      <a:pt x="920" y="362"/>
                    </a:lnTo>
                    <a:lnTo>
                      <a:pt x="920" y="334"/>
                    </a:lnTo>
                    <a:lnTo>
                      <a:pt x="920" y="334"/>
                    </a:lnTo>
                    <a:lnTo>
                      <a:pt x="920" y="302"/>
                    </a:lnTo>
                    <a:lnTo>
                      <a:pt x="918" y="272"/>
                    </a:lnTo>
                    <a:lnTo>
                      <a:pt x="914" y="246"/>
                    </a:lnTo>
                    <a:lnTo>
                      <a:pt x="908" y="222"/>
                    </a:lnTo>
                    <a:lnTo>
                      <a:pt x="902" y="200"/>
                    </a:lnTo>
                    <a:lnTo>
                      <a:pt x="894" y="180"/>
                    </a:lnTo>
                    <a:lnTo>
                      <a:pt x="888" y="164"/>
                    </a:lnTo>
                    <a:lnTo>
                      <a:pt x="878" y="148"/>
                    </a:lnTo>
                    <a:lnTo>
                      <a:pt x="878" y="148"/>
                    </a:lnTo>
                    <a:close/>
                  </a:path>
                </a:pathLst>
              </a:custGeom>
              <a:solidFill>
                <a:srgbClr val="2F5191"/>
              </a:solidFill>
              <a:ln w="28575"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n-ea"/>
                  <a:ea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85" name="Freeform 10"/>
              <p:cNvSpPr/>
              <p:nvPr/>
            </p:nvSpPr>
            <p:spPr bwMode="auto">
              <a:xfrm rot="19846271">
                <a:off x="3488973" y="3183919"/>
                <a:ext cx="889000" cy="1651000"/>
              </a:xfrm>
              <a:custGeom>
                <a:avLst/>
                <a:gdLst>
                  <a:gd name="T0" fmla="*/ 518 w 560"/>
                  <a:gd name="T1" fmla="*/ 856 h 1040"/>
                  <a:gd name="T2" fmla="*/ 518 w 560"/>
                  <a:gd name="T3" fmla="*/ 856 h 1040"/>
                  <a:gd name="T4" fmla="*/ 518 w 560"/>
                  <a:gd name="T5" fmla="*/ 826 h 1040"/>
                  <a:gd name="T6" fmla="*/ 518 w 560"/>
                  <a:gd name="T7" fmla="*/ 826 h 1040"/>
                  <a:gd name="T8" fmla="*/ 518 w 560"/>
                  <a:gd name="T9" fmla="*/ 414 h 1040"/>
                  <a:gd name="T10" fmla="*/ 518 w 560"/>
                  <a:gd name="T11" fmla="*/ 414 h 1040"/>
                  <a:gd name="T12" fmla="*/ 518 w 560"/>
                  <a:gd name="T13" fmla="*/ 0 h 1040"/>
                  <a:gd name="T14" fmla="*/ 518 w 560"/>
                  <a:gd name="T15" fmla="*/ 0 h 1040"/>
                  <a:gd name="T16" fmla="*/ 158 w 560"/>
                  <a:gd name="T17" fmla="*/ 208 h 1040"/>
                  <a:gd name="T18" fmla="*/ 158 w 560"/>
                  <a:gd name="T19" fmla="*/ 208 h 1040"/>
                  <a:gd name="T20" fmla="*/ 136 w 560"/>
                  <a:gd name="T21" fmla="*/ 220 h 1040"/>
                  <a:gd name="T22" fmla="*/ 136 w 560"/>
                  <a:gd name="T23" fmla="*/ 220 h 1040"/>
                  <a:gd name="T24" fmla="*/ 110 w 560"/>
                  <a:gd name="T25" fmla="*/ 236 h 1040"/>
                  <a:gd name="T26" fmla="*/ 86 w 560"/>
                  <a:gd name="T27" fmla="*/ 252 h 1040"/>
                  <a:gd name="T28" fmla="*/ 66 w 560"/>
                  <a:gd name="T29" fmla="*/ 268 h 1040"/>
                  <a:gd name="T30" fmla="*/ 48 w 560"/>
                  <a:gd name="T31" fmla="*/ 284 h 1040"/>
                  <a:gd name="T32" fmla="*/ 32 w 560"/>
                  <a:gd name="T33" fmla="*/ 300 h 1040"/>
                  <a:gd name="T34" fmla="*/ 20 w 560"/>
                  <a:gd name="T35" fmla="*/ 316 h 1040"/>
                  <a:gd name="T36" fmla="*/ 8 w 560"/>
                  <a:gd name="T37" fmla="*/ 330 h 1040"/>
                  <a:gd name="T38" fmla="*/ 0 w 560"/>
                  <a:gd name="T39" fmla="*/ 346 h 1040"/>
                  <a:gd name="T40" fmla="*/ 0 w 560"/>
                  <a:gd name="T41" fmla="*/ 592 h 1040"/>
                  <a:gd name="T42" fmla="*/ 0 w 560"/>
                  <a:gd name="T43" fmla="*/ 592 h 1040"/>
                  <a:gd name="T44" fmla="*/ 2 w 560"/>
                  <a:gd name="T45" fmla="*/ 620 h 1040"/>
                  <a:gd name="T46" fmla="*/ 6 w 560"/>
                  <a:gd name="T47" fmla="*/ 648 h 1040"/>
                  <a:gd name="T48" fmla="*/ 16 w 560"/>
                  <a:gd name="T49" fmla="*/ 674 h 1040"/>
                  <a:gd name="T50" fmla="*/ 28 w 560"/>
                  <a:gd name="T51" fmla="*/ 700 h 1040"/>
                  <a:gd name="T52" fmla="*/ 44 w 560"/>
                  <a:gd name="T53" fmla="*/ 722 h 1040"/>
                  <a:gd name="T54" fmla="*/ 62 w 560"/>
                  <a:gd name="T55" fmla="*/ 744 h 1040"/>
                  <a:gd name="T56" fmla="*/ 82 w 560"/>
                  <a:gd name="T57" fmla="*/ 762 h 1040"/>
                  <a:gd name="T58" fmla="*/ 106 w 560"/>
                  <a:gd name="T59" fmla="*/ 778 h 1040"/>
                  <a:gd name="T60" fmla="*/ 354 w 560"/>
                  <a:gd name="T61" fmla="*/ 920 h 1040"/>
                  <a:gd name="T62" fmla="*/ 560 w 560"/>
                  <a:gd name="T63" fmla="*/ 1040 h 1040"/>
                  <a:gd name="T64" fmla="*/ 560 w 560"/>
                  <a:gd name="T65" fmla="*/ 1040 h 1040"/>
                  <a:gd name="T66" fmla="*/ 552 w 560"/>
                  <a:gd name="T67" fmla="*/ 1024 h 1040"/>
                  <a:gd name="T68" fmla="*/ 544 w 560"/>
                  <a:gd name="T69" fmla="*/ 1008 h 1040"/>
                  <a:gd name="T70" fmla="*/ 538 w 560"/>
                  <a:gd name="T71" fmla="*/ 988 h 1040"/>
                  <a:gd name="T72" fmla="*/ 532 w 560"/>
                  <a:gd name="T73" fmla="*/ 966 h 1040"/>
                  <a:gd name="T74" fmla="*/ 526 w 560"/>
                  <a:gd name="T75" fmla="*/ 942 h 1040"/>
                  <a:gd name="T76" fmla="*/ 522 w 560"/>
                  <a:gd name="T77" fmla="*/ 916 h 1040"/>
                  <a:gd name="T78" fmla="*/ 520 w 560"/>
                  <a:gd name="T79" fmla="*/ 886 h 1040"/>
                  <a:gd name="T80" fmla="*/ 518 w 560"/>
                  <a:gd name="T81" fmla="*/ 856 h 1040"/>
                  <a:gd name="T82" fmla="*/ 518 w 560"/>
                  <a:gd name="T83" fmla="*/ 856 h 10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60" h="1040">
                    <a:moveTo>
                      <a:pt x="518" y="856"/>
                    </a:moveTo>
                    <a:lnTo>
                      <a:pt x="518" y="856"/>
                    </a:lnTo>
                    <a:lnTo>
                      <a:pt x="518" y="826"/>
                    </a:lnTo>
                    <a:lnTo>
                      <a:pt x="518" y="826"/>
                    </a:lnTo>
                    <a:lnTo>
                      <a:pt x="518" y="414"/>
                    </a:lnTo>
                    <a:lnTo>
                      <a:pt x="518" y="414"/>
                    </a:lnTo>
                    <a:lnTo>
                      <a:pt x="518" y="0"/>
                    </a:lnTo>
                    <a:lnTo>
                      <a:pt x="518" y="0"/>
                    </a:lnTo>
                    <a:lnTo>
                      <a:pt x="158" y="208"/>
                    </a:lnTo>
                    <a:lnTo>
                      <a:pt x="158" y="208"/>
                    </a:lnTo>
                    <a:lnTo>
                      <a:pt x="136" y="220"/>
                    </a:lnTo>
                    <a:lnTo>
                      <a:pt x="136" y="220"/>
                    </a:lnTo>
                    <a:lnTo>
                      <a:pt x="110" y="236"/>
                    </a:lnTo>
                    <a:lnTo>
                      <a:pt x="86" y="252"/>
                    </a:lnTo>
                    <a:lnTo>
                      <a:pt x="66" y="268"/>
                    </a:lnTo>
                    <a:lnTo>
                      <a:pt x="48" y="284"/>
                    </a:lnTo>
                    <a:lnTo>
                      <a:pt x="32" y="300"/>
                    </a:lnTo>
                    <a:lnTo>
                      <a:pt x="20" y="316"/>
                    </a:lnTo>
                    <a:lnTo>
                      <a:pt x="8" y="330"/>
                    </a:lnTo>
                    <a:lnTo>
                      <a:pt x="0" y="346"/>
                    </a:lnTo>
                    <a:lnTo>
                      <a:pt x="0" y="592"/>
                    </a:lnTo>
                    <a:lnTo>
                      <a:pt x="0" y="592"/>
                    </a:lnTo>
                    <a:lnTo>
                      <a:pt x="2" y="620"/>
                    </a:lnTo>
                    <a:lnTo>
                      <a:pt x="6" y="648"/>
                    </a:lnTo>
                    <a:lnTo>
                      <a:pt x="16" y="674"/>
                    </a:lnTo>
                    <a:lnTo>
                      <a:pt x="28" y="700"/>
                    </a:lnTo>
                    <a:lnTo>
                      <a:pt x="44" y="722"/>
                    </a:lnTo>
                    <a:lnTo>
                      <a:pt x="62" y="744"/>
                    </a:lnTo>
                    <a:lnTo>
                      <a:pt x="82" y="762"/>
                    </a:lnTo>
                    <a:lnTo>
                      <a:pt x="106" y="778"/>
                    </a:lnTo>
                    <a:lnTo>
                      <a:pt x="354" y="920"/>
                    </a:lnTo>
                    <a:lnTo>
                      <a:pt x="560" y="1040"/>
                    </a:lnTo>
                    <a:lnTo>
                      <a:pt x="560" y="1040"/>
                    </a:lnTo>
                    <a:lnTo>
                      <a:pt x="552" y="1024"/>
                    </a:lnTo>
                    <a:lnTo>
                      <a:pt x="544" y="1008"/>
                    </a:lnTo>
                    <a:lnTo>
                      <a:pt x="538" y="988"/>
                    </a:lnTo>
                    <a:lnTo>
                      <a:pt x="532" y="966"/>
                    </a:lnTo>
                    <a:lnTo>
                      <a:pt x="526" y="942"/>
                    </a:lnTo>
                    <a:lnTo>
                      <a:pt x="522" y="916"/>
                    </a:lnTo>
                    <a:lnTo>
                      <a:pt x="520" y="886"/>
                    </a:lnTo>
                    <a:lnTo>
                      <a:pt x="518" y="856"/>
                    </a:lnTo>
                    <a:lnTo>
                      <a:pt x="518" y="856"/>
                    </a:lnTo>
                    <a:close/>
                  </a:path>
                </a:pathLst>
              </a:custGeom>
              <a:solidFill>
                <a:srgbClr val="2F5191"/>
              </a:solidFill>
              <a:ln w="28575"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n-ea"/>
                  <a:ea typeface="+mn-ea"/>
                  <a:sym typeface="Source Han Serif SC" panose="02020400000000000000" pitchFamily="18" charset="-122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1313662" y="1981995"/>
              <a:ext cx="9567850" cy="3800817"/>
              <a:chOff x="1296987" y="2058195"/>
              <a:chExt cx="9567850" cy="3800817"/>
            </a:xfrm>
          </p:grpSpPr>
          <p:sp>
            <p:nvSpPr>
              <p:cNvPr id="37" name="AutoShape 26"/>
              <p:cNvSpPr/>
              <p:nvPr/>
            </p:nvSpPr>
            <p:spPr bwMode="auto">
              <a:xfrm>
                <a:off x="5222134" y="5073555"/>
                <a:ext cx="215945" cy="215950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9"/>
                      <a:pt x="6723" y="20639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3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chemeClr val="accent6"/>
              </a:solidFill>
              <a:ln w="25400" cap="flat" cmpd="sng">
                <a:solidFill>
                  <a:srgbClr val="000000">
                    <a:alpha val="0"/>
                  </a:srgbClr>
                </a:solidFill>
                <a:prstDash val="solid"/>
                <a:miter lim="0"/>
              </a:ln>
              <a:effectLst/>
            </p:spPr>
            <p:txBody>
              <a:bodyPr lIns="0" tIns="0" rIns="0" bIns="0" anchor="ctr"/>
              <a:lstStyle/>
              <a:p>
                <a:pPr algn="r" defTabSz="292100">
                  <a:defRPr/>
                </a:pPr>
                <a:endParaRPr lang="es-ES" sz="20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  <a:ea typeface="+mn-ea"/>
                  <a:cs typeface="Gill Sans" charset="0"/>
                  <a:sym typeface="Gill Sans" charset="0"/>
                </a:endParaRPr>
              </a:p>
            </p:txBody>
          </p:sp>
          <p:sp>
            <p:nvSpPr>
              <p:cNvPr id="38" name="TextBox 23"/>
              <p:cNvSpPr txBox="1"/>
              <p:nvPr/>
            </p:nvSpPr>
            <p:spPr>
              <a:xfrm>
                <a:off x="1296987" y="2354333"/>
                <a:ext cx="2448387" cy="849304"/>
              </a:xfrm>
              <a:prstGeom prst="rect">
                <a:avLst/>
              </a:prstGeom>
              <a:noFill/>
            </p:spPr>
            <p:txBody>
              <a:bodyPr wrap="square" lIns="86711" tIns="43355" rIns="86711" bIns="43355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点击添加相关标题文字，点击添加相关标题文字，点击添加相关标题文字，点击添加相关标题</a:t>
                </a:r>
                <a:r>
                  <a:rPr lang="zh-CN" altLang="en-US" sz="11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文字</a:t>
                </a:r>
                <a:endParaRPr lang="en-GB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" name="TextBox 24"/>
              <p:cNvSpPr txBox="1"/>
              <p:nvPr/>
            </p:nvSpPr>
            <p:spPr>
              <a:xfrm>
                <a:off x="2133969" y="2058195"/>
                <a:ext cx="1611406" cy="333778"/>
              </a:xfrm>
              <a:prstGeom prst="rect">
                <a:avLst/>
              </a:prstGeom>
              <a:noFill/>
            </p:spPr>
            <p:txBody>
              <a:bodyPr wrap="none" lIns="86711" tIns="43355" rIns="86711" bIns="43355" rtlCol="0">
                <a:spAutoFit/>
              </a:bodyPr>
              <a:lstStyle/>
              <a:p>
                <a:pPr algn="r"/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</a:rPr>
                  <a:t>请替换文字内容</a:t>
                </a:r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70" name="TextBox 23"/>
              <p:cNvSpPr txBox="1"/>
              <p:nvPr/>
            </p:nvSpPr>
            <p:spPr>
              <a:xfrm>
                <a:off x="1296987" y="3651915"/>
                <a:ext cx="2448387" cy="849304"/>
              </a:xfrm>
              <a:prstGeom prst="rect">
                <a:avLst/>
              </a:prstGeom>
              <a:noFill/>
            </p:spPr>
            <p:txBody>
              <a:bodyPr wrap="square" lIns="86711" tIns="43355" rIns="86711" bIns="43355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点击添加相关标题文字，点击添加相关标题文字，点击添加相关标题文字，点击添加相关标题</a:t>
                </a:r>
                <a:r>
                  <a:rPr lang="zh-CN" altLang="en-US" sz="11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文字</a:t>
                </a:r>
                <a:endParaRPr lang="en-GB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1" name="TextBox 24"/>
              <p:cNvSpPr txBox="1"/>
              <p:nvPr/>
            </p:nvSpPr>
            <p:spPr>
              <a:xfrm>
                <a:off x="2133969" y="3355776"/>
                <a:ext cx="1611406" cy="333778"/>
              </a:xfrm>
              <a:prstGeom prst="rect">
                <a:avLst/>
              </a:prstGeom>
              <a:noFill/>
            </p:spPr>
            <p:txBody>
              <a:bodyPr wrap="none" lIns="86711" tIns="43355" rIns="86711" bIns="43355" rtlCol="0">
                <a:spAutoFit/>
              </a:bodyPr>
              <a:lstStyle/>
              <a:p>
                <a:pPr algn="r"/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</a:rPr>
                  <a:t>请替换文字内容</a:t>
                </a:r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72" name="TextBox 23"/>
              <p:cNvSpPr txBox="1"/>
              <p:nvPr/>
            </p:nvSpPr>
            <p:spPr>
              <a:xfrm>
                <a:off x="1296987" y="5009708"/>
                <a:ext cx="2448387" cy="849304"/>
              </a:xfrm>
              <a:prstGeom prst="rect">
                <a:avLst/>
              </a:prstGeom>
              <a:noFill/>
            </p:spPr>
            <p:txBody>
              <a:bodyPr wrap="square" lIns="86711" tIns="43355" rIns="86711" bIns="43355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点击添加相关标题文字，点击添加相关标题文字，点击添加相关标题文字，点击添加相关标题</a:t>
                </a:r>
                <a:r>
                  <a:rPr lang="zh-CN" altLang="en-US" sz="11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文字</a:t>
                </a:r>
                <a:endParaRPr lang="en-GB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3" name="TextBox 24"/>
              <p:cNvSpPr txBox="1"/>
              <p:nvPr/>
            </p:nvSpPr>
            <p:spPr>
              <a:xfrm>
                <a:off x="2133969" y="4713569"/>
                <a:ext cx="1611406" cy="333778"/>
              </a:xfrm>
              <a:prstGeom prst="rect">
                <a:avLst/>
              </a:prstGeom>
              <a:noFill/>
            </p:spPr>
            <p:txBody>
              <a:bodyPr wrap="none" lIns="86711" tIns="43355" rIns="86711" bIns="43355" rtlCol="0">
                <a:spAutoFit/>
              </a:bodyPr>
              <a:lstStyle/>
              <a:p>
                <a:pPr algn="r"/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</a:rPr>
                  <a:t>请替换文字内容</a:t>
                </a:r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74" name="TextBox 23"/>
              <p:cNvSpPr txBox="1"/>
              <p:nvPr/>
            </p:nvSpPr>
            <p:spPr>
              <a:xfrm>
                <a:off x="8416450" y="2354333"/>
                <a:ext cx="2448387" cy="849304"/>
              </a:xfrm>
              <a:prstGeom prst="rect">
                <a:avLst/>
              </a:prstGeom>
              <a:noFill/>
            </p:spPr>
            <p:txBody>
              <a:bodyPr wrap="square" lIns="86711" tIns="43355" rIns="86711" bIns="43355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点击添加相关标题文字，点击添加相关标题文字，点击添加相关标题文字，点击添加相关标题</a:t>
                </a:r>
                <a:r>
                  <a:rPr lang="zh-CN" altLang="en-US" sz="11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文字</a:t>
                </a:r>
                <a:endParaRPr lang="en-GB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5" name="TextBox 24"/>
              <p:cNvSpPr txBox="1"/>
              <p:nvPr/>
            </p:nvSpPr>
            <p:spPr>
              <a:xfrm>
                <a:off x="8416450" y="2058195"/>
                <a:ext cx="1611406" cy="333778"/>
              </a:xfrm>
              <a:prstGeom prst="rect">
                <a:avLst/>
              </a:prstGeom>
              <a:noFill/>
            </p:spPr>
            <p:txBody>
              <a:bodyPr wrap="none" lIns="86711" tIns="43355" rIns="86711" bIns="43355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</a:rPr>
                  <a:t>请替换文字内容</a:t>
                </a:r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76" name="TextBox 23"/>
              <p:cNvSpPr txBox="1"/>
              <p:nvPr/>
            </p:nvSpPr>
            <p:spPr>
              <a:xfrm>
                <a:off x="8416450" y="3651915"/>
                <a:ext cx="2448387" cy="849304"/>
              </a:xfrm>
              <a:prstGeom prst="rect">
                <a:avLst/>
              </a:prstGeom>
              <a:noFill/>
            </p:spPr>
            <p:txBody>
              <a:bodyPr wrap="square" lIns="86711" tIns="43355" rIns="86711" bIns="43355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点击添加相关标题文字，点击添加相关标题文字，点击添加相关标题文字，点击添加相关标题</a:t>
                </a:r>
                <a:r>
                  <a:rPr lang="zh-CN" altLang="en-US" sz="11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文字</a:t>
                </a:r>
                <a:endParaRPr lang="en-GB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7" name="TextBox 24"/>
              <p:cNvSpPr txBox="1"/>
              <p:nvPr/>
            </p:nvSpPr>
            <p:spPr>
              <a:xfrm>
                <a:off x="8416450" y="3355776"/>
                <a:ext cx="1611406" cy="333778"/>
              </a:xfrm>
              <a:prstGeom prst="rect">
                <a:avLst/>
              </a:prstGeom>
              <a:noFill/>
            </p:spPr>
            <p:txBody>
              <a:bodyPr wrap="none" lIns="86711" tIns="43355" rIns="86711" bIns="43355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</a:rPr>
                  <a:t>请替换文字内容</a:t>
                </a:r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78" name="TextBox 23"/>
              <p:cNvSpPr txBox="1"/>
              <p:nvPr/>
            </p:nvSpPr>
            <p:spPr>
              <a:xfrm>
                <a:off x="8416450" y="5009708"/>
                <a:ext cx="2448387" cy="849304"/>
              </a:xfrm>
              <a:prstGeom prst="rect">
                <a:avLst/>
              </a:prstGeom>
              <a:noFill/>
            </p:spPr>
            <p:txBody>
              <a:bodyPr wrap="square" lIns="86711" tIns="43355" rIns="86711" bIns="43355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点击添加相关标题文字，点击添加相关标题文字，点击添加相关标题文字，点击添加相关标题</a:t>
                </a:r>
                <a:r>
                  <a:rPr lang="zh-CN" altLang="en-US" sz="11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  <a:cs typeface="+mn-ea"/>
                    <a:sym typeface="+mn-lt"/>
                  </a:rPr>
                  <a:t>文字</a:t>
                </a:r>
                <a:endParaRPr lang="en-GB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9" name="TextBox 24"/>
              <p:cNvSpPr txBox="1"/>
              <p:nvPr/>
            </p:nvSpPr>
            <p:spPr>
              <a:xfrm>
                <a:off x="8416450" y="4713569"/>
                <a:ext cx="1611406" cy="333778"/>
              </a:xfrm>
              <a:prstGeom prst="rect">
                <a:avLst/>
              </a:prstGeom>
              <a:noFill/>
            </p:spPr>
            <p:txBody>
              <a:bodyPr wrap="none" lIns="86711" tIns="43355" rIns="86711" bIns="43355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ea typeface="+mn-ea"/>
                  </a:rPr>
                  <a:t>请替换文字内容</a:t>
                </a:r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"/>
          <p:cNvSpPr txBox="1"/>
          <p:nvPr/>
        </p:nvSpPr>
        <p:spPr>
          <a:xfrm>
            <a:off x="1260000" y="666000"/>
            <a:ext cx="3231285" cy="457953"/>
          </a:xfrm>
          <a:prstGeom prst="rect">
            <a:avLst/>
          </a:prstGeom>
          <a:noFill/>
        </p:spPr>
        <p:txBody>
          <a:bodyPr wrap="square" lIns="87764" tIns="43882" rIns="87764" bIns="43882" rtlCol="0">
            <a:spAutoFit/>
          </a:bodyPr>
          <a:lstStyle>
            <a:defPPr>
              <a:defRPr lang="zh-CN"/>
            </a:defPPr>
            <a:lvl1pPr algn="ctr">
              <a:defRPr sz="2400" spc="300">
                <a:solidFill>
                  <a:schemeClr val="tx2"/>
                </a:solidFill>
                <a:latin typeface="思源黑体 CN Bold" pitchFamily="34" charset="-122"/>
                <a:ea typeface="思源黑体 CN Bold" pitchFamily="3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添加标题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内容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307387" y="836017"/>
            <a:ext cx="33698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spc="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ADDTHETITLE</a:t>
            </a:r>
            <a:endParaRPr lang="id-ID" sz="1200" spc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787587" y="1739560"/>
            <a:ext cx="10620000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双击输入替换内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容编辑文字双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容编辑文字双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容编辑文字双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容编辑文字双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容编辑文字双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容编辑文字双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容编辑文字双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容编辑文字双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容编辑文字双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容编辑文字双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容编辑文字双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容编辑文字双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容编辑文字双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容编辑文字双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内容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640387" y="2958892"/>
            <a:ext cx="5719194" cy="2821636"/>
            <a:chOff x="5716587" y="2863126"/>
            <a:chExt cx="5719194" cy="2821636"/>
          </a:xfrm>
        </p:grpSpPr>
        <p:sp>
          <p:nvSpPr>
            <p:cNvPr id="22" name="矩形 47"/>
            <p:cNvSpPr>
              <a:spLocks noChangeArrowheads="1"/>
            </p:cNvSpPr>
            <p:nvPr/>
          </p:nvSpPr>
          <p:spPr bwMode="auto">
            <a:xfrm>
              <a:off x="5716587" y="3414783"/>
              <a:ext cx="5719194" cy="549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73" tIns="34287" rIns="68573" bIns="34287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sym typeface="微软雅黑" panose="020B0503020204020204" pitchFamily="34" charset="-122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sym typeface="微软雅黑" panose="020B0503020204020204" pitchFamily="34" charset="-122"/>
                </a:rPr>
                <a:t>容编辑文字双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sym typeface="微软雅黑" panose="020B0503020204020204" pitchFamily="34" charset="-122"/>
                </a:rPr>
                <a:t>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sym typeface="微软雅黑" panose="020B0503020204020204" pitchFamily="34" charset="-122"/>
                </a:rPr>
                <a:t>容编辑文字双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sym typeface="微软雅黑" panose="020B0503020204020204" pitchFamily="34" charset="-122"/>
                </a:rPr>
                <a:t>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sym typeface="微软雅黑" panose="020B0503020204020204" pitchFamily="34" charset="-122"/>
                </a:rPr>
                <a:t>容编辑文字双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sym typeface="微软雅黑" panose="020B0503020204020204" pitchFamily="34" charset="-122"/>
                </a:rPr>
                <a:t>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sym typeface="微软雅黑" panose="020B0503020204020204" pitchFamily="34" charset="-122"/>
                </a:rPr>
                <a:t>容编辑文字双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sym typeface="微软雅黑" panose="020B0503020204020204" pitchFamily="34" charset="-122"/>
                </a:rPr>
                <a:t>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sym typeface="微软雅黑" panose="020B0503020204020204" pitchFamily="34" charset="-122"/>
                </a:rPr>
                <a:t>容编辑文字双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sym typeface="微软雅黑" panose="020B0503020204020204" pitchFamily="34" charset="-122"/>
                </a:rPr>
                <a:t>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sym typeface="微软雅黑" panose="020B0503020204020204" pitchFamily="34" charset="-122"/>
                </a:rPr>
                <a:t>容编辑文字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3" name="矩形 3"/>
            <p:cNvSpPr>
              <a:spLocks noChangeArrowheads="1"/>
            </p:cNvSpPr>
            <p:nvPr/>
          </p:nvSpPr>
          <p:spPr bwMode="auto">
            <a:xfrm>
              <a:off x="5733110" y="2863126"/>
              <a:ext cx="850219" cy="346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3" tIns="34287" rIns="68573" bIns="34287">
              <a:spAutoFit/>
            </a:bodyPr>
            <a:lstStyle/>
            <a:p>
              <a:pPr algn="just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Arial" panose="020B0604020202020204" pitchFamily="34" charset="0"/>
                </a:rPr>
                <a:t>小标题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5792233" y="3324077"/>
              <a:ext cx="599800" cy="405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just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6407083" y="3324077"/>
              <a:ext cx="1215000" cy="405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just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8" name="矩形 47"/>
            <p:cNvSpPr>
              <a:spLocks noChangeArrowheads="1"/>
            </p:cNvSpPr>
            <p:nvPr/>
          </p:nvSpPr>
          <p:spPr bwMode="auto">
            <a:xfrm>
              <a:off x="5716587" y="5135387"/>
              <a:ext cx="5719194" cy="549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73" tIns="34287" rIns="68573" bIns="34287">
              <a:spAutoFit/>
            </a:bodyPr>
            <a:lstStyle/>
            <a:p>
              <a:pPr algn="just">
                <a:lnSpc>
                  <a:spcPct val="13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sym typeface="微软雅黑" panose="020B0503020204020204" pitchFamily="34" charset="-122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sym typeface="微软雅黑" panose="020B0503020204020204" pitchFamily="34" charset="-122"/>
                </a:rPr>
                <a:t>容编辑文字双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sym typeface="微软雅黑" panose="020B0503020204020204" pitchFamily="34" charset="-122"/>
                </a:rPr>
                <a:t>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sym typeface="微软雅黑" panose="020B0503020204020204" pitchFamily="34" charset="-122"/>
                </a:rPr>
                <a:t>容编辑文字双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sym typeface="微软雅黑" panose="020B0503020204020204" pitchFamily="34" charset="-122"/>
                </a:rPr>
                <a:t>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sym typeface="微软雅黑" panose="020B0503020204020204" pitchFamily="34" charset="-122"/>
                </a:rPr>
                <a:t>容编辑文字双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sym typeface="微软雅黑" panose="020B0503020204020204" pitchFamily="34" charset="-122"/>
                </a:rPr>
                <a:t>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sym typeface="微软雅黑" panose="020B0503020204020204" pitchFamily="34" charset="-122"/>
                </a:rPr>
                <a:t>容编辑文字双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sym typeface="微软雅黑" panose="020B0503020204020204" pitchFamily="34" charset="-122"/>
                </a:rPr>
                <a:t>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sym typeface="微软雅黑" panose="020B0503020204020204" pitchFamily="34" charset="-122"/>
                </a:rPr>
                <a:t>容编辑文字双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sym typeface="微软雅黑" panose="020B0503020204020204" pitchFamily="34" charset="-122"/>
                </a:rPr>
                <a:t>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sym typeface="微软雅黑" panose="020B0503020204020204" pitchFamily="34" charset="-122"/>
                </a:rPr>
                <a:t>容编辑文字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9" name="矩形 3"/>
            <p:cNvSpPr>
              <a:spLocks noChangeArrowheads="1"/>
            </p:cNvSpPr>
            <p:nvPr/>
          </p:nvSpPr>
          <p:spPr bwMode="auto">
            <a:xfrm>
              <a:off x="5733110" y="4583730"/>
              <a:ext cx="850219" cy="346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3" tIns="34287" rIns="68573" bIns="34287">
              <a:spAutoFit/>
            </a:bodyPr>
            <a:lstStyle/>
            <a:p>
              <a:pPr algn="just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Arial" panose="020B0604020202020204" pitchFamily="34" charset="0"/>
                </a:rPr>
                <a:t>小标题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5792233" y="5044681"/>
              <a:ext cx="599800" cy="405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just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6407083" y="5044681"/>
              <a:ext cx="1215000" cy="405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just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814103" y="3023287"/>
            <a:ext cx="3915332" cy="2977879"/>
          </a:xfrm>
          <a:prstGeom prst="rect">
            <a:avLst/>
          </a:prstGeom>
          <a:blipFill rotWithShape="1">
            <a:blip r:embed="rId1"/>
            <a:stretch>
              <a:fillRect l="-20000" t="-50000" b="-5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2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2"/>
          <p:cNvSpPr txBox="1"/>
          <p:nvPr/>
        </p:nvSpPr>
        <p:spPr>
          <a:xfrm>
            <a:off x="1260000" y="666000"/>
            <a:ext cx="3231285" cy="457953"/>
          </a:xfrm>
          <a:prstGeom prst="rect">
            <a:avLst/>
          </a:prstGeom>
          <a:noFill/>
        </p:spPr>
        <p:txBody>
          <a:bodyPr wrap="square" lIns="87764" tIns="43882" rIns="87764" bIns="43882" rtlCol="0">
            <a:spAutoFit/>
          </a:bodyPr>
          <a:lstStyle>
            <a:defPPr>
              <a:defRPr lang="zh-CN"/>
            </a:defPPr>
            <a:lvl1pPr algn="ctr">
              <a:defRPr sz="2400" spc="300">
                <a:solidFill>
                  <a:schemeClr val="tx2"/>
                </a:solidFill>
                <a:latin typeface="思源黑体 CN Bold" pitchFamily="34" charset="-122"/>
                <a:ea typeface="思源黑体 CN Bold" pitchFamily="3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添加标题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内容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307387" y="836017"/>
            <a:ext cx="33698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spc="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ADDTHETITLE</a:t>
            </a:r>
            <a:endParaRPr lang="id-ID" sz="1200" spc="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507311" y="1978735"/>
            <a:ext cx="9623784" cy="3580809"/>
            <a:chOff x="1507311" y="1978735"/>
            <a:chExt cx="9623784" cy="3580809"/>
          </a:xfrm>
        </p:grpSpPr>
        <p:sp>
          <p:nvSpPr>
            <p:cNvPr id="38" name="椭圆 37"/>
            <p:cNvSpPr/>
            <p:nvPr/>
          </p:nvSpPr>
          <p:spPr>
            <a:xfrm>
              <a:off x="1937084" y="2189817"/>
              <a:ext cx="1600200" cy="1600113"/>
            </a:xfrm>
            <a:prstGeom prst="ellipse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6" tIns="45719" rIns="91436" bIns="45719"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9" name="等腰三角形 38"/>
            <p:cNvSpPr/>
            <p:nvPr/>
          </p:nvSpPr>
          <p:spPr>
            <a:xfrm rot="1800000">
              <a:off x="1928417" y="1978735"/>
              <a:ext cx="1797858" cy="1549793"/>
            </a:xfrm>
            <a:prstGeom prst="triangle">
              <a:avLst/>
            </a:prstGeom>
            <a:solidFill>
              <a:srgbClr val="2F51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6" tIns="45719" rIns="91436" bIns="45719"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5281864" y="2189818"/>
              <a:ext cx="1600200" cy="1600113"/>
            </a:xfrm>
            <a:prstGeom prst="ellipse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6" tIns="45719" rIns="91436" bIns="45719"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41" name="等腰三角形 40"/>
            <p:cNvSpPr/>
            <p:nvPr/>
          </p:nvSpPr>
          <p:spPr>
            <a:xfrm rot="1800000">
              <a:off x="5273195" y="1978737"/>
              <a:ext cx="1797858" cy="1549793"/>
            </a:xfrm>
            <a:prstGeom prst="triangle">
              <a:avLst/>
            </a:prstGeom>
            <a:solidFill>
              <a:srgbClr val="2F51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6" tIns="45719" rIns="91436" bIns="45719"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8626642" y="2189817"/>
              <a:ext cx="1600200" cy="1600113"/>
            </a:xfrm>
            <a:prstGeom prst="ellipse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6" tIns="45719" rIns="91436" bIns="45719"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43" name="等腰三角形 42"/>
            <p:cNvSpPr/>
            <p:nvPr/>
          </p:nvSpPr>
          <p:spPr>
            <a:xfrm rot="1800000">
              <a:off x="8617975" y="1978735"/>
              <a:ext cx="1797858" cy="1549793"/>
            </a:xfrm>
            <a:prstGeom prst="triangle">
              <a:avLst/>
            </a:prstGeom>
            <a:solidFill>
              <a:srgbClr val="2F51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6" tIns="45719" rIns="91436" bIns="45719"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  <p:grpSp>
          <p:nvGrpSpPr>
            <p:cNvPr id="49" name="组合 29"/>
            <p:cNvGrpSpPr/>
            <p:nvPr/>
          </p:nvGrpSpPr>
          <p:grpSpPr>
            <a:xfrm>
              <a:off x="5839018" y="2798280"/>
              <a:ext cx="334769" cy="333396"/>
              <a:chOff x="7023100" y="398463"/>
              <a:chExt cx="784225" cy="781050"/>
            </a:xfrm>
          </p:grpSpPr>
          <p:sp>
            <p:nvSpPr>
              <p:cNvPr id="50" name="Oval 80"/>
              <p:cNvSpPr>
                <a:spLocks noChangeArrowheads="1"/>
              </p:cNvSpPr>
              <p:nvPr/>
            </p:nvSpPr>
            <p:spPr bwMode="auto">
              <a:xfrm>
                <a:off x="7378700" y="754063"/>
                <a:ext cx="69850" cy="69850"/>
              </a:xfrm>
              <a:prstGeom prst="ellips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86699" tIns="43349" rIns="86699" bIns="43349" numCol="1" anchor="t" anchorCtr="0" compatLnSpc="1"/>
              <a:lstStyle/>
              <a:p>
                <a:endPara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" name="Oval 81"/>
              <p:cNvSpPr>
                <a:spLocks noChangeArrowheads="1"/>
              </p:cNvSpPr>
              <p:nvPr/>
            </p:nvSpPr>
            <p:spPr bwMode="auto">
              <a:xfrm>
                <a:off x="7023100" y="398463"/>
                <a:ext cx="784225" cy="781050"/>
              </a:xfrm>
              <a:prstGeom prst="ellips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86699" tIns="43349" rIns="86699" bIns="43349" numCol="1" anchor="t" anchorCtr="0" compatLnSpc="1"/>
              <a:lstStyle/>
              <a:p>
                <a:endPara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" name="Oval 82"/>
              <p:cNvSpPr>
                <a:spLocks noChangeArrowheads="1"/>
              </p:cNvSpPr>
              <p:nvPr/>
            </p:nvSpPr>
            <p:spPr bwMode="auto">
              <a:xfrm>
                <a:off x="7272338" y="647700"/>
                <a:ext cx="285750" cy="282575"/>
              </a:xfrm>
              <a:prstGeom prst="ellips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86699" tIns="43349" rIns="86699" bIns="43349" numCol="1" anchor="t" anchorCtr="0" compatLnSpc="1"/>
              <a:lstStyle/>
              <a:p>
                <a:endPara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" name="Line 83"/>
              <p:cNvSpPr>
                <a:spLocks noChangeShapeType="1"/>
              </p:cNvSpPr>
              <p:nvPr/>
            </p:nvSpPr>
            <p:spPr bwMode="auto">
              <a:xfrm flipV="1">
                <a:off x="7578725" y="554038"/>
                <a:ext cx="100012" cy="90488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6699" tIns="43349" rIns="86699" bIns="43349" numCol="1" anchor="t" anchorCtr="0" compatLnSpc="1"/>
              <a:lstStyle/>
              <a:p>
                <a:endPara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" name="Line 84"/>
              <p:cNvSpPr>
                <a:spLocks noChangeShapeType="1"/>
              </p:cNvSpPr>
              <p:nvPr/>
            </p:nvSpPr>
            <p:spPr bwMode="auto">
              <a:xfrm flipV="1">
                <a:off x="7181850" y="949325"/>
                <a:ext cx="87312" cy="103188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6699" tIns="43349" rIns="86699" bIns="43349" numCol="1" anchor="t" anchorCtr="0" compatLnSpc="1"/>
              <a:lstStyle/>
              <a:p>
                <a:endPara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65" name="矩形 64"/>
            <p:cNvSpPr/>
            <p:nvPr/>
          </p:nvSpPr>
          <p:spPr>
            <a:xfrm>
              <a:off x="1684895" y="4177362"/>
              <a:ext cx="1826133" cy="338552"/>
            </a:xfrm>
            <a:prstGeom prst="rect">
              <a:avLst/>
            </a:prstGeom>
          </p:spPr>
          <p:txBody>
            <a:bodyPr wrap="none" lIns="91436" tIns="45719" rIns="91436" bIns="45719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rPr>
                <a:t>点击此处添加标题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1507311" y="4636216"/>
              <a:ext cx="2913384" cy="923328"/>
            </a:xfrm>
            <a:prstGeom prst="rect">
              <a:avLst/>
            </a:prstGeom>
          </p:spPr>
          <p:txBody>
            <a:bodyPr wrap="square" lIns="91436" tIns="45719" rIns="91436" bIns="45719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rPr>
                <a:t>容编辑文字双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rPr>
                <a:t>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rPr>
                <a:t>容编辑文字双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rPr>
                <a:t>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rPr>
                <a:t>容编辑文字双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rPr>
                <a:t>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rPr>
                <a:t>内容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5040096" y="4177362"/>
              <a:ext cx="1826133" cy="338552"/>
            </a:xfrm>
            <a:prstGeom prst="rect">
              <a:avLst/>
            </a:prstGeom>
          </p:spPr>
          <p:txBody>
            <a:bodyPr wrap="none" lIns="91436" tIns="45719" rIns="91436" bIns="45719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rPr>
                <a:t>点击此处添加标题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4862511" y="4636216"/>
              <a:ext cx="2913384" cy="923328"/>
            </a:xfrm>
            <a:prstGeom prst="rect">
              <a:avLst/>
            </a:prstGeom>
          </p:spPr>
          <p:txBody>
            <a:bodyPr wrap="square" lIns="91436" tIns="45719" rIns="91436" bIns="45719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rPr>
                <a:t>容编辑文字双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rPr>
                <a:t>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rPr>
                <a:t>容编辑文字双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rPr>
                <a:t>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rPr>
                <a:t>容编辑文字双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rPr>
                <a:t>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rPr>
                <a:t>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8395297" y="4177362"/>
              <a:ext cx="1826133" cy="338552"/>
            </a:xfrm>
            <a:prstGeom prst="rect">
              <a:avLst/>
            </a:prstGeom>
          </p:spPr>
          <p:txBody>
            <a:bodyPr wrap="none" lIns="91436" tIns="45719" rIns="91436" bIns="45719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rPr>
                <a:t>点击此处添加标题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8217711" y="4636216"/>
              <a:ext cx="2913384" cy="923328"/>
            </a:xfrm>
            <a:prstGeom prst="rect">
              <a:avLst/>
            </a:prstGeom>
          </p:spPr>
          <p:txBody>
            <a:bodyPr wrap="square" lIns="91436" tIns="45719" rIns="91436" bIns="45719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rPr>
                <a:t>容编辑文字双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rPr>
                <a:t>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rPr>
                <a:t>容编辑文字双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rPr>
                <a:t>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rPr>
                <a:t>容编辑文字双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rPr>
                <a:t>击输入替换内容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71" name="组合 29"/>
            <p:cNvGrpSpPr/>
            <p:nvPr/>
          </p:nvGrpSpPr>
          <p:grpSpPr>
            <a:xfrm>
              <a:off x="2430576" y="2798280"/>
              <a:ext cx="334769" cy="333396"/>
              <a:chOff x="7023100" y="398463"/>
              <a:chExt cx="784225" cy="781050"/>
            </a:xfrm>
          </p:grpSpPr>
          <p:sp>
            <p:nvSpPr>
              <p:cNvPr id="72" name="Oval 80"/>
              <p:cNvSpPr>
                <a:spLocks noChangeArrowheads="1"/>
              </p:cNvSpPr>
              <p:nvPr/>
            </p:nvSpPr>
            <p:spPr bwMode="auto">
              <a:xfrm>
                <a:off x="7378700" y="754063"/>
                <a:ext cx="69850" cy="69850"/>
              </a:xfrm>
              <a:prstGeom prst="ellips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86699" tIns="43349" rIns="86699" bIns="43349" numCol="1" anchor="t" anchorCtr="0" compatLnSpc="1"/>
              <a:lstStyle/>
              <a:p>
                <a:endPara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3" name="Oval 81"/>
              <p:cNvSpPr>
                <a:spLocks noChangeArrowheads="1"/>
              </p:cNvSpPr>
              <p:nvPr/>
            </p:nvSpPr>
            <p:spPr bwMode="auto">
              <a:xfrm>
                <a:off x="7023100" y="398463"/>
                <a:ext cx="784225" cy="781050"/>
              </a:xfrm>
              <a:prstGeom prst="ellips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86699" tIns="43349" rIns="86699" bIns="43349" numCol="1" anchor="t" anchorCtr="0" compatLnSpc="1"/>
              <a:lstStyle/>
              <a:p>
                <a:endPara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4" name="Oval 82"/>
              <p:cNvSpPr>
                <a:spLocks noChangeArrowheads="1"/>
              </p:cNvSpPr>
              <p:nvPr/>
            </p:nvSpPr>
            <p:spPr bwMode="auto">
              <a:xfrm>
                <a:off x="7272338" y="647700"/>
                <a:ext cx="285750" cy="282575"/>
              </a:xfrm>
              <a:prstGeom prst="ellips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86699" tIns="43349" rIns="86699" bIns="43349" numCol="1" anchor="t" anchorCtr="0" compatLnSpc="1"/>
              <a:lstStyle/>
              <a:p>
                <a:endPara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5" name="Line 83"/>
              <p:cNvSpPr>
                <a:spLocks noChangeShapeType="1"/>
              </p:cNvSpPr>
              <p:nvPr/>
            </p:nvSpPr>
            <p:spPr bwMode="auto">
              <a:xfrm flipV="1">
                <a:off x="7578725" y="554038"/>
                <a:ext cx="100012" cy="90488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6699" tIns="43349" rIns="86699" bIns="43349" numCol="1" anchor="t" anchorCtr="0" compatLnSpc="1"/>
              <a:lstStyle/>
              <a:p>
                <a:endPara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6" name="Line 84"/>
              <p:cNvSpPr>
                <a:spLocks noChangeShapeType="1"/>
              </p:cNvSpPr>
              <p:nvPr/>
            </p:nvSpPr>
            <p:spPr bwMode="auto">
              <a:xfrm flipV="1">
                <a:off x="7181850" y="949325"/>
                <a:ext cx="87312" cy="103188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6699" tIns="43349" rIns="86699" bIns="43349" numCol="1" anchor="t" anchorCtr="0" compatLnSpc="1"/>
              <a:lstStyle/>
              <a:p>
                <a:endPara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77" name="组合 29"/>
            <p:cNvGrpSpPr/>
            <p:nvPr/>
          </p:nvGrpSpPr>
          <p:grpSpPr>
            <a:xfrm>
              <a:off x="9140978" y="2798280"/>
              <a:ext cx="334769" cy="333396"/>
              <a:chOff x="7023100" y="398463"/>
              <a:chExt cx="784225" cy="781050"/>
            </a:xfrm>
          </p:grpSpPr>
          <p:sp>
            <p:nvSpPr>
              <p:cNvPr id="78" name="Oval 80"/>
              <p:cNvSpPr>
                <a:spLocks noChangeArrowheads="1"/>
              </p:cNvSpPr>
              <p:nvPr/>
            </p:nvSpPr>
            <p:spPr bwMode="auto">
              <a:xfrm>
                <a:off x="7378700" y="754063"/>
                <a:ext cx="69850" cy="69850"/>
              </a:xfrm>
              <a:prstGeom prst="ellips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86699" tIns="43349" rIns="86699" bIns="43349" numCol="1" anchor="t" anchorCtr="0" compatLnSpc="1"/>
              <a:lstStyle/>
              <a:p>
                <a:endPara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9" name="Oval 81"/>
              <p:cNvSpPr>
                <a:spLocks noChangeArrowheads="1"/>
              </p:cNvSpPr>
              <p:nvPr/>
            </p:nvSpPr>
            <p:spPr bwMode="auto">
              <a:xfrm>
                <a:off x="7023100" y="398463"/>
                <a:ext cx="784225" cy="781050"/>
              </a:xfrm>
              <a:prstGeom prst="ellips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86699" tIns="43349" rIns="86699" bIns="43349" numCol="1" anchor="t" anchorCtr="0" compatLnSpc="1"/>
              <a:lstStyle/>
              <a:p>
                <a:endPara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0" name="Oval 82"/>
              <p:cNvSpPr>
                <a:spLocks noChangeArrowheads="1"/>
              </p:cNvSpPr>
              <p:nvPr/>
            </p:nvSpPr>
            <p:spPr bwMode="auto">
              <a:xfrm>
                <a:off x="7272338" y="647700"/>
                <a:ext cx="285750" cy="282575"/>
              </a:xfrm>
              <a:prstGeom prst="ellips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86699" tIns="43349" rIns="86699" bIns="43349" numCol="1" anchor="t" anchorCtr="0" compatLnSpc="1"/>
              <a:lstStyle/>
              <a:p>
                <a:endPara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1" name="Line 83"/>
              <p:cNvSpPr>
                <a:spLocks noChangeShapeType="1"/>
              </p:cNvSpPr>
              <p:nvPr/>
            </p:nvSpPr>
            <p:spPr bwMode="auto">
              <a:xfrm flipV="1">
                <a:off x="7578725" y="554038"/>
                <a:ext cx="100012" cy="90488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6699" tIns="43349" rIns="86699" bIns="43349" numCol="1" anchor="t" anchorCtr="0" compatLnSpc="1"/>
              <a:lstStyle/>
              <a:p>
                <a:endPara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6" name="Line 84"/>
              <p:cNvSpPr>
                <a:spLocks noChangeShapeType="1"/>
              </p:cNvSpPr>
              <p:nvPr/>
            </p:nvSpPr>
            <p:spPr bwMode="auto">
              <a:xfrm flipV="1">
                <a:off x="7181850" y="949325"/>
                <a:ext cx="87312" cy="103188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6699" tIns="43349" rIns="86699" bIns="43349" numCol="1" anchor="t" anchorCtr="0" compatLnSpc="1"/>
              <a:lstStyle/>
              <a:p>
                <a:endPara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4368871" y="2515394"/>
            <a:ext cx="3457435" cy="1011951"/>
          </a:xfrm>
          <a:prstGeom prst="rect">
            <a:avLst/>
          </a:prstGeom>
          <a:noFill/>
        </p:spPr>
        <p:txBody>
          <a:bodyPr wrap="none" lIns="87764" tIns="43882" rIns="87764" bIns="43882" rtlCol="0">
            <a:spAutoFit/>
          </a:bodyPr>
          <a:lstStyle/>
          <a:p>
            <a:pPr algn="ctr"/>
            <a:r>
              <a:rPr lang="en-US" altLang="zh-CN" sz="6000" i="1" spc="300" dirty="0" smtClean="0">
                <a:ln w="19050">
                  <a:noFill/>
                  <a:prstDash val="solid"/>
                </a:ln>
                <a:solidFill>
                  <a:schemeClr val="bg1"/>
                </a:solidFill>
                <a:latin typeface="+mj-ea"/>
                <a:ea typeface="+mj-ea"/>
              </a:rPr>
              <a:t>THANKS</a:t>
            </a:r>
            <a:endParaRPr lang="zh-CN" altLang="en-US" sz="6000" i="1" spc="300" dirty="0">
              <a:ln w="19050">
                <a:noFill/>
                <a:prstDash val="solid"/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9" name="文本框 6"/>
          <p:cNvSpPr txBox="1">
            <a:spLocks noChangeArrowheads="1"/>
          </p:cNvSpPr>
          <p:nvPr/>
        </p:nvSpPr>
        <p:spPr bwMode="auto">
          <a:xfrm>
            <a:off x="3397587" y="3477825"/>
            <a:ext cx="5400000" cy="7200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121940" tIns="60969" rIns="121940" bIns="60969">
            <a:no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1000" kern="2000" dirty="0">
                <a:solidFill>
                  <a:schemeClr val="bg1"/>
                </a:solidFill>
                <a:latin typeface="+mn-ea"/>
                <a:ea typeface="+mn-ea"/>
              </a:rPr>
              <a:t>双击输入替换内</a:t>
            </a:r>
            <a:r>
              <a:rPr lang="zh-CN" altLang="en-US" sz="1000" kern="2000" dirty="0" smtClean="0">
                <a:solidFill>
                  <a:schemeClr val="bg1"/>
                </a:solidFill>
                <a:latin typeface="+mn-ea"/>
                <a:ea typeface="+mn-ea"/>
              </a:rPr>
              <a:t>容编辑文字双</a:t>
            </a:r>
            <a:r>
              <a:rPr lang="zh-CN" altLang="en-US" sz="1000" kern="2000" dirty="0">
                <a:solidFill>
                  <a:schemeClr val="bg1"/>
                </a:solidFill>
                <a:latin typeface="+mn-ea"/>
                <a:ea typeface="+mn-ea"/>
              </a:rPr>
              <a:t>击输入替换内</a:t>
            </a:r>
            <a:r>
              <a:rPr lang="zh-CN" altLang="en-US" sz="1000" kern="2000" dirty="0" smtClean="0">
                <a:solidFill>
                  <a:schemeClr val="bg1"/>
                </a:solidFill>
                <a:latin typeface="+mn-ea"/>
                <a:ea typeface="+mn-ea"/>
              </a:rPr>
              <a:t>容编辑文字双</a:t>
            </a:r>
            <a:r>
              <a:rPr lang="zh-CN" altLang="en-US" sz="1000" kern="2000" dirty="0">
                <a:solidFill>
                  <a:schemeClr val="bg1"/>
                </a:solidFill>
                <a:latin typeface="+mn-ea"/>
                <a:ea typeface="+mn-ea"/>
              </a:rPr>
              <a:t>击输入替换内</a:t>
            </a:r>
            <a:r>
              <a:rPr lang="zh-CN" altLang="en-US" sz="1000" kern="2000" dirty="0" smtClean="0">
                <a:solidFill>
                  <a:schemeClr val="bg1"/>
                </a:solidFill>
                <a:latin typeface="+mn-ea"/>
                <a:ea typeface="+mn-ea"/>
              </a:rPr>
              <a:t>容编辑文字双</a:t>
            </a:r>
            <a:r>
              <a:rPr lang="zh-CN" altLang="en-US" sz="1000" kern="2000" dirty="0">
                <a:solidFill>
                  <a:schemeClr val="bg1"/>
                </a:solidFill>
                <a:latin typeface="+mn-ea"/>
                <a:ea typeface="+mn-ea"/>
              </a:rPr>
              <a:t>击输入替换内</a:t>
            </a:r>
            <a:r>
              <a:rPr lang="zh-CN" altLang="en-US" sz="1000" kern="2000" dirty="0" smtClean="0">
                <a:solidFill>
                  <a:schemeClr val="bg1"/>
                </a:solidFill>
                <a:latin typeface="+mn-ea"/>
                <a:ea typeface="+mn-ea"/>
              </a:rPr>
              <a:t>容编辑文字双</a:t>
            </a:r>
            <a:r>
              <a:rPr lang="zh-CN" altLang="en-US" sz="1000" kern="2000" dirty="0">
                <a:solidFill>
                  <a:schemeClr val="bg1"/>
                </a:solidFill>
                <a:latin typeface="+mn-ea"/>
                <a:ea typeface="+mn-ea"/>
              </a:rPr>
              <a:t>击输入替换内</a:t>
            </a:r>
            <a:r>
              <a:rPr lang="zh-CN" altLang="en-US" sz="1000" kern="2000" dirty="0" smtClean="0">
                <a:solidFill>
                  <a:schemeClr val="bg1"/>
                </a:solidFill>
                <a:latin typeface="+mn-ea"/>
                <a:ea typeface="+mn-ea"/>
              </a:rPr>
              <a:t>容编辑文字</a:t>
            </a:r>
            <a:endParaRPr lang="en-US" altLang="zh-CN" sz="1000" kern="20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3500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75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334240" cy="6947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MH" val="20180926094856"/>
  <p:tag name="MH_LIBRARY" val="CONTENTS"/>
  <p:tag name="MH_AUTOCOLOR" val="TRUE"/>
  <p:tag name="MH_TYPE" val="CONTENTS"/>
  <p:tag name="ID" val="626777"/>
</p:tagLst>
</file>

<file path=ppt/tags/tag2.xml><?xml version="1.0" encoding="utf-8"?>
<p:tagLst xmlns:p="http://schemas.openxmlformats.org/presentationml/2006/main">
  <p:tag name="MH" val="20180903121956"/>
  <p:tag name="MH_LIBRARY" val="CONTENTS"/>
  <p:tag name="MH_TYPE" val="OTHERS"/>
  <p:tag name="ID" val="626773"/>
</p:tagLst>
</file>

<file path=ppt/tags/tag3.xml><?xml version="1.0" encoding="utf-8"?>
<p:tagLst xmlns:p="http://schemas.openxmlformats.org/presentationml/2006/main">
  <p:tag name="REFSHAPE" val="1249581868"/>
</p:tagLst>
</file>

<file path=ppt/tags/tag4.xml><?xml version="1.0" encoding="utf-8"?>
<p:tagLst xmlns:p="http://schemas.openxmlformats.org/presentationml/2006/main">
  <p:tag name="REFSHAPE" val="1249583092"/>
</p:tagLst>
</file>

<file path=ppt/tags/tag5.xml><?xml version="1.0" encoding="utf-8"?>
<p:tagLst xmlns:p="http://schemas.openxmlformats.org/presentationml/2006/main">
  <p:tag name="REFSHAPE" val="1249585676"/>
</p:tagLst>
</file>

<file path=ppt/tags/tag6.xml><?xml version="1.0" encoding="utf-8"?>
<p:tagLst xmlns:p="http://schemas.openxmlformats.org/presentationml/2006/main">
  <p:tag name="REFSHAPE" val="1249584996"/>
</p:tagLst>
</file>

<file path=ppt/tags/tag7.xml><?xml version="1.0" encoding="utf-8"?>
<p:tagLst xmlns:p="http://schemas.openxmlformats.org/presentationml/2006/main">
  <p:tag name="REFSHAPE" val="1249586764"/>
</p:tagLst>
</file>

<file path=ppt/tags/tag8.xml><?xml version="1.0" encoding="utf-8"?>
<p:tagLst xmlns:p="http://schemas.openxmlformats.org/presentationml/2006/main">
  <p:tag name="REFSHAPE" val="1249587172"/>
</p:tagLst>
</file>

<file path=ppt/tags/tag9.xml><?xml version="1.0" encoding="utf-8"?>
<p:tagLst xmlns:p="http://schemas.openxmlformats.org/presentationml/2006/main">
  <p:tag name="REFSHAPE" val="1249587852"/>
</p:tagLst>
</file>

<file path=ppt/tags/tag10.xml><?xml version="1.0" encoding="utf-8"?>
<p:tagLst xmlns:p="http://schemas.openxmlformats.org/presentationml/2006/main">
  <p:tag name="REFSHAPE" val="1249588124"/>
</p:tagLst>
</file>

<file path=ppt/tags/tag11.xml><?xml version="1.0" encoding="utf-8"?>
<p:tagLst xmlns:p="http://schemas.openxmlformats.org/presentationml/2006/main">
  <p:tag name="REFSHAPE" val="1249588260"/>
</p:tagLst>
</file>

<file path=ppt/tags/tag12.xml><?xml version="1.0" encoding="utf-8"?>
<p:tagLst xmlns:p="http://schemas.openxmlformats.org/presentationml/2006/main">
  <p:tag name="REFSHAPE" val="1249588396"/>
</p:tagLst>
</file>

<file path=ppt/tags/tag13.xml><?xml version="1.0" encoding="utf-8"?>
<p:tagLst xmlns:p="http://schemas.openxmlformats.org/presentationml/2006/main">
  <p:tag name="REFSHAPE" val="1249588532"/>
</p:tagLst>
</file>

<file path=ppt/tags/tag14.xml><?xml version="1.0" encoding="utf-8"?>
<p:tagLst xmlns:p="http://schemas.openxmlformats.org/presentationml/2006/main">
  <p:tag name="ISLIDE.DIAGRAM" val="a417bf34-d299-4453-a191-a54692244ff8"/>
</p:tagLst>
</file>

<file path=ppt/theme/theme1.xml><?xml version="1.0" encoding="utf-8"?>
<a:theme xmlns:a="http://schemas.openxmlformats.org/drawingml/2006/main" name="office">
  <a:themeElements>
    <a:clrScheme name="自定义 79">
      <a:dk1>
        <a:srgbClr val="000000"/>
      </a:dk1>
      <a:lt1>
        <a:srgbClr val="FFFFFF"/>
      </a:lt1>
      <a:dk2>
        <a:srgbClr val="31394E"/>
      </a:dk2>
      <a:lt2>
        <a:srgbClr val="EB282D"/>
      </a:lt2>
      <a:accent1>
        <a:srgbClr val="31394E"/>
      </a:accent1>
      <a:accent2>
        <a:srgbClr val="EB282D"/>
      </a:accent2>
      <a:accent3>
        <a:srgbClr val="31394E"/>
      </a:accent3>
      <a:accent4>
        <a:srgbClr val="868C9D"/>
      </a:accent4>
      <a:accent5>
        <a:srgbClr val="EB282D"/>
      </a:accent5>
      <a:accent6>
        <a:srgbClr val="31394E"/>
      </a:accent6>
      <a:hlink>
        <a:srgbClr val="4472C4"/>
      </a:hlink>
      <a:folHlink>
        <a:srgbClr val="BFBFBF"/>
      </a:folHlink>
    </a:clrScheme>
    <a:fontScheme name="自定义 2">
      <a:majorFont>
        <a:latin typeface="思源黑体 Medium"/>
        <a:ea typeface="思源黑体 Medium"/>
        <a:cs typeface=""/>
      </a:majorFont>
      <a:minorFont>
        <a:latin typeface="思源黑体 Light"/>
        <a:ea typeface="思源黑体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2494</Words>
  <Application>WPS 演示</Application>
  <PresentationFormat>自定义</PresentationFormat>
  <Paragraphs>248</Paragraphs>
  <Slides>20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29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50" baseType="lpstr">
      <vt:lpstr>Arial</vt:lpstr>
      <vt:lpstr>宋体</vt:lpstr>
      <vt:lpstr>Wingdings</vt:lpstr>
      <vt:lpstr>Rockwell</vt:lpstr>
      <vt:lpstr>Calibri Light</vt:lpstr>
      <vt:lpstr>方正宋刻本秀楷简体</vt:lpstr>
      <vt:lpstr>微软雅黑</vt:lpstr>
      <vt:lpstr>Agency FB</vt:lpstr>
      <vt:lpstr>Calibri</vt:lpstr>
      <vt:lpstr>思源黑体 CN Bold</vt:lpstr>
      <vt:lpstr>Helvetica Light</vt:lpstr>
      <vt:lpstr>HappyZcool-2016</vt:lpstr>
      <vt:lpstr>Lato Light</vt:lpstr>
      <vt:lpstr>Segoe Print</vt:lpstr>
      <vt:lpstr>思源黑体 Light</vt:lpstr>
      <vt:lpstr>黑体</vt:lpstr>
      <vt:lpstr>思源黑体 Medium</vt:lpstr>
      <vt:lpstr>Arial Unicode MS</vt:lpstr>
      <vt:lpstr>NumberOnly</vt:lpstr>
      <vt:lpstr>Open Sans Light</vt:lpstr>
      <vt:lpstr>Open Sans</vt:lpstr>
      <vt:lpstr>Source Han Serif SC</vt:lpstr>
      <vt:lpstr>Gill Sans</vt:lpstr>
      <vt:lpstr>字魂36号-正文宋楷</vt:lpstr>
      <vt:lpstr>Calibri</vt:lpstr>
      <vt:lpstr>等线</vt:lpstr>
      <vt:lpstr>Segoe UI</vt:lpstr>
      <vt:lpstr>站酷文艺体</vt:lpstr>
      <vt:lpstr>胖橘猫老师</vt:lpstr>
      <vt:lpstr>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罗祉璇</cp:lastModifiedBy>
  <cp:revision>10628</cp:revision>
  <cp:lastPrinted>2113-01-01T00:00:00Z</cp:lastPrinted>
  <dcterms:created xsi:type="dcterms:W3CDTF">2015-07-08T08:22:00Z</dcterms:created>
  <dcterms:modified xsi:type="dcterms:W3CDTF">2020-04-10T03:38:18Z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KSOProductBuildVer">
    <vt:lpwstr>2052-11.1.0.9339</vt:lpwstr>
  </property>
</Properties>
</file>