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624" r:id="rId2"/>
    <p:sldId id="626" r:id="rId3"/>
    <p:sldId id="667" r:id="rId4"/>
    <p:sldId id="654" r:id="rId5"/>
    <p:sldId id="655" r:id="rId6"/>
    <p:sldId id="656" r:id="rId7"/>
    <p:sldId id="657" r:id="rId8"/>
    <p:sldId id="668" r:id="rId9"/>
    <p:sldId id="669" r:id="rId10"/>
    <p:sldId id="670" r:id="rId11"/>
    <p:sldId id="671" r:id="rId12"/>
    <p:sldId id="672" r:id="rId13"/>
    <p:sldId id="673" r:id="rId14"/>
    <p:sldId id="674" r:id="rId15"/>
    <p:sldId id="675" r:id="rId16"/>
    <p:sldId id="676" r:id="rId17"/>
    <p:sldId id="677" r:id="rId18"/>
    <p:sldId id="678" r:id="rId19"/>
    <p:sldId id="679" r:id="rId20"/>
    <p:sldId id="680" r:id="rId21"/>
    <p:sldId id="681" r:id="rId22"/>
    <p:sldId id="682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037AC1"/>
    <a:srgbClr val="323C50"/>
    <a:srgbClr val="E7E6E6"/>
    <a:srgbClr val="CAD0D8"/>
    <a:srgbClr val="595959"/>
    <a:srgbClr val="7F7F7F"/>
    <a:srgbClr val="404040"/>
    <a:srgbClr val="D00000"/>
    <a:srgbClr val="E80000"/>
    <a:srgbClr val="ECE3D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846" autoAdjust="0"/>
    <p:restoredTop sz="86727" autoAdjust="0"/>
  </p:normalViewPr>
  <p:slideViewPr>
    <p:cSldViewPr snapToGrid="0" showGuides="1">
      <p:cViewPr varScale="1">
        <p:scale>
          <a:sx n="98" d="100"/>
          <a:sy n="98" d="100"/>
        </p:scale>
        <p:origin x="-82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1.xlsx"/><Relationship Id="rId1" Type="http://schemas.openxmlformats.org/officeDocument/2006/relationships/image" Target="../media/image10.jpe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>
        <c:manualLayout>
          <c:layoutTarget val="inner"/>
          <c:xMode val="edge"/>
          <c:yMode val="edge"/>
          <c:x val="3.9577481601080503E-2"/>
          <c:y val="1.5805254675611901E-2"/>
          <c:w val="0.89767271655947622"/>
          <c:h val="0.85195355223839919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x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/>
              <a:srcRect/>
              <a:stretch>
                <a:fillRect l="-50000" r="-50000"/>
              </a:stretch>
            </a:blip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cat>
            <c:strRef>
              <c:f>Sheet1!$A$2:$A$13</c:f>
              <c:strCache>
                <c:ptCount val="12"/>
                <c:pt idx="0">
                  <c:v>A产品01</c:v>
                </c:pt>
                <c:pt idx="1">
                  <c:v>A产品02</c:v>
                </c:pt>
                <c:pt idx="2">
                  <c:v>A产品03</c:v>
                </c:pt>
                <c:pt idx="3">
                  <c:v>A产品04</c:v>
                </c:pt>
                <c:pt idx="4">
                  <c:v>A产品05</c:v>
                </c:pt>
                <c:pt idx="5">
                  <c:v>A产品06</c:v>
                </c:pt>
                <c:pt idx="6">
                  <c:v>A产品07</c:v>
                </c:pt>
                <c:pt idx="7">
                  <c:v>A产品08</c:v>
                </c:pt>
                <c:pt idx="8">
                  <c:v>A产品09</c:v>
                </c:pt>
                <c:pt idx="9">
                  <c:v>A产品10</c:v>
                </c:pt>
                <c:pt idx="10">
                  <c:v>A产品11</c:v>
                </c:pt>
                <c:pt idx="11">
                  <c:v>A产品12</c:v>
                </c:pt>
              </c:strCache>
            </c:strRef>
          </c:cat>
          <c:val>
            <c:numRef>
              <c:f>Sheet1!$B$2:$B$13</c:f>
              <c:numCache>
                <c:formatCode>0_ </c:formatCode>
                <c:ptCount val="12"/>
                <c:pt idx="0">
                  <c:v>1.56</c:v>
                </c:pt>
                <c:pt idx="1">
                  <c:v>5.4687016494027114</c:v>
                </c:pt>
                <c:pt idx="2">
                  <c:v>8.9645505747557053</c:v>
                </c:pt>
                <c:pt idx="3">
                  <c:v>9.0660590116432882</c:v>
                </c:pt>
                <c:pt idx="4">
                  <c:v>6.9282850219388266</c:v>
                </c:pt>
                <c:pt idx="5">
                  <c:v>2</c:v>
                </c:pt>
                <c:pt idx="6">
                  <c:v>2.4326039925428873</c:v>
                </c:pt>
                <c:pt idx="7">
                  <c:v>6.9354717534251735</c:v>
                </c:pt>
                <c:pt idx="8">
                  <c:v>8.0673045340078424</c:v>
                </c:pt>
                <c:pt idx="9">
                  <c:v>3.0117907119477914</c:v>
                </c:pt>
                <c:pt idx="10">
                  <c:v>7.0363953434732007</c:v>
                </c:pt>
                <c:pt idx="11">
                  <c:v>7.071468999384642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68-452C-912B-ADE9AFB77C86}"/>
            </c:ext>
          </c:extLst>
        </c:ser>
        <c:dLbls/>
        <c:gapWidth val="105"/>
        <c:axId val="151252992"/>
        <c:axId val="151254528"/>
      </c:barChart>
      <c:lineChart>
        <c:grouping val="standard"/>
        <c:ser>
          <c:idx val="1"/>
          <c:order val="1"/>
          <c:tx>
            <c:strRef>
              <c:f>Sheet1!$C$1</c:f>
              <c:strCache>
                <c:ptCount val="1"/>
                <c:pt idx="0">
                  <c:v>y 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chemeClr val="bg1"/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A产品01</c:v>
                </c:pt>
                <c:pt idx="1">
                  <c:v>A产品02</c:v>
                </c:pt>
                <c:pt idx="2">
                  <c:v>A产品03</c:v>
                </c:pt>
                <c:pt idx="3">
                  <c:v>A产品04</c:v>
                </c:pt>
                <c:pt idx="4">
                  <c:v>A产品05</c:v>
                </c:pt>
                <c:pt idx="5">
                  <c:v>A产品06</c:v>
                </c:pt>
                <c:pt idx="6">
                  <c:v>A产品07</c:v>
                </c:pt>
                <c:pt idx="7">
                  <c:v>A产品08</c:v>
                </c:pt>
                <c:pt idx="8">
                  <c:v>A产品09</c:v>
                </c:pt>
                <c:pt idx="9">
                  <c:v>A产品10</c:v>
                </c:pt>
                <c:pt idx="10">
                  <c:v>A产品11</c:v>
                </c:pt>
                <c:pt idx="11">
                  <c:v>A产品12</c:v>
                </c:pt>
              </c:strCache>
            </c:strRef>
          </c:cat>
          <c:val>
            <c:numRef>
              <c:f>Sheet1!$C$2:$C$13</c:f>
              <c:numCache>
                <c:formatCode>0_ </c:formatCode>
                <c:ptCount val="12"/>
                <c:pt idx="0">
                  <c:v>9.5969457749298215</c:v>
                </c:pt>
                <c:pt idx="1">
                  <c:v>93.339777701928071</c:v>
                </c:pt>
                <c:pt idx="2">
                  <c:v>68.73329062230016</c:v>
                </c:pt>
                <c:pt idx="3">
                  <c:v>50.954785695943904</c:v>
                </c:pt>
                <c:pt idx="4">
                  <c:v>26.966764327258684</c:v>
                </c:pt>
                <c:pt idx="5">
                  <c:v>67.384586922682786</c:v>
                </c:pt>
                <c:pt idx="6">
                  <c:v>61.596826384305679</c:v>
                </c:pt>
                <c:pt idx="7">
                  <c:v>45.814820268497286</c:v>
                </c:pt>
                <c:pt idx="8">
                  <c:v>27.219107300062849</c:v>
                </c:pt>
                <c:pt idx="9">
                  <c:v>60.994820729524548</c:v>
                </c:pt>
                <c:pt idx="10">
                  <c:v>35.964912529499259</c:v>
                </c:pt>
                <c:pt idx="11">
                  <c:v>38.14031689817967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D768-452C-912B-ADE9AFB77C86}"/>
            </c:ext>
          </c:extLst>
        </c:ser>
        <c:dLbls/>
        <c:marker val="1"/>
        <c:axId val="148509440"/>
        <c:axId val="151256064"/>
      </c:lineChart>
      <c:catAx>
        <c:axId val="15125299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51254528"/>
        <c:crosses val="autoZero"/>
        <c:auto val="1"/>
        <c:lblAlgn val="ctr"/>
        <c:lblOffset val="100"/>
      </c:catAx>
      <c:valAx>
        <c:axId val="15125452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_ 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51252992"/>
        <c:crosses val="autoZero"/>
        <c:crossBetween val="between"/>
      </c:valAx>
      <c:valAx>
        <c:axId val="151256064"/>
        <c:scaling>
          <c:orientation val="minMax"/>
        </c:scaling>
        <c:axPos val="r"/>
        <c:numFmt formatCode="0_ " sourceLinked="0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48509440"/>
        <c:crosses val="max"/>
        <c:crossBetween val="between"/>
      </c:valAx>
      <c:catAx>
        <c:axId val="148509440"/>
        <c:scaling>
          <c:orientation val="minMax"/>
        </c:scaling>
        <c:delete val="1"/>
        <c:axPos val="b"/>
        <c:numFmt formatCode="General" sourceLinked="1"/>
        <c:tickLblPos val="nextTo"/>
        <c:crossAx val="151256064"/>
        <c:crosses val="autoZero"/>
        <c:auto val="1"/>
        <c:lblAlgn val="ctr"/>
        <c:lblOffset val="10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0230736889800891"/>
          <c:y val="3.3936074527528406E-2"/>
          <c:w val="0.12721421476045103"/>
          <c:h val="5.7391991417656718E-2"/>
        </c:manualLayout>
      </c:layout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zh-CN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2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inpin heiti" charset="-122"/>
                <a:ea typeface="inpin heiti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inpin heiti" charset="-122"/>
                <a:ea typeface="inpin heiti" charset="-122"/>
              </a:defRPr>
            </a:lvl1pPr>
          </a:lstStyle>
          <a:p>
            <a:fld id="{9E13E272-A017-45D1-BF50-E01C56DEC431}" type="datetimeFigureOut">
              <a:rPr lang="zh-CN" altLang="en-US" smtClean="0"/>
              <a:pPr/>
              <a:t>2020/8/6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inpin heiti" charset="-122"/>
                <a:ea typeface="inpin heiti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inpin heiti" charset="-122"/>
                <a:ea typeface="inpin heiti" charset="-122"/>
              </a:defRPr>
            </a:lvl1pPr>
          </a:lstStyle>
          <a:p>
            <a:fld id="{1D5DD8BC-D6FC-4DC7-95EE-0B21F35818F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95252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67634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5570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21356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00274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06374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0170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226059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25545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398512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897120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444269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671461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797548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288011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57348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367929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996326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439261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675985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579050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569873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06139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60D3CD5-2856-4FBB-B945-A5AAD51A3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4BA84670-E173-4350-8DBA-0DDF414582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306F2C9-6204-4CDC-8A7B-B1FF921C7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C8487E7-FDBF-4D2A-8D5B-2D5A24551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34F7A92-F3E2-4CAD-8740-9DB6CE3CD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94488515"/>
      </p:ext>
    </p:extLst>
  </p:cSld>
  <p:clrMapOvr>
    <a:masterClrMapping/>
  </p:clrMapOvr>
  <p:transition spd="slow" advClick="0" advTm="4000">
    <p:comb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DB30E8C-3688-4423-8BA1-9353733FB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EB5F798-345D-4161-8985-38F4EA392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94C21D3-701F-45BA-9941-27756E67D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CD6A84C-15C9-4808-89FB-ABC2261A6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0D8FA99-F91B-44D2-AF46-BEABD6CD8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92108355"/>
      </p:ext>
    </p:extLst>
  </p:cSld>
  <p:clrMapOvr>
    <a:masterClrMapping/>
  </p:clrMapOvr>
  <p:transition spd="slow" advClick="0" advTm="4000"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7AA746F-767A-4EB6-9785-49809D5BC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F03D88C4-1C31-4440-902B-C3CAECD19E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B988CA2-A5F0-4BAA-BD04-493091F3A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72057D3-ED9B-4949-AB4F-5C22EBD9B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23CFA0C-17FF-44A0-B95B-A0A42ECDF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00844197"/>
      </p:ext>
    </p:extLst>
  </p:cSld>
  <p:clrMapOvr>
    <a:masterClrMapping/>
  </p:clrMapOvr>
  <p:transition spd="slow" advClick="0" advTm="4000"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A0253A2-7246-4000-BBE5-74CD6E9B0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D9F10CC-A678-41FF-B910-5D8CBACD9D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572FDB5E-1D8C-4777-8BAA-4E87A1C70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C5EEC61-1A6D-4106-8173-8EA768A44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847B5362-D05F-47BF-865F-06BFB93CD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B0ED683-F6A8-486C-9335-EE0A711FB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72972735"/>
      </p:ext>
    </p:extLst>
  </p:cSld>
  <p:clrMapOvr>
    <a:masterClrMapping/>
  </p:clrMapOvr>
  <p:transition spd="slow" advClick="0" advTm="4000"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2AF0EAD-1DBF-4B90-A988-E59FB6DE0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69F823B2-199A-4F9B-90E5-AAE0DA4A7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698D05C2-C2A9-45AB-96FF-3741CB8999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F4561BCF-7A13-4AAC-A2EF-D24AB1A13E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EBA8D4A6-DAE7-46C1-AADC-36385DDAEA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D5D1820A-BBFA-43AF-9F6B-98A097BA7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A23C08DB-1A4D-4916-8CF7-EFB651E42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CC8DA110-1894-497F-92BB-F2006504B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9100364" y="6430009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www.pptXXX.com/moban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www.pptXXX.com/hangye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www.pptXXX.com/jieri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www.pptXXX.com/sucai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www.pptXXX.com/beijing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www.pptXXX.com/tubiao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www.pptXXX.com/xiazai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www.pptXXX.com/powerpoint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www.pptXXX.com/kejian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www.pptXXX.com/ziti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www.pptXXX.com/xiazai/zongjie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www.pptXXX.com/xiazai/jihua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www.pptXXX.com/moban/shangwu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www.pptXXX.com/xiazai/jianli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www.pptXXX.com/xiazai/dabian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www.pptXXX.com/xiazai/huibao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816887826"/>
      </p:ext>
    </p:extLst>
  </p:cSld>
  <p:clrMapOvr>
    <a:masterClrMapping/>
  </p:clrMapOvr>
  <p:transition spd="slow" advClick="0" advTm="4000"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17AD8AD-C1A3-4B59-B0F9-98C2DB5A4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172A0638-BD93-41A2-A95E-8F30223AD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22DAEA7A-1C9A-40B7-9051-96A559B49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A109A3E8-54B0-4742-A3C3-7863BFEEF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6705476"/>
      </p:ext>
    </p:extLst>
  </p:cSld>
  <p:clrMapOvr>
    <a:masterClrMapping/>
  </p:clrMapOvr>
  <p:transition spd="slow" advClick="0" advTm="4000"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740F0FBC-4A3E-451D-9DCF-F7A5E4BC6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29570197-FA96-46EF-BBAF-BABAC0A0A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410E03EA-6DCD-45FF-A2CD-07A7CBB2C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95141208"/>
      </p:ext>
    </p:extLst>
  </p:cSld>
  <p:clrMapOvr>
    <a:masterClrMapping/>
  </p:clrMapOvr>
  <p:transition spd="slow" advClick="0" advTm="4000"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F3EA933-38FB-4E95-A113-EA5092923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8600D57B-7DD6-4130-B481-F645AB1C7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0CDC4E7-4C9A-480C-BE85-110253D00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9BAB418D-F73B-493E-98D8-07DCEB48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236F2EF3-2177-45FB-9E8E-B4F9EF2A2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9999E1A9-A17A-42D1-A6EE-256169024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38233103"/>
      </p:ext>
    </p:extLst>
  </p:cSld>
  <p:clrMapOvr>
    <a:masterClrMapping/>
  </p:clrMapOvr>
  <p:transition spd="slow" advClick="0" advTm="4000"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460D1A9-6505-46B5-8FC4-5F2A96072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FB0A8384-EF42-49C7-8B72-47CAC940D6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BF41794D-17D9-4743-AF97-AE0528BA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69D3E264-E40A-4D58-96A1-82ECE62A5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271EC6F-D819-4E4A-BA56-03A95BF98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1058CC60-3B58-4FEF-BDDE-12351A8BF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17135327"/>
      </p:ext>
    </p:extLst>
  </p:cSld>
  <p:clrMapOvr>
    <a:masterClrMapping/>
  </p:clrMapOvr>
  <p:transition spd="slow" advClick="0" advTm="4000"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2099A77-1441-4A90-949D-DB4972659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2265DE50-21FD-4139-8B7B-2486573857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9B5924E-B103-452A-9096-C3D5CF13E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B71C771-13F6-47BF-8380-D7AD749E8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BF76AE8-3F8E-48ED-9684-5C8D8302D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08580143"/>
      </p:ext>
    </p:extLst>
  </p:cSld>
  <p:clrMapOvr>
    <a:masterClrMapping/>
  </p:clrMapOvr>
  <p:transition spd="slow" advClick="0" advTm="4000"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D4DF8C08-8700-4D56-BE9A-3C9FC1EF3A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BEA194EE-3132-498C-8989-2F2B0A5875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F68F920-4FD1-4537-BB6C-83DD0C023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pPr/>
              <a:t>2020/8/6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13330DC-893A-4C0D-BFC0-545999F4C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CA8451E-E009-4858-91B8-768D838F6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3814039"/>
      </p:ext>
    </p:extLst>
  </p:cSld>
  <p:clrMapOvr>
    <a:masterClrMapping/>
  </p:clrMapOvr>
  <p:transition spd="slow" advClick="0" advTm="4000">
    <p:comb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-13296" y="7652"/>
            <a:ext cx="12205295" cy="68482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0" i="0" dirty="0">
              <a:latin typeface="inpin heiti" charset="-122"/>
              <a:ea typeface="inpin heit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4006986"/>
      </p:ext>
    </p:extLst>
  </p:cSld>
  <p:clrMapOvr>
    <a:masterClrMapping/>
  </p:clrMapOvr>
  <p:transition spd="slow" advClick="0" advTm="4000"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2043C670-1FE1-4AC4-990A-97B10D12B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57C0A71-7D3E-4B34-A627-8CDC308EC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3E601AC-2103-4D25-BF42-7089F74348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inpin heiti" charset="-122"/>
                <a:ea typeface="inpin heiti" charset="-122"/>
              </a:defRPr>
            </a:lvl1pPr>
          </a:lstStyle>
          <a:p>
            <a:fld id="{EE8C1BB4-362A-4FA9-8DB1-67ED03367B5F}" type="datetimeFigureOut">
              <a:rPr lang="zh-CN" altLang="en-US" smtClean="0"/>
              <a:pPr/>
              <a:t>2020/8/6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A57B1BC-5512-4476-B28B-7AA7E05E4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inpin heiti" charset="-122"/>
                <a:ea typeface="inpin heiti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CA7CD38-6541-44CE-A201-EF6C1356E2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inpin heiti" charset="-122"/>
                <a:ea typeface="inpin heiti" charset="-122"/>
              </a:defRPr>
            </a:lvl1pPr>
          </a:lstStyle>
          <a:p>
            <a:fld id="{FF8A68BC-99F0-46F7-8FC8-CC50DBF267E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682818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 advClick="0" advTm="4000">
    <p:comb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inpin heiti" charset="-122"/>
          <a:ea typeface="inpin heiti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inpin heiti" charset="-122"/>
          <a:ea typeface="inpin heiti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inpin heiti" charset="-122"/>
          <a:ea typeface="inpin heiti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inpin heiti" charset="-122"/>
          <a:ea typeface="inpin heiti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inpin heiti" charset="-122"/>
          <a:ea typeface="inpin heiti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inpin heiti" charset="-122"/>
          <a:ea typeface="inpin heiti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-13296" y="7653"/>
            <a:ext cx="12205295" cy="6850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2086" name="矩形 2085"/>
          <p:cNvSpPr/>
          <p:nvPr/>
        </p:nvSpPr>
        <p:spPr>
          <a:xfrm>
            <a:off x="0" y="531747"/>
            <a:ext cx="12192000" cy="4067645"/>
          </a:xfrm>
          <a:prstGeom prst="rect">
            <a:avLst/>
          </a:prstGeom>
          <a:solidFill>
            <a:schemeClr val="accent5">
              <a:lumMod val="60000"/>
              <a:lumOff val="4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4233" y="819765"/>
            <a:ext cx="12192000" cy="3511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TextBox 70"/>
          <p:cNvSpPr txBox="1"/>
          <p:nvPr/>
        </p:nvSpPr>
        <p:spPr>
          <a:xfrm>
            <a:off x="1811547" y="2472976"/>
            <a:ext cx="86781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bg1"/>
                </a:solidFill>
                <a:cs typeface="+mn-ea"/>
                <a:sym typeface="+mn-lt"/>
              </a:rPr>
              <a:t>员工执行力培训</a:t>
            </a:r>
            <a:r>
              <a:rPr lang="en-US" altLang="zh-CN" sz="6000" dirty="0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en-US" sz="6000" dirty="0">
                <a:solidFill>
                  <a:schemeClr val="bg1"/>
                </a:solidFill>
                <a:cs typeface="+mn-ea"/>
                <a:sym typeface="+mn-lt"/>
              </a:rPr>
              <a:t>模板</a:t>
            </a:r>
          </a:p>
        </p:txBody>
      </p:sp>
      <p:sp>
        <p:nvSpPr>
          <p:cNvPr id="73" name="文本框 22"/>
          <p:cNvSpPr txBox="1"/>
          <p:nvPr/>
        </p:nvSpPr>
        <p:spPr>
          <a:xfrm>
            <a:off x="4899059" y="1128388"/>
            <a:ext cx="202619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defTabSz="685800">
              <a:defRPr sz="3600" b="1" spc="-110">
                <a:solidFill>
                  <a:srgbClr val="1D2649"/>
                </a:solidFill>
                <a:latin typeface="NanLiHei_Eurostile" panose="02010600030101010101" pitchFamily="2" charset="-122"/>
                <a:ea typeface="NanLiHei_Eurostile" panose="02010600030101010101" pitchFamily="2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en-US" altLang="zh-CN" sz="8800" b="0" dirty="0" smtClean="0">
                <a:solidFill>
                  <a:schemeClr val="bg1"/>
                </a:solidFill>
                <a:latin typeface="Agency FB" panose="020B0503020202020204" pitchFamily="34" charset="0"/>
                <a:ea typeface="+mn-ea"/>
                <a:cs typeface="+mn-ea"/>
                <a:sym typeface="+mn-lt"/>
              </a:rPr>
              <a:t>2020</a:t>
            </a:r>
            <a:endParaRPr lang="zh-CN" altLang="en-US" sz="8800" b="0" dirty="0">
              <a:solidFill>
                <a:schemeClr val="bg1"/>
              </a:solidFill>
              <a:latin typeface="Agency FB" panose="020B0503020202020204" pitchFamily="34" charset="0"/>
              <a:ea typeface="+mn-ea"/>
              <a:cs typeface="+mn-ea"/>
              <a:sym typeface="+mn-lt"/>
            </a:endParaRPr>
          </a:p>
        </p:txBody>
      </p:sp>
      <p:grpSp>
        <p:nvGrpSpPr>
          <p:cNvPr id="2092" name="组合 2091"/>
          <p:cNvGrpSpPr/>
          <p:nvPr/>
        </p:nvGrpSpPr>
        <p:grpSpPr>
          <a:xfrm>
            <a:off x="7728183" y="5329861"/>
            <a:ext cx="846328" cy="846328"/>
            <a:chOff x="5883329" y="4189883"/>
            <a:chExt cx="547553" cy="547553"/>
          </a:xfrm>
        </p:grpSpPr>
        <p:sp>
          <p:nvSpPr>
            <p:cNvPr id="2087" name="椭圆 2086"/>
            <p:cNvSpPr/>
            <p:nvPr/>
          </p:nvSpPr>
          <p:spPr>
            <a:xfrm>
              <a:off x="5883329" y="4189883"/>
              <a:ext cx="547553" cy="547553"/>
            </a:xfrm>
            <a:prstGeom prst="ellipse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pic>
          <p:nvPicPr>
            <p:cNvPr id="2120" name="Picture 7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0458" y="4332210"/>
              <a:ext cx="313293" cy="2925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091" name="组合 2090"/>
          <p:cNvGrpSpPr/>
          <p:nvPr/>
        </p:nvGrpSpPr>
        <p:grpSpPr>
          <a:xfrm>
            <a:off x="9053283" y="5329861"/>
            <a:ext cx="846328" cy="846328"/>
            <a:chOff x="6877154" y="4189883"/>
            <a:chExt cx="547553" cy="547553"/>
          </a:xfrm>
        </p:grpSpPr>
        <p:sp>
          <p:nvSpPr>
            <p:cNvPr id="76" name="椭圆 75"/>
            <p:cNvSpPr/>
            <p:nvPr/>
          </p:nvSpPr>
          <p:spPr>
            <a:xfrm>
              <a:off x="6877154" y="4189883"/>
              <a:ext cx="547553" cy="547553"/>
            </a:xfrm>
            <a:prstGeom prst="ellipse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pic>
          <p:nvPicPr>
            <p:cNvPr id="2121" name="Picture 7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6882" y="4344897"/>
              <a:ext cx="288032" cy="2799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090" name="组合 2089"/>
          <p:cNvGrpSpPr/>
          <p:nvPr/>
        </p:nvGrpSpPr>
        <p:grpSpPr>
          <a:xfrm>
            <a:off x="10378381" y="5329861"/>
            <a:ext cx="846328" cy="846328"/>
            <a:chOff x="7870978" y="4189883"/>
            <a:chExt cx="547553" cy="547553"/>
          </a:xfrm>
        </p:grpSpPr>
        <p:sp>
          <p:nvSpPr>
            <p:cNvPr id="77" name="椭圆 76"/>
            <p:cNvSpPr/>
            <p:nvPr/>
          </p:nvSpPr>
          <p:spPr>
            <a:xfrm>
              <a:off x="7870978" y="4189883"/>
              <a:ext cx="547553" cy="547553"/>
            </a:xfrm>
            <a:prstGeom prst="ellipse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pic>
          <p:nvPicPr>
            <p:cNvPr id="2122" name="Picture 7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52259" y="4300733"/>
              <a:ext cx="191213" cy="327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E64DC4C3-A49A-4F6A-B9B6-55A545477FA8}"/>
              </a:ext>
            </a:extLst>
          </p:cNvPr>
          <p:cNvSpPr/>
          <p:nvPr/>
        </p:nvSpPr>
        <p:spPr>
          <a:xfrm>
            <a:off x="3069547" y="3538450"/>
            <a:ext cx="6249883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817">
              <a:lnSpc>
                <a:spcPts val="1900"/>
              </a:lnSpc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请在此处添加具体内容，请言简意赅，简单说明即可，不必繁琐。请在此处添加具体内容，请言简意赅，简单说明即可，不必繁琐。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6D18E8FD-7C3D-4C1C-87D6-0C6845CB5BF2}"/>
              </a:ext>
            </a:extLst>
          </p:cNvPr>
          <p:cNvGrpSpPr/>
          <p:nvPr/>
        </p:nvGrpSpPr>
        <p:grpSpPr>
          <a:xfrm>
            <a:off x="267821" y="2509171"/>
            <a:ext cx="11656358" cy="407880"/>
            <a:chOff x="267821" y="2509171"/>
            <a:chExt cx="11656358" cy="407880"/>
          </a:xfrm>
        </p:grpSpPr>
        <p:sp>
          <p:nvSpPr>
            <p:cNvPr id="6" name="箭头: 右 5">
              <a:extLst>
                <a:ext uri="{FF2B5EF4-FFF2-40B4-BE49-F238E27FC236}">
                  <a16:creationId xmlns:a16="http://schemas.microsoft.com/office/drawing/2014/main" xmlns="" id="{0E74EA79-FF9F-4978-9510-EFFE5E62694D}"/>
                </a:ext>
              </a:extLst>
            </p:cNvPr>
            <p:cNvSpPr/>
            <p:nvPr/>
          </p:nvSpPr>
          <p:spPr>
            <a:xfrm>
              <a:off x="11600329" y="2575369"/>
              <a:ext cx="323850" cy="341682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2" name="箭头: 右 21">
              <a:extLst>
                <a:ext uri="{FF2B5EF4-FFF2-40B4-BE49-F238E27FC236}">
                  <a16:creationId xmlns:a16="http://schemas.microsoft.com/office/drawing/2014/main" xmlns="" id="{E0E5DE85-0A1E-4DED-A58A-5AF5A98467AA}"/>
                </a:ext>
              </a:extLst>
            </p:cNvPr>
            <p:cNvSpPr/>
            <p:nvPr/>
          </p:nvSpPr>
          <p:spPr>
            <a:xfrm flipH="1">
              <a:off x="267821" y="2509171"/>
              <a:ext cx="323850" cy="341682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69198051"/>
      </p:ext>
    </p:extLst>
  </p:cSld>
  <p:clrMapOvr>
    <a:masterClrMapping/>
  </p:clrMapOvr>
  <p:transition spd="slow"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6" grpId="0" animBg="1"/>
      <p:bldP spid="71" grpId="0"/>
      <p:bldP spid="73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矩形 66">
            <a:extLst>
              <a:ext uri="{FF2B5EF4-FFF2-40B4-BE49-F238E27FC236}">
                <a16:creationId xmlns:a16="http://schemas.microsoft.com/office/drawing/2014/main" xmlns="" id="{FA564DBD-0960-4488-8388-BE2026159DF7}"/>
              </a:ext>
            </a:extLst>
          </p:cNvPr>
          <p:cNvSpPr/>
          <p:nvPr/>
        </p:nvSpPr>
        <p:spPr>
          <a:xfrm>
            <a:off x="-13296" y="7653"/>
            <a:ext cx="12205295" cy="6850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58" name="TextBox 57"/>
          <p:cNvSpPr txBox="1"/>
          <p:nvPr/>
        </p:nvSpPr>
        <p:spPr>
          <a:xfrm flipH="1">
            <a:off x="7425776" y="2469876"/>
            <a:ext cx="3568989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pc="3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sz="2667" b="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执行过程</a:t>
            </a:r>
          </a:p>
        </p:txBody>
      </p:sp>
      <p:sp>
        <p:nvSpPr>
          <p:cNvPr id="59" name="TextBox 58"/>
          <p:cNvSpPr txBox="1"/>
          <p:nvPr/>
        </p:nvSpPr>
        <p:spPr>
          <a:xfrm flipH="1">
            <a:off x="7425776" y="3708245"/>
            <a:ext cx="3568989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pc="3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sz="2667" b="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考核标准</a:t>
            </a:r>
          </a:p>
        </p:txBody>
      </p:sp>
      <p:sp>
        <p:nvSpPr>
          <p:cNvPr id="60" name="TextBox 59"/>
          <p:cNvSpPr txBox="1"/>
          <p:nvPr/>
        </p:nvSpPr>
        <p:spPr>
          <a:xfrm flipH="1">
            <a:off x="7425776" y="4970037"/>
            <a:ext cx="3568989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pc="3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sz="2667" b="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执行力掌控</a:t>
            </a:r>
          </a:p>
        </p:txBody>
      </p:sp>
      <p:sp>
        <p:nvSpPr>
          <p:cNvPr id="37" name="TextBox 36"/>
          <p:cNvSpPr txBox="1"/>
          <p:nvPr/>
        </p:nvSpPr>
        <p:spPr>
          <a:xfrm flipH="1">
            <a:off x="7425776" y="1410072"/>
            <a:ext cx="3568989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pc="3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sz="2667" b="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执行力明确目标</a:t>
            </a:r>
          </a:p>
        </p:txBody>
      </p:sp>
      <p:grpSp>
        <p:nvGrpSpPr>
          <p:cNvPr id="64" name="组合 63"/>
          <p:cNvGrpSpPr/>
          <p:nvPr/>
        </p:nvGrpSpPr>
        <p:grpSpPr>
          <a:xfrm>
            <a:off x="1" y="1170575"/>
            <a:ext cx="9985612" cy="2515629"/>
            <a:chOff x="0" y="612458"/>
            <a:chExt cx="7489209" cy="1886722"/>
          </a:xfrm>
        </p:grpSpPr>
        <p:sp>
          <p:nvSpPr>
            <p:cNvPr id="2" name="矩形 1"/>
            <p:cNvSpPr/>
            <p:nvPr/>
          </p:nvSpPr>
          <p:spPr>
            <a:xfrm>
              <a:off x="0" y="612458"/>
              <a:ext cx="4643446" cy="1886722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0" y="699542"/>
              <a:ext cx="4572000" cy="1728192"/>
            </a:xfrm>
            <a:prstGeom prst="rect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2915816" y="1443538"/>
              <a:ext cx="4573393" cy="673080"/>
              <a:chOff x="1355879" y="2792863"/>
              <a:chExt cx="4573393" cy="673080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1355879" y="3027362"/>
                <a:ext cx="1255296" cy="4385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377"/>
                <a:r>
                  <a:rPr lang="en-US" altLang="zh-CN" sz="3200" spc="-147" dirty="0">
                    <a:solidFill>
                      <a:schemeClr val="bg1"/>
                    </a:solidFill>
                    <a:cs typeface="+mn-ea"/>
                    <a:sym typeface="+mn-lt"/>
                  </a:rPr>
                  <a:t>Contents</a:t>
                </a:r>
                <a:endParaRPr lang="zh-CN" altLang="en-US" sz="3200" spc="-147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文本框 4"/>
              <p:cNvSpPr txBox="1">
                <a:spLocks noChangeArrowheads="1"/>
              </p:cNvSpPr>
              <p:nvPr/>
            </p:nvSpPr>
            <p:spPr bwMode="auto">
              <a:xfrm>
                <a:off x="1591206" y="2792863"/>
                <a:ext cx="4338066" cy="3355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algn="just" defTabSz="914377">
                  <a:lnSpc>
                    <a:spcPts val="2000"/>
                  </a:lnSpc>
                  <a:defRPr/>
                </a:pPr>
                <a:r>
                  <a:rPr lang="zh-CN" altLang="en-US" sz="5333" kern="11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目录</a:t>
                </a:r>
                <a:endParaRPr lang="en-US" altLang="zh-CN" sz="5333" kern="11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387435" y="1767303"/>
            <a:ext cx="3150047" cy="1535608"/>
            <a:chOff x="1046163" y="915988"/>
            <a:chExt cx="1585912" cy="773112"/>
          </a:xfrm>
          <a:solidFill>
            <a:schemeClr val="bg1">
              <a:alpha val="50000"/>
            </a:schemeClr>
          </a:solidFill>
        </p:grpSpPr>
        <p:grpSp>
          <p:nvGrpSpPr>
            <p:cNvPr id="5" name="组合 4"/>
            <p:cNvGrpSpPr/>
            <p:nvPr/>
          </p:nvGrpSpPr>
          <p:grpSpPr>
            <a:xfrm>
              <a:off x="2205038" y="1073150"/>
              <a:ext cx="161924" cy="128587"/>
              <a:chOff x="2205038" y="1073150"/>
              <a:chExt cx="161924" cy="128587"/>
            </a:xfrm>
            <a:grpFill/>
          </p:grpSpPr>
          <p:sp>
            <p:nvSpPr>
              <p:cNvPr id="26" name="Freeform 6"/>
              <p:cNvSpPr>
                <a:spLocks/>
              </p:cNvSpPr>
              <p:nvPr/>
            </p:nvSpPr>
            <p:spPr bwMode="auto">
              <a:xfrm>
                <a:off x="2235200" y="1073150"/>
                <a:ext cx="123825" cy="76200"/>
              </a:xfrm>
              <a:custGeom>
                <a:avLst/>
                <a:gdLst>
                  <a:gd name="T0" fmla="*/ 1 w 33"/>
                  <a:gd name="T1" fmla="*/ 0 h 20"/>
                  <a:gd name="T2" fmla="*/ 0 w 33"/>
                  <a:gd name="T3" fmla="*/ 0 h 20"/>
                  <a:gd name="T4" fmla="*/ 0 w 33"/>
                  <a:gd name="T5" fmla="*/ 1 h 20"/>
                  <a:gd name="T6" fmla="*/ 12 w 33"/>
                  <a:gd name="T7" fmla="*/ 19 h 20"/>
                  <a:gd name="T8" fmla="*/ 13 w 33"/>
                  <a:gd name="T9" fmla="*/ 20 h 20"/>
                  <a:gd name="T10" fmla="*/ 14 w 33"/>
                  <a:gd name="T11" fmla="*/ 20 h 20"/>
                  <a:gd name="T12" fmla="*/ 32 w 33"/>
                  <a:gd name="T13" fmla="*/ 8 h 20"/>
                  <a:gd name="T14" fmla="*/ 33 w 33"/>
                  <a:gd name="T15" fmla="*/ 8 h 20"/>
                  <a:gd name="T16" fmla="*/ 32 w 33"/>
                  <a:gd name="T17" fmla="*/ 8 h 20"/>
                  <a:gd name="T18" fmla="*/ 1 w 33"/>
                  <a:gd name="T1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" h="20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2" y="20"/>
                      <a:pt x="13" y="20"/>
                      <a:pt x="13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27" name="Freeform 7"/>
              <p:cNvSpPr>
                <a:spLocks/>
              </p:cNvSpPr>
              <p:nvPr/>
            </p:nvSpPr>
            <p:spPr bwMode="auto">
              <a:xfrm>
                <a:off x="2314575" y="1108075"/>
                <a:ext cx="52387" cy="85725"/>
              </a:xfrm>
              <a:custGeom>
                <a:avLst/>
                <a:gdLst>
                  <a:gd name="T0" fmla="*/ 14 w 14"/>
                  <a:gd name="T1" fmla="*/ 0 h 23"/>
                  <a:gd name="T2" fmla="*/ 13 w 14"/>
                  <a:gd name="T3" fmla="*/ 0 h 23"/>
                  <a:gd name="T4" fmla="*/ 0 w 14"/>
                  <a:gd name="T5" fmla="*/ 9 h 23"/>
                  <a:gd name="T6" fmla="*/ 9 w 14"/>
                  <a:gd name="T7" fmla="*/ 23 h 23"/>
                  <a:gd name="T8" fmla="*/ 9 w 14"/>
                  <a:gd name="T9" fmla="*/ 23 h 23"/>
                  <a:gd name="T10" fmla="*/ 14 w 14"/>
                  <a:gd name="T11" fmla="*/ 2 h 23"/>
                  <a:gd name="T12" fmla="*/ 14 w 14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23">
                    <a:moveTo>
                      <a:pt x="14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1"/>
                      <a:pt x="14" y="0"/>
                      <a:pt x="1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28" name="Freeform 8"/>
              <p:cNvSpPr>
                <a:spLocks/>
              </p:cNvSpPr>
              <p:nvPr/>
            </p:nvSpPr>
            <p:spPr bwMode="auto">
              <a:xfrm>
                <a:off x="2205038" y="1073150"/>
                <a:ext cx="55562" cy="87312"/>
              </a:xfrm>
              <a:custGeom>
                <a:avLst/>
                <a:gdLst>
                  <a:gd name="T0" fmla="*/ 6 w 15"/>
                  <a:gd name="T1" fmla="*/ 0 h 23"/>
                  <a:gd name="T2" fmla="*/ 5 w 15"/>
                  <a:gd name="T3" fmla="*/ 2 h 23"/>
                  <a:gd name="T4" fmla="*/ 0 w 15"/>
                  <a:gd name="T5" fmla="*/ 23 h 23"/>
                  <a:gd name="T6" fmla="*/ 0 w 15"/>
                  <a:gd name="T7" fmla="*/ 23 h 23"/>
                  <a:gd name="T8" fmla="*/ 15 w 15"/>
                  <a:gd name="T9" fmla="*/ 14 h 23"/>
                  <a:gd name="T10" fmla="*/ 6 w 15"/>
                  <a:gd name="T11" fmla="*/ 1 h 23"/>
                  <a:gd name="T12" fmla="*/ 6 w 15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23">
                    <a:moveTo>
                      <a:pt x="6" y="0"/>
                    </a:moveTo>
                    <a:cubicBezTo>
                      <a:pt x="5" y="0"/>
                      <a:pt x="5" y="1"/>
                      <a:pt x="5" y="2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29" name="Freeform 9"/>
              <p:cNvSpPr>
                <a:spLocks/>
              </p:cNvSpPr>
              <p:nvPr/>
            </p:nvSpPr>
            <p:spPr bwMode="auto">
              <a:xfrm>
                <a:off x="2208213" y="1133475"/>
                <a:ext cx="131762" cy="68262"/>
              </a:xfrm>
              <a:custGeom>
                <a:avLst/>
                <a:gdLst>
                  <a:gd name="T0" fmla="*/ 15 w 35"/>
                  <a:gd name="T1" fmla="*/ 0 h 18"/>
                  <a:gd name="T2" fmla="*/ 0 w 35"/>
                  <a:gd name="T3" fmla="*/ 10 h 18"/>
                  <a:gd name="T4" fmla="*/ 0 w 35"/>
                  <a:gd name="T5" fmla="*/ 10 h 18"/>
                  <a:gd name="T6" fmla="*/ 35 w 35"/>
                  <a:gd name="T7" fmla="*/ 18 h 18"/>
                  <a:gd name="T8" fmla="*/ 35 w 35"/>
                  <a:gd name="T9" fmla="*/ 18 h 18"/>
                  <a:gd name="T10" fmla="*/ 26 w 35"/>
                  <a:gd name="T11" fmla="*/ 3 h 18"/>
                  <a:gd name="T12" fmla="*/ 21 w 35"/>
                  <a:gd name="T13" fmla="*/ 6 h 18"/>
                  <a:gd name="T14" fmla="*/ 20 w 35"/>
                  <a:gd name="T15" fmla="*/ 6 h 18"/>
                  <a:gd name="T16" fmla="*/ 18 w 35"/>
                  <a:gd name="T17" fmla="*/ 5 h 18"/>
                  <a:gd name="T18" fmla="*/ 15 w 35"/>
                  <a:gd name="T1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" h="18">
                    <a:moveTo>
                      <a:pt x="15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9" y="6"/>
                      <a:pt x="18" y="6"/>
                      <a:pt x="18" y="5"/>
                    </a:cubicBez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1954213" y="1339850"/>
              <a:ext cx="228600" cy="239713"/>
              <a:chOff x="1954213" y="1339850"/>
              <a:chExt cx="228600" cy="239713"/>
            </a:xfrm>
            <a:grpFill/>
          </p:grpSpPr>
          <p:sp>
            <p:nvSpPr>
              <p:cNvPr id="24" name="Freeform 10"/>
              <p:cNvSpPr>
                <a:spLocks/>
              </p:cNvSpPr>
              <p:nvPr/>
            </p:nvSpPr>
            <p:spPr bwMode="auto">
              <a:xfrm>
                <a:off x="1990725" y="1519238"/>
                <a:ext cx="117475" cy="60325"/>
              </a:xfrm>
              <a:custGeom>
                <a:avLst/>
                <a:gdLst>
                  <a:gd name="T0" fmla="*/ 9 w 31"/>
                  <a:gd name="T1" fmla="*/ 0 h 16"/>
                  <a:gd name="T2" fmla="*/ 0 w 31"/>
                  <a:gd name="T3" fmla="*/ 12 h 16"/>
                  <a:gd name="T4" fmla="*/ 31 w 31"/>
                  <a:gd name="T5" fmla="*/ 16 h 16"/>
                  <a:gd name="T6" fmla="*/ 25 w 31"/>
                  <a:gd name="T7" fmla="*/ 2 h 16"/>
                  <a:gd name="T8" fmla="*/ 18 w 31"/>
                  <a:gd name="T9" fmla="*/ 6 h 16"/>
                  <a:gd name="T10" fmla="*/ 17 w 31"/>
                  <a:gd name="T11" fmla="*/ 6 h 16"/>
                  <a:gd name="T12" fmla="*/ 9 w 31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16">
                    <a:moveTo>
                      <a:pt x="9" y="0"/>
                    </a:moveTo>
                    <a:cubicBezTo>
                      <a:pt x="5" y="2"/>
                      <a:pt x="1" y="6"/>
                      <a:pt x="0" y="12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10"/>
                      <a:pt x="29" y="5"/>
                      <a:pt x="25" y="2"/>
                    </a:cubicBezTo>
                    <a:cubicBezTo>
                      <a:pt x="24" y="5"/>
                      <a:pt x="21" y="6"/>
                      <a:pt x="18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3" y="6"/>
                      <a:pt x="10" y="3"/>
                      <a:pt x="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25" name="Freeform 11"/>
              <p:cNvSpPr>
                <a:spLocks noEditPoints="1"/>
              </p:cNvSpPr>
              <p:nvPr/>
            </p:nvSpPr>
            <p:spPr bwMode="auto">
              <a:xfrm>
                <a:off x="1954213" y="1339850"/>
                <a:ext cx="228600" cy="195262"/>
              </a:xfrm>
              <a:custGeom>
                <a:avLst/>
                <a:gdLst>
                  <a:gd name="T0" fmla="*/ 50 w 61"/>
                  <a:gd name="T1" fmla="*/ 45 h 52"/>
                  <a:gd name="T2" fmla="*/ 50 w 61"/>
                  <a:gd name="T3" fmla="*/ 45 h 52"/>
                  <a:gd name="T4" fmla="*/ 7 w 61"/>
                  <a:gd name="T5" fmla="*/ 39 h 52"/>
                  <a:gd name="T6" fmla="*/ 5 w 61"/>
                  <a:gd name="T7" fmla="*/ 36 h 52"/>
                  <a:gd name="T8" fmla="*/ 9 w 61"/>
                  <a:gd name="T9" fmla="*/ 6 h 52"/>
                  <a:gd name="T10" fmla="*/ 12 w 61"/>
                  <a:gd name="T11" fmla="*/ 3 h 52"/>
                  <a:gd name="T12" fmla="*/ 12 w 61"/>
                  <a:gd name="T13" fmla="*/ 3 h 52"/>
                  <a:gd name="T14" fmla="*/ 55 w 61"/>
                  <a:gd name="T15" fmla="*/ 9 h 52"/>
                  <a:gd name="T16" fmla="*/ 57 w 61"/>
                  <a:gd name="T17" fmla="*/ 12 h 52"/>
                  <a:gd name="T18" fmla="*/ 53 w 61"/>
                  <a:gd name="T19" fmla="*/ 43 h 52"/>
                  <a:gd name="T20" fmla="*/ 50 w 61"/>
                  <a:gd name="T21" fmla="*/ 45 h 52"/>
                  <a:gd name="T22" fmla="*/ 9 w 61"/>
                  <a:gd name="T23" fmla="*/ 0 h 52"/>
                  <a:gd name="T24" fmla="*/ 6 w 61"/>
                  <a:gd name="T25" fmla="*/ 3 h 52"/>
                  <a:gd name="T26" fmla="*/ 1 w 61"/>
                  <a:gd name="T27" fmla="*/ 38 h 52"/>
                  <a:gd name="T28" fmla="*/ 3 w 61"/>
                  <a:gd name="T29" fmla="*/ 42 h 52"/>
                  <a:gd name="T30" fmla="*/ 21 w 61"/>
                  <a:gd name="T31" fmla="*/ 44 h 52"/>
                  <a:gd name="T32" fmla="*/ 27 w 61"/>
                  <a:gd name="T33" fmla="*/ 52 h 52"/>
                  <a:gd name="T34" fmla="*/ 28 w 61"/>
                  <a:gd name="T35" fmla="*/ 52 h 52"/>
                  <a:gd name="T36" fmla="*/ 35 w 61"/>
                  <a:gd name="T37" fmla="*/ 46 h 52"/>
                  <a:gd name="T38" fmla="*/ 53 w 61"/>
                  <a:gd name="T39" fmla="*/ 49 h 52"/>
                  <a:gd name="T40" fmla="*/ 53 w 61"/>
                  <a:gd name="T41" fmla="*/ 49 h 52"/>
                  <a:gd name="T42" fmla="*/ 56 w 61"/>
                  <a:gd name="T43" fmla="*/ 46 h 52"/>
                  <a:gd name="T44" fmla="*/ 61 w 61"/>
                  <a:gd name="T45" fmla="*/ 10 h 52"/>
                  <a:gd name="T46" fmla="*/ 58 w 61"/>
                  <a:gd name="T47" fmla="*/ 7 h 52"/>
                  <a:gd name="T48" fmla="*/ 9 w 61"/>
                  <a:gd name="T49" fmla="*/ 0 h 52"/>
                  <a:gd name="T50" fmla="*/ 9 w 61"/>
                  <a:gd name="T5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1" h="52">
                    <a:moveTo>
                      <a:pt x="50" y="45"/>
                    </a:moveTo>
                    <a:cubicBezTo>
                      <a:pt x="50" y="45"/>
                      <a:pt x="50" y="45"/>
                      <a:pt x="50" y="45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5" y="39"/>
                      <a:pt x="4" y="38"/>
                      <a:pt x="5" y="3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4"/>
                      <a:pt x="10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6" y="9"/>
                      <a:pt x="57" y="11"/>
                      <a:pt x="57" y="12"/>
                    </a:cubicBezTo>
                    <a:cubicBezTo>
                      <a:pt x="53" y="43"/>
                      <a:pt x="53" y="43"/>
                      <a:pt x="53" y="43"/>
                    </a:cubicBezTo>
                    <a:cubicBezTo>
                      <a:pt x="52" y="44"/>
                      <a:pt x="51" y="45"/>
                      <a:pt x="50" y="45"/>
                    </a:cubicBezTo>
                    <a:moveTo>
                      <a:pt x="9" y="0"/>
                    </a:moveTo>
                    <a:cubicBezTo>
                      <a:pt x="7" y="0"/>
                      <a:pt x="6" y="1"/>
                      <a:pt x="6" y="3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0" y="40"/>
                      <a:pt x="2" y="41"/>
                      <a:pt x="3" y="42"/>
                    </a:cubicBezTo>
                    <a:cubicBezTo>
                      <a:pt x="21" y="44"/>
                      <a:pt x="21" y="44"/>
                      <a:pt x="21" y="44"/>
                    </a:cubicBezTo>
                    <a:cubicBezTo>
                      <a:pt x="20" y="48"/>
                      <a:pt x="23" y="52"/>
                      <a:pt x="27" y="52"/>
                    </a:cubicBezTo>
                    <a:cubicBezTo>
                      <a:pt x="27" y="52"/>
                      <a:pt x="28" y="52"/>
                      <a:pt x="28" y="52"/>
                    </a:cubicBezTo>
                    <a:cubicBezTo>
                      <a:pt x="31" y="52"/>
                      <a:pt x="34" y="50"/>
                      <a:pt x="35" y="46"/>
                    </a:cubicBezTo>
                    <a:cubicBezTo>
                      <a:pt x="53" y="49"/>
                      <a:pt x="53" y="49"/>
                      <a:pt x="53" y="49"/>
                    </a:cubicBezTo>
                    <a:cubicBezTo>
                      <a:pt x="53" y="49"/>
                      <a:pt x="53" y="49"/>
                      <a:pt x="53" y="49"/>
                    </a:cubicBezTo>
                    <a:cubicBezTo>
                      <a:pt x="54" y="49"/>
                      <a:pt x="56" y="47"/>
                      <a:pt x="56" y="46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9"/>
                      <a:pt x="60" y="7"/>
                      <a:pt x="58" y="7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1331913" y="1452563"/>
              <a:ext cx="269875" cy="236537"/>
              <a:chOff x="1331913" y="1452563"/>
              <a:chExt cx="269875" cy="236537"/>
            </a:xfrm>
            <a:grpFill/>
          </p:grpSpPr>
          <p:sp>
            <p:nvSpPr>
              <p:cNvPr id="21" name="Freeform 12"/>
              <p:cNvSpPr>
                <a:spLocks/>
              </p:cNvSpPr>
              <p:nvPr/>
            </p:nvSpPr>
            <p:spPr bwMode="auto">
              <a:xfrm>
                <a:off x="1373188" y="1455738"/>
                <a:ext cx="228600" cy="120650"/>
              </a:xfrm>
              <a:custGeom>
                <a:avLst/>
                <a:gdLst>
                  <a:gd name="T0" fmla="*/ 3 w 61"/>
                  <a:gd name="T1" fmla="*/ 0 h 32"/>
                  <a:gd name="T2" fmla="*/ 1 w 61"/>
                  <a:gd name="T3" fmla="*/ 4 h 32"/>
                  <a:gd name="T4" fmla="*/ 3 w 61"/>
                  <a:gd name="T5" fmla="*/ 12 h 32"/>
                  <a:gd name="T6" fmla="*/ 53 w 61"/>
                  <a:gd name="T7" fmla="*/ 32 h 32"/>
                  <a:gd name="T8" fmla="*/ 60 w 61"/>
                  <a:gd name="T9" fmla="*/ 28 h 32"/>
                  <a:gd name="T10" fmla="*/ 61 w 61"/>
                  <a:gd name="T11" fmla="*/ 24 h 32"/>
                  <a:gd name="T12" fmla="*/ 3 w 61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32">
                    <a:moveTo>
                      <a:pt x="3" y="0"/>
                    </a:moveTo>
                    <a:cubicBezTo>
                      <a:pt x="2" y="1"/>
                      <a:pt x="2" y="3"/>
                      <a:pt x="1" y="4"/>
                    </a:cubicBezTo>
                    <a:cubicBezTo>
                      <a:pt x="0" y="7"/>
                      <a:pt x="1" y="10"/>
                      <a:pt x="3" y="12"/>
                    </a:cubicBezTo>
                    <a:cubicBezTo>
                      <a:pt x="17" y="25"/>
                      <a:pt x="34" y="32"/>
                      <a:pt x="53" y="32"/>
                    </a:cubicBezTo>
                    <a:cubicBezTo>
                      <a:pt x="56" y="32"/>
                      <a:pt x="59" y="30"/>
                      <a:pt x="60" y="28"/>
                    </a:cubicBezTo>
                    <a:cubicBezTo>
                      <a:pt x="60" y="26"/>
                      <a:pt x="61" y="25"/>
                      <a:pt x="61" y="24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22" name="Freeform 13"/>
              <p:cNvSpPr>
                <a:spLocks noEditPoints="1"/>
              </p:cNvSpPr>
              <p:nvPr/>
            </p:nvSpPr>
            <p:spPr bwMode="auto">
              <a:xfrm>
                <a:off x="1331913" y="1501775"/>
                <a:ext cx="247650" cy="187325"/>
              </a:xfrm>
              <a:custGeom>
                <a:avLst/>
                <a:gdLst>
                  <a:gd name="T0" fmla="*/ 33 w 66"/>
                  <a:gd name="T1" fmla="*/ 28 h 50"/>
                  <a:gd name="T2" fmla="*/ 29 w 66"/>
                  <a:gd name="T3" fmla="*/ 24 h 50"/>
                  <a:gd name="T4" fmla="*/ 32 w 66"/>
                  <a:gd name="T5" fmla="*/ 17 h 50"/>
                  <a:gd name="T6" fmla="*/ 39 w 66"/>
                  <a:gd name="T7" fmla="*/ 20 h 50"/>
                  <a:gd name="T8" fmla="*/ 36 w 66"/>
                  <a:gd name="T9" fmla="*/ 27 h 50"/>
                  <a:gd name="T10" fmla="*/ 33 w 66"/>
                  <a:gd name="T11" fmla="*/ 28 h 50"/>
                  <a:gd name="T12" fmla="*/ 11 w 66"/>
                  <a:gd name="T13" fmla="*/ 0 h 50"/>
                  <a:gd name="T14" fmla="*/ 0 w 66"/>
                  <a:gd name="T15" fmla="*/ 28 h 50"/>
                  <a:gd name="T16" fmla="*/ 54 w 66"/>
                  <a:gd name="T17" fmla="*/ 50 h 50"/>
                  <a:gd name="T18" fmla="*/ 66 w 66"/>
                  <a:gd name="T19" fmla="*/ 22 h 50"/>
                  <a:gd name="T20" fmla="*/ 64 w 66"/>
                  <a:gd name="T21" fmla="*/ 23 h 50"/>
                  <a:gd name="T22" fmla="*/ 13 w 66"/>
                  <a:gd name="T23" fmla="*/ 2 h 50"/>
                  <a:gd name="T24" fmla="*/ 11 w 66"/>
                  <a:gd name="T2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" h="50">
                    <a:moveTo>
                      <a:pt x="33" y="28"/>
                    </a:moveTo>
                    <a:cubicBezTo>
                      <a:pt x="31" y="28"/>
                      <a:pt x="30" y="27"/>
                      <a:pt x="29" y="24"/>
                    </a:cubicBezTo>
                    <a:cubicBezTo>
                      <a:pt x="30" y="22"/>
                      <a:pt x="31" y="20"/>
                      <a:pt x="32" y="17"/>
                    </a:cubicBezTo>
                    <a:cubicBezTo>
                      <a:pt x="34" y="18"/>
                      <a:pt x="37" y="19"/>
                      <a:pt x="39" y="20"/>
                    </a:cubicBezTo>
                    <a:cubicBezTo>
                      <a:pt x="38" y="22"/>
                      <a:pt x="37" y="25"/>
                      <a:pt x="36" y="27"/>
                    </a:cubicBezTo>
                    <a:cubicBezTo>
                      <a:pt x="35" y="28"/>
                      <a:pt x="34" y="28"/>
                      <a:pt x="33" y="28"/>
                    </a:cubicBezTo>
                    <a:moveTo>
                      <a:pt x="11" y="0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54" y="50"/>
                      <a:pt x="54" y="50"/>
                      <a:pt x="54" y="50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65" y="23"/>
                      <a:pt x="64" y="23"/>
                      <a:pt x="64" y="23"/>
                    </a:cubicBezTo>
                    <a:cubicBezTo>
                      <a:pt x="44" y="22"/>
                      <a:pt x="27" y="15"/>
                      <a:pt x="13" y="2"/>
                    </a:cubicBezTo>
                    <a:cubicBezTo>
                      <a:pt x="12" y="1"/>
                      <a:pt x="12" y="1"/>
                      <a:pt x="1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23" name="Freeform 14"/>
              <p:cNvSpPr>
                <a:spLocks/>
              </p:cNvSpPr>
              <p:nvPr/>
            </p:nvSpPr>
            <p:spPr bwMode="auto">
              <a:xfrm>
                <a:off x="1455738" y="1452563"/>
                <a:ext cx="88900" cy="60325"/>
              </a:xfrm>
              <a:custGeom>
                <a:avLst/>
                <a:gdLst>
                  <a:gd name="T0" fmla="*/ 7 w 24"/>
                  <a:gd name="T1" fmla="*/ 0 h 16"/>
                  <a:gd name="T2" fmla="*/ 1 w 24"/>
                  <a:gd name="T3" fmla="*/ 4 h 16"/>
                  <a:gd name="T4" fmla="*/ 0 w 24"/>
                  <a:gd name="T5" fmla="*/ 7 h 16"/>
                  <a:gd name="T6" fmla="*/ 3 w 24"/>
                  <a:gd name="T7" fmla="*/ 8 h 16"/>
                  <a:gd name="T8" fmla="*/ 3 w 24"/>
                  <a:gd name="T9" fmla="*/ 7 h 16"/>
                  <a:gd name="T10" fmla="*/ 7 w 24"/>
                  <a:gd name="T11" fmla="*/ 4 h 16"/>
                  <a:gd name="T12" fmla="*/ 9 w 24"/>
                  <a:gd name="T13" fmla="*/ 4 h 16"/>
                  <a:gd name="T14" fmla="*/ 17 w 24"/>
                  <a:gd name="T15" fmla="*/ 8 h 16"/>
                  <a:gd name="T16" fmla="*/ 19 w 24"/>
                  <a:gd name="T17" fmla="*/ 13 h 16"/>
                  <a:gd name="T18" fmla="*/ 19 w 24"/>
                  <a:gd name="T19" fmla="*/ 14 h 16"/>
                  <a:gd name="T20" fmla="*/ 22 w 24"/>
                  <a:gd name="T21" fmla="*/ 16 h 16"/>
                  <a:gd name="T22" fmla="*/ 23 w 24"/>
                  <a:gd name="T23" fmla="*/ 13 h 16"/>
                  <a:gd name="T24" fmla="*/ 20 w 24"/>
                  <a:gd name="T25" fmla="*/ 5 h 16"/>
                  <a:gd name="T26" fmla="*/ 9 w 24"/>
                  <a:gd name="T27" fmla="*/ 1 h 16"/>
                  <a:gd name="T28" fmla="*/ 7 w 24"/>
                  <a:gd name="T2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16">
                    <a:moveTo>
                      <a:pt x="7" y="0"/>
                    </a:moveTo>
                    <a:cubicBezTo>
                      <a:pt x="4" y="0"/>
                      <a:pt x="2" y="2"/>
                      <a:pt x="1" y="4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5"/>
                      <a:pt x="6" y="4"/>
                      <a:pt x="7" y="4"/>
                    </a:cubicBezTo>
                    <a:cubicBezTo>
                      <a:pt x="8" y="4"/>
                      <a:pt x="8" y="4"/>
                      <a:pt x="9" y="4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9" y="9"/>
                      <a:pt x="20" y="11"/>
                      <a:pt x="19" y="13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4" y="10"/>
                      <a:pt x="23" y="6"/>
                      <a:pt x="20" y="5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0"/>
                      <a:pt x="7" y="0"/>
                      <a:pt x="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1639888" y="1254125"/>
              <a:ext cx="246062" cy="284162"/>
              <a:chOff x="1639888" y="1254125"/>
              <a:chExt cx="246062" cy="284162"/>
            </a:xfrm>
            <a:grpFill/>
          </p:grpSpPr>
          <p:sp>
            <p:nvSpPr>
              <p:cNvPr id="18" name="Freeform 15"/>
              <p:cNvSpPr>
                <a:spLocks/>
              </p:cNvSpPr>
              <p:nvPr/>
            </p:nvSpPr>
            <p:spPr bwMode="auto">
              <a:xfrm>
                <a:off x="1758950" y="1254125"/>
                <a:ext cx="68262" cy="52387"/>
              </a:xfrm>
              <a:custGeom>
                <a:avLst/>
                <a:gdLst>
                  <a:gd name="T0" fmla="*/ 0 w 43"/>
                  <a:gd name="T1" fmla="*/ 0 h 33"/>
                  <a:gd name="T2" fmla="*/ 10 w 43"/>
                  <a:gd name="T3" fmla="*/ 33 h 33"/>
                  <a:gd name="T4" fmla="*/ 43 w 43"/>
                  <a:gd name="T5" fmla="*/ 23 h 33"/>
                  <a:gd name="T6" fmla="*/ 0 w 43"/>
                  <a:gd name="T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33">
                    <a:moveTo>
                      <a:pt x="0" y="0"/>
                    </a:moveTo>
                    <a:lnTo>
                      <a:pt x="10" y="33"/>
                    </a:lnTo>
                    <a:lnTo>
                      <a:pt x="43" y="2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19" name="Freeform 16"/>
              <p:cNvSpPr>
                <a:spLocks/>
              </p:cNvSpPr>
              <p:nvPr/>
            </p:nvSpPr>
            <p:spPr bwMode="auto">
              <a:xfrm>
                <a:off x="1758950" y="1254125"/>
                <a:ext cx="68262" cy="52387"/>
              </a:xfrm>
              <a:custGeom>
                <a:avLst/>
                <a:gdLst>
                  <a:gd name="T0" fmla="*/ 0 w 43"/>
                  <a:gd name="T1" fmla="*/ 0 h 33"/>
                  <a:gd name="T2" fmla="*/ 10 w 43"/>
                  <a:gd name="T3" fmla="*/ 33 h 33"/>
                  <a:gd name="T4" fmla="*/ 43 w 43"/>
                  <a:gd name="T5" fmla="*/ 23 h 33"/>
                  <a:gd name="T6" fmla="*/ 0 w 43"/>
                  <a:gd name="T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33">
                    <a:moveTo>
                      <a:pt x="0" y="0"/>
                    </a:moveTo>
                    <a:lnTo>
                      <a:pt x="10" y="33"/>
                    </a:lnTo>
                    <a:lnTo>
                      <a:pt x="43" y="23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20" name="Freeform 17"/>
              <p:cNvSpPr>
                <a:spLocks noEditPoints="1"/>
              </p:cNvSpPr>
              <p:nvPr/>
            </p:nvSpPr>
            <p:spPr bwMode="auto">
              <a:xfrm>
                <a:off x="1639888" y="1254125"/>
                <a:ext cx="246062" cy="284162"/>
              </a:xfrm>
              <a:custGeom>
                <a:avLst/>
                <a:gdLst>
                  <a:gd name="T0" fmla="*/ 21 w 66"/>
                  <a:gd name="T1" fmla="*/ 61 h 76"/>
                  <a:gd name="T2" fmla="*/ 18 w 66"/>
                  <a:gd name="T3" fmla="*/ 58 h 76"/>
                  <a:gd name="T4" fmla="*/ 20 w 66"/>
                  <a:gd name="T5" fmla="*/ 55 h 76"/>
                  <a:gd name="T6" fmla="*/ 37 w 66"/>
                  <a:gd name="T7" fmla="*/ 49 h 76"/>
                  <a:gd name="T8" fmla="*/ 38 w 66"/>
                  <a:gd name="T9" fmla="*/ 49 h 76"/>
                  <a:gd name="T10" fmla="*/ 41 w 66"/>
                  <a:gd name="T11" fmla="*/ 51 h 76"/>
                  <a:gd name="T12" fmla="*/ 39 w 66"/>
                  <a:gd name="T13" fmla="*/ 55 h 76"/>
                  <a:gd name="T14" fmla="*/ 22 w 66"/>
                  <a:gd name="T15" fmla="*/ 60 h 76"/>
                  <a:gd name="T16" fmla="*/ 21 w 66"/>
                  <a:gd name="T17" fmla="*/ 61 h 76"/>
                  <a:gd name="T18" fmla="*/ 18 w 66"/>
                  <a:gd name="T19" fmla="*/ 51 h 76"/>
                  <a:gd name="T20" fmla="*/ 15 w 66"/>
                  <a:gd name="T21" fmla="*/ 49 h 76"/>
                  <a:gd name="T22" fmla="*/ 17 w 66"/>
                  <a:gd name="T23" fmla="*/ 45 h 76"/>
                  <a:gd name="T24" fmla="*/ 50 w 66"/>
                  <a:gd name="T25" fmla="*/ 35 h 76"/>
                  <a:gd name="T26" fmla="*/ 51 w 66"/>
                  <a:gd name="T27" fmla="*/ 35 h 76"/>
                  <a:gd name="T28" fmla="*/ 54 w 66"/>
                  <a:gd name="T29" fmla="*/ 37 h 76"/>
                  <a:gd name="T30" fmla="*/ 52 w 66"/>
                  <a:gd name="T31" fmla="*/ 41 h 76"/>
                  <a:gd name="T32" fmla="*/ 19 w 66"/>
                  <a:gd name="T33" fmla="*/ 51 h 76"/>
                  <a:gd name="T34" fmla="*/ 18 w 66"/>
                  <a:gd name="T35" fmla="*/ 51 h 76"/>
                  <a:gd name="T36" fmla="*/ 15 w 66"/>
                  <a:gd name="T37" fmla="*/ 42 h 76"/>
                  <a:gd name="T38" fmla="*/ 12 w 66"/>
                  <a:gd name="T39" fmla="*/ 40 h 76"/>
                  <a:gd name="T40" fmla="*/ 15 w 66"/>
                  <a:gd name="T41" fmla="*/ 36 h 76"/>
                  <a:gd name="T42" fmla="*/ 47 w 66"/>
                  <a:gd name="T43" fmla="*/ 25 h 76"/>
                  <a:gd name="T44" fmla="*/ 48 w 66"/>
                  <a:gd name="T45" fmla="*/ 25 h 76"/>
                  <a:gd name="T46" fmla="*/ 51 w 66"/>
                  <a:gd name="T47" fmla="*/ 27 h 76"/>
                  <a:gd name="T48" fmla="*/ 49 w 66"/>
                  <a:gd name="T49" fmla="*/ 31 h 76"/>
                  <a:gd name="T50" fmla="*/ 16 w 66"/>
                  <a:gd name="T51" fmla="*/ 42 h 76"/>
                  <a:gd name="T52" fmla="*/ 15 w 66"/>
                  <a:gd name="T53" fmla="*/ 42 h 76"/>
                  <a:gd name="T54" fmla="*/ 29 w 66"/>
                  <a:gd name="T55" fmla="*/ 0 h 76"/>
                  <a:gd name="T56" fmla="*/ 7 w 66"/>
                  <a:gd name="T57" fmla="*/ 8 h 76"/>
                  <a:gd name="T58" fmla="*/ 1 w 66"/>
                  <a:gd name="T59" fmla="*/ 18 h 76"/>
                  <a:gd name="T60" fmla="*/ 18 w 66"/>
                  <a:gd name="T61" fmla="*/ 70 h 76"/>
                  <a:gd name="T62" fmla="*/ 26 w 66"/>
                  <a:gd name="T63" fmla="*/ 76 h 76"/>
                  <a:gd name="T64" fmla="*/ 28 w 66"/>
                  <a:gd name="T65" fmla="*/ 75 h 76"/>
                  <a:gd name="T66" fmla="*/ 59 w 66"/>
                  <a:gd name="T67" fmla="*/ 65 h 76"/>
                  <a:gd name="T68" fmla="*/ 64 w 66"/>
                  <a:gd name="T69" fmla="*/ 55 h 76"/>
                  <a:gd name="T70" fmla="*/ 50 w 66"/>
                  <a:gd name="T71" fmla="*/ 12 h 76"/>
                  <a:gd name="T72" fmla="*/ 35 w 66"/>
                  <a:gd name="T73" fmla="*/ 17 h 76"/>
                  <a:gd name="T74" fmla="*/ 29 w 66"/>
                  <a:gd name="T75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6" h="76">
                    <a:moveTo>
                      <a:pt x="21" y="61"/>
                    </a:moveTo>
                    <a:cubicBezTo>
                      <a:pt x="20" y="61"/>
                      <a:pt x="19" y="60"/>
                      <a:pt x="18" y="58"/>
                    </a:cubicBezTo>
                    <a:cubicBezTo>
                      <a:pt x="18" y="57"/>
                      <a:pt x="19" y="55"/>
                      <a:pt x="20" y="55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37" y="49"/>
                      <a:pt x="37" y="49"/>
                      <a:pt x="38" y="49"/>
                    </a:cubicBezTo>
                    <a:cubicBezTo>
                      <a:pt x="39" y="49"/>
                      <a:pt x="40" y="50"/>
                      <a:pt x="41" y="51"/>
                    </a:cubicBezTo>
                    <a:cubicBezTo>
                      <a:pt x="41" y="53"/>
                      <a:pt x="40" y="55"/>
                      <a:pt x="39" y="55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22" y="61"/>
                      <a:pt x="22" y="61"/>
                      <a:pt x="21" y="61"/>
                    </a:cubicBezTo>
                    <a:moveTo>
                      <a:pt x="18" y="51"/>
                    </a:moveTo>
                    <a:cubicBezTo>
                      <a:pt x="17" y="51"/>
                      <a:pt x="16" y="50"/>
                      <a:pt x="15" y="49"/>
                    </a:cubicBezTo>
                    <a:cubicBezTo>
                      <a:pt x="15" y="47"/>
                      <a:pt x="16" y="46"/>
                      <a:pt x="17" y="4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1" y="35"/>
                      <a:pt x="51" y="35"/>
                    </a:cubicBezTo>
                    <a:cubicBezTo>
                      <a:pt x="52" y="35"/>
                      <a:pt x="54" y="35"/>
                      <a:pt x="54" y="37"/>
                    </a:cubicBezTo>
                    <a:cubicBezTo>
                      <a:pt x="54" y="38"/>
                      <a:pt x="54" y="40"/>
                      <a:pt x="52" y="41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51"/>
                      <a:pt x="19" y="51"/>
                      <a:pt x="18" y="51"/>
                    </a:cubicBezTo>
                    <a:moveTo>
                      <a:pt x="15" y="42"/>
                    </a:moveTo>
                    <a:cubicBezTo>
                      <a:pt x="14" y="42"/>
                      <a:pt x="13" y="41"/>
                      <a:pt x="12" y="40"/>
                    </a:cubicBezTo>
                    <a:cubicBezTo>
                      <a:pt x="12" y="38"/>
                      <a:pt x="13" y="36"/>
                      <a:pt x="15" y="36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7" y="25"/>
                      <a:pt x="48" y="25"/>
                      <a:pt x="48" y="25"/>
                    </a:cubicBezTo>
                    <a:cubicBezTo>
                      <a:pt x="49" y="25"/>
                      <a:pt x="51" y="26"/>
                      <a:pt x="51" y="27"/>
                    </a:cubicBezTo>
                    <a:cubicBezTo>
                      <a:pt x="52" y="29"/>
                      <a:pt x="51" y="31"/>
                      <a:pt x="49" y="31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16" y="42"/>
                      <a:pt x="16" y="42"/>
                      <a:pt x="15" y="42"/>
                    </a:cubicBezTo>
                    <a:moveTo>
                      <a:pt x="29" y="0"/>
                    </a:moveTo>
                    <a:cubicBezTo>
                      <a:pt x="7" y="8"/>
                      <a:pt x="7" y="8"/>
                      <a:pt x="7" y="8"/>
                    </a:cubicBezTo>
                    <a:cubicBezTo>
                      <a:pt x="2" y="9"/>
                      <a:pt x="0" y="14"/>
                      <a:pt x="1" y="18"/>
                    </a:cubicBezTo>
                    <a:cubicBezTo>
                      <a:pt x="18" y="70"/>
                      <a:pt x="18" y="70"/>
                      <a:pt x="18" y="70"/>
                    </a:cubicBezTo>
                    <a:cubicBezTo>
                      <a:pt x="19" y="73"/>
                      <a:pt x="22" y="76"/>
                      <a:pt x="26" y="76"/>
                    </a:cubicBezTo>
                    <a:cubicBezTo>
                      <a:pt x="26" y="76"/>
                      <a:pt x="27" y="75"/>
                      <a:pt x="28" y="75"/>
                    </a:cubicBezTo>
                    <a:cubicBezTo>
                      <a:pt x="59" y="65"/>
                      <a:pt x="59" y="65"/>
                      <a:pt x="59" y="65"/>
                    </a:cubicBezTo>
                    <a:cubicBezTo>
                      <a:pt x="63" y="64"/>
                      <a:pt x="66" y="59"/>
                      <a:pt x="64" y="55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29" y="0"/>
                      <a:pt x="29" y="0"/>
                      <a:pt x="2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2546350" y="1254125"/>
              <a:ext cx="85725" cy="104775"/>
              <a:chOff x="2546350" y="1254125"/>
              <a:chExt cx="85725" cy="104775"/>
            </a:xfrm>
            <a:grpFill/>
          </p:grpSpPr>
          <p:sp>
            <p:nvSpPr>
              <p:cNvPr id="15" name="Freeform 18"/>
              <p:cNvSpPr>
                <a:spLocks/>
              </p:cNvSpPr>
              <p:nvPr/>
            </p:nvSpPr>
            <p:spPr bwMode="auto">
              <a:xfrm>
                <a:off x="2560638" y="1287463"/>
                <a:ext cx="71437" cy="71437"/>
              </a:xfrm>
              <a:custGeom>
                <a:avLst/>
                <a:gdLst>
                  <a:gd name="T0" fmla="*/ 12 w 19"/>
                  <a:gd name="T1" fmla="*/ 0 h 19"/>
                  <a:gd name="T2" fmla="*/ 0 w 19"/>
                  <a:gd name="T3" fmla="*/ 7 h 19"/>
                  <a:gd name="T4" fmla="*/ 7 w 19"/>
                  <a:gd name="T5" fmla="*/ 17 h 19"/>
                  <a:gd name="T6" fmla="*/ 9 w 19"/>
                  <a:gd name="T7" fmla="*/ 19 h 19"/>
                  <a:gd name="T8" fmla="*/ 11 w 19"/>
                  <a:gd name="T9" fmla="*/ 18 h 19"/>
                  <a:gd name="T10" fmla="*/ 17 w 19"/>
                  <a:gd name="T11" fmla="*/ 14 h 19"/>
                  <a:gd name="T12" fmla="*/ 18 w 19"/>
                  <a:gd name="T13" fmla="*/ 10 h 19"/>
                  <a:gd name="T14" fmla="*/ 12 w 19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19">
                    <a:moveTo>
                      <a:pt x="12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7" y="18"/>
                      <a:pt x="8" y="19"/>
                      <a:pt x="9" y="19"/>
                    </a:cubicBezTo>
                    <a:cubicBezTo>
                      <a:pt x="10" y="19"/>
                      <a:pt x="10" y="18"/>
                      <a:pt x="11" y="18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9" y="13"/>
                      <a:pt x="19" y="11"/>
                      <a:pt x="18" y="10"/>
                    </a:cubicBezTo>
                    <a:cubicBezTo>
                      <a:pt x="12" y="0"/>
                      <a:pt x="12" y="0"/>
                      <a:pt x="1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16" name="Freeform 19"/>
              <p:cNvSpPr>
                <a:spLocks noEditPoints="1"/>
              </p:cNvSpPr>
              <p:nvPr/>
            </p:nvSpPr>
            <p:spPr bwMode="auto">
              <a:xfrm>
                <a:off x="2546350" y="1254125"/>
                <a:ext cx="55562" cy="52387"/>
              </a:xfrm>
              <a:custGeom>
                <a:avLst/>
                <a:gdLst>
                  <a:gd name="T0" fmla="*/ 7 w 35"/>
                  <a:gd name="T1" fmla="*/ 23 h 33"/>
                  <a:gd name="T2" fmla="*/ 5 w 35"/>
                  <a:gd name="T3" fmla="*/ 16 h 33"/>
                  <a:gd name="T4" fmla="*/ 9 w 35"/>
                  <a:gd name="T5" fmla="*/ 14 h 33"/>
                  <a:gd name="T6" fmla="*/ 14 w 35"/>
                  <a:gd name="T7" fmla="*/ 19 h 33"/>
                  <a:gd name="T8" fmla="*/ 7 w 35"/>
                  <a:gd name="T9" fmla="*/ 23 h 33"/>
                  <a:gd name="T10" fmla="*/ 21 w 35"/>
                  <a:gd name="T11" fmla="*/ 16 h 33"/>
                  <a:gd name="T12" fmla="*/ 16 w 35"/>
                  <a:gd name="T13" fmla="*/ 9 h 33"/>
                  <a:gd name="T14" fmla="*/ 24 w 35"/>
                  <a:gd name="T15" fmla="*/ 4 h 33"/>
                  <a:gd name="T16" fmla="*/ 26 w 35"/>
                  <a:gd name="T17" fmla="*/ 12 h 33"/>
                  <a:gd name="T18" fmla="*/ 21 w 35"/>
                  <a:gd name="T19" fmla="*/ 16 h 33"/>
                  <a:gd name="T20" fmla="*/ 24 w 35"/>
                  <a:gd name="T21" fmla="*/ 0 h 33"/>
                  <a:gd name="T22" fmla="*/ 0 w 35"/>
                  <a:gd name="T23" fmla="*/ 16 h 33"/>
                  <a:gd name="T24" fmla="*/ 12 w 35"/>
                  <a:gd name="T25" fmla="*/ 33 h 33"/>
                  <a:gd name="T26" fmla="*/ 35 w 35"/>
                  <a:gd name="T27" fmla="*/ 19 h 33"/>
                  <a:gd name="T28" fmla="*/ 24 w 35"/>
                  <a:gd name="T2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" h="33">
                    <a:moveTo>
                      <a:pt x="7" y="23"/>
                    </a:moveTo>
                    <a:lnTo>
                      <a:pt x="5" y="16"/>
                    </a:lnTo>
                    <a:lnTo>
                      <a:pt x="9" y="14"/>
                    </a:lnTo>
                    <a:lnTo>
                      <a:pt x="14" y="19"/>
                    </a:lnTo>
                    <a:lnTo>
                      <a:pt x="7" y="23"/>
                    </a:lnTo>
                    <a:close/>
                    <a:moveTo>
                      <a:pt x="21" y="16"/>
                    </a:moveTo>
                    <a:lnTo>
                      <a:pt x="16" y="9"/>
                    </a:lnTo>
                    <a:lnTo>
                      <a:pt x="24" y="4"/>
                    </a:lnTo>
                    <a:lnTo>
                      <a:pt x="26" y="12"/>
                    </a:lnTo>
                    <a:lnTo>
                      <a:pt x="21" y="16"/>
                    </a:lnTo>
                    <a:close/>
                    <a:moveTo>
                      <a:pt x="24" y="0"/>
                    </a:moveTo>
                    <a:lnTo>
                      <a:pt x="0" y="16"/>
                    </a:lnTo>
                    <a:lnTo>
                      <a:pt x="12" y="33"/>
                    </a:lnTo>
                    <a:lnTo>
                      <a:pt x="35" y="19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17" name="Freeform 20"/>
              <p:cNvSpPr>
                <a:spLocks noEditPoints="1"/>
              </p:cNvSpPr>
              <p:nvPr/>
            </p:nvSpPr>
            <p:spPr bwMode="auto">
              <a:xfrm>
                <a:off x="2546350" y="1254125"/>
                <a:ext cx="55562" cy="52387"/>
              </a:xfrm>
              <a:custGeom>
                <a:avLst/>
                <a:gdLst>
                  <a:gd name="T0" fmla="*/ 7 w 35"/>
                  <a:gd name="T1" fmla="*/ 23 h 33"/>
                  <a:gd name="T2" fmla="*/ 5 w 35"/>
                  <a:gd name="T3" fmla="*/ 16 h 33"/>
                  <a:gd name="T4" fmla="*/ 9 w 35"/>
                  <a:gd name="T5" fmla="*/ 14 h 33"/>
                  <a:gd name="T6" fmla="*/ 14 w 35"/>
                  <a:gd name="T7" fmla="*/ 19 h 33"/>
                  <a:gd name="T8" fmla="*/ 7 w 35"/>
                  <a:gd name="T9" fmla="*/ 23 h 33"/>
                  <a:gd name="T10" fmla="*/ 21 w 35"/>
                  <a:gd name="T11" fmla="*/ 16 h 33"/>
                  <a:gd name="T12" fmla="*/ 16 w 35"/>
                  <a:gd name="T13" fmla="*/ 9 h 33"/>
                  <a:gd name="T14" fmla="*/ 24 w 35"/>
                  <a:gd name="T15" fmla="*/ 4 h 33"/>
                  <a:gd name="T16" fmla="*/ 26 w 35"/>
                  <a:gd name="T17" fmla="*/ 12 h 33"/>
                  <a:gd name="T18" fmla="*/ 21 w 35"/>
                  <a:gd name="T19" fmla="*/ 16 h 33"/>
                  <a:gd name="T20" fmla="*/ 24 w 35"/>
                  <a:gd name="T21" fmla="*/ 0 h 33"/>
                  <a:gd name="T22" fmla="*/ 0 w 35"/>
                  <a:gd name="T23" fmla="*/ 16 h 33"/>
                  <a:gd name="T24" fmla="*/ 12 w 35"/>
                  <a:gd name="T25" fmla="*/ 33 h 33"/>
                  <a:gd name="T26" fmla="*/ 35 w 35"/>
                  <a:gd name="T27" fmla="*/ 19 h 33"/>
                  <a:gd name="T28" fmla="*/ 24 w 35"/>
                  <a:gd name="T2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" h="33">
                    <a:moveTo>
                      <a:pt x="7" y="23"/>
                    </a:moveTo>
                    <a:lnTo>
                      <a:pt x="5" y="16"/>
                    </a:lnTo>
                    <a:lnTo>
                      <a:pt x="9" y="14"/>
                    </a:lnTo>
                    <a:lnTo>
                      <a:pt x="14" y="19"/>
                    </a:lnTo>
                    <a:lnTo>
                      <a:pt x="7" y="23"/>
                    </a:lnTo>
                    <a:moveTo>
                      <a:pt x="21" y="16"/>
                    </a:moveTo>
                    <a:lnTo>
                      <a:pt x="16" y="9"/>
                    </a:lnTo>
                    <a:lnTo>
                      <a:pt x="24" y="4"/>
                    </a:lnTo>
                    <a:lnTo>
                      <a:pt x="26" y="12"/>
                    </a:lnTo>
                    <a:lnTo>
                      <a:pt x="21" y="16"/>
                    </a:lnTo>
                    <a:moveTo>
                      <a:pt x="24" y="0"/>
                    </a:moveTo>
                    <a:lnTo>
                      <a:pt x="0" y="16"/>
                    </a:lnTo>
                    <a:lnTo>
                      <a:pt x="12" y="33"/>
                    </a:lnTo>
                    <a:lnTo>
                      <a:pt x="35" y="19"/>
                    </a:lnTo>
                    <a:lnTo>
                      <a:pt x="24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>
                  <a:cs typeface="+mn-ea"/>
                  <a:sym typeface="+mn-lt"/>
                </a:endParaRPr>
              </a:p>
            </p:txBody>
          </p:sp>
        </p:grpSp>
        <p:sp>
          <p:nvSpPr>
            <p:cNvPr id="10" name="Freeform 21"/>
            <p:cNvSpPr>
              <a:spLocks noEditPoints="1"/>
            </p:cNvSpPr>
            <p:nvPr/>
          </p:nvSpPr>
          <p:spPr bwMode="auto">
            <a:xfrm>
              <a:off x="1639888" y="915988"/>
              <a:ext cx="261937" cy="280987"/>
            </a:xfrm>
            <a:custGeom>
              <a:avLst/>
              <a:gdLst>
                <a:gd name="T0" fmla="*/ 52 w 70"/>
                <a:gd name="T1" fmla="*/ 66 h 75"/>
                <a:gd name="T2" fmla="*/ 49 w 70"/>
                <a:gd name="T3" fmla="*/ 65 h 75"/>
                <a:gd name="T4" fmla="*/ 50 w 70"/>
                <a:gd name="T5" fmla="*/ 60 h 75"/>
                <a:gd name="T6" fmla="*/ 52 w 70"/>
                <a:gd name="T7" fmla="*/ 59 h 75"/>
                <a:gd name="T8" fmla="*/ 55 w 70"/>
                <a:gd name="T9" fmla="*/ 61 h 75"/>
                <a:gd name="T10" fmla="*/ 54 w 70"/>
                <a:gd name="T11" fmla="*/ 66 h 75"/>
                <a:gd name="T12" fmla="*/ 52 w 70"/>
                <a:gd name="T13" fmla="*/ 66 h 75"/>
                <a:gd name="T14" fmla="*/ 34 w 70"/>
                <a:gd name="T15" fmla="*/ 68 h 75"/>
                <a:gd name="T16" fmla="*/ 3 w 70"/>
                <a:gd name="T17" fmla="*/ 22 h 75"/>
                <a:gd name="T18" fmla="*/ 33 w 70"/>
                <a:gd name="T19" fmla="*/ 3 h 75"/>
                <a:gd name="T20" fmla="*/ 64 w 70"/>
                <a:gd name="T21" fmla="*/ 49 h 75"/>
                <a:gd name="T22" fmla="*/ 34 w 70"/>
                <a:gd name="T23" fmla="*/ 68 h 75"/>
                <a:gd name="T24" fmla="*/ 30 w 70"/>
                <a:gd name="T25" fmla="*/ 0 h 75"/>
                <a:gd name="T26" fmla="*/ 25 w 70"/>
                <a:gd name="T27" fmla="*/ 2 h 75"/>
                <a:gd name="T28" fmla="*/ 6 w 70"/>
                <a:gd name="T29" fmla="*/ 15 h 75"/>
                <a:gd name="T30" fmla="*/ 3 w 70"/>
                <a:gd name="T31" fmla="*/ 27 h 75"/>
                <a:gd name="T32" fmla="*/ 33 w 70"/>
                <a:gd name="T33" fmla="*/ 71 h 75"/>
                <a:gd name="T34" fmla="*/ 40 w 70"/>
                <a:gd name="T35" fmla="*/ 75 h 75"/>
                <a:gd name="T36" fmla="*/ 45 w 70"/>
                <a:gd name="T37" fmla="*/ 74 h 75"/>
                <a:gd name="T38" fmla="*/ 64 w 70"/>
                <a:gd name="T39" fmla="*/ 61 h 75"/>
                <a:gd name="T40" fmla="*/ 67 w 70"/>
                <a:gd name="T41" fmla="*/ 48 h 75"/>
                <a:gd name="T42" fmla="*/ 37 w 70"/>
                <a:gd name="T43" fmla="*/ 4 h 75"/>
                <a:gd name="T44" fmla="*/ 30 w 70"/>
                <a:gd name="T4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75">
                  <a:moveTo>
                    <a:pt x="52" y="66"/>
                  </a:moveTo>
                  <a:cubicBezTo>
                    <a:pt x="51" y="66"/>
                    <a:pt x="49" y="66"/>
                    <a:pt x="49" y="65"/>
                  </a:cubicBezTo>
                  <a:cubicBezTo>
                    <a:pt x="48" y="63"/>
                    <a:pt x="48" y="61"/>
                    <a:pt x="50" y="60"/>
                  </a:cubicBezTo>
                  <a:cubicBezTo>
                    <a:pt x="50" y="59"/>
                    <a:pt x="51" y="59"/>
                    <a:pt x="52" y="59"/>
                  </a:cubicBezTo>
                  <a:cubicBezTo>
                    <a:pt x="53" y="59"/>
                    <a:pt x="54" y="60"/>
                    <a:pt x="55" y="61"/>
                  </a:cubicBezTo>
                  <a:cubicBezTo>
                    <a:pt x="56" y="62"/>
                    <a:pt x="56" y="65"/>
                    <a:pt x="54" y="66"/>
                  </a:cubicBezTo>
                  <a:cubicBezTo>
                    <a:pt x="53" y="66"/>
                    <a:pt x="53" y="66"/>
                    <a:pt x="52" y="66"/>
                  </a:cubicBezTo>
                  <a:moveTo>
                    <a:pt x="34" y="68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64" y="49"/>
                    <a:pt x="64" y="49"/>
                    <a:pt x="64" y="49"/>
                  </a:cubicBezTo>
                  <a:cubicBezTo>
                    <a:pt x="34" y="68"/>
                    <a:pt x="34" y="68"/>
                    <a:pt x="34" y="68"/>
                  </a:cubicBezTo>
                  <a:moveTo>
                    <a:pt x="30" y="0"/>
                  </a:moveTo>
                  <a:cubicBezTo>
                    <a:pt x="28" y="0"/>
                    <a:pt x="26" y="1"/>
                    <a:pt x="25" y="2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" y="17"/>
                    <a:pt x="0" y="23"/>
                    <a:pt x="3" y="27"/>
                  </a:cubicBezTo>
                  <a:cubicBezTo>
                    <a:pt x="33" y="71"/>
                    <a:pt x="33" y="71"/>
                    <a:pt x="33" y="71"/>
                  </a:cubicBezTo>
                  <a:cubicBezTo>
                    <a:pt x="34" y="74"/>
                    <a:pt x="37" y="75"/>
                    <a:pt x="40" y="75"/>
                  </a:cubicBezTo>
                  <a:cubicBezTo>
                    <a:pt x="42" y="75"/>
                    <a:pt x="44" y="75"/>
                    <a:pt x="45" y="74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68" y="58"/>
                    <a:pt x="70" y="52"/>
                    <a:pt x="67" y="48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5" y="1"/>
                    <a:pt x="33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cs typeface="+mn-ea"/>
                <a:sym typeface="+mn-lt"/>
              </a:endParaRPr>
            </a:p>
          </p:txBody>
        </p:sp>
        <p:sp>
          <p:nvSpPr>
            <p:cNvPr id="11" name="Freeform 22"/>
            <p:cNvSpPr>
              <a:spLocks noEditPoints="1"/>
            </p:cNvSpPr>
            <p:nvPr/>
          </p:nvSpPr>
          <p:spPr bwMode="auto">
            <a:xfrm>
              <a:off x="1081088" y="1366838"/>
              <a:ext cx="201612" cy="280987"/>
            </a:xfrm>
            <a:custGeom>
              <a:avLst/>
              <a:gdLst>
                <a:gd name="T0" fmla="*/ 29 w 54"/>
                <a:gd name="T1" fmla="*/ 66 h 75"/>
                <a:gd name="T2" fmla="*/ 36 w 54"/>
                <a:gd name="T3" fmla="*/ 64 h 75"/>
                <a:gd name="T4" fmla="*/ 24 w 54"/>
                <a:gd name="T5" fmla="*/ 65 h 75"/>
                <a:gd name="T6" fmla="*/ 18 w 54"/>
                <a:gd name="T7" fmla="*/ 60 h 75"/>
                <a:gd name="T8" fmla="*/ 24 w 54"/>
                <a:gd name="T9" fmla="*/ 65 h 75"/>
                <a:gd name="T10" fmla="*/ 6 w 54"/>
                <a:gd name="T11" fmla="*/ 61 h 75"/>
                <a:gd name="T12" fmla="*/ 14 w 54"/>
                <a:gd name="T13" fmla="*/ 59 h 75"/>
                <a:gd name="T14" fmla="*/ 37 w 54"/>
                <a:gd name="T15" fmla="*/ 62 h 75"/>
                <a:gd name="T16" fmla="*/ 31 w 54"/>
                <a:gd name="T17" fmla="*/ 57 h 75"/>
                <a:gd name="T18" fmla="*/ 37 w 54"/>
                <a:gd name="T19" fmla="*/ 62 h 75"/>
                <a:gd name="T20" fmla="*/ 19 w 54"/>
                <a:gd name="T21" fmla="*/ 58 h 75"/>
                <a:gd name="T22" fmla="*/ 26 w 54"/>
                <a:gd name="T23" fmla="*/ 56 h 75"/>
                <a:gd name="T24" fmla="*/ 14 w 54"/>
                <a:gd name="T25" fmla="*/ 57 h 75"/>
                <a:gd name="T26" fmla="*/ 8 w 54"/>
                <a:gd name="T27" fmla="*/ 51 h 75"/>
                <a:gd name="T28" fmla="*/ 14 w 54"/>
                <a:gd name="T29" fmla="*/ 57 h 75"/>
                <a:gd name="T30" fmla="*/ 31 w 54"/>
                <a:gd name="T31" fmla="*/ 55 h 75"/>
                <a:gd name="T32" fmla="*/ 39 w 54"/>
                <a:gd name="T33" fmla="*/ 52 h 75"/>
                <a:gd name="T34" fmla="*/ 27 w 54"/>
                <a:gd name="T35" fmla="*/ 53 h 75"/>
                <a:gd name="T36" fmla="*/ 21 w 54"/>
                <a:gd name="T37" fmla="*/ 48 h 75"/>
                <a:gd name="T38" fmla="*/ 27 w 54"/>
                <a:gd name="T39" fmla="*/ 53 h 75"/>
                <a:gd name="T40" fmla="*/ 9 w 54"/>
                <a:gd name="T41" fmla="*/ 49 h 75"/>
                <a:gd name="T42" fmla="*/ 16 w 54"/>
                <a:gd name="T43" fmla="*/ 47 h 75"/>
                <a:gd name="T44" fmla="*/ 39 w 54"/>
                <a:gd name="T45" fmla="*/ 50 h 75"/>
                <a:gd name="T46" fmla="*/ 34 w 54"/>
                <a:gd name="T47" fmla="*/ 45 h 75"/>
                <a:gd name="T48" fmla="*/ 39 w 54"/>
                <a:gd name="T49" fmla="*/ 50 h 75"/>
                <a:gd name="T50" fmla="*/ 22 w 54"/>
                <a:gd name="T51" fmla="*/ 46 h 75"/>
                <a:gd name="T52" fmla="*/ 29 w 54"/>
                <a:gd name="T53" fmla="*/ 44 h 75"/>
                <a:gd name="T54" fmla="*/ 17 w 54"/>
                <a:gd name="T55" fmla="*/ 45 h 75"/>
                <a:gd name="T56" fmla="*/ 11 w 54"/>
                <a:gd name="T57" fmla="*/ 40 h 75"/>
                <a:gd name="T58" fmla="*/ 17 w 54"/>
                <a:gd name="T59" fmla="*/ 45 h 75"/>
                <a:gd name="T60" fmla="*/ 12 w 54"/>
                <a:gd name="T61" fmla="*/ 34 h 75"/>
                <a:gd name="T62" fmla="*/ 48 w 54"/>
                <a:gd name="T63" fmla="*/ 14 h 75"/>
                <a:gd name="T64" fmla="*/ 22 w 54"/>
                <a:gd name="T65" fmla="*/ 0 h 75"/>
                <a:gd name="T66" fmla="*/ 1 w 54"/>
                <a:gd name="T67" fmla="*/ 59 h 75"/>
                <a:gd name="T68" fmla="*/ 30 w 54"/>
                <a:gd name="T69" fmla="*/ 75 h 75"/>
                <a:gd name="T70" fmla="*/ 41 w 54"/>
                <a:gd name="T71" fmla="*/ 68 h 75"/>
                <a:gd name="T72" fmla="*/ 46 w 54"/>
                <a:gd name="T73" fmla="*/ 6 h 75"/>
                <a:gd name="T74" fmla="*/ 22 w 54"/>
                <a:gd name="T7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4" h="75">
                  <a:moveTo>
                    <a:pt x="35" y="68"/>
                  </a:moveTo>
                  <a:cubicBezTo>
                    <a:pt x="29" y="66"/>
                    <a:pt x="29" y="66"/>
                    <a:pt x="29" y="66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5" y="68"/>
                    <a:pt x="35" y="68"/>
                    <a:pt x="35" y="68"/>
                  </a:cubicBezTo>
                  <a:moveTo>
                    <a:pt x="24" y="65"/>
                  </a:moveTo>
                  <a:cubicBezTo>
                    <a:pt x="17" y="64"/>
                    <a:pt x="17" y="64"/>
                    <a:pt x="17" y="64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4" y="65"/>
                    <a:pt x="24" y="65"/>
                    <a:pt x="24" y="65"/>
                  </a:cubicBezTo>
                  <a:moveTo>
                    <a:pt x="13" y="63"/>
                  </a:moveTo>
                  <a:cubicBezTo>
                    <a:pt x="6" y="61"/>
                    <a:pt x="6" y="61"/>
                    <a:pt x="6" y="61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3" y="63"/>
                    <a:pt x="13" y="63"/>
                    <a:pt x="13" y="63"/>
                  </a:cubicBezTo>
                  <a:moveTo>
                    <a:pt x="37" y="62"/>
                  </a:moveTo>
                  <a:cubicBezTo>
                    <a:pt x="30" y="60"/>
                    <a:pt x="30" y="60"/>
                    <a:pt x="30" y="60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7" y="62"/>
                    <a:pt x="37" y="62"/>
                    <a:pt x="37" y="62"/>
                  </a:cubicBezTo>
                  <a:moveTo>
                    <a:pt x="25" y="59"/>
                  </a:moveTo>
                  <a:cubicBezTo>
                    <a:pt x="19" y="58"/>
                    <a:pt x="19" y="58"/>
                    <a:pt x="19" y="58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5" y="59"/>
                    <a:pt x="25" y="59"/>
                    <a:pt x="25" y="59"/>
                  </a:cubicBezTo>
                  <a:moveTo>
                    <a:pt x="14" y="57"/>
                  </a:moveTo>
                  <a:cubicBezTo>
                    <a:pt x="7" y="55"/>
                    <a:pt x="7" y="55"/>
                    <a:pt x="7" y="55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4" y="57"/>
                    <a:pt x="14" y="57"/>
                    <a:pt x="14" y="57"/>
                  </a:cubicBezTo>
                  <a:moveTo>
                    <a:pt x="38" y="56"/>
                  </a:moveTo>
                  <a:cubicBezTo>
                    <a:pt x="31" y="55"/>
                    <a:pt x="31" y="55"/>
                    <a:pt x="31" y="55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8" y="56"/>
                    <a:pt x="38" y="56"/>
                    <a:pt x="38" y="56"/>
                  </a:cubicBezTo>
                  <a:moveTo>
                    <a:pt x="27" y="53"/>
                  </a:moveTo>
                  <a:cubicBezTo>
                    <a:pt x="20" y="52"/>
                    <a:pt x="20" y="52"/>
                    <a:pt x="20" y="52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7" y="53"/>
                    <a:pt x="27" y="53"/>
                    <a:pt x="27" y="53"/>
                  </a:cubicBezTo>
                  <a:moveTo>
                    <a:pt x="15" y="51"/>
                  </a:moveTo>
                  <a:cubicBezTo>
                    <a:pt x="9" y="49"/>
                    <a:pt x="9" y="49"/>
                    <a:pt x="9" y="49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5" y="51"/>
                    <a:pt x="15" y="51"/>
                    <a:pt x="15" y="51"/>
                  </a:cubicBezTo>
                  <a:moveTo>
                    <a:pt x="39" y="50"/>
                  </a:moveTo>
                  <a:cubicBezTo>
                    <a:pt x="33" y="49"/>
                    <a:pt x="33" y="49"/>
                    <a:pt x="33" y="49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39" y="50"/>
                    <a:pt x="39" y="50"/>
                    <a:pt x="39" y="50"/>
                  </a:cubicBezTo>
                  <a:moveTo>
                    <a:pt x="28" y="48"/>
                  </a:moveTo>
                  <a:cubicBezTo>
                    <a:pt x="22" y="46"/>
                    <a:pt x="22" y="46"/>
                    <a:pt x="22" y="46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8"/>
                    <a:pt x="28" y="48"/>
                    <a:pt x="28" y="48"/>
                  </a:cubicBezTo>
                  <a:moveTo>
                    <a:pt x="17" y="45"/>
                  </a:moveTo>
                  <a:cubicBezTo>
                    <a:pt x="10" y="43"/>
                    <a:pt x="10" y="43"/>
                    <a:pt x="10" y="43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7" y="45"/>
                    <a:pt x="17" y="45"/>
                    <a:pt x="17" y="45"/>
                  </a:cubicBezTo>
                  <a:moveTo>
                    <a:pt x="41" y="41"/>
                  </a:moveTo>
                  <a:cubicBezTo>
                    <a:pt x="12" y="34"/>
                    <a:pt x="12" y="34"/>
                    <a:pt x="12" y="34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1" y="41"/>
                    <a:pt x="41" y="41"/>
                    <a:pt x="41" y="41"/>
                  </a:cubicBezTo>
                  <a:moveTo>
                    <a:pt x="22" y="0"/>
                  </a:moveTo>
                  <a:cubicBezTo>
                    <a:pt x="18" y="0"/>
                    <a:pt x="14" y="3"/>
                    <a:pt x="13" y="7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0" y="64"/>
                    <a:pt x="3" y="68"/>
                    <a:pt x="8" y="70"/>
                  </a:cubicBezTo>
                  <a:cubicBezTo>
                    <a:pt x="30" y="75"/>
                    <a:pt x="30" y="75"/>
                    <a:pt x="30" y="75"/>
                  </a:cubicBezTo>
                  <a:cubicBezTo>
                    <a:pt x="31" y="75"/>
                    <a:pt x="32" y="75"/>
                    <a:pt x="32" y="75"/>
                  </a:cubicBezTo>
                  <a:cubicBezTo>
                    <a:pt x="36" y="75"/>
                    <a:pt x="40" y="72"/>
                    <a:pt x="41" y="68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4" y="11"/>
                    <a:pt x="51" y="7"/>
                    <a:pt x="46" y="6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2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cs typeface="+mn-ea"/>
                <a:sym typeface="+mn-lt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046163" y="998538"/>
              <a:ext cx="269875" cy="269875"/>
              <a:chOff x="1046163" y="998538"/>
              <a:chExt cx="269875" cy="269875"/>
            </a:xfrm>
            <a:grpFill/>
          </p:grpSpPr>
          <p:sp>
            <p:nvSpPr>
              <p:cNvPr id="13" name="Freeform 23"/>
              <p:cNvSpPr>
                <a:spLocks/>
              </p:cNvSpPr>
              <p:nvPr/>
            </p:nvSpPr>
            <p:spPr bwMode="auto">
              <a:xfrm>
                <a:off x="1147763" y="1144588"/>
                <a:ext cx="139700" cy="112712"/>
              </a:xfrm>
              <a:custGeom>
                <a:avLst/>
                <a:gdLst>
                  <a:gd name="T0" fmla="*/ 29 w 37"/>
                  <a:gd name="T1" fmla="*/ 0 h 30"/>
                  <a:gd name="T2" fmla="*/ 27 w 37"/>
                  <a:gd name="T3" fmla="*/ 0 h 30"/>
                  <a:gd name="T4" fmla="*/ 2 w 37"/>
                  <a:gd name="T5" fmla="*/ 17 h 30"/>
                  <a:gd name="T6" fmla="*/ 1 w 37"/>
                  <a:gd name="T7" fmla="*/ 21 h 30"/>
                  <a:gd name="T8" fmla="*/ 6 w 37"/>
                  <a:gd name="T9" fmla="*/ 29 h 30"/>
                  <a:gd name="T10" fmla="*/ 9 w 37"/>
                  <a:gd name="T11" fmla="*/ 30 h 30"/>
                  <a:gd name="T12" fmla="*/ 10 w 37"/>
                  <a:gd name="T13" fmla="*/ 30 h 30"/>
                  <a:gd name="T14" fmla="*/ 36 w 37"/>
                  <a:gd name="T15" fmla="*/ 13 h 30"/>
                  <a:gd name="T16" fmla="*/ 36 w 37"/>
                  <a:gd name="T17" fmla="*/ 9 h 30"/>
                  <a:gd name="T18" fmla="*/ 31 w 37"/>
                  <a:gd name="T19" fmla="*/ 1 h 30"/>
                  <a:gd name="T20" fmla="*/ 29 w 37"/>
                  <a:gd name="T2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" h="30">
                    <a:moveTo>
                      <a:pt x="29" y="0"/>
                    </a:moveTo>
                    <a:cubicBezTo>
                      <a:pt x="28" y="0"/>
                      <a:pt x="28" y="0"/>
                      <a:pt x="27" y="0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0" y="18"/>
                      <a:pt x="0" y="20"/>
                      <a:pt x="1" y="21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7" y="30"/>
                      <a:pt x="8" y="30"/>
                      <a:pt x="9" y="30"/>
                    </a:cubicBezTo>
                    <a:cubicBezTo>
                      <a:pt x="9" y="30"/>
                      <a:pt x="10" y="30"/>
                      <a:pt x="10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7" y="12"/>
                      <a:pt x="37" y="10"/>
                      <a:pt x="36" y="9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1" y="0"/>
                      <a:pt x="30" y="0"/>
                      <a:pt x="2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14" name="Freeform 24"/>
              <p:cNvSpPr>
                <a:spLocks noEditPoints="1"/>
              </p:cNvSpPr>
              <p:nvPr/>
            </p:nvSpPr>
            <p:spPr bwMode="auto">
              <a:xfrm>
                <a:off x="1046163" y="998538"/>
                <a:ext cx="269875" cy="269875"/>
              </a:xfrm>
              <a:custGeom>
                <a:avLst/>
                <a:gdLst>
                  <a:gd name="T0" fmla="*/ 49 w 72"/>
                  <a:gd name="T1" fmla="*/ 21 h 72"/>
                  <a:gd name="T2" fmla="*/ 48 w 72"/>
                  <a:gd name="T3" fmla="*/ 20 h 72"/>
                  <a:gd name="T4" fmla="*/ 48 w 72"/>
                  <a:gd name="T5" fmla="*/ 17 h 72"/>
                  <a:gd name="T6" fmla="*/ 49 w 72"/>
                  <a:gd name="T7" fmla="*/ 17 h 72"/>
                  <a:gd name="T8" fmla="*/ 51 w 72"/>
                  <a:gd name="T9" fmla="*/ 18 h 72"/>
                  <a:gd name="T10" fmla="*/ 51 w 72"/>
                  <a:gd name="T11" fmla="*/ 21 h 72"/>
                  <a:gd name="T12" fmla="*/ 49 w 72"/>
                  <a:gd name="T13" fmla="*/ 21 h 72"/>
                  <a:gd name="T14" fmla="*/ 13 w 72"/>
                  <a:gd name="T15" fmla="*/ 34 h 72"/>
                  <a:gd name="T16" fmla="*/ 11 w 72"/>
                  <a:gd name="T17" fmla="*/ 33 h 72"/>
                  <a:gd name="T18" fmla="*/ 4 w 72"/>
                  <a:gd name="T19" fmla="*/ 23 h 72"/>
                  <a:gd name="T20" fmla="*/ 5 w 72"/>
                  <a:gd name="T21" fmla="*/ 20 h 72"/>
                  <a:gd name="T22" fmla="*/ 29 w 72"/>
                  <a:gd name="T23" fmla="*/ 4 h 72"/>
                  <a:gd name="T24" fmla="*/ 30 w 72"/>
                  <a:gd name="T25" fmla="*/ 3 h 72"/>
                  <a:gd name="T26" fmla="*/ 33 w 72"/>
                  <a:gd name="T27" fmla="*/ 4 h 72"/>
                  <a:gd name="T28" fmla="*/ 39 w 72"/>
                  <a:gd name="T29" fmla="*/ 14 h 72"/>
                  <a:gd name="T30" fmla="*/ 38 w 72"/>
                  <a:gd name="T31" fmla="*/ 18 h 72"/>
                  <a:gd name="T32" fmla="*/ 15 w 72"/>
                  <a:gd name="T33" fmla="*/ 34 h 72"/>
                  <a:gd name="T34" fmla="*/ 13 w 72"/>
                  <a:gd name="T35" fmla="*/ 34 h 72"/>
                  <a:gd name="T36" fmla="*/ 31 w 72"/>
                  <a:gd name="T37" fmla="*/ 0 h 72"/>
                  <a:gd name="T38" fmla="*/ 30 w 72"/>
                  <a:gd name="T39" fmla="*/ 0 h 72"/>
                  <a:gd name="T40" fmla="*/ 2 w 72"/>
                  <a:gd name="T41" fmla="*/ 19 h 72"/>
                  <a:gd name="T42" fmla="*/ 1 w 72"/>
                  <a:gd name="T43" fmla="*/ 23 h 72"/>
                  <a:gd name="T44" fmla="*/ 9 w 72"/>
                  <a:gd name="T45" fmla="*/ 35 h 72"/>
                  <a:gd name="T46" fmla="*/ 8 w 72"/>
                  <a:gd name="T47" fmla="*/ 38 h 72"/>
                  <a:gd name="T48" fmla="*/ 4 w 72"/>
                  <a:gd name="T49" fmla="*/ 41 h 72"/>
                  <a:gd name="T50" fmla="*/ 3 w 72"/>
                  <a:gd name="T51" fmla="*/ 45 h 72"/>
                  <a:gd name="T52" fmla="*/ 20 w 72"/>
                  <a:gd name="T53" fmla="*/ 71 h 72"/>
                  <a:gd name="T54" fmla="*/ 23 w 72"/>
                  <a:gd name="T55" fmla="*/ 72 h 72"/>
                  <a:gd name="T56" fmla="*/ 24 w 72"/>
                  <a:gd name="T57" fmla="*/ 72 h 72"/>
                  <a:gd name="T58" fmla="*/ 25 w 72"/>
                  <a:gd name="T59" fmla="*/ 71 h 72"/>
                  <a:gd name="T60" fmla="*/ 26 w 72"/>
                  <a:gd name="T61" fmla="*/ 67 h 72"/>
                  <a:gd name="T62" fmla="*/ 23 w 72"/>
                  <a:gd name="T63" fmla="*/ 62 h 72"/>
                  <a:gd name="T64" fmla="*/ 23 w 72"/>
                  <a:gd name="T65" fmla="*/ 58 h 72"/>
                  <a:gd name="T66" fmla="*/ 58 w 72"/>
                  <a:gd name="T67" fmla="*/ 35 h 72"/>
                  <a:gd name="T68" fmla="*/ 59 w 72"/>
                  <a:gd name="T69" fmla="*/ 34 h 72"/>
                  <a:gd name="T70" fmla="*/ 62 w 72"/>
                  <a:gd name="T71" fmla="*/ 36 h 72"/>
                  <a:gd name="T72" fmla="*/ 65 w 72"/>
                  <a:gd name="T73" fmla="*/ 41 h 72"/>
                  <a:gd name="T74" fmla="*/ 68 w 72"/>
                  <a:gd name="T75" fmla="*/ 42 h 72"/>
                  <a:gd name="T76" fmla="*/ 69 w 72"/>
                  <a:gd name="T77" fmla="*/ 42 h 72"/>
                  <a:gd name="T78" fmla="*/ 70 w 72"/>
                  <a:gd name="T79" fmla="*/ 41 h 72"/>
                  <a:gd name="T80" fmla="*/ 71 w 72"/>
                  <a:gd name="T81" fmla="*/ 37 h 72"/>
                  <a:gd name="T82" fmla="*/ 53 w 72"/>
                  <a:gd name="T83" fmla="*/ 11 h 72"/>
                  <a:gd name="T84" fmla="*/ 51 w 72"/>
                  <a:gd name="T85" fmla="*/ 10 h 72"/>
                  <a:gd name="T86" fmla="*/ 50 w 72"/>
                  <a:gd name="T87" fmla="*/ 10 h 72"/>
                  <a:gd name="T88" fmla="*/ 45 w 72"/>
                  <a:gd name="T89" fmla="*/ 13 h 72"/>
                  <a:gd name="T90" fmla="*/ 44 w 72"/>
                  <a:gd name="T91" fmla="*/ 14 h 72"/>
                  <a:gd name="T92" fmla="*/ 41 w 72"/>
                  <a:gd name="T93" fmla="*/ 13 h 72"/>
                  <a:gd name="T94" fmla="*/ 33 w 72"/>
                  <a:gd name="T95" fmla="*/ 1 h 72"/>
                  <a:gd name="T96" fmla="*/ 31 w 72"/>
                  <a:gd name="T9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72" h="72">
                    <a:moveTo>
                      <a:pt x="49" y="21"/>
                    </a:moveTo>
                    <a:cubicBezTo>
                      <a:pt x="49" y="21"/>
                      <a:pt x="48" y="21"/>
                      <a:pt x="48" y="20"/>
                    </a:cubicBezTo>
                    <a:cubicBezTo>
                      <a:pt x="47" y="19"/>
                      <a:pt x="47" y="18"/>
                      <a:pt x="48" y="17"/>
                    </a:cubicBezTo>
                    <a:cubicBezTo>
                      <a:pt x="48" y="17"/>
                      <a:pt x="49" y="17"/>
                      <a:pt x="49" y="17"/>
                    </a:cubicBezTo>
                    <a:cubicBezTo>
                      <a:pt x="50" y="17"/>
                      <a:pt x="51" y="17"/>
                      <a:pt x="51" y="18"/>
                    </a:cubicBezTo>
                    <a:cubicBezTo>
                      <a:pt x="52" y="19"/>
                      <a:pt x="52" y="20"/>
                      <a:pt x="51" y="21"/>
                    </a:cubicBezTo>
                    <a:cubicBezTo>
                      <a:pt x="50" y="21"/>
                      <a:pt x="50" y="21"/>
                      <a:pt x="49" y="21"/>
                    </a:cubicBezTo>
                    <a:moveTo>
                      <a:pt x="13" y="34"/>
                    </a:moveTo>
                    <a:cubicBezTo>
                      <a:pt x="12" y="34"/>
                      <a:pt x="11" y="34"/>
                      <a:pt x="11" y="3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2"/>
                      <a:pt x="4" y="20"/>
                      <a:pt x="5" y="20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3"/>
                      <a:pt x="30" y="3"/>
                      <a:pt x="30" y="3"/>
                    </a:cubicBezTo>
                    <a:cubicBezTo>
                      <a:pt x="31" y="3"/>
                      <a:pt x="32" y="4"/>
                      <a:pt x="33" y="4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40" y="15"/>
                      <a:pt x="40" y="17"/>
                      <a:pt x="38" y="18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4" y="34"/>
                      <a:pt x="14" y="34"/>
                      <a:pt x="13" y="34"/>
                    </a:cubicBezTo>
                    <a:moveTo>
                      <a:pt x="31" y="0"/>
                    </a:moveTo>
                    <a:cubicBezTo>
                      <a:pt x="31" y="0"/>
                      <a:pt x="30" y="0"/>
                      <a:pt x="30" y="0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0" y="20"/>
                      <a:pt x="0" y="22"/>
                      <a:pt x="1" y="23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10" y="36"/>
                      <a:pt x="9" y="38"/>
                      <a:pt x="8" y="38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2" y="42"/>
                      <a:pt x="2" y="44"/>
                      <a:pt x="3" y="45"/>
                    </a:cubicBezTo>
                    <a:cubicBezTo>
                      <a:pt x="20" y="71"/>
                      <a:pt x="20" y="71"/>
                      <a:pt x="20" y="71"/>
                    </a:cubicBezTo>
                    <a:cubicBezTo>
                      <a:pt x="21" y="72"/>
                      <a:pt x="22" y="72"/>
                      <a:pt x="23" y="72"/>
                    </a:cubicBezTo>
                    <a:cubicBezTo>
                      <a:pt x="23" y="72"/>
                      <a:pt x="24" y="72"/>
                      <a:pt x="24" y="72"/>
                    </a:cubicBezTo>
                    <a:cubicBezTo>
                      <a:pt x="25" y="71"/>
                      <a:pt x="25" y="71"/>
                      <a:pt x="25" y="71"/>
                    </a:cubicBezTo>
                    <a:cubicBezTo>
                      <a:pt x="27" y="70"/>
                      <a:pt x="27" y="69"/>
                      <a:pt x="26" y="67"/>
                    </a:cubicBezTo>
                    <a:cubicBezTo>
                      <a:pt x="23" y="62"/>
                      <a:pt x="23" y="62"/>
                      <a:pt x="23" y="62"/>
                    </a:cubicBezTo>
                    <a:cubicBezTo>
                      <a:pt x="22" y="61"/>
                      <a:pt x="22" y="59"/>
                      <a:pt x="23" y="58"/>
                    </a:cubicBezTo>
                    <a:cubicBezTo>
                      <a:pt x="58" y="35"/>
                      <a:pt x="58" y="35"/>
                      <a:pt x="58" y="35"/>
                    </a:cubicBezTo>
                    <a:cubicBezTo>
                      <a:pt x="58" y="35"/>
                      <a:pt x="59" y="34"/>
                      <a:pt x="59" y="34"/>
                    </a:cubicBezTo>
                    <a:cubicBezTo>
                      <a:pt x="60" y="34"/>
                      <a:pt x="61" y="35"/>
                      <a:pt x="62" y="36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6" y="42"/>
                      <a:pt x="67" y="42"/>
                      <a:pt x="68" y="42"/>
                    </a:cubicBezTo>
                    <a:cubicBezTo>
                      <a:pt x="68" y="42"/>
                      <a:pt x="69" y="42"/>
                      <a:pt x="69" y="42"/>
                    </a:cubicBezTo>
                    <a:cubicBezTo>
                      <a:pt x="70" y="41"/>
                      <a:pt x="70" y="41"/>
                      <a:pt x="70" y="41"/>
                    </a:cubicBezTo>
                    <a:cubicBezTo>
                      <a:pt x="71" y="40"/>
                      <a:pt x="72" y="38"/>
                      <a:pt x="71" y="37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3" y="10"/>
                      <a:pt x="52" y="10"/>
                      <a:pt x="51" y="10"/>
                    </a:cubicBezTo>
                    <a:cubicBezTo>
                      <a:pt x="51" y="10"/>
                      <a:pt x="50" y="10"/>
                      <a:pt x="50" y="10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4"/>
                      <a:pt x="44" y="14"/>
                      <a:pt x="44" y="14"/>
                    </a:cubicBezTo>
                    <a:cubicBezTo>
                      <a:pt x="43" y="14"/>
                      <a:pt x="42" y="13"/>
                      <a:pt x="41" y="13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0"/>
                      <a:pt x="32" y="0"/>
                      <a:pt x="3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6490496" y="1286687"/>
            <a:ext cx="846328" cy="846328"/>
            <a:chOff x="4867872" y="699542"/>
            <a:chExt cx="634746" cy="634746"/>
          </a:xfrm>
        </p:grpSpPr>
        <p:sp>
          <p:nvSpPr>
            <p:cNvPr id="35" name="椭圆 34"/>
            <p:cNvSpPr/>
            <p:nvPr/>
          </p:nvSpPr>
          <p:spPr>
            <a:xfrm>
              <a:off x="4867872" y="699542"/>
              <a:ext cx="634746" cy="634746"/>
            </a:xfrm>
            <a:prstGeom prst="ellipse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accent5">
                  <a:lumMod val="7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 flipH="1">
              <a:off x="5005668" y="822738"/>
              <a:ext cx="360040" cy="377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spc="3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 marL="742950" indent="-285750">
                <a:defRPr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2667" b="0" dirty="0"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zh-CN" altLang="en-US" sz="2667" b="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678935" y="3974984"/>
            <a:ext cx="4405134" cy="1411278"/>
            <a:chOff x="1259201" y="2715766"/>
            <a:chExt cx="3303851" cy="1058459"/>
          </a:xfrm>
        </p:grpSpPr>
        <p:sp>
          <p:nvSpPr>
            <p:cNvPr id="45" name="矩形 44"/>
            <p:cNvSpPr>
              <a:spLocks noChangeArrowheads="1"/>
            </p:cNvSpPr>
            <p:nvPr/>
          </p:nvSpPr>
          <p:spPr bwMode="auto">
            <a:xfrm>
              <a:off x="1259201" y="3007427"/>
              <a:ext cx="3303851" cy="766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defTabSz="1216817">
                <a:lnSpc>
                  <a:spcPts val="25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请在此处添加具体内容，请言简意赅，简单说明即可，不必繁 琐。请在此处添加具体内容，请言简意赅，简单说明即可，不必繁琐。</a:t>
              </a:r>
            </a:p>
          </p:txBody>
        </p:sp>
        <p:sp>
          <p:nvSpPr>
            <p:cNvPr id="46" name="文本框 23"/>
            <p:cNvSpPr txBox="1"/>
            <p:nvPr/>
          </p:nvSpPr>
          <p:spPr>
            <a:xfrm>
              <a:off x="3037875" y="2715766"/>
              <a:ext cx="152349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defTabSz="685800">
                <a:defRPr sz="2400" b="1" spc="-110">
                  <a:solidFill>
                    <a:srgbClr val="F37022"/>
                  </a:solidFill>
                  <a:latin typeface="NanLiHei_Eurostile" panose="02010600030101010101" pitchFamily="2" charset="-122"/>
                  <a:ea typeface="NanLiHei_Eurostile" panose="02010600030101010101" pitchFamily="2" charset="-122"/>
                </a:defRPr>
              </a:lvl1pPr>
            </a:lstStyle>
            <a:p>
              <a:r>
                <a:rPr lang="zh-CN" altLang="en-US" sz="1600" b="0" spc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请在此处输入小标题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490496" y="2368963"/>
            <a:ext cx="846328" cy="846328"/>
            <a:chOff x="4867872" y="1511249"/>
            <a:chExt cx="634746" cy="634746"/>
          </a:xfrm>
        </p:grpSpPr>
        <p:sp>
          <p:nvSpPr>
            <p:cNvPr id="50" name="椭圆 49"/>
            <p:cNvSpPr/>
            <p:nvPr/>
          </p:nvSpPr>
          <p:spPr>
            <a:xfrm>
              <a:off x="4867872" y="1511249"/>
              <a:ext cx="634746" cy="634746"/>
            </a:xfrm>
            <a:prstGeom prst="ellipse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accent5">
                  <a:lumMod val="7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 flipH="1">
              <a:off x="5005668" y="1632820"/>
              <a:ext cx="360040" cy="377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spc="3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 marL="742950" indent="-285750">
                <a:defRPr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2667" b="0" dirty="0"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zh-CN" altLang="en-US" sz="2667" b="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490496" y="3596980"/>
            <a:ext cx="846328" cy="846328"/>
            <a:chOff x="4867872" y="2432262"/>
            <a:chExt cx="634746" cy="634746"/>
          </a:xfrm>
        </p:grpSpPr>
        <p:sp>
          <p:nvSpPr>
            <p:cNvPr id="53" name="椭圆 52"/>
            <p:cNvSpPr/>
            <p:nvPr/>
          </p:nvSpPr>
          <p:spPr>
            <a:xfrm>
              <a:off x="4867872" y="2432262"/>
              <a:ext cx="634746" cy="634746"/>
            </a:xfrm>
            <a:prstGeom prst="ellipse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accent5">
                  <a:lumMod val="7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 flipH="1">
              <a:off x="5005668" y="2549580"/>
              <a:ext cx="360040" cy="377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spc="3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 marL="742950" indent="-285750">
                <a:defRPr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2667" b="0" dirty="0"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en-US" sz="2667" b="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490496" y="4758808"/>
            <a:ext cx="846328" cy="846328"/>
            <a:chOff x="4867872" y="3303633"/>
            <a:chExt cx="634746" cy="634746"/>
          </a:xfrm>
        </p:grpSpPr>
        <p:sp>
          <p:nvSpPr>
            <p:cNvPr id="56" name="椭圆 55"/>
            <p:cNvSpPr/>
            <p:nvPr/>
          </p:nvSpPr>
          <p:spPr>
            <a:xfrm>
              <a:off x="4867872" y="3303633"/>
              <a:ext cx="634746" cy="634746"/>
            </a:xfrm>
            <a:prstGeom prst="ellipse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accent5">
                  <a:lumMod val="7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 flipH="1">
              <a:off x="5005668" y="3420951"/>
              <a:ext cx="360040" cy="377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spc="3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 marL="742950" indent="-285750">
                <a:defRPr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en-US" altLang="zh-CN" sz="2667" b="0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en-US" sz="2667" b="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29087085"/>
      </p:ext>
    </p:extLst>
  </p:cSld>
  <p:clrMapOvr>
    <a:masterClrMapping/>
  </p:clrMapOvr>
  <p:transition spd="slow"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矩形 66">
            <a:extLst>
              <a:ext uri="{FF2B5EF4-FFF2-40B4-BE49-F238E27FC236}">
                <a16:creationId xmlns:a16="http://schemas.microsoft.com/office/drawing/2014/main" xmlns="" id="{FA564DBD-0960-4488-8388-BE2026159DF7}"/>
              </a:ext>
            </a:extLst>
          </p:cNvPr>
          <p:cNvSpPr/>
          <p:nvPr/>
        </p:nvSpPr>
        <p:spPr>
          <a:xfrm>
            <a:off x="-13296" y="1"/>
            <a:ext cx="1220529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41F61C45-EBA9-4095-8441-A0C263FE3E63}"/>
              </a:ext>
            </a:extLst>
          </p:cNvPr>
          <p:cNvGrpSpPr/>
          <p:nvPr/>
        </p:nvGrpSpPr>
        <p:grpSpPr>
          <a:xfrm>
            <a:off x="1466850" y="1739045"/>
            <a:ext cx="9239250" cy="3379910"/>
            <a:chOff x="-402894" y="531747"/>
            <a:chExt cx="12993931" cy="4067645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xmlns="" id="{2894D948-9528-4EBD-B27D-A3A173799D69}"/>
                </a:ext>
              </a:extLst>
            </p:cNvPr>
            <p:cNvSpPr/>
            <p:nvPr/>
          </p:nvSpPr>
          <p:spPr>
            <a:xfrm>
              <a:off x="-402894" y="531747"/>
              <a:ext cx="12993931" cy="4067645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pic>
          <p:nvPicPr>
            <p:cNvPr id="69" name="Picture 5">
              <a:extLst>
                <a:ext uri="{FF2B5EF4-FFF2-40B4-BE49-F238E27FC236}">
                  <a16:creationId xmlns:a16="http://schemas.microsoft.com/office/drawing/2014/main" xmlns="" id="{903CA8E1-7A02-41B0-B545-8DDB2038B3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4233" y="819765"/>
              <a:ext cx="12192000" cy="35112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" name="文本框 22">
              <a:extLst>
                <a:ext uri="{FF2B5EF4-FFF2-40B4-BE49-F238E27FC236}">
                  <a16:creationId xmlns:a16="http://schemas.microsoft.com/office/drawing/2014/main" xmlns="" id="{2D86C056-E81C-46EE-B3DB-72EEA930E414}"/>
                </a:ext>
              </a:extLst>
            </p:cNvPr>
            <p:cNvSpPr txBox="1"/>
            <p:nvPr/>
          </p:nvSpPr>
          <p:spPr>
            <a:xfrm>
              <a:off x="1343154" y="1186361"/>
              <a:ext cx="9210729" cy="2778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defTabSz="685800">
                <a:defRPr sz="3600" b="1" spc="-110">
                  <a:solidFill>
                    <a:srgbClr val="1D2649"/>
                  </a:solidFill>
                  <a:latin typeface="NanLiHei_Eurostile" panose="02010600030101010101" pitchFamily="2" charset="-122"/>
                  <a:ea typeface="NanLiHei_Eurostile" panose="02010600030101010101" pitchFamily="2" charset="-122"/>
                </a:defRPr>
              </a:lvl1pPr>
              <a:lvl2pPr>
                <a:defRPr/>
              </a:lvl2pPr>
              <a:lvl3pPr>
                <a:defRPr/>
              </a:lvl3pPr>
              <a:lvl4pPr>
                <a:defRPr/>
              </a:lvl4pPr>
              <a:lvl5pPr>
                <a:defRPr/>
              </a:lvl5pPr>
              <a:lvl6pPr>
                <a:defRPr/>
              </a:lvl6pPr>
              <a:lvl7pPr>
                <a:defRPr/>
              </a:lvl7pPr>
              <a:lvl8pPr>
                <a:defRPr/>
              </a:lvl8pPr>
              <a:lvl9pPr>
                <a:defRPr/>
              </a:lvl9pPr>
            </a:lstStyle>
            <a:p>
              <a:pPr algn="ctr"/>
              <a:r>
                <a:rPr lang="en-US" altLang="zh-CN" sz="72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PART ONE</a:t>
              </a:r>
            </a:p>
            <a:p>
              <a:pPr algn="ctr"/>
              <a:r>
                <a:rPr lang="zh-CN" altLang="en-US" sz="72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执行力明确目标</a:t>
              </a:r>
            </a:p>
          </p:txBody>
        </p:sp>
        <p:sp>
          <p:nvSpPr>
            <p:cNvPr id="73" name="箭头: 右 72">
              <a:extLst>
                <a:ext uri="{FF2B5EF4-FFF2-40B4-BE49-F238E27FC236}">
                  <a16:creationId xmlns:a16="http://schemas.microsoft.com/office/drawing/2014/main" xmlns="" id="{8E143CC4-1481-4CC5-AB4B-0D28F9D055CD}"/>
                </a:ext>
              </a:extLst>
            </p:cNvPr>
            <p:cNvSpPr/>
            <p:nvPr/>
          </p:nvSpPr>
          <p:spPr>
            <a:xfrm>
              <a:off x="11600330" y="2400697"/>
              <a:ext cx="323849" cy="341682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4" name="箭头: 右 73">
              <a:extLst>
                <a:ext uri="{FF2B5EF4-FFF2-40B4-BE49-F238E27FC236}">
                  <a16:creationId xmlns:a16="http://schemas.microsoft.com/office/drawing/2014/main" xmlns="" id="{ED984D04-ADB0-429E-8BAC-0DC131C2822B}"/>
                </a:ext>
              </a:extLst>
            </p:cNvPr>
            <p:cNvSpPr/>
            <p:nvPr/>
          </p:nvSpPr>
          <p:spPr>
            <a:xfrm flipH="1">
              <a:off x="267822" y="2432750"/>
              <a:ext cx="323849" cy="341682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77946606"/>
      </p:ext>
    </p:extLst>
  </p:cSld>
  <p:clrMapOvr>
    <a:masterClrMapping/>
  </p:clrMapOvr>
  <p:transition spd="slow"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0E408848-08A2-4FA6-843B-6801EA010976}"/>
              </a:ext>
            </a:extLst>
          </p:cNvPr>
          <p:cNvSpPr/>
          <p:nvPr/>
        </p:nvSpPr>
        <p:spPr>
          <a:xfrm>
            <a:off x="-13296" y="7653"/>
            <a:ext cx="12205295" cy="6850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5377D6EB-6C24-447A-968F-D2BF740D4782}"/>
              </a:ext>
            </a:extLst>
          </p:cNvPr>
          <p:cNvSpPr/>
          <p:nvPr/>
        </p:nvSpPr>
        <p:spPr>
          <a:xfrm>
            <a:off x="1" y="7653"/>
            <a:ext cx="12192000" cy="1035796"/>
          </a:xfrm>
          <a:prstGeom prst="rect">
            <a:avLst/>
          </a:prstGeom>
          <a:solidFill>
            <a:schemeClr val="accent5">
              <a:lumMod val="60000"/>
              <a:lumOff val="4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7669BAB3-1157-4ABF-A7E6-12B135AFE2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96757"/>
            <a:ext cx="12205295" cy="656191"/>
          </a:xfrm>
          <a:prstGeom prst="rect">
            <a:avLst/>
          </a:prstGeom>
        </p:spPr>
      </p:pic>
      <p:sp>
        <p:nvSpPr>
          <p:cNvPr id="23" name="TextBox 36">
            <a:extLst>
              <a:ext uri="{FF2B5EF4-FFF2-40B4-BE49-F238E27FC236}">
                <a16:creationId xmlns:a16="http://schemas.microsoft.com/office/drawing/2014/main" xmlns="" id="{5F65E1C8-9573-4031-A023-3342AAB18207}"/>
              </a:ext>
            </a:extLst>
          </p:cNvPr>
          <p:cNvSpPr txBox="1"/>
          <p:nvPr/>
        </p:nvSpPr>
        <p:spPr>
          <a:xfrm flipH="1">
            <a:off x="228155" y="273469"/>
            <a:ext cx="6305994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pc="3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PART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ONE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 执行力明确目标</a:t>
            </a:r>
            <a:endParaRPr lang="en-US" altLang="zh-CN" sz="2667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箭头: 右 23">
            <a:extLst>
              <a:ext uri="{FF2B5EF4-FFF2-40B4-BE49-F238E27FC236}">
                <a16:creationId xmlns:a16="http://schemas.microsoft.com/office/drawing/2014/main" xmlns="" id="{AF4CF606-01B9-4D04-91B4-E2EAA29A33A4}"/>
              </a:ext>
            </a:extLst>
          </p:cNvPr>
          <p:cNvSpPr/>
          <p:nvPr/>
        </p:nvSpPr>
        <p:spPr>
          <a:xfrm>
            <a:off x="11706225" y="354011"/>
            <a:ext cx="323850" cy="341682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aphicFrame>
        <p:nvGraphicFramePr>
          <p:cNvPr id="25" name="图表 24">
            <a:extLst>
              <a:ext uri="{FF2B5EF4-FFF2-40B4-BE49-F238E27FC236}">
                <a16:creationId xmlns:a16="http://schemas.microsoft.com/office/drawing/2014/main" xmlns="" id="{60DE9909-CEDA-46EA-B98F-6C77BFC392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389634918"/>
              </p:ext>
            </p:extLst>
          </p:nvPr>
        </p:nvGraphicFramePr>
        <p:xfrm>
          <a:off x="1155674" y="1265895"/>
          <a:ext cx="9893945" cy="5605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1870104431"/>
      </p:ext>
    </p:extLst>
  </p:cSld>
  <p:clrMapOvr>
    <a:masterClrMapping/>
  </p:clrMapOvr>
  <p:transition spd="slow"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4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/>
      <p:bldP spid="24" grpId="0" animBg="1"/>
      <p:bldGraphic spid="25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0E408848-08A2-4FA6-843B-6801EA010976}"/>
              </a:ext>
            </a:extLst>
          </p:cNvPr>
          <p:cNvSpPr/>
          <p:nvPr/>
        </p:nvSpPr>
        <p:spPr>
          <a:xfrm>
            <a:off x="-13296" y="7653"/>
            <a:ext cx="12205295" cy="6850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5377D6EB-6C24-447A-968F-D2BF740D4782}"/>
              </a:ext>
            </a:extLst>
          </p:cNvPr>
          <p:cNvSpPr/>
          <p:nvPr/>
        </p:nvSpPr>
        <p:spPr>
          <a:xfrm>
            <a:off x="1" y="7653"/>
            <a:ext cx="12192000" cy="1035796"/>
          </a:xfrm>
          <a:prstGeom prst="rect">
            <a:avLst/>
          </a:prstGeom>
          <a:solidFill>
            <a:schemeClr val="accent5">
              <a:lumMod val="60000"/>
              <a:lumOff val="4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7669BAB3-1157-4ABF-A7E6-12B135AFE2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96757"/>
            <a:ext cx="12205295" cy="656191"/>
          </a:xfrm>
          <a:prstGeom prst="rect">
            <a:avLst/>
          </a:prstGeom>
        </p:spPr>
      </p:pic>
      <p:sp>
        <p:nvSpPr>
          <p:cNvPr id="23" name="TextBox 36">
            <a:extLst>
              <a:ext uri="{FF2B5EF4-FFF2-40B4-BE49-F238E27FC236}">
                <a16:creationId xmlns:a16="http://schemas.microsoft.com/office/drawing/2014/main" xmlns="" id="{5F65E1C8-9573-4031-A023-3342AAB18207}"/>
              </a:ext>
            </a:extLst>
          </p:cNvPr>
          <p:cNvSpPr txBox="1"/>
          <p:nvPr/>
        </p:nvSpPr>
        <p:spPr>
          <a:xfrm flipH="1">
            <a:off x="228155" y="273469"/>
            <a:ext cx="6305994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pc="3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PART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ONE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 执行力明确目标</a:t>
            </a:r>
            <a:endParaRPr lang="en-US" altLang="zh-CN" sz="2667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箭头: 右 23">
            <a:extLst>
              <a:ext uri="{FF2B5EF4-FFF2-40B4-BE49-F238E27FC236}">
                <a16:creationId xmlns:a16="http://schemas.microsoft.com/office/drawing/2014/main" xmlns="" id="{AF4CF606-01B9-4D04-91B4-E2EAA29A33A4}"/>
              </a:ext>
            </a:extLst>
          </p:cNvPr>
          <p:cNvSpPr/>
          <p:nvPr/>
        </p:nvSpPr>
        <p:spPr>
          <a:xfrm>
            <a:off x="11706225" y="354011"/>
            <a:ext cx="323850" cy="341682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C98FA1A1-A92A-4C2B-A849-08E66A2DD476}"/>
              </a:ext>
            </a:extLst>
          </p:cNvPr>
          <p:cNvGrpSpPr/>
          <p:nvPr/>
        </p:nvGrpSpPr>
        <p:grpSpPr>
          <a:xfrm>
            <a:off x="8248875" y="2526488"/>
            <a:ext cx="1248139" cy="893564"/>
            <a:chOff x="5614882" y="1690569"/>
            <a:chExt cx="936104" cy="670173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9F6C99BD-2B2A-424E-B41B-C1745BF74808}"/>
                </a:ext>
              </a:extLst>
            </p:cNvPr>
            <p:cNvSpPr/>
            <p:nvPr/>
          </p:nvSpPr>
          <p:spPr>
            <a:xfrm>
              <a:off x="5614882" y="1690569"/>
              <a:ext cx="936104" cy="670173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accent5">
                  <a:lumMod val="7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sp>
          <p:nvSpPr>
            <p:cNvPr id="11" name="Freeform 80">
              <a:extLst>
                <a:ext uri="{FF2B5EF4-FFF2-40B4-BE49-F238E27FC236}">
                  <a16:creationId xmlns:a16="http://schemas.microsoft.com/office/drawing/2014/main" xmlns="" id="{B54B537F-2DF4-49BA-A8D2-C6FF4910E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2254" y="1803056"/>
              <a:ext cx="521360" cy="444691"/>
            </a:xfrm>
            <a:custGeom>
              <a:avLst/>
              <a:gdLst>
                <a:gd name="T0" fmla="*/ 195 w 248"/>
                <a:gd name="T1" fmla="*/ 214 h 214"/>
                <a:gd name="T2" fmla="*/ 145 w 248"/>
                <a:gd name="T3" fmla="*/ 214 h 214"/>
                <a:gd name="T4" fmla="*/ 145 w 248"/>
                <a:gd name="T5" fmla="*/ 145 h 214"/>
                <a:gd name="T6" fmla="*/ 98 w 248"/>
                <a:gd name="T7" fmla="*/ 145 h 214"/>
                <a:gd name="T8" fmla="*/ 98 w 248"/>
                <a:gd name="T9" fmla="*/ 214 h 214"/>
                <a:gd name="T10" fmla="*/ 49 w 248"/>
                <a:gd name="T11" fmla="*/ 214 h 214"/>
                <a:gd name="T12" fmla="*/ 49 w 248"/>
                <a:gd name="T13" fmla="*/ 128 h 214"/>
                <a:gd name="T14" fmla="*/ 33 w 248"/>
                <a:gd name="T15" fmla="*/ 141 h 214"/>
                <a:gd name="T16" fmla="*/ 7 w 248"/>
                <a:gd name="T17" fmla="*/ 137 h 214"/>
                <a:gd name="T18" fmla="*/ 4 w 248"/>
                <a:gd name="T19" fmla="*/ 112 h 214"/>
                <a:gd name="T20" fmla="*/ 106 w 248"/>
                <a:gd name="T21" fmla="*/ 10 h 214"/>
                <a:gd name="T22" fmla="*/ 143 w 248"/>
                <a:gd name="T23" fmla="*/ 15 h 214"/>
                <a:gd name="T24" fmla="*/ 233 w 248"/>
                <a:gd name="T25" fmla="*/ 105 h 214"/>
                <a:gd name="T26" fmla="*/ 236 w 248"/>
                <a:gd name="T27" fmla="*/ 138 h 214"/>
                <a:gd name="T28" fmla="*/ 204 w 248"/>
                <a:gd name="T29" fmla="*/ 136 h 214"/>
                <a:gd name="T30" fmla="*/ 195 w 248"/>
                <a:gd name="T31" fmla="*/ 128 h 214"/>
                <a:gd name="T32" fmla="*/ 195 w 248"/>
                <a:gd name="T33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8" h="214">
                  <a:moveTo>
                    <a:pt x="195" y="214"/>
                  </a:moveTo>
                  <a:cubicBezTo>
                    <a:pt x="176" y="214"/>
                    <a:pt x="161" y="214"/>
                    <a:pt x="145" y="214"/>
                  </a:cubicBezTo>
                  <a:cubicBezTo>
                    <a:pt x="145" y="191"/>
                    <a:pt x="145" y="169"/>
                    <a:pt x="145" y="145"/>
                  </a:cubicBezTo>
                  <a:cubicBezTo>
                    <a:pt x="129" y="145"/>
                    <a:pt x="115" y="145"/>
                    <a:pt x="98" y="145"/>
                  </a:cubicBezTo>
                  <a:cubicBezTo>
                    <a:pt x="98" y="167"/>
                    <a:pt x="98" y="190"/>
                    <a:pt x="98" y="214"/>
                  </a:cubicBezTo>
                  <a:cubicBezTo>
                    <a:pt x="81" y="214"/>
                    <a:pt x="66" y="214"/>
                    <a:pt x="49" y="214"/>
                  </a:cubicBezTo>
                  <a:cubicBezTo>
                    <a:pt x="49" y="187"/>
                    <a:pt x="49" y="160"/>
                    <a:pt x="49" y="128"/>
                  </a:cubicBezTo>
                  <a:cubicBezTo>
                    <a:pt x="41" y="135"/>
                    <a:pt x="37" y="141"/>
                    <a:pt x="33" y="141"/>
                  </a:cubicBezTo>
                  <a:cubicBezTo>
                    <a:pt x="24" y="142"/>
                    <a:pt x="12" y="143"/>
                    <a:pt x="7" y="137"/>
                  </a:cubicBezTo>
                  <a:cubicBezTo>
                    <a:pt x="2" y="132"/>
                    <a:pt x="0" y="117"/>
                    <a:pt x="4" y="112"/>
                  </a:cubicBezTo>
                  <a:cubicBezTo>
                    <a:pt x="37" y="77"/>
                    <a:pt x="71" y="43"/>
                    <a:pt x="106" y="10"/>
                  </a:cubicBezTo>
                  <a:cubicBezTo>
                    <a:pt x="117" y="0"/>
                    <a:pt x="132" y="3"/>
                    <a:pt x="143" y="15"/>
                  </a:cubicBezTo>
                  <a:cubicBezTo>
                    <a:pt x="173" y="45"/>
                    <a:pt x="203" y="75"/>
                    <a:pt x="233" y="105"/>
                  </a:cubicBezTo>
                  <a:cubicBezTo>
                    <a:pt x="244" y="115"/>
                    <a:pt x="248" y="126"/>
                    <a:pt x="236" y="138"/>
                  </a:cubicBezTo>
                  <a:cubicBezTo>
                    <a:pt x="225" y="150"/>
                    <a:pt x="214" y="148"/>
                    <a:pt x="204" y="136"/>
                  </a:cubicBezTo>
                  <a:cubicBezTo>
                    <a:pt x="202" y="135"/>
                    <a:pt x="200" y="133"/>
                    <a:pt x="195" y="128"/>
                  </a:cubicBezTo>
                  <a:cubicBezTo>
                    <a:pt x="195" y="159"/>
                    <a:pt x="195" y="186"/>
                    <a:pt x="195" y="2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/>
            <a:lstStyle/>
            <a:p>
              <a:pPr defTabSz="1219170">
                <a:defRPr/>
              </a:pPr>
              <a:endParaRPr lang="zh-CN" alt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26031586-D656-4190-B6E4-593D44D45744}"/>
              </a:ext>
            </a:extLst>
          </p:cNvPr>
          <p:cNvGrpSpPr/>
          <p:nvPr/>
        </p:nvGrpSpPr>
        <p:grpSpPr>
          <a:xfrm>
            <a:off x="9881056" y="3814590"/>
            <a:ext cx="1248139" cy="893564"/>
            <a:chOff x="5614882" y="4274988"/>
            <a:chExt cx="936104" cy="670173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8808AE8F-97CE-49D1-9533-D19EDAE58980}"/>
                </a:ext>
              </a:extLst>
            </p:cNvPr>
            <p:cNvSpPr/>
            <p:nvPr/>
          </p:nvSpPr>
          <p:spPr>
            <a:xfrm>
              <a:off x="5614882" y="4274988"/>
              <a:ext cx="936104" cy="670173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accent5">
                  <a:lumMod val="7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pic>
          <p:nvPicPr>
            <p:cNvPr id="14" name="Picture 15">
              <a:extLst>
                <a:ext uri="{FF2B5EF4-FFF2-40B4-BE49-F238E27FC236}">
                  <a16:creationId xmlns:a16="http://schemas.microsoft.com/office/drawing/2014/main" xmlns="" id="{DEF6D737-ABFF-4937-B9FE-3A2C84AA4D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3378" y="4429154"/>
              <a:ext cx="435722" cy="3908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32495263-4577-4B61-889F-2880F9C5C5A4}"/>
              </a:ext>
            </a:extLst>
          </p:cNvPr>
          <p:cNvGrpSpPr/>
          <p:nvPr/>
        </p:nvGrpSpPr>
        <p:grpSpPr>
          <a:xfrm>
            <a:off x="8248875" y="3814590"/>
            <a:ext cx="1248139" cy="893564"/>
            <a:chOff x="5614882" y="3413515"/>
            <a:chExt cx="936104" cy="670173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16C4E1CB-A60B-4DA8-BE47-2A62DF72B159}"/>
                </a:ext>
              </a:extLst>
            </p:cNvPr>
            <p:cNvSpPr/>
            <p:nvPr/>
          </p:nvSpPr>
          <p:spPr>
            <a:xfrm>
              <a:off x="5614882" y="3413515"/>
              <a:ext cx="936104" cy="670173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solidFill>
                <a:schemeClr val="accent5">
                  <a:lumMod val="7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pic>
          <p:nvPicPr>
            <p:cNvPr id="18" name="Picture 13">
              <a:extLst>
                <a:ext uri="{FF2B5EF4-FFF2-40B4-BE49-F238E27FC236}">
                  <a16:creationId xmlns:a16="http://schemas.microsoft.com/office/drawing/2014/main" xmlns="" id="{4C65767A-8AC1-4183-8BAC-0015742356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1229" y="3530467"/>
              <a:ext cx="425737" cy="436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E0A9ACC7-924E-4E7D-B268-E4B6CEAC28E5}"/>
              </a:ext>
            </a:extLst>
          </p:cNvPr>
          <p:cNvGrpSpPr/>
          <p:nvPr/>
        </p:nvGrpSpPr>
        <p:grpSpPr>
          <a:xfrm>
            <a:off x="9881056" y="2526488"/>
            <a:ext cx="1248139" cy="893564"/>
            <a:chOff x="5614882" y="2552042"/>
            <a:chExt cx="936104" cy="670173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AAFD4745-AA54-4387-9439-636296A437D5}"/>
                </a:ext>
              </a:extLst>
            </p:cNvPr>
            <p:cNvSpPr/>
            <p:nvPr/>
          </p:nvSpPr>
          <p:spPr>
            <a:xfrm>
              <a:off x="5614882" y="2552042"/>
              <a:ext cx="936104" cy="670173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accent5">
                  <a:lumMod val="7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pic>
          <p:nvPicPr>
            <p:cNvPr id="22" name="Picture 11">
              <a:extLst>
                <a:ext uri="{FF2B5EF4-FFF2-40B4-BE49-F238E27FC236}">
                  <a16:creationId xmlns:a16="http://schemas.microsoft.com/office/drawing/2014/main" xmlns="" id="{88BCD1F0-1021-448E-9C9E-AB2A026A9E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7892" y="2682351"/>
              <a:ext cx="368961" cy="385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A2A8A200-9B91-4B55-9889-EDEC064CA851}"/>
              </a:ext>
            </a:extLst>
          </p:cNvPr>
          <p:cNvGrpSpPr/>
          <p:nvPr/>
        </p:nvGrpSpPr>
        <p:grpSpPr>
          <a:xfrm>
            <a:off x="952064" y="3294572"/>
            <a:ext cx="6912769" cy="1117193"/>
            <a:chOff x="684521" y="1410330"/>
            <a:chExt cx="5112568" cy="837895"/>
          </a:xfrm>
        </p:grpSpPr>
        <p:sp>
          <p:nvSpPr>
            <p:cNvPr id="27" name="TextBox 10">
              <a:extLst>
                <a:ext uri="{FF2B5EF4-FFF2-40B4-BE49-F238E27FC236}">
                  <a16:creationId xmlns:a16="http://schemas.microsoft.com/office/drawing/2014/main" xmlns="" id="{264E9979-73B1-435B-8A42-63FBE1412DF1}"/>
                </a:ext>
              </a:extLst>
            </p:cNvPr>
            <p:cNvSpPr txBox="1"/>
            <p:nvPr/>
          </p:nvSpPr>
          <p:spPr>
            <a:xfrm>
              <a:off x="684521" y="1726159"/>
              <a:ext cx="5112568" cy="5220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216817">
                <a:lnSpc>
                  <a:spcPts val="25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请在此处添加具体内容，请言简意赅，简单说明即可，不必繁 琐。请在此处添加具体内容，请言简意赅，简单说明即可，不必繁琐。</a:t>
              </a:r>
            </a:p>
          </p:txBody>
        </p:sp>
        <p:sp>
          <p:nvSpPr>
            <p:cNvPr id="28" name="文本框 25">
              <a:extLst>
                <a:ext uri="{FF2B5EF4-FFF2-40B4-BE49-F238E27FC236}">
                  <a16:creationId xmlns:a16="http://schemas.microsoft.com/office/drawing/2014/main" xmlns="" id="{76DD10F3-9689-4C66-8710-FFEB1B4DDEE6}"/>
                </a:ext>
              </a:extLst>
            </p:cNvPr>
            <p:cNvSpPr txBox="1"/>
            <p:nvPr/>
          </p:nvSpPr>
          <p:spPr>
            <a:xfrm>
              <a:off x="684521" y="1410330"/>
              <a:ext cx="3708730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7"/>
              <a:r>
                <a:rPr lang="zh-CN" altLang="en-US" sz="2400" spc="267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点击此处添加标题</a:t>
              </a:r>
              <a:endParaRPr lang="zh-CN" altLang="en-US" sz="2133" spc="267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9F3E26DF-E77F-4474-954C-7DF9CEA9DEE8}"/>
              </a:ext>
            </a:extLst>
          </p:cNvPr>
          <p:cNvGrpSpPr/>
          <p:nvPr/>
        </p:nvGrpSpPr>
        <p:grpSpPr>
          <a:xfrm>
            <a:off x="952064" y="4821092"/>
            <a:ext cx="6905469" cy="1103046"/>
            <a:chOff x="258408" y="1933208"/>
            <a:chExt cx="5107169" cy="827285"/>
          </a:xfrm>
        </p:grpSpPr>
        <p:sp>
          <p:nvSpPr>
            <p:cNvPr id="30" name="矩形 18">
              <a:extLst>
                <a:ext uri="{FF2B5EF4-FFF2-40B4-BE49-F238E27FC236}">
                  <a16:creationId xmlns:a16="http://schemas.microsoft.com/office/drawing/2014/main" xmlns="" id="{13273992-38BB-4FFB-9BB6-695C116CFF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408" y="2238427"/>
              <a:ext cx="5107169" cy="5220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defTabSz="1216817">
                <a:lnSpc>
                  <a:spcPts val="25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请在此处添加具体内容，请言简意赅，简单说明即可，不必繁 琐。请在此处添加具体内容，请言简意赅，简单说明即可，不必繁琐。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436F5E08-E260-41B4-8F0A-E32E54FC8459}"/>
                </a:ext>
              </a:extLst>
            </p:cNvPr>
            <p:cNvSpPr/>
            <p:nvPr/>
          </p:nvSpPr>
          <p:spPr>
            <a:xfrm>
              <a:off x="258408" y="1933208"/>
              <a:ext cx="2301536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7"/>
              <a:r>
                <a:rPr lang="zh-CN" altLang="en-US" sz="2400" spc="267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点击此处添加标题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EBB3353C-F004-4412-9F02-99035679E98B}"/>
              </a:ext>
            </a:extLst>
          </p:cNvPr>
          <p:cNvGrpSpPr/>
          <p:nvPr/>
        </p:nvGrpSpPr>
        <p:grpSpPr>
          <a:xfrm>
            <a:off x="9881056" y="5106080"/>
            <a:ext cx="1248139" cy="893564"/>
            <a:chOff x="7236296" y="3559021"/>
            <a:chExt cx="728732" cy="521712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346BAD49-FE1B-4894-AC18-08986F6B1CB2}"/>
                </a:ext>
              </a:extLst>
            </p:cNvPr>
            <p:cNvSpPr/>
            <p:nvPr/>
          </p:nvSpPr>
          <p:spPr>
            <a:xfrm>
              <a:off x="7236296" y="3559021"/>
              <a:ext cx="728732" cy="521712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accent5">
                  <a:lumMod val="7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xmlns="" id="{84F76BA0-9369-4E80-8A2C-8E70615BAC01}"/>
                </a:ext>
              </a:extLst>
            </p:cNvPr>
            <p:cNvGrpSpPr/>
            <p:nvPr/>
          </p:nvGrpSpPr>
          <p:grpSpPr>
            <a:xfrm>
              <a:off x="7430061" y="3681815"/>
              <a:ext cx="329050" cy="274407"/>
              <a:chOff x="-2852738" y="3627438"/>
              <a:chExt cx="439737" cy="366713"/>
            </a:xfrm>
          </p:grpSpPr>
          <p:sp>
            <p:nvSpPr>
              <p:cNvPr id="35" name="Freeform 23">
                <a:extLst>
                  <a:ext uri="{FF2B5EF4-FFF2-40B4-BE49-F238E27FC236}">
                    <a16:creationId xmlns:a16="http://schemas.microsoft.com/office/drawing/2014/main" xmlns="" id="{098C8849-EFB1-480F-80BD-6844A51D81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852738" y="3933826"/>
                <a:ext cx="439737" cy="60325"/>
              </a:xfrm>
              <a:custGeom>
                <a:avLst/>
                <a:gdLst>
                  <a:gd name="T0" fmla="*/ 86 w 86"/>
                  <a:gd name="T1" fmla="*/ 6 h 12"/>
                  <a:gd name="T2" fmla="*/ 81 w 86"/>
                  <a:gd name="T3" fmla="*/ 12 h 12"/>
                  <a:gd name="T4" fmla="*/ 5 w 86"/>
                  <a:gd name="T5" fmla="*/ 12 h 12"/>
                  <a:gd name="T6" fmla="*/ 0 w 86"/>
                  <a:gd name="T7" fmla="*/ 6 h 12"/>
                  <a:gd name="T8" fmla="*/ 0 w 86"/>
                  <a:gd name="T9" fmla="*/ 6 h 12"/>
                  <a:gd name="T10" fmla="*/ 5 w 86"/>
                  <a:gd name="T11" fmla="*/ 0 h 12"/>
                  <a:gd name="T12" fmla="*/ 81 w 86"/>
                  <a:gd name="T13" fmla="*/ 0 h 12"/>
                  <a:gd name="T14" fmla="*/ 86 w 86"/>
                  <a:gd name="T1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12">
                    <a:moveTo>
                      <a:pt x="86" y="6"/>
                    </a:moveTo>
                    <a:cubicBezTo>
                      <a:pt x="86" y="9"/>
                      <a:pt x="84" y="12"/>
                      <a:pt x="81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2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4" y="0"/>
                      <a:pt x="86" y="3"/>
                      <a:pt x="86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36" name="Freeform 24">
                <a:extLst>
                  <a:ext uri="{FF2B5EF4-FFF2-40B4-BE49-F238E27FC236}">
                    <a16:creationId xmlns:a16="http://schemas.microsoft.com/office/drawing/2014/main" xmlns="" id="{41D1F972-1868-41C4-9BC7-89AF36CD80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816225" y="3733801"/>
                <a:ext cx="60325" cy="174625"/>
              </a:xfrm>
              <a:custGeom>
                <a:avLst/>
                <a:gdLst>
                  <a:gd name="T0" fmla="*/ 6 w 12"/>
                  <a:gd name="T1" fmla="*/ 34 h 34"/>
                  <a:gd name="T2" fmla="*/ 0 w 12"/>
                  <a:gd name="T3" fmla="*/ 28 h 34"/>
                  <a:gd name="T4" fmla="*/ 0 w 12"/>
                  <a:gd name="T5" fmla="*/ 6 h 34"/>
                  <a:gd name="T6" fmla="*/ 6 w 12"/>
                  <a:gd name="T7" fmla="*/ 0 h 34"/>
                  <a:gd name="T8" fmla="*/ 6 w 12"/>
                  <a:gd name="T9" fmla="*/ 0 h 34"/>
                  <a:gd name="T10" fmla="*/ 12 w 12"/>
                  <a:gd name="T11" fmla="*/ 6 h 34"/>
                  <a:gd name="T12" fmla="*/ 12 w 12"/>
                  <a:gd name="T13" fmla="*/ 28 h 34"/>
                  <a:gd name="T14" fmla="*/ 6 w 12"/>
                  <a:gd name="T1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34">
                    <a:moveTo>
                      <a:pt x="6" y="34"/>
                    </a:moveTo>
                    <a:cubicBezTo>
                      <a:pt x="3" y="34"/>
                      <a:pt x="0" y="31"/>
                      <a:pt x="0" y="28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9" y="0"/>
                      <a:pt x="12" y="2"/>
                      <a:pt x="12" y="6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31"/>
                      <a:pt x="9" y="34"/>
                      <a:pt x="6" y="3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37" name="Freeform 25">
                <a:extLst>
                  <a:ext uri="{FF2B5EF4-FFF2-40B4-BE49-F238E27FC236}">
                    <a16:creationId xmlns:a16="http://schemas.microsoft.com/office/drawing/2014/main" xmlns="" id="{82575E6D-1652-4D16-B228-5F0A1A824B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709863" y="3683001"/>
                <a:ext cx="57150" cy="225425"/>
              </a:xfrm>
              <a:custGeom>
                <a:avLst/>
                <a:gdLst>
                  <a:gd name="T0" fmla="*/ 5 w 11"/>
                  <a:gd name="T1" fmla="*/ 44 h 44"/>
                  <a:gd name="T2" fmla="*/ 0 w 11"/>
                  <a:gd name="T3" fmla="*/ 38 h 44"/>
                  <a:gd name="T4" fmla="*/ 0 w 11"/>
                  <a:gd name="T5" fmla="*/ 5 h 44"/>
                  <a:gd name="T6" fmla="*/ 5 w 11"/>
                  <a:gd name="T7" fmla="*/ 0 h 44"/>
                  <a:gd name="T8" fmla="*/ 5 w 11"/>
                  <a:gd name="T9" fmla="*/ 0 h 44"/>
                  <a:gd name="T10" fmla="*/ 11 w 11"/>
                  <a:gd name="T11" fmla="*/ 5 h 44"/>
                  <a:gd name="T12" fmla="*/ 11 w 11"/>
                  <a:gd name="T13" fmla="*/ 38 h 44"/>
                  <a:gd name="T14" fmla="*/ 5 w 11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4">
                    <a:moveTo>
                      <a:pt x="5" y="44"/>
                    </a:moveTo>
                    <a:cubicBezTo>
                      <a:pt x="2" y="44"/>
                      <a:pt x="0" y="41"/>
                      <a:pt x="0" y="3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9" y="0"/>
                      <a:pt x="11" y="2"/>
                      <a:pt x="11" y="5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1" y="41"/>
                      <a:pt x="9" y="44"/>
                      <a:pt x="5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38" name="Freeform 26">
                <a:extLst>
                  <a:ext uri="{FF2B5EF4-FFF2-40B4-BE49-F238E27FC236}">
                    <a16:creationId xmlns:a16="http://schemas.microsoft.com/office/drawing/2014/main" xmlns="" id="{266AA4F0-E97A-41AE-BD8C-89CE1C1616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06675" y="3627438"/>
                <a:ext cx="60325" cy="280988"/>
              </a:xfrm>
              <a:custGeom>
                <a:avLst/>
                <a:gdLst>
                  <a:gd name="T0" fmla="*/ 6 w 12"/>
                  <a:gd name="T1" fmla="*/ 55 h 55"/>
                  <a:gd name="T2" fmla="*/ 0 w 12"/>
                  <a:gd name="T3" fmla="*/ 49 h 55"/>
                  <a:gd name="T4" fmla="*/ 0 w 12"/>
                  <a:gd name="T5" fmla="*/ 6 h 55"/>
                  <a:gd name="T6" fmla="*/ 6 w 12"/>
                  <a:gd name="T7" fmla="*/ 0 h 55"/>
                  <a:gd name="T8" fmla="*/ 6 w 12"/>
                  <a:gd name="T9" fmla="*/ 0 h 55"/>
                  <a:gd name="T10" fmla="*/ 12 w 12"/>
                  <a:gd name="T11" fmla="*/ 6 h 55"/>
                  <a:gd name="T12" fmla="*/ 12 w 12"/>
                  <a:gd name="T13" fmla="*/ 49 h 55"/>
                  <a:gd name="T14" fmla="*/ 6 w 12"/>
                  <a:gd name="T15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55">
                    <a:moveTo>
                      <a:pt x="6" y="55"/>
                    </a:moveTo>
                    <a:cubicBezTo>
                      <a:pt x="3" y="55"/>
                      <a:pt x="0" y="52"/>
                      <a:pt x="0" y="49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9" y="0"/>
                      <a:pt x="12" y="2"/>
                      <a:pt x="12" y="6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2" y="52"/>
                      <a:pt x="9" y="55"/>
                      <a:pt x="6" y="5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39" name="Freeform 27">
                <a:extLst>
                  <a:ext uri="{FF2B5EF4-FFF2-40B4-BE49-F238E27FC236}">
                    <a16:creationId xmlns:a16="http://schemas.microsoft.com/office/drawing/2014/main" xmlns="" id="{17CF671A-B609-4B65-92C0-BC895BC45D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00313" y="3643313"/>
                <a:ext cx="57150" cy="265113"/>
              </a:xfrm>
              <a:custGeom>
                <a:avLst/>
                <a:gdLst>
                  <a:gd name="T0" fmla="*/ 5 w 11"/>
                  <a:gd name="T1" fmla="*/ 52 h 52"/>
                  <a:gd name="T2" fmla="*/ 0 w 11"/>
                  <a:gd name="T3" fmla="*/ 46 h 52"/>
                  <a:gd name="T4" fmla="*/ 0 w 11"/>
                  <a:gd name="T5" fmla="*/ 5 h 52"/>
                  <a:gd name="T6" fmla="*/ 5 w 11"/>
                  <a:gd name="T7" fmla="*/ 0 h 52"/>
                  <a:gd name="T8" fmla="*/ 5 w 11"/>
                  <a:gd name="T9" fmla="*/ 0 h 52"/>
                  <a:gd name="T10" fmla="*/ 11 w 11"/>
                  <a:gd name="T11" fmla="*/ 5 h 52"/>
                  <a:gd name="T12" fmla="*/ 11 w 11"/>
                  <a:gd name="T13" fmla="*/ 46 h 52"/>
                  <a:gd name="T14" fmla="*/ 5 w 11"/>
                  <a:gd name="T15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52">
                    <a:moveTo>
                      <a:pt x="5" y="52"/>
                    </a:moveTo>
                    <a:cubicBezTo>
                      <a:pt x="2" y="52"/>
                      <a:pt x="0" y="49"/>
                      <a:pt x="0" y="4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0"/>
                      <a:pt x="11" y="2"/>
                      <a:pt x="11" y="5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1" y="49"/>
                      <a:pt x="8" y="52"/>
                      <a:pt x="5" y="5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10A1747E-060F-43AD-B395-9D8D0F7C50EF}"/>
              </a:ext>
            </a:extLst>
          </p:cNvPr>
          <p:cNvGrpSpPr/>
          <p:nvPr/>
        </p:nvGrpSpPr>
        <p:grpSpPr>
          <a:xfrm>
            <a:off x="8248875" y="5106080"/>
            <a:ext cx="1248139" cy="893564"/>
            <a:chOff x="6012160" y="3559021"/>
            <a:chExt cx="728732" cy="521712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xmlns="" id="{A5B6B078-5367-4125-9EF6-68DA23F52308}"/>
                </a:ext>
              </a:extLst>
            </p:cNvPr>
            <p:cNvSpPr/>
            <p:nvPr/>
          </p:nvSpPr>
          <p:spPr>
            <a:xfrm>
              <a:off x="6012160" y="3559021"/>
              <a:ext cx="728732" cy="521712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accent5">
                  <a:lumMod val="7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xmlns="" id="{A30F78B4-2A9A-47D5-99C8-7A160F00B1CC}"/>
                </a:ext>
              </a:extLst>
            </p:cNvPr>
            <p:cNvGrpSpPr/>
            <p:nvPr/>
          </p:nvGrpSpPr>
          <p:grpSpPr>
            <a:xfrm>
              <a:off x="6136429" y="3640734"/>
              <a:ext cx="447178" cy="354866"/>
              <a:chOff x="-3724275" y="3581401"/>
              <a:chExt cx="592137" cy="469900"/>
            </a:xfrm>
          </p:grpSpPr>
          <p:sp>
            <p:nvSpPr>
              <p:cNvPr id="43" name="Freeform 32">
                <a:extLst>
                  <a:ext uri="{FF2B5EF4-FFF2-40B4-BE49-F238E27FC236}">
                    <a16:creationId xmlns:a16="http://schemas.microsoft.com/office/drawing/2014/main" xmlns="" id="{B106DE1D-B714-4BA9-839F-BF02C06896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24275" y="3841751"/>
                <a:ext cx="315912" cy="209550"/>
              </a:xfrm>
              <a:custGeom>
                <a:avLst/>
                <a:gdLst>
                  <a:gd name="T0" fmla="*/ 57 w 62"/>
                  <a:gd name="T1" fmla="*/ 13 h 41"/>
                  <a:gd name="T2" fmla="*/ 54 w 62"/>
                  <a:gd name="T3" fmla="*/ 10 h 41"/>
                  <a:gd name="T4" fmla="*/ 24 w 62"/>
                  <a:gd name="T5" fmla="*/ 0 h 41"/>
                  <a:gd name="T6" fmla="*/ 0 w 62"/>
                  <a:gd name="T7" fmla="*/ 25 h 41"/>
                  <a:gd name="T8" fmla="*/ 0 w 62"/>
                  <a:gd name="T9" fmla="*/ 41 h 41"/>
                  <a:gd name="T10" fmla="*/ 27 w 62"/>
                  <a:gd name="T11" fmla="*/ 12 h 41"/>
                  <a:gd name="T12" fmla="*/ 62 w 62"/>
                  <a:gd name="T13" fmla="*/ 24 h 41"/>
                  <a:gd name="T14" fmla="*/ 57 w 62"/>
                  <a:gd name="T15" fmla="*/ 1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2" h="41">
                    <a:moveTo>
                      <a:pt x="57" y="13"/>
                    </a:moveTo>
                    <a:cubicBezTo>
                      <a:pt x="56" y="12"/>
                      <a:pt x="56" y="11"/>
                      <a:pt x="54" y="1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0" y="20"/>
                      <a:pt x="59" y="15"/>
                      <a:pt x="57" y="1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44" name="Freeform 33">
                <a:extLst>
                  <a:ext uri="{FF2B5EF4-FFF2-40B4-BE49-F238E27FC236}">
                    <a16:creationId xmlns:a16="http://schemas.microsoft.com/office/drawing/2014/main" xmlns="" id="{4C0CB488-0D75-49F5-83DE-98B17598F3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378200" y="3652838"/>
                <a:ext cx="246062" cy="260350"/>
              </a:xfrm>
              <a:custGeom>
                <a:avLst/>
                <a:gdLst>
                  <a:gd name="T0" fmla="*/ 48 w 48"/>
                  <a:gd name="T1" fmla="*/ 0 h 51"/>
                  <a:gd name="T2" fmla="*/ 20 w 48"/>
                  <a:gd name="T3" fmla="*/ 0 h 51"/>
                  <a:gd name="T4" fmla="*/ 31 w 48"/>
                  <a:gd name="T5" fmla="*/ 10 h 51"/>
                  <a:gd name="T6" fmla="*/ 0 w 48"/>
                  <a:gd name="T7" fmla="*/ 41 h 51"/>
                  <a:gd name="T8" fmla="*/ 5 w 48"/>
                  <a:gd name="T9" fmla="*/ 51 h 51"/>
                  <a:gd name="T10" fmla="*/ 38 w 48"/>
                  <a:gd name="T11" fmla="*/ 18 h 51"/>
                  <a:gd name="T12" fmla="*/ 48 w 48"/>
                  <a:gd name="T13" fmla="*/ 28 h 51"/>
                  <a:gd name="T14" fmla="*/ 48 w 48"/>
                  <a:gd name="T15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51">
                    <a:moveTo>
                      <a:pt x="48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2" y="44"/>
                      <a:pt x="4" y="48"/>
                      <a:pt x="5" y="51"/>
                    </a:cubicBezTo>
                    <a:cubicBezTo>
                      <a:pt x="38" y="18"/>
                      <a:pt x="38" y="18"/>
                      <a:pt x="38" y="18"/>
                    </a:cubicBezTo>
                    <a:cubicBezTo>
                      <a:pt x="48" y="28"/>
                      <a:pt x="48" y="28"/>
                      <a:pt x="48" y="28"/>
                    </a:cubicBez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45" name="Oval 34">
                <a:extLst>
                  <a:ext uri="{FF2B5EF4-FFF2-40B4-BE49-F238E27FC236}">
                    <a16:creationId xmlns:a16="http://schemas.microsoft.com/office/drawing/2014/main" xmlns="" id="{34D981CD-E299-4D41-9443-D34DF2C011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470275" y="3581401"/>
                <a:ext cx="82550" cy="80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46" name="Freeform 35">
                <a:extLst>
                  <a:ext uri="{FF2B5EF4-FFF2-40B4-BE49-F238E27FC236}">
                    <a16:creationId xmlns:a16="http://schemas.microsoft.com/office/drawing/2014/main" xmlns="" id="{217EB81E-5994-4974-A152-50359FD1E6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48075" y="3648076"/>
                <a:ext cx="361950" cy="361950"/>
              </a:xfrm>
              <a:custGeom>
                <a:avLst/>
                <a:gdLst>
                  <a:gd name="T0" fmla="*/ 52 w 71"/>
                  <a:gd name="T1" fmla="*/ 20 h 71"/>
                  <a:gd name="T2" fmla="*/ 70 w 71"/>
                  <a:gd name="T3" fmla="*/ 9 h 71"/>
                  <a:gd name="T4" fmla="*/ 65 w 71"/>
                  <a:gd name="T5" fmla="*/ 4 h 71"/>
                  <a:gd name="T6" fmla="*/ 54 w 71"/>
                  <a:gd name="T7" fmla="*/ 11 h 71"/>
                  <a:gd name="T8" fmla="*/ 48 w 71"/>
                  <a:gd name="T9" fmla="*/ 9 h 71"/>
                  <a:gd name="T10" fmla="*/ 43 w 71"/>
                  <a:gd name="T11" fmla="*/ 9 h 71"/>
                  <a:gd name="T12" fmla="*/ 40 w 71"/>
                  <a:gd name="T13" fmla="*/ 14 h 71"/>
                  <a:gd name="T14" fmla="*/ 37 w 71"/>
                  <a:gd name="T15" fmla="*/ 16 h 71"/>
                  <a:gd name="T16" fmla="*/ 39 w 71"/>
                  <a:gd name="T17" fmla="*/ 9 h 71"/>
                  <a:gd name="T18" fmla="*/ 40 w 71"/>
                  <a:gd name="T19" fmla="*/ 8 h 71"/>
                  <a:gd name="T20" fmla="*/ 40 w 71"/>
                  <a:gd name="T21" fmla="*/ 6 h 71"/>
                  <a:gd name="T22" fmla="*/ 37 w 71"/>
                  <a:gd name="T23" fmla="*/ 6 h 71"/>
                  <a:gd name="T24" fmla="*/ 37 w 71"/>
                  <a:gd name="T25" fmla="*/ 8 h 71"/>
                  <a:gd name="T26" fmla="*/ 34 w 71"/>
                  <a:gd name="T27" fmla="*/ 14 h 71"/>
                  <a:gd name="T28" fmla="*/ 34 w 71"/>
                  <a:gd name="T29" fmla="*/ 14 h 71"/>
                  <a:gd name="T30" fmla="*/ 34 w 71"/>
                  <a:gd name="T31" fmla="*/ 10 h 71"/>
                  <a:gd name="T32" fmla="*/ 34 w 71"/>
                  <a:gd name="T33" fmla="*/ 3 h 71"/>
                  <a:gd name="T34" fmla="*/ 17 w 71"/>
                  <a:gd name="T35" fmla="*/ 0 h 71"/>
                  <a:gd name="T36" fmla="*/ 2 w 71"/>
                  <a:gd name="T37" fmla="*/ 10 h 71"/>
                  <a:gd name="T38" fmla="*/ 2 w 71"/>
                  <a:gd name="T39" fmla="*/ 15 h 71"/>
                  <a:gd name="T40" fmla="*/ 9 w 71"/>
                  <a:gd name="T41" fmla="*/ 14 h 71"/>
                  <a:gd name="T42" fmla="*/ 20 w 71"/>
                  <a:gd name="T43" fmla="*/ 8 h 71"/>
                  <a:gd name="T44" fmla="*/ 26 w 71"/>
                  <a:gd name="T45" fmla="*/ 12 h 71"/>
                  <a:gd name="T46" fmla="*/ 21 w 71"/>
                  <a:gd name="T47" fmla="*/ 29 h 71"/>
                  <a:gd name="T48" fmla="*/ 29 w 71"/>
                  <a:gd name="T49" fmla="*/ 42 h 71"/>
                  <a:gd name="T50" fmla="*/ 45 w 71"/>
                  <a:gd name="T51" fmla="*/ 50 h 71"/>
                  <a:gd name="T52" fmla="*/ 51 w 71"/>
                  <a:gd name="T53" fmla="*/ 67 h 71"/>
                  <a:gd name="T54" fmla="*/ 57 w 71"/>
                  <a:gd name="T55" fmla="*/ 70 h 71"/>
                  <a:gd name="T56" fmla="*/ 57 w 71"/>
                  <a:gd name="T57" fmla="*/ 57 h 71"/>
                  <a:gd name="T58" fmla="*/ 48 w 71"/>
                  <a:gd name="T59" fmla="*/ 39 h 71"/>
                  <a:gd name="T60" fmla="*/ 37 w 71"/>
                  <a:gd name="T61" fmla="*/ 33 h 71"/>
                  <a:gd name="T62" fmla="*/ 43 w 71"/>
                  <a:gd name="T63" fmla="*/ 17 h 71"/>
                  <a:gd name="T64" fmla="*/ 52 w 71"/>
                  <a:gd name="T65" fmla="*/ 2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1" h="71">
                    <a:moveTo>
                      <a:pt x="52" y="20"/>
                    </a:moveTo>
                    <a:cubicBezTo>
                      <a:pt x="55" y="21"/>
                      <a:pt x="68" y="11"/>
                      <a:pt x="70" y="9"/>
                    </a:cubicBezTo>
                    <a:cubicBezTo>
                      <a:pt x="71" y="8"/>
                      <a:pt x="69" y="1"/>
                      <a:pt x="65" y="4"/>
                    </a:cubicBezTo>
                    <a:cubicBezTo>
                      <a:pt x="60" y="7"/>
                      <a:pt x="56" y="10"/>
                      <a:pt x="54" y="11"/>
                    </a:cubicBezTo>
                    <a:cubicBezTo>
                      <a:pt x="53" y="12"/>
                      <a:pt x="51" y="11"/>
                      <a:pt x="48" y="9"/>
                    </a:cubicBezTo>
                    <a:cubicBezTo>
                      <a:pt x="46" y="8"/>
                      <a:pt x="44" y="7"/>
                      <a:pt x="43" y="9"/>
                    </a:cubicBezTo>
                    <a:cubicBezTo>
                      <a:pt x="42" y="10"/>
                      <a:pt x="41" y="12"/>
                      <a:pt x="40" y="14"/>
                    </a:cubicBezTo>
                    <a:cubicBezTo>
                      <a:pt x="40" y="14"/>
                      <a:pt x="39" y="16"/>
                      <a:pt x="37" y="16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3" y="13"/>
                      <a:pt x="32" y="13"/>
                      <a:pt x="34" y="10"/>
                    </a:cubicBezTo>
                    <a:cubicBezTo>
                      <a:pt x="35" y="8"/>
                      <a:pt x="37" y="4"/>
                      <a:pt x="34" y="3"/>
                    </a:cubicBezTo>
                    <a:cubicBezTo>
                      <a:pt x="32" y="2"/>
                      <a:pt x="21" y="0"/>
                      <a:pt x="17" y="0"/>
                    </a:cubicBezTo>
                    <a:cubicBezTo>
                      <a:pt x="12" y="0"/>
                      <a:pt x="5" y="7"/>
                      <a:pt x="2" y="10"/>
                    </a:cubicBezTo>
                    <a:cubicBezTo>
                      <a:pt x="1" y="11"/>
                      <a:pt x="0" y="13"/>
                      <a:pt x="2" y="15"/>
                    </a:cubicBezTo>
                    <a:cubicBezTo>
                      <a:pt x="4" y="16"/>
                      <a:pt x="7" y="15"/>
                      <a:pt x="9" y="14"/>
                    </a:cubicBezTo>
                    <a:cubicBezTo>
                      <a:pt x="11" y="12"/>
                      <a:pt x="17" y="7"/>
                      <a:pt x="20" y="8"/>
                    </a:cubicBezTo>
                    <a:cubicBezTo>
                      <a:pt x="22" y="9"/>
                      <a:pt x="25" y="10"/>
                      <a:pt x="26" y="12"/>
                    </a:cubicBezTo>
                    <a:cubicBezTo>
                      <a:pt x="26" y="13"/>
                      <a:pt x="22" y="24"/>
                      <a:pt x="21" y="29"/>
                    </a:cubicBezTo>
                    <a:cubicBezTo>
                      <a:pt x="20" y="34"/>
                      <a:pt x="18" y="38"/>
                      <a:pt x="29" y="42"/>
                    </a:cubicBezTo>
                    <a:cubicBezTo>
                      <a:pt x="39" y="45"/>
                      <a:pt x="42" y="45"/>
                      <a:pt x="45" y="50"/>
                    </a:cubicBezTo>
                    <a:cubicBezTo>
                      <a:pt x="47" y="54"/>
                      <a:pt x="50" y="65"/>
                      <a:pt x="51" y="67"/>
                    </a:cubicBezTo>
                    <a:cubicBezTo>
                      <a:pt x="53" y="70"/>
                      <a:pt x="54" y="71"/>
                      <a:pt x="57" y="70"/>
                    </a:cubicBezTo>
                    <a:cubicBezTo>
                      <a:pt x="61" y="68"/>
                      <a:pt x="59" y="62"/>
                      <a:pt x="57" y="57"/>
                    </a:cubicBezTo>
                    <a:cubicBezTo>
                      <a:pt x="55" y="52"/>
                      <a:pt x="51" y="42"/>
                      <a:pt x="48" y="39"/>
                    </a:cubicBezTo>
                    <a:cubicBezTo>
                      <a:pt x="45" y="36"/>
                      <a:pt x="37" y="33"/>
                      <a:pt x="37" y="33"/>
                    </a:cubicBezTo>
                    <a:cubicBezTo>
                      <a:pt x="37" y="33"/>
                      <a:pt x="42" y="22"/>
                      <a:pt x="43" y="17"/>
                    </a:cubicBezTo>
                    <a:cubicBezTo>
                      <a:pt x="43" y="17"/>
                      <a:pt x="50" y="20"/>
                      <a:pt x="52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="" id="{9C51B265-51D7-4CCF-8DBE-00BF9D510B6D}"/>
              </a:ext>
            </a:extLst>
          </p:cNvPr>
          <p:cNvGrpSpPr>
            <a:grpSpLocks/>
          </p:cNvGrpSpPr>
          <p:nvPr/>
        </p:nvGrpSpPr>
        <p:grpSpPr bwMode="auto">
          <a:xfrm>
            <a:off x="952064" y="2092305"/>
            <a:ext cx="3659717" cy="1062584"/>
            <a:chOff x="812508" y="1916832"/>
            <a:chExt cx="2745590" cy="796156"/>
          </a:xfrm>
        </p:grpSpPr>
        <p:sp>
          <p:nvSpPr>
            <p:cNvPr id="48" name="TextBox 23">
              <a:extLst>
                <a:ext uri="{FF2B5EF4-FFF2-40B4-BE49-F238E27FC236}">
                  <a16:creationId xmlns:a16="http://schemas.microsoft.com/office/drawing/2014/main" xmlns="" id="{6B3BE51A-0630-475A-8A29-1EA75B2E0C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2508" y="2208249"/>
              <a:ext cx="2435424" cy="504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ts val="2400"/>
                </a:lnSpc>
                <a:buClr>
                  <a:srgbClr val="0070C0"/>
                </a:buClr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请在此处添加具体内容，请言简意赅，简单说明即可，不必繁琐。</a:t>
              </a:r>
              <a:endParaRPr lang="zh-CN" altLang="en-US" sz="1333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49" name="组合 4">
              <a:extLst>
                <a:ext uri="{FF2B5EF4-FFF2-40B4-BE49-F238E27FC236}">
                  <a16:creationId xmlns:a16="http://schemas.microsoft.com/office/drawing/2014/main" xmlns="" id="{7304CB7E-00A5-4E22-8345-D60890736A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3494" y="1916832"/>
              <a:ext cx="2664604" cy="315113"/>
              <a:chOff x="893494" y="1916832"/>
              <a:chExt cx="2664604" cy="315113"/>
            </a:xfrm>
          </p:grpSpPr>
          <p:sp>
            <p:nvSpPr>
              <p:cNvPr id="50" name="TextBox 45">
                <a:extLst>
                  <a:ext uri="{FF2B5EF4-FFF2-40B4-BE49-F238E27FC236}">
                    <a16:creationId xmlns:a16="http://schemas.microsoft.com/office/drawing/2014/main" xmlns="" id="{2DCCBD68-15C8-4305-B309-D1716EF61C9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53042" y="1916832"/>
                <a:ext cx="2605056" cy="315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endParaRPr lang="zh-CN" altLang="en-US" sz="2133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" name="直角三角形 50">
                <a:extLst>
                  <a:ext uri="{FF2B5EF4-FFF2-40B4-BE49-F238E27FC236}">
                    <a16:creationId xmlns:a16="http://schemas.microsoft.com/office/drawing/2014/main" xmlns="" id="{62D31987-D39D-4061-93C9-44119980AE42}"/>
                  </a:ext>
                </a:extLst>
              </p:cNvPr>
              <p:cNvSpPr/>
              <p:nvPr/>
            </p:nvSpPr>
            <p:spPr>
              <a:xfrm rot="5400000">
                <a:off x="894395" y="2009501"/>
                <a:ext cx="168110" cy="169912"/>
              </a:xfrm>
              <a:prstGeom prst="rtTriangl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240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808609785"/>
      </p:ext>
    </p:extLst>
  </p:cSld>
  <p:clrMapOvr>
    <a:masterClrMapping/>
  </p:clrMapOvr>
  <p:transition spd="slow"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4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00"/>
                            </p:stCondLst>
                            <p:childTnLst>
                              <p:par>
                                <p:cTn id="2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0E408848-08A2-4FA6-843B-6801EA010976}"/>
              </a:ext>
            </a:extLst>
          </p:cNvPr>
          <p:cNvSpPr/>
          <p:nvPr/>
        </p:nvSpPr>
        <p:spPr>
          <a:xfrm>
            <a:off x="-13296" y="7653"/>
            <a:ext cx="12205295" cy="6850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5377D6EB-6C24-447A-968F-D2BF740D4782}"/>
              </a:ext>
            </a:extLst>
          </p:cNvPr>
          <p:cNvSpPr/>
          <p:nvPr/>
        </p:nvSpPr>
        <p:spPr>
          <a:xfrm>
            <a:off x="1" y="7653"/>
            <a:ext cx="12192000" cy="1035796"/>
          </a:xfrm>
          <a:prstGeom prst="rect">
            <a:avLst/>
          </a:prstGeom>
          <a:solidFill>
            <a:schemeClr val="accent5">
              <a:lumMod val="60000"/>
              <a:lumOff val="4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7669BAB3-1157-4ABF-A7E6-12B135AFE2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96757"/>
            <a:ext cx="12205295" cy="656191"/>
          </a:xfrm>
          <a:prstGeom prst="rect">
            <a:avLst/>
          </a:prstGeom>
        </p:spPr>
      </p:pic>
      <p:sp>
        <p:nvSpPr>
          <p:cNvPr id="23" name="TextBox 36">
            <a:extLst>
              <a:ext uri="{FF2B5EF4-FFF2-40B4-BE49-F238E27FC236}">
                <a16:creationId xmlns:a16="http://schemas.microsoft.com/office/drawing/2014/main" xmlns="" id="{5F65E1C8-9573-4031-A023-3342AAB18207}"/>
              </a:ext>
            </a:extLst>
          </p:cNvPr>
          <p:cNvSpPr txBox="1"/>
          <p:nvPr/>
        </p:nvSpPr>
        <p:spPr>
          <a:xfrm flipH="1">
            <a:off x="228155" y="273469"/>
            <a:ext cx="6305994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pc="3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PART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ONE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 执行力明确目标</a:t>
            </a:r>
            <a:endParaRPr lang="en-US" altLang="zh-CN" sz="2667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箭头: 右 23">
            <a:extLst>
              <a:ext uri="{FF2B5EF4-FFF2-40B4-BE49-F238E27FC236}">
                <a16:creationId xmlns:a16="http://schemas.microsoft.com/office/drawing/2014/main" xmlns="" id="{AF4CF606-01B9-4D04-91B4-E2EAA29A33A4}"/>
              </a:ext>
            </a:extLst>
          </p:cNvPr>
          <p:cNvSpPr/>
          <p:nvPr/>
        </p:nvSpPr>
        <p:spPr>
          <a:xfrm>
            <a:off x="11706225" y="354011"/>
            <a:ext cx="323850" cy="341682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28A7B2F8-6E8E-47D9-A56F-C9CF2D433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8238918" y="1562788"/>
            <a:ext cx="3240120" cy="216008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xmlns="" id="{2390B1E0-97FF-4551-BAE1-3FE458931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743009" y="4012559"/>
            <a:ext cx="3364627" cy="224308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A4ADCD6D-AB9C-42C3-A639-1B9CF97BB3D6}"/>
              </a:ext>
            </a:extLst>
          </p:cNvPr>
          <p:cNvGrpSpPr>
            <a:grpSpLocks/>
          </p:cNvGrpSpPr>
          <p:nvPr/>
        </p:nvGrpSpPr>
        <p:grpSpPr bwMode="auto">
          <a:xfrm>
            <a:off x="565577" y="1547302"/>
            <a:ext cx="7298516" cy="2175566"/>
            <a:chOff x="3697852" y="1372519"/>
            <a:chExt cx="6349107" cy="1892971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5D39BB37-A25D-4AE4-A49C-509C869E9FFE}"/>
                </a:ext>
              </a:extLst>
            </p:cNvPr>
            <p:cNvSpPr/>
            <p:nvPr/>
          </p:nvSpPr>
          <p:spPr>
            <a:xfrm>
              <a:off x="3697852" y="1372519"/>
              <a:ext cx="6349107" cy="1892971"/>
            </a:xfrm>
            <a:prstGeom prst="rect">
              <a:avLst/>
            </a:prstGeom>
            <a:solidFill>
              <a:srgbClr val="E7E6E6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xmlns="" id="{7EC5C05A-0497-4EA3-B021-963E60E21E52}"/>
                </a:ext>
              </a:extLst>
            </p:cNvPr>
            <p:cNvGrpSpPr/>
            <p:nvPr/>
          </p:nvGrpSpPr>
          <p:grpSpPr>
            <a:xfrm>
              <a:off x="3697852" y="1372519"/>
              <a:ext cx="6349106" cy="397767"/>
              <a:chOff x="3697852" y="1372519"/>
              <a:chExt cx="6349106" cy="397767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xmlns="" id="{AA1470D5-B58C-4B68-80DA-9F65999194A3}"/>
                  </a:ext>
                </a:extLst>
              </p:cNvPr>
              <p:cNvSpPr/>
              <p:nvPr/>
            </p:nvSpPr>
            <p:spPr>
              <a:xfrm>
                <a:off x="3697852" y="1372519"/>
                <a:ext cx="6349105" cy="393923"/>
              </a:xfrm>
              <a:prstGeom prst="rect">
                <a:avLst/>
              </a:pr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15" name="矩形 58">
                <a:extLst>
                  <a:ext uri="{FF2B5EF4-FFF2-40B4-BE49-F238E27FC236}">
                    <a16:creationId xmlns:a16="http://schemas.microsoft.com/office/drawing/2014/main" xmlns="" id="{52F4CD4C-FC40-4DAB-AA93-608763919BB7}"/>
                  </a:ext>
                </a:extLst>
              </p:cNvPr>
              <p:cNvSpPr/>
              <p:nvPr/>
            </p:nvSpPr>
            <p:spPr>
              <a:xfrm>
                <a:off x="3697853" y="1406689"/>
                <a:ext cx="6349105" cy="363597"/>
              </a:xfrm>
              <a:custGeom>
                <a:avLst/>
                <a:gdLst/>
                <a:ahLst/>
                <a:cxnLst/>
                <a:rect l="l" t="t" r="r" b="b"/>
                <a:pathLst>
                  <a:path w="4969247" h="393923">
                    <a:moveTo>
                      <a:pt x="4909893" y="0"/>
                    </a:moveTo>
                    <a:lnTo>
                      <a:pt x="4969247" y="0"/>
                    </a:lnTo>
                    <a:lnTo>
                      <a:pt x="4969247" y="393923"/>
                    </a:lnTo>
                    <a:lnTo>
                      <a:pt x="0" y="393923"/>
                    </a:lnTo>
                    <a:lnTo>
                      <a:pt x="0" y="217140"/>
                    </a:lnTo>
                    <a:cubicBezTo>
                      <a:pt x="649634" y="350529"/>
                      <a:pt x="1545384" y="408192"/>
                      <a:pt x="2529908" y="358716"/>
                    </a:cubicBezTo>
                    <a:cubicBezTo>
                      <a:pt x="3452361" y="312359"/>
                      <a:pt x="4287844" y="180235"/>
                      <a:pt x="4909893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alpha val="52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40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31831DD0-A380-4552-8E1E-A49AB0719208}"/>
              </a:ext>
            </a:extLst>
          </p:cNvPr>
          <p:cNvGrpSpPr>
            <a:grpSpLocks/>
          </p:cNvGrpSpPr>
          <p:nvPr/>
        </p:nvGrpSpPr>
        <p:grpSpPr bwMode="auto">
          <a:xfrm>
            <a:off x="656747" y="1553741"/>
            <a:ext cx="2702982" cy="420564"/>
            <a:chOff x="3803273" y="1357876"/>
            <a:chExt cx="2028088" cy="315108"/>
          </a:xfrm>
        </p:grpSpPr>
        <p:sp>
          <p:nvSpPr>
            <p:cNvPr id="18" name="TextBox 51">
              <a:extLst>
                <a:ext uri="{FF2B5EF4-FFF2-40B4-BE49-F238E27FC236}">
                  <a16:creationId xmlns:a16="http://schemas.microsoft.com/office/drawing/2014/main" xmlns="" id="{6F5F994A-5D9F-4720-8A44-B0B23F4A31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8767" y="1357876"/>
              <a:ext cx="1792594" cy="315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zh-CN" altLang="en-US" sz="2133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点击添加标题</a:t>
              </a:r>
            </a:p>
          </p:txBody>
        </p:sp>
        <p:sp>
          <p:nvSpPr>
            <p:cNvPr id="19" name="椭圆 2058">
              <a:extLst>
                <a:ext uri="{FF2B5EF4-FFF2-40B4-BE49-F238E27FC236}">
                  <a16:creationId xmlns:a16="http://schemas.microsoft.com/office/drawing/2014/main" xmlns="" id="{4776B4D5-6ADC-40E5-908F-915AC189A90D}"/>
                </a:ext>
              </a:extLst>
            </p:cNvPr>
            <p:cNvSpPr/>
            <p:nvPr/>
          </p:nvSpPr>
          <p:spPr>
            <a:xfrm rot="13925147">
              <a:off x="3798680" y="1391016"/>
              <a:ext cx="242646" cy="233460"/>
            </a:xfrm>
            <a:custGeom>
              <a:avLst/>
              <a:gdLst/>
              <a:ahLst/>
              <a:cxnLst/>
              <a:rect l="l" t="t" r="r" b="b"/>
              <a:pathLst>
                <a:path w="504056" h="486762">
                  <a:moveTo>
                    <a:pt x="162018" y="0"/>
                  </a:moveTo>
                  <a:lnTo>
                    <a:pt x="162018" y="294042"/>
                  </a:lnTo>
                  <a:lnTo>
                    <a:pt x="72008" y="294042"/>
                  </a:lnTo>
                  <a:lnTo>
                    <a:pt x="252028" y="474062"/>
                  </a:lnTo>
                  <a:lnTo>
                    <a:pt x="432048" y="294042"/>
                  </a:lnTo>
                  <a:lnTo>
                    <a:pt x="342038" y="294042"/>
                  </a:lnTo>
                  <a:lnTo>
                    <a:pt x="342038" y="0"/>
                  </a:lnTo>
                  <a:cubicBezTo>
                    <a:pt x="436896" y="35651"/>
                    <a:pt x="504056" y="127350"/>
                    <a:pt x="504056" y="234734"/>
                  </a:cubicBezTo>
                  <a:cubicBezTo>
                    <a:pt x="504056" y="373925"/>
                    <a:pt x="391219" y="486762"/>
                    <a:pt x="252028" y="486762"/>
                  </a:cubicBezTo>
                  <a:cubicBezTo>
                    <a:pt x="112837" y="486762"/>
                    <a:pt x="0" y="373925"/>
                    <a:pt x="0" y="234734"/>
                  </a:cubicBezTo>
                  <a:cubicBezTo>
                    <a:pt x="0" y="127350"/>
                    <a:pt x="67160" y="35651"/>
                    <a:pt x="16201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6" name="TextBox 21">
            <a:extLst>
              <a:ext uri="{FF2B5EF4-FFF2-40B4-BE49-F238E27FC236}">
                <a16:creationId xmlns:a16="http://schemas.microsoft.com/office/drawing/2014/main" xmlns="" id="{A7B48536-8FD2-4966-97A9-31A35AE3C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4560" y="2181102"/>
            <a:ext cx="6772045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r" defTabSz="1216817">
              <a:lnSpc>
                <a:spcPts val="2500"/>
              </a:lnSpc>
              <a:defRPr sz="1200">
                <a:solidFill>
                  <a:schemeClr val="tx1">
                    <a:lumMod val="95000"/>
                    <a:lumOff val="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171450" indent="-171450" algn="l">
              <a:buFont typeface="Wingdings" panose="05000000000000000000" pitchFamily="2" charset="2"/>
              <a:buChar char="Ø"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请在此处添加具体内容，请言简意赅，简单说明即可，不必繁 琐。请在此处添加具体内容，请言简意赅，简单说明即可，不必繁琐。</a:t>
            </a:r>
          </a:p>
          <a:p>
            <a:pPr marL="171450" indent="-171450" algn="l">
              <a:buFont typeface="Wingdings" panose="05000000000000000000" pitchFamily="2" charset="2"/>
              <a:buChar char="Ø"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请在此处添加具体内容，请言简意赅，简单说明即可，不必繁 琐。请在此处添加具体内容，请言简意赅，简单说明即可，不必繁琐。</a:t>
            </a: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0A05268C-1B5E-4AC4-A4C2-620D4CCC1E40}"/>
              </a:ext>
            </a:extLst>
          </p:cNvPr>
          <p:cNvGrpSpPr>
            <a:grpSpLocks/>
          </p:cNvGrpSpPr>
          <p:nvPr/>
        </p:nvGrpSpPr>
        <p:grpSpPr bwMode="auto">
          <a:xfrm>
            <a:off x="4426011" y="4061622"/>
            <a:ext cx="7298516" cy="2194023"/>
            <a:chOff x="3697852" y="1372519"/>
            <a:chExt cx="6349107" cy="1909031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CEE75133-D66C-4BE5-AE0D-486CFE516C2C}"/>
                </a:ext>
              </a:extLst>
            </p:cNvPr>
            <p:cNvSpPr/>
            <p:nvPr/>
          </p:nvSpPr>
          <p:spPr>
            <a:xfrm>
              <a:off x="3697852" y="1372520"/>
              <a:ext cx="6349107" cy="1909030"/>
            </a:xfrm>
            <a:prstGeom prst="rect">
              <a:avLst/>
            </a:prstGeom>
            <a:solidFill>
              <a:srgbClr val="E7E6E6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C470E916-28CA-4D8C-B16A-78A3DB92DA3C}"/>
                </a:ext>
              </a:extLst>
            </p:cNvPr>
            <p:cNvGrpSpPr/>
            <p:nvPr/>
          </p:nvGrpSpPr>
          <p:grpSpPr>
            <a:xfrm>
              <a:off x="3697852" y="1372519"/>
              <a:ext cx="6349106" cy="397767"/>
              <a:chOff x="3697852" y="1372519"/>
              <a:chExt cx="6349106" cy="397767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xmlns="" id="{CBB6E872-4CF0-493C-8E5A-C160754A27E0}"/>
                  </a:ext>
                </a:extLst>
              </p:cNvPr>
              <p:cNvSpPr/>
              <p:nvPr/>
            </p:nvSpPr>
            <p:spPr>
              <a:xfrm>
                <a:off x="3697852" y="1372519"/>
                <a:ext cx="6349105" cy="393923"/>
              </a:xfrm>
              <a:prstGeom prst="rect">
                <a:avLst/>
              </a:pr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31" name="矩形 58">
                <a:extLst>
                  <a:ext uri="{FF2B5EF4-FFF2-40B4-BE49-F238E27FC236}">
                    <a16:creationId xmlns:a16="http://schemas.microsoft.com/office/drawing/2014/main" xmlns="" id="{4B130704-9619-4A42-A9F3-DAB6863E3873}"/>
                  </a:ext>
                </a:extLst>
              </p:cNvPr>
              <p:cNvSpPr/>
              <p:nvPr/>
            </p:nvSpPr>
            <p:spPr>
              <a:xfrm>
                <a:off x="3697853" y="1406689"/>
                <a:ext cx="6349105" cy="363597"/>
              </a:xfrm>
              <a:custGeom>
                <a:avLst/>
                <a:gdLst/>
                <a:ahLst/>
                <a:cxnLst/>
                <a:rect l="l" t="t" r="r" b="b"/>
                <a:pathLst>
                  <a:path w="4969247" h="393923">
                    <a:moveTo>
                      <a:pt x="4909893" y="0"/>
                    </a:moveTo>
                    <a:lnTo>
                      <a:pt x="4969247" y="0"/>
                    </a:lnTo>
                    <a:lnTo>
                      <a:pt x="4969247" y="393923"/>
                    </a:lnTo>
                    <a:lnTo>
                      <a:pt x="0" y="393923"/>
                    </a:lnTo>
                    <a:lnTo>
                      <a:pt x="0" y="217140"/>
                    </a:lnTo>
                    <a:cubicBezTo>
                      <a:pt x="649634" y="350529"/>
                      <a:pt x="1545384" y="408192"/>
                      <a:pt x="2529908" y="358716"/>
                    </a:cubicBezTo>
                    <a:cubicBezTo>
                      <a:pt x="3452361" y="312359"/>
                      <a:pt x="4287844" y="180235"/>
                      <a:pt x="4909893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alpha val="52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40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3484CFBE-14F8-4AA8-AB0D-26759D2E1869}"/>
              </a:ext>
            </a:extLst>
          </p:cNvPr>
          <p:cNvGrpSpPr>
            <a:grpSpLocks/>
          </p:cNvGrpSpPr>
          <p:nvPr/>
        </p:nvGrpSpPr>
        <p:grpSpPr bwMode="auto">
          <a:xfrm>
            <a:off x="4540366" y="4064155"/>
            <a:ext cx="2702983" cy="420564"/>
            <a:chOff x="3763909" y="1409855"/>
            <a:chExt cx="2028089" cy="315108"/>
          </a:xfrm>
        </p:grpSpPr>
        <p:sp>
          <p:nvSpPr>
            <p:cNvPr id="33" name="TextBox 51">
              <a:extLst>
                <a:ext uri="{FF2B5EF4-FFF2-40B4-BE49-F238E27FC236}">
                  <a16:creationId xmlns:a16="http://schemas.microsoft.com/office/drawing/2014/main" xmlns="" id="{1349E2B4-C907-4FD6-A73B-40E3FC8FB0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99404" y="1409855"/>
              <a:ext cx="1792594" cy="315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zh-CN" altLang="en-US" sz="2133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点击添加标题</a:t>
              </a:r>
            </a:p>
          </p:txBody>
        </p:sp>
        <p:sp>
          <p:nvSpPr>
            <p:cNvPr id="34" name="椭圆 2058">
              <a:extLst>
                <a:ext uri="{FF2B5EF4-FFF2-40B4-BE49-F238E27FC236}">
                  <a16:creationId xmlns:a16="http://schemas.microsoft.com/office/drawing/2014/main" xmlns="" id="{0F8FEBFB-CAAD-457D-A1DB-A11C2C253736}"/>
                </a:ext>
              </a:extLst>
            </p:cNvPr>
            <p:cNvSpPr/>
            <p:nvPr/>
          </p:nvSpPr>
          <p:spPr>
            <a:xfrm rot="13925147">
              <a:off x="3759316" y="1442994"/>
              <a:ext cx="242646" cy="233460"/>
            </a:xfrm>
            <a:custGeom>
              <a:avLst/>
              <a:gdLst/>
              <a:ahLst/>
              <a:cxnLst/>
              <a:rect l="l" t="t" r="r" b="b"/>
              <a:pathLst>
                <a:path w="504056" h="486762">
                  <a:moveTo>
                    <a:pt x="162018" y="0"/>
                  </a:moveTo>
                  <a:lnTo>
                    <a:pt x="162018" y="294042"/>
                  </a:lnTo>
                  <a:lnTo>
                    <a:pt x="72008" y="294042"/>
                  </a:lnTo>
                  <a:lnTo>
                    <a:pt x="252028" y="474062"/>
                  </a:lnTo>
                  <a:lnTo>
                    <a:pt x="432048" y="294042"/>
                  </a:lnTo>
                  <a:lnTo>
                    <a:pt x="342038" y="294042"/>
                  </a:lnTo>
                  <a:lnTo>
                    <a:pt x="342038" y="0"/>
                  </a:lnTo>
                  <a:cubicBezTo>
                    <a:pt x="436896" y="35651"/>
                    <a:pt x="504056" y="127350"/>
                    <a:pt x="504056" y="234734"/>
                  </a:cubicBezTo>
                  <a:cubicBezTo>
                    <a:pt x="504056" y="373925"/>
                    <a:pt x="391219" y="486762"/>
                    <a:pt x="252028" y="486762"/>
                  </a:cubicBezTo>
                  <a:cubicBezTo>
                    <a:pt x="112837" y="486762"/>
                    <a:pt x="0" y="373925"/>
                    <a:pt x="0" y="234734"/>
                  </a:cubicBezTo>
                  <a:cubicBezTo>
                    <a:pt x="0" y="127350"/>
                    <a:pt x="67160" y="35651"/>
                    <a:pt x="16201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5" name="TextBox 31">
            <a:extLst>
              <a:ext uri="{FF2B5EF4-FFF2-40B4-BE49-F238E27FC236}">
                <a16:creationId xmlns:a16="http://schemas.microsoft.com/office/drawing/2014/main" xmlns="" id="{9C1D2509-B78E-4F88-BEDC-B67982123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5939" y="4695422"/>
            <a:ext cx="6930483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171450" indent="-171450" defTabSz="1216817">
              <a:lnSpc>
                <a:spcPts val="2500"/>
              </a:lnSpc>
              <a:buFont typeface="Wingdings" panose="05000000000000000000" pitchFamily="2" charset="2"/>
              <a:buChar char="Ø"/>
              <a:defRPr sz="1200">
                <a:solidFill>
                  <a:schemeClr val="tx1">
                    <a:lumMod val="95000"/>
                    <a:lumOff val="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请在此处添加具体内容，请言简意赅，简单说明即可，不必繁 琐。请在此处添加具体内容，请言简意赅，简单说明即可，不必繁琐。</a:t>
            </a:r>
          </a:p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请在此处添加具体内容，请言简意赅，简单说明即可，不必繁 琐。请在此处添加具体内容，请言简意赅，简单说明即可，不必繁琐。</a:t>
            </a:r>
          </a:p>
        </p:txBody>
      </p:sp>
    </p:spTree>
    <p:extLst>
      <p:ext uri="{BB962C8B-B14F-4D97-AF65-F5344CB8AC3E}">
        <p14:creationId xmlns:p14="http://schemas.microsoft.com/office/powerpoint/2010/main" xmlns="" val="632557244"/>
      </p:ext>
    </p:extLst>
  </p:cSld>
  <p:clrMapOvr>
    <a:masterClrMapping/>
  </p:clrMapOvr>
  <p:transition spd="slow"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4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00"/>
                            </p:stCondLst>
                            <p:childTnLst>
                              <p:par>
                                <p:cTn id="2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/>
      <p:bldP spid="24" grpId="0" animBg="1"/>
      <p:bldP spid="26" grpId="0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0E408848-08A2-4FA6-843B-6801EA010976}"/>
              </a:ext>
            </a:extLst>
          </p:cNvPr>
          <p:cNvSpPr/>
          <p:nvPr/>
        </p:nvSpPr>
        <p:spPr>
          <a:xfrm>
            <a:off x="-13296" y="7653"/>
            <a:ext cx="12205295" cy="6850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5377D6EB-6C24-447A-968F-D2BF740D4782}"/>
              </a:ext>
            </a:extLst>
          </p:cNvPr>
          <p:cNvSpPr/>
          <p:nvPr/>
        </p:nvSpPr>
        <p:spPr>
          <a:xfrm>
            <a:off x="1" y="7653"/>
            <a:ext cx="12192000" cy="1035796"/>
          </a:xfrm>
          <a:prstGeom prst="rect">
            <a:avLst/>
          </a:prstGeom>
          <a:solidFill>
            <a:schemeClr val="accent5">
              <a:lumMod val="60000"/>
              <a:lumOff val="4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7669BAB3-1157-4ABF-A7E6-12B135AFE2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96757"/>
            <a:ext cx="12205295" cy="656191"/>
          </a:xfrm>
          <a:prstGeom prst="rect">
            <a:avLst/>
          </a:prstGeom>
        </p:spPr>
      </p:pic>
      <p:sp>
        <p:nvSpPr>
          <p:cNvPr id="23" name="TextBox 36">
            <a:extLst>
              <a:ext uri="{FF2B5EF4-FFF2-40B4-BE49-F238E27FC236}">
                <a16:creationId xmlns:a16="http://schemas.microsoft.com/office/drawing/2014/main" xmlns="" id="{5F65E1C8-9573-4031-A023-3342AAB18207}"/>
              </a:ext>
            </a:extLst>
          </p:cNvPr>
          <p:cNvSpPr txBox="1"/>
          <p:nvPr/>
        </p:nvSpPr>
        <p:spPr>
          <a:xfrm flipH="1">
            <a:off x="228155" y="273469"/>
            <a:ext cx="6305994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pc="3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PART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ONE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 执行力明确目标</a:t>
            </a:r>
            <a:endParaRPr lang="en-US" altLang="zh-CN" sz="2667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箭头: 右 23">
            <a:extLst>
              <a:ext uri="{FF2B5EF4-FFF2-40B4-BE49-F238E27FC236}">
                <a16:creationId xmlns:a16="http://schemas.microsoft.com/office/drawing/2014/main" xmlns="" id="{AF4CF606-01B9-4D04-91B4-E2EAA29A33A4}"/>
              </a:ext>
            </a:extLst>
          </p:cNvPr>
          <p:cNvSpPr/>
          <p:nvPr/>
        </p:nvSpPr>
        <p:spPr>
          <a:xfrm>
            <a:off x="11706225" y="354011"/>
            <a:ext cx="323850" cy="341682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AE59599E-BFD3-4399-96A7-80E53B4D3364}"/>
              </a:ext>
            </a:extLst>
          </p:cNvPr>
          <p:cNvGrpSpPr/>
          <p:nvPr/>
        </p:nvGrpSpPr>
        <p:grpSpPr>
          <a:xfrm>
            <a:off x="787448" y="2351392"/>
            <a:ext cx="2406336" cy="3198665"/>
            <a:chOff x="787448" y="2351392"/>
            <a:chExt cx="2406336" cy="3198665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CE49838E-C153-4B68-AF63-CF8762562A6B}"/>
                </a:ext>
              </a:extLst>
            </p:cNvPr>
            <p:cNvSpPr/>
            <p:nvPr/>
          </p:nvSpPr>
          <p:spPr>
            <a:xfrm flipH="1">
              <a:off x="787448" y="2351392"/>
              <a:ext cx="2406336" cy="3198665"/>
            </a:xfrm>
            <a:prstGeom prst="rect">
              <a:avLst/>
            </a:prstGeom>
            <a:solidFill>
              <a:srgbClr val="CAD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D0260601-C17C-4456-BB3F-3C8D4D6B2DFD}"/>
                </a:ext>
              </a:extLst>
            </p:cNvPr>
            <p:cNvSpPr txBox="1"/>
            <p:nvPr/>
          </p:nvSpPr>
          <p:spPr>
            <a:xfrm>
              <a:off x="988677" y="4131237"/>
              <a:ext cx="2081884" cy="13747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zh-CN" altLang="en-US" sz="1050" dirty="0">
                  <a:cs typeface="+mn-ea"/>
                  <a:sym typeface="+mn-lt"/>
                </a:rPr>
                <a:t>请在此处添加具体内容，请言简意赅，简单说明即可，不必繁 琐。请在此处添加具体内容，请言简意赅，简单说明即可，不必繁琐。</a:t>
              </a:r>
            </a:p>
          </p:txBody>
        </p:sp>
        <p:sp>
          <p:nvSpPr>
            <p:cNvPr id="19" name="TextBox 76">
              <a:extLst>
                <a:ext uri="{FF2B5EF4-FFF2-40B4-BE49-F238E27FC236}">
                  <a16:creationId xmlns:a16="http://schemas.microsoft.com/office/drawing/2014/main" xmlns="" id="{AA45EFD8-8AC3-43D3-824E-D99A4CD2039D}"/>
                </a:ext>
              </a:extLst>
            </p:cNvPr>
            <p:cNvSpPr txBox="1"/>
            <p:nvPr/>
          </p:nvSpPr>
          <p:spPr>
            <a:xfrm>
              <a:off x="1395182" y="3709981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u="sng" dirty="0">
                  <a:solidFill>
                    <a:srgbClr val="323C50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6D3FE1F8-E99E-41BA-86CF-211F89761F26}"/>
                </a:ext>
              </a:extLst>
            </p:cNvPr>
            <p:cNvGrpSpPr/>
            <p:nvPr/>
          </p:nvGrpSpPr>
          <p:grpSpPr>
            <a:xfrm>
              <a:off x="1561302" y="2567832"/>
              <a:ext cx="832563" cy="962654"/>
              <a:chOff x="3017838" y="2103438"/>
              <a:chExt cx="152400" cy="176213"/>
            </a:xfrm>
            <a:solidFill>
              <a:srgbClr val="323C50"/>
            </a:solidFill>
          </p:grpSpPr>
          <p:sp>
            <p:nvSpPr>
              <p:cNvPr id="25" name="Freeform 431">
                <a:extLst>
                  <a:ext uri="{FF2B5EF4-FFF2-40B4-BE49-F238E27FC236}">
                    <a16:creationId xmlns:a16="http://schemas.microsoft.com/office/drawing/2014/main" xmlns="" id="{199DAC5A-A11F-458D-A58B-3617FBE09F1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17838" y="2103438"/>
                <a:ext cx="152400" cy="176213"/>
              </a:xfrm>
              <a:custGeom>
                <a:avLst/>
                <a:gdLst>
                  <a:gd name="T0" fmla="*/ 218 w 248"/>
                  <a:gd name="T1" fmla="*/ 40 h 287"/>
                  <a:gd name="T2" fmla="*/ 218 w 248"/>
                  <a:gd name="T3" fmla="*/ 24 h 287"/>
                  <a:gd name="T4" fmla="*/ 193 w 248"/>
                  <a:gd name="T5" fmla="*/ 0 h 287"/>
                  <a:gd name="T6" fmla="*/ 167 w 248"/>
                  <a:gd name="T7" fmla="*/ 24 h 287"/>
                  <a:gd name="T8" fmla="*/ 167 w 248"/>
                  <a:gd name="T9" fmla="*/ 40 h 287"/>
                  <a:gd name="T10" fmla="*/ 150 w 248"/>
                  <a:gd name="T11" fmla="*/ 40 h 287"/>
                  <a:gd name="T12" fmla="*/ 150 w 248"/>
                  <a:gd name="T13" fmla="*/ 24 h 287"/>
                  <a:gd name="T14" fmla="*/ 124 w 248"/>
                  <a:gd name="T15" fmla="*/ 0 h 287"/>
                  <a:gd name="T16" fmla="*/ 98 w 248"/>
                  <a:gd name="T17" fmla="*/ 24 h 287"/>
                  <a:gd name="T18" fmla="*/ 98 w 248"/>
                  <a:gd name="T19" fmla="*/ 40 h 287"/>
                  <a:gd name="T20" fmla="*/ 81 w 248"/>
                  <a:gd name="T21" fmla="*/ 40 h 287"/>
                  <a:gd name="T22" fmla="*/ 81 w 248"/>
                  <a:gd name="T23" fmla="*/ 24 h 287"/>
                  <a:gd name="T24" fmla="*/ 55 w 248"/>
                  <a:gd name="T25" fmla="*/ 0 h 287"/>
                  <a:gd name="T26" fmla="*/ 29 w 248"/>
                  <a:gd name="T27" fmla="*/ 24 h 287"/>
                  <a:gd name="T28" fmla="*/ 29 w 248"/>
                  <a:gd name="T29" fmla="*/ 40 h 287"/>
                  <a:gd name="T30" fmla="*/ 0 w 248"/>
                  <a:gd name="T31" fmla="*/ 40 h 287"/>
                  <a:gd name="T32" fmla="*/ 0 w 248"/>
                  <a:gd name="T33" fmla="*/ 287 h 287"/>
                  <a:gd name="T34" fmla="*/ 248 w 248"/>
                  <a:gd name="T35" fmla="*/ 287 h 287"/>
                  <a:gd name="T36" fmla="*/ 248 w 248"/>
                  <a:gd name="T37" fmla="*/ 40 h 287"/>
                  <a:gd name="T38" fmla="*/ 218 w 248"/>
                  <a:gd name="T39" fmla="*/ 40 h 287"/>
                  <a:gd name="T40" fmla="*/ 181 w 248"/>
                  <a:gd name="T41" fmla="*/ 24 h 287"/>
                  <a:gd name="T42" fmla="*/ 193 w 248"/>
                  <a:gd name="T43" fmla="*/ 14 h 287"/>
                  <a:gd name="T44" fmla="*/ 205 w 248"/>
                  <a:gd name="T45" fmla="*/ 24 h 287"/>
                  <a:gd name="T46" fmla="*/ 205 w 248"/>
                  <a:gd name="T47" fmla="*/ 66 h 287"/>
                  <a:gd name="T48" fmla="*/ 193 w 248"/>
                  <a:gd name="T49" fmla="*/ 76 h 287"/>
                  <a:gd name="T50" fmla="*/ 181 w 248"/>
                  <a:gd name="T51" fmla="*/ 66 h 287"/>
                  <a:gd name="T52" fmla="*/ 181 w 248"/>
                  <a:gd name="T53" fmla="*/ 24 h 287"/>
                  <a:gd name="T54" fmla="*/ 112 w 248"/>
                  <a:gd name="T55" fmla="*/ 24 h 287"/>
                  <a:gd name="T56" fmla="*/ 124 w 248"/>
                  <a:gd name="T57" fmla="*/ 14 h 287"/>
                  <a:gd name="T58" fmla="*/ 136 w 248"/>
                  <a:gd name="T59" fmla="*/ 24 h 287"/>
                  <a:gd name="T60" fmla="*/ 136 w 248"/>
                  <a:gd name="T61" fmla="*/ 66 h 287"/>
                  <a:gd name="T62" fmla="*/ 124 w 248"/>
                  <a:gd name="T63" fmla="*/ 76 h 287"/>
                  <a:gd name="T64" fmla="*/ 112 w 248"/>
                  <a:gd name="T65" fmla="*/ 66 h 287"/>
                  <a:gd name="T66" fmla="*/ 112 w 248"/>
                  <a:gd name="T67" fmla="*/ 24 h 287"/>
                  <a:gd name="T68" fmla="*/ 43 w 248"/>
                  <a:gd name="T69" fmla="*/ 24 h 287"/>
                  <a:gd name="T70" fmla="*/ 55 w 248"/>
                  <a:gd name="T71" fmla="*/ 14 h 287"/>
                  <a:gd name="T72" fmla="*/ 67 w 248"/>
                  <a:gd name="T73" fmla="*/ 24 h 287"/>
                  <a:gd name="T74" fmla="*/ 67 w 248"/>
                  <a:gd name="T75" fmla="*/ 66 h 287"/>
                  <a:gd name="T76" fmla="*/ 55 w 248"/>
                  <a:gd name="T77" fmla="*/ 76 h 287"/>
                  <a:gd name="T78" fmla="*/ 43 w 248"/>
                  <a:gd name="T79" fmla="*/ 66 h 287"/>
                  <a:gd name="T80" fmla="*/ 43 w 248"/>
                  <a:gd name="T81" fmla="*/ 24 h 287"/>
                  <a:gd name="T82" fmla="*/ 227 w 248"/>
                  <a:gd name="T83" fmla="*/ 267 h 287"/>
                  <a:gd name="T84" fmla="*/ 21 w 248"/>
                  <a:gd name="T85" fmla="*/ 267 h 287"/>
                  <a:gd name="T86" fmla="*/ 21 w 248"/>
                  <a:gd name="T87" fmla="*/ 95 h 287"/>
                  <a:gd name="T88" fmla="*/ 227 w 248"/>
                  <a:gd name="T89" fmla="*/ 95 h 287"/>
                  <a:gd name="T90" fmla="*/ 227 w 248"/>
                  <a:gd name="T91" fmla="*/ 26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48" h="287">
                    <a:moveTo>
                      <a:pt x="218" y="40"/>
                    </a:moveTo>
                    <a:cubicBezTo>
                      <a:pt x="218" y="24"/>
                      <a:pt x="218" y="24"/>
                      <a:pt x="218" y="24"/>
                    </a:cubicBezTo>
                    <a:cubicBezTo>
                      <a:pt x="218" y="9"/>
                      <a:pt x="209" y="0"/>
                      <a:pt x="193" y="0"/>
                    </a:cubicBezTo>
                    <a:cubicBezTo>
                      <a:pt x="177" y="0"/>
                      <a:pt x="167" y="9"/>
                      <a:pt x="167" y="24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50" y="40"/>
                      <a:pt x="150" y="40"/>
                      <a:pt x="150" y="40"/>
                    </a:cubicBezTo>
                    <a:cubicBezTo>
                      <a:pt x="150" y="24"/>
                      <a:pt x="150" y="24"/>
                      <a:pt x="150" y="24"/>
                    </a:cubicBezTo>
                    <a:cubicBezTo>
                      <a:pt x="150" y="9"/>
                      <a:pt x="140" y="0"/>
                      <a:pt x="124" y="0"/>
                    </a:cubicBezTo>
                    <a:cubicBezTo>
                      <a:pt x="108" y="0"/>
                      <a:pt x="98" y="9"/>
                      <a:pt x="98" y="24"/>
                    </a:cubicBezTo>
                    <a:cubicBezTo>
                      <a:pt x="98" y="40"/>
                      <a:pt x="98" y="40"/>
                      <a:pt x="98" y="40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81" y="24"/>
                      <a:pt x="81" y="24"/>
                      <a:pt x="81" y="24"/>
                    </a:cubicBezTo>
                    <a:cubicBezTo>
                      <a:pt x="81" y="9"/>
                      <a:pt x="71" y="0"/>
                      <a:pt x="55" y="0"/>
                    </a:cubicBezTo>
                    <a:cubicBezTo>
                      <a:pt x="39" y="0"/>
                      <a:pt x="29" y="9"/>
                      <a:pt x="29" y="24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287"/>
                      <a:pt x="0" y="287"/>
                      <a:pt x="0" y="287"/>
                    </a:cubicBezTo>
                    <a:cubicBezTo>
                      <a:pt x="248" y="287"/>
                      <a:pt x="248" y="287"/>
                      <a:pt x="248" y="287"/>
                    </a:cubicBezTo>
                    <a:cubicBezTo>
                      <a:pt x="248" y="40"/>
                      <a:pt x="248" y="40"/>
                      <a:pt x="248" y="40"/>
                    </a:cubicBezTo>
                    <a:lnTo>
                      <a:pt x="218" y="40"/>
                    </a:lnTo>
                    <a:close/>
                    <a:moveTo>
                      <a:pt x="181" y="24"/>
                    </a:moveTo>
                    <a:cubicBezTo>
                      <a:pt x="181" y="17"/>
                      <a:pt x="184" y="14"/>
                      <a:pt x="193" y="14"/>
                    </a:cubicBezTo>
                    <a:cubicBezTo>
                      <a:pt x="201" y="14"/>
                      <a:pt x="205" y="17"/>
                      <a:pt x="205" y="24"/>
                    </a:cubicBezTo>
                    <a:cubicBezTo>
                      <a:pt x="205" y="66"/>
                      <a:pt x="205" y="66"/>
                      <a:pt x="205" y="66"/>
                    </a:cubicBezTo>
                    <a:cubicBezTo>
                      <a:pt x="205" y="73"/>
                      <a:pt x="201" y="76"/>
                      <a:pt x="193" y="76"/>
                    </a:cubicBezTo>
                    <a:cubicBezTo>
                      <a:pt x="184" y="76"/>
                      <a:pt x="181" y="73"/>
                      <a:pt x="181" y="66"/>
                    </a:cubicBezTo>
                    <a:lnTo>
                      <a:pt x="181" y="24"/>
                    </a:lnTo>
                    <a:close/>
                    <a:moveTo>
                      <a:pt x="112" y="24"/>
                    </a:moveTo>
                    <a:cubicBezTo>
                      <a:pt x="112" y="17"/>
                      <a:pt x="115" y="14"/>
                      <a:pt x="124" y="14"/>
                    </a:cubicBezTo>
                    <a:cubicBezTo>
                      <a:pt x="132" y="14"/>
                      <a:pt x="136" y="17"/>
                      <a:pt x="136" y="24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36" y="73"/>
                      <a:pt x="132" y="76"/>
                      <a:pt x="124" y="76"/>
                    </a:cubicBezTo>
                    <a:cubicBezTo>
                      <a:pt x="115" y="76"/>
                      <a:pt x="112" y="73"/>
                      <a:pt x="112" y="66"/>
                    </a:cubicBezTo>
                    <a:lnTo>
                      <a:pt x="112" y="24"/>
                    </a:lnTo>
                    <a:close/>
                    <a:moveTo>
                      <a:pt x="43" y="24"/>
                    </a:moveTo>
                    <a:cubicBezTo>
                      <a:pt x="43" y="17"/>
                      <a:pt x="47" y="14"/>
                      <a:pt x="55" y="14"/>
                    </a:cubicBezTo>
                    <a:cubicBezTo>
                      <a:pt x="64" y="14"/>
                      <a:pt x="67" y="17"/>
                      <a:pt x="67" y="24"/>
                    </a:cubicBezTo>
                    <a:cubicBezTo>
                      <a:pt x="67" y="66"/>
                      <a:pt x="67" y="66"/>
                      <a:pt x="67" y="66"/>
                    </a:cubicBezTo>
                    <a:cubicBezTo>
                      <a:pt x="67" y="73"/>
                      <a:pt x="64" y="76"/>
                      <a:pt x="55" y="76"/>
                    </a:cubicBezTo>
                    <a:cubicBezTo>
                      <a:pt x="47" y="76"/>
                      <a:pt x="43" y="73"/>
                      <a:pt x="43" y="66"/>
                    </a:cubicBezTo>
                    <a:lnTo>
                      <a:pt x="43" y="24"/>
                    </a:lnTo>
                    <a:close/>
                    <a:moveTo>
                      <a:pt x="227" y="267"/>
                    </a:moveTo>
                    <a:cubicBezTo>
                      <a:pt x="21" y="267"/>
                      <a:pt x="21" y="267"/>
                      <a:pt x="21" y="267"/>
                    </a:cubicBezTo>
                    <a:cubicBezTo>
                      <a:pt x="21" y="95"/>
                      <a:pt x="21" y="95"/>
                      <a:pt x="21" y="95"/>
                    </a:cubicBezTo>
                    <a:cubicBezTo>
                      <a:pt x="227" y="95"/>
                      <a:pt x="227" y="95"/>
                      <a:pt x="227" y="95"/>
                    </a:cubicBezTo>
                    <a:lnTo>
                      <a:pt x="227" y="2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26" name="Freeform 432">
                <a:extLst>
                  <a:ext uri="{FF2B5EF4-FFF2-40B4-BE49-F238E27FC236}">
                    <a16:creationId xmlns:a16="http://schemas.microsoft.com/office/drawing/2014/main" xmlns="" id="{E92587E6-DF52-45BC-899C-893D7EC896E6}"/>
                  </a:ext>
                </a:extLst>
              </p:cNvPr>
              <p:cNvSpPr/>
              <p:nvPr/>
            </p:nvSpPr>
            <p:spPr bwMode="auto">
              <a:xfrm>
                <a:off x="3052763" y="2182813"/>
                <a:ext cx="41275" cy="63500"/>
              </a:xfrm>
              <a:custGeom>
                <a:avLst/>
                <a:gdLst>
                  <a:gd name="T0" fmla="*/ 66 w 66"/>
                  <a:gd name="T1" fmla="*/ 70 h 102"/>
                  <a:gd name="T2" fmla="*/ 42 w 66"/>
                  <a:gd name="T3" fmla="*/ 46 h 102"/>
                  <a:gd name="T4" fmla="*/ 42 w 66"/>
                  <a:gd name="T5" fmla="*/ 45 h 102"/>
                  <a:gd name="T6" fmla="*/ 64 w 66"/>
                  <a:gd name="T7" fmla="*/ 21 h 102"/>
                  <a:gd name="T8" fmla="*/ 31 w 66"/>
                  <a:gd name="T9" fmla="*/ 0 h 102"/>
                  <a:gd name="T10" fmla="*/ 3 w 66"/>
                  <a:gd name="T11" fmla="*/ 5 h 102"/>
                  <a:gd name="T12" fmla="*/ 5 w 66"/>
                  <a:gd name="T13" fmla="*/ 22 h 102"/>
                  <a:gd name="T14" fmla="*/ 26 w 66"/>
                  <a:gd name="T15" fmla="*/ 17 h 102"/>
                  <a:gd name="T16" fmla="*/ 40 w 66"/>
                  <a:gd name="T17" fmla="*/ 27 h 102"/>
                  <a:gd name="T18" fmla="*/ 19 w 66"/>
                  <a:gd name="T19" fmla="*/ 39 h 102"/>
                  <a:gd name="T20" fmla="*/ 19 w 66"/>
                  <a:gd name="T21" fmla="*/ 57 h 102"/>
                  <a:gd name="T22" fmla="*/ 44 w 66"/>
                  <a:gd name="T23" fmla="*/ 72 h 102"/>
                  <a:gd name="T24" fmla="*/ 27 w 66"/>
                  <a:gd name="T25" fmla="*/ 85 h 102"/>
                  <a:gd name="T26" fmla="*/ 3 w 66"/>
                  <a:gd name="T27" fmla="*/ 80 h 102"/>
                  <a:gd name="T28" fmla="*/ 0 w 66"/>
                  <a:gd name="T29" fmla="*/ 98 h 102"/>
                  <a:gd name="T30" fmla="*/ 25 w 66"/>
                  <a:gd name="T31" fmla="*/ 102 h 102"/>
                  <a:gd name="T32" fmla="*/ 66 w 66"/>
                  <a:gd name="T33" fmla="*/ 7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102">
                    <a:moveTo>
                      <a:pt x="66" y="70"/>
                    </a:moveTo>
                    <a:cubicBezTo>
                      <a:pt x="66" y="57"/>
                      <a:pt x="58" y="50"/>
                      <a:pt x="42" y="46"/>
                    </a:cubicBezTo>
                    <a:cubicBezTo>
                      <a:pt x="42" y="45"/>
                      <a:pt x="42" y="45"/>
                      <a:pt x="42" y="45"/>
                    </a:cubicBezTo>
                    <a:cubicBezTo>
                      <a:pt x="56" y="41"/>
                      <a:pt x="64" y="33"/>
                      <a:pt x="64" y="21"/>
                    </a:cubicBezTo>
                    <a:cubicBezTo>
                      <a:pt x="64" y="9"/>
                      <a:pt x="52" y="0"/>
                      <a:pt x="31" y="0"/>
                    </a:cubicBezTo>
                    <a:cubicBezTo>
                      <a:pt x="22" y="0"/>
                      <a:pt x="12" y="1"/>
                      <a:pt x="3" y="5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12" y="19"/>
                      <a:pt x="19" y="17"/>
                      <a:pt x="26" y="17"/>
                    </a:cubicBezTo>
                    <a:cubicBezTo>
                      <a:pt x="37" y="17"/>
                      <a:pt x="40" y="21"/>
                      <a:pt x="40" y="27"/>
                    </a:cubicBezTo>
                    <a:cubicBezTo>
                      <a:pt x="40" y="35"/>
                      <a:pt x="32" y="38"/>
                      <a:pt x="19" y="39"/>
                    </a:cubicBezTo>
                    <a:cubicBezTo>
                      <a:pt x="19" y="57"/>
                      <a:pt x="19" y="57"/>
                      <a:pt x="19" y="57"/>
                    </a:cubicBezTo>
                    <a:cubicBezTo>
                      <a:pt x="38" y="58"/>
                      <a:pt x="44" y="62"/>
                      <a:pt x="44" y="72"/>
                    </a:cubicBezTo>
                    <a:cubicBezTo>
                      <a:pt x="44" y="79"/>
                      <a:pt x="37" y="85"/>
                      <a:pt x="27" y="85"/>
                    </a:cubicBezTo>
                    <a:cubicBezTo>
                      <a:pt x="18" y="85"/>
                      <a:pt x="11" y="83"/>
                      <a:pt x="3" y="8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7" y="100"/>
                      <a:pt x="16" y="102"/>
                      <a:pt x="25" y="102"/>
                    </a:cubicBezTo>
                    <a:cubicBezTo>
                      <a:pt x="48" y="102"/>
                      <a:pt x="66" y="91"/>
                      <a:pt x="66" y="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27" name="Freeform 433">
                <a:extLst>
                  <a:ext uri="{FF2B5EF4-FFF2-40B4-BE49-F238E27FC236}">
                    <a16:creationId xmlns:a16="http://schemas.microsoft.com/office/drawing/2014/main" xmlns="" id="{5A463D29-52BF-4B11-97B2-BBB2B99240FD}"/>
                  </a:ext>
                </a:extLst>
              </p:cNvPr>
              <p:cNvSpPr/>
              <p:nvPr/>
            </p:nvSpPr>
            <p:spPr bwMode="auto">
              <a:xfrm>
                <a:off x="3103563" y="2184401"/>
                <a:ext cx="25400" cy="60325"/>
              </a:xfrm>
              <a:custGeom>
                <a:avLst/>
                <a:gdLst>
                  <a:gd name="T0" fmla="*/ 8 w 16"/>
                  <a:gd name="T1" fmla="*/ 10 h 38"/>
                  <a:gd name="T2" fmla="*/ 8 w 16"/>
                  <a:gd name="T3" fmla="*/ 38 h 38"/>
                  <a:gd name="T4" fmla="*/ 16 w 16"/>
                  <a:gd name="T5" fmla="*/ 38 h 38"/>
                  <a:gd name="T6" fmla="*/ 16 w 16"/>
                  <a:gd name="T7" fmla="*/ 0 h 38"/>
                  <a:gd name="T8" fmla="*/ 12 w 16"/>
                  <a:gd name="T9" fmla="*/ 0 h 38"/>
                  <a:gd name="T10" fmla="*/ 0 w 16"/>
                  <a:gd name="T11" fmla="*/ 6 h 38"/>
                  <a:gd name="T12" fmla="*/ 1 w 16"/>
                  <a:gd name="T13" fmla="*/ 13 h 38"/>
                  <a:gd name="T14" fmla="*/ 8 w 16"/>
                  <a:gd name="T15" fmla="*/ 1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38">
                    <a:moveTo>
                      <a:pt x="8" y="10"/>
                    </a:moveTo>
                    <a:lnTo>
                      <a:pt x="8" y="38"/>
                    </a:lnTo>
                    <a:lnTo>
                      <a:pt x="16" y="38"/>
                    </a:lnTo>
                    <a:lnTo>
                      <a:pt x="16" y="0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1" y="13"/>
                    </a:lnTo>
                    <a:lnTo>
                      <a:pt x="8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868EBC6C-1452-44CA-8B1B-4FB2BD62A18C}"/>
              </a:ext>
            </a:extLst>
          </p:cNvPr>
          <p:cNvGrpSpPr/>
          <p:nvPr/>
        </p:nvGrpSpPr>
        <p:grpSpPr>
          <a:xfrm>
            <a:off x="6201924" y="2351392"/>
            <a:ext cx="2406336" cy="3272757"/>
            <a:chOff x="6201924" y="2351392"/>
            <a:chExt cx="2406336" cy="3272757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9AD57CBE-71DD-460B-A39C-BD2788EFB228}"/>
                </a:ext>
              </a:extLst>
            </p:cNvPr>
            <p:cNvSpPr/>
            <p:nvPr/>
          </p:nvSpPr>
          <p:spPr>
            <a:xfrm flipH="1">
              <a:off x="6201924" y="2351392"/>
              <a:ext cx="2406336" cy="3198665"/>
            </a:xfrm>
            <a:prstGeom prst="rect">
              <a:avLst/>
            </a:prstGeom>
            <a:solidFill>
              <a:srgbClr val="CAD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C022AC82-FF9D-4562-8140-22244B4133FF}"/>
                </a:ext>
              </a:extLst>
            </p:cNvPr>
            <p:cNvSpPr txBox="1"/>
            <p:nvPr/>
          </p:nvSpPr>
          <p:spPr>
            <a:xfrm>
              <a:off x="6434126" y="4249414"/>
              <a:ext cx="2092581" cy="13747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ts val="2000"/>
                </a:lnSpc>
                <a:defRPr sz="1050"/>
              </a:lvl1pPr>
            </a:lstStyle>
            <a:p>
              <a:r>
                <a:rPr lang="zh-CN" altLang="en-US" dirty="0">
                  <a:cs typeface="+mn-ea"/>
                  <a:sym typeface="+mn-lt"/>
                </a:rPr>
                <a:t>请在此处添加具体内容，请言简意赅，简单说明即可，不必繁 琐。请在此处添加具体内容，请言简意赅，简单说明即可，不必繁琐。</a:t>
              </a:r>
            </a:p>
          </p:txBody>
        </p:sp>
        <p:sp>
          <p:nvSpPr>
            <p:cNvPr id="20" name="TextBox 76">
              <a:extLst>
                <a:ext uri="{FF2B5EF4-FFF2-40B4-BE49-F238E27FC236}">
                  <a16:creationId xmlns:a16="http://schemas.microsoft.com/office/drawing/2014/main" xmlns="" id="{B6880A84-BC23-4788-9254-5D93C956C02F}"/>
                </a:ext>
              </a:extLst>
            </p:cNvPr>
            <p:cNvSpPr txBox="1"/>
            <p:nvPr/>
          </p:nvSpPr>
          <p:spPr>
            <a:xfrm>
              <a:off x="6799798" y="3733421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u="sng" dirty="0">
                  <a:solidFill>
                    <a:srgbClr val="323C50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DB58B329-D215-4985-B099-CA6B50B17CC3}"/>
                </a:ext>
              </a:extLst>
            </p:cNvPr>
            <p:cNvGrpSpPr/>
            <p:nvPr/>
          </p:nvGrpSpPr>
          <p:grpSpPr>
            <a:xfrm>
              <a:off x="6984414" y="2758564"/>
              <a:ext cx="888007" cy="704003"/>
              <a:chOff x="6184901" y="6007101"/>
              <a:chExt cx="176213" cy="139700"/>
            </a:xfrm>
            <a:solidFill>
              <a:srgbClr val="323C50"/>
            </a:solidFill>
          </p:grpSpPr>
          <p:sp>
            <p:nvSpPr>
              <p:cNvPr id="29" name="Freeform 378">
                <a:extLst>
                  <a:ext uri="{FF2B5EF4-FFF2-40B4-BE49-F238E27FC236}">
                    <a16:creationId xmlns:a16="http://schemas.microsoft.com/office/drawing/2014/main" xmlns="" id="{462DBD98-8653-4618-B390-7078CF4E55FA}"/>
                  </a:ext>
                </a:extLst>
              </p:cNvPr>
              <p:cNvSpPr/>
              <p:nvPr/>
            </p:nvSpPr>
            <p:spPr bwMode="auto">
              <a:xfrm>
                <a:off x="6184901" y="6084888"/>
                <a:ext cx="176213" cy="61913"/>
              </a:xfrm>
              <a:custGeom>
                <a:avLst/>
                <a:gdLst>
                  <a:gd name="T0" fmla="*/ 174 w 288"/>
                  <a:gd name="T1" fmla="*/ 18 h 101"/>
                  <a:gd name="T2" fmla="*/ 174 w 288"/>
                  <a:gd name="T3" fmla="*/ 30 h 101"/>
                  <a:gd name="T4" fmla="*/ 162 w 288"/>
                  <a:gd name="T5" fmla="*/ 30 h 101"/>
                  <a:gd name="T6" fmla="*/ 126 w 288"/>
                  <a:gd name="T7" fmla="*/ 30 h 101"/>
                  <a:gd name="T8" fmla="*/ 114 w 288"/>
                  <a:gd name="T9" fmla="*/ 30 h 101"/>
                  <a:gd name="T10" fmla="*/ 114 w 288"/>
                  <a:gd name="T11" fmla="*/ 18 h 101"/>
                  <a:gd name="T12" fmla="*/ 114 w 288"/>
                  <a:gd name="T13" fmla="*/ 0 h 101"/>
                  <a:gd name="T14" fmla="*/ 0 w 288"/>
                  <a:gd name="T15" fmla="*/ 0 h 101"/>
                  <a:gd name="T16" fmla="*/ 0 w 288"/>
                  <a:gd name="T17" fmla="*/ 86 h 101"/>
                  <a:gd name="T18" fmla="*/ 14 w 288"/>
                  <a:gd name="T19" fmla="*/ 101 h 101"/>
                  <a:gd name="T20" fmla="*/ 274 w 288"/>
                  <a:gd name="T21" fmla="*/ 101 h 101"/>
                  <a:gd name="T22" fmla="*/ 288 w 288"/>
                  <a:gd name="T23" fmla="*/ 86 h 101"/>
                  <a:gd name="T24" fmla="*/ 288 w 288"/>
                  <a:gd name="T25" fmla="*/ 0 h 101"/>
                  <a:gd name="T26" fmla="*/ 174 w 288"/>
                  <a:gd name="T27" fmla="*/ 0 h 101"/>
                  <a:gd name="T28" fmla="*/ 174 w 288"/>
                  <a:gd name="T29" fmla="*/ 1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8" h="101">
                    <a:moveTo>
                      <a:pt x="174" y="18"/>
                    </a:moveTo>
                    <a:cubicBezTo>
                      <a:pt x="174" y="30"/>
                      <a:pt x="174" y="30"/>
                      <a:pt x="174" y="30"/>
                    </a:cubicBezTo>
                    <a:cubicBezTo>
                      <a:pt x="162" y="30"/>
                      <a:pt x="162" y="30"/>
                      <a:pt x="162" y="30"/>
                    </a:cubicBezTo>
                    <a:cubicBezTo>
                      <a:pt x="126" y="30"/>
                      <a:pt x="126" y="30"/>
                      <a:pt x="126" y="30"/>
                    </a:cubicBezTo>
                    <a:cubicBezTo>
                      <a:pt x="114" y="30"/>
                      <a:pt x="114" y="30"/>
                      <a:pt x="114" y="30"/>
                    </a:cubicBezTo>
                    <a:cubicBezTo>
                      <a:pt x="114" y="18"/>
                      <a:pt x="114" y="18"/>
                      <a:pt x="114" y="18"/>
                    </a:cubicBezTo>
                    <a:cubicBezTo>
                      <a:pt x="114" y="0"/>
                      <a:pt x="114" y="0"/>
                      <a:pt x="11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94"/>
                      <a:pt x="6" y="101"/>
                      <a:pt x="14" y="101"/>
                    </a:cubicBezTo>
                    <a:cubicBezTo>
                      <a:pt x="274" y="101"/>
                      <a:pt x="274" y="101"/>
                      <a:pt x="274" y="101"/>
                    </a:cubicBezTo>
                    <a:cubicBezTo>
                      <a:pt x="282" y="101"/>
                      <a:pt x="288" y="94"/>
                      <a:pt x="288" y="86"/>
                    </a:cubicBezTo>
                    <a:cubicBezTo>
                      <a:pt x="288" y="0"/>
                      <a:pt x="288" y="0"/>
                      <a:pt x="288" y="0"/>
                    </a:cubicBezTo>
                    <a:cubicBezTo>
                      <a:pt x="174" y="0"/>
                      <a:pt x="174" y="0"/>
                      <a:pt x="174" y="0"/>
                    </a:cubicBezTo>
                    <a:lnTo>
                      <a:pt x="174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0" name="Freeform 379">
                <a:extLst>
                  <a:ext uri="{FF2B5EF4-FFF2-40B4-BE49-F238E27FC236}">
                    <a16:creationId xmlns:a16="http://schemas.microsoft.com/office/drawing/2014/main" xmlns="" id="{4EFA040D-A73C-4CB9-A733-C9E03467F48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84901" y="6007101"/>
                <a:ext cx="176213" cy="68263"/>
              </a:xfrm>
              <a:custGeom>
                <a:avLst/>
                <a:gdLst>
                  <a:gd name="T0" fmla="*/ 114 w 288"/>
                  <a:gd name="T1" fmla="*/ 100 h 110"/>
                  <a:gd name="T2" fmla="*/ 114 w 288"/>
                  <a:gd name="T3" fmla="*/ 88 h 110"/>
                  <a:gd name="T4" fmla="*/ 126 w 288"/>
                  <a:gd name="T5" fmla="*/ 88 h 110"/>
                  <a:gd name="T6" fmla="*/ 162 w 288"/>
                  <a:gd name="T7" fmla="*/ 88 h 110"/>
                  <a:gd name="T8" fmla="*/ 174 w 288"/>
                  <a:gd name="T9" fmla="*/ 88 h 110"/>
                  <a:gd name="T10" fmla="*/ 174 w 288"/>
                  <a:gd name="T11" fmla="*/ 100 h 110"/>
                  <a:gd name="T12" fmla="*/ 174 w 288"/>
                  <a:gd name="T13" fmla="*/ 110 h 110"/>
                  <a:gd name="T14" fmla="*/ 288 w 288"/>
                  <a:gd name="T15" fmla="*/ 110 h 110"/>
                  <a:gd name="T16" fmla="*/ 288 w 288"/>
                  <a:gd name="T17" fmla="*/ 62 h 110"/>
                  <a:gd name="T18" fmla="*/ 274 w 288"/>
                  <a:gd name="T19" fmla="*/ 48 h 110"/>
                  <a:gd name="T20" fmla="*/ 198 w 288"/>
                  <a:gd name="T21" fmla="*/ 48 h 110"/>
                  <a:gd name="T22" fmla="*/ 198 w 288"/>
                  <a:gd name="T23" fmla="*/ 14 h 110"/>
                  <a:gd name="T24" fmla="*/ 184 w 288"/>
                  <a:gd name="T25" fmla="*/ 0 h 110"/>
                  <a:gd name="T26" fmla="*/ 104 w 288"/>
                  <a:gd name="T27" fmla="*/ 0 h 110"/>
                  <a:gd name="T28" fmla="*/ 90 w 288"/>
                  <a:gd name="T29" fmla="*/ 14 h 110"/>
                  <a:gd name="T30" fmla="*/ 90 w 288"/>
                  <a:gd name="T31" fmla="*/ 48 h 110"/>
                  <a:gd name="T32" fmla="*/ 14 w 288"/>
                  <a:gd name="T33" fmla="*/ 48 h 110"/>
                  <a:gd name="T34" fmla="*/ 0 w 288"/>
                  <a:gd name="T35" fmla="*/ 62 h 110"/>
                  <a:gd name="T36" fmla="*/ 0 w 288"/>
                  <a:gd name="T37" fmla="*/ 110 h 110"/>
                  <a:gd name="T38" fmla="*/ 114 w 288"/>
                  <a:gd name="T39" fmla="*/ 110 h 110"/>
                  <a:gd name="T40" fmla="*/ 114 w 288"/>
                  <a:gd name="T41" fmla="*/ 100 h 110"/>
                  <a:gd name="T42" fmla="*/ 114 w 288"/>
                  <a:gd name="T43" fmla="*/ 34 h 110"/>
                  <a:gd name="T44" fmla="*/ 128 w 288"/>
                  <a:gd name="T45" fmla="*/ 20 h 110"/>
                  <a:gd name="T46" fmla="*/ 160 w 288"/>
                  <a:gd name="T47" fmla="*/ 20 h 110"/>
                  <a:gd name="T48" fmla="*/ 174 w 288"/>
                  <a:gd name="T49" fmla="*/ 34 h 110"/>
                  <a:gd name="T50" fmla="*/ 174 w 288"/>
                  <a:gd name="T51" fmla="*/ 48 h 110"/>
                  <a:gd name="T52" fmla="*/ 114 w 288"/>
                  <a:gd name="T53" fmla="*/ 48 h 110"/>
                  <a:gd name="T54" fmla="*/ 114 w 288"/>
                  <a:gd name="T55" fmla="*/ 3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88" h="110">
                    <a:moveTo>
                      <a:pt x="114" y="100"/>
                    </a:moveTo>
                    <a:cubicBezTo>
                      <a:pt x="114" y="88"/>
                      <a:pt x="114" y="88"/>
                      <a:pt x="114" y="88"/>
                    </a:cubicBezTo>
                    <a:cubicBezTo>
                      <a:pt x="126" y="88"/>
                      <a:pt x="126" y="88"/>
                      <a:pt x="126" y="88"/>
                    </a:cubicBezTo>
                    <a:cubicBezTo>
                      <a:pt x="162" y="88"/>
                      <a:pt x="162" y="88"/>
                      <a:pt x="162" y="88"/>
                    </a:cubicBezTo>
                    <a:cubicBezTo>
                      <a:pt x="174" y="88"/>
                      <a:pt x="174" y="88"/>
                      <a:pt x="174" y="88"/>
                    </a:cubicBezTo>
                    <a:cubicBezTo>
                      <a:pt x="174" y="100"/>
                      <a:pt x="174" y="100"/>
                      <a:pt x="174" y="100"/>
                    </a:cubicBezTo>
                    <a:cubicBezTo>
                      <a:pt x="174" y="110"/>
                      <a:pt x="174" y="110"/>
                      <a:pt x="174" y="110"/>
                    </a:cubicBezTo>
                    <a:cubicBezTo>
                      <a:pt x="288" y="110"/>
                      <a:pt x="288" y="110"/>
                      <a:pt x="288" y="110"/>
                    </a:cubicBezTo>
                    <a:cubicBezTo>
                      <a:pt x="288" y="62"/>
                      <a:pt x="288" y="62"/>
                      <a:pt x="288" y="62"/>
                    </a:cubicBezTo>
                    <a:cubicBezTo>
                      <a:pt x="288" y="54"/>
                      <a:pt x="282" y="48"/>
                      <a:pt x="274" y="48"/>
                    </a:cubicBezTo>
                    <a:cubicBezTo>
                      <a:pt x="198" y="48"/>
                      <a:pt x="198" y="48"/>
                      <a:pt x="198" y="48"/>
                    </a:cubicBezTo>
                    <a:cubicBezTo>
                      <a:pt x="198" y="14"/>
                      <a:pt x="198" y="14"/>
                      <a:pt x="198" y="14"/>
                    </a:cubicBezTo>
                    <a:cubicBezTo>
                      <a:pt x="198" y="6"/>
                      <a:pt x="192" y="0"/>
                      <a:pt x="184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96" y="0"/>
                      <a:pt x="90" y="6"/>
                      <a:pt x="90" y="14"/>
                    </a:cubicBezTo>
                    <a:cubicBezTo>
                      <a:pt x="90" y="48"/>
                      <a:pt x="90" y="48"/>
                      <a:pt x="90" y="48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6" y="48"/>
                      <a:pt x="0" y="54"/>
                      <a:pt x="0" y="62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114" y="110"/>
                      <a:pt x="114" y="110"/>
                      <a:pt x="114" y="110"/>
                    </a:cubicBezTo>
                    <a:lnTo>
                      <a:pt x="114" y="100"/>
                    </a:lnTo>
                    <a:close/>
                    <a:moveTo>
                      <a:pt x="114" y="34"/>
                    </a:moveTo>
                    <a:cubicBezTo>
                      <a:pt x="114" y="26"/>
                      <a:pt x="120" y="20"/>
                      <a:pt x="128" y="20"/>
                    </a:cubicBezTo>
                    <a:cubicBezTo>
                      <a:pt x="160" y="20"/>
                      <a:pt x="160" y="20"/>
                      <a:pt x="160" y="20"/>
                    </a:cubicBezTo>
                    <a:cubicBezTo>
                      <a:pt x="168" y="20"/>
                      <a:pt x="174" y="26"/>
                      <a:pt x="174" y="34"/>
                    </a:cubicBezTo>
                    <a:cubicBezTo>
                      <a:pt x="174" y="48"/>
                      <a:pt x="174" y="48"/>
                      <a:pt x="174" y="48"/>
                    </a:cubicBezTo>
                    <a:cubicBezTo>
                      <a:pt x="114" y="48"/>
                      <a:pt x="114" y="48"/>
                      <a:pt x="114" y="48"/>
                    </a:cubicBezTo>
                    <a:lnTo>
                      <a:pt x="114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1" name="Rectangle 380">
                <a:extLst>
                  <a:ext uri="{FF2B5EF4-FFF2-40B4-BE49-F238E27FC236}">
                    <a16:creationId xmlns:a16="http://schemas.microsoft.com/office/drawing/2014/main" xmlns="" id="{EA5E8ABA-54BC-4957-84C9-B5F3DE99FC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1101" y="6069013"/>
                <a:ext cx="22225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FAC064AD-A73B-489A-8A70-A4565F58D478}"/>
              </a:ext>
            </a:extLst>
          </p:cNvPr>
          <p:cNvGrpSpPr/>
          <p:nvPr/>
        </p:nvGrpSpPr>
        <p:grpSpPr>
          <a:xfrm>
            <a:off x="3507539" y="2351392"/>
            <a:ext cx="2406336" cy="3198665"/>
            <a:chOff x="3507539" y="2351392"/>
            <a:chExt cx="2406336" cy="319866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AE0ADF81-92C8-4A0B-A6DC-3B2533761F6A}"/>
                </a:ext>
              </a:extLst>
            </p:cNvPr>
            <p:cNvSpPr/>
            <p:nvPr/>
          </p:nvSpPr>
          <p:spPr>
            <a:xfrm flipH="1">
              <a:off x="3507539" y="2351392"/>
              <a:ext cx="2406336" cy="3198665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4BEEE377-377C-460E-BD4E-EF9CC116E058}"/>
                </a:ext>
              </a:extLst>
            </p:cNvPr>
            <p:cNvSpPr txBox="1"/>
            <p:nvPr/>
          </p:nvSpPr>
          <p:spPr>
            <a:xfrm>
              <a:off x="3626317" y="4141926"/>
              <a:ext cx="2274706" cy="13747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请在此处添加具体内容，请言简意赅，简单说明即可，不必繁 琐。请在此处添加具体内容，请言简意赅，简单说明即可，不必繁琐。</a:t>
              </a:r>
            </a:p>
          </p:txBody>
        </p:sp>
        <p:sp>
          <p:nvSpPr>
            <p:cNvPr id="12" name="TextBox 76">
              <a:extLst>
                <a:ext uri="{FF2B5EF4-FFF2-40B4-BE49-F238E27FC236}">
                  <a16:creationId xmlns:a16="http://schemas.microsoft.com/office/drawing/2014/main" xmlns="" id="{604C5B36-4F13-4519-B72E-2AA8B6CC2433}"/>
                </a:ext>
              </a:extLst>
            </p:cNvPr>
            <p:cNvSpPr txBox="1"/>
            <p:nvPr/>
          </p:nvSpPr>
          <p:spPr>
            <a:xfrm>
              <a:off x="4127688" y="3765367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u="sng" dirty="0">
                  <a:solidFill>
                    <a:schemeClr val="bg1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xmlns="" id="{BF6A9A92-DDB2-4F55-85A0-8D0423222A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49997" y="2811099"/>
              <a:ext cx="779544" cy="550442"/>
            </a:xfrm>
            <a:custGeom>
              <a:avLst/>
              <a:gdLst>
                <a:gd name="T0" fmla="*/ 218 w 219"/>
                <a:gd name="T1" fmla="*/ 117 h 154"/>
                <a:gd name="T2" fmla="*/ 219 w 219"/>
                <a:gd name="T3" fmla="*/ 118 h 154"/>
                <a:gd name="T4" fmla="*/ 218 w 219"/>
                <a:gd name="T5" fmla="*/ 119 h 154"/>
                <a:gd name="T6" fmla="*/ 174 w 219"/>
                <a:gd name="T7" fmla="*/ 153 h 154"/>
                <a:gd name="T8" fmla="*/ 172 w 219"/>
                <a:gd name="T9" fmla="*/ 153 h 154"/>
                <a:gd name="T10" fmla="*/ 171 w 219"/>
                <a:gd name="T11" fmla="*/ 151 h 154"/>
                <a:gd name="T12" fmla="*/ 179 w 219"/>
                <a:gd name="T13" fmla="*/ 133 h 154"/>
                <a:gd name="T14" fmla="*/ 113 w 219"/>
                <a:gd name="T15" fmla="*/ 106 h 154"/>
                <a:gd name="T16" fmla="*/ 126 w 219"/>
                <a:gd name="T17" fmla="*/ 89 h 154"/>
                <a:gd name="T18" fmla="*/ 131 w 219"/>
                <a:gd name="T19" fmla="*/ 82 h 154"/>
                <a:gd name="T20" fmla="*/ 179 w 219"/>
                <a:gd name="T21" fmla="*/ 103 h 154"/>
                <a:gd name="T22" fmla="*/ 171 w 219"/>
                <a:gd name="T23" fmla="*/ 85 h 154"/>
                <a:gd name="T24" fmla="*/ 172 w 219"/>
                <a:gd name="T25" fmla="*/ 83 h 154"/>
                <a:gd name="T26" fmla="*/ 173 w 219"/>
                <a:gd name="T27" fmla="*/ 82 h 154"/>
                <a:gd name="T28" fmla="*/ 174 w 219"/>
                <a:gd name="T29" fmla="*/ 83 h 154"/>
                <a:gd name="T30" fmla="*/ 218 w 219"/>
                <a:gd name="T31" fmla="*/ 117 h 154"/>
                <a:gd name="T32" fmla="*/ 45 w 219"/>
                <a:gd name="T33" fmla="*/ 71 h 154"/>
                <a:gd name="T34" fmla="*/ 46 w 219"/>
                <a:gd name="T35" fmla="*/ 71 h 154"/>
                <a:gd name="T36" fmla="*/ 47 w 219"/>
                <a:gd name="T37" fmla="*/ 71 h 154"/>
                <a:gd name="T38" fmla="*/ 47 w 219"/>
                <a:gd name="T39" fmla="*/ 69 h 154"/>
                <a:gd name="T40" fmla="*/ 40 w 219"/>
                <a:gd name="T41" fmla="*/ 50 h 154"/>
                <a:gd name="T42" fmla="*/ 87 w 219"/>
                <a:gd name="T43" fmla="*/ 72 h 154"/>
                <a:gd name="T44" fmla="*/ 93 w 219"/>
                <a:gd name="T45" fmla="*/ 65 h 154"/>
                <a:gd name="T46" fmla="*/ 106 w 219"/>
                <a:gd name="T47" fmla="*/ 49 h 154"/>
                <a:gd name="T48" fmla="*/ 40 w 219"/>
                <a:gd name="T49" fmla="*/ 21 h 154"/>
                <a:gd name="T50" fmla="*/ 47 w 219"/>
                <a:gd name="T51" fmla="*/ 2 h 154"/>
                <a:gd name="T52" fmla="*/ 47 w 219"/>
                <a:gd name="T53" fmla="*/ 0 h 154"/>
                <a:gd name="T54" fmla="*/ 45 w 219"/>
                <a:gd name="T55" fmla="*/ 0 h 154"/>
                <a:gd name="T56" fmla="*/ 0 w 219"/>
                <a:gd name="T57" fmla="*/ 34 h 154"/>
                <a:gd name="T58" fmla="*/ 0 w 219"/>
                <a:gd name="T59" fmla="*/ 35 h 154"/>
                <a:gd name="T60" fmla="*/ 0 w 219"/>
                <a:gd name="T61" fmla="*/ 37 h 154"/>
                <a:gd name="T62" fmla="*/ 45 w 219"/>
                <a:gd name="T63" fmla="*/ 71 h 154"/>
                <a:gd name="T64" fmla="*/ 121 w 219"/>
                <a:gd name="T65" fmla="*/ 86 h 154"/>
                <a:gd name="T66" fmla="*/ 179 w 219"/>
                <a:gd name="T67" fmla="*/ 50 h 154"/>
                <a:gd name="T68" fmla="*/ 171 w 219"/>
                <a:gd name="T69" fmla="*/ 69 h 154"/>
                <a:gd name="T70" fmla="*/ 172 w 219"/>
                <a:gd name="T71" fmla="*/ 71 h 154"/>
                <a:gd name="T72" fmla="*/ 173 w 219"/>
                <a:gd name="T73" fmla="*/ 71 h 154"/>
                <a:gd name="T74" fmla="*/ 174 w 219"/>
                <a:gd name="T75" fmla="*/ 71 h 154"/>
                <a:gd name="T76" fmla="*/ 218 w 219"/>
                <a:gd name="T77" fmla="*/ 37 h 154"/>
                <a:gd name="T78" fmla="*/ 219 w 219"/>
                <a:gd name="T79" fmla="*/ 35 h 154"/>
                <a:gd name="T80" fmla="*/ 218 w 219"/>
                <a:gd name="T81" fmla="*/ 34 h 154"/>
                <a:gd name="T82" fmla="*/ 174 w 219"/>
                <a:gd name="T83" fmla="*/ 0 h 154"/>
                <a:gd name="T84" fmla="*/ 172 w 219"/>
                <a:gd name="T85" fmla="*/ 0 h 154"/>
                <a:gd name="T86" fmla="*/ 171 w 219"/>
                <a:gd name="T87" fmla="*/ 2 h 154"/>
                <a:gd name="T88" fmla="*/ 179 w 219"/>
                <a:gd name="T89" fmla="*/ 21 h 154"/>
                <a:gd name="T90" fmla="*/ 97 w 219"/>
                <a:gd name="T91" fmla="*/ 69 h 154"/>
                <a:gd name="T92" fmla="*/ 40 w 219"/>
                <a:gd name="T93" fmla="*/ 103 h 154"/>
                <a:gd name="T94" fmla="*/ 47 w 219"/>
                <a:gd name="T95" fmla="*/ 85 h 154"/>
                <a:gd name="T96" fmla="*/ 47 w 219"/>
                <a:gd name="T97" fmla="*/ 83 h 154"/>
                <a:gd name="T98" fmla="*/ 46 w 219"/>
                <a:gd name="T99" fmla="*/ 82 h 154"/>
                <a:gd name="T100" fmla="*/ 45 w 219"/>
                <a:gd name="T101" fmla="*/ 83 h 154"/>
                <a:gd name="T102" fmla="*/ 0 w 219"/>
                <a:gd name="T103" fmla="*/ 117 h 154"/>
                <a:gd name="T104" fmla="*/ 0 w 219"/>
                <a:gd name="T105" fmla="*/ 118 h 154"/>
                <a:gd name="T106" fmla="*/ 0 w 219"/>
                <a:gd name="T107" fmla="*/ 119 h 154"/>
                <a:gd name="T108" fmla="*/ 45 w 219"/>
                <a:gd name="T109" fmla="*/ 153 h 154"/>
                <a:gd name="T110" fmla="*/ 47 w 219"/>
                <a:gd name="T111" fmla="*/ 153 h 154"/>
                <a:gd name="T112" fmla="*/ 47 w 219"/>
                <a:gd name="T113" fmla="*/ 151 h 154"/>
                <a:gd name="T114" fmla="*/ 40 w 219"/>
                <a:gd name="T115" fmla="*/ 133 h 154"/>
                <a:gd name="T116" fmla="*/ 121 w 219"/>
                <a:gd name="T117" fmla="*/ 8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154">
                  <a:moveTo>
                    <a:pt x="218" y="117"/>
                  </a:moveTo>
                  <a:cubicBezTo>
                    <a:pt x="219" y="117"/>
                    <a:pt x="219" y="117"/>
                    <a:pt x="219" y="118"/>
                  </a:cubicBezTo>
                  <a:cubicBezTo>
                    <a:pt x="219" y="119"/>
                    <a:pt x="219" y="119"/>
                    <a:pt x="218" y="119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4" y="154"/>
                    <a:pt x="173" y="154"/>
                    <a:pt x="172" y="153"/>
                  </a:cubicBezTo>
                  <a:cubicBezTo>
                    <a:pt x="171" y="153"/>
                    <a:pt x="171" y="152"/>
                    <a:pt x="171" y="151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45" y="131"/>
                    <a:pt x="126" y="119"/>
                    <a:pt x="113" y="106"/>
                  </a:cubicBezTo>
                  <a:cubicBezTo>
                    <a:pt x="118" y="100"/>
                    <a:pt x="122" y="94"/>
                    <a:pt x="126" y="89"/>
                  </a:cubicBezTo>
                  <a:cubicBezTo>
                    <a:pt x="128" y="86"/>
                    <a:pt x="130" y="84"/>
                    <a:pt x="131" y="82"/>
                  </a:cubicBezTo>
                  <a:cubicBezTo>
                    <a:pt x="141" y="93"/>
                    <a:pt x="154" y="102"/>
                    <a:pt x="179" y="103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4"/>
                    <a:pt x="171" y="83"/>
                    <a:pt x="172" y="83"/>
                  </a:cubicBezTo>
                  <a:cubicBezTo>
                    <a:pt x="172" y="82"/>
                    <a:pt x="173" y="82"/>
                    <a:pt x="173" y="82"/>
                  </a:cubicBezTo>
                  <a:cubicBezTo>
                    <a:pt x="173" y="82"/>
                    <a:pt x="174" y="82"/>
                    <a:pt x="174" y="83"/>
                  </a:cubicBezTo>
                  <a:lnTo>
                    <a:pt x="218" y="117"/>
                  </a:lnTo>
                  <a:close/>
                  <a:moveTo>
                    <a:pt x="45" y="71"/>
                  </a:moveTo>
                  <a:cubicBezTo>
                    <a:pt x="45" y="71"/>
                    <a:pt x="45" y="71"/>
                    <a:pt x="46" y="71"/>
                  </a:cubicBezTo>
                  <a:cubicBezTo>
                    <a:pt x="46" y="71"/>
                    <a:pt x="46" y="71"/>
                    <a:pt x="47" y="71"/>
                  </a:cubicBezTo>
                  <a:cubicBezTo>
                    <a:pt x="47" y="70"/>
                    <a:pt x="48" y="69"/>
                    <a:pt x="47" y="6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65" y="52"/>
                    <a:pt x="77" y="61"/>
                    <a:pt x="87" y="72"/>
                  </a:cubicBezTo>
                  <a:cubicBezTo>
                    <a:pt x="89" y="70"/>
                    <a:pt x="91" y="68"/>
                    <a:pt x="93" y="65"/>
                  </a:cubicBezTo>
                  <a:cubicBezTo>
                    <a:pt x="96" y="60"/>
                    <a:pt x="101" y="54"/>
                    <a:pt x="106" y="49"/>
                  </a:cubicBezTo>
                  <a:cubicBezTo>
                    <a:pt x="92" y="35"/>
                    <a:pt x="73" y="23"/>
                    <a:pt x="40" y="2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1"/>
                    <a:pt x="47" y="1"/>
                    <a:pt x="47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5" y="71"/>
                  </a:lnTo>
                  <a:close/>
                  <a:moveTo>
                    <a:pt x="121" y="86"/>
                  </a:moveTo>
                  <a:cubicBezTo>
                    <a:pt x="134" y="67"/>
                    <a:pt x="145" y="53"/>
                    <a:pt x="179" y="50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69"/>
                    <a:pt x="171" y="70"/>
                    <a:pt x="172" y="71"/>
                  </a:cubicBezTo>
                  <a:cubicBezTo>
                    <a:pt x="172" y="71"/>
                    <a:pt x="173" y="71"/>
                    <a:pt x="173" y="71"/>
                  </a:cubicBezTo>
                  <a:cubicBezTo>
                    <a:pt x="173" y="71"/>
                    <a:pt x="174" y="71"/>
                    <a:pt x="174" y="71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6"/>
                    <a:pt x="219" y="36"/>
                    <a:pt x="219" y="35"/>
                  </a:cubicBezTo>
                  <a:cubicBezTo>
                    <a:pt x="219" y="35"/>
                    <a:pt x="219" y="34"/>
                    <a:pt x="218" y="34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0"/>
                    <a:pt x="173" y="0"/>
                    <a:pt x="172" y="0"/>
                  </a:cubicBezTo>
                  <a:cubicBezTo>
                    <a:pt x="171" y="1"/>
                    <a:pt x="171" y="1"/>
                    <a:pt x="171" y="2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30" y="23"/>
                    <a:pt x="112" y="48"/>
                    <a:pt x="97" y="69"/>
                  </a:cubicBezTo>
                  <a:cubicBezTo>
                    <a:pt x="84" y="87"/>
                    <a:pt x="74" y="101"/>
                    <a:pt x="40" y="103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8" y="84"/>
                    <a:pt x="47" y="83"/>
                    <a:pt x="47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5" y="82"/>
                    <a:pt x="45" y="82"/>
                    <a:pt x="45" y="83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4"/>
                    <a:pt x="46" y="154"/>
                    <a:pt x="47" y="153"/>
                  </a:cubicBezTo>
                  <a:cubicBezTo>
                    <a:pt x="47" y="153"/>
                    <a:pt x="48" y="152"/>
                    <a:pt x="47" y="151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89" y="131"/>
                    <a:pt x="107" y="106"/>
                    <a:pt x="121" y="8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1400" dirty="0">
                <a:cs typeface="+mn-ea"/>
                <a:sym typeface="+mn-lt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BA818AC6-848F-42FF-9A76-F57A9443C592}"/>
              </a:ext>
            </a:extLst>
          </p:cNvPr>
          <p:cNvGrpSpPr/>
          <p:nvPr/>
        </p:nvGrpSpPr>
        <p:grpSpPr>
          <a:xfrm>
            <a:off x="8922015" y="2351392"/>
            <a:ext cx="2406336" cy="3272757"/>
            <a:chOff x="8922015" y="2351392"/>
            <a:chExt cx="2406336" cy="3272757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AEB21087-F733-469A-B998-5EC00D3B7A5C}"/>
                </a:ext>
              </a:extLst>
            </p:cNvPr>
            <p:cNvSpPr/>
            <p:nvPr/>
          </p:nvSpPr>
          <p:spPr>
            <a:xfrm flipH="1">
              <a:off x="8922015" y="2351392"/>
              <a:ext cx="2406336" cy="3198665"/>
            </a:xfrm>
            <a:prstGeom prst="rect">
              <a:avLst/>
            </a:prstGeom>
            <a:solidFill>
              <a:srgbClr val="CAD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762AE84E-380A-4D47-87B4-52D64ACF379F}"/>
                </a:ext>
              </a:extLst>
            </p:cNvPr>
            <p:cNvSpPr txBox="1"/>
            <p:nvPr/>
          </p:nvSpPr>
          <p:spPr>
            <a:xfrm>
              <a:off x="9154217" y="4249414"/>
              <a:ext cx="2092581" cy="13747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ts val="2000"/>
                </a:lnSpc>
                <a:defRPr sz="1050"/>
              </a:lvl1pPr>
            </a:lstStyle>
            <a:p>
              <a:r>
                <a:rPr lang="zh-CN" altLang="en-US" dirty="0">
                  <a:cs typeface="+mn-ea"/>
                  <a:sym typeface="+mn-lt"/>
                </a:rPr>
                <a:t>请在此处添加具体内容，请言简意赅，简单说明即可，不必繁 琐。请在此处添加具体内容，请言简意赅，简单说明即可，不必繁琐。</a:t>
              </a:r>
            </a:p>
          </p:txBody>
        </p:sp>
        <p:sp>
          <p:nvSpPr>
            <p:cNvPr id="13" name="TextBox 76">
              <a:extLst>
                <a:ext uri="{FF2B5EF4-FFF2-40B4-BE49-F238E27FC236}">
                  <a16:creationId xmlns:a16="http://schemas.microsoft.com/office/drawing/2014/main" xmlns="" id="{21A94365-F31E-4B73-A33A-6C68C9A09A67}"/>
                </a:ext>
              </a:extLst>
            </p:cNvPr>
            <p:cNvSpPr txBox="1"/>
            <p:nvPr/>
          </p:nvSpPr>
          <p:spPr>
            <a:xfrm>
              <a:off x="9519889" y="3733421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u="sng" dirty="0">
                  <a:solidFill>
                    <a:srgbClr val="323C50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3" name="Freeform 381">
              <a:extLst>
                <a:ext uri="{FF2B5EF4-FFF2-40B4-BE49-F238E27FC236}">
                  <a16:creationId xmlns:a16="http://schemas.microsoft.com/office/drawing/2014/main" xmlns="" id="{ACA03A94-2B47-4B85-A5B3-436C63847D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10832" y="2738789"/>
              <a:ext cx="761810" cy="76181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197 w 288"/>
                <a:gd name="T11" fmla="*/ 136 h 288"/>
                <a:gd name="T12" fmla="*/ 194 w 288"/>
                <a:gd name="T13" fmla="*/ 99 h 288"/>
                <a:gd name="T14" fmla="*/ 242 w 288"/>
                <a:gd name="T15" fmla="*/ 99 h 288"/>
                <a:gd name="T16" fmla="*/ 252 w 288"/>
                <a:gd name="T17" fmla="*/ 136 h 288"/>
                <a:gd name="T18" fmla="*/ 197 w 288"/>
                <a:gd name="T19" fmla="*/ 136 h 288"/>
                <a:gd name="T20" fmla="*/ 37 w 288"/>
                <a:gd name="T21" fmla="*/ 136 h 288"/>
                <a:gd name="T22" fmla="*/ 46 w 288"/>
                <a:gd name="T23" fmla="*/ 99 h 288"/>
                <a:gd name="T24" fmla="*/ 95 w 288"/>
                <a:gd name="T25" fmla="*/ 99 h 288"/>
                <a:gd name="T26" fmla="*/ 92 w 288"/>
                <a:gd name="T27" fmla="*/ 136 h 288"/>
                <a:gd name="T28" fmla="*/ 37 w 288"/>
                <a:gd name="T29" fmla="*/ 136 h 288"/>
                <a:gd name="T30" fmla="*/ 111 w 288"/>
                <a:gd name="T31" fmla="*/ 99 h 288"/>
                <a:gd name="T32" fmla="*/ 178 w 288"/>
                <a:gd name="T33" fmla="*/ 99 h 288"/>
                <a:gd name="T34" fmla="*/ 181 w 288"/>
                <a:gd name="T35" fmla="*/ 136 h 288"/>
                <a:gd name="T36" fmla="*/ 108 w 288"/>
                <a:gd name="T37" fmla="*/ 136 h 288"/>
                <a:gd name="T38" fmla="*/ 111 w 288"/>
                <a:gd name="T39" fmla="*/ 99 h 288"/>
                <a:gd name="T40" fmla="*/ 37 w 288"/>
                <a:gd name="T41" fmla="*/ 152 h 288"/>
                <a:gd name="T42" fmla="*/ 92 w 288"/>
                <a:gd name="T43" fmla="*/ 152 h 288"/>
                <a:gd name="T44" fmla="*/ 95 w 288"/>
                <a:gd name="T45" fmla="*/ 190 h 288"/>
                <a:gd name="T46" fmla="*/ 47 w 288"/>
                <a:gd name="T47" fmla="*/ 190 h 288"/>
                <a:gd name="T48" fmla="*/ 37 w 288"/>
                <a:gd name="T49" fmla="*/ 152 h 288"/>
                <a:gd name="T50" fmla="*/ 108 w 288"/>
                <a:gd name="T51" fmla="*/ 152 h 288"/>
                <a:gd name="T52" fmla="*/ 181 w 288"/>
                <a:gd name="T53" fmla="*/ 152 h 288"/>
                <a:gd name="T54" fmla="*/ 178 w 288"/>
                <a:gd name="T55" fmla="*/ 190 h 288"/>
                <a:gd name="T56" fmla="*/ 111 w 288"/>
                <a:gd name="T57" fmla="*/ 190 h 288"/>
                <a:gd name="T58" fmla="*/ 108 w 288"/>
                <a:gd name="T59" fmla="*/ 152 h 288"/>
                <a:gd name="T60" fmla="*/ 197 w 288"/>
                <a:gd name="T61" fmla="*/ 152 h 288"/>
                <a:gd name="T62" fmla="*/ 252 w 288"/>
                <a:gd name="T63" fmla="*/ 152 h 288"/>
                <a:gd name="T64" fmla="*/ 242 w 288"/>
                <a:gd name="T65" fmla="*/ 190 h 288"/>
                <a:gd name="T66" fmla="*/ 194 w 288"/>
                <a:gd name="T67" fmla="*/ 190 h 288"/>
                <a:gd name="T68" fmla="*/ 197 w 288"/>
                <a:gd name="T69" fmla="*/ 152 h 288"/>
                <a:gd name="T70" fmla="*/ 233 w 288"/>
                <a:gd name="T71" fmla="*/ 82 h 288"/>
                <a:gd name="T72" fmla="*/ 191 w 288"/>
                <a:gd name="T73" fmla="*/ 82 h 288"/>
                <a:gd name="T74" fmla="*/ 180 w 288"/>
                <a:gd name="T75" fmla="*/ 42 h 288"/>
                <a:gd name="T76" fmla="*/ 233 w 288"/>
                <a:gd name="T77" fmla="*/ 82 h 288"/>
                <a:gd name="T78" fmla="*/ 160 w 288"/>
                <a:gd name="T79" fmla="*/ 37 h 288"/>
                <a:gd name="T80" fmla="*/ 175 w 288"/>
                <a:gd name="T81" fmla="*/ 82 h 288"/>
                <a:gd name="T82" fmla="*/ 114 w 288"/>
                <a:gd name="T83" fmla="*/ 82 h 288"/>
                <a:gd name="T84" fmla="*/ 128 w 288"/>
                <a:gd name="T85" fmla="*/ 37 h 288"/>
                <a:gd name="T86" fmla="*/ 144 w 288"/>
                <a:gd name="T87" fmla="*/ 36 h 288"/>
                <a:gd name="T88" fmla="*/ 160 w 288"/>
                <a:gd name="T89" fmla="*/ 37 h 288"/>
                <a:gd name="T90" fmla="*/ 109 w 288"/>
                <a:gd name="T91" fmla="*/ 42 h 288"/>
                <a:gd name="T92" fmla="*/ 97 w 288"/>
                <a:gd name="T93" fmla="*/ 82 h 288"/>
                <a:gd name="T94" fmla="*/ 56 w 288"/>
                <a:gd name="T95" fmla="*/ 82 h 288"/>
                <a:gd name="T96" fmla="*/ 109 w 288"/>
                <a:gd name="T97" fmla="*/ 42 h 288"/>
                <a:gd name="T98" fmla="*/ 56 w 288"/>
                <a:gd name="T99" fmla="*/ 206 h 288"/>
                <a:gd name="T100" fmla="*/ 97 w 288"/>
                <a:gd name="T101" fmla="*/ 206 h 288"/>
                <a:gd name="T102" fmla="*/ 109 w 288"/>
                <a:gd name="T103" fmla="*/ 246 h 288"/>
                <a:gd name="T104" fmla="*/ 56 w 288"/>
                <a:gd name="T105" fmla="*/ 206 h 288"/>
                <a:gd name="T106" fmla="*/ 128 w 288"/>
                <a:gd name="T107" fmla="*/ 251 h 288"/>
                <a:gd name="T108" fmla="*/ 114 w 288"/>
                <a:gd name="T109" fmla="*/ 206 h 288"/>
                <a:gd name="T110" fmla="*/ 175 w 288"/>
                <a:gd name="T111" fmla="*/ 206 h 288"/>
                <a:gd name="T112" fmla="*/ 160 w 288"/>
                <a:gd name="T113" fmla="*/ 251 h 288"/>
                <a:gd name="T114" fmla="*/ 144 w 288"/>
                <a:gd name="T115" fmla="*/ 252 h 288"/>
                <a:gd name="T116" fmla="*/ 128 w 288"/>
                <a:gd name="T117" fmla="*/ 251 h 288"/>
                <a:gd name="T118" fmla="*/ 180 w 288"/>
                <a:gd name="T119" fmla="*/ 246 h 288"/>
                <a:gd name="T120" fmla="*/ 191 w 288"/>
                <a:gd name="T121" fmla="*/ 206 h 288"/>
                <a:gd name="T122" fmla="*/ 232 w 288"/>
                <a:gd name="T123" fmla="*/ 206 h 288"/>
                <a:gd name="T124" fmla="*/ 180 w 288"/>
                <a:gd name="T125" fmla="*/ 24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224"/>
                    <a:pt x="65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197" y="136"/>
                  </a:moveTo>
                  <a:cubicBezTo>
                    <a:pt x="197" y="123"/>
                    <a:pt x="196" y="110"/>
                    <a:pt x="194" y="99"/>
                  </a:cubicBezTo>
                  <a:cubicBezTo>
                    <a:pt x="242" y="99"/>
                    <a:pt x="242" y="99"/>
                    <a:pt x="242" y="99"/>
                  </a:cubicBezTo>
                  <a:cubicBezTo>
                    <a:pt x="247" y="110"/>
                    <a:pt x="251" y="123"/>
                    <a:pt x="252" y="136"/>
                  </a:cubicBezTo>
                  <a:lnTo>
                    <a:pt x="197" y="136"/>
                  </a:lnTo>
                  <a:close/>
                  <a:moveTo>
                    <a:pt x="37" y="136"/>
                  </a:moveTo>
                  <a:cubicBezTo>
                    <a:pt x="38" y="123"/>
                    <a:pt x="41" y="110"/>
                    <a:pt x="46" y="99"/>
                  </a:cubicBezTo>
                  <a:cubicBezTo>
                    <a:pt x="95" y="99"/>
                    <a:pt x="95" y="99"/>
                    <a:pt x="95" y="99"/>
                  </a:cubicBezTo>
                  <a:cubicBezTo>
                    <a:pt x="93" y="110"/>
                    <a:pt x="92" y="123"/>
                    <a:pt x="92" y="136"/>
                  </a:cubicBezTo>
                  <a:lnTo>
                    <a:pt x="37" y="136"/>
                  </a:lnTo>
                  <a:close/>
                  <a:moveTo>
                    <a:pt x="111" y="99"/>
                  </a:moveTo>
                  <a:cubicBezTo>
                    <a:pt x="178" y="99"/>
                    <a:pt x="178" y="99"/>
                    <a:pt x="178" y="99"/>
                  </a:cubicBezTo>
                  <a:cubicBezTo>
                    <a:pt x="179" y="110"/>
                    <a:pt x="181" y="123"/>
                    <a:pt x="181" y="136"/>
                  </a:cubicBezTo>
                  <a:cubicBezTo>
                    <a:pt x="108" y="136"/>
                    <a:pt x="108" y="136"/>
                    <a:pt x="108" y="136"/>
                  </a:cubicBezTo>
                  <a:cubicBezTo>
                    <a:pt x="108" y="123"/>
                    <a:pt x="109" y="110"/>
                    <a:pt x="111" y="99"/>
                  </a:cubicBezTo>
                  <a:close/>
                  <a:moveTo>
                    <a:pt x="37" y="152"/>
                  </a:moveTo>
                  <a:cubicBezTo>
                    <a:pt x="92" y="152"/>
                    <a:pt x="92" y="152"/>
                    <a:pt x="92" y="152"/>
                  </a:cubicBezTo>
                  <a:cubicBezTo>
                    <a:pt x="92" y="166"/>
                    <a:pt x="93" y="179"/>
                    <a:pt x="95" y="190"/>
                  </a:cubicBezTo>
                  <a:cubicBezTo>
                    <a:pt x="47" y="190"/>
                    <a:pt x="47" y="190"/>
                    <a:pt x="47" y="190"/>
                  </a:cubicBezTo>
                  <a:cubicBezTo>
                    <a:pt x="41" y="179"/>
                    <a:pt x="38" y="166"/>
                    <a:pt x="37" y="152"/>
                  </a:cubicBezTo>
                  <a:close/>
                  <a:moveTo>
                    <a:pt x="108" y="152"/>
                  </a:moveTo>
                  <a:cubicBezTo>
                    <a:pt x="181" y="152"/>
                    <a:pt x="181" y="152"/>
                    <a:pt x="181" y="152"/>
                  </a:cubicBezTo>
                  <a:cubicBezTo>
                    <a:pt x="180" y="166"/>
                    <a:pt x="179" y="179"/>
                    <a:pt x="178" y="190"/>
                  </a:cubicBezTo>
                  <a:cubicBezTo>
                    <a:pt x="111" y="190"/>
                    <a:pt x="111" y="190"/>
                    <a:pt x="111" y="190"/>
                  </a:cubicBezTo>
                  <a:cubicBezTo>
                    <a:pt x="109" y="179"/>
                    <a:pt x="108" y="166"/>
                    <a:pt x="108" y="152"/>
                  </a:cubicBezTo>
                  <a:close/>
                  <a:moveTo>
                    <a:pt x="197" y="152"/>
                  </a:moveTo>
                  <a:cubicBezTo>
                    <a:pt x="252" y="152"/>
                    <a:pt x="252" y="152"/>
                    <a:pt x="252" y="152"/>
                  </a:cubicBezTo>
                  <a:cubicBezTo>
                    <a:pt x="251" y="166"/>
                    <a:pt x="247" y="179"/>
                    <a:pt x="242" y="190"/>
                  </a:cubicBezTo>
                  <a:cubicBezTo>
                    <a:pt x="194" y="190"/>
                    <a:pt x="194" y="190"/>
                    <a:pt x="194" y="190"/>
                  </a:cubicBezTo>
                  <a:cubicBezTo>
                    <a:pt x="196" y="179"/>
                    <a:pt x="197" y="166"/>
                    <a:pt x="197" y="152"/>
                  </a:cubicBezTo>
                  <a:close/>
                  <a:moveTo>
                    <a:pt x="233" y="82"/>
                  </a:moveTo>
                  <a:cubicBezTo>
                    <a:pt x="191" y="82"/>
                    <a:pt x="191" y="82"/>
                    <a:pt x="191" y="82"/>
                  </a:cubicBezTo>
                  <a:cubicBezTo>
                    <a:pt x="188" y="67"/>
                    <a:pt x="184" y="53"/>
                    <a:pt x="180" y="42"/>
                  </a:cubicBezTo>
                  <a:cubicBezTo>
                    <a:pt x="201" y="50"/>
                    <a:pt x="220" y="64"/>
                    <a:pt x="233" y="82"/>
                  </a:cubicBezTo>
                  <a:close/>
                  <a:moveTo>
                    <a:pt x="160" y="37"/>
                  </a:moveTo>
                  <a:cubicBezTo>
                    <a:pt x="166" y="49"/>
                    <a:pt x="171" y="64"/>
                    <a:pt x="175" y="82"/>
                  </a:cubicBezTo>
                  <a:cubicBezTo>
                    <a:pt x="114" y="82"/>
                    <a:pt x="114" y="82"/>
                    <a:pt x="114" y="82"/>
                  </a:cubicBezTo>
                  <a:cubicBezTo>
                    <a:pt x="118" y="64"/>
                    <a:pt x="123" y="49"/>
                    <a:pt x="128" y="37"/>
                  </a:cubicBezTo>
                  <a:cubicBezTo>
                    <a:pt x="134" y="37"/>
                    <a:pt x="139" y="36"/>
                    <a:pt x="144" y="36"/>
                  </a:cubicBezTo>
                  <a:cubicBezTo>
                    <a:pt x="150" y="36"/>
                    <a:pt x="155" y="37"/>
                    <a:pt x="160" y="37"/>
                  </a:cubicBezTo>
                  <a:close/>
                  <a:moveTo>
                    <a:pt x="109" y="42"/>
                  </a:moveTo>
                  <a:cubicBezTo>
                    <a:pt x="104" y="53"/>
                    <a:pt x="100" y="67"/>
                    <a:pt x="97" y="82"/>
                  </a:cubicBezTo>
                  <a:cubicBezTo>
                    <a:pt x="56" y="82"/>
                    <a:pt x="56" y="82"/>
                    <a:pt x="56" y="82"/>
                  </a:cubicBezTo>
                  <a:cubicBezTo>
                    <a:pt x="69" y="64"/>
                    <a:pt x="87" y="50"/>
                    <a:pt x="109" y="42"/>
                  </a:cubicBezTo>
                  <a:close/>
                  <a:moveTo>
                    <a:pt x="56" y="206"/>
                  </a:moveTo>
                  <a:cubicBezTo>
                    <a:pt x="97" y="206"/>
                    <a:pt x="97" y="206"/>
                    <a:pt x="97" y="206"/>
                  </a:cubicBezTo>
                  <a:cubicBezTo>
                    <a:pt x="100" y="222"/>
                    <a:pt x="104" y="235"/>
                    <a:pt x="109" y="246"/>
                  </a:cubicBezTo>
                  <a:cubicBezTo>
                    <a:pt x="87" y="239"/>
                    <a:pt x="69" y="225"/>
                    <a:pt x="56" y="206"/>
                  </a:cubicBezTo>
                  <a:close/>
                  <a:moveTo>
                    <a:pt x="128" y="251"/>
                  </a:moveTo>
                  <a:cubicBezTo>
                    <a:pt x="123" y="240"/>
                    <a:pt x="118" y="225"/>
                    <a:pt x="114" y="206"/>
                  </a:cubicBezTo>
                  <a:cubicBezTo>
                    <a:pt x="175" y="206"/>
                    <a:pt x="175" y="206"/>
                    <a:pt x="175" y="206"/>
                  </a:cubicBezTo>
                  <a:cubicBezTo>
                    <a:pt x="171" y="225"/>
                    <a:pt x="166" y="240"/>
                    <a:pt x="160" y="251"/>
                  </a:cubicBezTo>
                  <a:cubicBezTo>
                    <a:pt x="155" y="252"/>
                    <a:pt x="150" y="252"/>
                    <a:pt x="144" y="252"/>
                  </a:cubicBezTo>
                  <a:cubicBezTo>
                    <a:pt x="139" y="252"/>
                    <a:pt x="133" y="252"/>
                    <a:pt x="128" y="251"/>
                  </a:cubicBezTo>
                  <a:close/>
                  <a:moveTo>
                    <a:pt x="180" y="246"/>
                  </a:moveTo>
                  <a:cubicBezTo>
                    <a:pt x="184" y="235"/>
                    <a:pt x="188" y="222"/>
                    <a:pt x="191" y="206"/>
                  </a:cubicBezTo>
                  <a:cubicBezTo>
                    <a:pt x="232" y="206"/>
                    <a:pt x="232" y="206"/>
                    <a:pt x="232" y="206"/>
                  </a:cubicBezTo>
                  <a:cubicBezTo>
                    <a:pt x="219" y="225"/>
                    <a:pt x="201" y="238"/>
                    <a:pt x="180" y="246"/>
                  </a:cubicBezTo>
                  <a:close/>
                </a:path>
              </a:pathLst>
            </a:custGeom>
            <a:solidFill>
              <a:srgbClr val="323C50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15795503"/>
      </p:ext>
    </p:extLst>
  </p:cSld>
  <p:clrMapOvr>
    <a:masterClrMapping/>
  </p:clrMapOvr>
  <p:transition spd="slow"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4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矩形 66">
            <a:extLst>
              <a:ext uri="{FF2B5EF4-FFF2-40B4-BE49-F238E27FC236}">
                <a16:creationId xmlns:a16="http://schemas.microsoft.com/office/drawing/2014/main" xmlns="" id="{FA564DBD-0960-4488-8388-BE2026159DF7}"/>
              </a:ext>
            </a:extLst>
          </p:cNvPr>
          <p:cNvSpPr/>
          <p:nvPr/>
        </p:nvSpPr>
        <p:spPr>
          <a:xfrm>
            <a:off x="-13296" y="1"/>
            <a:ext cx="1220529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41F61C45-EBA9-4095-8441-A0C263FE3E63}"/>
              </a:ext>
            </a:extLst>
          </p:cNvPr>
          <p:cNvGrpSpPr/>
          <p:nvPr/>
        </p:nvGrpSpPr>
        <p:grpSpPr>
          <a:xfrm>
            <a:off x="1466850" y="1739045"/>
            <a:ext cx="9239250" cy="3379910"/>
            <a:chOff x="-402894" y="531747"/>
            <a:chExt cx="12993931" cy="4067645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xmlns="" id="{2894D948-9528-4EBD-B27D-A3A173799D69}"/>
                </a:ext>
              </a:extLst>
            </p:cNvPr>
            <p:cNvSpPr/>
            <p:nvPr/>
          </p:nvSpPr>
          <p:spPr>
            <a:xfrm>
              <a:off x="-402894" y="531747"/>
              <a:ext cx="12993931" cy="4067645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pic>
          <p:nvPicPr>
            <p:cNvPr id="69" name="Picture 5">
              <a:extLst>
                <a:ext uri="{FF2B5EF4-FFF2-40B4-BE49-F238E27FC236}">
                  <a16:creationId xmlns:a16="http://schemas.microsoft.com/office/drawing/2014/main" xmlns="" id="{903CA8E1-7A02-41B0-B545-8DDB2038B3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4233" y="819765"/>
              <a:ext cx="12192000" cy="35112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" name="文本框 22">
              <a:extLst>
                <a:ext uri="{FF2B5EF4-FFF2-40B4-BE49-F238E27FC236}">
                  <a16:creationId xmlns:a16="http://schemas.microsoft.com/office/drawing/2014/main" xmlns="" id="{2D86C056-E81C-46EE-B3DB-72EEA930E414}"/>
                </a:ext>
              </a:extLst>
            </p:cNvPr>
            <p:cNvSpPr txBox="1"/>
            <p:nvPr/>
          </p:nvSpPr>
          <p:spPr>
            <a:xfrm>
              <a:off x="2555049" y="1186360"/>
              <a:ext cx="6786939" cy="2778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defTabSz="685800">
                <a:defRPr sz="3600" b="1" spc="-110">
                  <a:solidFill>
                    <a:srgbClr val="1D2649"/>
                  </a:solidFill>
                  <a:latin typeface="NanLiHei_Eurostile" panose="02010600030101010101" pitchFamily="2" charset="-122"/>
                  <a:ea typeface="NanLiHei_Eurostile" panose="02010600030101010101" pitchFamily="2" charset="-122"/>
                </a:defRPr>
              </a:lvl1pPr>
              <a:lvl2pPr>
                <a:defRPr/>
              </a:lvl2pPr>
              <a:lvl3pPr>
                <a:defRPr/>
              </a:lvl3pPr>
              <a:lvl4pPr>
                <a:defRPr/>
              </a:lvl4pPr>
              <a:lvl5pPr>
                <a:defRPr/>
              </a:lvl5pPr>
              <a:lvl6pPr>
                <a:defRPr/>
              </a:lvl6pPr>
              <a:lvl7pPr>
                <a:defRPr/>
              </a:lvl7pPr>
              <a:lvl8pPr>
                <a:defRPr/>
              </a:lvl8pPr>
              <a:lvl9pPr>
                <a:defRPr/>
              </a:lvl9pPr>
            </a:lstStyle>
            <a:p>
              <a:pPr algn="ctr"/>
              <a:r>
                <a:rPr lang="en-US" altLang="zh-CN" sz="72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PART TWO</a:t>
              </a:r>
            </a:p>
            <a:p>
              <a:pPr algn="ctr"/>
              <a:r>
                <a:rPr lang="zh-CN" altLang="en-US" sz="72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执行过程</a:t>
              </a:r>
            </a:p>
          </p:txBody>
        </p:sp>
        <p:sp>
          <p:nvSpPr>
            <p:cNvPr id="73" name="箭头: 右 72">
              <a:extLst>
                <a:ext uri="{FF2B5EF4-FFF2-40B4-BE49-F238E27FC236}">
                  <a16:creationId xmlns:a16="http://schemas.microsoft.com/office/drawing/2014/main" xmlns="" id="{8E143CC4-1481-4CC5-AB4B-0D28F9D055CD}"/>
                </a:ext>
              </a:extLst>
            </p:cNvPr>
            <p:cNvSpPr/>
            <p:nvPr/>
          </p:nvSpPr>
          <p:spPr>
            <a:xfrm>
              <a:off x="11600330" y="2400697"/>
              <a:ext cx="323849" cy="341682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4" name="箭头: 右 73">
              <a:extLst>
                <a:ext uri="{FF2B5EF4-FFF2-40B4-BE49-F238E27FC236}">
                  <a16:creationId xmlns:a16="http://schemas.microsoft.com/office/drawing/2014/main" xmlns="" id="{ED984D04-ADB0-429E-8BAC-0DC131C2822B}"/>
                </a:ext>
              </a:extLst>
            </p:cNvPr>
            <p:cNvSpPr/>
            <p:nvPr/>
          </p:nvSpPr>
          <p:spPr>
            <a:xfrm flipH="1">
              <a:off x="267822" y="2432750"/>
              <a:ext cx="323849" cy="341682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14418325"/>
      </p:ext>
    </p:extLst>
  </p:cSld>
  <p:clrMapOvr>
    <a:masterClrMapping/>
  </p:clrMapOvr>
  <p:transition spd="slow"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0E408848-08A2-4FA6-843B-6801EA010976}"/>
              </a:ext>
            </a:extLst>
          </p:cNvPr>
          <p:cNvSpPr/>
          <p:nvPr/>
        </p:nvSpPr>
        <p:spPr>
          <a:xfrm>
            <a:off x="-13296" y="7653"/>
            <a:ext cx="12205295" cy="6850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5377D6EB-6C24-447A-968F-D2BF740D4782}"/>
              </a:ext>
            </a:extLst>
          </p:cNvPr>
          <p:cNvSpPr/>
          <p:nvPr/>
        </p:nvSpPr>
        <p:spPr>
          <a:xfrm>
            <a:off x="1" y="7653"/>
            <a:ext cx="12192000" cy="1035796"/>
          </a:xfrm>
          <a:prstGeom prst="rect">
            <a:avLst/>
          </a:prstGeom>
          <a:solidFill>
            <a:schemeClr val="accent5">
              <a:lumMod val="60000"/>
              <a:lumOff val="4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7669BAB3-1157-4ABF-A7E6-12B135AFE2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96757"/>
            <a:ext cx="12205295" cy="656191"/>
          </a:xfrm>
          <a:prstGeom prst="rect">
            <a:avLst/>
          </a:prstGeom>
        </p:spPr>
      </p:pic>
      <p:sp>
        <p:nvSpPr>
          <p:cNvPr id="23" name="TextBox 36">
            <a:extLst>
              <a:ext uri="{FF2B5EF4-FFF2-40B4-BE49-F238E27FC236}">
                <a16:creationId xmlns:a16="http://schemas.microsoft.com/office/drawing/2014/main" xmlns="" id="{5F65E1C8-9573-4031-A023-3342AAB18207}"/>
              </a:ext>
            </a:extLst>
          </p:cNvPr>
          <p:cNvSpPr txBox="1"/>
          <p:nvPr/>
        </p:nvSpPr>
        <p:spPr>
          <a:xfrm flipH="1">
            <a:off x="228155" y="273469"/>
            <a:ext cx="6305994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pc="3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PART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TWO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 执行过程</a:t>
            </a:r>
            <a:endParaRPr lang="en-US" altLang="zh-CN" sz="2667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箭头: 右 23">
            <a:extLst>
              <a:ext uri="{FF2B5EF4-FFF2-40B4-BE49-F238E27FC236}">
                <a16:creationId xmlns:a16="http://schemas.microsoft.com/office/drawing/2014/main" xmlns="" id="{AF4CF606-01B9-4D04-91B4-E2EAA29A33A4}"/>
              </a:ext>
            </a:extLst>
          </p:cNvPr>
          <p:cNvSpPr/>
          <p:nvPr/>
        </p:nvSpPr>
        <p:spPr>
          <a:xfrm>
            <a:off x="11706225" y="354011"/>
            <a:ext cx="323850" cy="341682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9CC397C-AA90-4F90-BE10-0FC36824AA43}"/>
              </a:ext>
            </a:extLst>
          </p:cNvPr>
          <p:cNvGrpSpPr/>
          <p:nvPr/>
        </p:nvGrpSpPr>
        <p:grpSpPr>
          <a:xfrm>
            <a:off x="958821" y="2455785"/>
            <a:ext cx="2527994" cy="1133900"/>
            <a:chOff x="958821" y="2455785"/>
            <a:chExt cx="2527994" cy="1133900"/>
          </a:xfrm>
        </p:grpSpPr>
        <p:sp>
          <p:nvSpPr>
            <p:cNvPr id="34" name="矩形 46">
              <a:extLst>
                <a:ext uri="{FF2B5EF4-FFF2-40B4-BE49-F238E27FC236}">
                  <a16:creationId xmlns:a16="http://schemas.microsoft.com/office/drawing/2014/main" xmlns="" id="{91B500D8-120C-4AC1-A767-EFCDC310E4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8821" y="2455785"/>
              <a:ext cx="2527994" cy="1133900"/>
            </a:xfrm>
            <a:prstGeom prst="rect">
              <a:avLst/>
            </a:prstGeom>
            <a:noFill/>
            <a:ln w="28575">
              <a:solidFill>
                <a:srgbClr val="323C50"/>
              </a:solidFill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xmlns="" id="{A9B107F1-48C4-47D8-A378-74D6AEBE34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53074" y="2730335"/>
              <a:ext cx="939489" cy="644749"/>
            </a:xfrm>
            <a:custGeom>
              <a:avLst/>
              <a:gdLst>
                <a:gd name="T0" fmla="*/ 134 w 256"/>
                <a:gd name="T1" fmla="*/ 1 h 174"/>
                <a:gd name="T2" fmla="*/ 121 w 256"/>
                <a:gd name="T3" fmla="*/ 1 h 174"/>
                <a:gd name="T4" fmla="*/ 0 w 256"/>
                <a:gd name="T5" fmla="*/ 66 h 174"/>
                <a:gd name="T6" fmla="*/ 12 w 256"/>
                <a:gd name="T7" fmla="*/ 84 h 174"/>
                <a:gd name="T8" fmla="*/ 12 w 256"/>
                <a:gd name="T9" fmla="*/ 93 h 174"/>
                <a:gd name="T10" fmla="*/ 12 w 256"/>
                <a:gd name="T11" fmla="*/ 120 h 174"/>
                <a:gd name="T12" fmla="*/ 6 w 256"/>
                <a:gd name="T13" fmla="*/ 133 h 174"/>
                <a:gd name="T14" fmla="*/ 6 w 256"/>
                <a:gd name="T15" fmla="*/ 163 h 174"/>
                <a:gd name="T16" fmla="*/ 29 w 256"/>
                <a:gd name="T17" fmla="*/ 167 h 174"/>
                <a:gd name="T18" fmla="*/ 40 w 256"/>
                <a:gd name="T19" fmla="*/ 155 h 174"/>
                <a:gd name="T20" fmla="*/ 27 w 256"/>
                <a:gd name="T21" fmla="*/ 124 h 174"/>
                <a:gd name="T22" fmla="*/ 15 w 256"/>
                <a:gd name="T23" fmla="*/ 107 h 174"/>
                <a:gd name="T24" fmla="*/ 27 w 256"/>
                <a:gd name="T25" fmla="*/ 89 h 174"/>
                <a:gd name="T26" fmla="*/ 46 w 256"/>
                <a:gd name="T27" fmla="*/ 97 h 174"/>
                <a:gd name="T28" fmla="*/ 45 w 256"/>
                <a:gd name="T29" fmla="*/ 141 h 174"/>
                <a:gd name="T30" fmla="*/ 212 w 256"/>
                <a:gd name="T31" fmla="*/ 141 h 174"/>
                <a:gd name="T32" fmla="*/ 212 w 256"/>
                <a:gd name="T33" fmla="*/ 96 h 174"/>
                <a:gd name="T34" fmla="*/ 256 w 256"/>
                <a:gd name="T35" fmla="*/ 66 h 174"/>
                <a:gd name="T36" fmla="*/ 14 w 256"/>
                <a:gd name="T37" fmla="*/ 156 h 174"/>
                <a:gd name="T38" fmla="*/ 26 w 256"/>
                <a:gd name="T39" fmla="*/ 134 h 174"/>
                <a:gd name="T40" fmla="*/ 14 w 256"/>
                <a:gd name="T41" fmla="*/ 156 h 174"/>
                <a:gd name="T42" fmla="*/ 174 w 256"/>
                <a:gd name="T43" fmla="*/ 134 h 174"/>
                <a:gd name="T44" fmla="*/ 164 w 256"/>
                <a:gd name="T45" fmla="*/ 142 h 174"/>
                <a:gd name="T46" fmla="*/ 170 w 256"/>
                <a:gd name="T47" fmla="*/ 146 h 174"/>
                <a:gd name="T48" fmla="*/ 196 w 256"/>
                <a:gd name="T49" fmla="*/ 137 h 174"/>
                <a:gd name="T50" fmla="*/ 129 w 256"/>
                <a:gd name="T51" fmla="*/ 158 h 174"/>
                <a:gd name="T52" fmla="*/ 61 w 256"/>
                <a:gd name="T53" fmla="*/ 136 h 174"/>
                <a:gd name="T54" fmla="*/ 147 w 256"/>
                <a:gd name="T55" fmla="*/ 150 h 174"/>
                <a:gd name="T56" fmla="*/ 146 w 256"/>
                <a:gd name="T57" fmla="*/ 139 h 174"/>
                <a:gd name="T58" fmla="*/ 61 w 256"/>
                <a:gd name="T59" fmla="*/ 122 h 174"/>
                <a:gd name="T60" fmla="*/ 121 w 256"/>
                <a:gd name="T61" fmla="*/ 130 h 174"/>
                <a:gd name="T62" fmla="*/ 134 w 256"/>
                <a:gd name="T63" fmla="*/ 130 h 174"/>
                <a:gd name="T64" fmla="*/ 196 w 256"/>
                <a:gd name="T65" fmla="*/ 123 h 174"/>
                <a:gd name="T66" fmla="*/ 16 w 256"/>
                <a:gd name="T67" fmla="*/ 66 h 174"/>
                <a:gd name="T68" fmla="*/ 240 w 256"/>
                <a:gd name="T69" fmla="*/ 66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6" h="174">
                  <a:moveTo>
                    <a:pt x="246" y="51"/>
                  </a:moveTo>
                  <a:cubicBezTo>
                    <a:pt x="134" y="1"/>
                    <a:pt x="134" y="1"/>
                    <a:pt x="134" y="1"/>
                  </a:cubicBezTo>
                  <a:cubicBezTo>
                    <a:pt x="132" y="0"/>
                    <a:pt x="130" y="0"/>
                    <a:pt x="128" y="0"/>
                  </a:cubicBezTo>
                  <a:cubicBezTo>
                    <a:pt x="125" y="0"/>
                    <a:pt x="123" y="0"/>
                    <a:pt x="121" y="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3" y="54"/>
                    <a:pt x="0" y="60"/>
                    <a:pt x="0" y="66"/>
                  </a:cubicBezTo>
                  <a:cubicBezTo>
                    <a:pt x="0" y="72"/>
                    <a:pt x="3" y="77"/>
                    <a:pt x="8" y="80"/>
                  </a:cubicBezTo>
                  <a:cubicBezTo>
                    <a:pt x="9" y="81"/>
                    <a:pt x="11" y="83"/>
                    <a:pt x="12" y="84"/>
                  </a:cubicBezTo>
                  <a:cubicBezTo>
                    <a:pt x="15" y="86"/>
                    <a:pt x="16" y="87"/>
                    <a:pt x="16" y="89"/>
                  </a:cubicBezTo>
                  <a:cubicBezTo>
                    <a:pt x="16" y="90"/>
                    <a:pt x="15" y="91"/>
                    <a:pt x="12" y="93"/>
                  </a:cubicBezTo>
                  <a:cubicBezTo>
                    <a:pt x="9" y="96"/>
                    <a:pt x="4" y="99"/>
                    <a:pt x="4" y="107"/>
                  </a:cubicBezTo>
                  <a:cubicBezTo>
                    <a:pt x="4" y="114"/>
                    <a:pt x="9" y="118"/>
                    <a:pt x="12" y="120"/>
                  </a:cubicBezTo>
                  <a:cubicBezTo>
                    <a:pt x="14" y="122"/>
                    <a:pt x="15" y="123"/>
                    <a:pt x="16" y="124"/>
                  </a:cubicBezTo>
                  <a:cubicBezTo>
                    <a:pt x="11" y="124"/>
                    <a:pt x="7" y="128"/>
                    <a:pt x="6" y="133"/>
                  </a:cubicBezTo>
                  <a:cubicBezTo>
                    <a:pt x="3" y="155"/>
                    <a:pt x="3" y="155"/>
                    <a:pt x="3" y="155"/>
                  </a:cubicBezTo>
                  <a:cubicBezTo>
                    <a:pt x="3" y="158"/>
                    <a:pt x="4" y="161"/>
                    <a:pt x="6" y="163"/>
                  </a:cubicBezTo>
                  <a:cubicBezTo>
                    <a:pt x="8" y="166"/>
                    <a:pt x="11" y="167"/>
                    <a:pt x="14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32" y="167"/>
                    <a:pt x="35" y="166"/>
                    <a:pt x="37" y="163"/>
                  </a:cubicBezTo>
                  <a:cubicBezTo>
                    <a:pt x="39" y="161"/>
                    <a:pt x="40" y="158"/>
                    <a:pt x="40" y="155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36" y="128"/>
                    <a:pt x="32" y="124"/>
                    <a:pt x="27" y="124"/>
                  </a:cubicBezTo>
                  <a:cubicBezTo>
                    <a:pt x="26" y="117"/>
                    <a:pt x="22" y="114"/>
                    <a:pt x="19" y="111"/>
                  </a:cubicBezTo>
                  <a:cubicBezTo>
                    <a:pt x="16" y="109"/>
                    <a:pt x="15" y="108"/>
                    <a:pt x="15" y="107"/>
                  </a:cubicBezTo>
                  <a:cubicBezTo>
                    <a:pt x="15" y="105"/>
                    <a:pt x="16" y="104"/>
                    <a:pt x="19" y="102"/>
                  </a:cubicBezTo>
                  <a:cubicBezTo>
                    <a:pt x="22" y="99"/>
                    <a:pt x="27" y="96"/>
                    <a:pt x="27" y="89"/>
                  </a:cubicBezTo>
                  <a:cubicBezTo>
                    <a:pt x="27" y="88"/>
                    <a:pt x="27" y="88"/>
                    <a:pt x="27" y="88"/>
                  </a:cubicBezTo>
                  <a:cubicBezTo>
                    <a:pt x="46" y="97"/>
                    <a:pt x="46" y="97"/>
                    <a:pt x="46" y="97"/>
                  </a:cubicBezTo>
                  <a:cubicBezTo>
                    <a:pt x="46" y="97"/>
                    <a:pt x="45" y="98"/>
                    <a:pt x="45" y="99"/>
                  </a:cubicBezTo>
                  <a:cubicBezTo>
                    <a:pt x="45" y="141"/>
                    <a:pt x="45" y="141"/>
                    <a:pt x="45" y="141"/>
                  </a:cubicBezTo>
                  <a:cubicBezTo>
                    <a:pt x="45" y="171"/>
                    <a:pt x="104" y="174"/>
                    <a:pt x="129" y="174"/>
                  </a:cubicBezTo>
                  <a:cubicBezTo>
                    <a:pt x="154" y="174"/>
                    <a:pt x="212" y="171"/>
                    <a:pt x="212" y="141"/>
                  </a:cubicBezTo>
                  <a:cubicBezTo>
                    <a:pt x="212" y="98"/>
                    <a:pt x="212" y="98"/>
                    <a:pt x="212" y="98"/>
                  </a:cubicBezTo>
                  <a:cubicBezTo>
                    <a:pt x="212" y="97"/>
                    <a:pt x="212" y="96"/>
                    <a:pt x="212" y="96"/>
                  </a:cubicBezTo>
                  <a:cubicBezTo>
                    <a:pt x="246" y="80"/>
                    <a:pt x="246" y="80"/>
                    <a:pt x="246" y="80"/>
                  </a:cubicBezTo>
                  <a:cubicBezTo>
                    <a:pt x="252" y="78"/>
                    <a:pt x="256" y="72"/>
                    <a:pt x="256" y="66"/>
                  </a:cubicBezTo>
                  <a:cubicBezTo>
                    <a:pt x="256" y="60"/>
                    <a:pt x="252" y="54"/>
                    <a:pt x="246" y="51"/>
                  </a:cubicBezTo>
                  <a:close/>
                  <a:moveTo>
                    <a:pt x="14" y="156"/>
                  </a:moveTo>
                  <a:cubicBezTo>
                    <a:pt x="17" y="134"/>
                    <a:pt x="17" y="134"/>
                    <a:pt x="17" y="134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29" y="156"/>
                    <a:pt x="29" y="156"/>
                    <a:pt x="29" y="156"/>
                  </a:cubicBezTo>
                  <a:lnTo>
                    <a:pt x="14" y="156"/>
                  </a:lnTo>
                  <a:close/>
                  <a:moveTo>
                    <a:pt x="196" y="123"/>
                  </a:moveTo>
                  <a:cubicBezTo>
                    <a:pt x="193" y="127"/>
                    <a:pt x="186" y="131"/>
                    <a:pt x="174" y="134"/>
                  </a:cubicBezTo>
                  <a:cubicBezTo>
                    <a:pt x="172" y="135"/>
                    <a:pt x="170" y="135"/>
                    <a:pt x="168" y="136"/>
                  </a:cubicBezTo>
                  <a:cubicBezTo>
                    <a:pt x="165" y="136"/>
                    <a:pt x="163" y="139"/>
                    <a:pt x="164" y="142"/>
                  </a:cubicBezTo>
                  <a:cubicBezTo>
                    <a:pt x="164" y="145"/>
                    <a:pt x="166" y="146"/>
                    <a:pt x="169" y="146"/>
                  </a:cubicBezTo>
                  <a:cubicBezTo>
                    <a:pt x="169" y="146"/>
                    <a:pt x="170" y="146"/>
                    <a:pt x="170" y="146"/>
                  </a:cubicBezTo>
                  <a:cubicBezTo>
                    <a:pt x="173" y="146"/>
                    <a:pt x="175" y="145"/>
                    <a:pt x="177" y="144"/>
                  </a:cubicBezTo>
                  <a:cubicBezTo>
                    <a:pt x="185" y="142"/>
                    <a:pt x="191" y="140"/>
                    <a:pt x="196" y="137"/>
                  </a:cubicBezTo>
                  <a:cubicBezTo>
                    <a:pt x="196" y="141"/>
                    <a:pt x="196" y="141"/>
                    <a:pt x="196" y="141"/>
                  </a:cubicBezTo>
                  <a:cubicBezTo>
                    <a:pt x="196" y="150"/>
                    <a:pt x="166" y="158"/>
                    <a:pt x="129" y="158"/>
                  </a:cubicBezTo>
                  <a:cubicBezTo>
                    <a:pt x="92" y="158"/>
                    <a:pt x="61" y="150"/>
                    <a:pt x="61" y="141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76" y="146"/>
                    <a:pt x="103" y="150"/>
                    <a:pt x="129" y="150"/>
                  </a:cubicBezTo>
                  <a:cubicBezTo>
                    <a:pt x="135" y="150"/>
                    <a:pt x="141" y="150"/>
                    <a:pt x="147" y="150"/>
                  </a:cubicBezTo>
                  <a:cubicBezTo>
                    <a:pt x="150" y="149"/>
                    <a:pt x="152" y="147"/>
                    <a:pt x="152" y="144"/>
                  </a:cubicBezTo>
                  <a:cubicBezTo>
                    <a:pt x="152" y="141"/>
                    <a:pt x="149" y="139"/>
                    <a:pt x="146" y="139"/>
                  </a:cubicBezTo>
                  <a:cubicBezTo>
                    <a:pt x="141" y="139"/>
                    <a:pt x="135" y="140"/>
                    <a:pt x="129" y="140"/>
                  </a:cubicBezTo>
                  <a:cubicBezTo>
                    <a:pt x="92" y="140"/>
                    <a:pt x="66" y="130"/>
                    <a:pt x="61" y="122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121" y="130"/>
                    <a:pt x="121" y="130"/>
                    <a:pt x="121" y="130"/>
                  </a:cubicBezTo>
                  <a:cubicBezTo>
                    <a:pt x="123" y="131"/>
                    <a:pt x="125" y="132"/>
                    <a:pt x="128" y="132"/>
                  </a:cubicBezTo>
                  <a:cubicBezTo>
                    <a:pt x="130" y="132"/>
                    <a:pt x="132" y="131"/>
                    <a:pt x="134" y="130"/>
                  </a:cubicBezTo>
                  <a:cubicBezTo>
                    <a:pt x="196" y="103"/>
                    <a:pt x="196" y="103"/>
                    <a:pt x="196" y="103"/>
                  </a:cubicBezTo>
                  <a:lnTo>
                    <a:pt x="196" y="123"/>
                  </a:lnTo>
                  <a:close/>
                  <a:moveTo>
                    <a:pt x="128" y="116"/>
                  </a:moveTo>
                  <a:cubicBezTo>
                    <a:pt x="16" y="66"/>
                    <a:pt x="16" y="66"/>
                    <a:pt x="16" y="66"/>
                  </a:cubicBezTo>
                  <a:cubicBezTo>
                    <a:pt x="128" y="16"/>
                    <a:pt x="128" y="16"/>
                    <a:pt x="128" y="16"/>
                  </a:cubicBezTo>
                  <a:cubicBezTo>
                    <a:pt x="240" y="66"/>
                    <a:pt x="240" y="66"/>
                    <a:pt x="240" y="66"/>
                  </a:cubicBezTo>
                  <a:lnTo>
                    <a:pt x="128" y="116"/>
                  </a:lnTo>
                  <a:close/>
                </a:path>
              </a:pathLst>
            </a:custGeom>
            <a:solidFill>
              <a:srgbClr val="323C50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1D369314-74FD-4D9A-B8CB-12922EE5A948}"/>
              </a:ext>
            </a:extLst>
          </p:cNvPr>
          <p:cNvGrpSpPr/>
          <p:nvPr/>
        </p:nvGrpSpPr>
        <p:grpSpPr>
          <a:xfrm>
            <a:off x="3569852" y="2862050"/>
            <a:ext cx="2526148" cy="1133900"/>
            <a:chOff x="3569852" y="2862050"/>
            <a:chExt cx="2526148" cy="1133900"/>
          </a:xfrm>
        </p:grpSpPr>
        <p:sp>
          <p:nvSpPr>
            <p:cNvPr id="35" name="矩形 58">
              <a:extLst>
                <a:ext uri="{FF2B5EF4-FFF2-40B4-BE49-F238E27FC236}">
                  <a16:creationId xmlns:a16="http://schemas.microsoft.com/office/drawing/2014/main" xmlns="" id="{F329D215-EA9B-4612-BF49-A2B3B244F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9852" y="2862050"/>
              <a:ext cx="2526148" cy="1133900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28575">
              <a:noFill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Freeform 9">
              <a:extLst>
                <a:ext uri="{FF2B5EF4-FFF2-40B4-BE49-F238E27FC236}">
                  <a16:creationId xmlns:a16="http://schemas.microsoft.com/office/drawing/2014/main" xmlns="" id="{6E0D41FF-D798-48C3-B4ED-76F04A266A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94829" y="3178264"/>
              <a:ext cx="876195" cy="545125"/>
            </a:xfrm>
            <a:custGeom>
              <a:avLst/>
              <a:gdLst>
                <a:gd name="T0" fmla="*/ 253 w 257"/>
                <a:gd name="T1" fmla="*/ 41 h 159"/>
                <a:gd name="T2" fmla="*/ 224 w 257"/>
                <a:gd name="T3" fmla="*/ 24 h 159"/>
                <a:gd name="T4" fmla="*/ 220 w 257"/>
                <a:gd name="T5" fmla="*/ 25 h 159"/>
                <a:gd name="T6" fmla="*/ 220 w 257"/>
                <a:gd name="T7" fmla="*/ 12 h 159"/>
                <a:gd name="T8" fmla="*/ 220 w 257"/>
                <a:gd name="T9" fmla="*/ 8 h 159"/>
                <a:gd name="T10" fmla="*/ 212 w 257"/>
                <a:gd name="T11" fmla="*/ 0 h 159"/>
                <a:gd name="T12" fmla="*/ 8 w 257"/>
                <a:gd name="T13" fmla="*/ 0 h 159"/>
                <a:gd name="T14" fmla="*/ 0 w 257"/>
                <a:gd name="T15" fmla="*/ 8 h 159"/>
                <a:gd name="T16" fmla="*/ 0 w 257"/>
                <a:gd name="T17" fmla="*/ 12 h 159"/>
                <a:gd name="T18" fmla="*/ 51 w 257"/>
                <a:gd name="T19" fmla="*/ 134 h 159"/>
                <a:gd name="T20" fmla="*/ 51 w 257"/>
                <a:gd name="T21" fmla="*/ 151 h 159"/>
                <a:gd name="T22" fmla="*/ 59 w 257"/>
                <a:gd name="T23" fmla="*/ 159 h 159"/>
                <a:gd name="T24" fmla="*/ 161 w 257"/>
                <a:gd name="T25" fmla="*/ 159 h 159"/>
                <a:gd name="T26" fmla="*/ 169 w 257"/>
                <a:gd name="T27" fmla="*/ 151 h 159"/>
                <a:gd name="T28" fmla="*/ 169 w 257"/>
                <a:gd name="T29" fmla="*/ 134 h 159"/>
                <a:gd name="T30" fmla="*/ 195 w 257"/>
                <a:gd name="T31" fmla="*/ 114 h 159"/>
                <a:gd name="T32" fmla="*/ 252 w 257"/>
                <a:gd name="T33" fmla="*/ 73 h 159"/>
                <a:gd name="T34" fmla="*/ 253 w 257"/>
                <a:gd name="T35" fmla="*/ 41 h 159"/>
                <a:gd name="T36" fmla="*/ 158 w 257"/>
                <a:gd name="T37" fmla="*/ 121 h 159"/>
                <a:gd name="T38" fmla="*/ 157 w 257"/>
                <a:gd name="T39" fmla="*/ 122 h 159"/>
                <a:gd name="T40" fmla="*/ 146 w 257"/>
                <a:gd name="T41" fmla="*/ 122 h 159"/>
                <a:gd name="T42" fmla="*/ 141 w 257"/>
                <a:gd name="T43" fmla="*/ 127 h 159"/>
                <a:gd name="T44" fmla="*/ 146 w 257"/>
                <a:gd name="T45" fmla="*/ 132 h 159"/>
                <a:gd name="T46" fmla="*/ 153 w 257"/>
                <a:gd name="T47" fmla="*/ 132 h 159"/>
                <a:gd name="T48" fmla="*/ 153 w 257"/>
                <a:gd name="T49" fmla="*/ 143 h 159"/>
                <a:gd name="T50" fmla="*/ 67 w 257"/>
                <a:gd name="T51" fmla="*/ 143 h 159"/>
                <a:gd name="T52" fmla="*/ 67 w 257"/>
                <a:gd name="T53" fmla="*/ 132 h 159"/>
                <a:gd name="T54" fmla="*/ 119 w 257"/>
                <a:gd name="T55" fmla="*/ 132 h 159"/>
                <a:gd name="T56" fmla="*/ 125 w 257"/>
                <a:gd name="T57" fmla="*/ 127 h 159"/>
                <a:gd name="T58" fmla="*/ 119 w 257"/>
                <a:gd name="T59" fmla="*/ 122 h 159"/>
                <a:gd name="T60" fmla="*/ 63 w 257"/>
                <a:gd name="T61" fmla="*/ 122 h 159"/>
                <a:gd name="T62" fmla="*/ 62 w 257"/>
                <a:gd name="T63" fmla="*/ 121 h 159"/>
                <a:gd name="T64" fmla="*/ 16 w 257"/>
                <a:gd name="T65" fmla="*/ 39 h 159"/>
                <a:gd name="T66" fmla="*/ 145 w 257"/>
                <a:gd name="T67" fmla="*/ 39 h 159"/>
                <a:gd name="T68" fmla="*/ 150 w 257"/>
                <a:gd name="T69" fmla="*/ 34 h 159"/>
                <a:gd name="T70" fmla="*/ 145 w 257"/>
                <a:gd name="T71" fmla="*/ 28 h 159"/>
                <a:gd name="T72" fmla="*/ 16 w 257"/>
                <a:gd name="T73" fmla="*/ 28 h 159"/>
                <a:gd name="T74" fmla="*/ 16 w 257"/>
                <a:gd name="T75" fmla="*/ 16 h 159"/>
                <a:gd name="T76" fmla="*/ 204 w 257"/>
                <a:gd name="T77" fmla="*/ 16 h 159"/>
                <a:gd name="T78" fmla="*/ 204 w 257"/>
                <a:gd name="T79" fmla="*/ 28 h 159"/>
                <a:gd name="T80" fmla="*/ 174 w 257"/>
                <a:gd name="T81" fmla="*/ 28 h 159"/>
                <a:gd name="T82" fmla="*/ 169 w 257"/>
                <a:gd name="T83" fmla="*/ 34 h 159"/>
                <a:gd name="T84" fmla="*/ 174 w 257"/>
                <a:gd name="T85" fmla="*/ 39 h 159"/>
                <a:gd name="T86" fmla="*/ 203 w 257"/>
                <a:gd name="T87" fmla="*/ 39 h 159"/>
                <a:gd name="T88" fmla="*/ 158 w 257"/>
                <a:gd name="T89" fmla="*/ 121 h 159"/>
                <a:gd name="T90" fmla="*/ 238 w 257"/>
                <a:gd name="T91" fmla="*/ 66 h 159"/>
                <a:gd name="T92" fmla="*/ 211 w 257"/>
                <a:gd name="T93" fmla="*/ 90 h 159"/>
                <a:gd name="T94" fmla="*/ 220 w 257"/>
                <a:gd name="T95" fmla="*/ 41 h 159"/>
                <a:gd name="T96" fmla="*/ 224 w 257"/>
                <a:gd name="T97" fmla="*/ 40 h 159"/>
                <a:gd name="T98" fmla="*/ 238 w 257"/>
                <a:gd name="T99" fmla="*/ 48 h 159"/>
                <a:gd name="T100" fmla="*/ 238 w 257"/>
                <a:gd name="T101" fmla="*/ 6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7" h="159">
                  <a:moveTo>
                    <a:pt x="253" y="41"/>
                  </a:moveTo>
                  <a:cubicBezTo>
                    <a:pt x="248" y="31"/>
                    <a:pt x="237" y="24"/>
                    <a:pt x="224" y="24"/>
                  </a:cubicBezTo>
                  <a:cubicBezTo>
                    <a:pt x="223" y="24"/>
                    <a:pt x="221" y="24"/>
                    <a:pt x="220" y="25"/>
                  </a:cubicBezTo>
                  <a:cubicBezTo>
                    <a:pt x="220" y="20"/>
                    <a:pt x="220" y="16"/>
                    <a:pt x="220" y="12"/>
                  </a:cubicBezTo>
                  <a:cubicBezTo>
                    <a:pt x="220" y="8"/>
                    <a:pt x="220" y="8"/>
                    <a:pt x="220" y="8"/>
                  </a:cubicBezTo>
                  <a:cubicBezTo>
                    <a:pt x="220" y="3"/>
                    <a:pt x="216" y="0"/>
                    <a:pt x="21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7"/>
                    <a:pt x="0" y="108"/>
                    <a:pt x="51" y="134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51" y="155"/>
                    <a:pt x="54" y="159"/>
                    <a:pt x="59" y="159"/>
                  </a:cubicBezTo>
                  <a:cubicBezTo>
                    <a:pt x="161" y="159"/>
                    <a:pt x="161" y="159"/>
                    <a:pt x="161" y="159"/>
                  </a:cubicBezTo>
                  <a:cubicBezTo>
                    <a:pt x="165" y="159"/>
                    <a:pt x="169" y="155"/>
                    <a:pt x="169" y="151"/>
                  </a:cubicBezTo>
                  <a:cubicBezTo>
                    <a:pt x="169" y="134"/>
                    <a:pt x="169" y="134"/>
                    <a:pt x="169" y="134"/>
                  </a:cubicBezTo>
                  <a:cubicBezTo>
                    <a:pt x="180" y="128"/>
                    <a:pt x="189" y="121"/>
                    <a:pt x="195" y="114"/>
                  </a:cubicBezTo>
                  <a:cubicBezTo>
                    <a:pt x="225" y="104"/>
                    <a:pt x="245" y="91"/>
                    <a:pt x="252" y="73"/>
                  </a:cubicBezTo>
                  <a:cubicBezTo>
                    <a:pt x="257" y="62"/>
                    <a:pt x="257" y="50"/>
                    <a:pt x="253" y="41"/>
                  </a:cubicBezTo>
                  <a:close/>
                  <a:moveTo>
                    <a:pt x="158" y="121"/>
                  </a:moveTo>
                  <a:cubicBezTo>
                    <a:pt x="157" y="121"/>
                    <a:pt x="157" y="122"/>
                    <a:pt x="157" y="122"/>
                  </a:cubicBezTo>
                  <a:cubicBezTo>
                    <a:pt x="146" y="122"/>
                    <a:pt x="146" y="122"/>
                    <a:pt x="146" y="122"/>
                  </a:cubicBezTo>
                  <a:cubicBezTo>
                    <a:pt x="143" y="122"/>
                    <a:pt x="141" y="124"/>
                    <a:pt x="141" y="127"/>
                  </a:cubicBezTo>
                  <a:cubicBezTo>
                    <a:pt x="141" y="130"/>
                    <a:pt x="143" y="132"/>
                    <a:pt x="146" y="132"/>
                  </a:cubicBezTo>
                  <a:cubicBezTo>
                    <a:pt x="153" y="132"/>
                    <a:pt x="153" y="132"/>
                    <a:pt x="153" y="132"/>
                  </a:cubicBezTo>
                  <a:cubicBezTo>
                    <a:pt x="153" y="143"/>
                    <a:pt x="153" y="143"/>
                    <a:pt x="153" y="143"/>
                  </a:cubicBezTo>
                  <a:cubicBezTo>
                    <a:pt x="67" y="143"/>
                    <a:pt x="67" y="143"/>
                    <a:pt x="67" y="143"/>
                  </a:cubicBezTo>
                  <a:cubicBezTo>
                    <a:pt x="67" y="132"/>
                    <a:pt x="67" y="132"/>
                    <a:pt x="67" y="132"/>
                  </a:cubicBezTo>
                  <a:cubicBezTo>
                    <a:pt x="119" y="132"/>
                    <a:pt x="119" y="132"/>
                    <a:pt x="119" y="132"/>
                  </a:cubicBezTo>
                  <a:cubicBezTo>
                    <a:pt x="122" y="132"/>
                    <a:pt x="125" y="130"/>
                    <a:pt x="125" y="127"/>
                  </a:cubicBezTo>
                  <a:cubicBezTo>
                    <a:pt x="125" y="124"/>
                    <a:pt x="122" y="122"/>
                    <a:pt x="119" y="122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63" y="122"/>
                    <a:pt x="62" y="121"/>
                    <a:pt x="62" y="121"/>
                  </a:cubicBezTo>
                  <a:cubicBezTo>
                    <a:pt x="25" y="105"/>
                    <a:pt x="18" y="74"/>
                    <a:pt x="16" y="39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8" y="39"/>
                    <a:pt x="150" y="37"/>
                    <a:pt x="150" y="34"/>
                  </a:cubicBezTo>
                  <a:cubicBezTo>
                    <a:pt x="150" y="31"/>
                    <a:pt x="148" y="28"/>
                    <a:pt x="145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4"/>
                    <a:pt x="16" y="20"/>
                    <a:pt x="16" y="16"/>
                  </a:cubicBezTo>
                  <a:cubicBezTo>
                    <a:pt x="204" y="16"/>
                    <a:pt x="204" y="16"/>
                    <a:pt x="204" y="16"/>
                  </a:cubicBezTo>
                  <a:cubicBezTo>
                    <a:pt x="204" y="20"/>
                    <a:pt x="204" y="24"/>
                    <a:pt x="204" y="28"/>
                  </a:cubicBezTo>
                  <a:cubicBezTo>
                    <a:pt x="174" y="28"/>
                    <a:pt x="174" y="28"/>
                    <a:pt x="174" y="28"/>
                  </a:cubicBezTo>
                  <a:cubicBezTo>
                    <a:pt x="171" y="28"/>
                    <a:pt x="169" y="31"/>
                    <a:pt x="169" y="34"/>
                  </a:cubicBezTo>
                  <a:cubicBezTo>
                    <a:pt x="169" y="37"/>
                    <a:pt x="171" y="39"/>
                    <a:pt x="174" y="39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202" y="74"/>
                    <a:pt x="195" y="105"/>
                    <a:pt x="158" y="121"/>
                  </a:cubicBezTo>
                  <a:close/>
                  <a:moveTo>
                    <a:pt x="238" y="66"/>
                  </a:moveTo>
                  <a:cubicBezTo>
                    <a:pt x="235" y="73"/>
                    <a:pt x="228" y="82"/>
                    <a:pt x="211" y="90"/>
                  </a:cubicBezTo>
                  <a:cubicBezTo>
                    <a:pt x="218" y="74"/>
                    <a:pt x="219" y="57"/>
                    <a:pt x="220" y="41"/>
                  </a:cubicBezTo>
                  <a:cubicBezTo>
                    <a:pt x="221" y="40"/>
                    <a:pt x="223" y="40"/>
                    <a:pt x="224" y="40"/>
                  </a:cubicBezTo>
                  <a:cubicBezTo>
                    <a:pt x="234" y="40"/>
                    <a:pt x="237" y="46"/>
                    <a:pt x="238" y="48"/>
                  </a:cubicBezTo>
                  <a:cubicBezTo>
                    <a:pt x="240" y="52"/>
                    <a:pt x="241" y="59"/>
                    <a:pt x="238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BA69007-7607-452D-9BD6-FE345E85FBBD}"/>
              </a:ext>
            </a:extLst>
          </p:cNvPr>
          <p:cNvGrpSpPr/>
          <p:nvPr/>
        </p:nvGrpSpPr>
        <p:grpSpPr>
          <a:xfrm>
            <a:off x="6179425" y="2455785"/>
            <a:ext cx="2527607" cy="1133900"/>
            <a:chOff x="6179425" y="2455785"/>
            <a:chExt cx="2527607" cy="1133900"/>
          </a:xfrm>
        </p:grpSpPr>
        <p:sp>
          <p:nvSpPr>
            <p:cNvPr id="37" name="矩形 80">
              <a:extLst>
                <a:ext uri="{FF2B5EF4-FFF2-40B4-BE49-F238E27FC236}">
                  <a16:creationId xmlns:a16="http://schemas.microsoft.com/office/drawing/2014/main" xmlns="" id="{4E5DDEBF-88DA-4A9C-8535-AE1A6D8005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9425" y="2455785"/>
              <a:ext cx="2527607" cy="1133900"/>
            </a:xfrm>
            <a:prstGeom prst="rect">
              <a:avLst/>
            </a:prstGeom>
            <a:noFill/>
            <a:ln w="28575">
              <a:solidFill>
                <a:srgbClr val="323C50"/>
              </a:solidFill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Freeform 13">
              <a:extLst>
                <a:ext uri="{FF2B5EF4-FFF2-40B4-BE49-F238E27FC236}">
                  <a16:creationId xmlns:a16="http://schemas.microsoft.com/office/drawing/2014/main" xmlns="" id="{74ABFBB5-8DB9-4B6E-9B5B-C473339D05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3576" y="2691561"/>
              <a:ext cx="919304" cy="706001"/>
            </a:xfrm>
            <a:custGeom>
              <a:avLst/>
              <a:gdLst>
                <a:gd name="T0" fmla="*/ 181 w 256"/>
                <a:gd name="T1" fmla="*/ 27 h 196"/>
                <a:gd name="T2" fmla="*/ 156 w 256"/>
                <a:gd name="T3" fmla="*/ 0 h 196"/>
                <a:gd name="T4" fmla="*/ 75 w 256"/>
                <a:gd name="T5" fmla="*/ 25 h 196"/>
                <a:gd name="T6" fmla="*/ 25 w 256"/>
                <a:gd name="T7" fmla="*/ 27 h 196"/>
                <a:gd name="T8" fmla="*/ 0 w 256"/>
                <a:gd name="T9" fmla="*/ 171 h 196"/>
                <a:gd name="T10" fmla="*/ 231 w 256"/>
                <a:gd name="T11" fmla="*/ 196 h 196"/>
                <a:gd name="T12" fmla="*/ 256 w 256"/>
                <a:gd name="T13" fmla="*/ 52 h 196"/>
                <a:gd name="T14" fmla="*/ 91 w 256"/>
                <a:gd name="T15" fmla="*/ 25 h 196"/>
                <a:gd name="T16" fmla="*/ 156 w 256"/>
                <a:gd name="T17" fmla="*/ 16 h 196"/>
                <a:gd name="T18" fmla="*/ 165 w 256"/>
                <a:gd name="T19" fmla="*/ 27 h 196"/>
                <a:gd name="T20" fmla="*/ 91 w 256"/>
                <a:gd name="T21" fmla="*/ 25 h 196"/>
                <a:gd name="T22" fmla="*/ 231 w 256"/>
                <a:gd name="T23" fmla="*/ 43 h 196"/>
                <a:gd name="T24" fmla="*/ 240 w 256"/>
                <a:gd name="T25" fmla="*/ 69 h 196"/>
                <a:gd name="T26" fmla="*/ 227 w 256"/>
                <a:gd name="T27" fmla="*/ 84 h 196"/>
                <a:gd name="T28" fmla="*/ 148 w 256"/>
                <a:gd name="T29" fmla="*/ 85 h 196"/>
                <a:gd name="T30" fmla="*/ 90 w 256"/>
                <a:gd name="T31" fmla="*/ 100 h 196"/>
                <a:gd name="T32" fmla="*/ 16 w 256"/>
                <a:gd name="T33" fmla="*/ 72 h 196"/>
                <a:gd name="T34" fmla="*/ 25 w 256"/>
                <a:gd name="T35" fmla="*/ 43 h 196"/>
                <a:gd name="T36" fmla="*/ 155 w 256"/>
                <a:gd name="T37" fmla="*/ 112 h 196"/>
                <a:gd name="T38" fmla="*/ 108 w 256"/>
                <a:gd name="T39" fmla="*/ 117 h 196"/>
                <a:gd name="T40" fmla="*/ 101 w 256"/>
                <a:gd name="T41" fmla="*/ 101 h 196"/>
                <a:gd name="T42" fmla="*/ 148 w 256"/>
                <a:gd name="T43" fmla="*/ 96 h 196"/>
                <a:gd name="T44" fmla="*/ 231 w 256"/>
                <a:gd name="T45" fmla="*/ 180 h 196"/>
                <a:gd name="T46" fmla="*/ 16 w 256"/>
                <a:gd name="T47" fmla="*/ 171 h 196"/>
                <a:gd name="T48" fmla="*/ 27 w 256"/>
                <a:gd name="T49" fmla="*/ 172 h 196"/>
                <a:gd name="T50" fmla="*/ 183 w 256"/>
                <a:gd name="T51" fmla="*/ 167 h 196"/>
                <a:gd name="T52" fmla="*/ 27 w 256"/>
                <a:gd name="T53" fmla="*/ 161 h 196"/>
                <a:gd name="T54" fmla="*/ 16 w 256"/>
                <a:gd name="T55" fmla="*/ 90 h 196"/>
                <a:gd name="T56" fmla="*/ 25 w 256"/>
                <a:gd name="T57" fmla="*/ 94 h 196"/>
                <a:gd name="T58" fmla="*/ 90 w 256"/>
                <a:gd name="T59" fmla="*/ 112 h 196"/>
                <a:gd name="T60" fmla="*/ 148 w 256"/>
                <a:gd name="T61" fmla="*/ 128 h 196"/>
                <a:gd name="T62" fmla="*/ 166 w 256"/>
                <a:gd name="T63" fmla="*/ 111 h 196"/>
                <a:gd name="T64" fmla="*/ 231 w 256"/>
                <a:gd name="T65" fmla="*/ 94 h 196"/>
                <a:gd name="T66" fmla="*/ 240 w 256"/>
                <a:gd name="T67" fmla="*/ 152 h 196"/>
                <a:gd name="T68" fmla="*/ 203 w 256"/>
                <a:gd name="T69" fmla="*/ 161 h 196"/>
                <a:gd name="T70" fmla="*/ 203 w 256"/>
                <a:gd name="T71" fmla="*/ 172 h 196"/>
                <a:gd name="T72" fmla="*/ 240 w 256"/>
                <a:gd name="T73" fmla="*/ 169 h 196"/>
                <a:gd name="T74" fmla="*/ 231 w 256"/>
                <a:gd name="T75" fmla="*/ 18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56" h="196">
                  <a:moveTo>
                    <a:pt x="231" y="27"/>
                  </a:moveTo>
                  <a:cubicBezTo>
                    <a:pt x="181" y="27"/>
                    <a:pt x="181" y="27"/>
                    <a:pt x="181" y="27"/>
                  </a:cubicBezTo>
                  <a:cubicBezTo>
                    <a:pt x="181" y="25"/>
                    <a:pt x="181" y="25"/>
                    <a:pt x="181" y="25"/>
                  </a:cubicBezTo>
                  <a:cubicBezTo>
                    <a:pt x="181" y="12"/>
                    <a:pt x="170" y="0"/>
                    <a:pt x="156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86" y="0"/>
                    <a:pt x="75" y="12"/>
                    <a:pt x="75" y="25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11" y="27"/>
                    <a:pt x="0" y="38"/>
                    <a:pt x="0" y="52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0" y="185"/>
                    <a:pt x="11" y="196"/>
                    <a:pt x="25" y="196"/>
                  </a:cubicBezTo>
                  <a:cubicBezTo>
                    <a:pt x="231" y="196"/>
                    <a:pt x="231" y="196"/>
                    <a:pt x="231" y="196"/>
                  </a:cubicBezTo>
                  <a:cubicBezTo>
                    <a:pt x="245" y="196"/>
                    <a:pt x="256" y="185"/>
                    <a:pt x="256" y="171"/>
                  </a:cubicBezTo>
                  <a:cubicBezTo>
                    <a:pt x="256" y="52"/>
                    <a:pt x="256" y="52"/>
                    <a:pt x="256" y="52"/>
                  </a:cubicBezTo>
                  <a:cubicBezTo>
                    <a:pt x="256" y="38"/>
                    <a:pt x="245" y="27"/>
                    <a:pt x="231" y="27"/>
                  </a:cubicBezTo>
                  <a:close/>
                  <a:moveTo>
                    <a:pt x="91" y="25"/>
                  </a:moveTo>
                  <a:cubicBezTo>
                    <a:pt x="91" y="20"/>
                    <a:pt x="95" y="16"/>
                    <a:pt x="100" y="16"/>
                  </a:cubicBezTo>
                  <a:cubicBezTo>
                    <a:pt x="156" y="16"/>
                    <a:pt x="156" y="16"/>
                    <a:pt x="156" y="16"/>
                  </a:cubicBezTo>
                  <a:cubicBezTo>
                    <a:pt x="161" y="16"/>
                    <a:pt x="165" y="20"/>
                    <a:pt x="165" y="25"/>
                  </a:cubicBezTo>
                  <a:cubicBezTo>
                    <a:pt x="165" y="27"/>
                    <a:pt x="165" y="27"/>
                    <a:pt x="165" y="27"/>
                  </a:cubicBezTo>
                  <a:cubicBezTo>
                    <a:pt x="91" y="27"/>
                    <a:pt x="91" y="27"/>
                    <a:pt x="91" y="27"/>
                  </a:cubicBezTo>
                  <a:lnTo>
                    <a:pt x="91" y="25"/>
                  </a:lnTo>
                  <a:close/>
                  <a:moveTo>
                    <a:pt x="25" y="43"/>
                  </a:moveTo>
                  <a:cubicBezTo>
                    <a:pt x="231" y="43"/>
                    <a:pt x="231" y="43"/>
                    <a:pt x="231" y="43"/>
                  </a:cubicBezTo>
                  <a:cubicBezTo>
                    <a:pt x="236" y="43"/>
                    <a:pt x="240" y="47"/>
                    <a:pt x="240" y="52"/>
                  </a:cubicBezTo>
                  <a:cubicBezTo>
                    <a:pt x="240" y="69"/>
                    <a:pt x="240" y="69"/>
                    <a:pt x="240" y="69"/>
                  </a:cubicBezTo>
                  <a:cubicBezTo>
                    <a:pt x="240" y="69"/>
                    <a:pt x="240" y="70"/>
                    <a:pt x="240" y="70"/>
                  </a:cubicBezTo>
                  <a:cubicBezTo>
                    <a:pt x="240" y="75"/>
                    <a:pt x="238" y="80"/>
                    <a:pt x="227" y="84"/>
                  </a:cubicBezTo>
                  <a:cubicBezTo>
                    <a:pt x="166" y="100"/>
                    <a:pt x="166" y="100"/>
                    <a:pt x="166" y="100"/>
                  </a:cubicBezTo>
                  <a:cubicBezTo>
                    <a:pt x="165" y="91"/>
                    <a:pt x="157" y="85"/>
                    <a:pt x="148" y="85"/>
                  </a:cubicBezTo>
                  <a:cubicBezTo>
                    <a:pt x="108" y="85"/>
                    <a:pt x="108" y="85"/>
                    <a:pt x="108" y="85"/>
                  </a:cubicBezTo>
                  <a:cubicBezTo>
                    <a:pt x="99" y="85"/>
                    <a:pt x="91" y="91"/>
                    <a:pt x="90" y="100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19" y="81"/>
                    <a:pt x="16" y="76"/>
                    <a:pt x="16" y="7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47"/>
                    <a:pt x="20" y="43"/>
                    <a:pt x="25" y="43"/>
                  </a:cubicBezTo>
                  <a:close/>
                  <a:moveTo>
                    <a:pt x="155" y="101"/>
                  </a:moveTo>
                  <a:cubicBezTo>
                    <a:pt x="155" y="112"/>
                    <a:pt x="155" y="112"/>
                    <a:pt x="155" y="112"/>
                  </a:cubicBezTo>
                  <a:cubicBezTo>
                    <a:pt x="155" y="115"/>
                    <a:pt x="152" y="117"/>
                    <a:pt x="148" y="117"/>
                  </a:cubicBezTo>
                  <a:cubicBezTo>
                    <a:pt x="108" y="117"/>
                    <a:pt x="108" y="117"/>
                    <a:pt x="108" y="117"/>
                  </a:cubicBezTo>
                  <a:cubicBezTo>
                    <a:pt x="104" y="117"/>
                    <a:pt x="101" y="115"/>
                    <a:pt x="101" y="112"/>
                  </a:cubicBezTo>
                  <a:cubicBezTo>
                    <a:pt x="101" y="101"/>
                    <a:pt x="101" y="101"/>
                    <a:pt x="101" y="101"/>
                  </a:cubicBezTo>
                  <a:cubicBezTo>
                    <a:pt x="101" y="98"/>
                    <a:pt x="104" y="96"/>
                    <a:pt x="108" y="96"/>
                  </a:cubicBezTo>
                  <a:cubicBezTo>
                    <a:pt x="148" y="96"/>
                    <a:pt x="148" y="96"/>
                    <a:pt x="148" y="96"/>
                  </a:cubicBezTo>
                  <a:cubicBezTo>
                    <a:pt x="152" y="96"/>
                    <a:pt x="155" y="98"/>
                    <a:pt x="155" y="101"/>
                  </a:cubicBezTo>
                  <a:close/>
                  <a:moveTo>
                    <a:pt x="231" y="180"/>
                  </a:moveTo>
                  <a:cubicBezTo>
                    <a:pt x="25" y="180"/>
                    <a:pt x="25" y="180"/>
                    <a:pt x="25" y="180"/>
                  </a:cubicBezTo>
                  <a:cubicBezTo>
                    <a:pt x="20" y="180"/>
                    <a:pt x="16" y="176"/>
                    <a:pt x="16" y="171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9" y="171"/>
                    <a:pt x="23" y="172"/>
                    <a:pt x="27" y="172"/>
                  </a:cubicBezTo>
                  <a:cubicBezTo>
                    <a:pt x="177" y="172"/>
                    <a:pt x="177" y="172"/>
                    <a:pt x="177" y="172"/>
                  </a:cubicBezTo>
                  <a:cubicBezTo>
                    <a:pt x="180" y="172"/>
                    <a:pt x="183" y="169"/>
                    <a:pt x="183" y="167"/>
                  </a:cubicBezTo>
                  <a:cubicBezTo>
                    <a:pt x="183" y="164"/>
                    <a:pt x="180" y="161"/>
                    <a:pt x="177" y="161"/>
                  </a:cubicBezTo>
                  <a:cubicBezTo>
                    <a:pt x="27" y="161"/>
                    <a:pt x="27" y="161"/>
                    <a:pt x="27" y="161"/>
                  </a:cubicBezTo>
                  <a:cubicBezTo>
                    <a:pt x="22" y="161"/>
                    <a:pt x="17" y="157"/>
                    <a:pt x="16" y="152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18" y="91"/>
                    <a:pt x="21" y="93"/>
                    <a:pt x="25" y="94"/>
                  </a:cubicBezTo>
                  <a:cubicBezTo>
                    <a:pt x="25" y="94"/>
                    <a:pt x="25" y="94"/>
                    <a:pt x="25" y="94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90" y="112"/>
                    <a:pt x="90" y="112"/>
                    <a:pt x="90" y="112"/>
                  </a:cubicBezTo>
                  <a:cubicBezTo>
                    <a:pt x="90" y="121"/>
                    <a:pt x="98" y="128"/>
                    <a:pt x="108" y="128"/>
                  </a:cubicBezTo>
                  <a:cubicBezTo>
                    <a:pt x="148" y="128"/>
                    <a:pt x="148" y="128"/>
                    <a:pt x="148" y="128"/>
                  </a:cubicBezTo>
                  <a:cubicBezTo>
                    <a:pt x="158" y="128"/>
                    <a:pt x="166" y="121"/>
                    <a:pt x="166" y="112"/>
                  </a:cubicBezTo>
                  <a:cubicBezTo>
                    <a:pt x="166" y="111"/>
                    <a:pt x="166" y="111"/>
                    <a:pt x="166" y="111"/>
                  </a:cubicBezTo>
                  <a:cubicBezTo>
                    <a:pt x="230" y="94"/>
                    <a:pt x="230" y="94"/>
                    <a:pt x="230" y="94"/>
                  </a:cubicBezTo>
                  <a:cubicBezTo>
                    <a:pt x="230" y="94"/>
                    <a:pt x="231" y="94"/>
                    <a:pt x="231" y="94"/>
                  </a:cubicBezTo>
                  <a:cubicBezTo>
                    <a:pt x="234" y="93"/>
                    <a:pt x="237" y="91"/>
                    <a:pt x="240" y="90"/>
                  </a:cubicBezTo>
                  <a:cubicBezTo>
                    <a:pt x="240" y="152"/>
                    <a:pt x="240" y="152"/>
                    <a:pt x="240" y="152"/>
                  </a:cubicBezTo>
                  <a:cubicBezTo>
                    <a:pt x="239" y="157"/>
                    <a:pt x="234" y="161"/>
                    <a:pt x="229" y="161"/>
                  </a:cubicBezTo>
                  <a:cubicBezTo>
                    <a:pt x="203" y="161"/>
                    <a:pt x="203" y="161"/>
                    <a:pt x="203" y="161"/>
                  </a:cubicBezTo>
                  <a:cubicBezTo>
                    <a:pt x="200" y="161"/>
                    <a:pt x="198" y="164"/>
                    <a:pt x="198" y="167"/>
                  </a:cubicBezTo>
                  <a:cubicBezTo>
                    <a:pt x="198" y="169"/>
                    <a:pt x="200" y="172"/>
                    <a:pt x="203" y="172"/>
                  </a:cubicBezTo>
                  <a:cubicBezTo>
                    <a:pt x="229" y="172"/>
                    <a:pt x="229" y="172"/>
                    <a:pt x="229" y="172"/>
                  </a:cubicBezTo>
                  <a:cubicBezTo>
                    <a:pt x="233" y="172"/>
                    <a:pt x="237" y="171"/>
                    <a:pt x="240" y="169"/>
                  </a:cubicBezTo>
                  <a:cubicBezTo>
                    <a:pt x="240" y="171"/>
                    <a:pt x="240" y="171"/>
                    <a:pt x="240" y="171"/>
                  </a:cubicBezTo>
                  <a:cubicBezTo>
                    <a:pt x="240" y="176"/>
                    <a:pt x="236" y="180"/>
                    <a:pt x="231" y="180"/>
                  </a:cubicBezTo>
                  <a:close/>
                </a:path>
              </a:pathLst>
            </a:custGeom>
            <a:solidFill>
              <a:srgbClr val="323C50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18F85C47-994F-484D-8EEF-7B428BA36DAB}"/>
              </a:ext>
            </a:extLst>
          </p:cNvPr>
          <p:cNvGrpSpPr/>
          <p:nvPr/>
        </p:nvGrpSpPr>
        <p:grpSpPr>
          <a:xfrm>
            <a:off x="8788223" y="2862050"/>
            <a:ext cx="2527994" cy="1133900"/>
            <a:chOff x="8788223" y="2862050"/>
            <a:chExt cx="2527994" cy="1133900"/>
          </a:xfrm>
        </p:grpSpPr>
        <p:sp>
          <p:nvSpPr>
            <p:cNvPr id="36" name="矩形 68">
              <a:extLst>
                <a:ext uri="{FF2B5EF4-FFF2-40B4-BE49-F238E27FC236}">
                  <a16:creationId xmlns:a16="http://schemas.microsoft.com/office/drawing/2014/main" xmlns="" id="{A427C815-DFAB-4365-8121-15180F8D64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88223" y="2862050"/>
              <a:ext cx="2527994" cy="1133900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28575">
              <a:noFill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41" name="Group 16">
              <a:extLst>
                <a:ext uri="{FF2B5EF4-FFF2-40B4-BE49-F238E27FC236}">
                  <a16:creationId xmlns:a16="http://schemas.microsoft.com/office/drawing/2014/main" xmlns="" id="{4723BE32-2AF2-4BC7-8F7B-4DB75B29337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9699760" y="3023714"/>
              <a:ext cx="704920" cy="811845"/>
              <a:chOff x="4720" y="688"/>
              <a:chExt cx="534" cy="615"/>
            </a:xfrm>
            <a:solidFill>
              <a:schemeClr val="bg1"/>
            </a:solidFill>
            <a:effectLst/>
          </p:grpSpPr>
          <p:sp>
            <p:nvSpPr>
              <p:cNvPr id="42" name="Freeform 17">
                <a:extLst>
                  <a:ext uri="{FF2B5EF4-FFF2-40B4-BE49-F238E27FC236}">
                    <a16:creationId xmlns:a16="http://schemas.microsoft.com/office/drawing/2014/main" xmlns="" id="{B4E2942D-D172-419B-A158-833A31E71A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7" y="970"/>
                <a:ext cx="517" cy="218"/>
              </a:xfrm>
              <a:custGeom>
                <a:avLst/>
                <a:gdLst>
                  <a:gd name="T0" fmla="*/ 208 w 216"/>
                  <a:gd name="T1" fmla="*/ 14 h 91"/>
                  <a:gd name="T2" fmla="*/ 185 w 216"/>
                  <a:gd name="T3" fmla="*/ 14 h 91"/>
                  <a:gd name="T4" fmla="*/ 181 w 216"/>
                  <a:gd name="T5" fmla="*/ 14 h 91"/>
                  <a:gd name="T6" fmla="*/ 163 w 216"/>
                  <a:gd name="T7" fmla="*/ 23 h 91"/>
                  <a:gd name="T8" fmla="*/ 163 w 216"/>
                  <a:gd name="T9" fmla="*/ 8 h 91"/>
                  <a:gd name="T10" fmla="*/ 155 w 216"/>
                  <a:gd name="T11" fmla="*/ 0 h 91"/>
                  <a:gd name="T12" fmla="*/ 8 w 216"/>
                  <a:gd name="T13" fmla="*/ 0 h 91"/>
                  <a:gd name="T14" fmla="*/ 0 w 216"/>
                  <a:gd name="T15" fmla="*/ 8 h 91"/>
                  <a:gd name="T16" fmla="*/ 0 w 216"/>
                  <a:gd name="T17" fmla="*/ 35 h 91"/>
                  <a:gd name="T18" fmla="*/ 8 w 216"/>
                  <a:gd name="T19" fmla="*/ 43 h 91"/>
                  <a:gd name="T20" fmla="*/ 24 w 216"/>
                  <a:gd name="T21" fmla="*/ 43 h 91"/>
                  <a:gd name="T22" fmla="*/ 24 w 216"/>
                  <a:gd name="T23" fmla="*/ 83 h 91"/>
                  <a:gd name="T24" fmla="*/ 32 w 216"/>
                  <a:gd name="T25" fmla="*/ 91 h 91"/>
                  <a:gd name="T26" fmla="*/ 155 w 216"/>
                  <a:gd name="T27" fmla="*/ 91 h 91"/>
                  <a:gd name="T28" fmla="*/ 163 w 216"/>
                  <a:gd name="T29" fmla="*/ 83 h 91"/>
                  <a:gd name="T30" fmla="*/ 163 w 216"/>
                  <a:gd name="T31" fmla="*/ 72 h 91"/>
                  <a:gd name="T32" fmla="*/ 181 w 216"/>
                  <a:gd name="T33" fmla="*/ 80 h 91"/>
                  <a:gd name="T34" fmla="*/ 185 w 216"/>
                  <a:gd name="T35" fmla="*/ 81 h 91"/>
                  <a:gd name="T36" fmla="*/ 208 w 216"/>
                  <a:gd name="T37" fmla="*/ 81 h 91"/>
                  <a:gd name="T38" fmla="*/ 216 w 216"/>
                  <a:gd name="T39" fmla="*/ 73 h 91"/>
                  <a:gd name="T40" fmla="*/ 216 w 216"/>
                  <a:gd name="T41" fmla="*/ 22 h 91"/>
                  <a:gd name="T42" fmla="*/ 208 w 216"/>
                  <a:gd name="T43" fmla="*/ 14 h 91"/>
                  <a:gd name="T44" fmla="*/ 40 w 216"/>
                  <a:gd name="T45" fmla="*/ 75 h 91"/>
                  <a:gd name="T46" fmla="*/ 40 w 216"/>
                  <a:gd name="T47" fmla="*/ 37 h 91"/>
                  <a:gd name="T48" fmla="*/ 106 w 216"/>
                  <a:gd name="T49" fmla="*/ 37 h 91"/>
                  <a:gd name="T50" fmla="*/ 112 w 216"/>
                  <a:gd name="T51" fmla="*/ 32 h 91"/>
                  <a:gd name="T52" fmla="*/ 106 w 216"/>
                  <a:gd name="T53" fmla="*/ 27 h 91"/>
                  <a:gd name="T54" fmla="*/ 16 w 216"/>
                  <a:gd name="T55" fmla="*/ 27 h 91"/>
                  <a:gd name="T56" fmla="*/ 16 w 216"/>
                  <a:gd name="T57" fmla="*/ 16 h 91"/>
                  <a:gd name="T58" fmla="*/ 147 w 216"/>
                  <a:gd name="T59" fmla="*/ 16 h 91"/>
                  <a:gd name="T60" fmla="*/ 147 w 216"/>
                  <a:gd name="T61" fmla="*/ 27 h 91"/>
                  <a:gd name="T62" fmla="*/ 131 w 216"/>
                  <a:gd name="T63" fmla="*/ 27 h 91"/>
                  <a:gd name="T64" fmla="*/ 125 w 216"/>
                  <a:gd name="T65" fmla="*/ 32 h 91"/>
                  <a:gd name="T66" fmla="*/ 131 w 216"/>
                  <a:gd name="T67" fmla="*/ 37 h 91"/>
                  <a:gd name="T68" fmla="*/ 147 w 216"/>
                  <a:gd name="T69" fmla="*/ 37 h 91"/>
                  <a:gd name="T70" fmla="*/ 147 w 216"/>
                  <a:gd name="T71" fmla="*/ 75 h 91"/>
                  <a:gd name="T72" fmla="*/ 40 w 216"/>
                  <a:gd name="T73" fmla="*/ 75 h 91"/>
                  <a:gd name="T74" fmla="*/ 200 w 216"/>
                  <a:gd name="T75" fmla="*/ 65 h 91"/>
                  <a:gd name="T76" fmla="*/ 189 w 216"/>
                  <a:gd name="T77" fmla="*/ 65 h 91"/>
                  <a:gd name="T78" fmla="*/ 189 w 216"/>
                  <a:gd name="T79" fmla="*/ 45 h 91"/>
                  <a:gd name="T80" fmla="*/ 184 w 216"/>
                  <a:gd name="T81" fmla="*/ 40 h 91"/>
                  <a:gd name="T82" fmla="*/ 178 w 216"/>
                  <a:gd name="T83" fmla="*/ 45 h 91"/>
                  <a:gd name="T84" fmla="*/ 178 w 216"/>
                  <a:gd name="T85" fmla="*/ 61 h 91"/>
                  <a:gd name="T86" fmla="*/ 166 w 216"/>
                  <a:gd name="T87" fmla="*/ 56 h 91"/>
                  <a:gd name="T88" fmla="*/ 166 w 216"/>
                  <a:gd name="T89" fmla="*/ 39 h 91"/>
                  <a:gd name="T90" fmla="*/ 187 w 216"/>
                  <a:gd name="T91" fmla="*/ 30 h 91"/>
                  <a:gd name="T92" fmla="*/ 200 w 216"/>
                  <a:gd name="T93" fmla="*/ 30 h 91"/>
                  <a:gd name="T94" fmla="*/ 200 w 216"/>
                  <a:gd name="T95" fmla="*/ 65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16" h="91">
                    <a:moveTo>
                      <a:pt x="208" y="14"/>
                    </a:moveTo>
                    <a:cubicBezTo>
                      <a:pt x="185" y="14"/>
                      <a:pt x="185" y="14"/>
                      <a:pt x="185" y="14"/>
                    </a:cubicBezTo>
                    <a:cubicBezTo>
                      <a:pt x="184" y="14"/>
                      <a:pt x="183" y="14"/>
                      <a:pt x="181" y="14"/>
                    </a:cubicBezTo>
                    <a:cubicBezTo>
                      <a:pt x="163" y="23"/>
                      <a:pt x="163" y="23"/>
                      <a:pt x="163" y="23"/>
                    </a:cubicBezTo>
                    <a:cubicBezTo>
                      <a:pt x="163" y="8"/>
                      <a:pt x="163" y="8"/>
                      <a:pt x="163" y="8"/>
                    </a:cubicBezTo>
                    <a:cubicBezTo>
                      <a:pt x="163" y="4"/>
                      <a:pt x="159" y="0"/>
                      <a:pt x="15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40"/>
                      <a:pt x="3" y="43"/>
                      <a:pt x="8" y="43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7"/>
                      <a:pt x="28" y="91"/>
                      <a:pt x="32" y="91"/>
                    </a:cubicBezTo>
                    <a:cubicBezTo>
                      <a:pt x="155" y="91"/>
                      <a:pt x="155" y="91"/>
                      <a:pt x="155" y="91"/>
                    </a:cubicBezTo>
                    <a:cubicBezTo>
                      <a:pt x="159" y="91"/>
                      <a:pt x="163" y="87"/>
                      <a:pt x="163" y="83"/>
                    </a:cubicBezTo>
                    <a:cubicBezTo>
                      <a:pt x="163" y="72"/>
                      <a:pt x="163" y="72"/>
                      <a:pt x="163" y="72"/>
                    </a:cubicBezTo>
                    <a:cubicBezTo>
                      <a:pt x="181" y="80"/>
                      <a:pt x="181" y="80"/>
                      <a:pt x="181" y="80"/>
                    </a:cubicBezTo>
                    <a:cubicBezTo>
                      <a:pt x="183" y="81"/>
                      <a:pt x="184" y="81"/>
                      <a:pt x="185" y="81"/>
                    </a:cubicBezTo>
                    <a:cubicBezTo>
                      <a:pt x="208" y="81"/>
                      <a:pt x="208" y="81"/>
                      <a:pt x="208" y="81"/>
                    </a:cubicBezTo>
                    <a:cubicBezTo>
                      <a:pt x="213" y="81"/>
                      <a:pt x="216" y="78"/>
                      <a:pt x="216" y="73"/>
                    </a:cubicBezTo>
                    <a:cubicBezTo>
                      <a:pt x="216" y="22"/>
                      <a:pt x="216" y="22"/>
                      <a:pt x="216" y="22"/>
                    </a:cubicBezTo>
                    <a:cubicBezTo>
                      <a:pt x="216" y="17"/>
                      <a:pt x="213" y="14"/>
                      <a:pt x="208" y="14"/>
                    </a:cubicBezTo>
                    <a:close/>
                    <a:moveTo>
                      <a:pt x="40" y="75"/>
                    </a:moveTo>
                    <a:cubicBezTo>
                      <a:pt x="40" y="37"/>
                      <a:pt x="40" y="37"/>
                      <a:pt x="40" y="37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9" y="37"/>
                      <a:pt x="112" y="35"/>
                      <a:pt x="112" y="32"/>
                    </a:cubicBezTo>
                    <a:cubicBezTo>
                      <a:pt x="112" y="29"/>
                      <a:pt x="109" y="27"/>
                      <a:pt x="106" y="27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47" y="16"/>
                      <a:pt x="147" y="16"/>
                      <a:pt x="147" y="16"/>
                    </a:cubicBezTo>
                    <a:cubicBezTo>
                      <a:pt x="147" y="27"/>
                      <a:pt x="147" y="27"/>
                      <a:pt x="147" y="27"/>
                    </a:cubicBezTo>
                    <a:cubicBezTo>
                      <a:pt x="131" y="27"/>
                      <a:pt x="131" y="27"/>
                      <a:pt x="131" y="27"/>
                    </a:cubicBezTo>
                    <a:cubicBezTo>
                      <a:pt x="128" y="27"/>
                      <a:pt x="125" y="29"/>
                      <a:pt x="125" y="32"/>
                    </a:cubicBezTo>
                    <a:cubicBezTo>
                      <a:pt x="125" y="35"/>
                      <a:pt x="128" y="37"/>
                      <a:pt x="131" y="37"/>
                    </a:cubicBezTo>
                    <a:cubicBezTo>
                      <a:pt x="147" y="37"/>
                      <a:pt x="147" y="37"/>
                      <a:pt x="147" y="37"/>
                    </a:cubicBezTo>
                    <a:cubicBezTo>
                      <a:pt x="147" y="75"/>
                      <a:pt x="147" y="75"/>
                      <a:pt x="147" y="75"/>
                    </a:cubicBezTo>
                    <a:lnTo>
                      <a:pt x="40" y="75"/>
                    </a:lnTo>
                    <a:close/>
                    <a:moveTo>
                      <a:pt x="200" y="65"/>
                    </a:moveTo>
                    <a:cubicBezTo>
                      <a:pt x="189" y="65"/>
                      <a:pt x="189" y="65"/>
                      <a:pt x="189" y="65"/>
                    </a:cubicBezTo>
                    <a:cubicBezTo>
                      <a:pt x="189" y="45"/>
                      <a:pt x="189" y="45"/>
                      <a:pt x="189" y="45"/>
                    </a:cubicBezTo>
                    <a:cubicBezTo>
                      <a:pt x="189" y="43"/>
                      <a:pt x="187" y="40"/>
                      <a:pt x="184" y="40"/>
                    </a:cubicBezTo>
                    <a:cubicBezTo>
                      <a:pt x="181" y="40"/>
                      <a:pt x="178" y="43"/>
                      <a:pt x="178" y="45"/>
                    </a:cubicBezTo>
                    <a:cubicBezTo>
                      <a:pt x="178" y="61"/>
                      <a:pt x="178" y="61"/>
                      <a:pt x="178" y="61"/>
                    </a:cubicBezTo>
                    <a:cubicBezTo>
                      <a:pt x="166" y="56"/>
                      <a:pt x="166" y="56"/>
                      <a:pt x="166" y="56"/>
                    </a:cubicBezTo>
                    <a:cubicBezTo>
                      <a:pt x="166" y="39"/>
                      <a:pt x="166" y="39"/>
                      <a:pt x="166" y="39"/>
                    </a:cubicBezTo>
                    <a:cubicBezTo>
                      <a:pt x="187" y="30"/>
                      <a:pt x="187" y="30"/>
                      <a:pt x="187" y="30"/>
                    </a:cubicBezTo>
                    <a:cubicBezTo>
                      <a:pt x="200" y="30"/>
                      <a:pt x="200" y="30"/>
                      <a:pt x="200" y="30"/>
                    </a:cubicBezTo>
                    <a:lnTo>
                      <a:pt x="200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Freeform 18">
                <a:extLst>
                  <a:ext uri="{FF2B5EF4-FFF2-40B4-BE49-F238E27FC236}">
                    <a16:creationId xmlns:a16="http://schemas.microsoft.com/office/drawing/2014/main" xmlns="" id="{16104B01-81F0-477E-BFFC-120A733529A1}"/>
                  </a:ext>
                </a:extLst>
              </p:cNvPr>
              <p:cNvSpPr/>
              <p:nvPr/>
            </p:nvSpPr>
            <p:spPr bwMode="auto">
              <a:xfrm>
                <a:off x="4881" y="1210"/>
                <a:ext cx="160" cy="93"/>
              </a:xfrm>
              <a:custGeom>
                <a:avLst/>
                <a:gdLst>
                  <a:gd name="T0" fmla="*/ 39 w 67"/>
                  <a:gd name="T1" fmla="*/ 3 h 39"/>
                  <a:gd name="T2" fmla="*/ 28 w 67"/>
                  <a:gd name="T3" fmla="*/ 3 h 39"/>
                  <a:gd name="T4" fmla="*/ 4 w 67"/>
                  <a:gd name="T5" fmla="*/ 24 h 39"/>
                  <a:gd name="T6" fmla="*/ 3 w 67"/>
                  <a:gd name="T7" fmla="*/ 35 h 39"/>
                  <a:gd name="T8" fmla="*/ 14 w 67"/>
                  <a:gd name="T9" fmla="*/ 36 h 39"/>
                  <a:gd name="T10" fmla="*/ 33 w 67"/>
                  <a:gd name="T11" fmla="*/ 19 h 39"/>
                  <a:gd name="T12" fmla="*/ 53 w 67"/>
                  <a:gd name="T13" fmla="*/ 36 h 39"/>
                  <a:gd name="T14" fmla="*/ 58 w 67"/>
                  <a:gd name="T15" fmla="*/ 38 h 39"/>
                  <a:gd name="T16" fmla="*/ 64 w 67"/>
                  <a:gd name="T17" fmla="*/ 35 h 39"/>
                  <a:gd name="T18" fmla="*/ 63 w 67"/>
                  <a:gd name="T19" fmla="*/ 24 h 39"/>
                  <a:gd name="T20" fmla="*/ 39 w 67"/>
                  <a:gd name="T21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39">
                    <a:moveTo>
                      <a:pt x="39" y="3"/>
                    </a:moveTo>
                    <a:cubicBezTo>
                      <a:pt x="36" y="0"/>
                      <a:pt x="31" y="0"/>
                      <a:pt x="28" y="3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0" y="27"/>
                      <a:pt x="0" y="32"/>
                      <a:pt x="3" y="35"/>
                    </a:cubicBezTo>
                    <a:cubicBezTo>
                      <a:pt x="6" y="39"/>
                      <a:pt x="11" y="39"/>
                      <a:pt x="14" y="36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5" y="37"/>
                      <a:pt x="56" y="38"/>
                      <a:pt x="58" y="38"/>
                    </a:cubicBezTo>
                    <a:cubicBezTo>
                      <a:pt x="60" y="38"/>
                      <a:pt x="63" y="37"/>
                      <a:pt x="64" y="35"/>
                    </a:cubicBezTo>
                    <a:cubicBezTo>
                      <a:pt x="67" y="32"/>
                      <a:pt x="67" y="27"/>
                      <a:pt x="63" y="24"/>
                    </a:cubicBezTo>
                    <a:lnTo>
                      <a:pt x="39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Freeform 19">
                <a:extLst>
                  <a:ext uri="{FF2B5EF4-FFF2-40B4-BE49-F238E27FC236}">
                    <a16:creationId xmlns:a16="http://schemas.microsoft.com/office/drawing/2014/main" xmlns="" id="{B65AAC18-B310-4CC3-9302-E02ED189596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20" y="688"/>
                <a:ext cx="482" cy="258"/>
              </a:xfrm>
              <a:custGeom>
                <a:avLst/>
                <a:gdLst>
                  <a:gd name="T0" fmla="*/ 54 w 201"/>
                  <a:gd name="T1" fmla="*/ 108 h 108"/>
                  <a:gd name="T2" fmla="*/ 100 w 201"/>
                  <a:gd name="T3" fmla="*/ 82 h 108"/>
                  <a:gd name="T4" fmla="*/ 147 w 201"/>
                  <a:gd name="T5" fmla="*/ 108 h 108"/>
                  <a:gd name="T6" fmla="*/ 201 w 201"/>
                  <a:gd name="T7" fmla="*/ 54 h 108"/>
                  <a:gd name="T8" fmla="*/ 147 w 201"/>
                  <a:gd name="T9" fmla="*/ 0 h 108"/>
                  <a:gd name="T10" fmla="*/ 100 w 201"/>
                  <a:gd name="T11" fmla="*/ 26 h 108"/>
                  <a:gd name="T12" fmla="*/ 54 w 201"/>
                  <a:gd name="T13" fmla="*/ 0 h 108"/>
                  <a:gd name="T14" fmla="*/ 0 w 201"/>
                  <a:gd name="T15" fmla="*/ 54 h 108"/>
                  <a:gd name="T16" fmla="*/ 54 w 201"/>
                  <a:gd name="T17" fmla="*/ 108 h 108"/>
                  <a:gd name="T18" fmla="*/ 147 w 201"/>
                  <a:gd name="T19" fmla="*/ 16 h 108"/>
                  <a:gd name="T20" fmla="*/ 185 w 201"/>
                  <a:gd name="T21" fmla="*/ 54 h 108"/>
                  <a:gd name="T22" fmla="*/ 147 w 201"/>
                  <a:gd name="T23" fmla="*/ 92 h 108"/>
                  <a:gd name="T24" fmla="*/ 108 w 201"/>
                  <a:gd name="T25" fmla="*/ 54 h 108"/>
                  <a:gd name="T26" fmla="*/ 147 w 201"/>
                  <a:gd name="T27" fmla="*/ 16 h 108"/>
                  <a:gd name="T28" fmla="*/ 54 w 201"/>
                  <a:gd name="T29" fmla="*/ 16 h 108"/>
                  <a:gd name="T30" fmla="*/ 92 w 201"/>
                  <a:gd name="T31" fmla="*/ 54 h 108"/>
                  <a:gd name="T32" fmla="*/ 54 w 201"/>
                  <a:gd name="T33" fmla="*/ 92 h 108"/>
                  <a:gd name="T34" fmla="*/ 16 w 201"/>
                  <a:gd name="T35" fmla="*/ 54 h 108"/>
                  <a:gd name="T36" fmla="*/ 54 w 201"/>
                  <a:gd name="T37" fmla="*/ 1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01" h="108">
                    <a:moveTo>
                      <a:pt x="54" y="108"/>
                    </a:moveTo>
                    <a:cubicBezTo>
                      <a:pt x="74" y="108"/>
                      <a:pt x="91" y="98"/>
                      <a:pt x="100" y="82"/>
                    </a:cubicBezTo>
                    <a:cubicBezTo>
                      <a:pt x="110" y="98"/>
                      <a:pt x="127" y="108"/>
                      <a:pt x="147" y="108"/>
                    </a:cubicBezTo>
                    <a:cubicBezTo>
                      <a:pt x="176" y="108"/>
                      <a:pt x="201" y="84"/>
                      <a:pt x="201" y="54"/>
                    </a:cubicBezTo>
                    <a:cubicBezTo>
                      <a:pt x="201" y="24"/>
                      <a:pt x="176" y="0"/>
                      <a:pt x="147" y="0"/>
                    </a:cubicBezTo>
                    <a:cubicBezTo>
                      <a:pt x="127" y="0"/>
                      <a:pt x="110" y="10"/>
                      <a:pt x="100" y="26"/>
                    </a:cubicBezTo>
                    <a:cubicBezTo>
                      <a:pt x="91" y="10"/>
                      <a:pt x="74" y="0"/>
                      <a:pt x="54" y="0"/>
                    </a:cubicBezTo>
                    <a:cubicBezTo>
                      <a:pt x="24" y="0"/>
                      <a:pt x="0" y="24"/>
                      <a:pt x="0" y="54"/>
                    </a:cubicBezTo>
                    <a:cubicBezTo>
                      <a:pt x="0" y="84"/>
                      <a:pt x="24" y="108"/>
                      <a:pt x="54" y="108"/>
                    </a:cubicBezTo>
                    <a:close/>
                    <a:moveTo>
                      <a:pt x="147" y="16"/>
                    </a:moveTo>
                    <a:cubicBezTo>
                      <a:pt x="168" y="16"/>
                      <a:pt x="185" y="33"/>
                      <a:pt x="185" y="54"/>
                    </a:cubicBezTo>
                    <a:cubicBezTo>
                      <a:pt x="185" y="75"/>
                      <a:pt x="168" y="92"/>
                      <a:pt x="147" y="92"/>
                    </a:cubicBezTo>
                    <a:cubicBezTo>
                      <a:pt x="126" y="92"/>
                      <a:pt x="108" y="75"/>
                      <a:pt x="108" y="54"/>
                    </a:cubicBezTo>
                    <a:cubicBezTo>
                      <a:pt x="108" y="33"/>
                      <a:pt x="126" y="16"/>
                      <a:pt x="147" y="16"/>
                    </a:cubicBezTo>
                    <a:close/>
                    <a:moveTo>
                      <a:pt x="54" y="16"/>
                    </a:moveTo>
                    <a:cubicBezTo>
                      <a:pt x="75" y="16"/>
                      <a:pt x="92" y="33"/>
                      <a:pt x="92" y="54"/>
                    </a:cubicBezTo>
                    <a:cubicBezTo>
                      <a:pt x="92" y="75"/>
                      <a:pt x="75" y="92"/>
                      <a:pt x="54" y="92"/>
                    </a:cubicBezTo>
                    <a:cubicBezTo>
                      <a:pt x="33" y="92"/>
                      <a:pt x="16" y="75"/>
                      <a:pt x="16" y="54"/>
                    </a:cubicBezTo>
                    <a:cubicBezTo>
                      <a:pt x="16" y="33"/>
                      <a:pt x="33" y="16"/>
                      <a:pt x="54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Freeform 20">
                <a:extLst>
                  <a:ext uri="{FF2B5EF4-FFF2-40B4-BE49-F238E27FC236}">
                    <a16:creationId xmlns:a16="http://schemas.microsoft.com/office/drawing/2014/main" xmlns="" id="{7652330C-2B98-4255-ADF4-AD114E4E03F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09" y="777"/>
                <a:ext cx="81" cy="81"/>
              </a:xfrm>
              <a:custGeom>
                <a:avLst/>
                <a:gdLst>
                  <a:gd name="T0" fmla="*/ 17 w 34"/>
                  <a:gd name="T1" fmla="*/ 34 h 34"/>
                  <a:gd name="T2" fmla="*/ 34 w 34"/>
                  <a:gd name="T3" fmla="*/ 17 h 34"/>
                  <a:gd name="T4" fmla="*/ 17 w 34"/>
                  <a:gd name="T5" fmla="*/ 0 h 34"/>
                  <a:gd name="T6" fmla="*/ 0 w 34"/>
                  <a:gd name="T7" fmla="*/ 17 h 34"/>
                  <a:gd name="T8" fmla="*/ 17 w 34"/>
                  <a:gd name="T9" fmla="*/ 34 h 34"/>
                  <a:gd name="T10" fmla="*/ 17 w 34"/>
                  <a:gd name="T11" fmla="*/ 11 h 34"/>
                  <a:gd name="T12" fmla="*/ 24 w 34"/>
                  <a:gd name="T13" fmla="*/ 17 h 34"/>
                  <a:gd name="T14" fmla="*/ 17 w 34"/>
                  <a:gd name="T15" fmla="*/ 24 h 34"/>
                  <a:gd name="T16" fmla="*/ 11 w 34"/>
                  <a:gd name="T17" fmla="*/ 17 h 34"/>
                  <a:gd name="T18" fmla="*/ 17 w 34"/>
                  <a:gd name="T19" fmla="*/ 1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34">
                    <a:moveTo>
                      <a:pt x="17" y="34"/>
                    </a:moveTo>
                    <a:cubicBezTo>
                      <a:pt x="27" y="34"/>
                      <a:pt x="34" y="27"/>
                      <a:pt x="34" y="17"/>
                    </a:cubicBezTo>
                    <a:cubicBezTo>
                      <a:pt x="34" y="8"/>
                      <a:pt x="27" y="0"/>
                      <a:pt x="17" y="0"/>
                    </a:cubicBezTo>
                    <a:cubicBezTo>
                      <a:pt x="8" y="0"/>
                      <a:pt x="0" y="8"/>
                      <a:pt x="0" y="17"/>
                    </a:cubicBezTo>
                    <a:cubicBezTo>
                      <a:pt x="0" y="27"/>
                      <a:pt x="8" y="34"/>
                      <a:pt x="17" y="34"/>
                    </a:cubicBezTo>
                    <a:close/>
                    <a:moveTo>
                      <a:pt x="17" y="11"/>
                    </a:moveTo>
                    <a:cubicBezTo>
                      <a:pt x="21" y="11"/>
                      <a:pt x="24" y="14"/>
                      <a:pt x="24" y="17"/>
                    </a:cubicBezTo>
                    <a:cubicBezTo>
                      <a:pt x="24" y="21"/>
                      <a:pt x="21" y="24"/>
                      <a:pt x="17" y="24"/>
                    </a:cubicBezTo>
                    <a:cubicBezTo>
                      <a:pt x="14" y="24"/>
                      <a:pt x="11" y="21"/>
                      <a:pt x="11" y="17"/>
                    </a:cubicBezTo>
                    <a:cubicBezTo>
                      <a:pt x="11" y="14"/>
                      <a:pt x="14" y="11"/>
                      <a:pt x="17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Freeform 21">
                <a:extLst>
                  <a:ext uri="{FF2B5EF4-FFF2-40B4-BE49-F238E27FC236}">
                    <a16:creationId xmlns:a16="http://schemas.microsoft.com/office/drawing/2014/main" xmlns="" id="{4284CF4B-284F-47F0-99AD-6F74D2023B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29" y="777"/>
                <a:ext cx="84" cy="81"/>
              </a:xfrm>
              <a:custGeom>
                <a:avLst/>
                <a:gdLst>
                  <a:gd name="T0" fmla="*/ 18 w 35"/>
                  <a:gd name="T1" fmla="*/ 34 h 34"/>
                  <a:gd name="T2" fmla="*/ 35 w 35"/>
                  <a:gd name="T3" fmla="*/ 17 h 34"/>
                  <a:gd name="T4" fmla="*/ 18 w 35"/>
                  <a:gd name="T5" fmla="*/ 0 h 34"/>
                  <a:gd name="T6" fmla="*/ 0 w 35"/>
                  <a:gd name="T7" fmla="*/ 17 h 34"/>
                  <a:gd name="T8" fmla="*/ 18 w 35"/>
                  <a:gd name="T9" fmla="*/ 34 h 34"/>
                  <a:gd name="T10" fmla="*/ 18 w 35"/>
                  <a:gd name="T11" fmla="*/ 11 h 34"/>
                  <a:gd name="T12" fmla="*/ 24 w 35"/>
                  <a:gd name="T13" fmla="*/ 17 h 34"/>
                  <a:gd name="T14" fmla="*/ 18 w 35"/>
                  <a:gd name="T15" fmla="*/ 24 h 34"/>
                  <a:gd name="T16" fmla="*/ 11 w 35"/>
                  <a:gd name="T17" fmla="*/ 17 h 34"/>
                  <a:gd name="T18" fmla="*/ 18 w 35"/>
                  <a:gd name="T19" fmla="*/ 1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" h="34">
                    <a:moveTo>
                      <a:pt x="18" y="34"/>
                    </a:moveTo>
                    <a:cubicBezTo>
                      <a:pt x="27" y="34"/>
                      <a:pt x="35" y="27"/>
                      <a:pt x="35" y="17"/>
                    </a:cubicBezTo>
                    <a:cubicBezTo>
                      <a:pt x="35" y="8"/>
                      <a:pt x="27" y="0"/>
                      <a:pt x="18" y="0"/>
                    </a:cubicBezTo>
                    <a:cubicBezTo>
                      <a:pt x="8" y="0"/>
                      <a:pt x="0" y="8"/>
                      <a:pt x="0" y="17"/>
                    </a:cubicBezTo>
                    <a:cubicBezTo>
                      <a:pt x="0" y="27"/>
                      <a:pt x="8" y="34"/>
                      <a:pt x="18" y="34"/>
                    </a:cubicBezTo>
                    <a:close/>
                    <a:moveTo>
                      <a:pt x="18" y="11"/>
                    </a:moveTo>
                    <a:cubicBezTo>
                      <a:pt x="21" y="11"/>
                      <a:pt x="24" y="14"/>
                      <a:pt x="24" y="17"/>
                    </a:cubicBezTo>
                    <a:cubicBezTo>
                      <a:pt x="24" y="21"/>
                      <a:pt x="21" y="24"/>
                      <a:pt x="18" y="24"/>
                    </a:cubicBezTo>
                    <a:cubicBezTo>
                      <a:pt x="14" y="24"/>
                      <a:pt x="11" y="21"/>
                      <a:pt x="11" y="17"/>
                    </a:cubicBezTo>
                    <a:cubicBezTo>
                      <a:pt x="11" y="14"/>
                      <a:pt x="14" y="11"/>
                      <a:pt x="1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3C8100F7-1E82-4DFE-8452-BC02A980DBED}"/>
              </a:ext>
            </a:extLst>
          </p:cNvPr>
          <p:cNvGrpSpPr/>
          <p:nvPr/>
        </p:nvGrpSpPr>
        <p:grpSpPr>
          <a:xfrm>
            <a:off x="1062546" y="4157614"/>
            <a:ext cx="2320544" cy="1911639"/>
            <a:chOff x="1062546" y="4157614"/>
            <a:chExt cx="2320544" cy="1911639"/>
          </a:xfrm>
        </p:grpSpPr>
        <p:sp>
          <p:nvSpPr>
            <p:cNvPr id="47" name="文本框 50">
              <a:extLst>
                <a:ext uri="{FF2B5EF4-FFF2-40B4-BE49-F238E27FC236}">
                  <a16:creationId xmlns:a16="http://schemas.microsoft.com/office/drawing/2014/main" xmlns="" id="{0A4B215E-ECB9-4720-9A73-90FBF4C11F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03702" y="4157614"/>
              <a:ext cx="14382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您的标题</a:t>
              </a: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xmlns="" id="{6BBCD9C5-D8E8-4942-9D99-EBC6F98FB843}"/>
                </a:ext>
              </a:extLst>
            </p:cNvPr>
            <p:cNvSpPr txBox="1"/>
            <p:nvPr/>
          </p:nvSpPr>
          <p:spPr>
            <a:xfrm>
              <a:off x="1062546" y="4694518"/>
              <a:ext cx="2320544" cy="13747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6817">
                <a:lnSpc>
                  <a:spcPts val="2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请在此处添加具体内容，请言简意赅，简单说明即可，不必繁 琐。请在此处添加具体内容，请言简意赅，简单说明即可，不必繁琐。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D5A631C3-7861-41BE-884A-AE708A85D217}"/>
              </a:ext>
            </a:extLst>
          </p:cNvPr>
          <p:cNvGrpSpPr/>
          <p:nvPr/>
        </p:nvGrpSpPr>
        <p:grpSpPr>
          <a:xfrm>
            <a:off x="3672654" y="4563879"/>
            <a:ext cx="2320544" cy="1911639"/>
            <a:chOff x="3672654" y="4563879"/>
            <a:chExt cx="2320544" cy="1911639"/>
          </a:xfrm>
        </p:grpSpPr>
        <p:sp>
          <p:nvSpPr>
            <p:cNvPr id="49" name="文本框 50">
              <a:extLst>
                <a:ext uri="{FF2B5EF4-FFF2-40B4-BE49-F238E27FC236}">
                  <a16:creationId xmlns:a16="http://schemas.microsoft.com/office/drawing/2014/main" xmlns="" id="{866B9CE1-6EDA-40AC-9E48-21B9748FD6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3810" y="4563879"/>
              <a:ext cx="14382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您的标题</a:t>
              </a: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xmlns="" id="{6C75C3B5-0736-4971-AC53-3F5562372BE8}"/>
                </a:ext>
              </a:extLst>
            </p:cNvPr>
            <p:cNvSpPr txBox="1"/>
            <p:nvPr/>
          </p:nvSpPr>
          <p:spPr>
            <a:xfrm>
              <a:off x="3672654" y="5100783"/>
              <a:ext cx="2320544" cy="13747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6817">
                <a:lnSpc>
                  <a:spcPts val="2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请在此处添加具体内容，请言简意赅，简单说明即可，不必繁 琐。请在此处添加具体内容，请言简意赅，简单说明即可，不必繁琐。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FEBA1C76-6B42-433F-AF47-C24D0BE45FA7}"/>
              </a:ext>
            </a:extLst>
          </p:cNvPr>
          <p:cNvGrpSpPr/>
          <p:nvPr/>
        </p:nvGrpSpPr>
        <p:grpSpPr>
          <a:xfrm>
            <a:off x="6282956" y="4157614"/>
            <a:ext cx="2320544" cy="1911639"/>
            <a:chOff x="6282956" y="4157614"/>
            <a:chExt cx="2320544" cy="1911639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xmlns="" id="{91135FBC-9D05-4017-BAEB-DB2055DC6C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4112" y="4157614"/>
              <a:ext cx="14382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您的标题</a:t>
              </a: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xmlns="" id="{20C9F3C9-BAC7-4094-8B8D-7E3258CA5170}"/>
                </a:ext>
              </a:extLst>
            </p:cNvPr>
            <p:cNvSpPr txBox="1"/>
            <p:nvPr/>
          </p:nvSpPr>
          <p:spPr>
            <a:xfrm>
              <a:off x="6282956" y="4694518"/>
              <a:ext cx="2320544" cy="13747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6817">
                <a:lnSpc>
                  <a:spcPts val="2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请在此处添加具体内容，请言简意赅，简单说明即可，不必繁 琐。请在此处添加具体内容，请言简意赅，简单说明即可，不必繁琐。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DEC2F2CD-D432-47E5-BD4C-C16456C9A9BF}"/>
              </a:ext>
            </a:extLst>
          </p:cNvPr>
          <p:cNvGrpSpPr/>
          <p:nvPr/>
        </p:nvGrpSpPr>
        <p:grpSpPr>
          <a:xfrm>
            <a:off x="8891948" y="4563879"/>
            <a:ext cx="2320544" cy="1911639"/>
            <a:chOff x="8891948" y="4563879"/>
            <a:chExt cx="2320544" cy="1911639"/>
          </a:xfrm>
        </p:grpSpPr>
        <p:sp>
          <p:nvSpPr>
            <p:cNvPr id="53" name="文本框 50">
              <a:extLst>
                <a:ext uri="{FF2B5EF4-FFF2-40B4-BE49-F238E27FC236}">
                  <a16:creationId xmlns:a16="http://schemas.microsoft.com/office/drawing/2014/main" xmlns="" id="{471B84ED-3DF7-48C6-8EBA-CB0DE89DE6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33104" y="4563879"/>
              <a:ext cx="14382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您的标题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xmlns="" id="{8F5669BE-A8FA-4F1A-9BF9-B413BD02B8D5}"/>
                </a:ext>
              </a:extLst>
            </p:cNvPr>
            <p:cNvSpPr txBox="1"/>
            <p:nvPr/>
          </p:nvSpPr>
          <p:spPr>
            <a:xfrm>
              <a:off x="8891948" y="5100783"/>
              <a:ext cx="2320544" cy="13747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6817">
                <a:lnSpc>
                  <a:spcPts val="2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请在此处添加具体内容，请言简意赅，简单说明即可，不必繁 琐。请在此处添加具体内容，请言简意赅，简单说明即可，不必繁琐。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961900600"/>
      </p:ext>
    </p:extLst>
  </p:cSld>
  <p:clrMapOvr>
    <a:masterClrMapping/>
  </p:clrMapOvr>
  <p:transition spd="slow"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5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5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0E408848-08A2-4FA6-843B-6801EA010976}"/>
              </a:ext>
            </a:extLst>
          </p:cNvPr>
          <p:cNvSpPr/>
          <p:nvPr/>
        </p:nvSpPr>
        <p:spPr>
          <a:xfrm>
            <a:off x="-13296" y="7653"/>
            <a:ext cx="12205295" cy="6850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5377D6EB-6C24-447A-968F-D2BF740D4782}"/>
              </a:ext>
            </a:extLst>
          </p:cNvPr>
          <p:cNvSpPr/>
          <p:nvPr/>
        </p:nvSpPr>
        <p:spPr>
          <a:xfrm>
            <a:off x="1" y="7653"/>
            <a:ext cx="12192000" cy="1035796"/>
          </a:xfrm>
          <a:prstGeom prst="rect">
            <a:avLst/>
          </a:prstGeom>
          <a:solidFill>
            <a:schemeClr val="accent5">
              <a:lumMod val="60000"/>
              <a:lumOff val="4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7669BAB3-1157-4ABF-A7E6-12B135AFE2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96757"/>
            <a:ext cx="12205295" cy="656191"/>
          </a:xfrm>
          <a:prstGeom prst="rect">
            <a:avLst/>
          </a:prstGeom>
        </p:spPr>
      </p:pic>
      <p:sp>
        <p:nvSpPr>
          <p:cNvPr id="23" name="TextBox 36">
            <a:extLst>
              <a:ext uri="{FF2B5EF4-FFF2-40B4-BE49-F238E27FC236}">
                <a16:creationId xmlns:a16="http://schemas.microsoft.com/office/drawing/2014/main" xmlns="" id="{5F65E1C8-9573-4031-A023-3342AAB18207}"/>
              </a:ext>
            </a:extLst>
          </p:cNvPr>
          <p:cNvSpPr txBox="1"/>
          <p:nvPr/>
        </p:nvSpPr>
        <p:spPr>
          <a:xfrm flipH="1">
            <a:off x="228155" y="273469"/>
            <a:ext cx="6305994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pc="3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PART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TWO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 执行过程</a:t>
            </a:r>
            <a:endParaRPr lang="en-US" altLang="zh-CN" sz="2667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箭头: 右 23">
            <a:extLst>
              <a:ext uri="{FF2B5EF4-FFF2-40B4-BE49-F238E27FC236}">
                <a16:creationId xmlns:a16="http://schemas.microsoft.com/office/drawing/2014/main" xmlns="" id="{AF4CF606-01B9-4D04-91B4-E2EAA29A33A4}"/>
              </a:ext>
            </a:extLst>
          </p:cNvPr>
          <p:cNvSpPr/>
          <p:nvPr/>
        </p:nvSpPr>
        <p:spPr>
          <a:xfrm>
            <a:off x="11706225" y="354011"/>
            <a:ext cx="323850" cy="341682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xmlns="" id="{D1CEF0B7-9398-4028-83FA-829DD173F87C}"/>
              </a:ext>
            </a:extLst>
          </p:cNvPr>
          <p:cNvSpPr/>
          <p:nvPr/>
        </p:nvSpPr>
        <p:spPr>
          <a:xfrm>
            <a:off x="746493" y="1912375"/>
            <a:ext cx="5787656" cy="426720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CBB4C3EC-B6A2-42D6-A8AF-C8C881F18A21}"/>
              </a:ext>
            </a:extLst>
          </p:cNvPr>
          <p:cNvGrpSpPr/>
          <p:nvPr/>
        </p:nvGrpSpPr>
        <p:grpSpPr>
          <a:xfrm>
            <a:off x="746493" y="2254075"/>
            <a:ext cx="5787656" cy="1499191"/>
            <a:chOff x="746493" y="2254075"/>
            <a:chExt cx="5787656" cy="1499191"/>
          </a:xfrm>
        </p:grpSpPr>
        <p:sp>
          <p:nvSpPr>
            <p:cNvPr id="9" name="Rectangle 22">
              <a:extLst>
                <a:ext uri="{FF2B5EF4-FFF2-40B4-BE49-F238E27FC236}">
                  <a16:creationId xmlns:a16="http://schemas.microsoft.com/office/drawing/2014/main" xmlns="" id="{2374E41F-DCBA-41EE-BED7-950E5D84305E}"/>
                </a:ext>
              </a:extLst>
            </p:cNvPr>
            <p:cNvSpPr/>
            <p:nvPr/>
          </p:nvSpPr>
          <p:spPr>
            <a:xfrm>
              <a:off x="746493" y="2254075"/>
              <a:ext cx="5787656" cy="1499191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0" name="TextBox 76">
              <a:extLst>
                <a:ext uri="{FF2B5EF4-FFF2-40B4-BE49-F238E27FC236}">
                  <a16:creationId xmlns:a16="http://schemas.microsoft.com/office/drawing/2014/main" xmlns="" id="{6AD20270-A2BF-4621-A9E2-AC83537C9A8F}"/>
                </a:ext>
              </a:extLst>
            </p:cNvPr>
            <p:cNvSpPr txBox="1"/>
            <p:nvPr/>
          </p:nvSpPr>
          <p:spPr>
            <a:xfrm>
              <a:off x="970659" y="2430381"/>
              <a:ext cx="1733670" cy="4001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6218A232-EB75-4905-98ED-F13B4067F79B}"/>
                </a:ext>
              </a:extLst>
            </p:cNvPr>
            <p:cNvSpPr txBox="1"/>
            <p:nvPr/>
          </p:nvSpPr>
          <p:spPr>
            <a:xfrm>
              <a:off x="970659" y="2818426"/>
              <a:ext cx="5331996" cy="57323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defTabSz="1216817">
                <a:lnSpc>
                  <a:spcPts val="2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cs typeface="+mn-ea"/>
                  <a:sym typeface="+mn-lt"/>
                </a:rPr>
                <a:t>请在此处添加具体内容，请言简意赅，简单说明即可，不必繁 琐。请在此处添加具体内容，请言简意赅，简单说明即可，不必繁琐。</a:t>
              </a: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D2608BA7-5236-4732-966E-7573CEDE29EE}"/>
              </a:ext>
            </a:extLst>
          </p:cNvPr>
          <p:cNvSpPr txBox="1"/>
          <p:nvPr/>
        </p:nvSpPr>
        <p:spPr>
          <a:xfrm>
            <a:off x="7121772" y="2525994"/>
            <a:ext cx="3986711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1216817">
              <a:lnSpc>
                <a:spcPts val="2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请在此处添加具体内容，请言简意赅，简单说明即可，不必繁 琐。请在此处添加具体内容，请言简意赅，简单说明即可，不必繁琐。</a:t>
            </a:r>
          </a:p>
        </p:txBody>
      </p:sp>
      <p:sp>
        <p:nvSpPr>
          <p:cNvPr id="13" name="TextBox 76">
            <a:extLst>
              <a:ext uri="{FF2B5EF4-FFF2-40B4-BE49-F238E27FC236}">
                <a16:creationId xmlns:a16="http://schemas.microsoft.com/office/drawing/2014/main" xmlns="" id="{1FF4EDAD-A486-4C7B-8550-62253DBF848F}"/>
              </a:ext>
            </a:extLst>
          </p:cNvPr>
          <p:cNvSpPr txBox="1"/>
          <p:nvPr/>
        </p:nvSpPr>
        <p:spPr>
          <a:xfrm>
            <a:off x="7210232" y="2161461"/>
            <a:ext cx="1009371" cy="307777"/>
          </a:xfrm>
          <a:prstGeom prst="rect">
            <a:avLst/>
          </a:prstGeom>
          <a:solidFill>
            <a:srgbClr val="037AC1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9DE9192D-4CFB-4D94-9501-DB8FA30C9922}"/>
              </a:ext>
            </a:extLst>
          </p:cNvPr>
          <p:cNvSpPr txBox="1"/>
          <p:nvPr/>
        </p:nvSpPr>
        <p:spPr>
          <a:xfrm>
            <a:off x="7121772" y="4087408"/>
            <a:ext cx="3986711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1216817">
              <a:lnSpc>
                <a:spcPts val="2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请在此处添加具体内容，请言简意赅，简单说明即可，不必繁 琐。请在此处添加具体内容，请言简意赅，简单说明即可，不必繁琐。</a:t>
            </a:r>
          </a:p>
        </p:txBody>
      </p:sp>
      <p:sp>
        <p:nvSpPr>
          <p:cNvPr id="15" name="TextBox 76">
            <a:extLst>
              <a:ext uri="{FF2B5EF4-FFF2-40B4-BE49-F238E27FC236}">
                <a16:creationId xmlns:a16="http://schemas.microsoft.com/office/drawing/2014/main" xmlns="" id="{3FB2F838-68BE-45C6-9B4D-4D27942E3594}"/>
              </a:ext>
            </a:extLst>
          </p:cNvPr>
          <p:cNvSpPr txBox="1"/>
          <p:nvPr/>
        </p:nvSpPr>
        <p:spPr>
          <a:xfrm>
            <a:off x="7210232" y="3722875"/>
            <a:ext cx="1009371" cy="307777"/>
          </a:xfrm>
          <a:prstGeom prst="rect">
            <a:avLst/>
          </a:prstGeom>
          <a:solidFill>
            <a:srgbClr val="037AC1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20D2B203-AD77-469E-94A1-CDC8E7DB557F}"/>
              </a:ext>
            </a:extLst>
          </p:cNvPr>
          <p:cNvSpPr txBox="1"/>
          <p:nvPr/>
        </p:nvSpPr>
        <p:spPr>
          <a:xfrm>
            <a:off x="7121772" y="5441846"/>
            <a:ext cx="3986711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1216817">
              <a:lnSpc>
                <a:spcPts val="2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请在此处添加具体内容，请言简意赅，简单说明即可，不必繁 琐。请在此处添加具体内容，请言简意赅，简单说明即可，不必繁琐。</a:t>
            </a:r>
          </a:p>
        </p:txBody>
      </p:sp>
      <p:sp>
        <p:nvSpPr>
          <p:cNvPr id="18" name="TextBox 76">
            <a:extLst>
              <a:ext uri="{FF2B5EF4-FFF2-40B4-BE49-F238E27FC236}">
                <a16:creationId xmlns:a16="http://schemas.microsoft.com/office/drawing/2014/main" xmlns="" id="{DBEE3F51-58D6-444A-BC9C-068D316535CD}"/>
              </a:ext>
            </a:extLst>
          </p:cNvPr>
          <p:cNvSpPr txBox="1"/>
          <p:nvPr/>
        </p:nvSpPr>
        <p:spPr>
          <a:xfrm>
            <a:off x="7210232" y="5077313"/>
            <a:ext cx="1009371" cy="307777"/>
          </a:xfrm>
          <a:prstGeom prst="rect">
            <a:avLst/>
          </a:prstGeom>
          <a:solidFill>
            <a:srgbClr val="037AC1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2176673389"/>
      </p:ext>
    </p:extLst>
  </p:cSld>
  <p:clrMapOvr>
    <a:masterClrMapping/>
  </p:clrMapOvr>
  <p:transition spd="slow"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7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250"/>
                            </p:stCondLst>
                            <p:childTnLst>
                              <p:par>
                                <p:cTn id="4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2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750"/>
                            </p:stCondLst>
                            <p:childTnLst>
                              <p:par>
                                <p:cTn id="5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7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/>
      <p:bldP spid="24" grpId="0" animBg="1"/>
      <p:bldP spid="7" grpId="0" animBg="1"/>
      <p:bldP spid="12" grpId="0"/>
      <p:bldP spid="13" grpId="0" animBg="1"/>
      <p:bldP spid="14" grpId="0"/>
      <p:bldP spid="15" grpId="0" animBg="1"/>
      <p:bldP spid="16" grpId="0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0E408848-08A2-4FA6-843B-6801EA010976}"/>
              </a:ext>
            </a:extLst>
          </p:cNvPr>
          <p:cNvSpPr/>
          <p:nvPr/>
        </p:nvSpPr>
        <p:spPr>
          <a:xfrm>
            <a:off x="-13296" y="7653"/>
            <a:ext cx="12205295" cy="6850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5377D6EB-6C24-447A-968F-D2BF740D4782}"/>
              </a:ext>
            </a:extLst>
          </p:cNvPr>
          <p:cNvSpPr/>
          <p:nvPr/>
        </p:nvSpPr>
        <p:spPr>
          <a:xfrm>
            <a:off x="1" y="7653"/>
            <a:ext cx="12192000" cy="1035796"/>
          </a:xfrm>
          <a:prstGeom prst="rect">
            <a:avLst/>
          </a:prstGeom>
          <a:solidFill>
            <a:schemeClr val="accent5">
              <a:lumMod val="60000"/>
              <a:lumOff val="4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7669BAB3-1157-4ABF-A7E6-12B135AFE2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96757"/>
            <a:ext cx="12205295" cy="656191"/>
          </a:xfrm>
          <a:prstGeom prst="rect">
            <a:avLst/>
          </a:prstGeom>
        </p:spPr>
      </p:pic>
      <p:sp>
        <p:nvSpPr>
          <p:cNvPr id="23" name="TextBox 36">
            <a:extLst>
              <a:ext uri="{FF2B5EF4-FFF2-40B4-BE49-F238E27FC236}">
                <a16:creationId xmlns:a16="http://schemas.microsoft.com/office/drawing/2014/main" xmlns="" id="{5F65E1C8-9573-4031-A023-3342AAB18207}"/>
              </a:ext>
            </a:extLst>
          </p:cNvPr>
          <p:cNvSpPr txBox="1"/>
          <p:nvPr/>
        </p:nvSpPr>
        <p:spPr>
          <a:xfrm flipH="1">
            <a:off x="228155" y="273469"/>
            <a:ext cx="6305994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pc="3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PART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TWO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 执行过程</a:t>
            </a:r>
            <a:endParaRPr lang="en-US" altLang="zh-CN" sz="2667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箭头: 右 23">
            <a:extLst>
              <a:ext uri="{FF2B5EF4-FFF2-40B4-BE49-F238E27FC236}">
                <a16:creationId xmlns:a16="http://schemas.microsoft.com/office/drawing/2014/main" xmlns="" id="{AF4CF606-01B9-4D04-91B4-E2EAA29A33A4}"/>
              </a:ext>
            </a:extLst>
          </p:cNvPr>
          <p:cNvSpPr/>
          <p:nvPr/>
        </p:nvSpPr>
        <p:spPr>
          <a:xfrm>
            <a:off x="11706225" y="354011"/>
            <a:ext cx="323850" cy="341682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3D0B5BDC-2381-49E6-BC1E-02DEB6A8099E}"/>
              </a:ext>
            </a:extLst>
          </p:cNvPr>
          <p:cNvGrpSpPr/>
          <p:nvPr/>
        </p:nvGrpSpPr>
        <p:grpSpPr>
          <a:xfrm>
            <a:off x="1201089" y="4435348"/>
            <a:ext cx="1997213" cy="2021574"/>
            <a:chOff x="1201089" y="4435348"/>
            <a:chExt cx="1997213" cy="2021574"/>
          </a:xfrm>
        </p:grpSpPr>
        <p:sp>
          <p:nvSpPr>
            <p:cNvPr id="7" name="Shape 697">
              <a:extLst>
                <a:ext uri="{FF2B5EF4-FFF2-40B4-BE49-F238E27FC236}">
                  <a16:creationId xmlns:a16="http://schemas.microsoft.com/office/drawing/2014/main" xmlns="" id="{A71807C8-99F1-49C1-A2C6-DAF14A19B811}"/>
                </a:ext>
              </a:extLst>
            </p:cNvPr>
            <p:cNvSpPr/>
            <p:nvPr/>
          </p:nvSpPr>
          <p:spPr>
            <a:xfrm>
              <a:off x="1791761" y="4435348"/>
              <a:ext cx="815974" cy="8159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Shape 698">
              <a:extLst>
                <a:ext uri="{FF2B5EF4-FFF2-40B4-BE49-F238E27FC236}">
                  <a16:creationId xmlns:a16="http://schemas.microsoft.com/office/drawing/2014/main" xmlns="" id="{F6728874-2FA5-469C-9088-F2145BF5A3A5}"/>
                </a:ext>
              </a:extLst>
            </p:cNvPr>
            <p:cNvSpPr/>
            <p:nvPr/>
          </p:nvSpPr>
          <p:spPr>
            <a:xfrm>
              <a:off x="2016765" y="4715365"/>
              <a:ext cx="365965" cy="297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0" h="21024" extrusionOk="0">
                  <a:moveTo>
                    <a:pt x="18800" y="1728"/>
                  </a:moveTo>
                  <a:cubicBezTo>
                    <a:pt x="16810" y="-576"/>
                    <a:pt x="13583" y="-576"/>
                    <a:pt x="11591" y="1728"/>
                  </a:cubicBezTo>
                  <a:lnTo>
                    <a:pt x="10239" y="3293"/>
                  </a:lnTo>
                  <a:lnTo>
                    <a:pt x="8887" y="1728"/>
                  </a:lnTo>
                  <a:cubicBezTo>
                    <a:pt x="6897" y="-576"/>
                    <a:pt x="3670" y="-576"/>
                    <a:pt x="1680" y="1728"/>
                  </a:cubicBezTo>
                  <a:cubicBezTo>
                    <a:pt x="-560" y="4320"/>
                    <a:pt x="-560" y="8522"/>
                    <a:pt x="1680" y="11115"/>
                  </a:cubicBezTo>
                  <a:lnTo>
                    <a:pt x="10239" y="21024"/>
                  </a:lnTo>
                  <a:lnTo>
                    <a:pt x="18800" y="11115"/>
                  </a:lnTo>
                  <a:cubicBezTo>
                    <a:pt x="21040" y="8522"/>
                    <a:pt x="21040" y="4320"/>
                    <a:pt x="18800" y="172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Text Placeholder 2">
              <a:extLst>
                <a:ext uri="{FF2B5EF4-FFF2-40B4-BE49-F238E27FC236}">
                  <a16:creationId xmlns:a16="http://schemas.microsoft.com/office/drawing/2014/main" xmlns="" id="{E910EF47-41B8-4740-A1FF-7ED619B95C1F}"/>
                </a:ext>
              </a:extLst>
            </p:cNvPr>
            <p:cNvSpPr txBox="1"/>
            <p:nvPr/>
          </p:nvSpPr>
          <p:spPr>
            <a:xfrm>
              <a:off x="1278252" y="5451215"/>
              <a:ext cx="1842887" cy="313210"/>
            </a:xfrm>
            <a:prstGeom prst="rect">
              <a:avLst/>
            </a:prstGeom>
            <a:noFill/>
            <a:effectLst/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200" baseline="0">
                  <a:solidFill>
                    <a:schemeClr val="accent1"/>
                  </a:solidFill>
                  <a:latin typeface="+mn-ea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ea"/>
                  <a:sym typeface="+mn-lt"/>
                </a:rPr>
                <a:t>添加标题</a:t>
              </a:r>
              <a:endPara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DCC2D0CE-B21C-434D-95E2-4153E9FFE944}"/>
                </a:ext>
              </a:extLst>
            </p:cNvPr>
            <p:cNvSpPr txBox="1"/>
            <p:nvPr/>
          </p:nvSpPr>
          <p:spPr>
            <a:xfrm>
              <a:off x="1201089" y="5764425"/>
              <a:ext cx="1997213" cy="69249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请在此处添加具体内容，请言简意赅，简单说明即可，不必繁琐。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AD0C31F7-8124-4312-8B04-2D34C5EDA79D}"/>
              </a:ext>
            </a:extLst>
          </p:cNvPr>
          <p:cNvGrpSpPr/>
          <p:nvPr/>
        </p:nvGrpSpPr>
        <p:grpSpPr>
          <a:xfrm>
            <a:off x="3803780" y="4435348"/>
            <a:ext cx="1997213" cy="2021574"/>
            <a:chOff x="3803780" y="4435348"/>
            <a:chExt cx="1997213" cy="2021574"/>
          </a:xfrm>
        </p:grpSpPr>
        <p:sp>
          <p:nvSpPr>
            <p:cNvPr id="10" name="Shape 700">
              <a:extLst>
                <a:ext uri="{FF2B5EF4-FFF2-40B4-BE49-F238E27FC236}">
                  <a16:creationId xmlns:a16="http://schemas.microsoft.com/office/drawing/2014/main" xmlns="" id="{36331B76-C4FB-4CB3-B38F-DB1A83036E14}"/>
                </a:ext>
              </a:extLst>
            </p:cNvPr>
            <p:cNvSpPr/>
            <p:nvPr/>
          </p:nvSpPr>
          <p:spPr>
            <a:xfrm>
              <a:off x="4394400" y="4435348"/>
              <a:ext cx="815974" cy="8159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CAD0D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" name="Shape 701">
              <a:extLst>
                <a:ext uri="{FF2B5EF4-FFF2-40B4-BE49-F238E27FC236}">
                  <a16:creationId xmlns:a16="http://schemas.microsoft.com/office/drawing/2014/main" xmlns="" id="{D72928D0-9B7D-4C6E-B3DE-C0C50731C977}"/>
                </a:ext>
              </a:extLst>
            </p:cNvPr>
            <p:cNvSpPr/>
            <p:nvPr/>
          </p:nvSpPr>
          <p:spPr>
            <a:xfrm>
              <a:off x="4683400" y="4647615"/>
              <a:ext cx="237974" cy="433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rgbClr val="323C5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Text Placeholder 2">
              <a:extLst>
                <a:ext uri="{FF2B5EF4-FFF2-40B4-BE49-F238E27FC236}">
                  <a16:creationId xmlns:a16="http://schemas.microsoft.com/office/drawing/2014/main" xmlns="" id="{1CDF6D02-C7DE-40F2-92AD-4B755DC91E6B}"/>
                </a:ext>
              </a:extLst>
            </p:cNvPr>
            <p:cNvSpPr txBox="1"/>
            <p:nvPr/>
          </p:nvSpPr>
          <p:spPr>
            <a:xfrm>
              <a:off x="3858949" y="5451215"/>
              <a:ext cx="1842887" cy="313210"/>
            </a:xfrm>
            <a:prstGeom prst="rect">
              <a:avLst/>
            </a:prstGeom>
            <a:noFill/>
            <a:effectLst/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200" baseline="0">
                  <a:solidFill>
                    <a:schemeClr val="accent1"/>
                  </a:solidFill>
                  <a:latin typeface="+mn-ea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ea"/>
                  <a:sym typeface="+mn-lt"/>
                </a:rPr>
                <a:t>添加标题</a:t>
              </a:r>
              <a:endPara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0473C2F7-027B-4828-984D-D4EF38A369D5}"/>
                </a:ext>
              </a:extLst>
            </p:cNvPr>
            <p:cNvSpPr txBox="1"/>
            <p:nvPr/>
          </p:nvSpPr>
          <p:spPr>
            <a:xfrm>
              <a:off x="3803780" y="5764425"/>
              <a:ext cx="1997213" cy="69249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请在此处添加具体内容，请言简意赅，简单说明即可，不必繁琐。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xmlns="" id="{CCD574C0-37D5-4E54-B774-8655A34FA591}"/>
              </a:ext>
            </a:extLst>
          </p:cNvPr>
          <p:cNvGrpSpPr/>
          <p:nvPr/>
        </p:nvGrpSpPr>
        <p:grpSpPr>
          <a:xfrm>
            <a:off x="6412999" y="4435348"/>
            <a:ext cx="1997213" cy="2021574"/>
            <a:chOff x="6412999" y="4435348"/>
            <a:chExt cx="1997213" cy="2021574"/>
          </a:xfrm>
        </p:grpSpPr>
        <p:sp>
          <p:nvSpPr>
            <p:cNvPr id="12" name="Shape 703">
              <a:extLst>
                <a:ext uri="{FF2B5EF4-FFF2-40B4-BE49-F238E27FC236}">
                  <a16:creationId xmlns:a16="http://schemas.microsoft.com/office/drawing/2014/main" xmlns="" id="{FFC5C647-65D1-4E19-94CA-A03433588658}"/>
                </a:ext>
              </a:extLst>
            </p:cNvPr>
            <p:cNvSpPr/>
            <p:nvPr/>
          </p:nvSpPr>
          <p:spPr>
            <a:xfrm>
              <a:off x="6997040" y="4435348"/>
              <a:ext cx="815974" cy="8159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Shape 704">
              <a:extLst>
                <a:ext uri="{FF2B5EF4-FFF2-40B4-BE49-F238E27FC236}">
                  <a16:creationId xmlns:a16="http://schemas.microsoft.com/office/drawing/2014/main" xmlns="" id="{77B80807-887D-4BCB-A964-8A57B8EB5D2C}"/>
                </a:ext>
              </a:extLst>
            </p:cNvPr>
            <p:cNvSpPr/>
            <p:nvPr/>
          </p:nvSpPr>
          <p:spPr>
            <a:xfrm>
              <a:off x="7217848" y="4647615"/>
              <a:ext cx="374357" cy="334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1458" extrusionOk="0">
                  <a:moveTo>
                    <a:pt x="20906" y="11130"/>
                  </a:moveTo>
                  <a:lnTo>
                    <a:pt x="11466" y="425"/>
                  </a:lnTo>
                  <a:cubicBezTo>
                    <a:pt x="10983" y="-142"/>
                    <a:pt x="10193" y="-142"/>
                    <a:pt x="9710" y="425"/>
                  </a:cubicBezTo>
                  <a:lnTo>
                    <a:pt x="271" y="11130"/>
                  </a:lnTo>
                  <a:cubicBezTo>
                    <a:pt x="-212" y="11696"/>
                    <a:pt x="-32" y="12160"/>
                    <a:pt x="671" y="12160"/>
                  </a:cubicBezTo>
                  <a:lnTo>
                    <a:pt x="2638" y="12160"/>
                  </a:lnTo>
                  <a:lnTo>
                    <a:pt x="2638" y="20381"/>
                  </a:lnTo>
                  <a:cubicBezTo>
                    <a:pt x="2638" y="20976"/>
                    <a:pt x="2661" y="21458"/>
                    <a:pt x="3609" y="21458"/>
                  </a:cubicBezTo>
                  <a:lnTo>
                    <a:pt x="8190" y="21458"/>
                  </a:lnTo>
                  <a:lnTo>
                    <a:pt x="8190" y="13214"/>
                  </a:lnTo>
                  <a:lnTo>
                    <a:pt x="12986" y="13214"/>
                  </a:lnTo>
                  <a:lnTo>
                    <a:pt x="12986" y="21458"/>
                  </a:lnTo>
                  <a:lnTo>
                    <a:pt x="17795" y="21458"/>
                  </a:lnTo>
                  <a:cubicBezTo>
                    <a:pt x="18518" y="21458"/>
                    <a:pt x="18538" y="20976"/>
                    <a:pt x="18538" y="20381"/>
                  </a:cubicBezTo>
                  <a:lnTo>
                    <a:pt x="18538" y="12160"/>
                  </a:lnTo>
                  <a:lnTo>
                    <a:pt x="20505" y="12160"/>
                  </a:lnTo>
                  <a:cubicBezTo>
                    <a:pt x="21208" y="12160"/>
                    <a:pt x="21388" y="11696"/>
                    <a:pt x="20906" y="111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" name="Text Placeholder 2">
              <a:extLst>
                <a:ext uri="{FF2B5EF4-FFF2-40B4-BE49-F238E27FC236}">
                  <a16:creationId xmlns:a16="http://schemas.microsoft.com/office/drawing/2014/main" xmlns="" id="{36C47D49-37E3-45A9-A255-740DD0499E31}"/>
                </a:ext>
              </a:extLst>
            </p:cNvPr>
            <p:cNvSpPr txBox="1"/>
            <p:nvPr/>
          </p:nvSpPr>
          <p:spPr>
            <a:xfrm>
              <a:off x="6490163" y="5451215"/>
              <a:ext cx="1842887" cy="313210"/>
            </a:xfrm>
            <a:prstGeom prst="rect">
              <a:avLst/>
            </a:prstGeom>
            <a:noFill/>
            <a:effectLst/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200" baseline="0">
                  <a:solidFill>
                    <a:schemeClr val="accent1"/>
                  </a:solidFill>
                  <a:latin typeface="+mn-ea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ea"/>
                  <a:sym typeface="+mn-lt"/>
                </a:rPr>
                <a:t>添加标题</a:t>
              </a:r>
              <a:endPara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44F29963-9BA6-4693-80F8-FDD31CE855FF}"/>
                </a:ext>
              </a:extLst>
            </p:cNvPr>
            <p:cNvSpPr txBox="1"/>
            <p:nvPr/>
          </p:nvSpPr>
          <p:spPr>
            <a:xfrm>
              <a:off x="6412999" y="5764425"/>
              <a:ext cx="1997213" cy="69249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请在此处添加具体内容，请言简意赅，简单说明即可，不必繁琐。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E626FC4D-1029-4EB4-A4C8-E9A9F178E474}"/>
              </a:ext>
            </a:extLst>
          </p:cNvPr>
          <p:cNvGrpSpPr/>
          <p:nvPr/>
        </p:nvGrpSpPr>
        <p:grpSpPr>
          <a:xfrm>
            <a:off x="8993696" y="4435348"/>
            <a:ext cx="1997213" cy="2021574"/>
            <a:chOff x="8993696" y="4435348"/>
            <a:chExt cx="1997213" cy="2021574"/>
          </a:xfrm>
        </p:grpSpPr>
        <p:sp>
          <p:nvSpPr>
            <p:cNvPr id="14" name="Shape 706">
              <a:extLst>
                <a:ext uri="{FF2B5EF4-FFF2-40B4-BE49-F238E27FC236}">
                  <a16:creationId xmlns:a16="http://schemas.microsoft.com/office/drawing/2014/main" xmlns="" id="{446086AE-953D-47AD-96AB-1FBEEA6252BB}"/>
                </a:ext>
              </a:extLst>
            </p:cNvPr>
            <p:cNvSpPr/>
            <p:nvPr/>
          </p:nvSpPr>
          <p:spPr>
            <a:xfrm>
              <a:off x="9599679" y="4435348"/>
              <a:ext cx="815974" cy="8159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CAD0D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" name="Shape 707">
              <a:extLst>
                <a:ext uri="{FF2B5EF4-FFF2-40B4-BE49-F238E27FC236}">
                  <a16:creationId xmlns:a16="http://schemas.microsoft.com/office/drawing/2014/main" xmlns="" id="{516E1FE2-93E3-46AF-939A-428F8716D46B}"/>
                </a:ext>
              </a:extLst>
            </p:cNvPr>
            <p:cNvSpPr/>
            <p:nvPr/>
          </p:nvSpPr>
          <p:spPr>
            <a:xfrm>
              <a:off x="9847682" y="4669491"/>
              <a:ext cx="319966" cy="334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1" h="20933" extrusionOk="0">
                  <a:moveTo>
                    <a:pt x="18450" y="13962"/>
                  </a:moveTo>
                  <a:cubicBezTo>
                    <a:pt x="18104" y="14098"/>
                    <a:pt x="15778" y="12331"/>
                    <a:pt x="14291" y="9001"/>
                  </a:cubicBezTo>
                  <a:cubicBezTo>
                    <a:pt x="12804" y="5669"/>
                    <a:pt x="12992" y="2625"/>
                    <a:pt x="13337" y="2491"/>
                  </a:cubicBezTo>
                  <a:cubicBezTo>
                    <a:pt x="13683" y="2355"/>
                    <a:pt x="15952" y="4486"/>
                    <a:pt x="17438" y="7816"/>
                  </a:cubicBezTo>
                  <a:cubicBezTo>
                    <a:pt x="18925" y="11146"/>
                    <a:pt x="18797" y="13826"/>
                    <a:pt x="18450" y="13962"/>
                  </a:cubicBezTo>
                  <a:close/>
                  <a:moveTo>
                    <a:pt x="19117" y="7012"/>
                  </a:moveTo>
                  <a:cubicBezTo>
                    <a:pt x="17204" y="2727"/>
                    <a:pt x="14125" y="-537"/>
                    <a:pt x="12567" y="74"/>
                  </a:cubicBezTo>
                  <a:cubicBezTo>
                    <a:pt x="9922" y="1108"/>
                    <a:pt x="14143" y="6078"/>
                    <a:pt x="1154" y="11160"/>
                  </a:cubicBezTo>
                  <a:cubicBezTo>
                    <a:pt x="32" y="11600"/>
                    <a:pt x="-253" y="13356"/>
                    <a:pt x="217" y="14406"/>
                  </a:cubicBezTo>
                  <a:cubicBezTo>
                    <a:pt x="685" y="15456"/>
                    <a:pt x="2220" y="16502"/>
                    <a:pt x="3342" y="16062"/>
                  </a:cubicBezTo>
                  <a:cubicBezTo>
                    <a:pt x="3537" y="15987"/>
                    <a:pt x="4250" y="15766"/>
                    <a:pt x="4250" y="15766"/>
                  </a:cubicBezTo>
                  <a:cubicBezTo>
                    <a:pt x="5051" y="16802"/>
                    <a:pt x="5889" y="16187"/>
                    <a:pt x="6186" y="16845"/>
                  </a:cubicBezTo>
                  <a:cubicBezTo>
                    <a:pt x="6544" y="17635"/>
                    <a:pt x="7322" y="19353"/>
                    <a:pt x="7586" y="19939"/>
                  </a:cubicBezTo>
                  <a:cubicBezTo>
                    <a:pt x="7850" y="20522"/>
                    <a:pt x="8450" y="21063"/>
                    <a:pt x="8885" y="20905"/>
                  </a:cubicBezTo>
                  <a:cubicBezTo>
                    <a:pt x="9318" y="20745"/>
                    <a:pt x="10797" y="20203"/>
                    <a:pt x="11362" y="19997"/>
                  </a:cubicBezTo>
                  <a:cubicBezTo>
                    <a:pt x="11927" y="19790"/>
                    <a:pt x="12062" y="19306"/>
                    <a:pt x="11889" y="18922"/>
                  </a:cubicBezTo>
                  <a:cubicBezTo>
                    <a:pt x="11703" y="18510"/>
                    <a:pt x="10939" y="18390"/>
                    <a:pt x="10721" y="17908"/>
                  </a:cubicBezTo>
                  <a:cubicBezTo>
                    <a:pt x="10503" y="17428"/>
                    <a:pt x="9791" y="15886"/>
                    <a:pt x="9586" y="15400"/>
                  </a:cubicBezTo>
                  <a:cubicBezTo>
                    <a:pt x="9308" y="14739"/>
                    <a:pt x="9899" y="14201"/>
                    <a:pt x="10759" y="14116"/>
                  </a:cubicBezTo>
                  <a:cubicBezTo>
                    <a:pt x="16671" y="13522"/>
                    <a:pt x="17775" y="17037"/>
                    <a:pt x="19789" y="16249"/>
                  </a:cubicBezTo>
                  <a:cubicBezTo>
                    <a:pt x="21347" y="15640"/>
                    <a:pt x="21030" y="11296"/>
                    <a:pt x="19117" y="7012"/>
                  </a:cubicBezTo>
                  <a:close/>
                </a:path>
              </a:pathLst>
            </a:custGeom>
            <a:solidFill>
              <a:srgbClr val="323C50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Text Placeholder 2">
              <a:extLst>
                <a:ext uri="{FF2B5EF4-FFF2-40B4-BE49-F238E27FC236}">
                  <a16:creationId xmlns:a16="http://schemas.microsoft.com/office/drawing/2014/main" xmlns="" id="{032C4EA7-307C-4BC3-9037-BF02C1D732A5}"/>
                </a:ext>
              </a:extLst>
            </p:cNvPr>
            <p:cNvSpPr txBox="1"/>
            <p:nvPr/>
          </p:nvSpPr>
          <p:spPr>
            <a:xfrm>
              <a:off x="9070860" y="5451215"/>
              <a:ext cx="1842887" cy="313210"/>
            </a:xfrm>
            <a:prstGeom prst="rect">
              <a:avLst/>
            </a:prstGeom>
            <a:noFill/>
            <a:effectLst/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200" baseline="0">
                  <a:solidFill>
                    <a:schemeClr val="accent1"/>
                  </a:solidFill>
                  <a:latin typeface="+mn-ea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ea"/>
                  <a:sym typeface="+mn-lt"/>
                </a:rPr>
                <a:t>添加标题</a:t>
              </a:r>
              <a:endPara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AFA00410-85D8-48AA-8357-D424BC13054D}"/>
                </a:ext>
              </a:extLst>
            </p:cNvPr>
            <p:cNvSpPr txBox="1"/>
            <p:nvPr/>
          </p:nvSpPr>
          <p:spPr>
            <a:xfrm>
              <a:off x="8993696" y="5764425"/>
              <a:ext cx="1997213" cy="69249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请在此处添加具体内容，请言简意赅，简单说明即可，不必繁琐。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9BF2D841-C193-4CB7-9469-257C8FC66B33}"/>
              </a:ext>
            </a:extLst>
          </p:cNvPr>
          <p:cNvGrpSpPr/>
          <p:nvPr/>
        </p:nvGrpSpPr>
        <p:grpSpPr>
          <a:xfrm>
            <a:off x="1201089" y="2099923"/>
            <a:ext cx="1997213" cy="2021574"/>
            <a:chOff x="1201089" y="2099923"/>
            <a:chExt cx="1997213" cy="2021574"/>
          </a:xfrm>
        </p:grpSpPr>
        <p:sp>
          <p:nvSpPr>
            <p:cNvPr id="28" name="Shape 697">
              <a:extLst>
                <a:ext uri="{FF2B5EF4-FFF2-40B4-BE49-F238E27FC236}">
                  <a16:creationId xmlns:a16="http://schemas.microsoft.com/office/drawing/2014/main" xmlns="" id="{0B2BF667-7A9A-4303-8899-7CC3837EC509}"/>
                </a:ext>
              </a:extLst>
            </p:cNvPr>
            <p:cNvSpPr/>
            <p:nvPr/>
          </p:nvSpPr>
          <p:spPr>
            <a:xfrm>
              <a:off x="1791761" y="2099923"/>
              <a:ext cx="815974" cy="8159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CAD0D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Shape 698">
              <a:extLst>
                <a:ext uri="{FF2B5EF4-FFF2-40B4-BE49-F238E27FC236}">
                  <a16:creationId xmlns:a16="http://schemas.microsoft.com/office/drawing/2014/main" xmlns="" id="{A04E4174-0C42-4E7D-BBA4-73857BC6F5E3}"/>
                </a:ext>
              </a:extLst>
            </p:cNvPr>
            <p:cNvSpPr/>
            <p:nvPr/>
          </p:nvSpPr>
          <p:spPr>
            <a:xfrm>
              <a:off x="2016765" y="2379940"/>
              <a:ext cx="365965" cy="297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0" h="21024" extrusionOk="0">
                  <a:moveTo>
                    <a:pt x="18800" y="1728"/>
                  </a:moveTo>
                  <a:cubicBezTo>
                    <a:pt x="16810" y="-576"/>
                    <a:pt x="13583" y="-576"/>
                    <a:pt x="11591" y="1728"/>
                  </a:cubicBezTo>
                  <a:lnTo>
                    <a:pt x="10239" y="3293"/>
                  </a:lnTo>
                  <a:lnTo>
                    <a:pt x="8887" y="1728"/>
                  </a:lnTo>
                  <a:cubicBezTo>
                    <a:pt x="6897" y="-576"/>
                    <a:pt x="3670" y="-576"/>
                    <a:pt x="1680" y="1728"/>
                  </a:cubicBezTo>
                  <a:cubicBezTo>
                    <a:pt x="-560" y="4320"/>
                    <a:pt x="-560" y="8522"/>
                    <a:pt x="1680" y="11115"/>
                  </a:cubicBezTo>
                  <a:lnTo>
                    <a:pt x="10239" y="21024"/>
                  </a:lnTo>
                  <a:lnTo>
                    <a:pt x="18800" y="11115"/>
                  </a:lnTo>
                  <a:cubicBezTo>
                    <a:pt x="21040" y="8522"/>
                    <a:pt x="21040" y="4320"/>
                    <a:pt x="18800" y="1728"/>
                  </a:cubicBezTo>
                  <a:close/>
                </a:path>
              </a:pathLst>
            </a:custGeom>
            <a:solidFill>
              <a:srgbClr val="323C50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" name="Text Placeholder 2">
              <a:extLst>
                <a:ext uri="{FF2B5EF4-FFF2-40B4-BE49-F238E27FC236}">
                  <a16:creationId xmlns:a16="http://schemas.microsoft.com/office/drawing/2014/main" xmlns="" id="{84F978E6-4A7E-4532-907B-BB6EBED4973D}"/>
                </a:ext>
              </a:extLst>
            </p:cNvPr>
            <p:cNvSpPr txBox="1"/>
            <p:nvPr/>
          </p:nvSpPr>
          <p:spPr>
            <a:xfrm>
              <a:off x="1278252" y="3115790"/>
              <a:ext cx="1842887" cy="313210"/>
            </a:xfrm>
            <a:prstGeom prst="rect">
              <a:avLst/>
            </a:prstGeom>
            <a:noFill/>
            <a:effectLst/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200" baseline="0">
                  <a:solidFill>
                    <a:schemeClr val="accent1"/>
                  </a:solidFill>
                  <a:latin typeface="+mn-ea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ea"/>
                  <a:sym typeface="+mn-lt"/>
                </a:rPr>
                <a:t>添加标题</a:t>
              </a:r>
              <a:endPara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45EC16CF-318E-4E3E-911E-681C3E7B0BED}"/>
                </a:ext>
              </a:extLst>
            </p:cNvPr>
            <p:cNvSpPr txBox="1"/>
            <p:nvPr/>
          </p:nvSpPr>
          <p:spPr>
            <a:xfrm>
              <a:off x="1201089" y="3429000"/>
              <a:ext cx="1997213" cy="69249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请在此处添加具体内容，请言简意赅，简单说明即可，不必繁琐。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F638423E-C21E-4112-8FFA-1667DF3D0D75}"/>
              </a:ext>
            </a:extLst>
          </p:cNvPr>
          <p:cNvGrpSpPr/>
          <p:nvPr/>
        </p:nvGrpSpPr>
        <p:grpSpPr>
          <a:xfrm>
            <a:off x="3803780" y="2099923"/>
            <a:ext cx="1997213" cy="2021574"/>
            <a:chOff x="3803780" y="2099923"/>
            <a:chExt cx="1997213" cy="2021574"/>
          </a:xfrm>
        </p:grpSpPr>
        <p:sp>
          <p:nvSpPr>
            <p:cNvPr id="30" name="Shape 700">
              <a:extLst>
                <a:ext uri="{FF2B5EF4-FFF2-40B4-BE49-F238E27FC236}">
                  <a16:creationId xmlns:a16="http://schemas.microsoft.com/office/drawing/2014/main" xmlns="" id="{7E43DF16-DBCC-420A-99A8-7D5DCD03ABA0}"/>
                </a:ext>
              </a:extLst>
            </p:cNvPr>
            <p:cNvSpPr/>
            <p:nvPr/>
          </p:nvSpPr>
          <p:spPr>
            <a:xfrm>
              <a:off x="4394400" y="2099923"/>
              <a:ext cx="815974" cy="8159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" name="Shape 701">
              <a:extLst>
                <a:ext uri="{FF2B5EF4-FFF2-40B4-BE49-F238E27FC236}">
                  <a16:creationId xmlns:a16="http://schemas.microsoft.com/office/drawing/2014/main" xmlns="" id="{8D0C951B-5DF9-4F97-A56F-4C136CFF98CD}"/>
                </a:ext>
              </a:extLst>
            </p:cNvPr>
            <p:cNvSpPr/>
            <p:nvPr/>
          </p:nvSpPr>
          <p:spPr>
            <a:xfrm>
              <a:off x="4683400" y="2312190"/>
              <a:ext cx="237974" cy="433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" name="Text Placeholder 2">
              <a:extLst>
                <a:ext uri="{FF2B5EF4-FFF2-40B4-BE49-F238E27FC236}">
                  <a16:creationId xmlns:a16="http://schemas.microsoft.com/office/drawing/2014/main" xmlns="" id="{9924D467-5017-479B-9838-81EE3372231C}"/>
                </a:ext>
              </a:extLst>
            </p:cNvPr>
            <p:cNvSpPr txBox="1"/>
            <p:nvPr/>
          </p:nvSpPr>
          <p:spPr>
            <a:xfrm>
              <a:off x="3858949" y="3115790"/>
              <a:ext cx="1842887" cy="313210"/>
            </a:xfrm>
            <a:prstGeom prst="rect">
              <a:avLst/>
            </a:prstGeom>
            <a:noFill/>
            <a:effectLst/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200" baseline="0">
                  <a:solidFill>
                    <a:schemeClr val="accent1"/>
                  </a:solidFill>
                  <a:latin typeface="+mn-ea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ea"/>
                  <a:sym typeface="+mn-lt"/>
                </a:rPr>
                <a:t>添加标题</a:t>
              </a:r>
              <a:endPara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xmlns="" id="{E632387F-6184-477F-A168-26F2C743D8A0}"/>
                </a:ext>
              </a:extLst>
            </p:cNvPr>
            <p:cNvSpPr txBox="1"/>
            <p:nvPr/>
          </p:nvSpPr>
          <p:spPr>
            <a:xfrm>
              <a:off x="3803780" y="3429000"/>
              <a:ext cx="1997213" cy="69249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请在此处添加具体内容，请言简意赅，简单说明即可，不必繁琐。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570C9D8E-F464-4D92-A84E-B65363C6B6FA}"/>
              </a:ext>
            </a:extLst>
          </p:cNvPr>
          <p:cNvGrpSpPr/>
          <p:nvPr/>
        </p:nvGrpSpPr>
        <p:grpSpPr>
          <a:xfrm>
            <a:off x="6412999" y="2099923"/>
            <a:ext cx="1997213" cy="2021574"/>
            <a:chOff x="6412999" y="2099923"/>
            <a:chExt cx="1997213" cy="2021574"/>
          </a:xfrm>
        </p:grpSpPr>
        <p:sp>
          <p:nvSpPr>
            <p:cNvPr id="32" name="Shape 703">
              <a:extLst>
                <a:ext uri="{FF2B5EF4-FFF2-40B4-BE49-F238E27FC236}">
                  <a16:creationId xmlns:a16="http://schemas.microsoft.com/office/drawing/2014/main" xmlns="" id="{CFBFC30D-A8F5-45E9-8F2A-20B2053F2B8B}"/>
                </a:ext>
              </a:extLst>
            </p:cNvPr>
            <p:cNvSpPr/>
            <p:nvPr/>
          </p:nvSpPr>
          <p:spPr>
            <a:xfrm>
              <a:off x="6997040" y="2099923"/>
              <a:ext cx="815974" cy="8159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CAD0D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" name="Shape 704">
              <a:extLst>
                <a:ext uri="{FF2B5EF4-FFF2-40B4-BE49-F238E27FC236}">
                  <a16:creationId xmlns:a16="http://schemas.microsoft.com/office/drawing/2014/main" xmlns="" id="{C834EA2B-AED3-471A-AC09-A39DB499C97A}"/>
                </a:ext>
              </a:extLst>
            </p:cNvPr>
            <p:cNvSpPr/>
            <p:nvPr/>
          </p:nvSpPr>
          <p:spPr>
            <a:xfrm>
              <a:off x="7217848" y="2312190"/>
              <a:ext cx="374357" cy="334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1458" extrusionOk="0">
                  <a:moveTo>
                    <a:pt x="20906" y="11130"/>
                  </a:moveTo>
                  <a:lnTo>
                    <a:pt x="11466" y="425"/>
                  </a:lnTo>
                  <a:cubicBezTo>
                    <a:pt x="10983" y="-142"/>
                    <a:pt x="10193" y="-142"/>
                    <a:pt x="9710" y="425"/>
                  </a:cubicBezTo>
                  <a:lnTo>
                    <a:pt x="271" y="11130"/>
                  </a:lnTo>
                  <a:cubicBezTo>
                    <a:pt x="-212" y="11696"/>
                    <a:pt x="-32" y="12160"/>
                    <a:pt x="671" y="12160"/>
                  </a:cubicBezTo>
                  <a:lnTo>
                    <a:pt x="2638" y="12160"/>
                  </a:lnTo>
                  <a:lnTo>
                    <a:pt x="2638" y="20381"/>
                  </a:lnTo>
                  <a:cubicBezTo>
                    <a:pt x="2638" y="20976"/>
                    <a:pt x="2661" y="21458"/>
                    <a:pt x="3609" y="21458"/>
                  </a:cubicBezTo>
                  <a:lnTo>
                    <a:pt x="8190" y="21458"/>
                  </a:lnTo>
                  <a:lnTo>
                    <a:pt x="8190" y="13214"/>
                  </a:lnTo>
                  <a:lnTo>
                    <a:pt x="12986" y="13214"/>
                  </a:lnTo>
                  <a:lnTo>
                    <a:pt x="12986" y="21458"/>
                  </a:lnTo>
                  <a:lnTo>
                    <a:pt x="17795" y="21458"/>
                  </a:lnTo>
                  <a:cubicBezTo>
                    <a:pt x="18518" y="21458"/>
                    <a:pt x="18538" y="20976"/>
                    <a:pt x="18538" y="20381"/>
                  </a:cubicBezTo>
                  <a:lnTo>
                    <a:pt x="18538" y="12160"/>
                  </a:lnTo>
                  <a:lnTo>
                    <a:pt x="20505" y="12160"/>
                  </a:lnTo>
                  <a:cubicBezTo>
                    <a:pt x="21208" y="12160"/>
                    <a:pt x="21388" y="11696"/>
                    <a:pt x="20906" y="11130"/>
                  </a:cubicBezTo>
                  <a:close/>
                </a:path>
              </a:pathLst>
            </a:custGeom>
            <a:solidFill>
              <a:srgbClr val="323C50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Text Placeholder 2">
              <a:extLst>
                <a:ext uri="{FF2B5EF4-FFF2-40B4-BE49-F238E27FC236}">
                  <a16:creationId xmlns:a16="http://schemas.microsoft.com/office/drawing/2014/main" xmlns="" id="{52D6B5C1-B8F0-4883-A441-91EB91BD51D5}"/>
                </a:ext>
              </a:extLst>
            </p:cNvPr>
            <p:cNvSpPr txBox="1"/>
            <p:nvPr/>
          </p:nvSpPr>
          <p:spPr>
            <a:xfrm>
              <a:off x="6490163" y="3115790"/>
              <a:ext cx="1842887" cy="313210"/>
            </a:xfrm>
            <a:prstGeom prst="rect">
              <a:avLst/>
            </a:prstGeom>
            <a:noFill/>
            <a:effectLst/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200" baseline="0">
                  <a:solidFill>
                    <a:schemeClr val="accent1"/>
                  </a:solidFill>
                  <a:latin typeface="+mn-ea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ea"/>
                  <a:sym typeface="+mn-lt"/>
                </a:rPr>
                <a:t>添加标题</a:t>
              </a:r>
              <a:endPara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xmlns="" id="{58A3A052-5725-4B17-AAB0-0956C7239FAD}"/>
                </a:ext>
              </a:extLst>
            </p:cNvPr>
            <p:cNvSpPr txBox="1"/>
            <p:nvPr/>
          </p:nvSpPr>
          <p:spPr>
            <a:xfrm>
              <a:off x="6412999" y="3429000"/>
              <a:ext cx="1997213" cy="69249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请在此处添加具体内容，请言简意赅，简单说明即可，不必繁琐。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0DBA3A08-B7A3-4DB3-9273-791C7AAD5CD9}"/>
              </a:ext>
            </a:extLst>
          </p:cNvPr>
          <p:cNvGrpSpPr/>
          <p:nvPr/>
        </p:nvGrpSpPr>
        <p:grpSpPr>
          <a:xfrm>
            <a:off x="8993696" y="2099923"/>
            <a:ext cx="1997213" cy="2021574"/>
            <a:chOff x="8993696" y="2099923"/>
            <a:chExt cx="1997213" cy="2021574"/>
          </a:xfrm>
        </p:grpSpPr>
        <p:sp>
          <p:nvSpPr>
            <p:cNvPr id="34" name="Shape 706">
              <a:extLst>
                <a:ext uri="{FF2B5EF4-FFF2-40B4-BE49-F238E27FC236}">
                  <a16:creationId xmlns:a16="http://schemas.microsoft.com/office/drawing/2014/main" xmlns="" id="{1CBB6C38-C7FC-4419-B669-E0E0F69FB82C}"/>
                </a:ext>
              </a:extLst>
            </p:cNvPr>
            <p:cNvSpPr/>
            <p:nvPr/>
          </p:nvSpPr>
          <p:spPr>
            <a:xfrm>
              <a:off x="9599679" y="2099923"/>
              <a:ext cx="815974" cy="8159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Shape 707">
              <a:extLst>
                <a:ext uri="{FF2B5EF4-FFF2-40B4-BE49-F238E27FC236}">
                  <a16:creationId xmlns:a16="http://schemas.microsoft.com/office/drawing/2014/main" xmlns="" id="{A3CB576C-8A37-4596-B6A8-BA4FEC802166}"/>
                </a:ext>
              </a:extLst>
            </p:cNvPr>
            <p:cNvSpPr/>
            <p:nvPr/>
          </p:nvSpPr>
          <p:spPr>
            <a:xfrm>
              <a:off x="9847682" y="2334066"/>
              <a:ext cx="319966" cy="334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1" h="20933" extrusionOk="0">
                  <a:moveTo>
                    <a:pt x="18450" y="13962"/>
                  </a:moveTo>
                  <a:cubicBezTo>
                    <a:pt x="18104" y="14098"/>
                    <a:pt x="15778" y="12331"/>
                    <a:pt x="14291" y="9001"/>
                  </a:cubicBezTo>
                  <a:cubicBezTo>
                    <a:pt x="12804" y="5669"/>
                    <a:pt x="12992" y="2625"/>
                    <a:pt x="13337" y="2491"/>
                  </a:cubicBezTo>
                  <a:cubicBezTo>
                    <a:pt x="13683" y="2355"/>
                    <a:pt x="15952" y="4486"/>
                    <a:pt x="17438" y="7816"/>
                  </a:cubicBezTo>
                  <a:cubicBezTo>
                    <a:pt x="18925" y="11146"/>
                    <a:pt x="18797" y="13826"/>
                    <a:pt x="18450" y="13962"/>
                  </a:cubicBezTo>
                  <a:close/>
                  <a:moveTo>
                    <a:pt x="19117" y="7012"/>
                  </a:moveTo>
                  <a:cubicBezTo>
                    <a:pt x="17204" y="2727"/>
                    <a:pt x="14125" y="-537"/>
                    <a:pt x="12567" y="74"/>
                  </a:cubicBezTo>
                  <a:cubicBezTo>
                    <a:pt x="9922" y="1108"/>
                    <a:pt x="14143" y="6078"/>
                    <a:pt x="1154" y="11160"/>
                  </a:cubicBezTo>
                  <a:cubicBezTo>
                    <a:pt x="32" y="11600"/>
                    <a:pt x="-253" y="13356"/>
                    <a:pt x="217" y="14406"/>
                  </a:cubicBezTo>
                  <a:cubicBezTo>
                    <a:pt x="685" y="15456"/>
                    <a:pt x="2220" y="16502"/>
                    <a:pt x="3342" y="16062"/>
                  </a:cubicBezTo>
                  <a:cubicBezTo>
                    <a:pt x="3537" y="15987"/>
                    <a:pt x="4250" y="15766"/>
                    <a:pt x="4250" y="15766"/>
                  </a:cubicBezTo>
                  <a:cubicBezTo>
                    <a:pt x="5051" y="16802"/>
                    <a:pt x="5889" y="16187"/>
                    <a:pt x="6186" y="16845"/>
                  </a:cubicBezTo>
                  <a:cubicBezTo>
                    <a:pt x="6544" y="17635"/>
                    <a:pt x="7322" y="19353"/>
                    <a:pt x="7586" y="19939"/>
                  </a:cubicBezTo>
                  <a:cubicBezTo>
                    <a:pt x="7850" y="20522"/>
                    <a:pt x="8450" y="21063"/>
                    <a:pt x="8885" y="20905"/>
                  </a:cubicBezTo>
                  <a:cubicBezTo>
                    <a:pt x="9318" y="20745"/>
                    <a:pt x="10797" y="20203"/>
                    <a:pt x="11362" y="19997"/>
                  </a:cubicBezTo>
                  <a:cubicBezTo>
                    <a:pt x="11927" y="19790"/>
                    <a:pt x="12062" y="19306"/>
                    <a:pt x="11889" y="18922"/>
                  </a:cubicBezTo>
                  <a:cubicBezTo>
                    <a:pt x="11703" y="18510"/>
                    <a:pt x="10939" y="18390"/>
                    <a:pt x="10721" y="17908"/>
                  </a:cubicBezTo>
                  <a:cubicBezTo>
                    <a:pt x="10503" y="17428"/>
                    <a:pt x="9791" y="15886"/>
                    <a:pt x="9586" y="15400"/>
                  </a:cubicBezTo>
                  <a:cubicBezTo>
                    <a:pt x="9308" y="14739"/>
                    <a:pt x="9899" y="14201"/>
                    <a:pt x="10759" y="14116"/>
                  </a:cubicBezTo>
                  <a:cubicBezTo>
                    <a:pt x="16671" y="13522"/>
                    <a:pt x="17775" y="17037"/>
                    <a:pt x="19789" y="16249"/>
                  </a:cubicBezTo>
                  <a:cubicBezTo>
                    <a:pt x="21347" y="15640"/>
                    <a:pt x="21030" y="11296"/>
                    <a:pt x="19117" y="701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" name="Text Placeholder 2">
              <a:extLst>
                <a:ext uri="{FF2B5EF4-FFF2-40B4-BE49-F238E27FC236}">
                  <a16:creationId xmlns:a16="http://schemas.microsoft.com/office/drawing/2014/main" xmlns="" id="{8831D15D-D74D-40AA-85A0-2F000AA8C5D6}"/>
                </a:ext>
              </a:extLst>
            </p:cNvPr>
            <p:cNvSpPr txBox="1"/>
            <p:nvPr/>
          </p:nvSpPr>
          <p:spPr>
            <a:xfrm>
              <a:off x="9070860" y="3115790"/>
              <a:ext cx="1842887" cy="313210"/>
            </a:xfrm>
            <a:prstGeom prst="rect">
              <a:avLst/>
            </a:prstGeom>
            <a:noFill/>
            <a:effectLst/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0" kern="1200" baseline="0">
                  <a:solidFill>
                    <a:schemeClr val="accent1"/>
                  </a:solidFill>
                  <a:latin typeface="+mn-ea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ea"/>
                  <a:sym typeface="+mn-lt"/>
                </a:rPr>
                <a:t>添加标题</a:t>
              </a:r>
              <a:endPara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xmlns="" id="{56097CDF-D8DE-4862-86FF-5DDFA307D4E3}"/>
                </a:ext>
              </a:extLst>
            </p:cNvPr>
            <p:cNvSpPr txBox="1"/>
            <p:nvPr/>
          </p:nvSpPr>
          <p:spPr>
            <a:xfrm>
              <a:off x="8993696" y="3429000"/>
              <a:ext cx="1997213" cy="69249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请在此处添加具体内容，请言简意赅，简单说明即可，不必繁琐。</a:t>
              </a:r>
              <a:endPara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47314862"/>
      </p:ext>
    </p:extLst>
  </p:cSld>
  <p:clrMapOvr>
    <a:masterClrMapping/>
  </p:clrMapOvr>
  <p:transition spd="slow"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0E408848-08A2-4FA6-843B-6801EA010976}"/>
              </a:ext>
            </a:extLst>
          </p:cNvPr>
          <p:cNvSpPr/>
          <p:nvPr/>
        </p:nvSpPr>
        <p:spPr>
          <a:xfrm>
            <a:off x="-13296" y="7653"/>
            <a:ext cx="12205295" cy="6850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5377D6EB-6C24-447A-968F-D2BF740D4782}"/>
              </a:ext>
            </a:extLst>
          </p:cNvPr>
          <p:cNvSpPr/>
          <p:nvPr/>
        </p:nvSpPr>
        <p:spPr>
          <a:xfrm>
            <a:off x="1" y="7653"/>
            <a:ext cx="12192000" cy="1035796"/>
          </a:xfrm>
          <a:prstGeom prst="rect">
            <a:avLst/>
          </a:prstGeom>
          <a:solidFill>
            <a:schemeClr val="accent5">
              <a:lumMod val="60000"/>
              <a:lumOff val="4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7669BAB3-1157-4ABF-A7E6-12B135AFE2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96757"/>
            <a:ext cx="12205295" cy="656191"/>
          </a:xfrm>
          <a:prstGeom prst="rect">
            <a:avLst/>
          </a:prstGeom>
        </p:spPr>
      </p:pic>
      <p:sp>
        <p:nvSpPr>
          <p:cNvPr id="23" name="TextBox 36">
            <a:extLst>
              <a:ext uri="{FF2B5EF4-FFF2-40B4-BE49-F238E27FC236}">
                <a16:creationId xmlns:a16="http://schemas.microsoft.com/office/drawing/2014/main" xmlns="" id="{5F65E1C8-9573-4031-A023-3342AAB18207}"/>
              </a:ext>
            </a:extLst>
          </p:cNvPr>
          <p:cNvSpPr txBox="1"/>
          <p:nvPr/>
        </p:nvSpPr>
        <p:spPr>
          <a:xfrm flipH="1">
            <a:off x="228155" y="273469"/>
            <a:ext cx="6305994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pc="3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PART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TWO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 执行过程</a:t>
            </a:r>
            <a:endParaRPr lang="en-US" altLang="zh-CN" sz="2667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箭头: 右 23">
            <a:extLst>
              <a:ext uri="{FF2B5EF4-FFF2-40B4-BE49-F238E27FC236}">
                <a16:creationId xmlns:a16="http://schemas.microsoft.com/office/drawing/2014/main" xmlns="" id="{AF4CF606-01B9-4D04-91B4-E2EAA29A33A4}"/>
              </a:ext>
            </a:extLst>
          </p:cNvPr>
          <p:cNvSpPr/>
          <p:nvPr/>
        </p:nvSpPr>
        <p:spPr>
          <a:xfrm>
            <a:off x="11706225" y="354011"/>
            <a:ext cx="323850" cy="341682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xmlns="" id="{93D04AEE-A47D-48E2-8CC5-A34E45B84733}"/>
              </a:ext>
            </a:extLst>
          </p:cNvPr>
          <p:cNvSpPr/>
          <p:nvPr/>
        </p:nvSpPr>
        <p:spPr>
          <a:xfrm>
            <a:off x="4794505" y="1800871"/>
            <a:ext cx="6516688" cy="2884488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altLang="zh-CN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AF8E14D7-CEC2-4012-909E-A354969724C3}"/>
              </a:ext>
            </a:extLst>
          </p:cNvPr>
          <p:cNvGrpSpPr/>
          <p:nvPr/>
        </p:nvGrpSpPr>
        <p:grpSpPr>
          <a:xfrm>
            <a:off x="1032130" y="1800871"/>
            <a:ext cx="3762375" cy="2884488"/>
            <a:chOff x="1032130" y="1800871"/>
            <a:chExt cx="3762375" cy="2884488"/>
          </a:xfrm>
        </p:grpSpPr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xmlns="" id="{E1A1DF69-B7F2-4BE9-94F2-084BA88EE64B}"/>
                </a:ext>
              </a:extLst>
            </p:cNvPr>
            <p:cNvSpPr/>
            <p:nvPr/>
          </p:nvSpPr>
          <p:spPr>
            <a:xfrm>
              <a:off x="1032130" y="1800871"/>
              <a:ext cx="3762375" cy="2884488"/>
            </a:xfrm>
            <a:prstGeom prst="rect">
              <a:avLst/>
            </a:prstGeom>
            <a:solidFill>
              <a:srgbClr val="CAD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altLang="zh-CN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0" name="TextBox 76">
              <a:extLst>
                <a:ext uri="{FF2B5EF4-FFF2-40B4-BE49-F238E27FC236}">
                  <a16:creationId xmlns:a16="http://schemas.microsoft.com/office/drawing/2014/main" xmlns="" id="{2208DA40-CDED-47C5-9760-1D8A9577C903}"/>
                </a:ext>
              </a:extLst>
            </p:cNvPr>
            <p:cNvSpPr txBox="1"/>
            <p:nvPr/>
          </p:nvSpPr>
          <p:spPr>
            <a:xfrm>
              <a:off x="2175552" y="2181543"/>
              <a:ext cx="14755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323C50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4DD3A2B4-6748-4DAD-B72F-64A1FA67D82B}"/>
                </a:ext>
              </a:extLst>
            </p:cNvPr>
            <p:cNvSpPr txBox="1"/>
            <p:nvPr/>
          </p:nvSpPr>
          <p:spPr>
            <a:xfrm>
              <a:off x="1465237" y="2723820"/>
              <a:ext cx="289615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6817">
                <a:lnSpc>
                  <a:spcPts val="2000"/>
                </a:lnSpc>
              </a:pPr>
              <a:r>
                <a:rPr lang="zh-CN" altLang="en-US" sz="1200" dirty="0">
                  <a:solidFill>
                    <a:srgbClr val="323C50"/>
                  </a:solidFill>
                  <a:cs typeface="+mn-ea"/>
                  <a:sym typeface="+mn-lt"/>
                </a:rPr>
                <a:t>请在此处添加具体内容，请言简意赅，简单说明即可，不必繁 琐。请在此处添加具体内容，请言简意赅，简单说明即可，不必繁琐。请在此处添加具体内容，请言简意赅，简单说明即可，不必繁琐。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778DA653-37CB-482A-8E30-EB166147E482}"/>
              </a:ext>
            </a:extLst>
          </p:cNvPr>
          <p:cNvGrpSpPr/>
          <p:nvPr/>
        </p:nvGrpSpPr>
        <p:grpSpPr>
          <a:xfrm>
            <a:off x="1032130" y="4685359"/>
            <a:ext cx="10279063" cy="1415219"/>
            <a:chOff x="1032130" y="4685359"/>
            <a:chExt cx="10279063" cy="1415219"/>
          </a:xfrm>
        </p:grpSpPr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xmlns="" id="{7F756379-9867-476F-9452-EFB61C5183BE}"/>
                </a:ext>
              </a:extLst>
            </p:cNvPr>
            <p:cNvSpPr/>
            <p:nvPr/>
          </p:nvSpPr>
          <p:spPr>
            <a:xfrm>
              <a:off x="1032130" y="4685359"/>
              <a:ext cx="10279063" cy="1415219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altLang="zh-CN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92266ECC-260B-4F52-947D-4E17EB367CB7}"/>
                </a:ext>
              </a:extLst>
            </p:cNvPr>
            <p:cNvSpPr txBox="1"/>
            <p:nvPr/>
          </p:nvSpPr>
          <p:spPr>
            <a:xfrm>
              <a:off x="1662533" y="5118438"/>
              <a:ext cx="3131972" cy="5777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6817">
                <a:lnSpc>
                  <a:spcPts val="2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请在此处添加具体内容，请言简意赅，简单说明即可，不必繁 琐。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760C29AB-C473-493C-ADF0-8B8123CD62B1}"/>
                </a:ext>
              </a:extLst>
            </p:cNvPr>
            <p:cNvSpPr txBox="1"/>
            <p:nvPr/>
          </p:nvSpPr>
          <p:spPr>
            <a:xfrm>
              <a:off x="7318616" y="5118438"/>
              <a:ext cx="3131972" cy="5777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6817">
                <a:lnSpc>
                  <a:spcPts val="2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请在此处添加具体内容，请言简意赅，简单说明即可，不必繁 琐。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86966336"/>
      </p:ext>
    </p:extLst>
  </p:cSld>
  <p:clrMapOvr>
    <a:masterClrMapping/>
  </p:clrMapOvr>
  <p:transition spd="slow"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/>
      <p:bldP spid="24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矩形 66">
            <a:extLst>
              <a:ext uri="{FF2B5EF4-FFF2-40B4-BE49-F238E27FC236}">
                <a16:creationId xmlns:a16="http://schemas.microsoft.com/office/drawing/2014/main" xmlns="" id="{FA564DBD-0960-4488-8388-BE2026159DF7}"/>
              </a:ext>
            </a:extLst>
          </p:cNvPr>
          <p:cNvSpPr/>
          <p:nvPr/>
        </p:nvSpPr>
        <p:spPr>
          <a:xfrm>
            <a:off x="-13296" y="1"/>
            <a:ext cx="1220529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41F61C45-EBA9-4095-8441-A0C263FE3E63}"/>
              </a:ext>
            </a:extLst>
          </p:cNvPr>
          <p:cNvGrpSpPr/>
          <p:nvPr/>
        </p:nvGrpSpPr>
        <p:grpSpPr>
          <a:xfrm>
            <a:off x="1466850" y="1739045"/>
            <a:ext cx="9239250" cy="3379910"/>
            <a:chOff x="-402894" y="531747"/>
            <a:chExt cx="12993931" cy="4067645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xmlns="" id="{2894D948-9528-4EBD-B27D-A3A173799D69}"/>
                </a:ext>
              </a:extLst>
            </p:cNvPr>
            <p:cNvSpPr/>
            <p:nvPr/>
          </p:nvSpPr>
          <p:spPr>
            <a:xfrm>
              <a:off x="-402894" y="531747"/>
              <a:ext cx="12993931" cy="4067645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pic>
          <p:nvPicPr>
            <p:cNvPr id="69" name="Picture 5">
              <a:extLst>
                <a:ext uri="{FF2B5EF4-FFF2-40B4-BE49-F238E27FC236}">
                  <a16:creationId xmlns:a16="http://schemas.microsoft.com/office/drawing/2014/main" xmlns="" id="{903CA8E1-7A02-41B0-B545-8DDB2038B3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4233" y="819765"/>
              <a:ext cx="12192000" cy="35112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" name="文本框 22">
              <a:extLst>
                <a:ext uri="{FF2B5EF4-FFF2-40B4-BE49-F238E27FC236}">
                  <a16:creationId xmlns:a16="http://schemas.microsoft.com/office/drawing/2014/main" xmlns="" id="{2D86C056-E81C-46EE-B3DB-72EEA930E414}"/>
                </a:ext>
              </a:extLst>
            </p:cNvPr>
            <p:cNvSpPr txBox="1"/>
            <p:nvPr/>
          </p:nvSpPr>
          <p:spPr>
            <a:xfrm>
              <a:off x="1889135" y="1186360"/>
              <a:ext cx="8118771" cy="2778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defTabSz="685800">
                <a:defRPr sz="3600" b="1" spc="-110">
                  <a:solidFill>
                    <a:srgbClr val="1D2649"/>
                  </a:solidFill>
                  <a:latin typeface="NanLiHei_Eurostile" panose="02010600030101010101" pitchFamily="2" charset="-122"/>
                  <a:ea typeface="NanLiHei_Eurostile" panose="02010600030101010101" pitchFamily="2" charset="-122"/>
                </a:defRPr>
              </a:lvl1pPr>
              <a:lvl2pPr>
                <a:defRPr/>
              </a:lvl2pPr>
              <a:lvl3pPr>
                <a:defRPr/>
              </a:lvl3pPr>
              <a:lvl4pPr>
                <a:defRPr/>
              </a:lvl4pPr>
              <a:lvl5pPr>
                <a:defRPr/>
              </a:lvl5pPr>
              <a:lvl6pPr>
                <a:defRPr/>
              </a:lvl6pPr>
              <a:lvl7pPr>
                <a:defRPr/>
              </a:lvl7pPr>
              <a:lvl8pPr>
                <a:defRPr/>
              </a:lvl8pPr>
              <a:lvl9pPr>
                <a:defRPr/>
              </a:lvl9pPr>
            </a:lstStyle>
            <a:p>
              <a:pPr algn="ctr"/>
              <a:r>
                <a:rPr lang="en-US" altLang="zh-CN" sz="72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PART THREE</a:t>
              </a:r>
            </a:p>
            <a:p>
              <a:pPr algn="ctr"/>
              <a:r>
                <a:rPr lang="zh-CN" altLang="en-US" sz="72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考核标准</a:t>
              </a:r>
            </a:p>
          </p:txBody>
        </p:sp>
        <p:sp>
          <p:nvSpPr>
            <p:cNvPr id="73" name="箭头: 右 72">
              <a:extLst>
                <a:ext uri="{FF2B5EF4-FFF2-40B4-BE49-F238E27FC236}">
                  <a16:creationId xmlns:a16="http://schemas.microsoft.com/office/drawing/2014/main" xmlns="" id="{8E143CC4-1481-4CC5-AB4B-0D28F9D055CD}"/>
                </a:ext>
              </a:extLst>
            </p:cNvPr>
            <p:cNvSpPr/>
            <p:nvPr/>
          </p:nvSpPr>
          <p:spPr>
            <a:xfrm>
              <a:off x="11600330" y="2400697"/>
              <a:ext cx="323849" cy="341682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4" name="箭头: 右 73">
              <a:extLst>
                <a:ext uri="{FF2B5EF4-FFF2-40B4-BE49-F238E27FC236}">
                  <a16:creationId xmlns:a16="http://schemas.microsoft.com/office/drawing/2014/main" xmlns="" id="{ED984D04-ADB0-429E-8BAC-0DC131C2822B}"/>
                </a:ext>
              </a:extLst>
            </p:cNvPr>
            <p:cNvSpPr/>
            <p:nvPr/>
          </p:nvSpPr>
          <p:spPr>
            <a:xfrm flipH="1">
              <a:off x="267822" y="2432750"/>
              <a:ext cx="323849" cy="341682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076663172"/>
      </p:ext>
    </p:extLst>
  </p:cSld>
  <p:clrMapOvr>
    <a:masterClrMapping/>
  </p:clrMapOvr>
  <p:transition spd="slow"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0E408848-08A2-4FA6-843B-6801EA010976}"/>
              </a:ext>
            </a:extLst>
          </p:cNvPr>
          <p:cNvSpPr/>
          <p:nvPr/>
        </p:nvSpPr>
        <p:spPr>
          <a:xfrm>
            <a:off x="-13296" y="7653"/>
            <a:ext cx="12205295" cy="6850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5377D6EB-6C24-447A-968F-D2BF740D4782}"/>
              </a:ext>
            </a:extLst>
          </p:cNvPr>
          <p:cNvSpPr/>
          <p:nvPr/>
        </p:nvSpPr>
        <p:spPr>
          <a:xfrm>
            <a:off x="1" y="7653"/>
            <a:ext cx="12192000" cy="1035796"/>
          </a:xfrm>
          <a:prstGeom prst="rect">
            <a:avLst/>
          </a:prstGeom>
          <a:solidFill>
            <a:schemeClr val="accent5">
              <a:lumMod val="60000"/>
              <a:lumOff val="4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7669BAB3-1157-4ABF-A7E6-12B135AFE2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96757"/>
            <a:ext cx="12205295" cy="656191"/>
          </a:xfrm>
          <a:prstGeom prst="rect">
            <a:avLst/>
          </a:prstGeom>
        </p:spPr>
      </p:pic>
      <p:sp>
        <p:nvSpPr>
          <p:cNvPr id="23" name="TextBox 36">
            <a:extLst>
              <a:ext uri="{FF2B5EF4-FFF2-40B4-BE49-F238E27FC236}">
                <a16:creationId xmlns:a16="http://schemas.microsoft.com/office/drawing/2014/main" xmlns="" id="{5F65E1C8-9573-4031-A023-3342AAB18207}"/>
              </a:ext>
            </a:extLst>
          </p:cNvPr>
          <p:cNvSpPr txBox="1"/>
          <p:nvPr/>
        </p:nvSpPr>
        <p:spPr>
          <a:xfrm flipH="1">
            <a:off x="228155" y="273469"/>
            <a:ext cx="6305994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pc="3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PART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THREE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 考核标准</a:t>
            </a:r>
            <a:endParaRPr lang="en-US" altLang="zh-CN" sz="2667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箭头: 右 23">
            <a:extLst>
              <a:ext uri="{FF2B5EF4-FFF2-40B4-BE49-F238E27FC236}">
                <a16:creationId xmlns:a16="http://schemas.microsoft.com/office/drawing/2014/main" xmlns="" id="{AF4CF606-01B9-4D04-91B4-E2EAA29A33A4}"/>
              </a:ext>
            </a:extLst>
          </p:cNvPr>
          <p:cNvSpPr/>
          <p:nvPr/>
        </p:nvSpPr>
        <p:spPr>
          <a:xfrm>
            <a:off x="11706225" y="354011"/>
            <a:ext cx="323850" cy="341682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2328B7E-DDFC-48CE-B9A4-AB317E9E894A}"/>
              </a:ext>
            </a:extLst>
          </p:cNvPr>
          <p:cNvGrpSpPr/>
          <p:nvPr/>
        </p:nvGrpSpPr>
        <p:grpSpPr>
          <a:xfrm>
            <a:off x="4087128" y="4536987"/>
            <a:ext cx="940925" cy="951437"/>
            <a:chOff x="4087128" y="4536987"/>
            <a:chExt cx="940925" cy="951437"/>
          </a:xfrm>
        </p:grpSpPr>
        <p:sp>
          <p:nvSpPr>
            <p:cNvPr id="15" name="Oval 7">
              <a:extLst>
                <a:ext uri="{FF2B5EF4-FFF2-40B4-BE49-F238E27FC236}">
                  <a16:creationId xmlns:a16="http://schemas.microsoft.com/office/drawing/2014/main" xmlns="" id="{EB36FC0B-8808-4DD6-990B-2EB22338B91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4081872" y="4542243"/>
              <a:ext cx="951437" cy="940925"/>
            </a:xfrm>
            <a:prstGeom prst="round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xmlns="" id="{F68E2187-4B35-4C7B-920C-DB1AEE72DB37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4287991" y="4842851"/>
              <a:ext cx="542916" cy="357029"/>
            </a:xfrm>
            <a:custGeom>
              <a:avLst/>
              <a:gdLst>
                <a:gd name="T0" fmla="*/ 2147483647 w 176"/>
                <a:gd name="T1" fmla="*/ 2147483647 h 117"/>
                <a:gd name="T2" fmla="*/ 2147483647 w 176"/>
                <a:gd name="T3" fmla="*/ 2147483647 h 117"/>
                <a:gd name="T4" fmla="*/ 2147483647 w 176"/>
                <a:gd name="T5" fmla="*/ 2147483647 h 117"/>
                <a:gd name="T6" fmla="*/ 2147483647 w 176"/>
                <a:gd name="T7" fmla="*/ 2147483647 h 117"/>
                <a:gd name="T8" fmla="*/ 0 w 176"/>
                <a:gd name="T9" fmla="*/ 2147483647 h 117"/>
                <a:gd name="T10" fmla="*/ 0 w 176"/>
                <a:gd name="T11" fmla="*/ 2147483647 h 117"/>
                <a:gd name="T12" fmla="*/ 2147483647 w 176"/>
                <a:gd name="T13" fmla="*/ 2147483647 h 117"/>
                <a:gd name="T14" fmla="*/ 2147483647 w 176"/>
                <a:gd name="T15" fmla="*/ 2147483647 h 117"/>
                <a:gd name="T16" fmla="*/ 2147483647 w 176"/>
                <a:gd name="T17" fmla="*/ 2147483647 h 117"/>
                <a:gd name="T18" fmla="*/ 2147483647 w 176"/>
                <a:gd name="T19" fmla="*/ 2147483647 h 117"/>
                <a:gd name="T20" fmla="*/ 2147483647 w 176"/>
                <a:gd name="T21" fmla="*/ 2147483647 h 117"/>
                <a:gd name="T22" fmla="*/ 2147483647 w 176"/>
                <a:gd name="T23" fmla="*/ 0 h 117"/>
                <a:gd name="T24" fmla="*/ 2147483647 w 176"/>
                <a:gd name="T25" fmla="*/ 0 h 117"/>
                <a:gd name="T26" fmla="*/ 2147483647 w 176"/>
                <a:gd name="T27" fmla="*/ 2147483647 h 117"/>
                <a:gd name="T28" fmla="*/ 2147483647 w 176"/>
                <a:gd name="T29" fmla="*/ 2147483647 h 117"/>
                <a:gd name="T30" fmla="*/ 2147483647 w 176"/>
                <a:gd name="T31" fmla="*/ 2147483647 h 117"/>
                <a:gd name="T32" fmla="*/ 2147483647 w 176"/>
                <a:gd name="T33" fmla="*/ 2147483647 h 117"/>
                <a:gd name="T34" fmla="*/ 2147483647 w 176"/>
                <a:gd name="T35" fmla="*/ 2147483647 h 117"/>
                <a:gd name="T36" fmla="*/ 2147483647 w 176"/>
                <a:gd name="T37" fmla="*/ 2147483647 h 117"/>
                <a:gd name="T38" fmla="*/ 2147483647 w 176"/>
                <a:gd name="T39" fmla="*/ 2147483647 h 117"/>
                <a:gd name="T40" fmla="*/ 2147483647 w 176"/>
                <a:gd name="T41" fmla="*/ 2147483647 h 117"/>
                <a:gd name="T42" fmla="*/ 2147483647 w 176"/>
                <a:gd name="T43" fmla="*/ 2147483647 h 117"/>
                <a:gd name="T44" fmla="*/ 2147483647 w 176"/>
                <a:gd name="T45" fmla="*/ 2147483647 h 117"/>
                <a:gd name="T46" fmla="*/ 2147483647 w 176"/>
                <a:gd name="T47" fmla="*/ 2147483647 h 117"/>
                <a:gd name="T48" fmla="*/ 2147483647 w 176"/>
                <a:gd name="T49" fmla="*/ 2147483647 h 117"/>
                <a:gd name="T50" fmla="*/ 2147483647 w 176"/>
                <a:gd name="T51" fmla="*/ 2147483647 h 117"/>
                <a:gd name="T52" fmla="*/ 2147483647 w 176"/>
                <a:gd name="T53" fmla="*/ 2147483647 h 117"/>
                <a:gd name="T54" fmla="*/ 2147483647 w 176"/>
                <a:gd name="T55" fmla="*/ 2147483647 h 117"/>
                <a:gd name="T56" fmla="*/ 2147483647 w 176"/>
                <a:gd name="T57" fmla="*/ 2147483647 h 117"/>
                <a:gd name="T58" fmla="*/ 2147483647 w 176"/>
                <a:gd name="T59" fmla="*/ 2147483647 h 117"/>
                <a:gd name="T60" fmla="*/ 2147483647 w 176"/>
                <a:gd name="T61" fmla="*/ 2147483647 h 117"/>
                <a:gd name="T62" fmla="*/ 2147483647 w 176"/>
                <a:gd name="T63" fmla="*/ 2147483647 h 117"/>
                <a:gd name="T64" fmla="*/ 2147483647 w 176"/>
                <a:gd name="T65" fmla="*/ 2147483647 h 117"/>
                <a:gd name="T66" fmla="*/ 2147483647 w 176"/>
                <a:gd name="T67" fmla="*/ 2147483647 h 11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6"/>
                <a:gd name="T103" fmla="*/ 0 h 117"/>
                <a:gd name="T104" fmla="*/ 176 w 176"/>
                <a:gd name="T105" fmla="*/ 117 h 11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rgbClr val="F4F5F7"/>
            </a:solidFill>
            <a:ln>
              <a:noFill/>
            </a:ln>
          </p:spPr>
          <p:txBody>
            <a:bodyPr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9DE62D55-7754-45ED-9E9F-456CA068DDFE}"/>
              </a:ext>
            </a:extLst>
          </p:cNvPr>
          <p:cNvGrpSpPr/>
          <p:nvPr/>
        </p:nvGrpSpPr>
        <p:grpSpPr>
          <a:xfrm>
            <a:off x="9726251" y="4536987"/>
            <a:ext cx="940925" cy="951437"/>
            <a:chOff x="9726251" y="4536987"/>
            <a:chExt cx="940925" cy="951437"/>
          </a:xfrm>
        </p:grpSpPr>
        <p:sp>
          <p:nvSpPr>
            <p:cNvPr id="18" name="Oval 13">
              <a:extLst>
                <a:ext uri="{FF2B5EF4-FFF2-40B4-BE49-F238E27FC236}">
                  <a16:creationId xmlns:a16="http://schemas.microsoft.com/office/drawing/2014/main" xmlns="" id="{7E2352A0-AF3B-425C-B615-175A2ACD640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9720995" y="4542243"/>
              <a:ext cx="951437" cy="940925"/>
            </a:xfrm>
            <a:prstGeom prst="round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xmlns="" id="{A9E6A53C-4398-467B-B0F3-19D5CBC264CC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9929329" y="4787600"/>
              <a:ext cx="510625" cy="467532"/>
            </a:xfrm>
            <a:custGeom>
              <a:avLst/>
              <a:gdLst>
                <a:gd name="T0" fmla="*/ 2147483647 w 177"/>
                <a:gd name="T1" fmla="*/ 2147483647 h 164"/>
                <a:gd name="T2" fmla="*/ 2147483647 w 177"/>
                <a:gd name="T3" fmla="*/ 2147483647 h 164"/>
                <a:gd name="T4" fmla="*/ 2147483647 w 177"/>
                <a:gd name="T5" fmla="*/ 2147483647 h 164"/>
                <a:gd name="T6" fmla="*/ 2147483647 w 177"/>
                <a:gd name="T7" fmla="*/ 2147483647 h 164"/>
                <a:gd name="T8" fmla="*/ 2147483647 w 177"/>
                <a:gd name="T9" fmla="*/ 2147483647 h 164"/>
                <a:gd name="T10" fmla="*/ 2147483647 w 177"/>
                <a:gd name="T11" fmla="*/ 2147483647 h 164"/>
                <a:gd name="T12" fmla="*/ 2147483647 w 177"/>
                <a:gd name="T13" fmla="*/ 2147483647 h 164"/>
                <a:gd name="T14" fmla="*/ 2147483647 w 177"/>
                <a:gd name="T15" fmla="*/ 2147483647 h 164"/>
                <a:gd name="T16" fmla="*/ 2147483647 w 177"/>
                <a:gd name="T17" fmla="*/ 2147483647 h 164"/>
                <a:gd name="T18" fmla="*/ 2147483647 w 177"/>
                <a:gd name="T19" fmla="*/ 2147483647 h 164"/>
                <a:gd name="T20" fmla="*/ 2147483647 w 177"/>
                <a:gd name="T21" fmla="*/ 2147483647 h 164"/>
                <a:gd name="T22" fmla="*/ 2147483647 w 177"/>
                <a:gd name="T23" fmla="*/ 0 h 164"/>
                <a:gd name="T24" fmla="*/ 2147483647 w 177"/>
                <a:gd name="T25" fmla="*/ 2147483647 h 164"/>
                <a:gd name="T26" fmla="*/ 2147483647 w 177"/>
                <a:gd name="T27" fmla="*/ 2147483647 h 164"/>
                <a:gd name="T28" fmla="*/ 2147483647 w 177"/>
                <a:gd name="T29" fmla="*/ 2147483647 h 164"/>
                <a:gd name="T30" fmla="*/ 2147483647 w 177"/>
                <a:gd name="T31" fmla="*/ 2147483647 h 164"/>
                <a:gd name="T32" fmla="*/ 2147483647 w 177"/>
                <a:gd name="T33" fmla="*/ 2147483647 h 164"/>
                <a:gd name="T34" fmla="*/ 2147483647 w 177"/>
                <a:gd name="T35" fmla="*/ 2147483647 h 164"/>
                <a:gd name="T36" fmla="*/ 2147483647 w 177"/>
                <a:gd name="T37" fmla="*/ 2147483647 h 164"/>
                <a:gd name="T38" fmla="*/ 2147483647 w 177"/>
                <a:gd name="T39" fmla="*/ 2147483647 h 164"/>
                <a:gd name="T40" fmla="*/ 2147483647 w 177"/>
                <a:gd name="T41" fmla="*/ 2147483647 h 164"/>
                <a:gd name="T42" fmla="*/ 2147483647 w 177"/>
                <a:gd name="T43" fmla="*/ 2147483647 h 164"/>
                <a:gd name="T44" fmla="*/ 2147483647 w 177"/>
                <a:gd name="T45" fmla="*/ 2147483647 h 164"/>
                <a:gd name="T46" fmla="*/ 2147483647 w 177"/>
                <a:gd name="T47" fmla="*/ 2147483647 h 164"/>
                <a:gd name="T48" fmla="*/ 2147483647 w 177"/>
                <a:gd name="T49" fmla="*/ 2147483647 h 164"/>
                <a:gd name="T50" fmla="*/ 2147483647 w 177"/>
                <a:gd name="T51" fmla="*/ 2147483647 h 164"/>
                <a:gd name="T52" fmla="*/ 2147483647 w 177"/>
                <a:gd name="T53" fmla="*/ 2147483647 h 164"/>
                <a:gd name="T54" fmla="*/ 2147483647 w 177"/>
                <a:gd name="T55" fmla="*/ 2147483647 h 164"/>
                <a:gd name="T56" fmla="*/ 2147483647 w 177"/>
                <a:gd name="T57" fmla="*/ 2147483647 h 164"/>
                <a:gd name="T58" fmla="*/ 2147483647 w 177"/>
                <a:gd name="T59" fmla="*/ 0 h 164"/>
                <a:gd name="T60" fmla="*/ 2147483647 w 177"/>
                <a:gd name="T61" fmla="*/ 2147483647 h 164"/>
                <a:gd name="T62" fmla="*/ 2147483647 w 177"/>
                <a:gd name="T63" fmla="*/ 2147483647 h 164"/>
                <a:gd name="T64" fmla="*/ 2147483647 w 177"/>
                <a:gd name="T65" fmla="*/ 2147483647 h 164"/>
                <a:gd name="T66" fmla="*/ 2147483647 w 177"/>
                <a:gd name="T67" fmla="*/ 2147483647 h 164"/>
                <a:gd name="T68" fmla="*/ 2147483647 w 177"/>
                <a:gd name="T69" fmla="*/ 2147483647 h 164"/>
                <a:gd name="T70" fmla="*/ 2147483647 w 177"/>
                <a:gd name="T71" fmla="*/ 2147483647 h 164"/>
                <a:gd name="T72" fmla="*/ 2147483647 w 177"/>
                <a:gd name="T73" fmla="*/ 2147483647 h 164"/>
                <a:gd name="T74" fmla="*/ 2147483647 w 177"/>
                <a:gd name="T75" fmla="*/ 2147483647 h 164"/>
                <a:gd name="T76" fmla="*/ 2147483647 w 177"/>
                <a:gd name="T77" fmla="*/ 2147483647 h 164"/>
                <a:gd name="T78" fmla="*/ 2147483647 w 177"/>
                <a:gd name="T79" fmla="*/ 2147483647 h 164"/>
                <a:gd name="T80" fmla="*/ 2147483647 w 177"/>
                <a:gd name="T81" fmla="*/ 2147483647 h 16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77"/>
                <a:gd name="T124" fmla="*/ 0 h 164"/>
                <a:gd name="T125" fmla="*/ 177 w 177"/>
                <a:gd name="T126" fmla="*/ 164 h 16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rgbClr val="F4F5F7"/>
            </a:solidFill>
            <a:ln>
              <a:noFill/>
            </a:ln>
          </p:spPr>
          <p:txBody>
            <a:bodyPr lIns="90170" tIns="46990" rIns="90170" bIns="46990"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99ED8D64-77D6-4C0C-B184-15EDDABC909F}"/>
              </a:ext>
            </a:extLst>
          </p:cNvPr>
          <p:cNvGrpSpPr/>
          <p:nvPr/>
        </p:nvGrpSpPr>
        <p:grpSpPr>
          <a:xfrm>
            <a:off x="1328309" y="2222524"/>
            <a:ext cx="940925" cy="951437"/>
            <a:chOff x="1328309" y="2222524"/>
            <a:chExt cx="940925" cy="951437"/>
          </a:xfrm>
        </p:grpSpPr>
        <p:sp>
          <p:nvSpPr>
            <p:cNvPr id="20" name="Oval 4">
              <a:extLst>
                <a:ext uri="{FF2B5EF4-FFF2-40B4-BE49-F238E27FC236}">
                  <a16:creationId xmlns:a16="http://schemas.microsoft.com/office/drawing/2014/main" xmlns="" id="{84E755B9-7C2F-413E-915C-648797C16C7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1323053" y="2227780"/>
              <a:ext cx="951437" cy="940925"/>
            </a:xfrm>
            <a:prstGeom prst="round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xmlns="" id="{9DB23765-1F22-489F-8B07-0B6AD854B7CC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626827" y="2453525"/>
              <a:ext cx="343888" cy="506756"/>
            </a:xfrm>
            <a:custGeom>
              <a:avLst/>
              <a:gdLst>
                <a:gd name="T0" fmla="*/ 2147483647 w 94"/>
                <a:gd name="T1" fmla="*/ 2147483647 h 140"/>
                <a:gd name="T2" fmla="*/ 2147483647 w 94"/>
                <a:gd name="T3" fmla="*/ 2147483647 h 140"/>
                <a:gd name="T4" fmla="*/ 2147483647 w 94"/>
                <a:gd name="T5" fmla="*/ 2147483647 h 140"/>
                <a:gd name="T6" fmla="*/ 2147483647 w 94"/>
                <a:gd name="T7" fmla="*/ 2147483647 h 140"/>
                <a:gd name="T8" fmla="*/ 2147483647 w 94"/>
                <a:gd name="T9" fmla="*/ 2147483647 h 140"/>
                <a:gd name="T10" fmla="*/ 2147483647 w 94"/>
                <a:gd name="T11" fmla="*/ 2147483647 h 140"/>
                <a:gd name="T12" fmla="*/ 0 w 94"/>
                <a:gd name="T13" fmla="*/ 2147483647 h 140"/>
                <a:gd name="T14" fmla="*/ 2147483647 w 94"/>
                <a:gd name="T15" fmla="*/ 2147483647 h 140"/>
                <a:gd name="T16" fmla="*/ 2147483647 w 94"/>
                <a:gd name="T17" fmla="*/ 2147483647 h 140"/>
                <a:gd name="T18" fmla="*/ 0 w 94"/>
                <a:gd name="T19" fmla="*/ 2147483647 h 140"/>
                <a:gd name="T20" fmla="*/ 2147483647 w 94"/>
                <a:gd name="T21" fmla="*/ 0 h 140"/>
                <a:gd name="T22" fmla="*/ 2147483647 w 94"/>
                <a:gd name="T23" fmla="*/ 2147483647 h 140"/>
                <a:gd name="T24" fmla="*/ 2147483647 w 94"/>
                <a:gd name="T25" fmla="*/ 2147483647 h 140"/>
                <a:gd name="T26" fmla="*/ 2147483647 w 94"/>
                <a:gd name="T27" fmla="*/ 2147483647 h 140"/>
                <a:gd name="T28" fmla="*/ 2147483647 w 94"/>
                <a:gd name="T29" fmla="*/ 2147483647 h 140"/>
                <a:gd name="T30" fmla="*/ 2147483647 w 94"/>
                <a:gd name="T31" fmla="*/ 2147483647 h 140"/>
                <a:gd name="T32" fmla="*/ 2147483647 w 94"/>
                <a:gd name="T33" fmla="*/ 2147483647 h 140"/>
                <a:gd name="T34" fmla="*/ 2147483647 w 94"/>
                <a:gd name="T35" fmla="*/ 2147483647 h 140"/>
                <a:gd name="T36" fmla="*/ 2147483647 w 94"/>
                <a:gd name="T37" fmla="*/ 2147483647 h 140"/>
                <a:gd name="T38" fmla="*/ 2147483647 w 94"/>
                <a:gd name="T39" fmla="*/ 2147483647 h 140"/>
                <a:gd name="T40" fmla="*/ 2147483647 w 94"/>
                <a:gd name="T41" fmla="*/ 2147483647 h 140"/>
                <a:gd name="T42" fmla="*/ 2147483647 w 94"/>
                <a:gd name="T43" fmla="*/ 2147483647 h 140"/>
                <a:gd name="T44" fmla="*/ 2147483647 w 94"/>
                <a:gd name="T45" fmla="*/ 2147483647 h 140"/>
                <a:gd name="T46" fmla="*/ 2147483647 w 94"/>
                <a:gd name="T47" fmla="*/ 2147483647 h 140"/>
                <a:gd name="T48" fmla="*/ 2147483647 w 94"/>
                <a:gd name="T49" fmla="*/ 2147483647 h 140"/>
                <a:gd name="T50" fmla="*/ 2147483647 w 94"/>
                <a:gd name="T51" fmla="*/ 2147483647 h 140"/>
                <a:gd name="T52" fmla="*/ 2147483647 w 94"/>
                <a:gd name="T53" fmla="*/ 2147483647 h 140"/>
                <a:gd name="T54" fmla="*/ 2147483647 w 94"/>
                <a:gd name="T55" fmla="*/ 2147483647 h 140"/>
                <a:gd name="T56" fmla="*/ 2147483647 w 94"/>
                <a:gd name="T57" fmla="*/ 2147483647 h 140"/>
                <a:gd name="T58" fmla="*/ 2147483647 w 94"/>
                <a:gd name="T59" fmla="*/ 2147483647 h 140"/>
                <a:gd name="T60" fmla="*/ 2147483647 w 94"/>
                <a:gd name="T61" fmla="*/ 2147483647 h 140"/>
                <a:gd name="T62" fmla="*/ 2147483647 w 94"/>
                <a:gd name="T63" fmla="*/ 2147483647 h 140"/>
                <a:gd name="T64" fmla="*/ 2147483647 w 94"/>
                <a:gd name="T65" fmla="*/ 2147483647 h 140"/>
                <a:gd name="T66" fmla="*/ 2147483647 w 94"/>
                <a:gd name="T67" fmla="*/ 2147483647 h 140"/>
                <a:gd name="T68" fmla="*/ 2147483647 w 94"/>
                <a:gd name="T69" fmla="*/ 2147483647 h 14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94"/>
                <a:gd name="T106" fmla="*/ 0 h 140"/>
                <a:gd name="T107" fmla="*/ 94 w 94"/>
                <a:gd name="T108" fmla="*/ 140 h 14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rgbClr val="F4F5F7"/>
            </a:solidFill>
            <a:ln>
              <a:noFill/>
            </a:ln>
          </p:spPr>
          <p:txBody>
            <a:bodyPr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42152F8F-39DE-45A4-8E41-A7772505C921}"/>
              </a:ext>
            </a:extLst>
          </p:cNvPr>
          <p:cNvGrpSpPr/>
          <p:nvPr/>
        </p:nvGrpSpPr>
        <p:grpSpPr>
          <a:xfrm>
            <a:off x="6857335" y="2222524"/>
            <a:ext cx="940925" cy="951438"/>
            <a:chOff x="6857335" y="2222524"/>
            <a:chExt cx="940925" cy="951438"/>
          </a:xfrm>
        </p:grpSpPr>
        <p:sp>
          <p:nvSpPr>
            <p:cNvPr id="25" name="Oval 10">
              <a:extLst>
                <a:ext uri="{FF2B5EF4-FFF2-40B4-BE49-F238E27FC236}">
                  <a16:creationId xmlns:a16="http://schemas.microsoft.com/office/drawing/2014/main" xmlns="" id="{E282E370-9460-4FB4-A4E7-4BE2272A6D1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>
              <a:off x="6852079" y="2227780"/>
              <a:ext cx="951438" cy="940925"/>
            </a:xfrm>
            <a:prstGeom prst="round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xmlns="" id="{8F87EEA0-F26E-455A-AF8D-0E107B0F088F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7110896" y="2493250"/>
              <a:ext cx="434189" cy="427305"/>
            </a:xfrm>
            <a:custGeom>
              <a:avLst/>
              <a:gdLst>
                <a:gd name="T0" fmla="*/ 2147483647 w 152"/>
                <a:gd name="T1" fmla="*/ 2147483647 h 152"/>
                <a:gd name="T2" fmla="*/ 2147483647 w 152"/>
                <a:gd name="T3" fmla="*/ 2147483647 h 152"/>
                <a:gd name="T4" fmla="*/ 2147483647 w 152"/>
                <a:gd name="T5" fmla="*/ 2147483647 h 152"/>
                <a:gd name="T6" fmla="*/ 2147483647 w 152"/>
                <a:gd name="T7" fmla="*/ 2147483647 h 152"/>
                <a:gd name="T8" fmla="*/ 0 w 152"/>
                <a:gd name="T9" fmla="*/ 2147483647 h 152"/>
                <a:gd name="T10" fmla="*/ 2147483647 w 152"/>
                <a:gd name="T11" fmla="*/ 0 h 152"/>
                <a:gd name="T12" fmla="*/ 2147483647 w 152"/>
                <a:gd name="T13" fmla="*/ 2147483647 h 152"/>
                <a:gd name="T14" fmla="*/ 2147483647 w 152"/>
                <a:gd name="T15" fmla="*/ 2147483647 h 152"/>
                <a:gd name="T16" fmla="*/ 2147483647 w 152"/>
                <a:gd name="T17" fmla="*/ 2147483647 h 152"/>
                <a:gd name="T18" fmla="*/ 2147483647 w 152"/>
                <a:gd name="T19" fmla="*/ 2147483647 h 152"/>
                <a:gd name="T20" fmla="*/ 2147483647 w 152"/>
                <a:gd name="T21" fmla="*/ 2147483647 h 152"/>
                <a:gd name="T22" fmla="*/ 2147483647 w 152"/>
                <a:gd name="T23" fmla="*/ 2147483647 h 152"/>
                <a:gd name="T24" fmla="*/ 2147483647 w 152"/>
                <a:gd name="T25" fmla="*/ 2147483647 h 152"/>
                <a:gd name="T26" fmla="*/ 2147483647 w 152"/>
                <a:gd name="T27" fmla="*/ 2147483647 h 152"/>
                <a:gd name="T28" fmla="*/ 2147483647 w 152"/>
                <a:gd name="T29" fmla="*/ 2147483647 h 152"/>
                <a:gd name="T30" fmla="*/ 2147483647 w 152"/>
                <a:gd name="T31" fmla="*/ 2147483647 h 15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52"/>
                <a:gd name="T49" fmla="*/ 0 h 152"/>
                <a:gd name="T50" fmla="*/ 152 w 152"/>
                <a:gd name="T51" fmla="*/ 152 h 15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rgbClr val="F4F5F7"/>
            </a:solidFill>
            <a:ln>
              <a:noFill/>
            </a:ln>
          </p:spPr>
          <p:txBody>
            <a:bodyPr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90F3346C-6AFE-478F-BB43-E920E7A0075A}"/>
              </a:ext>
            </a:extLst>
          </p:cNvPr>
          <p:cNvGrpSpPr/>
          <p:nvPr/>
        </p:nvGrpSpPr>
        <p:grpSpPr>
          <a:xfrm>
            <a:off x="823679" y="3789237"/>
            <a:ext cx="1972963" cy="1225829"/>
            <a:chOff x="823679" y="3789237"/>
            <a:chExt cx="1972963" cy="1225829"/>
          </a:xfrm>
        </p:grpSpPr>
        <p:sp>
          <p:nvSpPr>
            <p:cNvPr id="27" name="TextBox 76">
              <a:extLst>
                <a:ext uri="{FF2B5EF4-FFF2-40B4-BE49-F238E27FC236}">
                  <a16:creationId xmlns:a16="http://schemas.microsoft.com/office/drawing/2014/main" xmlns="" id="{BB1FDE6E-109F-440D-B0BB-408A8B61229D}"/>
                </a:ext>
              </a:extLst>
            </p:cNvPr>
            <p:cNvSpPr txBox="1"/>
            <p:nvPr/>
          </p:nvSpPr>
          <p:spPr>
            <a:xfrm>
              <a:off x="1160562" y="3789237"/>
              <a:ext cx="12991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7E1D860E-D63C-449C-9384-E69E0308E3C9}"/>
                </a:ext>
              </a:extLst>
            </p:cNvPr>
            <p:cNvSpPr txBox="1"/>
            <p:nvPr/>
          </p:nvSpPr>
          <p:spPr>
            <a:xfrm>
              <a:off x="823679" y="4202536"/>
              <a:ext cx="1972963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请在此处添加具体内容，请言简意赅，简单说明即可，不必繁琐。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F334D6AD-C9B8-4576-AEC7-971FD2829AE4}"/>
              </a:ext>
            </a:extLst>
          </p:cNvPr>
          <p:cNvGrpSpPr/>
          <p:nvPr/>
        </p:nvGrpSpPr>
        <p:grpSpPr>
          <a:xfrm>
            <a:off x="3535403" y="2705407"/>
            <a:ext cx="1972963" cy="1225829"/>
            <a:chOff x="3535403" y="2705407"/>
            <a:chExt cx="1972963" cy="1225829"/>
          </a:xfrm>
        </p:grpSpPr>
        <p:sp>
          <p:nvSpPr>
            <p:cNvPr id="29" name="TextBox 76">
              <a:extLst>
                <a:ext uri="{FF2B5EF4-FFF2-40B4-BE49-F238E27FC236}">
                  <a16:creationId xmlns:a16="http://schemas.microsoft.com/office/drawing/2014/main" xmlns="" id="{33589796-7289-4D08-9950-32B049F0A9DC}"/>
                </a:ext>
              </a:extLst>
            </p:cNvPr>
            <p:cNvSpPr txBox="1"/>
            <p:nvPr/>
          </p:nvSpPr>
          <p:spPr>
            <a:xfrm>
              <a:off x="3872286" y="2705407"/>
              <a:ext cx="12991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44B90F0A-31E2-4FCE-B7FA-9FE8D0B29E0B}"/>
                </a:ext>
              </a:extLst>
            </p:cNvPr>
            <p:cNvSpPr txBox="1"/>
            <p:nvPr/>
          </p:nvSpPr>
          <p:spPr>
            <a:xfrm>
              <a:off x="3535403" y="3118706"/>
              <a:ext cx="1972963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请在此处添加具体内容，请言简意赅，简单说明即可，不必繁琐。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05B9D744-1088-4241-8DE6-D73D05E86DCE}"/>
              </a:ext>
            </a:extLst>
          </p:cNvPr>
          <p:cNvGrpSpPr/>
          <p:nvPr/>
        </p:nvGrpSpPr>
        <p:grpSpPr>
          <a:xfrm>
            <a:off x="6345855" y="3789237"/>
            <a:ext cx="1972963" cy="1465895"/>
            <a:chOff x="6345855" y="3789237"/>
            <a:chExt cx="1972963" cy="1465895"/>
          </a:xfrm>
        </p:grpSpPr>
        <p:sp>
          <p:nvSpPr>
            <p:cNvPr id="31" name="TextBox 76">
              <a:extLst>
                <a:ext uri="{FF2B5EF4-FFF2-40B4-BE49-F238E27FC236}">
                  <a16:creationId xmlns:a16="http://schemas.microsoft.com/office/drawing/2014/main" xmlns="" id="{77CB44AD-19C4-409E-83C3-0855567406CF}"/>
                </a:ext>
              </a:extLst>
            </p:cNvPr>
            <p:cNvSpPr txBox="1"/>
            <p:nvPr/>
          </p:nvSpPr>
          <p:spPr>
            <a:xfrm>
              <a:off x="6682738" y="3789237"/>
              <a:ext cx="12991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0AA0F010-6809-4455-A8AF-D9B2919728D5}"/>
                </a:ext>
              </a:extLst>
            </p:cNvPr>
            <p:cNvSpPr txBox="1"/>
            <p:nvPr/>
          </p:nvSpPr>
          <p:spPr>
            <a:xfrm>
              <a:off x="6345855" y="4202536"/>
              <a:ext cx="1972963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请在此处添加具体内容，请言简意赅，简单说明即可，不必繁琐。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95812F68-5DBA-45F6-BE3F-A06CE92A7531}"/>
              </a:ext>
            </a:extLst>
          </p:cNvPr>
          <p:cNvGrpSpPr/>
          <p:nvPr/>
        </p:nvGrpSpPr>
        <p:grpSpPr>
          <a:xfrm>
            <a:off x="9145272" y="2705407"/>
            <a:ext cx="1972963" cy="1225829"/>
            <a:chOff x="9145272" y="2705407"/>
            <a:chExt cx="1972963" cy="1225829"/>
          </a:xfrm>
        </p:grpSpPr>
        <p:sp>
          <p:nvSpPr>
            <p:cNvPr id="33" name="TextBox 76">
              <a:extLst>
                <a:ext uri="{FF2B5EF4-FFF2-40B4-BE49-F238E27FC236}">
                  <a16:creationId xmlns:a16="http://schemas.microsoft.com/office/drawing/2014/main" xmlns="" id="{94D4A625-F4DD-4354-8858-CE564199787D}"/>
                </a:ext>
              </a:extLst>
            </p:cNvPr>
            <p:cNvSpPr txBox="1"/>
            <p:nvPr/>
          </p:nvSpPr>
          <p:spPr>
            <a:xfrm>
              <a:off x="9482155" y="2705407"/>
              <a:ext cx="12991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86C22962-C0C7-470B-9017-D66E00102B05}"/>
                </a:ext>
              </a:extLst>
            </p:cNvPr>
            <p:cNvSpPr txBox="1"/>
            <p:nvPr/>
          </p:nvSpPr>
          <p:spPr>
            <a:xfrm>
              <a:off x="9145272" y="3118706"/>
              <a:ext cx="1972963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请在此处添加具体内容，请言简意赅，简单说明即可，不必繁琐。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xmlns="" id="{DDFE4039-C614-4262-B733-0383A45A3C7C}"/>
              </a:ext>
            </a:extLst>
          </p:cNvPr>
          <p:cNvCxnSpPr/>
          <p:nvPr/>
        </p:nvCxnSpPr>
        <p:spPr>
          <a:xfrm>
            <a:off x="2351963" y="2691443"/>
            <a:ext cx="1619240" cy="2309567"/>
          </a:xfrm>
          <a:prstGeom prst="line">
            <a:avLst/>
          </a:prstGeom>
          <a:ln w="19050">
            <a:solidFill>
              <a:srgbClr val="037A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xmlns="" id="{AB378BC1-65DE-469C-9297-D162DB4899A3}"/>
              </a:ext>
            </a:extLst>
          </p:cNvPr>
          <p:cNvCxnSpPr/>
          <p:nvPr/>
        </p:nvCxnSpPr>
        <p:spPr>
          <a:xfrm>
            <a:off x="7893267" y="2691443"/>
            <a:ext cx="1715164" cy="2329922"/>
          </a:xfrm>
          <a:prstGeom prst="line">
            <a:avLst/>
          </a:prstGeom>
          <a:ln w="19050">
            <a:solidFill>
              <a:srgbClr val="037A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xmlns="" id="{F88BAEC8-6B7A-4876-BBA6-C18653519793}"/>
              </a:ext>
            </a:extLst>
          </p:cNvPr>
          <p:cNvCxnSpPr/>
          <p:nvPr/>
        </p:nvCxnSpPr>
        <p:spPr>
          <a:xfrm flipH="1">
            <a:off x="5165400" y="2698244"/>
            <a:ext cx="1582160" cy="2314461"/>
          </a:xfrm>
          <a:prstGeom prst="line">
            <a:avLst/>
          </a:prstGeom>
          <a:ln w="19050">
            <a:solidFill>
              <a:srgbClr val="037A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42600856"/>
      </p:ext>
    </p:extLst>
  </p:cSld>
  <p:clrMapOvr>
    <a:masterClrMapping/>
  </p:clrMapOvr>
  <p:transition spd="slow"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5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5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5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8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35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35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85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35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35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85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35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0E408848-08A2-4FA6-843B-6801EA010976}"/>
              </a:ext>
            </a:extLst>
          </p:cNvPr>
          <p:cNvSpPr/>
          <p:nvPr/>
        </p:nvSpPr>
        <p:spPr>
          <a:xfrm>
            <a:off x="-13296" y="7653"/>
            <a:ext cx="12205295" cy="6850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5377D6EB-6C24-447A-968F-D2BF740D4782}"/>
              </a:ext>
            </a:extLst>
          </p:cNvPr>
          <p:cNvSpPr/>
          <p:nvPr/>
        </p:nvSpPr>
        <p:spPr>
          <a:xfrm>
            <a:off x="1" y="7653"/>
            <a:ext cx="12192000" cy="1035796"/>
          </a:xfrm>
          <a:prstGeom prst="rect">
            <a:avLst/>
          </a:prstGeom>
          <a:solidFill>
            <a:schemeClr val="accent5">
              <a:lumMod val="60000"/>
              <a:lumOff val="4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7669BAB3-1157-4ABF-A7E6-12B135AFE2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96757"/>
            <a:ext cx="12205295" cy="656191"/>
          </a:xfrm>
          <a:prstGeom prst="rect">
            <a:avLst/>
          </a:prstGeom>
        </p:spPr>
      </p:pic>
      <p:sp>
        <p:nvSpPr>
          <p:cNvPr id="23" name="TextBox 36">
            <a:extLst>
              <a:ext uri="{FF2B5EF4-FFF2-40B4-BE49-F238E27FC236}">
                <a16:creationId xmlns:a16="http://schemas.microsoft.com/office/drawing/2014/main" xmlns="" id="{5F65E1C8-9573-4031-A023-3342AAB18207}"/>
              </a:ext>
            </a:extLst>
          </p:cNvPr>
          <p:cNvSpPr txBox="1"/>
          <p:nvPr/>
        </p:nvSpPr>
        <p:spPr>
          <a:xfrm flipH="1">
            <a:off x="228155" y="273469"/>
            <a:ext cx="6305994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pc="3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PART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THREE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 考核标准</a:t>
            </a:r>
            <a:endParaRPr lang="en-US" altLang="zh-CN" sz="2667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箭头: 右 23">
            <a:extLst>
              <a:ext uri="{FF2B5EF4-FFF2-40B4-BE49-F238E27FC236}">
                <a16:creationId xmlns:a16="http://schemas.microsoft.com/office/drawing/2014/main" xmlns="" id="{AF4CF606-01B9-4D04-91B4-E2EAA29A33A4}"/>
              </a:ext>
            </a:extLst>
          </p:cNvPr>
          <p:cNvSpPr/>
          <p:nvPr/>
        </p:nvSpPr>
        <p:spPr>
          <a:xfrm>
            <a:off x="11706225" y="354011"/>
            <a:ext cx="323850" cy="341682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DD1D48C9-ECB0-49EF-BF1A-99E4B72058A6}"/>
              </a:ext>
            </a:extLst>
          </p:cNvPr>
          <p:cNvSpPr/>
          <p:nvPr/>
        </p:nvSpPr>
        <p:spPr>
          <a:xfrm>
            <a:off x="29276" y="3266811"/>
            <a:ext cx="12192000" cy="2004066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22E5010D-078D-45EB-9D63-96C5678F05E8}"/>
              </a:ext>
            </a:extLst>
          </p:cNvPr>
          <p:cNvGrpSpPr/>
          <p:nvPr/>
        </p:nvGrpSpPr>
        <p:grpSpPr>
          <a:xfrm>
            <a:off x="1273210" y="3712450"/>
            <a:ext cx="1055802" cy="1055802"/>
            <a:chOff x="1273210" y="3712450"/>
            <a:chExt cx="1055802" cy="1055802"/>
          </a:xfrm>
        </p:grpSpPr>
        <p:sp>
          <p:nvSpPr>
            <p:cNvPr id="10" name="Freeform 26">
              <a:extLst>
                <a:ext uri="{FF2B5EF4-FFF2-40B4-BE49-F238E27FC236}">
                  <a16:creationId xmlns:a16="http://schemas.microsoft.com/office/drawing/2014/main" xmlns="" id="{509D4541-3B60-4F4B-B9C5-79D5E6BB3B6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502661" y="3867289"/>
              <a:ext cx="596900" cy="746125"/>
            </a:xfrm>
            <a:custGeom>
              <a:avLst/>
              <a:gdLst>
                <a:gd name="T0" fmla="*/ 311 w 321"/>
                <a:gd name="T1" fmla="*/ 99 h 402"/>
                <a:gd name="T2" fmla="*/ 189 w 321"/>
                <a:gd name="T3" fmla="*/ 11 h 402"/>
                <a:gd name="T4" fmla="*/ 94 w 321"/>
                <a:gd name="T5" fmla="*/ 126 h 402"/>
                <a:gd name="T6" fmla="*/ 109 w 321"/>
                <a:gd name="T7" fmla="*/ 174 h 402"/>
                <a:gd name="T8" fmla="*/ 6 w 321"/>
                <a:gd name="T9" fmla="*/ 328 h 402"/>
                <a:gd name="T10" fmla="*/ 1 w 321"/>
                <a:gd name="T11" fmla="*/ 351 h 402"/>
                <a:gd name="T12" fmla="*/ 8 w 321"/>
                <a:gd name="T13" fmla="*/ 390 h 402"/>
                <a:gd name="T14" fmla="*/ 22 w 321"/>
                <a:gd name="T15" fmla="*/ 401 h 402"/>
                <a:gd name="T16" fmla="*/ 52 w 321"/>
                <a:gd name="T17" fmla="*/ 395 h 402"/>
                <a:gd name="T18" fmla="*/ 71 w 321"/>
                <a:gd name="T19" fmla="*/ 382 h 402"/>
                <a:gd name="T20" fmla="*/ 111 w 321"/>
                <a:gd name="T21" fmla="*/ 316 h 402"/>
                <a:gd name="T22" fmla="*/ 112 w 321"/>
                <a:gd name="T23" fmla="*/ 316 h 402"/>
                <a:gd name="T24" fmla="*/ 140 w 321"/>
                <a:gd name="T25" fmla="*/ 311 h 402"/>
                <a:gd name="T26" fmla="*/ 187 w 321"/>
                <a:gd name="T27" fmla="*/ 233 h 402"/>
                <a:gd name="T28" fmla="*/ 239 w 321"/>
                <a:gd name="T29" fmla="*/ 232 h 402"/>
                <a:gd name="T30" fmla="*/ 311 w 321"/>
                <a:gd name="T31" fmla="*/ 99 h 402"/>
                <a:gd name="T32" fmla="*/ 260 w 321"/>
                <a:gd name="T33" fmla="*/ 130 h 402"/>
                <a:gd name="T34" fmla="*/ 206 w 321"/>
                <a:gd name="T35" fmla="*/ 120 h 402"/>
                <a:gd name="T36" fmla="*/ 179 w 321"/>
                <a:gd name="T37" fmla="*/ 71 h 402"/>
                <a:gd name="T38" fmla="*/ 248 w 321"/>
                <a:gd name="T39" fmla="*/ 58 h 402"/>
                <a:gd name="T40" fmla="*/ 260 w 321"/>
                <a:gd name="T41" fmla="*/ 13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1" h="402">
                  <a:moveTo>
                    <a:pt x="311" y="99"/>
                  </a:moveTo>
                  <a:cubicBezTo>
                    <a:pt x="301" y="40"/>
                    <a:pt x="246" y="0"/>
                    <a:pt x="189" y="11"/>
                  </a:cubicBezTo>
                  <a:cubicBezTo>
                    <a:pt x="132" y="21"/>
                    <a:pt x="84" y="67"/>
                    <a:pt x="94" y="126"/>
                  </a:cubicBezTo>
                  <a:cubicBezTo>
                    <a:pt x="96" y="139"/>
                    <a:pt x="102" y="159"/>
                    <a:pt x="109" y="174"/>
                  </a:cubicBezTo>
                  <a:cubicBezTo>
                    <a:pt x="6" y="328"/>
                    <a:pt x="6" y="328"/>
                    <a:pt x="6" y="328"/>
                  </a:cubicBezTo>
                  <a:cubicBezTo>
                    <a:pt x="2" y="334"/>
                    <a:pt x="0" y="344"/>
                    <a:pt x="1" y="351"/>
                  </a:cubicBezTo>
                  <a:cubicBezTo>
                    <a:pt x="8" y="390"/>
                    <a:pt x="8" y="390"/>
                    <a:pt x="8" y="390"/>
                  </a:cubicBezTo>
                  <a:cubicBezTo>
                    <a:pt x="9" y="397"/>
                    <a:pt x="15" y="402"/>
                    <a:pt x="22" y="401"/>
                  </a:cubicBezTo>
                  <a:cubicBezTo>
                    <a:pt x="52" y="395"/>
                    <a:pt x="52" y="395"/>
                    <a:pt x="52" y="395"/>
                  </a:cubicBezTo>
                  <a:cubicBezTo>
                    <a:pt x="59" y="394"/>
                    <a:pt x="67" y="388"/>
                    <a:pt x="71" y="382"/>
                  </a:cubicBezTo>
                  <a:cubicBezTo>
                    <a:pt x="111" y="316"/>
                    <a:pt x="111" y="316"/>
                    <a:pt x="111" y="316"/>
                  </a:cubicBezTo>
                  <a:cubicBezTo>
                    <a:pt x="112" y="316"/>
                    <a:pt x="112" y="316"/>
                    <a:pt x="112" y="316"/>
                  </a:cubicBezTo>
                  <a:cubicBezTo>
                    <a:pt x="140" y="311"/>
                    <a:pt x="140" y="311"/>
                    <a:pt x="140" y="311"/>
                  </a:cubicBezTo>
                  <a:cubicBezTo>
                    <a:pt x="187" y="233"/>
                    <a:pt x="187" y="233"/>
                    <a:pt x="187" y="233"/>
                  </a:cubicBezTo>
                  <a:cubicBezTo>
                    <a:pt x="203" y="236"/>
                    <a:pt x="226" y="235"/>
                    <a:pt x="239" y="232"/>
                  </a:cubicBezTo>
                  <a:cubicBezTo>
                    <a:pt x="296" y="222"/>
                    <a:pt x="321" y="159"/>
                    <a:pt x="311" y="99"/>
                  </a:cubicBezTo>
                  <a:close/>
                  <a:moveTo>
                    <a:pt x="260" y="130"/>
                  </a:moveTo>
                  <a:cubicBezTo>
                    <a:pt x="244" y="153"/>
                    <a:pt x="228" y="137"/>
                    <a:pt x="206" y="120"/>
                  </a:cubicBezTo>
                  <a:cubicBezTo>
                    <a:pt x="184" y="104"/>
                    <a:pt x="163" y="94"/>
                    <a:pt x="179" y="71"/>
                  </a:cubicBezTo>
                  <a:cubicBezTo>
                    <a:pt x="195" y="47"/>
                    <a:pt x="226" y="42"/>
                    <a:pt x="248" y="58"/>
                  </a:cubicBezTo>
                  <a:cubicBezTo>
                    <a:pt x="270" y="74"/>
                    <a:pt x="276" y="107"/>
                    <a:pt x="260" y="1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 altLang="zh-CN" sz="2400" dirty="0">
                <a:cs typeface="+mn-ea"/>
                <a:sym typeface="+mn-lt"/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xmlns="" id="{456C5845-0999-4A6F-9C5F-C0FE5005F159}"/>
                </a:ext>
              </a:extLst>
            </p:cNvPr>
            <p:cNvSpPr/>
            <p:nvPr/>
          </p:nvSpPr>
          <p:spPr>
            <a:xfrm>
              <a:off x="1273210" y="3712450"/>
              <a:ext cx="1055802" cy="105580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254A2894-16DF-453C-8425-9D03C82AA15A}"/>
              </a:ext>
            </a:extLst>
          </p:cNvPr>
          <p:cNvGrpSpPr/>
          <p:nvPr/>
        </p:nvGrpSpPr>
        <p:grpSpPr>
          <a:xfrm>
            <a:off x="3825541" y="3712450"/>
            <a:ext cx="1055802" cy="1055802"/>
            <a:chOff x="3825541" y="3712450"/>
            <a:chExt cx="1055802" cy="1055802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xmlns="" id="{F20A0A7D-776C-4DAE-B3A9-646E417BC56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026417" y="3879989"/>
              <a:ext cx="654050" cy="720725"/>
            </a:xfrm>
            <a:custGeom>
              <a:avLst/>
              <a:gdLst>
                <a:gd name="T0" fmla="*/ 347 w 376"/>
                <a:gd name="T1" fmla="*/ 284 h 376"/>
                <a:gd name="T2" fmla="*/ 347 w 376"/>
                <a:gd name="T3" fmla="*/ 238 h 376"/>
                <a:gd name="T4" fmla="*/ 278 w 376"/>
                <a:gd name="T5" fmla="*/ 169 h 376"/>
                <a:gd name="T6" fmla="*/ 238 w 376"/>
                <a:gd name="T7" fmla="*/ 169 h 376"/>
                <a:gd name="T8" fmla="*/ 207 w 376"/>
                <a:gd name="T9" fmla="*/ 148 h 376"/>
                <a:gd name="T10" fmla="*/ 207 w 376"/>
                <a:gd name="T11" fmla="*/ 92 h 376"/>
                <a:gd name="T12" fmla="*/ 236 w 376"/>
                <a:gd name="T13" fmla="*/ 48 h 376"/>
                <a:gd name="T14" fmla="*/ 188 w 376"/>
                <a:gd name="T15" fmla="*/ 0 h 376"/>
                <a:gd name="T16" fmla="*/ 140 w 376"/>
                <a:gd name="T17" fmla="*/ 48 h 376"/>
                <a:gd name="T18" fmla="*/ 169 w 376"/>
                <a:gd name="T19" fmla="*/ 92 h 376"/>
                <a:gd name="T20" fmla="*/ 169 w 376"/>
                <a:gd name="T21" fmla="*/ 148 h 376"/>
                <a:gd name="T22" fmla="*/ 138 w 376"/>
                <a:gd name="T23" fmla="*/ 169 h 376"/>
                <a:gd name="T24" fmla="*/ 98 w 376"/>
                <a:gd name="T25" fmla="*/ 169 h 376"/>
                <a:gd name="T26" fmla="*/ 29 w 376"/>
                <a:gd name="T27" fmla="*/ 238 h 376"/>
                <a:gd name="T28" fmla="*/ 29 w 376"/>
                <a:gd name="T29" fmla="*/ 284 h 376"/>
                <a:gd name="T30" fmla="*/ 0 w 376"/>
                <a:gd name="T31" fmla="*/ 328 h 376"/>
                <a:gd name="T32" fmla="*/ 48 w 376"/>
                <a:gd name="T33" fmla="*/ 376 h 376"/>
                <a:gd name="T34" fmla="*/ 96 w 376"/>
                <a:gd name="T35" fmla="*/ 328 h 376"/>
                <a:gd name="T36" fmla="*/ 67 w 376"/>
                <a:gd name="T37" fmla="*/ 284 h 376"/>
                <a:gd name="T38" fmla="*/ 67 w 376"/>
                <a:gd name="T39" fmla="*/ 238 h 376"/>
                <a:gd name="T40" fmla="*/ 98 w 376"/>
                <a:gd name="T41" fmla="*/ 207 h 376"/>
                <a:gd name="T42" fmla="*/ 138 w 376"/>
                <a:gd name="T43" fmla="*/ 207 h 376"/>
                <a:gd name="T44" fmla="*/ 169 w 376"/>
                <a:gd name="T45" fmla="*/ 202 h 376"/>
                <a:gd name="T46" fmla="*/ 169 w 376"/>
                <a:gd name="T47" fmla="*/ 284 h 376"/>
                <a:gd name="T48" fmla="*/ 140 w 376"/>
                <a:gd name="T49" fmla="*/ 328 h 376"/>
                <a:gd name="T50" fmla="*/ 188 w 376"/>
                <a:gd name="T51" fmla="*/ 376 h 376"/>
                <a:gd name="T52" fmla="*/ 236 w 376"/>
                <a:gd name="T53" fmla="*/ 328 h 376"/>
                <a:gd name="T54" fmla="*/ 207 w 376"/>
                <a:gd name="T55" fmla="*/ 284 h 376"/>
                <a:gd name="T56" fmla="*/ 207 w 376"/>
                <a:gd name="T57" fmla="*/ 202 h 376"/>
                <a:gd name="T58" fmla="*/ 238 w 376"/>
                <a:gd name="T59" fmla="*/ 207 h 376"/>
                <a:gd name="T60" fmla="*/ 278 w 376"/>
                <a:gd name="T61" fmla="*/ 207 h 376"/>
                <a:gd name="T62" fmla="*/ 309 w 376"/>
                <a:gd name="T63" fmla="*/ 238 h 376"/>
                <a:gd name="T64" fmla="*/ 309 w 376"/>
                <a:gd name="T65" fmla="*/ 284 h 376"/>
                <a:gd name="T66" fmla="*/ 280 w 376"/>
                <a:gd name="T67" fmla="*/ 328 h 376"/>
                <a:gd name="T68" fmla="*/ 328 w 376"/>
                <a:gd name="T69" fmla="*/ 376 h 376"/>
                <a:gd name="T70" fmla="*/ 376 w 376"/>
                <a:gd name="T71" fmla="*/ 328 h 376"/>
                <a:gd name="T72" fmla="*/ 347 w 376"/>
                <a:gd name="T73" fmla="*/ 284 h 376"/>
                <a:gd name="T74" fmla="*/ 75 w 376"/>
                <a:gd name="T75" fmla="*/ 328 h 376"/>
                <a:gd name="T76" fmla="*/ 48 w 376"/>
                <a:gd name="T77" fmla="*/ 356 h 376"/>
                <a:gd name="T78" fmla="*/ 20 w 376"/>
                <a:gd name="T79" fmla="*/ 328 h 376"/>
                <a:gd name="T80" fmla="*/ 48 w 376"/>
                <a:gd name="T81" fmla="*/ 300 h 376"/>
                <a:gd name="T82" fmla="*/ 75 w 376"/>
                <a:gd name="T83" fmla="*/ 328 h 376"/>
                <a:gd name="T84" fmla="*/ 160 w 376"/>
                <a:gd name="T85" fmla="*/ 48 h 376"/>
                <a:gd name="T86" fmla="*/ 188 w 376"/>
                <a:gd name="T87" fmla="*/ 20 h 376"/>
                <a:gd name="T88" fmla="*/ 215 w 376"/>
                <a:gd name="T89" fmla="*/ 48 h 376"/>
                <a:gd name="T90" fmla="*/ 188 w 376"/>
                <a:gd name="T91" fmla="*/ 76 h 376"/>
                <a:gd name="T92" fmla="*/ 160 w 376"/>
                <a:gd name="T93" fmla="*/ 48 h 376"/>
                <a:gd name="T94" fmla="*/ 215 w 376"/>
                <a:gd name="T95" fmla="*/ 328 h 376"/>
                <a:gd name="T96" fmla="*/ 188 w 376"/>
                <a:gd name="T97" fmla="*/ 356 h 376"/>
                <a:gd name="T98" fmla="*/ 160 w 376"/>
                <a:gd name="T99" fmla="*/ 328 h 376"/>
                <a:gd name="T100" fmla="*/ 188 w 376"/>
                <a:gd name="T101" fmla="*/ 300 h 376"/>
                <a:gd name="T102" fmla="*/ 215 w 376"/>
                <a:gd name="T103" fmla="*/ 328 h 376"/>
                <a:gd name="T104" fmla="*/ 328 w 376"/>
                <a:gd name="T105" fmla="*/ 356 h 376"/>
                <a:gd name="T106" fmla="*/ 300 w 376"/>
                <a:gd name="T107" fmla="*/ 328 h 376"/>
                <a:gd name="T108" fmla="*/ 328 w 376"/>
                <a:gd name="T109" fmla="*/ 300 h 376"/>
                <a:gd name="T110" fmla="*/ 355 w 376"/>
                <a:gd name="T111" fmla="*/ 328 h 376"/>
                <a:gd name="T112" fmla="*/ 328 w 376"/>
                <a:gd name="T113" fmla="*/ 35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6" h="376">
                  <a:moveTo>
                    <a:pt x="347" y="284"/>
                  </a:moveTo>
                  <a:cubicBezTo>
                    <a:pt x="347" y="238"/>
                    <a:pt x="347" y="238"/>
                    <a:pt x="347" y="238"/>
                  </a:cubicBezTo>
                  <a:cubicBezTo>
                    <a:pt x="347" y="210"/>
                    <a:pt x="328" y="169"/>
                    <a:pt x="278" y="169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10" y="169"/>
                    <a:pt x="207" y="155"/>
                    <a:pt x="207" y="148"/>
                  </a:cubicBezTo>
                  <a:cubicBezTo>
                    <a:pt x="207" y="92"/>
                    <a:pt x="207" y="92"/>
                    <a:pt x="207" y="92"/>
                  </a:cubicBezTo>
                  <a:cubicBezTo>
                    <a:pt x="224" y="85"/>
                    <a:pt x="236" y="68"/>
                    <a:pt x="236" y="48"/>
                  </a:cubicBezTo>
                  <a:cubicBezTo>
                    <a:pt x="236" y="21"/>
                    <a:pt x="214" y="0"/>
                    <a:pt x="188" y="0"/>
                  </a:cubicBezTo>
                  <a:cubicBezTo>
                    <a:pt x="161" y="0"/>
                    <a:pt x="140" y="21"/>
                    <a:pt x="140" y="48"/>
                  </a:cubicBezTo>
                  <a:cubicBezTo>
                    <a:pt x="140" y="68"/>
                    <a:pt x="152" y="85"/>
                    <a:pt x="169" y="92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53"/>
                    <a:pt x="167" y="169"/>
                    <a:pt x="138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47" y="169"/>
                    <a:pt x="29" y="210"/>
                    <a:pt x="29" y="238"/>
                  </a:cubicBezTo>
                  <a:cubicBezTo>
                    <a:pt x="29" y="284"/>
                    <a:pt x="29" y="284"/>
                    <a:pt x="29" y="284"/>
                  </a:cubicBezTo>
                  <a:cubicBezTo>
                    <a:pt x="12" y="291"/>
                    <a:pt x="0" y="308"/>
                    <a:pt x="0" y="328"/>
                  </a:cubicBezTo>
                  <a:cubicBezTo>
                    <a:pt x="0" y="354"/>
                    <a:pt x="21" y="376"/>
                    <a:pt x="48" y="376"/>
                  </a:cubicBezTo>
                  <a:cubicBezTo>
                    <a:pt x="74" y="376"/>
                    <a:pt x="96" y="354"/>
                    <a:pt x="96" y="328"/>
                  </a:cubicBezTo>
                  <a:cubicBezTo>
                    <a:pt x="96" y="308"/>
                    <a:pt x="84" y="291"/>
                    <a:pt x="67" y="284"/>
                  </a:cubicBezTo>
                  <a:cubicBezTo>
                    <a:pt x="67" y="238"/>
                    <a:pt x="67" y="238"/>
                    <a:pt x="67" y="238"/>
                  </a:cubicBezTo>
                  <a:cubicBezTo>
                    <a:pt x="67" y="233"/>
                    <a:pt x="68" y="207"/>
                    <a:pt x="98" y="207"/>
                  </a:cubicBezTo>
                  <a:cubicBezTo>
                    <a:pt x="138" y="207"/>
                    <a:pt x="138" y="207"/>
                    <a:pt x="138" y="207"/>
                  </a:cubicBezTo>
                  <a:cubicBezTo>
                    <a:pt x="150" y="207"/>
                    <a:pt x="160" y="205"/>
                    <a:pt x="169" y="202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52" y="291"/>
                    <a:pt x="140" y="308"/>
                    <a:pt x="140" y="328"/>
                  </a:cubicBezTo>
                  <a:cubicBezTo>
                    <a:pt x="140" y="354"/>
                    <a:pt x="161" y="376"/>
                    <a:pt x="188" y="376"/>
                  </a:cubicBezTo>
                  <a:cubicBezTo>
                    <a:pt x="214" y="376"/>
                    <a:pt x="236" y="354"/>
                    <a:pt x="236" y="328"/>
                  </a:cubicBezTo>
                  <a:cubicBezTo>
                    <a:pt x="236" y="308"/>
                    <a:pt x="224" y="291"/>
                    <a:pt x="207" y="284"/>
                  </a:cubicBezTo>
                  <a:cubicBezTo>
                    <a:pt x="207" y="202"/>
                    <a:pt x="207" y="202"/>
                    <a:pt x="207" y="202"/>
                  </a:cubicBezTo>
                  <a:cubicBezTo>
                    <a:pt x="215" y="205"/>
                    <a:pt x="226" y="207"/>
                    <a:pt x="238" y="207"/>
                  </a:cubicBezTo>
                  <a:cubicBezTo>
                    <a:pt x="278" y="207"/>
                    <a:pt x="278" y="207"/>
                    <a:pt x="278" y="207"/>
                  </a:cubicBezTo>
                  <a:cubicBezTo>
                    <a:pt x="306" y="207"/>
                    <a:pt x="309" y="231"/>
                    <a:pt x="309" y="238"/>
                  </a:cubicBezTo>
                  <a:cubicBezTo>
                    <a:pt x="309" y="284"/>
                    <a:pt x="309" y="284"/>
                    <a:pt x="309" y="284"/>
                  </a:cubicBezTo>
                  <a:cubicBezTo>
                    <a:pt x="292" y="291"/>
                    <a:pt x="280" y="308"/>
                    <a:pt x="280" y="328"/>
                  </a:cubicBezTo>
                  <a:cubicBezTo>
                    <a:pt x="280" y="354"/>
                    <a:pt x="301" y="376"/>
                    <a:pt x="328" y="376"/>
                  </a:cubicBezTo>
                  <a:cubicBezTo>
                    <a:pt x="354" y="376"/>
                    <a:pt x="376" y="354"/>
                    <a:pt x="376" y="328"/>
                  </a:cubicBezTo>
                  <a:cubicBezTo>
                    <a:pt x="376" y="308"/>
                    <a:pt x="364" y="291"/>
                    <a:pt x="347" y="284"/>
                  </a:cubicBezTo>
                  <a:close/>
                  <a:moveTo>
                    <a:pt x="75" y="328"/>
                  </a:moveTo>
                  <a:cubicBezTo>
                    <a:pt x="75" y="343"/>
                    <a:pt x="63" y="356"/>
                    <a:pt x="48" y="356"/>
                  </a:cubicBezTo>
                  <a:cubicBezTo>
                    <a:pt x="32" y="356"/>
                    <a:pt x="20" y="343"/>
                    <a:pt x="20" y="328"/>
                  </a:cubicBezTo>
                  <a:cubicBezTo>
                    <a:pt x="20" y="313"/>
                    <a:pt x="32" y="300"/>
                    <a:pt x="48" y="300"/>
                  </a:cubicBezTo>
                  <a:cubicBezTo>
                    <a:pt x="63" y="300"/>
                    <a:pt x="75" y="313"/>
                    <a:pt x="75" y="328"/>
                  </a:cubicBezTo>
                  <a:close/>
                  <a:moveTo>
                    <a:pt x="160" y="48"/>
                  </a:moveTo>
                  <a:cubicBezTo>
                    <a:pt x="160" y="33"/>
                    <a:pt x="172" y="20"/>
                    <a:pt x="188" y="20"/>
                  </a:cubicBezTo>
                  <a:cubicBezTo>
                    <a:pt x="203" y="20"/>
                    <a:pt x="215" y="33"/>
                    <a:pt x="215" y="48"/>
                  </a:cubicBezTo>
                  <a:cubicBezTo>
                    <a:pt x="215" y="63"/>
                    <a:pt x="203" y="76"/>
                    <a:pt x="188" y="76"/>
                  </a:cubicBezTo>
                  <a:cubicBezTo>
                    <a:pt x="172" y="76"/>
                    <a:pt x="160" y="63"/>
                    <a:pt x="160" y="48"/>
                  </a:cubicBezTo>
                  <a:close/>
                  <a:moveTo>
                    <a:pt x="215" y="328"/>
                  </a:moveTo>
                  <a:cubicBezTo>
                    <a:pt x="215" y="343"/>
                    <a:pt x="203" y="356"/>
                    <a:pt x="188" y="356"/>
                  </a:cubicBezTo>
                  <a:cubicBezTo>
                    <a:pt x="172" y="356"/>
                    <a:pt x="160" y="343"/>
                    <a:pt x="160" y="328"/>
                  </a:cubicBezTo>
                  <a:cubicBezTo>
                    <a:pt x="160" y="313"/>
                    <a:pt x="172" y="300"/>
                    <a:pt x="188" y="300"/>
                  </a:cubicBezTo>
                  <a:cubicBezTo>
                    <a:pt x="203" y="300"/>
                    <a:pt x="215" y="313"/>
                    <a:pt x="215" y="328"/>
                  </a:cubicBezTo>
                  <a:close/>
                  <a:moveTo>
                    <a:pt x="328" y="356"/>
                  </a:moveTo>
                  <a:cubicBezTo>
                    <a:pt x="312" y="356"/>
                    <a:pt x="300" y="343"/>
                    <a:pt x="300" y="328"/>
                  </a:cubicBezTo>
                  <a:cubicBezTo>
                    <a:pt x="300" y="313"/>
                    <a:pt x="312" y="300"/>
                    <a:pt x="328" y="300"/>
                  </a:cubicBezTo>
                  <a:cubicBezTo>
                    <a:pt x="343" y="300"/>
                    <a:pt x="355" y="313"/>
                    <a:pt x="355" y="328"/>
                  </a:cubicBezTo>
                  <a:cubicBezTo>
                    <a:pt x="355" y="343"/>
                    <a:pt x="343" y="356"/>
                    <a:pt x="328" y="3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 altLang="zh-CN" dirty="0">
                <a:cs typeface="+mn-ea"/>
                <a:sym typeface="+mn-lt"/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xmlns="" id="{2D443C9A-68C9-4BF7-BA9E-E405375BBCA4}"/>
                </a:ext>
              </a:extLst>
            </p:cNvPr>
            <p:cNvSpPr/>
            <p:nvPr/>
          </p:nvSpPr>
          <p:spPr>
            <a:xfrm>
              <a:off x="3825541" y="3712450"/>
              <a:ext cx="1055802" cy="105580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C711B999-56F0-42EC-B6B8-98D07881FDE4}"/>
              </a:ext>
            </a:extLst>
          </p:cNvPr>
          <p:cNvGrpSpPr/>
          <p:nvPr/>
        </p:nvGrpSpPr>
        <p:grpSpPr>
          <a:xfrm>
            <a:off x="1047882" y="1845754"/>
            <a:ext cx="4467489" cy="1116366"/>
            <a:chOff x="1047882" y="1845754"/>
            <a:chExt cx="4467489" cy="1116366"/>
          </a:xfrm>
        </p:grpSpPr>
        <p:sp>
          <p:nvSpPr>
            <p:cNvPr id="14" name="TextBox 76">
              <a:extLst>
                <a:ext uri="{FF2B5EF4-FFF2-40B4-BE49-F238E27FC236}">
                  <a16:creationId xmlns:a16="http://schemas.microsoft.com/office/drawing/2014/main" xmlns="" id="{1065BC77-4EAA-4502-BA28-6119B165EF1C}"/>
                </a:ext>
              </a:extLst>
            </p:cNvPr>
            <p:cNvSpPr txBox="1"/>
            <p:nvPr/>
          </p:nvSpPr>
          <p:spPr>
            <a:xfrm>
              <a:off x="1047882" y="1845754"/>
              <a:ext cx="19883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323C50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0C24691A-D4CC-4C67-BEEC-68DD2A5293F5}"/>
                </a:ext>
              </a:extLst>
            </p:cNvPr>
            <p:cNvSpPr txBox="1"/>
            <p:nvPr/>
          </p:nvSpPr>
          <p:spPr>
            <a:xfrm>
              <a:off x="1047882" y="2239615"/>
              <a:ext cx="4467489" cy="722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rgbClr val="323C50"/>
                  </a:solidFill>
                  <a:cs typeface="+mn-ea"/>
                  <a:sym typeface="+mn-lt"/>
                </a:rPr>
                <a:t>请在此处添加具体内容，请言简意赅，简单说明即可，不必繁琐。请在此处添加具体内容，请言简意赅，简单说明即可，不必繁琐。请在此处添加具体内容，请言简意赅，简单说明即可，不必繁琐。</a:t>
              </a:r>
              <a:endParaRPr lang="en-US" altLang="zh-CN" sz="1050" dirty="0">
                <a:solidFill>
                  <a:srgbClr val="323C5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83C42F3A-A9AC-4A67-A2F3-36B5A52FE0EA}"/>
              </a:ext>
            </a:extLst>
          </p:cNvPr>
          <p:cNvGrpSpPr/>
          <p:nvPr/>
        </p:nvGrpSpPr>
        <p:grpSpPr>
          <a:xfrm>
            <a:off x="5415372" y="2464736"/>
            <a:ext cx="6271875" cy="3608216"/>
            <a:chOff x="582616" y="2359261"/>
            <a:chExt cx="3939454" cy="2266372"/>
          </a:xfrm>
        </p:grpSpPr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xmlns="" id="{FCD7EF86-AB81-4A89-B77D-62AD75AA2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582616" y="2359261"/>
              <a:ext cx="3939454" cy="2266372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0B8A1D79-6A3A-4811-943E-3BB07FFB8B5C}"/>
                </a:ext>
              </a:extLst>
            </p:cNvPr>
            <p:cNvSpPr/>
            <p:nvPr/>
          </p:nvSpPr>
          <p:spPr>
            <a:xfrm>
              <a:off x="1010279" y="2483988"/>
              <a:ext cx="3018232" cy="1890024"/>
            </a:xfrm>
            <a:prstGeom prst="rect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976675472"/>
      </p:ext>
    </p:extLst>
  </p:cSld>
  <p:clrMapOvr>
    <a:masterClrMapping/>
  </p:clrMapOvr>
  <p:transition spd="slow"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5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5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35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85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35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/>
      <p:bldP spid="24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0E408848-08A2-4FA6-843B-6801EA010976}"/>
              </a:ext>
            </a:extLst>
          </p:cNvPr>
          <p:cNvSpPr/>
          <p:nvPr/>
        </p:nvSpPr>
        <p:spPr>
          <a:xfrm>
            <a:off x="-13296" y="7653"/>
            <a:ext cx="12205295" cy="6850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5377D6EB-6C24-447A-968F-D2BF740D4782}"/>
              </a:ext>
            </a:extLst>
          </p:cNvPr>
          <p:cNvSpPr/>
          <p:nvPr/>
        </p:nvSpPr>
        <p:spPr>
          <a:xfrm>
            <a:off x="1" y="7653"/>
            <a:ext cx="12192000" cy="1035796"/>
          </a:xfrm>
          <a:prstGeom prst="rect">
            <a:avLst/>
          </a:prstGeom>
          <a:solidFill>
            <a:schemeClr val="accent5">
              <a:lumMod val="60000"/>
              <a:lumOff val="4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7669BAB3-1157-4ABF-A7E6-12B135AFE2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96757"/>
            <a:ext cx="12205295" cy="656191"/>
          </a:xfrm>
          <a:prstGeom prst="rect">
            <a:avLst/>
          </a:prstGeom>
        </p:spPr>
      </p:pic>
      <p:sp>
        <p:nvSpPr>
          <p:cNvPr id="23" name="TextBox 36">
            <a:extLst>
              <a:ext uri="{FF2B5EF4-FFF2-40B4-BE49-F238E27FC236}">
                <a16:creationId xmlns:a16="http://schemas.microsoft.com/office/drawing/2014/main" xmlns="" id="{5F65E1C8-9573-4031-A023-3342AAB18207}"/>
              </a:ext>
            </a:extLst>
          </p:cNvPr>
          <p:cNvSpPr txBox="1"/>
          <p:nvPr/>
        </p:nvSpPr>
        <p:spPr>
          <a:xfrm flipH="1">
            <a:off x="228155" y="273469"/>
            <a:ext cx="6305994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pc="3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PART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THREE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 考核标准</a:t>
            </a:r>
            <a:endParaRPr lang="en-US" altLang="zh-CN" sz="2667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箭头: 右 23">
            <a:extLst>
              <a:ext uri="{FF2B5EF4-FFF2-40B4-BE49-F238E27FC236}">
                <a16:creationId xmlns:a16="http://schemas.microsoft.com/office/drawing/2014/main" xmlns="" id="{AF4CF606-01B9-4D04-91B4-E2EAA29A33A4}"/>
              </a:ext>
            </a:extLst>
          </p:cNvPr>
          <p:cNvSpPr/>
          <p:nvPr/>
        </p:nvSpPr>
        <p:spPr>
          <a:xfrm>
            <a:off x="11706225" y="354011"/>
            <a:ext cx="323850" cy="341682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FF289EC8-5AB9-4DDF-A589-10B8C6D212C1}"/>
              </a:ext>
            </a:extLst>
          </p:cNvPr>
          <p:cNvGrpSpPr/>
          <p:nvPr/>
        </p:nvGrpSpPr>
        <p:grpSpPr>
          <a:xfrm>
            <a:off x="1949077" y="4237583"/>
            <a:ext cx="3892567" cy="1216882"/>
            <a:chOff x="1949077" y="4237583"/>
            <a:chExt cx="3892567" cy="1216882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9655789E-B79D-41CF-92D6-A53BD7DA0E5D}"/>
                </a:ext>
              </a:extLst>
            </p:cNvPr>
            <p:cNvSpPr/>
            <p:nvPr/>
          </p:nvSpPr>
          <p:spPr>
            <a:xfrm>
              <a:off x="2382522" y="4237583"/>
              <a:ext cx="3459122" cy="1216882"/>
            </a:xfrm>
            <a:prstGeom prst="rect">
              <a:avLst/>
            </a:prstGeom>
            <a:noFill/>
            <a:ln w="19050">
              <a:solidFill>
                <a:srgbClr val="037AC1"/>
              </a:solidFill>
              <a:round/>
              <a:headEnd type="none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菱形 10">
              <a:extLst>
                <a:ext uri="{FF2B5EF4-FFF2-40B4-BE49-F238E27FC236}">
                  <a16:creationId xmlns:a16="http://schemas.microsoft.com/office/drawing/2014/main" xmlns="" id="{7303674D-F45A-449A-8D35-8CE19851AAB4}"/>
                </a:ext>
              </a:extLst>
            </p:cNvPr>
            <p:cNvSpPr/>
            <p:nvPr/>
          </p:nvSpPr>
          <p:spPr>
            <a:xfrm>
              <a:off x="1949077" y="4411560"/>
              <a:ext cx="876002" cy="876002"/>
            </a:xfrm>
            <a:prstGeom prst="diamond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C</a:t>
              </a:r>
              <a:endParaRPr kumimoji="0" lang="zh-CN" altLang="en-US" sz="360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TextBox 76">
              <a:extLst>
                <a:ext uri="{FF2B5EF4-FFF2-40B4-BE49-F238E27FC236}">
                  <a16:creationId xmlns:a16="http://schemas.microsoft.com/office/drawing/2014/main" xmlns="" id="{D6A35E3F-E044-47E2-970A-F165CA0F5D7A}"/>
                </a:ext>
              </a:extLst>
            </p:cNvPr>
            <p:cNvSpPr txBox="1"/>
            <p:nvPr/>
          </p:nvSpPr>
          <p:spPr>
            <a:xfrm>
              <a:off x="2939956" y="4324258"/>
              <a:ext cx="1413058" cy="4001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323C50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6B8C6180-167B-4FB3-8E34-77A47C899E6F}"/>
                </a:ext>
              </a:extLst>
            </p:cNvPr>
            <p:cNvSpPr txBox="1"/>
            <p:nvPr/>
          </p:nvSpPr>
          <p:spPr>
            <a:xfrm>
              <a:off x="2939956" y="4641935"/>
              <a:ext cx="2798108" cy="54906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323C50"/>
                  </a:solidFill>
                  <a:cs typeface="+mn-ea"/>
                  <a:sym typeface="+mn-lt"/>
                </a:rPr>
                <a:t>请在此处添加具体内容，请言简意赅，简单说明即可，不必繁琐。</a:t>
              </a:r>
              <a:endParaRPr lang="en-US" altLang="zh-CN" sz="1200" dirty="0">
                <a:solidFill>
                  <a:srgbClr val="323C5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7F7B6756-7F7F-4C4A-AD0B-FC16ABD0CE1D}"/>
              </a:ext>
            </a:extLst>
          </p:cNvPr>
          <p:cNvGrpSpPr/>
          <p:nvPr/>
        </p:nvGrpSpPr>
        <p:grpSpPr>
          <a:xfrm>
            <a:off x="760028" y="2127568"/>
            <a:ext cx="3897123" cy="1216882"/>
            <a:chOff x="760028" y="2127568"/>
            <a:chExt cx="3897123" cy="1216882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83EFCE26-2B82-4D88-811F-63F633C9A49B}"/>
                </a:ext>
              </a:extLst>
            </p:cNvPr>
            <p:cNvSpPr/>
            <p:nvPr/>
          </p:nvSpPr>
          <p:spPr>
            <a:xfrm>
              <a:off x="1198029" y="2127568"/>
              <a:ext cx="3459122" cy="1216882"/>
            </a:xfrm>
            <a:prstGeom prst="rect">
              <a:avLst/>
            </a:prstGeom>
            <a:noFill/>
            <a:ln w="19050">
              <a:solidFill>
                <a:srgbClr val="037AC1"/>
              </a:solidFill>
              <a:round/>
              <a:headEnd type="none" w="med" len="med"/>
              <a:tailEnd type="oval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菱形 9">
              <a:extLst>
                <a:ext uri="{FF2B5EF4-FFF2-40B4-BE49-F238E27FC236}">
                  <a16:creationId xmlns:a16="http://schemas.microsoft.com/office/drawing/2014/main" xmlns="" id="{BCBBE2CA-D088-4744-A8B5-C9128E279849}"/>
                </a:ext>
              </a:extLst>
            </p:cNvPr>
            <p:cNvSpPr/>
            <p:nvPr/>
          </p:nvSpPr>
          <p:spPr>
            <a:xfrm>
              <a:off x="760028" y="2294472"/>
              <a:ext cx="876002" cy="876002"/>
            </a:xfrm>
            <a:prstGeom prst="diamond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A</a:t>
              </a:r>
              <a:endParaRPr kumimoji="0" lang="zh-CN" altLang="en-US" sz="360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TextBox 76">
              <a:extLst>
                <a:ext uri="{FF2B5EF4-FFF2-40B4-BE49-F238E27FC236}">
                  <a16:creationId xmlns:a16="http://schemas.microsoft.com/office/drawing/2014/main" xmlns="" id="{98F40A07-B963-4C1D-ACE5-C8D8E377E846}"/>
                </a:ext>
              </a:extLst>
            </p:cNvPr>
            <p:cNvSpPr txBox="1"/>
            <p:nvPr/>
          </p:nvSpPr>
          <p:spPr>
            <a:xfrm>
              <a:off x="1752321" y="2214243"/>
              <a:ext cx="1413058" cy="4001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323C50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354F7F37-AD42-48B9-ABBA-910EE13D9704}"/>
                </a:ext>
              </a:extLst>
            </p:cNvPr>
            <p:cNvSpPr txBox="1"/>
            <p:nvPr/>
          </p:nvSpPr>
          <p:spPr>
            <a:xfrm>
              <a:off x="1752321" y="2531920"/>
              <a:ext cx="2798108" cy="54906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323C50"/>
                  </a:solidFill>
                  <a:cs typeface="+mn-ea"/>
                  <a:sym typeface="+mn-lt"/>
                </a:rPr>
                <a:t>请在此处添加具体内容，请言简意赅，简单说明即可，不必繁琐。</a:t>
              </a:r>
              <a:endParaRPr lang="en-US" altLang="zh-CN" sz="1200" dirty="0">
                <a:solidFill>
                  <a:srgbClr val="323C5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C04DA47-E41E-487E-B9F9-5ABE0E8B16AC}"/>
              </a:ext>
            </a:extLst>
          </p:cNvPr>
          <p:cNvGrpSpPr/>
          <p:nvPr/>
        </p:nvGrpSpPr>
        <p:grpSpPr>
          <a:xfrm>
            <a:off x="7328600" y="4237583"/>
            <a:ext cx="3892567" cy="1216882"/>
            <a:chOff x="7328600" y="4237583"/>
            <a:chExt cx="3892567" cy="1216882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5546E89C-95B3-49FF-8020-FA1A5B1E8CA5}"/>
                </a:ext>
              </a:extLst>
            </p:cNvPr>
            <p:cNvSpPr/>
            <p:nvPr/>
          </p:nvSpPr>
          <p:spPr>
            <a:xfrm>
              <a:off x="7762045" y="4237583"/>
              <a:ext cx="3459122" cy="1216882"/>
            </a:xfrm>
            <a:prstGeom prst="rect">
              <a:avLst/>
            </a:prstGeom>
            <a:noFill/>
            <a:ln w="19050">
              <a:solidFill>
                <a:srgbClr val="037AC1"/>
              </a:solidFill>
              <a:round/>
              <a:headEnd type="none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菱形 19">
              <a:extLst>
                <a:ext uri="{FF2B5EF4-FFF2-40B4-BE49-F238E27FC236}">
                  <a16:creationId xmlns:a16="http://schemas.microsoft.com/office/drawing/2014/main" xmlns="" id="{D330E1C2-120D-4170-A310-1D72C21EB490}"/>
                </a:ext>
              </a:extLst>
            </p:cNvPr>
            <p:cNvSpPr/>
            <p:nvPr/>
          </p:nvSpPr>
          <p:spPr>
            <a:xfrm>
              <a:off x="7328600" y="4411560"/>
              <a:ext cx="876002" cy="876002"/>
            </a:xfrm>
            <a:prstGeom prst="diamond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D</a:t>
              </a:r>
              <a:endParaRPr kumimoji="0" lang="zh-CN" altLang="en-US" sz="360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" name="TextBox 76">
              <a:extLst>
                <a:ext uri="{FF2B5EF4-FFF2-40B4-BE49-F238E27FC236}">
                  <a16:creationId xmlns:a16="http://schemas.microsoft.com/office/drawing/2014/main" xmlns="" id="{A53BDAFA-068A-4991-BD3B-0788DCE73E7C}"/>
                </a:ext>
              </a:extLst>
            </p:cNvPr>
            <p:cNvSpPr txBox="1"/>
            <p:nvPr/>
          </p:nvSpPr>
          <p:spPr>
            <a:xfrm>
              <a:off x="8319479" y="4324258"/>
              <a:ext cx="1413058" cy="4001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323C50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37975426-6061-45EE-A0C3-3C137A5FED8B}"/>
                </a:ext>
              </a:extLst>
            </p:cNvPr>
            <p:cNvSpPr txBox="1"/>
            <p:nvPr/>
          </p:nvSpPr>
          <p:spPr>
            <a:xfrm>
              <a:off x="8319479" y="4641935"/>
              <a:ext cx="2798108" cy="54906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323C50"/>
                  </a:solidFill>
                  <a:cs typeface="+mn-ea"/>
                  <a:sym typeface="+mn-lt"/>
                </a:rPr>
                <a:t>请在此处添加具体内容，请言简意赅，简单说明即可，不必繁琐。</a:t>
              </a:r>
              <a:endParaRPr lang="en-US" altLang="zh-CN" sz="1200" dirty="0">
                <a:solidFill>
                  <a:srgbClr val="323C5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2299518B-1F55-4E6C-B934-A63E5664C23E}"/>
              </a:ext>
            </a:extLst>
          </p:cNvPr>
          <p:cNvGrpSpPr/>
          <p:nvPr/>
        </p:nvGrpSpPr>
        <p:grpSpPr>
          <a:xfrm>
            <a:off x="6139551" y="2127568"/>
            <a:ext cx="3897123" cy="1216882"/>
            <a:chOff x="6139551" y="2127568"/>
            <a:chExt cx="3897123" cy="121688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A2640377-6764-44DD-9BA3-F6AE191B5FA4}"/>
                </a:ext>
              </a:extLst>
            </p:cNvPr>
            <p:cNvSpPr/>
            <p:nvPr/>
          </p:nvSpPr>
          <p:spPr>
            <a:xfrm>
              <a:off x="6577552" y="2127568"/>
              <a:ext cx="3459122" cy="1216882"/>
            </a:xfrm>
            <a:prstGeom prst="rect">
              <a:avLst/>
            </a:prstGeom>
            <a:noFill/>
            <a:ln w="19050">
              <a:solidFill>
                <a:srgbClr val="037AC1"/>
              </a:solidFill>
              <a:round/>
              <a:headEnd type="none" w="med" len="med"/>
              <a:tailEnd type="oval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菱形 18">
              <a:extLst>
                <a:ext uri="{FF2B5EF4-FFF2-40B4-BE49-F238E27FC236}">
                  <a16:creationId xmlns:a16="http://schemas.microsoft.com/office/drawing/2014/main" xmlns="" id="{6FA45743-7856-41A9-9DFB-48E3EC723F87}"/>
                </a:ext>
              </a:extLst>
            </p:cNvPr>
            <p:cNvSpPr/>
            <p:nvPr/>
          </p:nvSpPr>
          <p:spPr>
            <a:xfrm>
              <a:off x="6139551" y="2294472"/>
              <a:ext cx="876002" cy="876002"/>
            </a:xfrm>
            <a:prstGeom prst="diamond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ea"/>
                  <a:sym typeface="+mn-lt"/>
                </a:rPr>
                <a:t>B</a:t>
              </a:r>
              <a:endParaRPr kumimoji="0" lang="zh-CN" altLang="en-US" sz="360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" name="TextBox 76">
              <a:extLst>
                <a:ext uri="{FF2B5EF4-FFF2-40B4-BE49-F238E27FC236}">
                  <a16:creationId xmlns:a16="http://schemas.microsoft.com/office/drawing/2014/main" xmlns="" id="{9E533926-2CC1-4270-AAA4-63428EC9CD61}"/>
                </a:ext>
              </a:extLst>
            </p:cNvPr>
            <p:cNvSpPr txBox="1"/>
            <p:nvPr/>
          </p:nvSpPr>
          <p:spPr>
            <a:xfrm>
              <a:off x="7131844" y="2214243"/>
              <a:ext cx="1413058" cy="40011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323C50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F082CE5D-7C16-46A7-ABA5-EF513CB87527}"/>
                </a:ext>
              </a:extLst>
            </p:cNvPr>
            <p:cNvSpPr txBox="1"/>
            <p:nvPr/>
          </p:nvSpPr>
          <p:spPr>
            <a:xfrm>
              <a:off x="7131844" y="2531920"/>
              <a:ext cx="2798108" cy="54906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323C50"/>
                  </a:solidFill>
                  <a:cs typeface="+mn-ea"/>
                  <a:sym typeface="+mn-lt"/>
                </a:rPr>
                <a:t>请在此处添加具体内容，请言简意赅，简单说明即可，不必繁琐。</a:t>
              </a:r>
              <a:endParaRPr lang="en-US" altLang="zh-CN" sz="1200" dirty="0">
                <a:solidFill>
                  <a:srgbClr val="323C50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121442382"/>
      </p:ext>
    </p:extLst>
  </p:cSld>
  <p:clrMapOvr>
    <a:masterClrMapping/>
  </p:clrMapOvr>
  <p:transition spd="slow"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5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5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0E408848-08A2-4FA6-843B-6801EA010976}"/>
              </a:ext>
            </a:extLst>
          </p:cNvPr>
          <p:cNvSpPr/>
          <p:nvPr/>
        </p:nvSpPr>
        <p:spPr>
          <a:xfrm>
            <a:off x="-13296" y="7653"/>
            <a:ext cx="12205295" cy="6850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5377D6EB-6C24-447A-968F-D2BF740D4782}"/>
              </a:ext>
            </a:extLst>
          </p:cNvPr>
          <p:cNvSpPr/>
          <p:nvPr/>
        </p:nvSpPr>
        <p:spPr>
          <a:xfrm>
            <a:off x="1" y="7653"/>
            <a:ext cx="12192000" cy="1035796"/>
          </a:xfrm>
          <a:prstGeom prst="rect">
            <a:avLst/>
          </a:prstGeom>
          <a:solidFill>
            <a:schemeClr val="accent5">
              <a:lumMod val="60000"/>
              <a:lumOff val="4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7669BAB3-1157-4ABF-A7E6-12B135AFE2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96757"/>
            <a:ext cx="12205295" cy="656191"/>
          </a:xfrm>
          <a:prstGeom prst="rect">
            <a:avLst/>
          </a:prstGeom>
        </p:spPr>
      </p:pic>
      <p:sp>
        <p:nvSpPr>
          <p:cNvPr id="23" name="TextBox 36">
            <a:extLst>
              <a:ext uri="{FF2B5EF4-FFF2-40B4-BE49-F238E27FC236}">
                <a16:creationId xmlns:a16="http://schemas.microsoft.com/office/drawing/2014/main" xmlns="" id="{5F65E1C8-9573-4031-A023-3342AAB18207}"/>
              </a:ext>
            </a:extLst>
          </p:cNvPr>
          <p:cNvSpPr txBox="1"/>
          <p:nvPr/>
        </p:nvSpPr>
        <p:spPr>
          <a:xfrm flipH="1">
            <a:off x="228155" y="273469"/>
            <a:ext cx="6305994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pc="3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PART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THREE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 考核标准</a:t>
            </a:r>
            <a:endParaRPr lang="en-US" altLang="zh-CN" sz="2667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箭头: 右 23">
            <a:extLst>
              <a:ext uri="{FF2B5EF4-FFF2-40B4-BE49-F238E27FC236}">
                <a16:creationId xmlns:a16="http://schemas.microsoft.com/office/drawing/2014/main" xmlns="" id="{AF4CF606-01B9-4D04-91B4-E2EAA29A33A4}"/>
              </a:ext>
            </a:extLst>
          </p:cNvPr>
          <p:cNvSpPr/>
          <p:nvPr/>
        </p:nvSpPr>
        <p:spPr>
          <a:xfrm>
            <a:off x="11706225" y="354011"/>
            <a:ext cx="323850" cy="341682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465C312F-D1E0-467C-BECF-633B50D8B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4378198" y="1785773"/>
            <a:ext cx="6816756" cy="242427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DD4A05DE-CC23-4285-9BDA-89FD029A4289}"/>
              </a:ext>
            </a:extLst>
          </p:cNvPr>
          <p:cNvGrpSpPr/>
          <p:nvPr/>
        </p:nvGrpSpPr>
        <p:grpSpPr>
          <a:xfrm>
            <a:off x="860165" y="2721567"/>
            <a:ext cx="4610011" cy="1012208"/>
            <a:chOff x="645124" y="2475250"/>
            <a:chExt cx="3457508" cy="759156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642E3C56-AE75-4CCE-B4CA-CAF0B6350EF2}"/>
                </a:ext>
              </a:extLst>
            </p:cNvPr>
            <p:cNvSpPr/>
            <p:nvPr/>
          </p:nvSpPr>
          <p:spPr>
            <a:xfrm>
              <a:off x="645124" y="2475250"/>
              <a:ext cx="3433635" cy="759156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sp>
          <p:nvSpPr>
            <p:cNvPr id="11" name="TextBox 6">
              <a:extLst>
                <a:ext uri="{FF2B5EF4-FFF2-40B4-BE49-F238E27FC236}">
                  <a16:creationId xmlns:a16="http://schemas.microsoft.com/office/drawing/2014/main" xmlns="" id="{8C76AAD1-CA9F-45A8-AA50-A38DE3298EAA}"/>
                </a:ext>
              </a:extLst>
            </p:cNvPr>
            <p:cNvSpPr txBox="1"/>
            <p:nvPr/>
          </p:nvSpPr>
          <p:spPr>
            <a:xfrm>
              <a:off x="746722" y="2576954"/>
              <a:ext cx="3355910" cy="561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267" dirty="0">
                  <a:solidFill>
                    <a:schemeClr val="bg1"/>
                  </a:solidFill>
                  <a:cs typeface="+mn-ea"/>
                  <a:sym typeface="+mn-lt"/>
                </a:rPr>
                <a:t>POWERPOINT</a:t>
              </a:r>
              <a:endParaRPr lang="zh-CN" altLang="en-US" sz="4267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74BB149C-E5A0-4959-BFB7-4176A383F30C}"/>
              </a:ext>
            </a:extLst>
          </p:cNvPr>
          <p:cNvGrpSpPr/>
          <p:nvPr/>
        </p:nvGrpSpPr>
        <p:grpSpPr>
          <a:xfrm>
            <a:off x="860166" y="1709356"/>
            <a:ext cx="2208245" cy="880433"/>
            <a:chOff x="645124" y="1716094"/>
            <a:chExt cx="1656184" cy="660325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BC1834FF-251B-4C78-8B7E-6070AB00E947}"/>
                </a:ext>
              </a:extLst>
            </p:cNvPr>
            <p:cNvSpPr/>
            <p:nvPr/>
          </p:nvSpPr>
          <p:spPr>
            <a:xfrm>
              <a:off x="645124" y="1716094"/>
              <a:ext cx="1656184" cy="660325"/>
            </a:xfrm>
            <a:prstGeom prst="rect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sp>
          <p:nvSpPr>
            <p:cNvPr id="14" name="TextBox 9">
              <a:extLst>
                <a:ext uri="{FF2B5EF4-FFF2-40B4-BE49-F238E27FC236}">
                  <a16:creationId xmlns:a16="http://schemas.microsoft.com/office/drawing/2014/main" xmlns="" id="{BA8E0175-AC1A-4A6A-8226-1EC63F1AADB7}"/>
                </a:ext>
              </a:extLst>
            </p:cNvPr>
            <p:cNvSpPr txBox="1"/>
            <p:nvPr/>
          </p:nvSpPr>
          <p:spPr>
            <a:xfrm>
              <a:off x="746722" y="1768382"/>
              <a:ext cx="1418940" cy="561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267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endParaRPr lang="zh-CN" altLang="en-US" sz="4267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E6E5A3FD-056E-4488-AD92-69AA90E1EEF5}"/>
              </a:ext>
            </a:extLst>
          </p:cNvPr>
          <p:cNvCxnSpPr/>
          <p:nvPr/>
        </p:nvCxnSpPr>
        <p:spPr>
          <a:xfrm>
            <a:off x="851499" y="4493157"/>
            <a:ext cx="0" cy="1378159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8">
            <a:extLst>
              <a:ext uri="{FF2B5EF4-FFF2-40B4-BE49-F238E27FC236}">
                <a16:creationId xmlns:a16="http://schemas.microsoft.com/office/drawing/2014/main" xmlns="" id="{5FA39034-9677-43E0-9D38-5A22A6298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575" y="4415749"/>
            <a:ext cx="2418577" cy="1412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请在此处添加具体内容，请言简意赅，简单说明即可，不必繁琐。请在此处添加具体内容，请言简意赅，简单说明即可，不必繁琐。请在此处添加具体内容，请言简意赅，简单说明即可，不必繁琐。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TextBox 10">
            <a:extLst>
              <a:ext uri="{FF2B5EF4-FFF2-40B4-BE49-F238E27FC236}">
                <a16:creationId xmlns:a16="http://schemas.microsoft.com/office/drawing/2014/main" xmlns="" id="{A23D04E6-5725-437C-99AF-2DEBA8DB88EF}"/>
              </a:ext>
            </a:extLst>
          </p:cNvPr>
          <p:cNvSpPr txBox="1"/>
          <p:nvPr/>
        </p:nvSpPr>
        <p:spPr>
          <a:xfrm>
            <a:off x="4378197" y="4615697"/>
            <a:ext cx="6816757" cy="105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请在此处添加具体内容，请言简意赅，简单说明即可，不必繁琐。请在此处添加具体内容，请言简意赅，简单说明即可，不必繁琐。请在此处添加具体内容，请言简意赅，简单说明即可，不必繁琐。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175850"/>
      </p:ext>
    </p:extLst>
  </p:cSld>
  <p:clrMapOvr>
    <a:masterClrMapping/>
  </p:clrMapOvr>
  <p:transition spd="slow"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5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50"/>
                            </p:stCondLst>
                            <p:childTnLst>
                              <p:par>
                                <p:cTn id="27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/>
      <p:bldP spid="24" grpId="0" animBg="1"/>
      <p:bldP spid="16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矩形 66">
            <a:extLst>
              <a:ext uri="{FF2B5EF4-FFF2-40B4-BE49-F238E27FC236}">
                <a16:creationId xmlns:a16="http://schemas.microsoft.com/office/drawing/2014/main" xmlns="" id="{FA564DBD-0960-4488-8388-BE2026159DF7}"/>
              </a:ext>
            </a:extLst>
          </p:cNvPr>
          <p:cNvSpPr/>
          <p:nvPr/>
        </p:nvSpPr>
        <p:spPr>
          <a:xfrm>
            <a:off x="-13296" y="1"/>
            <a:ext cx="1220529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41F61C45-EBA9-4095-8441-A0C263FE3E63}"/>
              </a:ext>
            </a:extLst>
          </p:cNvPr>
          <p:cNvGrpSpPr/>
          <p:nvPr/>
        </p:nvGrpSpPr>
        <p:grpSpPr>
          <a:xfrm>
            <a:off x="1466850" y="1739045"/>
            <a:ext cx="9239250" cy="3379910"/>
            <a:chOff x="-402894" y="531747"/>
            <a:chExt cx="12993931" cy="4067645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xmlns="" id="{2894D948-9528-4EBD-B27D-A3A173799D69}"/>
                </a:ext>
              </a:extLst>
            </p:cNvPr>
            <p:cNvSpPr/>
            <p:nvPr/>
          </p:nvSpPr>
          <p:spPr>
            <a:xfrm>
              <a:off x="-402894" y="531747"/>
              <a:ext cx="12993931" cy="4067645"/>
            </a:xfrm>
            <a:prstGeom prst="rect">
              <a:avLst/>
            </a:prstGeom>
            <a:solidFill>
              <a:schemeClr val="accent5">
                <a:lumMod val="60000"/>
                <a:lumOff val="4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pic>
          <p:nvPicPr>
            <p:cNvPr id="69" name="Picture 5">
              <a:extLst>
                <a:ext uri="{FF2B5EF4-FFF2-40B4-BE49-F238E27FC236}">
                  <a16:creationId xmlns:a16="http://schemas.microsoft.com/office/drawing/2014/main" xmlns="" id="{903CA8E1-7A02-41B0-B545-8DDB2038B3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4233" y="819765"/>
              <a:ext cx="12192000" cy="35112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" name="文本框 22">
              <a:extLst>
                <a:ext uri="{FF2B5EF4-FFF2-40B4-BE49-F238E27FC236}">
                  <a16:creationId xmlns:a16="http://schemas.microsoft.com/office/drawing/2014/main" xmlns="" id="{2D86C056-E81C-46EE-B3DB-72EEA930E414}"/>
                </a:ext>
              </a:extLst>
            </p:cNvPr>
            <p:cNvSpPr txBox="1"/>
            <p:nvPr/>
          </p:nvSpPr>
          <p:spPr>
            <a:xfrm>
              <a:off x="2228207" y="1186360"/>
              <a:ext cx="7440635" cy="2778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defTabSz="685800">
                <a:defRPr sz="3600" b="1" spc="-110">
                  <a:solidFill>
                    <a:srgbClr val="1D2649"/>
                  </a:solidFill>
                  <a:latin typeface="NanLiHei_Eurostile" panose="02010600030101010101" pitchFamily="2" charset="-122"/>
                  <a:ea typeface="NanLiHei_Eurostile" panose="02010600030101010101" pitchFamily="2" charset="-122"/>
                </a:defRPr>
              </a:lvl1pPr>
              <a:lvl2pPr>
                <a:defRPr/>
              </a:lvl2pPr>
              <a:lvl3pPr>
                <a:defRPr/>
              </a:lvl3pPr>
              <a:lvl4pPr>
                <a:defRPr/>
              </a:lvl4pPr>
              <a:lvl5pPr>
                <a:defRPr/>
              </a:lvl5pPr>
              <a:lvl6pPr>
                <a:defRPr/>
              </a:lvl6pPr>
              <a:lvl7pPr>
                <a:defRPr/>
              </a:lvl7pPr>
              <a:lvl8pPr>
                <a:defRPr/>
              </a:lvl8pPr>
              <a:lvl9pPr>
                <a:defRPr/>
              </a:lvl9pPr>
            </a:lstStyle>
            <a:p>
              <a:pPr algn="ctr"/>
              <a:r>
                <a:rPr lang="en-US" altLang="zh-CN" sz="72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PART FOUR</a:t>
              </a:r>
            </a:p>
            <a:p>
              <a:pPr algn="ctr"/>
              <a:r>
                <a:rPr lang="zh-CN" altLang="en-US" sz="72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执行力掌控</a:t>
              </a:r>
            </a:p>
          </p:txBody>
        </p:sp>
        <p:sp>
          <p:nvSpPr>
            <p:cNvPr id="73" name="箭头: 右 72">
              <a:extLst>
                <a:ext uri="{FF2B5EF4-FFF2-40B4-BE49-F238E27FC236}">
                  <a16:creationId xmlns:a16="http://schemas.microsoft.com/office/drawing/2014/main" xmlns="" id="{8E143CC4-1481-4CC5-AB4B-0D28F9D055CD}"/>
                </a:ext>
              </a:extLst>
            </p:cNvPr>
            <p:cNvSpPr/>
            <p:nvPr/>
          </p:nvSpPr>
          <p:spPr>
            <a:xfrm>
              <a:off x="11600330" y="2400697"/>
              <a:ext cx="323849" cy="341682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4" name="箭头: 右 73">
              <a:extLst>
                <a:ext uri="{FF2B5EF4-FFF2-40B4-BE49-F238E27FC236}">
                  <a16:creationId xmlns:a16="http://schemas.microsoft.com/office/drawing/2014/main" xmlns="" id="{ED984D04-ADB0-429E-8BAC-0DC131C2822B}"/>
                </a:ext>
              </a:extLst>
            </p:cNvPr>
            <p:cNvSpPr/>
            <p:nvPr/>
          </p:nvSpPr>
          <p:spPr>
            <a:xfrm flipH="1">
              <a:off x="267822" y="2432750"/>
              <a:ext cx="323849" cy="341682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946693258"/>
      </p:ext>
    </p:extLst>
  </p:cSld>
  <p:clrMapOvr>
    <a:masterClrMapping/>
  </p:clrMapOvr>
  <p:transition spd="slow"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0E408848-08A2-4FA6-843B-6801EA010976}"/>
              </a:ext>
            </a:extLst>
          </p:cNvPr>
          <p:cNvSpPr/>
          <p:nvPr/>
        </p:nvSpPr>
        <p:spPr>
          <a:xfrm>
            <a:off x="-13296" y="7653"/>
            <a:ext cx="12205295" cy="6850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5377D6EB-6C24-447A-968F-D2BF740D4782}"/>
              </a:ext>
            </a:extLst>
          </p:cNvPr>
          <p:cNvSpPr/>
          <p:nvPr/>
        </p:nvSpPr>
        <p:spPr>
          <a:xfrm>
            <a:off x="1" y="7653"/>
            <a:ext cx="12192000" cy="1035796"/>
          </a:xfrm>
          <a:prstGeom prst="rect">
            <a:avLst/>
          </a:prstGeom>
          <a:solidFill>
            <a:schemeClr val="accent5">
              <a:lumMod val="60000"/>
              <a:lumOff val="4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7669BAB3-1157-4ABF-A7E6-12B135AFE2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96757"/>
            <a:ext cx="12205295" cy="656191"/>
          </a:xfrm>
          <a:prstGeom prst="rect">
            <a:avLst/>
          </a:prstGeom>
        </p:spPr>
      </p:pic>
      <p:sp>
        <p:nvSpPr>
          <p:cNvPr id="23" name="TextBox 36">
            <a:extLst>
              <a:ext uri="{FF2B5EF4-FFF2-40B4-BE49-F238E27FC236}">
                <a16:creationId xmlns:a16="http://schemas.microsoft.com/office/drawing/2014/main" xmlns="" id="{5F65E1C8-9573-4031-A023-3342AAB18207}"/>
              </a:ext>
            </a:extLst>
          </p:cNvPr>
          <p:cNvSpPr txBox="1"/>
          <p:nvPr/>
        </p:nvSpPr>
        <p:spPr>
          <a:xfrm flipH="1">
            <a:off x="228155" y="273469"/>
            <a:ext cx="6305994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pc="3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PART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FOUR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 执行力掌控</a:t>
            </a:r>
            <a:endParaRPr lang="en-US" altLang="zh-CN" sz="2667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箭头: 右 23">
            <a:extLst>
              <a:ext uri="{FF2B5EF4-FFF2-40B4-BE49-F238E27FC236}">
                <a16:creationId xmlns:a16="http://schemas.microsoft.com/office/drawing/2014/main" xmlns="" id="{AF4CF606-01B9-4D04-91B4-E2EAA29A33A4}"/>
              </a:ext>
            </a:extLst>
          </p:cNvPr>
          <p:cNvSpPr/>
          <p:nvPr/>
        </p:nvSpPr>
        <p:spPr>
          <a:xfrm>
            <a:off x="11706225" y="354011"/>
            <a:ext cx="323850" cy="341682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C6FC7E69-574A-4AE1-8A66-7A5065B9F1AA}"/>
              </a:ext>
            </a:extLst>
          </p:cNvPr>
          <p:cNvSpPr/>
          <p:nvPr/>
        </p:nvSpPr>
        <p:spPr>
          <a:xfrm>
            <a:off x="2843494" y="2639699"/>
            <a:ext cx="874216" cy="336037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75099DCF-79B2-44CD-BD98-963F4787B214}"/>
              </a:ext>
            </a:extLst>
          </p:cNvPr>
          <p:cNvSpPr/>
          <p:nvPr/>
        </p:nvSpPr>
        <p:spPr>
          <a:xfrm>
            <a:off x="5776879" y="2639699"/>
            <a:ext cx="874216" cy="336037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E1BD9AB4-FFD9-4196-8754-28D3EBEC0F54}"/>
              </a:ext>
            </a:extLst>
          </p:cNvPr>
          <p:cNvGrpSpPr/>
          <p:nvPr/>
        </p:nvGrpSpPr>
        <p:grpSpPr>
          <a:xfrm>
            <a:off x="7342126" y="4823026"/>
            <a:ext cx="3829450" cy="1177047"/>
            <a:chOff x="5418104" y="3633181"/>
            <a:chExt cx="2872088" cy="882785"/>
          </a:xfrm>
        </p:grpSpPr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xmlns="" id="{2A176205-5F13-4410-8DB5-86756492BAB5}"/>
                </a:ext>
              </a:extLst>
            </p:cNvPr>
            <p:cNvCxnSpPr/>
            <p:nvPr/>
          </p:nvCxnSpPr>
          <p:spPr>
            <a:xfrm>
              <a:off x="5418104" y="3651870"/>
              <a:ext cx="0" cy="864096"/>
            </a:xfrm>
            <a:prstGeom prst="line">
              <a:avLst/>
            </a:prstGeom>
            <a:ln w="38100">
              <a:solidFill>
                <a:srgbClr val="564D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1C516B8C-299C-43CF-8292-04739FC508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5585" y="3633181"/>
              <a:ext cx="2734607" cy="838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请在此处添加具体内容，请言简意赅，简单说明即可，不必繁琐。请在此处添加具体内容，请言简意赅，简单说明即可，不必繁琐。请在此处添加具体内容，请言简意赅，简单说明即可，不必繁琐。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A8D26A11-BEA6-4EEF-92B0-23EC8A35935C}"/>
              </a:ext>
            </a:extLst>
          </p:cNvPr>
          <p:cNvGrpSpPr/>
          <p:nvPr/>
        </p:nvGrpSpPr>
        <p:grpSpPr>
          <a:xfrm>
            <a:off x="2853615" y="2639699"/>
            <a:ext cx="2980921" cy="960106"/>
            <a:chOff x="2051720" y="1995686"/>
            <a:chExt cx="2235691" cy="720080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13D5A78D-5A2A-45FF-AD5E-A815B8049349}"/>
                </a:ext>
              </a:extLst>
            </p:cNvPr>
            <p:cNvSpPr/>
            <p:nvPr/>
          </p:nvSpPr>
          <p:spPr>
            <a:xfrm>
              <a:off x="2051720" y="1995686"/>
              <a:ext cx="2235691" cy="720080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26BE2188-3B5D-49C3-8629-9E8F6CC32F74}"/>
                </a:ext>
              </a:extLst>
            </p:cNvPr>
            <p:cNvSpPr/>
            <p:nvPr/>
          </p:nvSpPr>
          <p:spPr>
            <a:xfrm>
              <a:off x="2367673" y="2208416"/>
              <a:ext cx="1603783" cy="3154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133" spc="40" dirty="0">
                  <a:solidFill>
                    <a:schemeClr val="bg1"/>
                  </a:solidFill>
                  <a:cs typeface="+mn-ea"/>
                  <a:sym typeface="+mn-lt"/>
                </a:rPr>
                <a:t>请输入标题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631B4BB4-D885-46F2-B6FC-8FEB848C0FD6}"/>
              </a:ext>
            </a:extLst>
          </p:cNvPr>
          <p:cNvGrpSpPr/>
          <p:nvPr/>
        </p:nvGrpSpPr>
        <p:grpSpPr>
          <a:xfrm>
            <a:off x="5834536" y="2639699"/>
            <a:ext cx="2980921" cy="960106"/>
            <a:chOff x="4287411" y="1995686"/>
            <a:chExt cx="2235691" cy="720080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2F8BFBD4-B9FC-45B9-8527-0DB35072DA60}"/>
                </a:ext>
              </a:extLst>
            </p:cNvPr>
            <p:cNvSpPr/>
            <p:nvPr/>
          </p:nvSpPr>
          <p:spPr>
            <a:xfrm>
              <a:off x="4287411" y="1995686"/>
              <a:ext cx="2235691" cy="7200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69E070D6-98B7-45A8-AA7D-A0CCC3058DE0}"/>
                </a:ext>
              </a:extLst>
            </p:cNvPr>
            <p:cNvSpPr/>
            <p:nvPr/>
          </p:nvSpPr>
          <p:spPr>
            <a:xfrm>
              <a:off x="4616212" y="2208416"/>
              <a:ext cx="1603783" cy="3154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133" spc="40" dirty="0">
                  <a:solidFill>
                    <a:schemeClr val="bg1"/>
                  </a:solidFill>
                  <a:cs typeface="+mn-ea"/>
                  <a:sym typeface="+mn-lt"/>
                </a:rPr>
                <a:t>请输入标题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6BD0B309-64A2-49CA-9B97-84E40C817CCC}"/>
              </a:ext>
            </a:extLst>
          </p:cNvPr>
          <p:cNvGrpSpPr/>
          <p:nvPr/>
        </p:nvGrpSpPr>
        <p:grpSpPr>
          <a:xfrm>
            <a:off x="736789" y="5039967"/>
            <a:ext cx="2980921" cy="960107"/>
            <a:chOff x="464101" y="3795886"/>
            <a:chExt cx="2235691" cy="720080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5913C07F-CA03-4BD4-A399-62B43E7B2E24}"/>
                </a:ext>
              </a:extLst>
            </p:cNvPr>
            <p:cNvSpPr/>
            <p:nvPr/>
          </p:nvSpPr>
          <p:spPr>
            <a:xfrm>
              <a:off x="464101" y="3795886"/>
              <a:ext cx="2235691" cy="720080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F3711F77-7946-440D-B1BA-3C9DE6CA7288}"/>
                </a:ext>
              </a:extLst>
            </p:cNvPr>
            <p:cNvSpPr/>
            <p:nvPr/>
          </p:nvSpPr>
          <p:spPr>
            <a:xfrm>
              <a:off x="719678" y="3986649"/>
              <a:ext cx="1603783" cy="3154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133" spc="40" dirty="0">
                  <a:solidFill>
                    <a:schemeClr val="bg1"/>
                  </a:solidFill>
                  <a:cs typeface="+mn-ea"/>
                  <a:sym typeface="+mn-lt"/>
                </a:rPr>
                <a:t>请输入标题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EC70DA91-EF61-45FB-986B-A0DCBB0CE289}"/>
              </a:ext>
            </a:extLst>
          </p:cNvPr>
          <p:cNvGrpSpPr/>
          <p:nvPr/>
        </p:nvGrpSpPr>
        <p:grpSpPr>
          <a:xfrm>
            <a:off x="3717711" y="5039967"/>
            <a:ext cx="2980921" cy="960107"/>
            <a:chOff x="2699792" y="3795886"/>
            <a:chExt cx="2235691" cy="720080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xmlns="" id="{88741456-AF5E-492D-9347-0FF0EFE61B87}"/>
                </a:ext>
              </a:extLst>
            </p:cNvPr>
            <p:cNvSpPr/>
            <p:nvPr/>
          </p:nvSpPr>
          <p:spPr>
            <a:xfrm>
              <a:off x="2699792" y="3795886"/>
              <a:ext cx="2235691" cy="7200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xmlns="" id="{E1783375-ACEA-4B73-AC63-D808270B9274}"/>
                </a:ext>
              </a:extLst>
            </p:cNvPr>
            <p:cNvSpPr/>
            <p:nvPr/>
          </p:nvSpPr>
          <p:spPr>
            <a:xfrm>
              <a:off x="2968217" y="3986649"/>
              <a:ext cx="1603783" cy="3154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133" spc="40" dirty="0">
                  <a:solidFill>
                    <a:schemeClr val="bg1"/>
                  </a:solidFill>
                  <a:cs typeface="+mn-ea"/>
                  <a:sym typeface="+mn-lt"/>
                </a:rPr>
                <a:t>请输入标题</a:t>
              </a:r>
            </a:p>
          </p:txBody>
        </p:sp>
      </p:grpSp>
      <p:sp>
        <p:nvSpPr>
          <p:cNvPr id="39" name="TextBox 81">
            <a:extLst>
              <a:ext uri="{FF2B5EF4-FFF2-40B4-BE49-F238E27FC236}">
                <a16:creationId xmlns:a16="http://schemas.microsoft.com/office/drawing/2014/main" xmlns="" id="{E5B533CC-3306-4942-BC58-F8AF4517E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7518" y="4179731"/>
            <a:ext cx="2993167" cy="42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sz="2133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</a:p>
        </p:txBody>
      </p:sp>
      <p:sp>
        <p:nvSpPr>
          <p:cNvPr id="40" name="TextBox 10">
            <a:extLst>
              <a:ext uri="{FF2B5EF4-FFF2-40B4-BE49-F238E27FC236}">
                <a16:creationId xmlns:a16="http://schemas.microsoft.com/office/drawing/2014/main" xmlns="" id="{1ED41D4A-9B49-4ECA-AABD-C39CF222472B}"/>
              </a:ext>
            </a:extLst>
          </p:cNvPr>
          <p:cNvSpPr txBox="1"/>
          <p:nvPr/>
        </p:nvSpPr>
        <p:spPr>
          <a:xfrm>
            <a:off x="2805608" y="1703151"/>
            <a:ext cx="8421039" cy="625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请在此处添加具体内容，请言简意赅，简单说明即可，不必繁琐。请在此处添加具体内容，请言简意赅，简单说明即可，不必繁琐。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3900489"/>
      </p:ext>
    </p:extLst>
  </p:cSld>
  <p:clrMapOvr>
    <a:masterClrMapping/>
  </p:clrMapOvr>
  <p:transition spd="slow"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5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/>
      <p:bldP spid="24" grpId="0" animBg="1"/>
      <p:bldP spid="19" grpId="0" animBg="1"/>
      <p:bldP spid="20" grpId="0" animBg="1"/>
      <p:bldP spid="39" grpId="0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0E408848-08A2-4FA6-843B-6801EA010976}"/>
              </a:ext>
            </a:extLst>
          </p:cNvPr>
          <p:cNvSpPr/>
          <p:nvPr/>
        </p:nvSpPr>
        <p:spPr>
          <a:xfrm>
            <a:off x="-13296" y="7653"/>
            <a:ext cx="12205295" cy="6850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5377D6EB-6C24-447A-968F-D2BF740D4782}"/>
              </a:ext>
            </a:extLst>
          </p:cNvPr>
          <p:cNvSpPr/>
          <p:nvPr/>
        </p:nvSpPr>
        <p:spPr>
          <a:xfrm>
            <a:off x="1" y="7653"/>
            <a:ext cx="12192000" cy="1035796"/>
          </a:xfrm>
          <a:prstGeom prst="rect">
            <a:avLst/>
          </a:prstGeom>
          <a:solidFill>
            <a:schemeClr val="accent5">
              <a:lumMod val="60000"/>
              <a:lumOff val="4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7669BAB3-1157-4ABF-A7E6-12B135AFE2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96757"/>
            <a:ext cx="12205295" cy="656191"/>
          </a:xfrm>
          <a:prstGeom prst="rect">
            <a:avLst/>
          </a:prstGeom>
        </p:spPr>
      </p:pic>
      <p:sp>
        <p:nvSpPr>
          <p:cNvPr id="23" name="TextBox 36">
            <a:extLst>
              <a:ext uri="{FF2B5EF4-FFF2-40B4-BE49-F238E27FC236}">
                <a16:creationId xmlns:a16="http://schemas.microsoft.com/office/drawing/2014/main" xmlns="" id="{5F65E1C8-9573-4031-A023-3342AAB18207}"/>
              </a:ext>
            </a:extLst>
          </p:cNvPr>
          <p:cNvSpPr txBox="1"/>
          <p:nvPr/>
        </p:nvSpPr>
        <p:spPr>
          <a:xfrm flipH="1">
            <a:off x="228155" y="273469"/>
            <a:ext cx="6305994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pc="3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PART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FOUR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 执行力掌控</a:t>
            </a:r>
            <a:endParaRPr lang="en-US" altLang="zh-CN" sz="2667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箭头: 右 23">
            <a:extLst>
              <a:ext uri="{FF2B5EF4-FFF2-40B4-BE49-F238E27FC236}">
                <a16:creationId xmlns:a16="http://schemas.microsoft.com/office/drawing/2014/main" xmlns="" id="{AF4CF606-01B9-4D04-91B4-E2EAA29A33A4}"/>
              </a:ext>
            </a:extLst>
          </p:cNvPr>
          <p:cNvSpPr/>
          <p:nvPr/>
        </p:nvSpPr>
        <p:spPr>
          <a:xfrm>
            <a:off x="11706225" y="354011"/>
            <a:ext cx="323850" cy="341682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43C4CFCC-E9BE-46F1-9928-DC7A80834D32}"/>
              </a:ext>
            </a:extLst>
          </p:cNvPr>
          <p:cNvGrpSpPr/>
          <p:nvPr/>
        </p:nvGrpSpPr>
        <p:grpSpPr>
          <a:xfrm>
            <a:off x="1014956" y="2130117"/>
            <a:ext cx="3929285" cy="2536567"/>
            <a:chOff x="880542" y="1650160"/>
            <a:chExt cx="2946964" cy="1902425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CA553084-A73B-48C1-916C-4E936C6D69BD}"/>
                </a:ext>
              </a:extLst>
            </p:cNvPr>
            <p:cNvGrpSpPr/>
            <p:nvPr/>
          </p:nvGrpSpPr>
          <p:grpSpPr>
            <a:xfrm>
              <a:off x="880542" y="1650160"/>
              <a:ext cx="2946964" cy="1902425"/>
              <a:chOff x="2699792" y="1851670"/>
              <a:chExt cx="3451020" cy="2227820"/>
            </a:xfrm>
            <a:solidFill>
              <a:srgbClr val="1F8A70"/>
            </a:solidFill>
          </p:grpSpPr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xmlns="" id="{BC685325-D827-4427-836C-4F203DF0E5E7}"/>
                  </a:ext>
                </a:extLst>
              </p:cNvPr>
              <p:cNvSpPr/>
              <p:nvPr/>
            </p:nvSpPr>
            <p:spPr>
              <a:xfrm>
                <a:off x="2699792" y="1851670"/>
                <a:ext cx="3451020" cy="1872208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12" name="等腰三角形 11">
                <a:extLst>
                  <a:ext uri="{FF2B5EF4-FFF2-40B4-BE49-F238E27FC236}">
                    <a16:creationId xmlns:a16="http://schemas.microsoft.com/office/drawing/2014/main" xmlns="" id="{5EF1902E-1D64-4D97-BA7B-AE6966277940}"/>
                  </a:ext>
                </a:extLst>
              </p:cNvPr>
              <p:cNvSpPr/>
              <p:nvPr/>
            </p:nvSpPr>
            <p:spPr>
              <a:xfrm flipV="1">
                <a:off x="4139952" y="3719450"/>
                <a:ext cx="570700" cy="360040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cs typeface="+mn-ea"/>
                  <a:sym typeface="+mn-lt"/>
                </a:endParaRPr>
              </a:p>
            </p:txBody>
          </p:sp>
        </p:grp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xmlns="" id="{D3C23F6F-C893-4565-ACEC-14388F969E14}"/>
                </a:ext>
              </a:extLst>
            </p:cNvPr>
            <p:cNvSpPr txBox="1"/>
            <p:nvPr/>
          </p:nvSpPr>
          <p:spPr>
            <a:xfrm>
              <a:off x="980391" y="1833636"/>
              <a:ext cx="1851533" cy="11195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4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pPr algn="r"/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请在此处添加具体内容，请言简意赅，简单说明即可，不必繁琐。请在此处添加具体内容，请言简意赅，简单说明即可，不必繁琐。</a:t>
              </a:r>
              <a:endParaRPr lang="en-US" altLang="zh-CN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A951B238-AA23-4EC4-99AB-8AFCF8E77BD6}"/>
              </a:ext>
            </a:extLst>
          </p:cNvPr>
          <p:cNvGrpSpPr/>
          <p:nvPr/>
        </p:nvGrpSpPr>
        <p:grpSpPr>
          <a:xfrm>
            <a:off x="7299924" y="2130117"/>
            <a:ext cx="3929285" cy="2536567"/>
            <a:chOff x="5594268" y="1650160"/>
            <a:chExt cx="2946964" cy="1902425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313AF206-7E5A-47A8-B6C3-EC1DD4BB3CFF}"/>
                </a:ext>
              </a:extLst>
            </p:cNvPr>
            <p:cNvGrpSpPr/>
            <p:nvPr/>
          </p:nvGrpSpPr>
          <p:grpSpPr>
            <a:xfrm>
              <a:off x="5594268" y="1650160"/>
              <a:ext cx="2946964" cy="1902425"/>
              <a:chOff x="2699792" y="1851670"/>
              <a:chExt cx="3451020" cy="2227820"/>
            </a:xfrm>
            <a:solidFill>
              <a:srgbClr val="FD7400"/>
            </a:solidFill>
          </p:grpSpPr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xmlns="" id="{E9D25A84-1BA7-4635-A908-B070D751C1C4}"/>
                  </a:ext>
                </a:extLst>
              </p:cNvPr>
              <p:cNvSpPr/>
              <p:nvPr/>
            </p:nvSpPr>
            <p:spPr>
              <a:xfrm>
                <a:off x="2699792" y="1851670"/>
                <a:ext cx="3451020" cy="1872208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18" name="等腰三角形 17">
                <a:extLst>
                  <a:ext uri="{FF2B5EF4-FFF2-40B4-BE49-F238E27FC236}">
                    <a16:creationId xmlns:a16="http://schemas.microsoft.com/office/drawing/2014/main" xmlns="" id="{69F84AFB-BE7B-42EF-8F7A-90564B635ED0}"/>
                  </a:ext>
                </a:extLst>
              </p:cNvPr>
              <p:cNvSpPr/>
              <p:nvPr/>
            </p:nvSpPr>
            <p:spPr>
              <a:xfrm flipV="1">
                <a:off x="4139952" y="3719450"/>
                <a:ext cx="570700" cy="360040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cs typeface="+mn-ea"/>
                  <a:sym typeface="+mn-lt"/>
                </a:endParaRPr>
              </a:p>
            </p:txBody>
          </p:sp>
        </p:grp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xmlns="" id="{2044226B-771B-4B6F-BB3E-E7357D62235B}"/>
                </a:ext>
              </a:extLst>
            </p:cNvPr>
            <p:cNvSpPr txBox="1"/>
            <p:nvPr/>
          </p:nvSpPr>
          <p:spPr>
            <a:xfrm>
              <a:off x="6463733" y="1836931"/>
              <a:ext cx="1815154" cy="11195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请在此处添加具体内容，请言简意赅，简单说明即可，不必繁琐。请在此处添加具体内容，请言简意赅，简单说明即可，不必繁琐。</a:t>
              </a:r>
              <a:endParaRPr lang="en-US" altLang="zh-CN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E91FC897-5141-423D-B224-790C41115558}"/>
              </a:ext>
            </a:extLst>
          </p:cNvPr>
          <p:cNvGrpSpPr/>
          <p:nvPr/>
        </p:nvGrpSpPr>
        <p:grpSpPr>
          <a:xfrm>
            <a:off x="4727402" y="5069241"/>
            <a:ext cx="2689922" cy="1592004"/>
            <a:chOff x="3664876" y="3854504"/>
            <a:chExt cx="2017441" cy="1194003"/>
          </a:xfrm>
        </p:grpSpPr>
        <p:sp>
          <p:nvSpPr>
            <p:cNvPr id="20" name="矩形 18">
              <a:extLst>
                <a:ext uri="{FF2B5EF4-FFF2-40B4-BE49-F238E27FC236}">
                  <a16:creationId xmlns:a16="http://schemas.microsoft.com/office/drawing/2014/main" xmlns="" id="{C30D1D77-2756-4CB5-BE32-A83FC5670E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4876" y="4148260"/>
              <a:ext cx="2017441" cy="900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请在此处添加具体内容，请言简意赅，简单说明即可，不必繁琐。请在此处添加具体内容，请言简意赅，简单说明即可，不必繁琐。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6332DD13-AF87-40CB-854F-C0A3A1798E0F}"/>
                </a:ext>
              </a:extLst>
            </p:cNvPr>
            <p:cNvSpPr/>
            <p:nvPr/>
          </p:nvSpPr>
          <p:spPr>
            <a:xfrm>
              <a:off x="3850704" y="3854504"/>
              <a:ext cx="1603783" cy="3154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133" spc="4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请输入标题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B9919E9A-BACF-40F1-BDB6-8E60A1A207FC}"/>
              </a:ext>
            </a:extLst>
          </p:cNvPr>
          <p:cNvGrpSpPr/>
          <p:nvPr/>
        </p:nvGrpSpPr>
        <p:grpSpPr>
          <a:xfrm>
            <a:off x="1423859" y="4799068"/>
            <a:ext cx="2689922" cy="1558007"/>
            <a:chOff x="1187219" y="3651870"/>
            <a:chExt cx="2017441" cy="1168504"/>
          </a:xfrm>
        </p:grpSpPr>
        <p:sp>
          <p:nvSpPr>
            <p:cNvPr id="26" name="矩形 18">
              <a:extLst>
                <a:ext uri="{FF2B5EF4-FFF2-40B4-BE49-F238E27FC236}">
                  <a16:creationId xmlns:a16="http://schemas.microsoft.com/office/drawing/2014/main" xmlns="" id="{44C4AFF2-8A86-4F26-89CC-CC799EF92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7219" y="3920128"/>
              <a:ext cx="2017441" cy="900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请在此处添加具体内容，请言简意赅，简单说明即可，不必繁琐。请在此处添加具体内容，请言简意赅，简单说明即可，不必繁琐。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F6EBA8C7-9A00-48C1-A0A2-60DB246B5B47}"/>
                </a:ext>
              </a:extLst>
            </p:cNvPr>
            <p:cNvSpPr/>
            <p:nvPr/>
          </p:nvSpPr>
          <p:spPr>
            <a:xfrm>
              <a:off x="1394048" y="3651870"/>
              <a:ext cx="1603783" cy="3154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133" spc="4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请输入标题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0838BD4B-CD74-4EA0-AA75-337C82F5EB06}"/>
              </a:ext>
            </a:extLst>
          </p:cNvPr>
          <p:cNvGrpSpPr/>
          <p:nvPr/>
        </p:nvGrpSpPr>
        <p:grpSpPr>
          <a:xfrm>
            <a:off x="8170182" y="4799062"/>
            <a:ext cx="2645389" cy="1605224"/>
            <a:chOff x="6246963" y="3651870"/>
            <a:chExt cx="1984042" cy="1203918"/>
          </a:xfrm>
        </p:grpSpPr>
        <p:sp>
          <p:nvSpPr>
            <p:cNvPr id="29" name="矩形 18">
              <a:extLst>
                <a:ext uri="{FF2B5EF4-FFF2-40B4-BE49-F238E27FC236}">
                  <a16:creationId xmlns:a16="http://schemas.microsoft.com/office/drawing/2014/main" xmlns="" id="{16B2B190-71BC-4271-A1B9-61DD9E5262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6963" y="3955541"/>
              <a:ext cx="1984042" cy="900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请在此处添加具体内容，请言简意赅，简单说明即可，不必繁琐。请在此处添加具体内容，请言简意赅，简单说明即可，不必繁琐。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A6618A72-22F3-40ED-9693-C2CCDE207BEF}"/>
                </a:ext>
              </a:extLst>
            </p:cNvPr>
            <p:cNvSpPr/>
            <p:nvPr/>
          </p:nvSpPr>
          <p:spPr>
            <a:xfrm>
              <a:off x="6347594" y="3651870"/>
              <a:ext cx="1603783" cy="3154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133" spc="4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请输入标题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A92C0F96-2740-4749-BEE5-A243D03AD589}"/>
              </a:ext>
            </a:extLst>
          </p:cNvPr>
          <p:cNvGrpSpPr/>
          <p:nvPr/>
        </p:nvGrpSpPr>
        <p:grpSpPr>
          <a:xfrm>
            <a:off x="3747529" y="1918743"/>
            <a:ext cx="4601360" cy="3181800"/>
            <a:chOff x="2929972" y="1491630"/>
            <a:chExt cx="3451020" cy="2386350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xmlns="" id="{43053DFF-0C49-4ED8-AA85-3A9D7B0C0B3F}"/>
                </a:ext>
              </a:extLst>
            </p:cNvPr>
            <p:cNvGrpSpPr/>
            <p:nvPr/>
          </p:nvGrpSpPr>
          <p:grpSpPr>
            <a:xfrm>
              <a:off x="2929972" y="1491630"/>
              <a:ext cx="3451020" cy="2386350"/>
              <a:chOff x="2699792" y="1693140"/>
              <a:chExt cx="3451020" cy="2386350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xmlns="" id="{00AD2B62-4E13-43E6-B11E-5C84658D5F63}"/>
                  </a:ext>
                </a:extLst>
              </p:cNvPr>
              <p:cNvSpPr/>
              <p:nvPr/>
            </p:nvSpPr>
            <p:spPr>
              <a:xfrm>
                <a:off x="2699792" y="1693140"/>
                <a:ext cx="3451020" cy="2030738"/>
              </a:xfrm>
              <a:prstGeom prst="rect">
                <a:avLst/>
              </a:prstGeom>
              <a:blipFill dpi="0"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35" name="等腰三角形 34">
                <a:extLst>
                  <a:ext uri="{FF2B5EF4-FFF2-40B4-BE49-F238E27FC236}">
                    <a16:creationId xmlns:a16="http://schemas.microsoft.com/office/drawing/2014/main" xmlns="" id="{9BB685F9-2ABC-4ACA-857E-26CD0C58BA33}"/>
                  </a:ext>
                </a:extLst>
              </p:cNvPr>
              <p:cNvSpPr/>
              <p:nvPr/>
            </p:nvSpPr>
            <p:spPr>
              <a:xfrm flipV="1">
                <a:off x="4139952" y="3719450"/>
                <a:ext cx="570700" cy="360040"/>
              </a:xfrm>
              <a:prstGeom prst="triangle">
                <a:avLst/>
              </a:pr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cs typeface="+mn-ea"/>
                  <a:sym typeface="+mn-lt"/>
                </a:endParaRPr>
              </a:p>
            </p:txBody>
          </p:sp>
        </p:grpSp>
        <p:sp>
          <p:nvSpPr>
            <p:cNvPr id="33" name="TextBox 10">
              <a:extLst>
                <a:ext uri="{FF2B5EF4-FFF2-40B4-BE49-F238E27FC236}">
                  <a16:creationId xmlns:a16="http://schemas.microsoft.com/office/drawing/2014/main" xmlns="" id="{FF39A340-2060-4221-96FD-76B6A7E5326C}"/>
                </a:ext>
              </a:extLst>
            </p:cNvPr>
            <p:cNvSpPr txBox="1"/>
            <p:nvPr/>
          </p:nvSpPr>
          <p:spPr>
            <a:xfrm>
              <a:off x="3166333" y="1851670"/>
              <a:ext cx="3014530" cy="12695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请在此处添加具体内容，请言简意赅，简单说明即可，不必繁琐。请在此处添加具体内容，请言简意赅，简单说明即可，不必繁琐。请在此处添加具体内容，请言简意赅，简单说明即可，不必繁琐。</a:t>
              </a:r>
              <a:endParaRPr lang="en-US" altLang="zh-CN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242707341"/>
      </p:ext>
    </p:extLst>
  </p:cSld>
  <p:clrMapOvr>
    <a:masterClrMapping/>
  </p:clrMapOvr>
  <p:transition spd="slow"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5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50"/>
                            </p:stCondLst>
                            <p:childTnLst>
                              <p:par>
                                <p:cTn id="2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/>
      <p:bldP spid="2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0E408848-08A2-4FA6-843B-6801EA010976}"/>
              </a:ext>
            </a:extLst>
          </p:cNvPr>
          <p:cNvSpPr/>
          <p:nvPr/>
        </p:nvSpPr>
        <p:spPr>
          <a:xfrm>
            <a:off x="-13296" y="7653"/>
            <a:ext cx="12205295" cy="6850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5377D6EB-6C24-447A-968F-D2BF740D4782}"/>
              </a:ext>
            </a:extLst>
          </p:cNvPr>
          <p:cNvSpPr/>
          <p:nvPr/>
        </p:nvSpPr>
        <p:spPr>
          <a:xfrm>
            <a:off x="1" y="7653"/>
            <a:ext cx="12192000" cy="1035796"/>
          </a:xfrm>
          <a:prstGeom prst="rect">
            <a:avLst/>
          </a:prstGeom>
          <a:solidFill>
            <a:schemeClr val="accent5">
              <a:lumMod val="60000"/>
              <a:lumOff val="4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7669BAB3-1157-4ABF-A7E6-12B135AFE2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96757"/>
            <a:ext cx="12205295" cy="656191"/>
          </a:xfrm>
          <a:prstGeom prst="rect">
            <a:avLst/>
          </a:prstGeom>
        </p:spPr>
      </p:pic>
      <p:sp>
        <p:nvSpPr>
          <p:cNvPr id="23" name="TextBox 36">
            <a:extLst>
              <a:ext uri="{FF2B5EF4-FFF2-40B4-BE49-F238E27FC236}">
                <a16:creationId xmlns:a16="http://schemas.microsoft.com/office/drawing/2014/main" xmlns="" id="{5F65E1C8-9573-4031-A023-3342AAB18207}"/>
              </a:ext>
            </a:extLst>
          </p:cNvPr>
          <p:cNvSpPr txBox="1"/>
          <p:nvPr/>
        </p:nvSpPr>
        <p:spPr>
          <a:xfrm flipH="1">
            <a:off x="228155" y="273469"/>
            <a:ext cx="6305994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pc="3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PART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667" b="0" dirty="0">
                <a:latin typeface="+mn-lt"/>
                <a:ea typeface="+mn-ea"/>
                <a:cs typeface="+mn-ea"/>
                <a:sym typeface="+mn-lt"/>
              </a:rPr>
              <a:t>FOUR</a:t>
            </a:r>
            <a:r>
              <a:rPr lang="zh-CN" altLang="en-US" sz="2667" b="0" dirty="0">
                <a:latin typeface="+mn-lt"/>
                <a:ea typeface="+mn-ea"/>
                <a:cs typeface="+mn-ea"/>
                <a:sym typeface="+mn-lt"/>
              </a:rPr>
              <a:t>  执行力掌控</a:t>
            </a:r>
            <a:endParaRPr lang="en-US" altLang="zh-CN" sz="2667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箭头: 右 23">
            <a:extLst>
              <a:ext uri="{FF2B5EF4-FFF2-40B4-BE49-F238E27FC236}">
                <a16:creationId xmlns:a16="http://schemas.microsoft.com/office/drawing/2014/main" xmlns="" id="{AF4CF606-01B9-4D04-91B4-E2EAA29A33A4}"/>
              </a:ext>
            </a:extLst>
          </p:cNvPr>
          <p:cNvSpPr/>
          <p:nvPr/>
        </p:nvSpPr>
        <p:spPr>
          <a:xfrm>
            <a:off x="11706225" y="354011"/>
            <a:ext cx="323850" cy="341682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653F8A7E-0232-4D86-A3BA-42561BB91F6A}"/>
              </a:ext>
            </a:extLst>
          </p:cNvPr>
          <p:cNvGrpSpPr/>
          <p:nvPr/>
        </p:nvGrpSpPr>
        <p:grpSpPr>
          <a:xfrm>
            <a:off x="1320502" y="1433421"/>
            <a:ext cx="2429135" cy="2101804"/>
            <a:chOff x="1320502" y="1433421"/>
            <a:chExt cx="2429135" cy="2101804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D0793350-2E20-46AC-BB58-43A7064E5703}"/>
                </a:ext>
              </a:extLst>
            </p:cNvPr>
            <p:cNvSpPr txBox="1"/>
            <p:nvPr/>
          </p:nvSpPr>
          <p:spPr>
            <a:xfrm>
              <a:off x="2064051" y="1433421"/>
              <a:ext cx="870751" cy="830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01</a:t>
              </a:r>
              <a:endParaRPr lang="zh-CN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19E93993-6F29-45E1-BA77-69B817B20E84}"/>
                </a:ext>
              </a:extLst>
            </p:cNvPr>
            <p:cNvSpPr txBox="1"/>
            <p:nvPr/>
          </p:nvSpPr>
          <p:spPr>
            <a:xfrm>
              <a:off x="1320502" y="2416970"/>
              <a:ext cx="2429135" cy="111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请在此处添加具体内容，请言简意赅，简单说明即可，不必繁琐。请在此处添加具体内容，请言简意赅，简单说明即可，不必繁琐。</a:t>
              </a:r>
              <a:endPara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TextBox 76">
              <a:extLst>
                <a:ext uri="{FF2B5EF4-FFF2-40B4-BE49-F238E27FC236}">
                  <a16:creationId xmlns:a16="http://schemas.microsoft.com/office/drawing/2014/main" xmlns="" id="{60D04EE1-BB17-4ACC-A4C0-41F0185D20D8}"/>
                </a:ext>
              </a:extLst>
            </p:cNvPr>
            <p:cNvSpPr txBox="1"/>
            <p:nvPr/>
          </p:nvSpPr>
          <p:spPr>
            <a:xfrm>
              <a:off x="1996726" y="2168174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C83EF41A-332E-49BD-9A5A-9B24E88DD524}"/>
              </a:ext>
            </a:extLst>
          </p:cNvPr>
          <p:cNvGrpSpPr/>
          <p:nvPr/>
        </p:nvGrpSpPr>
        <p:grpSpPr>
          <a:xfrm>
            <a:off x="8608896" y="1433421"/>
            <a:ext cx="2308820" cy="2160785"/>
            <a:chOff x="8608896" y="1433421"/>
            <a:chExt cx="2308820" cy="2160785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912294FC-7A6B-4DF3-B76D-EB8A37FE1E68}"/>
                </a:ext>
              </a:extLst>
            </p:cNvPr>
            <p:cNvSpPr txBox="1"/>
            <p:nvPr/>
          </p:nvSpPr>
          <p:spPr>
            <a:xfrm>
              <a:off x="9257195" y="1433421"/>
              <a:ext cx="870751" cy="830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02</a:t>
              </a:r>
              <a:endParaRPr lang="zh-CN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454EE0FF-9A34-46CB-A55A-34DCDD80A3B1}"/>
                </a:ext>
              </a:extLst>
            </p:cNvPr>
            <p:cNvSpPr txBox="1"/>
            <p:nvPr/>
          </p:nvSpPr>
          <p:spPr>
            <a:xfrm>
              <a:off x="8608896" y="2475951"/>
              <a:ext cx="2308820" cy="111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请在此处添加具体内容，请言简意赅，简单说明即可，不必繁琐。请在此处添加具体内容，请言简意赅，简单说明即可，不必繁琐。</a:t>
              </a:r>
              <a:endPara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TextBox 76">
              <a:extLst>
                <a:ext uri="{FF2B5EF4-FFF2-40B4-BE49-F238E27FC236}">
                  <a16:creationId xmlns:a16="http://schemas.microsoft.com/office/drawing/2014/main" xmlns="" id="{D49AD6B1-DB8B-4245-B643-C5A49F678D6B}"/>
                </a:ext>
              </a:extLst>
            </p:cNvPr>
            <p:cNvSpPr txBox="1"/>
            <p:nvPr/>
          </p:nvSpPr>
          <p:spPr>
            <a:xfrm>
              <a:off x="9189869" y="2168174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9CDA0897-396B-4A79-8CD8-EF872A39E228}"/>
              </a:ext>
            </a:extLst>
          </p:cNvPr>
          <p:cNvGrpSpPr/>
          <p:nvPr/>
        </p:nvGrpSpPr>
        <p:grpSpPr>
          <a:xfrm>
            <a:off x="1415752" y="4271623"/>
            <a:ext cx="2255545" cy="2160785"/>
            <a:chOff x="1415752" y="4271623"/>
            <a:chExt cx="2255545" cy="2160785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ABFB5A89-1164-4D99-9604-D3FC1C660D29}"/>
                </a:ext>
              </a:extLst>
            </p:cNvPr>
            <p:cNvSpPr txBox="1"/>
            <p:nvPr/>
          </p:nvSpPr>
          <p:spPr>
            <a:xfrm>
              <a:off x="2064051" y="4271623"/>
              <a:ext cx="870751" cy="830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03</a:t>
              </a:r>
              <a:endParaRPr lang="zh-CN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F01863D6-2403-4CAF-8654-5B7B9B51B821}"/>
                </a:ext>
              </a:extLst>
            </p:cNvPr>
            <p:cNvSpPr txBox="1"/>
            <p:nvPr/>
          </p:nvSpPr>
          <p:spPr>
            <a:xfrm>
              <a:off x="1415752" y="5314153"/>
              <a:ext cx="2255545" cy="111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请在此处添加具体内容，请言简意赅，简单说明即可，不必繁琐。请在此处添加具体内容，请言简意赅，简单说明即可，不必繁琐。</a:t>
              </a:r>
              <a:endPara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TextBox 76">
              <a:extLst>
                <a:ext uri="{FF2B5EF4-FFF2-40B4-BE49-F238E27FC236}">
                  <a16:creationId xmlns:a16="http://schemas.microsoft.com/office/drawing/2014/main" xmlns="" id="{18DA3DF3-B708-423D-B9CA-74C82920F5A0}"/>
                </a:ext>
              </a:extLst>
            </p:cNvPr>
            <p:cNvSpPr txBox="1"/>
            <p:nvPr/>
          </p:nvSpPr>
          <p:spPr>
            <a:xfrm>
              <a:off x="1996725" y="5006376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28A30AEA-F874-4AD9-AD17-F34A40CD1ABB}"/>
              </a:ext>
            </a:extLst>
          </p:cNvPr>
          <p:cNvGrpSpPr/>
          <p:nvPr/>
        </p:nvGrpSpPr>
        <p:grpSpPr>
          <a:xfrm>
            <a:off x="8608896" y="4271623"/>
            <a:ext cx="2308820" cy="2160785"/>
            <a:chOff x="8608896" y="4271623"/>
            <a:chExt cx="2308820" cy="2160785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8B77770B-A815-45D7-BF85-89DA1D680043}"/>
                </a:ext>
              </a:extLst>
            </p:cNvPr>
            <p:cNvSpPr txBox="1"/>
            <p:nvPr/>
          </p:nvSpPr>
          <p:spPr>
            <a:xfrm>
              <a:off x="9257195" y="4271623"/>
              <a:ext cx="870751" cy="830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04</a:t>
              </a:r>
              <a:endParaRPr lang="zh-CN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59888AD9-9DCD-4DCC-ACC2-E4B6E13E174E}"/>
                </a:ext>
              </a:extLst>
            </p:cNvPr>
            <p:cNvSpPr txBox="1"/>
            <p:nvPr/>
          </p:nvSpPr>
          <p:spPr>
            <a:xfrm>
              <a:off x="8608896" y="5314153"/>
              <a:ext cx="2308820" cy="111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请在此处添加具体内容，请言简意赅，简单说明即可，不必繁琐。请在此处添加具体内容，请言简意赅，简单说明即可，不必繁琐。</a:t>
              </a:r>
              <a:endPara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" name="TextBox 76">
              <a:extLst>
                <a:ext uri="{FF2B5EF4-FFF2-40B4-BE49-F238E27FC236}">
                  <a16:creationId xmlns:a16="http://schemas.microsoft.com/office/drawing/2014/main" xmlns="" id="{B89419E0-7A17-4E91-9092-C128074211B9}"/>
                </a:ext>
              </a:extLst>
            </p:cNvPr>
            <p:cNvSpPr txBox="1"/>
            <p:nvPr/>
          </p:nvSpPr>
          <p:spPr>
            <a:xfrm>
              <a:off x="9189869" y="5006376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EFB73165-699B-45EC-9D38-E6855A902B4F}"/>
              </a:ext>
            </a:extLst>
          </p:cNvPr>
          <p:cNvGrpSpPr/>
          <p:nvPr/>
        </p:nvGrpSpPr>
        <p:grpSpPr>
          <a:xfrm>
            <a:off x="4220625" y="1433421"/>
            <a:ext cx="3769640" cy="4664594"/>
            <a:chOff x="4975229" y="1384480"/>
            <a:chExt cx="3075234" cy="3805329"/>
          </a:xfrm>
        </p:grpSpPr>
        <p:pic>
          <p:nvPicPr>
            <p:cNvPr id="26" name="Picture 4">
              <a:extLst>
                <a:ext uri="{FF2B5EF4-FFF2-40B4-BE49-F238E27FC236}">
                  <a16:creationId xmlns:a16="http://schemas.microsoft.com/office/drawing/2014/main" xmlns="" id="{A142EE7F-6B52-47DD-9DE3-6EB9E9CC11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5354" t="8440" r="6203" b="10137"/>
            <a:stretch>
              <a:fillRect/>
            </a:stretch>
          </p:blipFill>
          <p:spPr>
            <a:xfrm>
              <a:off x="4975229" y="1384480"/>
              <a:ext cx="3075234" cy="3805329"/>
            </a:xfrm>
            <a:prstGeom prst="rect">
              <a:avLst/>
            </a:prstGeom>
          </p:spPr>
        </p:pic>
        <p:sp>
          <p:nvSpPr>
            <p:cNvPr id="27" name="Rectangle 42">
              <a:extLst>
                <a:ext uri="{FF2B5EF4-FFF2-40B4-BE49-F238E27FC236}">
                  <a16:creationId xmlns:a16="http://schemas.microsoft.com/office/drawing/2014/main" xmlns="" id="{1FFF2938-2CC3-405D-8583-AA6A9B0EF4CA}"/>
                </a:ext>
              </a:extLst>
            </p:cNvPr>
            <p:cNvSpPr/>
            <p:nvPr/>
          </p:nvSpPr>
          <p:spPr>
            <a:xfrm>
              <a:off x="5427090" y="1850683"/>
              <a:ext cx="2175237" cy="2855400"/>
            </a:xfrm>
            <a:prstGeom prst="rect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497865755"/>
      </p:ext>
    </p:extLst>
  </p:cSld>
  <p:clrMapOvr>
    <a:masterClrMapping/>
  </p:clrMapOvr>
  <p:transition spd="slow"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5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5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35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/>
      <p:bldP spid="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-13296" y="7653"/>
            <a:ext cx="12205295" cy="6850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2086" name="矩形 2085"/>
          <p:cNvSpPr/>
          <p:nvPr/>
        </p:nvSpPr>
        <p:spPr>
          <a:xfrm>
            <a:off x="0" y="531747"/>
            <a:ext cx="12192000" cy="4067645"/>
          </a:xfrm>
          <a:prstGeom prst="rect">
            <a:avLst/>
          </a:prstGeom>
          <a:solidFill>
            <a:schemeClr val="accent5">
              <a:lumMod val="60000"/>
              <a:lumOff val="4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4233" y="819765"/>
            <a:ext cx="12192000" cy="3511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TextBox 70"/>
          <p:cNvSpPr txBox="1"/>
          <p:nvPr/>
        </p:nvSpPr>
        <p:spPr>
          <a:xfrm>
            <a:off x="3344607" y="2680012"/>
            <a:ext cx="6111733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67" dirty="0" smtClean="0">
                <a:solidFill>
                  <a:schemeClr val="bg1"/>
                </a:solidFill>
                <a:cs typeface="+mn-ea"/>
                <a:sym typeface="+mn-lt"/>
              </a:rPr>
              <a:t>演示完毕，谢谢观看！</a:t>
            </a:r>
            <a:endParaRPr lang="zh-CN" altLang="en-US" sz="4267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3" name="文本框 22"/>
          <p:cNvSpPr txBox="1"/>
          <p:nvPr/>
        </p:nvSpPr>
        <p:spPr>
          <a:xfrm>
            <a:off x="5244119" y="1318171"/>
            <a:ext cx="18530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defTabSz="685800">
              <a:defRPr sz="3600" b="1" spc="-110">
                <a:solidFill>
                  <a:srgbClr val="1D2649"/>
                </a:solidFill>
                <a:latin typeface="NanLiHei_Eurostile" panose="02010600030101010101" pitchFamily="2" charset="-122"/>
                <a:ea typeface="NanLiHei_Eurostile" panose="02010600030101010101" pitchFamily="2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en-US" altLang="zh-CN" sz="8000" b="0" dirty="0" smtClean="0">
                <a:solidFill>
                  <a:schemeClr val="bg1"/>
                </a:solidFill>
                <a:latin typeface="Agency FB" panose="020B0503020202020204" pitchFamily="34" charset="0"/>
                <a:ea typeface="+mn-ea"/>
                <a:cs typeface="+mn-ea"/>
                <a:sym typeface="+mn-lt"/>
              </a:rPr>
              <a:t>2020</a:t>
            </a:r>
            <a:endParaRPr lang="zh-CN" altLang="en-US" sz="8000" b="0" dirty="0">
              <a:solidFill>
                <a:schemeClr val="bg1"/>
              </a:solidFill>
              <a:latin typeface="Agency FB" panose="020B0503020202020204" pitchFamily="34" charset="0"/>
              <a:ea typeface="+mn-ea"/>
              <a:cs typeface="+mn-ea"/>
              <a:sym typeface="+mn-lt"/>
            </a:endParaRPr>
          </a:p>
        </p:txBody>
      </p:sp>
      <p:grpSp>
        <p:nvGrpSpPr>
          <p:cNvPr id="2092" name="组合 2091"/>
          <p:cNvGrpSpPr/>
          <p:nvPr/>
        </p:nvGrpSpPr>
        <p:grpSpPr>
          <a:xfrm>
            <a:off x="7728183" y="5329861"/>
            <a:ext cx="846328" cy="846328"/>
            <a:chOff x="5883329" y="4189883"/>
            <a:chExt cx="547553" cy="547553"/>
          </a:xfrm>
        </p:grpSpPr>
        <p:sp>
          <p:nvSpPr>
            <p:cNvPr id="2087" name="椭圆 2086"/>
            <p:cNvSpPr/>
            <p:nvPr/>
          </p:nvSpPr>
          <p:spPr>
            <a:xfrm>
              <a:off x="5883329" y="4189883"/>
              <a:ext cx="547553" cy="547553"/>
            </a:xfrm>
            <a:prstGeom prst="ellipse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pic>
          <p:nvPicPr>
            <p:cNvPr id="2120" name="Picture 7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0458" y="4332210"/>
              <a:ext cx="313293" cy="2925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091" name="组合 2090"/>
          <p:cNvGrpSpPr/>
          <p:nvPr/>
        </p:nvGrpSpPr>
        <p:grpSpPr>
          <a:xfrm>
            <a:off x="9053283" y="5329861"/>
            <a:ext cx="846328" cy="846328"/>
            <a:chOff x="6877154" y="4189883"/>
            <a:chExt cx="547553" cy="547553"/>
          </a:xfrm>
        </p:grpSpPr>
        <p:sp>
          <p:nvSpPr>
            <p:cNvPr id="76" name="椭圆 75"/>
            <p:cNvSpPr/>
            <p:nvPr/>
          </p:nvSpPr>
          <p:spPr>
            <a:xfrm>
              <a:off x="6877154" y="4189883"/>
              <a:ext cx="547553" cy="547553"/>
            </a:xfrm>
            <a:prstGeom prst="ellipse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pic>
          <p:nvPicPr>
            <p:cNvPr id="2121" name="Picture 7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6882" y="4344897"/>
              <a:ext cx="288032" cy="2799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090" name="组合 2089"/>
          <p:cNvGrpSpPr/>
          <p:nvPr/>
        </p:nvGrpSpPr>
        <p:grpSpPr>
          <a:xfrm>
            <a:off x="10378381" y="5329861"/>
            <a:ext cx="846328" cy="846328"/>
            <a:chOff x="7870978" y="4189883"/>
            <a:chExt cx="547553" cy="547553"/>
          </a:xfrm>
        </p:grpSpPr>
        <p:sp>
          <p:nvSpPr>
            <p:cNvPr id="77" name="椭圆 76"/>
            <p:cNvSpPr/>
            <p:nvPr/>
          </p:nvSpPr>
          <p:spPr>
            <a:xfrm>
              <a:off x="7870978" y="4189883"/>
              <a:ext cx="547553" cy="547553"/>
            </a:xfrm>
            <a:prstGeom prst="ellipse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pic>
          <p:nvPicPr>
            <p:cNvPr id="2122" name="Picture 7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52259" y="4300733"/>
              <a:ext cx="191213" cy="327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6D18E8FD-7C3D-4C1C-87D6-0C6845CB5BF2}"/>
              </a:ext>
            </a:extLst>
          </p:cNvPr>
          <p:cNvGrpSpPr/>
          <p:nvPr/>
        </p:nvGrpSpPr>
        <p:grpSpPr>
          <a:xfrm>
            <a:off x="267821" y="2509171"/>
            <a:ext cx="11656358" cy="407880"/>
            <a:chOff x="267821" y="2509171"/>
            <a:chExt cx="11656358" cy="407880"/>
          </a:xfrm>
        </p:grpSpPr>
        <p:sp>
          <p:nvSpPr>
            <p:cNvPr id="6" name="箭头: 右 5">
              <a:extLst>
                <a:ext uri="{FF2B5EF4-FFF2-40B4-BE49-F238E27FC236}">
                  <a16:creationId xmlns:a16="http://schemas.microsoft.com/office/drawing/2014/main" xmlns="" id="{0E74EA79-FF9F-4978-9510-EFFE5E62694D}"/>
                </a:ext>
              </a:extLst>
            </p:cNvPr>
            <p:cNvSpPr/>
            <p:nvPr/>
          </p:nvSpPr>
          <p:spPr>
            <a:xfrm>
              <a:off x="11600329" y="2575369"/>
              <a:ext cx="323850" cy="341682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2" name="箭头: 右 21">
              <a:extLst>
                <a:ext uri="{FF2B5EF4-FFF2-40B4-BE49-F238E27FC236}">
                  <a16:creationId xmlns:a16="http://schemas.microsoft.com/office/drawing/2014/main" xmlns="" id="{E0E5DE85-0A1E-4DED-A58A-5AF5A98467AA}"/>
                </a:ext>
              </a:extLst>
            </p:cNvPr>
            <p:cNvSpPr/>
            <p:nvPr/>
          </p:nvSpPr>
          <p:spPr>
            <a:xfrm flipH="1">
              <a:off x="267821" y="2509171"/>
              <a:ext cx="323850" cy="341682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137171219"/>
      </p:ext>
    </p:extLst>
  </p:cSld>
  <p:clrMapOvr>
    <a:masterClrMapping/>
  </p:clrMapOvr>
  <p:transition spd="slow"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00"/>
                            </p:stCondLst>
                            <p:childTnLst>
                              <p:par>
                                <p:cTn id="3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6" grpId="0" animBg="1"/>
      <p:bldP spid="71" grpId="0"/>
      <p:bldP spid="7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BE8E91B-7BE9-435D-97BA-259945A18F8C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HeM90qHb5M5aCsAALNWAAAXAAAAdW5pdmVyc2FsL3VuaXZlcnNhbC5wbmftfHlYU9farz32aAcErRYSgaSWVq2VxBglIJDUOtDWqVY9DgRSjCRYIRgQCJChHlvGQLRVoqJE5VhnEKIkQki0QLYaIEKrMSUQyS5EDBA3QxLIdBOwRXvaP+493/fce59PnocnyV7rXev3vusd91575X6+PmLaG7PfmDRp0rRPP1n5xaRJf8dNmjQ58bUpriuv3eif7Pp4JfmLiI8nlTX79bh+vEpdvm75pEkVvDdtMX93/X597yfbkydN8qxz/78CJJ7fNWnSPz75dOXyzYzovvZE3hXqdmdM9Ez01z4ftc47/iWZudOEJd8NSHhj5aw5h1d+cHT2vz77+ptZf3/d+63XTue9/jEm6NS0Vy4F1k96ZUbeJx9c++eg9WSd9G57jf6E6vhSrD7aEA3MC6mkUuzHlgqpZRRODcW49UTg6IiSwzb9+Cb6RLjTNqhnD3wvmOT+02DIl7jti02KWHRhMT0mley++PWKGaHdj5kam1rJLoqe4b706F59STqe5tA67aSMv493erum+0Nb8DL3j73xO1XMhg2c0Z+GPp5orHxzbA7Pk/TBSQ2EBOcNJQtVy+0btHq5rl71BbtfWUw7GSRzujvV3CiiD96aimTmbmA92SQ/9uFjmAjvHFHKGtNk1vah6si9x3hGCEASZA6V1HR9aKD4AWRFas8hR25HtCp0fT5RQTPNme0CEWOhYjB2txYIqWdpLmipbuxPymI1zK4PSemmUZXM0XCr83o5q099JVLUHKs69wBDs/cIHD0jr/kHRNtGb3mxn9oSNoRBKzPsoZ12I8d5fdoGqKIviaS1deOU5TXDdKyUWpfxtEAF9lnZRnlCubUCDTRtlY3e1/MSJOz79MG5CLRr2nv6X+RNwx9ND7izJ3rw+GBn/Ehqd7XrCsOnjuKRpxC1f1rj+V3Nw2GpbhlmiMJP6ZmNA63J4Z5yA/kjopS1FRfuXRiDrYlHyte5Rgum4YJoWbAN8ukzAvSXoocvDhqyYJ/Lh3WVDBaxyo/YYZaaay2m6crp/vwGg8IcWtL0Nhp4LclpNwtI8zoSJQkeODABrLLiq4qTzsmbGOEdCDSPus8xInCOjLTtvFwoalCsIOJpvvwCg7wc8rhN385sLhL5Kj0L2uqPLitZWi2JTy+Ggi9ZtxMeMKytA2xdF49jA9EdGyROp8PoZKsBH1VBG9c6zR9MVInh2kjDjGSmdqEWod0EGgjSDXLztjC5OJop4FnzSQCZpy0XOyysPEOh9XUw84MaASNzbhmuw/lFWGRYjfGqAV4p4TEWqlVu/du7jfYr0LrC4++YeO7yD6b82AWr8sODlZjVXGR+wa05NF80z9AQq9iYRERHe4IsQIH5J9cgt9dbC1UAOceMW93IQrSJ+9c9dsnYWMRVNk0/oLVsA+751G0meiMzuUzM3+Rd0B4iHpXPB1XiXpJzmKQk8figSUH9WB4LsuXWHFFDLMTQVdLb6U5oAGXGIgzi5tYBqa7Lsg2E5H3kq1yzS/QpRXXbiN4qf2Qa0duYSGTPdC05A6kwtliWSjvAPsg+M9E1hTVGg8ID9Db6dokf+TFDArLBwVkiX3N4NNKMlSJB8zs1gvxdIEVjHsgM7Sdr0iROsVENf8uMaT5wFcF4xWVhdfuugBSPv2H8vmFU/Qyrkb/zVsCPi8p8+cD56St+hPllwd7TZShEDQbMCbkCxAOxdDtmZ729wPCtuH1UqhvTg5+X0soaGMEldPjkjqQ4LoRG8SricpbHeXDoVhhfbhyZzgfa+KJ8q78zboMGEPeLBVCGxE+l7WIX8ZYKJeVdik6sYKQx/0CshBX2AyM95HwW5iJKm9q+DGiySP2Vh7kkcA+hQ4owyV+D66qgKiiJ6VVgaDDQBZBdaNuRY2xgWMW8Rc25vWzUW7w94TR5m/xqSP3B2eZaA3zxlFaxY3QPzK39RNwAuQezc6Hg7FJ5PmzOA90A7JD8ncXyQzBYEblrejmv7YrWODBKP9mVoCr3cjE3bCeeK6Mnhzy9ciUbwLwjbyvaCeMqyLMKXlncn8YthEzi9WFWOqsGVvnAGFDfx0fzAJiqptF+OdC4x14B9K2Q+CUizdeZ6TmiQCS47rEfjjzLT3sJ2sPEg31udX5Afs1PGwCFz0IDsWAmVUPNUYHsIiXDk94GEd4o0i1T24nv0YQOfKHoCoEEZtQNVDLCUS6Vshe2ycm5ACIxH6hGrB1bymQyR0/hvgrCN2GO1qcUlX4pCaNh2f6JvsrHb2DmFrZ9I1ZCVcPWKE+4YcZ7U44PY8Uu/heZ0uPBalzndKAJamzqStElv1VKCQOTNFslgWwZ6AC7YGHApGX1CbpKBbeYXyu43sW6QjDly5vEzmFtBVypIcr6qlMKi8EuCz5nOTqaJ+JBiSMLgekCo9gh7mCkw8y+usxYZonQKLMsy1UIrTduj1qX1bPKOU7Qlivqy8iqB2G8pYitxHkI50Cqa51udt6ooGOz/smwMkybPOYpDsWEpNbnXPXDy4VSOYvb+e7qbHE/g0RHkh/D+FFLaHJWfRe9FhqFJbuZGS7emwNSuDvoxdBI/nJsyWk4mcT9mq621GCBFHAZ3S6OJs5D5ZPA4Sh5E+Rxj9VPTRiBUCRPn4LiOVmN0FI/XsCUDnp7catLkVSZzJO8FnwH3sVv/EjtDDSQAA4iVPl8IDaGJQPZuuRqm8M9loVJNScfitcQtWZGOIKs4WjMlnB/Y1qYHGKAZCSPqgGCke6YVpcS6LI4T/K2bXm33plSyAhBIQkD8KIDMUTvFT+K40N+qL86q7ROHM+dBaaClWKWREZP1zgHquesPkQn0O3QUTMrHneWrMlTNsHewEL0csEHIQ7pHdhU4GkwagwXk7aCux/sw3gXmotreV1GNSwQiMs4Zt0eyZYYeOE0AiJRwkonQRkex0F7c4cy5bHFTmIrXY5Vgs+qZVgtiBw+oOIwywuMPQwmXQ1DZ3fZ5WJYOY8uHnVEapWrKo2GvS2s7Cce2/EdYiP9pNgxgB/jbV8gOFd1iazR7R2xT3VdeVjgCtpw0fpiLcfd3g7DeR2kG679VeMr7s/SXZpX3bG88Dv6TPdn8GdjoWvSo/nwv+pQbhngy5hTxnMIbrH78+bGxbS/ub9E3BG/7v70ex+cO9bh8H/Y4V73hXMlyzK7j1GbS1gmNfbTPOE7zd8E+1ZiyfKxjtcsd7dKk0y2QaW2ZMl7PfwG9XTqytTUzWPDfpSPdDzNFlE9Ps1Ip6/eRY1oGKc5+K/tavVGzNiMge/t/sfv/d/89PiRk/5vj0/98XeU2Jck/2+Q+EcQRlt4zYj0Xw8Jrf01Rk17mpaVqopK8z/MWAtCDeQC4HLC4YlRs0ncb8ya5A3L5iMqGY1Tml9o0072CjtYmA28g6gplPX2nh+zha+9l9k8oYh7aW/zWAIEa6ilDd0z/W5zYd6Y3sedrkP7TuPdic2PSRa09XQ/35AY7o0oVizJalJ0rMdFPoeZrTi99wPHqoF5JQyd6Xo/cQPBPjRCvoMgP7zedTX9mGsYxfPDhFgC/XeoyR411xBBabUnM16cY3Ra9j9MsLrL8Q81XalPPgwNXTBmqae+9ZTFW950t624v6qOcq/zBSkE2b5d8WEmt/PMxRjs470vsuP48fSRcPnBpb5BBzzPPS+Gyk60nxuIIRX+V02KVP+/aipVeBQvz970vBzUT308r/Rish5X/hXAGMFf4bv05wRbT9d98CcyKP/4T2eO/vZPsUre8F8/oXD7LLF1pOBrlQAMwXi0f6gPu+xEpbB055j/2/H4qSJLtjculodZafU48ectXFTo3id/ysTV3sWTz/2VkP2DU4InbOBeJ38ap/PeXQT59i+xj37+i+Wk/NVwW+7fvPCnkqm7nD9l/Z+zm/qB7x8giBD2rAiXsZmW9jN5+NG4UVhd2ZWpfyAPnCoj7ztW9EckRSs6MdXx5D9A14abNYOVt55uqydrz8H+MJ35aZ3XubpOTA5QBqKfx460P46gimjtnwF1K7x5IX+w18Kd7zEHi7UnCnOy5yMuxSSH/g/wivtYLH2oNiRTlzsvunuWyyey9zkq5OXbwYE4laHneeUzGDqzkfgaQ1lNdPeDK5FUt/fp2+P/D+hoeSnsfaPU2i8cW+LI6B0Sgdun2rosJ4hLvpS3gUn+/3h+xgJ68nYuG/Ok4WlaTpT+oOXmZK8T7cnKcBEpczfmKX70cakevVWpWUJDUJ4niwUpQw/JvJOy8JJaOKEaEUCSBJYRSm7BZHLDCmLirBVfaijEKsQUPr8BO4/P51ln8wGrf4MBEstTzjyh11tzeTHEKhQq3xrZMTfPSiysMVijOvQWYoGOnMvbTcRPaW0ZIL8JDl4wBE4oTVk5TFVJx065wcj0SJxT0gDTwU9iugs2Pj2djVgm49FHYB+A6oOJ7MFiJdpX+TdX/ffUp9xVa1kZIWWhedZpdI4rxWJ6nHAViOWYt5oRERIjI5wdJeXFQtvAKoVrNLqglIEkf8MFFtOwHVQiPs+MRfGsuQo5TwqAs3kYFBLJYfpVdzznIkbz9idwv12DERcgVYUb0WVCZvdO7rfgQAus94zYAYOVMjI1GySB/ZkhfnK7fBhgBCOU88t8jYmz+DwKLwDF21+xIEsjbooLk3cBNUymomJpXmdS2A/QjR3RCDNSlGuN4izcGPZguG3f8AvTxgS6cklVka6PfMLvQHslvVjcMT2ALAnMI5Hv5VMxcrFIWg4bKRK5byBsJOKz6ud34PtxO/BFUQhArM2fTe5mmHaFdXRZ8+Xk2St6q6EqBgkaGIDqgWU0QXhJ7+ClS/wJrVWpYODFSigwmkddiYqQTK97FMf9ht7OoOzSKMXlw30fE70busCu+ajIwgIFsDjTr4Zb3DIA3AODFLyA2bzdYY4UMAGSyrERqp2wpTTTcwah2uqRIIwJ9NXuvBnp9TVU+nDOasnw1z6l0WH5yWGD9JEA7UZbnJnRvYsoNYi3hxfGqejYDjPDRLFV01x1bpF+FOLxPsgDKm0zzPNpM3lz2AWvpNjJA+qEFyX2S5qG2xbIORzKjvJ01TGMubtmERbgV8thfuCwOHoWGE3kSPD91FmiSF4xJquw5ekZYEbfMtpqEFDzeZnXJErYvBUS53RRvqLUVZook25yN6aFOcQ8MVOz1RUalQVl5RMerFq6cxvRM3s7BkZR5S5Hra6dfqB9AH6YXswI0omZIR0Nk2AHtOKFZTj5nfkdqoFhsbbrEawuhkgNCxVm+NFrugxbXOoqM1CPrFYA19g2gzKGmOhRMgeV38bV2etBrkJHVso3R9VOTPndkudSh/eaJvzFnE+FE3L4pPXyS5L/sSRh1l6hSP/mH4omxpML55rZJqGgvQTzb4VW8TwBc6D3hr6kJpz6Sat65Nh06opUSuP/eZX5v9fh63+QrL+omtlPDyBPhLvQ64daoxmd3/oQcFD6KM9p4Q0NMuAky48+zXhbp5cg3PLoADWRY21T9teaO5ryeIk5vBC8qTf5x6BxQQVhHvQM2H+dRwjJdHHdquxpzNRaO/a9GvZ2IqPOt5kwVa3PAqnj0nKnIJLw+7sFJngweOy4+lFanm77CbU+B6SMd6gPPnfpbUKl40g58327razW2m5cHyHdZMrdwHzXTqRLnsX/qA1QqV2tT+tpiUCuA2o3+RDOlLCkwdG/xzWXiBfb/bwinREHynSHIhCfEqh+8353jzb7WbU+uF7mWVKQYfvYJmab0sFg+G9+xl08DyX7rbeTIrQNPjJLw1AyAP0WqWujhkp7EjN+Km5dziMNlPa0xYwD721Lkw6eFLrLF6JE0usuwUbaBOzRnrbEkVUGEVAO4hfT7RD7gZGsFjvi7KOPzxhiL5q3DtcaWcZYAchyzjmdJgH99YQyuxwnpZ8TZVuNMqetcrqq5nHlWiLCfCwqaKFWP+rQDXdZay5bQj9VCUILvx9XSbpap05xVXlmdVRa+/BbXuFD9/r22HYu4YrctZ9IO5D/IJFH4psrvFUcS2e2klRIQn9F5CyJ5m2kq1epFJuN5U++9YlmuKSSJYtvLIYHPAV5hBIpK10GDWCVYckOUyzkAN4Z6dnAGTVFDuoGxIKLEJ582/ZAJE2xXpH1rkCO3svn7UZCad+XETh+yHFZ6xY3XIXXkbjFGMc0cq8fWVcGUogcDeB+OIHOfLR/ajQzMixzMbvAJSCft/nZLa44sDXMmryvZVhujcwDqhM3hA//vAYPuFWpdU4iZaRR1XXwBgIHwo+XKl0Gpg+IhYEgLAIcBSvpSMjAiCQizsA+A9r4ciEWOLisA2EMyOi/oS8b8mi21HzKnxBZxR7MksIZgxUAosb+gDSrHGgjn+Km+uP4BVR6WUQDbDbYBxlWNXTFLIn2UlAPR++rNdBGSnswr1EDOlBFIMXjiEHEoydzj2LiCw3fwODkeO6DA2SP7zbaqplWGA5kLdRKr/l9xE/k8XA0kYNuUeTIivcx+39T0oayAmpC4SvJ7YzuWG5k9mJaIbDE4WjML/MxJvctCOQssd+ailwbIYnizkgOW5Nku21O0hDxe7CZ8l8Zq7sAvKmCL2EF0eRfzkajC1oWsxtZ3B9AeAl9ZEtJxY1ZysdR7IIk5rM7O1G+AeSgtasV9MW7VLWP+1rWcYtB+FnQHrWvtnFLPnKdU+cjO1qYVjM7gMI9jpmbBfPmgxRYrJnekhPiixPq7IWGhnvpMzl6Sg5wkHUlKey3cUPldGyGy6aZjgHYMqGhAJDsu6+L+Kl8IKAnJmSnHIsutbQMFtKFGd3do6NQ772ue/DESJKxciesWRod4vm7JOh77byhldCoxRoMdsGmgl0rYDhA+/Yy9kr7GUNUGsE5olR2OEyic3XtZUUBFAl+Sj1EfgKZGHP1833fBlgSp93IudNGBbsHth/f40pK20fxZEbBA2e1Ff/iXLGzJ8fY8rsVumGGNemaX10nTHWGXht/XnKBjp1txtR0pIgQTtSecFphJ31JB94R3QQjuDRXxEPO4Ml5Qp4o+xK3GKIXFJlDS6Jmk7YqDMaArM5h1QKgbtz1i9diGAXUuA5Xzq8/sMs226VY/BXdsA9XSCTMcGuFUS0+ltu2EhxuGR2OC2vuzThG127tuaj8ksgrjgkLXTw7kbefPnK5Wdw+YH7XmrnIxdKqAsNWo/Fiaf/Tb9HMOfbjXU+fuSp+ILuXGbK5cM5ee+mTloyj3P0Y36DSbETGYxu7KGD7LGdSqiR8pihXbigdNmyUaPPL+HAz64gO/r06TnQJMu9BOcsUsMXAUbEjdBG/jjqrjmwy78qChYH4B3VUl51yKEQCAmDIH8+fojTMDqpzO/ahPUV1z7z5Y0pNc4XxZ0nPusTPZJQQ5jPvS6syWICU9dvDknHW6q6rv/nVkQfOo141+bLJS1646nhS7ljg3380s8634yC7PenhMxffzoS8oF11/jUj9fPwh9h9SeJnDcNDLp+z1EUxWNoDAONC/3yDwN5L/amz0EWVT1orY4esfQYmI6P7GLW1pbA9bOB2QI8KnX3nGQWJY6JyijzTGt0B7oUGHsHBWKap8CUcZ4f9Vm/uMPcKlSXOLW+4/NHmDFrjbznCvo1KgtOm3iodODI0kTlsHq5DOhaF/7ckHJtrn/74JpVgueXVXJLefUzotCmdrwbNlYrAzDCp6tJzHe0qjl2ldj/EFOoFHIcp8r2EC5aOQiNkiS6fGHzj28re767ZKVrDRD16kVvcuns8iyj84gh907KCMTnc3HhxMe2zc4fGCIM/2yJf17Nk/FZ0xIW74g9Orh7D/mj+FjjubJ3xHMHeo565IYxuglwYVglGfz7XXMIcuNOmOkp9NvT9lIJi7egDUfS+eflm5IqD14449ByHvpdlzNSqV3iFHx41yByGNtVl7LNZniwAKdwcgdOmV04tgpF27solgXBK2hnYfl1FfXmrd56xwiLNKzcASI7t/ToW8yQgxIGVSmY3VqTNoP8GLypWw52BlR+Jxdysf5g0r+TWyHA5x84kHqlqtbCr4yTEQoHQGDIWwfYevli2mCbXWn2UGqJPIskR9TWmuv6TmQ84EV+GWeOJ3kWT1xG9VUgRkt9wambdE3d4ZmhdZmJutX5feCUbybYwr5Lw5OQoZoFxoHfd74OONjbBtuhU+XK+y7+cgpPJRIIc2BhmWFgfC1aXirWw+J2a3JbF8mZYkttViWUMOWWWKtc624iO9mqt8CZpa5jTjEnhz6FcrZAlJ4cnyR/D+IFOz0axw7LRxHjQNQr8Qj7qp6zivoKNRop41kIzVt44v58clrkE5YuOAOEJrRXj2df66PtbgKY421GGxyGo8Q7U2NglnJ8N+7IoYK3HQYWC/C+4K01jj5D1UJIk8MMp98R9A9tP0zk+UaRlWToDTlp2CbkG6ZwZE9JLHTfv0s3XjWJ4XecA/FgpFABu9ECBAMAvUjZyobkd3pObLBjzfPmJ4fMzVbK4m7ltwMHqhat/Vj8K8E+CajFSXqXOSvY4pYghKMZM0+/sRRbQBNu0k0v0WaGA7XxA+BixYi13KSaPQt5FDCq5D58cp2Fvdy0HvMFe3ya3l009xeAqzGh/MlniRzKUwrBg5nzUm/Tari7DbwrtrmHnYOSAZSMEe7eO0d3FoFBsrOPkva8rOrFlviKkMiifBFaRJUTPk6UM727YSuBqSH9iOLPQGlkYDm0TWokdqDKk6lj4m+ufLJDOBTN3c48e+erRkmca+5WWjp1yGLMXlX1kGLuUX9qYtJKrM4GVroThqZ9ySoEB5ZQ2xXnwwCC6lnw7lw+cn90Awur08/uT7VViWRe50LrN61TrnFmkc9D1kHpVEpO3UDa1btXkc79ZobWw+DvPUkYRlPSIiA9wxZMJ67T4TtavqqP8Z5b80+1n0l8A/rBv9m8LO9yIVZ6wWwCC1H78X4HeWhCqjZ64BXHGnU0GW/vTZJmOy6gvi3V/8E3/f1SAwpLM/htCmb1NFm7Nl1nyhYTRUsIyd6Ca5HfDEl1o7Blzp8/dcbwoNdcaT7ZnGmupZk2y19WNUDhCa9jyXAf80/1e/yK/djXwRXndFQZ1Lqk3Z2yZeBx3Mf7VV6ouLPgd9KotQV9Patv8HNEC349+LLfdLb9KVxtD2/7xYsvHXJLW6TCrz/NYveSef2//Jz25jVt87g8TvAp2V8FxGza9gGPS6/KmBCyt5IeLE7LZop70Fre4jaIJW/c8e5WvvAfDiZrE6ccvPheJYid/sohGK6YPLtkycav2/N0pB7/UaILA7t0XnwtHR6a9c0t8I0He9NPml4BfAv7/GfBWOI7gMvcTChR49d+JqlzBjMf8NUBPwgks9fNaFSHx/44iQUAfJDm6SM1SqCDxhPMrTdj6P++UkJjZNlKOiZ+N4/0J4zV3tTd2a8Ki/zM2qwx+OI7TzNE+TH/v32natsibvJiPJuvlBshrmstp2tvWlNXF/LlcQqJfqshLwC8B/98FXC++k2r/pdy+Y9TaXPU8wGpzR+ZPM159WPRiqTi834v5jv/HXyfkGoefn8Bd74RlzgxCSQEws3YCZsPlRCboS+UMzON8V/juTXq+sc+CEPw3Pe019RidDqM6ePf2CYGw8iCDVevE+w5XuNIgk/HaUP7E4vR+PybXHRMP5XYKxuT0c/UEb9Zd7oX64cHEpA/njQn+OmqCTTzcvfIXUp4Dc8e9kuuuTGxaqdgwtjJfRT2HbrFbNTYZXkJ6Cem/AlIbHuweewoRgWQN9bp3NJiHftqgla6MnP/i+O6E4cGVSD3Y7b4/g6d1uB8SoFu87744Q02vGH6ge7JX2F7rddI+VVRaO/vTPw7Vd5Gjp4Qd+AmLE235AxpXPmCpCQIjfrafLG5b8AcErrK4pGL3Qw3lD3xaucWY+A6WuV3v/Kq6ausfhox11f9LQOT0jF8PRTQ76adjiN7OjOrCmhdlXKUoLMZ8JSe8c827gXeex0+R/EHiUV3IWa1BL7XuJaT/IZAwtMoo59AG5z5r2o7RVS+3zb4keUnykuQlyUuSlyQvSV6SvCR5SfKS5CXJS5KXJC9J/lMS9wbqtsFv36uVBAc8t1N++OdNVIJVraQpYd8NKXTxOdh3f7+P0fT9Bny6SZOsbC/BvtfTa1ubI5wTiqX8d78y7eoQDX0vsP3qMbZB/uF/3R78ayrxyAGk7VGve3R1TcdwmVAkHb5CNXdkGm/lAm/z0AhqWEcvOEb1dKHoXLw5xBuy1Lk3jq/p20RvFzeJWala4F2Ec11/Mh+Bk9n7EgW1UEHiWmTv6TzAlxdqZYxN7Udyjqq8THf2bZ1h3cyMVwOSWaqQqr4EHyizWgFwtrto3bsFf/B6eq8BbMaXXBq9HYFPQtXE97l3vandx83wa+3JAqtGfcALz+h3b75ToPTdYVD9TDS7nzB8YUPtr5VdxjXExHT1F7aSAgPLXKNl3YkF+2oc0uihpUn+RnJqrdUok9mCy78a4bSXgYQvrPjQNnDsaAvo12sGC7b1dIZr3GK2Zg39ZG9V5HSZSGV/tX4Nrxio9gPGYOUcenyknNk18uXhKGmq4cEVfm1gVgsj02N35/1y9vBIucFAx+qSkaUUZrP7BQZp8F7518Fs9I/u42fezO4RR9lmiwoMBQqd4d0pdeJ4iUSSMNc6+0aheWMUGv9A7LTsKFTwRTUonJ1rFBujPCN4k12i39swc+nYK6zKkMjvWL1r1AlV77F55YOfhrjkJpyasrCSRyVhpjTcniWTbzscRf0gqyKekUd9Ejj1rLg8qp93KV9pTZrPpQbKT8HR5VNvwipB84LowuUZLkHR9xHRUoQcm05eSMQrBraUZ2xZdtDTh1XQa8XryDD0VlU+L50Zrv1ZrIa4xqiSk310t2qWWT691qvERX4/Dmcuu1zIYyHlTeEFSG17CpdLjw/5PKoei7PWG++MmlGrb1pSwpcBCnD7EcxHhXTM6h/pJxdJETuDiYQ3sdHl7ET06Gy1mVWvgFKW1XTAQviJNTTcyMKGOR0RJik/zNN9PMIsjg/ZRC0OvIt3nO0NipzJodSWyTg/idNXkePuoiLzqPJAQQg/d3lCWOjBYr69o4CeHD7UoDDsX8Q1eIF4oUEpr8uXri4bxafWdvRCUatMdsbMSnPt4fbuubuMmR/UNK273YFz2eHpXOTGjgGt8EYRy7Oosi1+o42RYYJIRfTBPPm9w1FV1xD8op338hTTimsrtTWhITSKGcktrlF0mL9ILS4+WGt0wfMZPu3Fml/rQFWap7ksOK7K5vV4V6XylqvHldHHEYTjbE9U3TPovrqIAnT1eo9iKM2fwlG9i/uQfY0ZMh/tbG5iWC0tg1dtoTi+bhQEquss1kVgAijNemLUXP6NlZMInHsTlYA1oiDhM0d7zpkRQ8+zte7Blqymg7WJ7iOhBh6SeWc5JerK3sGrh9spCunQWfRZQXZUewU9ub2M75IJRLyPAikefND4mJh/K962AlWXsU9HqdeHrJZCmTNlPuSbXGgRm7STiZg8BAsFVZi/oRJnmoV+08ifEzso4YtQTdLVpnQklJJ+DHCfcuR+YYTq3kBL44icZ9znU/WkUMfwUbrPAG/FJnqprdF3aUKa1iUdk9TlmTwbRC5HUsT5/tG9XYJ891p7kyZD1w+yUKkxGskZWJ48bt+hYd6rXiDQoqKYgeFcZYrtYRqM3C1eOKWBvj0sMknCGvF6o6AzmZg4konLus3ItO2Ylg1ZS2rD3WqNB76sVpAvTHlw6a4UucLvS2XYYGOfcUg4yBdSaexeMjJUtrAj2p6NztS6lBv1lnEeYs3hKHZL2wqXMla2Xc7sv6Fvztb2VtfcHVeYHFkyxipsROlen7MHmrkfHLBg+wcqLcldNVp7P98esif95FnLoF7M6z33RCfVVVpSWOq1phvb7tKwM3nv4+VdbXIylxcQzXP9K+u7oJF8Pl8ATDf7JvII89CJwiqlfqf4rla2W/MqjWiyw+QMWMPyo1Hz6nmX0Jk2CPip0w3VYCC95/krzCdCoZAbQNXaMbBcHdm3gXxerjnWy3L5Er9/Wmq8hQSg98kZ+U0fTlnNeQu2u5etU16ij1iEnaNKCjhvOrCXAVfryS6LaIwLWSQXCPmJkQ44M4qI4DQXFnG8C05jZwt4F58oh2semo3aJbS/4VBWNtdJXpK3HF3TvHej4QDWhUdhKNtypVxkW/r9mEm0WGT7Fcp1tqnJ2v2uZpcXSfvFfWTXkHIRf0bBrcD68zeYbTAcn0PjzkmyDT2CvV/aZb9cMO/UQsHbcFGBTrlHYehfYD2xMFZ0DN4A4DpSW8QhKCW3rR7w53j7g/0Z9f4C7ZNkEc/yy238PFcGsBesNAJQfGMw4xJEs5HObPS7TH9IcaYtHBMWekuBQkjCjmufA5NtIVCgiiwWJyz8GbgUm+FxS8Y2X+UPXL6QjmWahIJwjhVmO/PVKV8lheh5jPxJlDOEtlWt3+UWVSWEMWJpWVC6n4rE8axbV1AMXT/EWu9KHh7JY7W8UovXmtSRqzZM3/lRAnlsVuzmCQTf5zpz+kPjs8ZWSbNbLSChPswjIOW3veVx8A3TcxV8MJKbHMM6SSdsVyxPDGtLto3Eczm44U2p6gTKGcs2sKIB8NnwWnWchihCzAdO+QYKXq/etwmkjMmC0ql12rVKRMbj04PonLOMSGJR+xTGjV4r/bAdeeqsmGk7Ky/tzZgzpvFZF+nppj1zx76nvk393GRaO2aY/S6Xj+anbASRdXCwDTa3FGbXnXuNzymbncg7RNs9crkRkycvp7fFmVSXtlQq77ic3bH5CLNFDIISFyz2iRj7v0q7eKVAl0IxBex2imgqRdm7VsZiDFHuYwg3a5JNVaLavt6TRqZ+jaQrMDHEekU7emXQAAuJcSmY3xWvlnyu8+hKddef4JzhhLjOm5cFTektwlDhmNc9Vzt8JXGd0yMZ3jJwrJh801duCSr5HJslHRYsL1V/hCu5A+MgfAnfSR0+DeiAcc3KlQMY9t8WR/PkeopEKomijKhur1LIEvfBBFoDAgfucfVzZZoful2ukq1PY+uZN7non/Ml+nBjiGw9EUf7vt3n6ZtqMxi8GZ2RZ/2F8QvHdjwKMe7xzu8gJY48Q0yRc4LPdN2Ey+QGgyH72boLRhqprYQ64urN0/a4cgkuYWuZ8/pQ1JTqLuxHafbk3lXPxBrH9FNQo1fz4TiAsNdXFVVYbZh3X/OzGE7yVev/tVNDzKVSpP0p5WumNq19DtMA6VWSA5g7U7untNcJmzaueXBnROI1SbwEz24aj4OoIoHQwlsjwTsOHIkijFlD9qMoY8bWUf3RqFX3rxYVFIMRd0sxllWQ/qK4/Dq9ZlFJBbxvdGaOzx080s3amS5ytCMkI5yGIsjnyBUWW73+3XoFvdh94lLcvpkghblul4AHB7t/dD/cd4DdCijJRwb5yugmHGcQR3W/MNJ4aORpNoHpUHntrQh+VGnkK25LkXUDTmbUkr1y80PYU53qCTq+eSzq5tcvD+9ITB1Z9Vs0udR188bCGtp4PHEfKHig1rm8ZHrpjqWL5YJYcBlEPd/VRr6cL+IRDsgVPts7UHIpZMLY+j60MsfUALjuYNbzzgFtgBAFDkCYyw3u073Q5YLNS/rnOZj4jiC8bKt/RrZlR055bu8ghqwh5nDmz3cUNnXthetwZqSjE9nsyj4Uzqdezqe9Xo5HXq0Qt44/LUOy2WRPgqvN5Jy6vR45G22CUxaEr1w7iMkzinrZLgeAjhVdqO+cnZ2Suv1wbfj4ksTW6ylRqbXjPjzPlWte6hHEVqGsRBdYdTWa1bOmR7/TJy1eI5npSgZ7RByrSCm4ct0PRb4SzYuBqrpSdLuFModB5qg00P0qMTz+XSkJFeAyKp2TUSAz/3pm5yT/DaXlvydCbqlGXZnauTG1fXzS7zawB77vEVCrFlrD3JNWuoXao4/ZKm/6NlJEq911zUMN836gst4n2e8PZfhJ4xvBs89Wja+DfwcRphURfkA0GKBZ5ijBgGAsJuDGDTmV3nIVHqtSjkfT9Ef7p7YSforfYgpxRUjhFqi81GgFHx+gJ98Spx9/Drvk9bHFTp7I4nzdx2QyrW1aaatWlh7/W8I1qpKVjCVcNw7at2XY2lMNmIUdVZJC5BoCTX0UWBOrRfNbIOQFBtI14ECw+8DMTbaT+WpBQtV8q8UVReNbyLzwIraNH6shMvSh2mOOAx9zzGkcs266N7oczeN8/jilPLN9zRRsYURQN/SF2qyIrdcKDrE2RJ+LchR6jqfxKbbtPdN3Ia1uTDeaCcLoDE0vQ96y7mHX9rVjLzNnnxhmhAwWy0aKqZwRPueYJ9WvimMDOEz1QWCNvd/ooI26VAdnD5hC10J4F9e/jiXjVZaeh72u2mAGB9hloqMbUirbaKtsCCrSLEWF0xCGPKnhXVumzJxJTUxXRLbOwM5UFbTtMv/d9oUtfDbOxbdYqbD5+yOmuk+Pq+6Zd0Czu6Z3UyR7imFdGFzfCnZj2IeiumeamxLZgzZjB/On4o7DhcfqMjsGSwYN9SlgkJrlLij3hkDfFAR6nqjp3xTpzwDJ1bnzQGKGxgM3zC0tvqoUHt15mSvjYNl+OHaUV/EYXw6wmn4sxl2ePsrw/8l0LV/Rv+mcAyLJo8HuC5ZGKj451X16Znt1iuF9XQJ9e6qvu5w8lf1XFe1QnsAxdK5n7HTUSdkLUpu2Sp7++GbPtxO/bTY9YQN6rDAO3lyxR6rrderV4/V3RU44dhkSV+oKlM515a+Nld7zdwJ+tcG01e57As0lHMfI0OqxsdI+6y2qIDkqhULnVOW3k6fOQRe85b7+6ar1K8s+/vKf/wtQSwMEFAACAAgAd4z3SmigejpNAAAAawAAABsAAAB1bml2ZXJzYWwvdW5pdmVyc2FsLnBuZy54bWyzsa/IzVEoSy0qzszPs1Uy1DNQsrfj5bIpKEoty0wtV6gAihnpGUCAkkKlrZIJErc8M6UkA6jCwNgYIZiRmpmeUWKrZG5uChfUB5oJAFBLAQIAABQAAgAIAESUV0cjtE77+wIAALAIAAAUAAAAAAAAAAEAAAAAAAAAAAB1bml2ZXJzYWwvcGxheWVyLnhtbFBLAQIAABQAAgAIAHeM90qHb5M5aCsAALNWAAAXAAAAAAAAAAAAAAAAAC0DAAB1bml2ZXJzYWwvdW5pdmVyc2FsLnBuZ1BLAQIAABQAAgAIAHeM90pooHo6TQAAAGsAAAAbAAAAAAAAAAEAAAAAAMouAAB1bml2ZXJzYWwvdW5pdmVyc2FsLnBuZy54bWxQSwUGAAAAAAMAAwDQAAAAUC8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员工执行力培训PPT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2liysk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1163</TotalTime>
  <Words>2041</Words>
  <Application>Microsoft Office PowerPoint</Application>
  <PresentationFormat>自定义</PresentationFormat>
  <Paragraphs>171</Paragraphs>
  <Slides>22</Slides>
  <Notes>22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员工执行力培训PPT</dc:title>
  <dc:creator>PPT</dc:creator>
  <cp:keywords>PPT</cp:keywords>
  <dc:description>www.1ppt.com</dc:description>
  <cp:lastModifiedBy>User</cp:lastModifiedBy>
  <cp:revision>273</cp:revision>
  <dcterms:created xsi:type="dcterms:W3CDTF">2018-01-07T13:00:52Z</dcterms:created>
  <dcterms:modified xsi:type="dcterms:W3CDTF">2020-08-06T04:39:48Z</dcterms:modified>
</cp:coreProperties>
</file>