
<file path=[Content_Types].xml><?xml version="1.0" encoding="utf-8"?>
<Types xmlns="http://schemas.openxmlformats.org/package/2006/content-types">
  <Default Extension="mp3" ContentType="audio/unknown"/>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2.xml" ContentType="application/vnd.openxmlformats-officedocument.theme+xml"/>
  <Override PartName="/ppt/tags/tag1.xml" ContentType="application/vnd.openxmlformats-officedocument.presentationml.tags+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notesSlides/notesSlide4.xml" ContentType="application/vnd.openxmlformats-officedocument.presentationml.notesSlide+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notesSlides/notesSlide5.xml" ContentType="application/vnd.openxmlformats-officedocument.presentationml.notesSlide+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notesSlides/notesSlide6.xml" ContentType="application/vnd.openxmlformats-officedocument.presentationml.notesSlide+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notesSlides/notesSlide7.xml" ContentType="application/vnd.openxmlformats-officedocument.presentationml.notesSlide+xml"/>
  <Override PartName="/ppt/tags/tag58.xml" ContentType="application/vnd.openxmlformats-officedocument.presentationml.tags+xml"/>
  <Override PartName="/ppt/tags/tag59.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notesSlides/notesSlide8.xml" ContentType="application/vnd.openxmlformats-officedocument.presentationml.notesSlide+xml"/>
  <Override PartName="/ppt/notesSlides/notesSlide9.xml" ContentType="application/vnd.openxmlformats-officedocument.presentationml.notesSlide+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notesSlides/notesSlide10.xml" ContentType="application/vnd.openxmlformats-officedocument.presentationml.notesSlide+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notesSlides/notesSlide11.xml" ContentType="application/vnd.openxmlformats-officedocument.presentationml.notesSlide+xml"/>
  <Override PartName="/ppt/tags/tag88.xml" ContentType="application/vnd.openxmlformats-officedocument.presentationml.tags+xml"/>
  <Override PartName="/ppt/tags/tag8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notesSlides/notesSlide12.xml" ContentType="application/vnd.openxmlformats-officedocument.presentationml.notesSlide+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notesSlides/notesSlide15.xml" ContentType="application/vnd.openxmlformats-officedocument.presentationml.notesSlide+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notesSlides/notesSlide16.xml" ContentType="application/vnd.openxmlformats-officedocument.presentationml.notesSlide+xml"/>
  <Override PartName="/ppt/tags/tag109.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tags/tag114.xml" ContentType="application/vnd.openxmlformats-officedocument.presentationml.tags+xml"/>
  <Override PartName="/ppt/notesSlides/notesSlide17.xml" ContentType="application/vnd.openxmlformats-officedocument.presentationml.notesSlide+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tags/tag119.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tags/tag123.xml" ContentType="application/vnd.openxmlformats-officedocument.presentationml.tags+xml"/>
  <Override PartName="/ppt/notesSlides/notesSlide20.xml" ContentType="application/vnd.openxmlformats-officedocument.presentationml.notesSlide+xml"/>
  <Override PartName="/ppt/tags/tag124.xml" ContentType="application/vnd.openxmlformats-officedocument.presentationml.tags+xml"/>
  <Override PartName="/ppt/tags/tag125.xml" ContentType="application/vnd.openxmlformats-officedocument.presentationml.tags+xml"/>
  <Override PartName="/ppt/tags/tag126.xml" ContentType="application/vnd.openxmlformats-officedocument.presentationml.tags+xml"/>
  <Override PartName="/ppt/tags/tag127.xml" ContentType="application/vnd.openxmlformats-officedocument.presentationml.tags+xml"/>
  <Override PartName="/ppt/notesSlides/notesSlide21.xml" ContentType="application/vnd.openxmlformats-officedocument.presentationml.notesSlide+xml"/>
  <Override PartName="/ppt/tags/tag128.xml" ContentType="application/vnd.openxmlformats-officedocument.presentationml.tags+xml"/>
  <Override PartName="/ppt/tags/tag129.xml" ContentType="application/vnd.openxmlformats-officedocument.presentationml.tags+xml"/>
  <Override PartName="/ppt/tags/tag130.xml" ContentType="application/vnd.openxmlformats-officedocument.presentationml.tags+xml"/>
  <Override PartName="/ppt/tags/tag131.xml" ContentType="application/vnd.openxmlformats-officedocument.presentationml.tags+xml"/>
  <Override PartName="/ppt/tags/tag132.xml" ContentType="application/vnd.openxmlformats-officedocument.presentationml.tags+xml"/>
  <Override PartName="/ppt/tags/tag133.xml" ContentType="application/vnd.openxmlformats-officedocument.presentationml.tags+xml"/>
  <Override PartName="/ppt/tags/tag134.xml" ContentType="application/vnd.openxmlformats-officedocument.presentationml.tags+xml"/>
  <Override PartName="/ppt/tags/tag135.xml" ContentType="application/vnd.openxmlformats-officedocument.presentationml.tags+xml"/>
  <Override PartName="/ppt/tags/tag136.xml" ContentType="application/vnd.openxmlformats-officedocument.presentationml.tags+xml"/>
  <Override PartName="/ppt/tags/tag137.xml" ContentType="application/vnd.openxmlformats-officedocument.presentationml.tags+xml"/>
  <Override PartName="/ppt/tags/tag138.xml" ContentType="application/vnd.openxmlformats-officedocument.presentationml.tags+xml"/>
  <Override PartName="/ppt/tags/tag139.xml" ContentType="application/vnd.openxmlformats-officedocument.presentationml.tags+xml"/>
  <Override PartName="/ppt/tags/tag140.xml" ContentType="application/vnd.openxmlformats-officedocument.presentationml.tags+xml"/>
  <Override PartName="/ppt/notesSlides/notesSlide22.xml" ContentType="application/vnd.openxmlformats-officedocument.presentationml.notesSlide+xml"/>
  <Override PartName="/ppt/tags/tag141.xml" ContentType="application/vnd.openxmlformats-officedocument.presentationml.tags+xml"/>
  <Override PartName="/ppt/tags/tag142.xml" ContentType="application/vnd.openxmlformats-officedocument.presentationml.tags+xml"/>
  <Override PartName="/ppt/tags/tag143.xml" ContentType="application/vnd.openxmlformats-officedocument.presentationml.tags+xml"/>
  <Override PartName="/ppt/tags/tag144.xml" ContentType="application/vnd.openxmlformats-officedocument.presentationml.tags+xml"/>
  <Override PartName="/ppt/tags/tag145.xml" ContentType="application/vnd.openxmlformats-officedocument.presentationml.tags+xml"/>
  <Override PartName="/ppt/tags/tag146.xml" ContentType="application/vnd.openxmlformats-officedocument.presentationml.tags+xml"/>
  <Override PartName="/ppt/tags/tag147.xml" ContentType="application/vnd.openxmlformats-officedocument.presentationml.tags+xml"/>
  <Override PartName="/ppt/tags/tag148.xml" ContentType="application/vnd.openxmlformats-officedocument.presentationml.tags+xml"/>
  <Override PartName="/ppt/tags/tag149.xml" ContentType="application/vnd.openxmlformats-officedocument.presentationml.tags+xml"/>
  <Override PartName="/ppt/tags/tag150.xml" ContentType="application/vnd.openxmlformats-officedocument.presentationml.tags+xml"/>
  <Override PartName="/ppt/tags/tag151.xml" ContentType="application/vnd.openxmlformats-officedocument.presentationml.tags+xml"/>
  <Override PartName="/ppt/tags/tag152.xml" ContentType="application/vnd.openxmlformats-officedocument.presentationml.tags+xml"/>
  <Override PartName="/ppt/tags/tag153.xml" ContentType="application/vnd.openxmlformats-officedocument.presentationml.tags+xml"/>
  <Override PartName="/ppt/tags/tag154.xml" ContentType="application/vnd.openxmlformats-officedocument.presentationml.tags+xml"/>
  <Override PartName="/ppt/tags/tag155.xml" ContentType="application/vnd.openxmlformats-officedocument.presentationml.tags+xml"/>
  <Override PartName="/ppt/notesSlides/notesSlide23.xml" ContentType="application/vnd.openxmlformats-officedocument.presentationml.notesSlide+xml"/>
  <Override PartName="/ppt/tags/tag156.xml" ContentType="application/vnd.openxmlformats-officedocument.presentationml.tags+xml"/>
  <Override PartName="/ppt/notesSlides/notesSlide2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26"/>
  </p:notesMasterIdLst>
  <p:sldIdLst>
    <p:sldId id="256" r:id="rId2"/>
    <p:sldId id="257" r:id="rId3"/>
    <p:sldId id="258" r:id="rId4"/>
    <p:sldId id="284" r:id="rId5"/>
    <p:sldId id="285" r:id="rId6"/>
    <p:sldId id="286" r:id="rId7"/>
    <p:sldId id="287" r:id="rId8"/>
    <p:sldId id="288" r:id="rId9"/>
    <p:sldId id="264" r:id="rId10"/>
    <p:sldId id="289" r:id="rId11"/>
    <p:sldId id="291" r:id="rId12"/>
    <p:sldId id="290" r:id="rId13"/>
    <p:sldId id="296" r:id="rId14"/>
    <p:sldId id="265" r:id="rId15"/>
    <p:sldId id="292" r:id="rId16"/>
    <p:sldId id="297" r:id="rId17"/>
    <p:sldId id="298" r:id="rId18"/>
    <p:sldId id="293" r:id="rId19"/>
    <p:sldId id="266" r:id="rId20"/>
    <p:sldId id="294" r:id="rId21"/>
    <p:sldId id="295" r:id="rId22"/>
    <p:sldId id="299" r:id="rId23"/>
    <p:sldId id="300" r:id="rId24"/>
    <p:sldId id="301" r:id="rId25"/>
  </p:sldIdLst>
  <p:sldSz cx="12192000" cy="6858000"/>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FFFF"/>
    <a:srgbClr val="005A72"/>
    <a:srgbClr val="00516C"/>
    <a:srgbClr val="003F5B"/>
    <a:srgbClr val="000000"/>
    <a:srgbClr val="F3F3F3"/>
    <a:srgbClr val="F7FCFE"/>
    <a:srgbClr val="FFFFFC"/>
    <a:srgbClr val="E6E6E6"/>
    <a:srgbClr val="44BE9B"/>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5" autoAdjust="0"/>
    <p:restoredTop sz="94618" autoAdjust="0"/>
  </p:normalViewPr>
  <p:slideViewPr>
    <p:cSldViewPr snapToGrid="0" showGuides="1">
      <p:cViewPr>
        <p:scale>
          <a:sx n="90" d="100"/>
          <a:sy n="90" d="100"/>
        </p:scale>
        <p:origin x="-168" y="-90"/>
      </p:cViewPr>
      <p:guideLst>
        <p:guide orient="horz" pos="129"/>
        <p:guide orient="horz" pos="4190"/>
        <p:guide orient="horz" pos="561"/>
        <p:guide orient="horz" pos="691"/>
        <p:guide orient="horz" pos="4017"/>
        <p:guide orient="horz" pos="3888"/>
        <p:guide pos="230"/>
        <p:guide pos="7449"/>
      </p:guideLst>
    </p:cSldViewPr>
  </p:slideViewPr>
  <p:notesTextViewPr>
    <p:cViewPr>
      <p:scale>
        <a:sx n="1" d="1"/>
        <a:sy n="1" d="1"/>
      </p:scale>
      <p:origin x="0" y="0"/>
    </p:cViewPr>
  </p:notesTextViewPr>
  <p:sorterViewPr>
    <p:cViewPr varScale="1">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41743F9-9B08-422F-9ECE-BE7148BC7DDC}" type="datetimeFigureOut">
              <a:rPr lang="zh-CN" altLang="en-US" smtClean="0"/>
              <a:t>2018/1/12</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34C0232-94FA-4EBE-BB9B-79FBE486032D}" type="slidenum">
              <a:rPr lang="zh-CN" altLang="en-US" smtClean="0"/>
              <a:t>‹#›</a:t>
            </a:fld>
            <a:endParaRPr lang="zh-CN" altLang="en-US"/>
          </a:p>
        </p:txBody>
      </p:sp>
    </p:spTree>
    <p:extLst>
      <p:ext uri="{BB962C8B-B14F-4D97-AF65-F5344CB8AC3E}">
        <p14:creationId xmlns:p14="http://schemas.microsoft.com/office/powerpoint/2010/main" val="366387889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sz="1200" b="0" i="0" kern="1200" dirty="0">
                <a:solidFill>
                  <a:schemeClr val="tx1"/>
                </a:solidFill>
                <a:effectLst/>
                <a:latin typeface="+mn-lt"/>
                <a:ea typeface="+mn-ea"/>
                <a:cs typeface="+mn-cs"/>
              </a:rPr>
              <a:t>本</a:t>
            </a:r>
            <a:r>
              <a:rPr lang="en-US" altLang="zh-CN" sz="1200" b="0" i="0" kern="1200" dirty="0">
                <a:solidFill>
                  <a:schemeClr val="tx1"/>
                </a:solidFill>
                <a:effectLst/>
                <a:latin typeface="+mn-lt"/>
                <a:ea typeface="+mn-ea"/>
                <a:cs typeface="+mn-cs"/>
              </a:rPr>
              <a:t>PPT</a:t>
            </a:r>
            <a:r>
              <a:rPr lang="zh-CN" altLang="en-US" sz="1200" b="0" i="0" kern="1200" dirty="0">
                <a:solidFill>
                  <a:schemeClr val="tx1"/>
                </a:solidFill>
                <a:effectLst/>
                <a:latin typeface="+mn-lt"/>
                <a:ea typeface="+mn-ea"/>
                <a:cs typeface="+mn-cs"/>
              </a:rPr>
              <a:t>模板部分元素使用了幻灯片母版制作。如果需要修改，点击</a:t>
            </a:r>
            <a:r>
              <a:rPr lang="en-US" altLang="zh-CN" sz="1200" b="0" i="0" kern="1200" dirty="0">
                <a:solidFill>
                  <a:schemeClr val="tx1"/>
                </a:solidFill>
                <a:effectLst/>
                <a:latin typeface="+mn-lt"/>
                <a:ea typeface="+mn-ea"/>
                <a:cs typeface="+mn-cs"/>
              </a:rPr>
              <a:t>-</a:t>
            </a:r>
            <a:r>
              <a:rPr lang="zh-CN" altLang="en-US" sz="1200" b="0" i="0" kern="1200" dirty="0">
                <a:solidFill>
                  <a:schemeClr val="tx1"/>
                </a:solidFill>
                <a:effectLst/>
                <a:latin typeface="+mn-lt"/>
                <a:ea typeface="+mn-ea"/>
                <a:cs typeface="+mn-cs"/>
              </a:rPr>
              <a:t>视图</a:t>
            </a:r>
            <a:r>
              <a:rPr lang="en-US" altLang="zh-CN" sz="1200" b="0" i="0" kern="1200" dirty="0">
                <a:solidFill>
                  <a:schemeClr val="tx1"/>
                </a:solidFill>
                <a:effectLst/>
                <a:latin typeface="+mn-lt"/>
                <a:ea typeface="+mn-ea"/>
                <a:cs typeface="+mn-cs"/>
              </a:rPr>
              <a:t>-</a:t>
            </a:r>
            <a:r>
              <a:rPr lang="zh-CN" altLang="en-US" sz="1200" b="0" i="0" kern="1200" dirty="0">
                <a:solidFill>
                  <a:schemeClr val="tx1"/>
                </a:solidFill>
                <a:effectLst/>
                <a:latin typeface="+mn-lt"/>
                <a:ea typeface="+mn-ea"/>
                <a:cs typeface="+mn-cs"/>
              </a:rPr>
              <a:t>幻灯片母版</a:t>
            </a:r>
            <a:r>
              <a:rPr lang="en-US" altLang="zh-CN" sz="1200" b="0" i="0" kern="1200" dirty="0">
                <a:solidFill>
                  <a:schemeClr val="tx1"/>
                </a:solidFill>
                <a:effectLst/>
                <a:latin typeface="+mn-lt"/>
                <a:ea typeface="+mn-ea"/>
                <a:cs typeface="+mn-cs"/>
              </a:rPr>
              <a:t>-</a:t>
            </a:r>
            <a:r>
              <a:rPr lang="zh-CN" altLang="en-US" sz="1200" b="0" i="0" kern="1200" dirty="0">
                <a:solidFill>
                  <a:schemeClr val="tx1"/>
                </a:solidFill>
                <a:effectLst/>
                <a:latin typeface="+mn-lt"/>
                <a:ea typeface="+mn-ea"/>
                <a:cs typeface="+mn-cs"/>
              </a:rPr>
              <a:t>修改；完成后关闭编辑母版即可。</a:t>
            </a:r>
            <a:endParaRPr lang="zh-CN" altLang="en-US" dirty="0"/>
          </a:p>
        </p:txBody>
      </p:sp>
      <p:sp>
        <p:nvSpPr>
          <p:cNvPr id="4" name="灯片编号占位符 3"/>
          <p:cNvSpPr>
            <a:spLocks noGrp="1"/>
          </p:cNvSpPr>
          <p:nvPr>
            <p:ph type="sldNum" sz="quarter" idx="10"/>
          </p:nvPr>
        </p:nvSpPr>
        <p:spPr/>
        <p:txBody>
          <a:bodyPr/>
          <a:lstStyle/>
          <a:p>
            <a:fld id="{D34C0232-94FA-4EBE-BB9B-79FBE486032D}" type="slidenum">
              <a:rPr lang="zh-CN" altLang="en-US" smtClean="0"/>
              <a:t>1</a:t>
            </a:fld>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34C0232-94FA-4EBE-BB9B-79FBE486032D}" type="slidenum">
              <a:rPr lang="zh-CN" altLang="en-US" smtClean="0"/>
              <a:t>2</a:t>
            </a:fld>
            <a:endParaRPr lang="zh-CN"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34C0232-94FA-4EBE-BB9B-79FBE486032D}" type="slidenum">
              <a:rPr lang="zh-CN" altLang="en-US" smtClean="0"/>
              <a:t>3</a:t>
            </a:fld>
            <a:endParaRPr lang="zh-CN"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34C0232-94FA-4EBE-BB9B-79FBE486032D}" type="slidenum">
              <a:rPr lang="zh-CN" altLang="en-US" smtClean="0"/>
              <a:t>4</a:t>
            </a:fld>
            <a:endParaRPr lang="zh-CN"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34C0232-94FA-4EBE-BB9B-79FBE486032D}" type="slidenum">
              <a:rPr lang="zh-CN" altLang="en-US" smtClean="0"/>
              <a:t>5</a:t>
            </a:fld>
            <a:endParaRPr lang="zh-CN"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34C0232-94FA-4EBE-BB9B-79FBE486032D}" type="slidenum">
              <a:rPr lang="zh-CN" altLang="en-US" smtClean="0"/>
              <a:t>6</a:t>
            </a:fld>
            <a:endParaRPr lang="zh-CN"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34C0232-94FA-4EBE-BB9B-79FBE486032D}" type="slidenum">
              <a:rPr lang="zh-CN" altLang="en-US" smtClean="0"/>
              <a:t>7</a:t>
            </a:fld>
            <a:endParaRPr lang="zh-CN"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34C0232-94FA-4EBE-BB9B-79FBE486032D}" type="slidenum">
              <a:rPr lang="zh-CN" altLang="en-US" smtClean="0"/>
              <a:t>8</a:t>
            </a:fld>
            <a:endParaRPr lang="zh-CN" alt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34C0232-94FA-4EBE-BB9B-79FBE486032D}" type="slidenum">
              <a:rPr lang="zh-CN" altLang="en-US" smtClean="0"/>
              <a:t>9</a:t>
            </a:fld>
            <a:endParaRPr lang="zh-CN" alt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34C0232-94FA-4EBE-BB9B-79FBE486032D}" type="slidenum">
              <a:rPr lang="zh-CN" altLang="en-US" smtClean="0"/>
              <a:t>10</a:t>
            </a:fld>
            <a:endParaRPr lang="zh-CN" alt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34C0232-94FA-4EBE-BB9B-79FBE486032D}" type="slidenum">
              <a:rPr lang="zh-CN" altLang="en-US" smtClean="0"/>
              <a:t>11</a:t>
            </a:fld>
            <a:endParaRPr lang="zh-CN" alt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34C0232-94FA-4EBE-BB9B-79FBE486032D}" type="slidenum">
              <a:rPr lang="zh-CN" altLang="en-US" smtClean="0"/>
              <a:t>12</a:t>
            </a:fld>
            <a:endParaRPr lang="zh-CN" alt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34C0232-94FA-4EBE-BB9B-79FBE486032D}" type="slidenum">
              <a:rPr lang="zh-CN" altLang="en-US" smtClean="0"/>
              <a:t>13</a:t>
            </a:fld>
            <a:endParaRPr lang="zh-CN" alt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34C0232-94FA-4EBE-BB9B-79FBE486032D}" type="slidenum">
              <a:rPr lang="zh-CN" altLang="en-US" smtClean="0"/>
              <a:t>14</a:t>
            </a:fld>
            <a:endParaRPr lang="zh-CN" alt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34C0232-94FA-4EBE-BB9B-79FBE486032D}" type="slidenum">
              <a:rPr lang="zh-CN" altLang="en-US" smtClean="0"/>
              <a:t>15</a:t>
            </a:fld>
            <a:endParaRPr lang="zh-CN" alt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34C0232-94FA-4EBE-BB9B-79FBE486032D}" type="slidenum">
              <a:rPr lang="zh-CN" altLang="en-US" smtClean="0"/>
              <a:t>16</a:t>
            </a:fld>
            <a:endParaRPr lang="zh-CN" alt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34C0232-94FA-4EBE-BB9B-79FBE486032D}" type="slidenum">
              <a:rPr lang="zh-CN" altLang="en-US" smtClean="0"/>
              <a:t>17</a:t>
            </a:fld>
            <a:endParaRPr lang="zh-CN" alt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34C0232-94FA-4EBE-BB9B-79FBE486032D}" type="slidenum">
              <a:rPr lang="zh-CN" altLang="en-US" smtClean="0"/>
              <a:t>18</a:t>
            </a:fld>
            <a:endParaRPr lang="zh-CN" alt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34C0232-94FA-4EBE-BB9B-79FBE486032D}" type="slidenum">
              <a:rPr lang="zh-CN" altLang="en-US" smtClean="0"/>
              <a:t>19</a:t>
            </a:fld>
            <a:endParaRPr lang="zh-CN" alt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34C0232-94FA-4EBE-BB9B-79FBE486032D}" type="slidenum">
              <a:rPr lang="zh-CN" altLang="en-US" smtClean="0"/>
              <a:t>20</a:t>
            </a:fld>
            <a:endParaRPr lang="zh-CN" alt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34C0232-94FA-4EBE-BB9B-79FBE486032D}" type="slidenum">
              <a:rPr lang="zh-CN" altLang="en-US" smtClean="0"/>
              <a:t>21</a:t>
            </a:fld>
            <a:endParaRPr lang="zh-CN" alt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34C0232-94FA-4EBE-BB9B-79FBE486032D}" type="slidenum">
              <a:rPr lang="zh-CN" altLang="en-US" smtClean="0"/>
              <a:t>22</a:t>
            </a:fld>
            <a:endParaRPr lang="zh-CN" alt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34C0232-94FA-4EBE-BB9B-79FBE486032D}" type="slidenum">
              <a:rPr lang="zh-CN" altLang="en-US" smtClean="0"/>
              <a:t>23</a:t>
            </a:fld>
            <a:endParaRPr lang="zh-CN" altLang="en-US"/>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sz="1200" b="0" i="0" kern="1200" dirty="0">
                <a:solidFill>
                  <a:schemeClr val="tx1"/>
                </a:solidFill>
                <a:effectLst/>
                <a:latin typeface="+mn-lt"/>
                <a:ea typeface="+mn-ea"/>
                <a:cs typeface="+mn-cs"/>
              </a:rPr>
              <a:t>本</a:t>
            </a:r>
            <a:r>
              <a:rPr lang="en-US" altLang="zh-CN" sz="1200" b="0" i="0" kern="1200" dirty="0">
                <a:solidFill>
                  <a:schemeClr val="tx1"/>
                </a:solidFill>
                <a:effectLst/>
                <a:latin typeface="+mn-lt"/>
                <a:ea typeface="+mn-ea"/>
                <a:cs typeface="+mn-cs"/>
              </a:rPr>
              <a:t>PPT</a:t>
            </a:r>
            <a:r>
              <a:rPr lang="zh-CN" altLang="en-US" sz="1200" b="0" i="0" kern="1200" dirty="0">
                <a:solidFill>
                  <a:schemeClr val="tx1"/>
                </a:solidFill>
                <a:effectLst/>
                <a:latin typeface="+mn-lt"/>
                <a:ea typeface="+mn-ea"/>
                <a:cs typeface="+mn-cs"/>
              </a:rPr>
              <a:t>模板部分元素使用了幻灯片母版制作。如果需要修改，点击</a:t>
            </a:r>
            <a:r>
              <a:rPr lang="en-US" altLang="zh-CN" sz="1200" b="0" i="0" kern="1200" dirty="0">
                <a:solidFill>
                  <a:schemeClr val="tx1"/>
                </a:solidFill>
                <a:effectLst/>
                <a:latin typeface="+mn-lt"/>
                <a:ea typeface="+mn-ea"/>
                <a:cs typeface="+mn-cs"/>
              </a:rPr>
              <a:t>-</a:t>
            </a:r>
            <a:r>
              <a:rPr lang="zh-CN" altLang="en-US" sz="1200" b="0" i="0" kern="1200" dirty="0">
                <a:solidFill>
                  <a:schemeClr val="tx1"/>
                </a:solidFill>
                <a:effectLst/>
                <a:latin typeface="+mn-lt"/>
                <a:ea typeface="+mn-ea"/>
                <a:cs typeface="+mn-cs"/>
              </a:rPr>
              <a:t>视图</a:t>
            </a:r>
            <a:r>
              <a:rPr lang="en-US" altLang="zh-CN" sz="1200" b="0" i="0" kern="1200" dirty="0">
                <a:solidFill>
                  <a:schemeClr val="tx1"/>
                </a:solidFill>
                <a:effectLst/>
                <a:latin typeface="+mn-lt"/>
                <a:ea typeface="+mn-ea"/>
                <a:cs typeface="+mn-cs"/>
              </a:rPr>
              <a:t>-</a:t>
            </a:r>
            <a:r>
              <a:rPr lang="zh-CN" altLang="en-US" sz="1200" b="0" i="0" kern="1200" dirty="0">
                <a:solidFill>
                  <a:schemeClr val="tx1"/>
                </a:solidFill>
                <a:effectLst/>
                <a:latin typeface="+mn-lt"/>
                <a:ea typeface="+mn-ea"/>
                <a:cs typeface="+mn-cs"/>
              </a:rPr>
              <a:t>幻灯片母版</a:t>
            </a:r>
            <a:r>
              <a:rPr lang="en-US" altLang="zh-CN" sz="1200" b="0" i="0" kern="1200" dirty="0">
                <a:solidFill>
                  <a:schemeClr val="tx1"/>
                </a:solidFill>
                <a:effectLst/>
                <a:latin typeface="+mn-lt"/>
                <a:ea typeface="+mn-ea"/>
                <a:cs typeface="+mn-cs"/>
              </a:rPr>
              <a:t>-</a:t>
            </a:r>
            <a:r>
              <a:rPr lang="zh-CN" altLang="en-US" sz="1200" b="0" i="0" kern="1200" dirty="0">
                <a:solidFill>
                  <a:schemeClr val="tx1"/>
                </a:solidFill>
                <a:effectLst/>
                <a:latin typeface="+mn-lt"/>
                <a:ea typeface="+mn-ea"/>
                <a:cs typeface="+mn-cs"/>
              </a:rPr>
              <a:t>修改；完成后关闭编辑母版即可。</a:t>
            </a:r>
            <a:endParaRPr lang="zh-CN" altLang="en-US" dirty="0"/>
          </a:p>
        </p:txBody>
      </p:sp>
      <p:sp>
        <p:nvSpPr>
          <p:cNvPr id="4" name="灯片编号占位符 3"/>
          <p:cNvSpPr>
            <a:spLocks noGrp="1"/>
          </p:cNvSpPr>
          <p:nvPr>
            <p:ph type="sldNum" sz="quarter" idx="10"/>
          </p:nvPr>
        </p:nvSpPr>
        <p:spPr/>
        <p:txBody>
          <a:bodyPr/>
          <a:lstStyle/>
          <a:p>
            <a:fld id="{D34C0232-94FA-4EBE-BB9B-79FBE486032D}" type="slidenum">
              <a:rPr lang="zh-CN" altLang="en-US" smtClean="0"/>
              <a:t>24</a:t>
            </a:fld>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首页">
    <p:spTree>
      <p:nvGrpSpPr>
        <p:cNvPr id="1" name=""/>
        <p:cNvGrpSpPr/>
        <p:nvPr/>
      </p:nvGrpSpPr>
      <p:grpSpPr>
        <a:xfrm>
          <a:off x="0" y="0"/>
          <a:ext cx="0" cy="0"/>
          <a:chOff x="0" y="0"/>
          <a:chExt cx="0" cy="0"/>
        </a:xfrm>
      </p:grpSpPr>
      <p:pic>
        <p:nvPicPr>
          <p:cNvPr id="2" name="图片 1"/>
          <p:cNvPicPr>
            <a:picLocks noChangeAspect="1"/>
          </p:cNvPicPr>
          <p:nvPr userDrawn="1"/>
        </p:nvPicPr>
        <p:blipFill rotWithShape="1">
          <a:blip r:embed="rId2">
            <a:extLst>
              <a:ext uri="{28A0092B-C50C-407E-A947-70E740481C1C}">
                <a14:useLocalDpi xmlns:a14="http://schemas.microsoft.com/office/drawing/2010/main" val="0"/>
              </a:ext>
            </a:extLst>
          </a:blip>
          <a:srcRect l="7959" r="3152"/>
          <a:stretch>
            <a:fillRect/>
          </a:stretch>
        </p:blipFill>
        <p:spPr>
          <a:xfrm>
            <a:off x="0" y="0"/>
            <a:ext cx="12192000" cy="6858000"/>
          </a:xfrm>
          <a:prstGeom prst="rect">
            <a:avLst/>
          </a:prstGeom>
        </p:spPr>
      </p:pic>
      <p:sp>
        <p:nvSpPr>
          <p:cNvPr id="3" name="矩形 2"/>
          <p:cNvSpPr/>
          <p:nvPr userDrawn="1"/>
        </p:nvSpPr>
        <p:spPr>
          <a:xfrm>
            <a:off x="5237825" y="5015883"/>
            <a:ext cx="3462292" cy="1748901"/>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400" advClick="0" advTm="5000">
        <p14:ripple/>
      </p:transition>
    </mc:Choice>
    <mc:Fallback xmlns="">
      <p:transition spd="slow" advClick="0" advTm="5000">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目录页">
    <p:spTree>
      <p:nvGrpSpPr>
        <p:cNvPr id="1" name=""/>
        <p:cNvGrpSpPr/>
        <p:nvPr/>
      </p:nvGrpSpPr>
      <p:grpSpPr>
        <a:xfrm>
          <a:off x="0" y="0"/>
          <a:ext cx="0" cy="0"/>
          <a:chOff x="0" y="0"/>
          <a:chExt cx="0" cy="0"/>
        </a:xfrm>
      </p:grpSpPr>
      <p:pic>
        <p:nvPicPr>
          <p:cNvPr id="2" name="图片 1"/>
          <p:cNvPicPr>
            <a:picLocks noChangeAspect="1"/>
          </p:cNvPicPr>
          <p:nvPr userDrawn="1"/>
        </p:nvPicPr>
        <p:blipFill rotWithShape="1">
          <a:blip r:embed="rId2">
            <a:extLst>
              <a:ext uri="{28A0092B-C50C-407E-A947-70E740481C1C}">
                <a14:useLocalDpi xmlns:a14="http://schemas.microsoft.com/office/drawing/2010/main" val="0"/>
              </a:ext>
            </a:extLst>
          </a:blip>
          <a:srcRect l="7959" r="3152"/>
          <a:stretch>
            <a:fillRect/>
          </a:stretch>
        </p:blipFill>
        <p:spPr>
          <a:xfrm>
            <a:off x="0" y="0"/>
            <a:ext cx="12192000" cy="6858000"/>
          </a:xfrm>
          <a:prstGeom prst="rect">
            <a:avLst/>
          </a:prstGeom>
        </p:spPr>
      </p:pic>
      <p:sp>
        <p:nvSpPr>
          <p:cNvPr id="9" name="矩形 8"/>
          <p:cNvSpPr/>
          <p:nvPr userDrawn="1"/>
        </p:nvSpPr>
        <p:spPr>
          <a:xfrm>
            <a:off x="10287002" y="3790949"/>
            <a:ext cx="1905000" cy="3067051"/>
          </a:xfrm>
          <a:prstGeom prst="rect">
            <a:avLst/>
          </a:prstGeom>
          <a:solidFill>
            <a:srgbClr val="00516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矩形 7"/>
          <p:cNvSpPr/>
          <p:nvPr userDrawn="1"/>
        </p:nvSpPr>
        <p:spPr>
          <a:xfrm>
            <a:off x="0" y="4076700"/>
            <a:ext cx="1905000" cy="2781300"/>
          </a:xfrm>
          <a:prstGeom prst="rect">
            <a:avLst/>
          </a:prstGeom>
          <a:solidFill>
            <a:srgbClr val="005A7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矩形: 圆角 2"/>
          <p:cNvSpPr/>
          <p:nvPr userDrawn="1"/>
        </p:nvSpPr>
        <p:spPr>
          <a:xfrm>
            <a:off x="314326" y="419100"/>
            <a:ext cx="11582400" cy="6438900"/>
          </a:xfrm>
          <a:prstGeom prst="roundRect">
            <a:avLst/>
          </a:prstGeom>
          <a:solidFill>
            <a:schemeClr val="bg1"/>
          </a:solidFill>
          <a:ln>
            <a:no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400" advClick="0" advTm="5000">
        <p14:doors dir="vert"/>
      </p:transition>
    </mc:Choice>
    <mc:Fallback xmlns="">
      <p:transition spd="slow" advClick="0" advTm="5000">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blank" preserve="1">
  <p:cSld name="过度页1">
    <p:spTree>
      <p:nvGrpSpPr>
        <p:cNvPr id="1" name=""/>
        <p:cNvGrpSpPr/>
        <p:nvPr/>
      </p:nvGrpSpPr>
      <p:grpSpPr>
        <a:xfrm>
          <a:off x="0" y="0"/>
          <a:ext cx="0" cy="0"/>
          <a:chOff x="0" y="0"/>
          <a:chExt cx="0" cy="0"/>
        </a:xfrm>
      </p:grpSpPr>
      <p:pic>
        <p:nvPicPr>
          <p:cNvPr id="2" name="图片 1"/>
          <p:cNvPicPr>
            <a:picLocks noChangeAspect="1"/>
          </p:cNvPicPr>
          <p:nvPr userDrawn="1"/>
        </p:nvPicPr>
        <p:blipFill rotWithShape="1">
          <a:blip r:embed="rId2">
            <a:extLst>
              <a:ext uri="{28A0092B-C50C-407E-A947-70E740481C1C}">
                <a14:useLocalDpi xmlns:a14="http://schemas.microsoft.com/office/drawing/2010/main" val="0"/>
              </a:ext>
            </a:extLst>
          </a:blip>
          <a:srcRect l="7959" r="3152"/>
          <a:stretch>
            <a:fillRect/>
          </a:stretch>
        </p:blipFill>
        <p:spPr>
          <a:xfrm>
            <a:off x="0" y="0"/>
            <a:ext cx="12192000" cy="6858000"/>
          </a:xfrm>
          <a:prstGeom prst="rect">
            <a:avLst/>
          </a:prstGeom>
        </p:spPr>
      </p:pic>
      <p:sp>
        <p:nvSpPr>
          <p:cNvPr id="3" name="椭圆 2"/>
          <p:cNvSpPr/>
          <p:nvPr userDrawn="1"/>
        </p:nvSpPr>
        <p:spPr>
          <a:xfrm>
            <a:off x="523874" y="4095749"/>
            <a:ext cx="2809875" cy="2762251"/>
          </a:xfrm>
          <a:prstGeom prst="ellipse">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椭圆 3"/>
          <p:cNvSpPr/>
          <p:nvPr userDrawn="1"/>
        </p:nvSpPr>
        <p:spPr>
          <a:xfrm>
            <a:off x="4686300" y="4333874"/>
            <a:ext cx="4143375" cy="2524126"/>
          </a:xfrm>
          <a:prstGeom prst="ellipse">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椭圆 4"/>
          <p:cNvSpPr/>
          <p:nvPr userDrawn="1"/>
        </p:nvSpPr>
        <p:spPr>
          <a:xfrm>
            <a:off x="3467100" y="1714499"/>
            <a:ext cx="4143375" cy="2524126"/>
          </a:xfrm>
          <a:prstGeom prst="ellipse">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900" advClick="0" advTm="5000">
        <p14:warp dir="in"/>
      </p:transition>
    </mc:Choice>
    <mc:Fallback xmlns="">
      <p:transition spd="slow" advClick="0" advTm="5000">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内页-1">
    <p:spTree>
      <p:nvGrpSpPr>
        <p:cNvPr id="1" name=""/>
        <p:cNvGrpSpPr/>
        <p:nvPr/>
      </p:nvGrpSpPr>
      <p:grpSpPr>
        <a:xfrm>
          <a:off x="0" y="0"/>
          <a:ext cx="0" cy="0"/>
          <a:chOff x="0" y="0"/>
          <a:chExt cx="0" cy="0"/>
        </a:xfrm>
      </p:grpSpPr>
      <p:pic>
        <p:nvPicPr>
          <p:cNvPr id="2" name="图片 1"/>
          <p:cNvPicPr>
            <a:picLocks noChangeAspect="1"/>
          </p:cNvPicPr>
          <p:nvPr userDrawn="1"/>
        </p:nvPicPr>
        <p:blipFill rotWithShape="1">
          <a:blip r:embed="rId2">
            <a:extLst>
              <a:ext uri="{28A0092B-C50C-407E-A947-70E740481C1C}">
                <a14:useLocalDpi xmlns:a14="http://schemas.microsoft.com/office/drawing/2010/main" val="0"/>
              </a:ext>
            </a:extLst>
          </a:blip>
          <a:srcRect l="7959" r="3152"/>
          <a:stretch>
            <a:fillRect/>
          </a:stretch>
        </p:blipFill>
        <p:spPr>
          <a:xfrm>
            <a:off x="0" y="0"/>
            <a:ext cx="12192000" cy="6858000"/>
          </a:xfrm>
          <a:prstGeom prst="rect">
            <a:avLst/>
          </a:prstGeom>
        </p:spPr>
      </p:pic>
      <p:sp>
        <p:nvSpPr>
          <p:cNvPr id="4" name="矩形 3"/>
          <p:cNvSpPr/>
          <p:nvPr userDrawn="1"/>
        </p:nvSpPr>
        <p:spPr>
          <a:xfrm>
            <a:off x="10287002" y="3790949"/>
            <a:ext cx="1905000" cy="3067051"/>
          </a:xfrm>
          <a:prstGeom prst="rect">
            <a:avLst/>
          </a:prstGeom>
          <a:solidFill>
            <a:srgbClr val="00516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矩形 4"/>
          <p:cNvSpPr/>
          <p:nvPr userDrawn="1"/>
        </p:nvSpPr>
        <p:spPr>
          <a:xfrm>
            <a:off x="0" y="4076700"/>
            <a:ext cx="1905000" cy="2781300"/>
          </a:xfrm>
          <a:prstGeom prst="rect">
            <a:avLst/>
          </a:prstGeom>
          <a:solidFill>
            <a:srgbClr val="005A7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矩形: 圆角 2"/>
          <p:cNvSpPr/>
          <p:nvPr userDrawn="1"/>
        </p:nvSpPr>
        <p:spPr>
          <a:xfrm>
            <a:off x="314326" y="215900"/>
            <a:ext cx="11582400" cy="6642100"/>
          </a:xfrm>
          <a:prstGeom prst="roundRect">
            <a:avLst/>
          </a:prstGeom>
          <a:solidFill>
            <a:schemeClr val="bg1"/>
          </a:solidFill>
          <a:ln>
            <a:no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600" advClick="0" advTm="5000">
        <p14:prism isInverted="1"/>
      </p:transition>
    </mc:Choice>
    <mc:Fallback xmlns="">
      <p:transition spd="slow" advClick="0" advTm="5000">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1_内页-1">
    <p:spTree>
      <p:nvGrpSpPr>
        <p:cNvPr id="1" name=""/>
        <p:cNvGrpSpPr/>
        <p:nvPr/>
      </p:nvGrpSpPr>
      <p:grpSpPr>
        <a:xfrm>
          <a:off x="0" y="0"/>
          <a:ext cx="0" cy="0"/>
          <a:chOff x="0" y="0"/>
          <a:chExt cx="0" cy="0"/>
        </a:xfrm>
      </p:grpSpPr>
      <p:pic>
        <p:nvPicPr>
          <p:cNvPr id="2" name="图片 1"/>
          <p:cNvPicPr>
            <a:picLocks noChangeAspect="1"/>
          </p:cNvPicPr>
          <p:nvPr userDrawn="1"/>
        </p:nvPicPr>
        <p:blipFill rotWithShape="1">
          <a:blip r:embed="rId2">
            <a:extLst>
              <a:ext uri="{28A0092B-C50C-407E-A947-70E740481C1C}">
                <a14:useLocalDpi xmlns:a14="http://schemas.microsoft.com/office/drawing/2010/main" val="0"/>
              </a:ext>
            </a:extLst>
          </a:blip>
          <a:srcRect l="7959" r="3152"/>
          <a:stretch>
            <a:fillRect/>
          </a:stretch>
        </p:blipFill>
        <p:spPr>
          <a:xfrm>
            <a:off x="0" y="0"/>
            <a:ext cx="12192000" cy="6858000"/>
          </a:xfrm>
          <a:prstGeom prst="rect">
            <a:avLst/>
          </a:prstGeom>
        </p:spPr>
      </p:pic>
      <p:sp>
        <p:nvSpPr>
          <p:cNvPr id="4" name="矩形 3"/>
          <p:cNvSpPr/>
          <p:nvPr userDrawn="1"/>
        </p:nvSpPr>
        <p:spPr>
          <a:xfrm>
            <a:off x="10287002" y="3790949"/>
            <a:ext cx="1905000" cy="3067051"/>
          </a:xfrm>
          <a:prstGeom prst="rect">
            <a:avLst/>
          </a:prstGeom>
          <a:solidFill>
            <a:srgbClr val="00516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矩形 4"/>
          <p:cNvSpPr/>
          <p:nvPr userDrawn="1"/>
        </p:nvSpPr>
        <p:spPr>
          <a:xfrm>
            <a:off x="0" y="4076700"/>
            <a:ext cx="1905000" cy="2781300"/>
          </a:xfrm>
          <a:prstGeom prst="rect">
            <a:avLst/>
          </a:prstGeom>
          <a:solidFill>
            <a:srgbClr val="005A7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矩形: 圆角 2"/>
          <p:cNvSpPr/>
          <p:nvPr userDrawn="1"/>
        </p:nvSpPr>
        <p:spPr>
          <a:xfrm>
            <a:off x="314326" y="203200"/>
            <a:ext cx="11582400" cy="6654800"/>
          </a:xfrm>
          <a:prstGeom prst="roundRect">
            <a:avLst/>
          </a:prstGeom>
          <a:solidFill>
            <a:schemeClr val="bg1"/>
          </a:solidFill>
          <a:ln>
            <a:no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250" advClick="0" advTm="5000">
        <p14:switch dir="r"/>
      </p:transition>
    </mc:Choice>
    <mc:Fallback xmlns="">
      <p:transition spd="slow" advClick="0" advTm="5000">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2_内页-1">
    <p:spTree>
      <p:nvGrpSpPr>
        <p:cNvPr id="1" name=""/>
        <p:cNvGrpSpPr/>
        <p:nvPr/>
      </p:nvGrpSpPr>
      <p:grpSpPr>
        <a:xfrm>
          <a:off x="0" y="0"/>
          <a:ext cx="0" cy="0"/>
          <a:chOff x="0" y="0"/>
          <a:chExt cx="0" cy="0"/>
        </a:xfrm>
      </p:grpSpPr>
      <p:pic>
        <p:nvPicPr>
          <p:cNvPr id="2" name="图片 1"/>
          <p:cNvPicPr>
            <a:picLocks noChangeAspect="1"/>
          </p:cNvPicPr>
          <p:nvPr userDrawn="1"/>
        </p:nvPicPr>
        <p:blipFill rotWithShape="1">
          <a:blip r:embed="rId2">
            <a:extLst>
              <a:ext uri="{28A0092B-C50C-407E-A947-70E740481C1C}">
                <a14:useLocalDpi xmlns:a14="http://schemas.microsoft.com/office/drawing/2010/main" val="0"/>
              </a:ext>
            </a:extLst>
          </a:blip>
          <a:srcRect l="7959" r="3152"/>
          <a:stretch>
            <a:fillRect/>
          </a:stretch>
        </p:blipFill>
        <p:spPr>
          <a:xfrm>
            <a:off x="0" y="0"/>
            <a:ext cx="12192000" cy="6858000"/>
          </a:xfrm>
          <a:prstGeom prst="rect">
            <a:avLst/>
          </a:prstGeom>
        </p:spPr>
      </p:pic>
      <p:sp>
        <p:nvSpPr>
          <p:cNvPr id="4" name="矩形 3"/>
          <p:cNvSpPr/>
          <p:nvPr userDrawn="1"/>
        </p:nvSpPr>
        <p:spPr>
          <a:xfrm>
            <a:off x="10287002" y="3790949"/>
            <a:ext cx="1905000" cy="3067051"/>
          </a:xfrm>
          <a:prstGeom prst="rect">
            <a:avLst/>
          </a:prstGeom>
          <a:solidFill>
            <a:srgbClr val="00516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矩形 4"/>
          <p:cNvSpPr/>
          <p:nvPr userDrawn="1"/>
        </p:nvSpPr>
        <p:spPr>
          <a:xfrm>
            <a:off x="0" y="4076700"/>
            <a:ext cx="1905000" cy="2781300"/>
          </a:xfrm>
          <a:prstGeom prst="rect">
            <a:avLst/>
          </a:prstGeom>
          <a:solidFill>
            <a:srgbClr val="005A7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矩形: 圆角 2"/>
          <p:cNvSpPr/>
          <p:nvPr userDrawn="1"/>
        </p:nvSpPr>
        <p:spPr>
          <a:xfrm>
            <a:off x="314326" y="203200"/>
            <a:ext cx="11582400" cy="6654800"/>
          </a:xfrm>
          <a:prstGeom prst="roundRect">
            <a:avLst/>
          </a:prstGeom>
          <a:solidFill>
            <a:schemeClr val="bg1"/>
          </a:solidFill>
          <a:ln>
            <a:no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250" advClick="0" advTm="5000">
        <p14:flip dir="r"/>
      </p:transition>
    </mc:Choice>
    <mc:Fallback xmlns="">
      <p:transition spd="slow" advClick="0" advTm="5000">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3_内页-1">
    <p:spTree>
      <p:nvGrpSpPr>
        <p:cNvPr id="1" name=""/>
        <p:cNvGrpSpPr/>
        <p:nvPr/>
      </p:nvGrpSpPr>
      <p:grpSpPr>
        <a:xfrm>
          <a:off x="0" y="0"/>
          <a:ext cx="0" cy="0"/>
          <a:chOff x="0" y="0"/>
          <a:chExt cx="0" cy="0"/>
        </a:xfrm>
      </p:grpSpPr>
      <p:pic>
        <p:nvPicPr>
          <p:cNvPr id="2" name="图片 1"/>
          <p:cNvPicPr>
            <a:picLocks noChangeAspect="1"/>
          </p:cNvPicPr>
          <p:nvPr userDrawn="1"/>
        </p:nvPicPr>
        <p:blipFill rotWithShape="1">
          <a:blip r:embed="rId2">
            <a:extLst>
              <a:ext uri="{28A0092B-C50C-407E-A947-70E740481C1C}">
                <a14:useLocalDpi xmlns:a14="http://schemas.microsoft.com/office/drawing/2010/main" val="0"/>
              </a:ext>
            </a:extLst>
          </a:blip>
          <a:srcRect l="7959" r="3152"/>
          <a:stretch>
            <a:fillRect/>
          </a:stretch>
        </p:blipFill>
        <p:spPr>
          <a:xfrm>
            <a:off x="0" y="0"/>
            <a:ext cx="12192000" cy="6858000"/>
          </a:xfrm>
          <a:prstGeom prst="rect">
            <a:avLst/>
          </a:prstGeom>
        </p:spPr>
      </p:pic>
      <p:sp>
        <p:nvSpPr>
          <p:cNvPr id="4" name="矩形 3"/>
          <p:cNvSpPr/>
          <p:nvPr userDrawn="1"/>
        </p:nvSpPr>
        <p:spPr>
          <a:xfrm>
            <a:off x="10287002" y="3790949"/>
            <a:ext cx="1905000" cy="3067051"/>
          </a:xfrm>
          <a:prstGeom prst="rect">
            <a:avLst/>
          </a:prstGeom>
          <a:solidFill>
            <a:srgbClr val="00516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矩形 4"/>
          <p:cNvSpPr/>
          <p:nvPr userDrawn="1"/>
        </p:nvSpPr>
        <p:spPr>
          <a:xfrm>
            <a:off x="0" y="4076700"/>
            <a:ext cx="1905000" cy="2781300"/>
          </a:xfrm>
          <a:prstGeom prst="rect">
            <a:avLst/>
          </a:prstGeom>
          <a:solidFill>
            <a:srgbClr val="005A7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矩形: 圆角 2"/>
          <p:cNvSpPr/>
          <p:nvPr userDrawn="1"/>
        </p:nvSpPr>
        <p:spPr>
          <a:xfrm>
            <a:off x="314326" y="203200"/>
            <a:ext cx="11582400" cy="6654800"/>
          </a:xfrm>
          <a:prstGeom prst="roundRect">
            <a:avLst/>
          </a:prstGeom>
          <a:solidFill>
            <a:schemeClr val="bg1"/>
          </a:solidFill>
          <a:ln>
            <a:no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600" advClick="0" advTm="5000">
        <p14:gallery dir="l"/>
      </p:transition>
    </mc:Choice>
    <mc:Fallback xmlns="">
      <p:transition spd="slow" advClick="0" advTm="5000">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版权页">
    <p:spTree>
      <p:nvGrpSpPr>
        <p:cNvPr id="1" name=""/>
        <p:cNvGrpSpPr/>
        <p:nvPr/>
      </p:nvGrpSpPr>
      <p:grpSpPr>
        <a:xfrm>
          <a:off x="0" y="0"/>
          <a:ext cx="0" cy="0"/>
          <a:chOff x="0" y="0"/>
          <a:chExt cx="0" cy="0"/>
        </a:xfrm>
      </p:grpSpPr>
      <p:pic>
        <p:nvPicPr>
          <p:cNvPr id="2" name="图片 1"/>
          <p:cNvPicPr>
            <a:picLocks noChangeAspect="1"/>
          </p:cNvPicPr>
          <p:nvPr userDrawn="1"/>
        </p:nvPicPr>
        <p:blipFill rotWithShape="1">
          <a:blip r:embed="rId2">
            <a:extLst>
              <a:ext uri="{28A0092B-C50C-407E-A947-70E740481C1C}">
                <a14:useLocalDpi xmlns:a14="http://schemas.microsoft.com/office/drawing/2010/main" val="0"/>
              </a:ext>
            </a:extLst>
          </a:blip>
          <a:srcRect l="7959" r="3152"/>
          <a:stretch>
            <a:fillRect/>
          </a:stretch>
        </p:blipFill>
        <p:spPr>
          <a:xfrm>
            <a:off x="0" y="0"/>
            <a:ext cx="12192000" cy="6858000"/>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1600" advClick="0" advTm="5000">
        <p:blinds dir="vert"/>
      </p:transition>
    </mc:Choice>
    <mc:Fallback xmlns="">
      <p:transition spd="slow" advClick="0" advTm="5000">
        <p:blinds dir="vert"/>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mc:AlternateContent xmlns:mc="http://schemas.openxmlformats.org/markup-compatibility/2006" xmlns:p14="http://schemas.microsoft.com/office/powerpoint/2010/main">
    <mc:Choice Requires="p14">
      <p:transition p14:dur="10" advClick="0" advTm="5000"/>
    </mc:Choice>
    <mc:Fallback xmlns="">
      <p:transition advClick="0" advTm="5000"/>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4.png"/><Relationship Id="rId3" Type="http://schemas.openxmlformats.org/officeDocument/2006/relationships/audio" Target="../media/media1.mp3"/><Relationship Id="rId7" Type="http://schemas.openxmlformats.org/officeDocument/2006/relationships/image" Target="../media/image3.png"/><Relationship Id="rId2" Type="http://schemas.microsoft.com/office/2007/relationships/media" Target="../media/media1.mp3"/><Relationship Id="rId1" Type="http://schemas.openxmlformats.org/officeDocument/2006/relationships/tags" Target="../tags/tag1.xml"/><Relationship Id="rId6" Type="http://schemas.openxmlformats.org/officeDocument/2006/relationships/image" Target="../media/image2.png"/><Relationship Id="rId5" Type="http://schemas.openxmlformats.org/officeDocument/2006/relationships/notesSlide" Target="../notesSlides/notesSlide1.xml"/><Relationship Id="rId10" Type="http://schemas.openxmlformats.org/officeDocument/2006/relationships/image" Target="../media/image6.png"/><Relationship Id="rId4" Type="http://schemas.openxmlformats.org/officeDocument/2006/relationships/slideLayout" Target="../slideLayouts/slideLayout1.xml"/><Relationship Id="rId9" Type="http://schemas.openxmlformats.org/officeDocument/2006/relationships/image" Target="../media/image5.png"/></Relationships>
</file>

<file path=ppt/slides/_rels/slide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8.png"/></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8" Type="http://schemas.openxmlformats.org/officeDocument/2006/relationships/notesSlide" Target="../notesSlides/notesSlide4.xml"/><Relationship Id="rId3" Type="http://schemas.openxmlformats.org/officeDocument/2006/relationships/tags" Target="../tags/tag4.xml"/><Relationship Id="rId7" Type="http://schemas.openxmlformats.org/officeDocument/2006/relationships/slideLayout" Target="../slideLayouts/slideLayout4.xml"/><Relationship Id="rId2" Type="http://schemas.openxmlformats.org/officeDocument/2006/relationships/tags" Target="../tags/tag3.xml"/><Relationship Id="rId1" Type="http://schemas.openxmlformats.org/officeDocument/2006/relationships/tags" Target="../tags/tag2.xml"/><Relationship Id="rId6" Type="http://schemas.openxmlformats.org/officeDocument/2006/relationships/tags" Target="../tags/tag7.xml"/><Relationship Id="rId5" Type="http://schemas.openxmlformats.org/officeDocument/2006/relationships/tags" Target="../tags/tag6.xml"/><Relationship Id="rId4" Type="http://schemas.openxmlformats.org/officeDocument/2006/relationships/tags" Target="../tags/tag5.xml"/></Relationships>
</file>

<file path=ppt/slides/_rels/slide5.xml.rels><?xml version="1.0" encoding="UTF-8" standalone="yes"?>
<Relationships xmlns="http://schemas.openxmlformats.org/package/2006/relationships"><Relationship Id="rId3" Type="http://schemas.openxmlformats.org/officeDocument/2006/relationships/tags" Target="../tags/tag10.xml"/><Relationship Id="rId2" Type="http://schemas.openxmlformats.org/officeDocument/2006/relationships/tags" Target="../tags/tag9.xml"/><Relationship Id="rId1" Type="http://schemas.openxmlformats.org/officeDocument/2006/relationships/tags" Target="../tags/tag8.xml"/><Relationship Id="rId6" Type="http://schemas.openxmlformats.org/officeDocument/2006/relationships/notesSlide" Target="../notesSlides/notesSlide5.xml"/><Relationship Id="rId5" Type="http://schemas.openxmlformats.org/officeDocument/2006/relationships/slideLayout" Target="../slideLayouts/slideLayout4.xml"/><Relationship Id="rId4" Type="http://schemas.openxmlformats.org/officeDocument/2006/relationships/tags" Target="../tags/tag11.xml"/></Relationships>
</file>

<file path=ppt/slides/_rels/slide6.xml.rels><?xml version="1.0" encoding="UTF-8" standalone="yes"?>
<Relationships xmlns="http://schemas.openxmlformats.org/package/2006/relationships"><Relationship Id="rId8" Type="http://schemas.openxmlformats.org/officeDocument/2006/relationships/tags" Target="../tags/tag19.xml"/><Relationship Id="rId13" Type="http://schemas.openxmlformats.org/officeDocument/2006/relationships/tags" Target="../tags/tag24.xml"/><Relationship Id="rId18" Type="http://schemas.openxmlformats.org/officeDocument/2006/relationships/tags" Target="../tags/tag29.xml"/><Relationship Id="rId26" Type="http://schemas.openxmlformats.org/officeDocument/2006/relationships/tags" Target="../tags/tag37.xml"/><Relationship Id="rId39" Type="http://schemas.openxmlformats.org/officeDocument/2006/relationships/tags" Target="../tags/tag50.xml"/><Relationship Id="rId3" Type="http://schemas.openxmlformats.org/officeDocument/2006/relationships/tags" Target="../tags/tag14.xml"/><Relationship Id="rId21" Type="http://schemas.openxmlformats.org/officeDocument/2006/relationships/tags" Target="../tags/tag32.xml"/><Relationship Id="rId34" Type="http://schemas.openxmlformats.org/officeDocument/2006/relationships/tags" Target="../tags/tag45.xml"/><Relationship Id="rId42" Type="http://schemas.openxmlformats.org/officeDocument/2006/relationships/notesSlide" Target="../notesSlides/notesSlide6.xml"/><Relationship Id="rId7" Type="http://schemas.openxmlformats.org/officeDocument/2006/relationships/tags" Target="../tags/tag18.xml"/><Relationship Id="rId12" Type="http://schemas.openxmlformats.org/officeDocument/2006/relationships/tags" Target="../tags/tag23.xml"/><Relationship Id="rId17" Type="http://schemas.openxmlformats.org/officeDocument/2006/relationships/tags" Target="../tags/tag28.xml"/><Relationship Id="rId25" Type="http://schemas.openxmlformats.org/officeDocument/2006/relationships/tags" Target="../tags/tag36.xml"/><Relationship Id="rId33" Type="http://schemas.openxmlformats.org/officeDocument/2006/relationships/tags" Target="../tags/tag44.xml"/><Relationship Id="rId38" Type="http://schemas.openxmlformats.org/officeDocument/2006/relationships/tags" Target="../tags/tag49.xml"/><Relationship Id="rId2" Type="http://schemas.openxmlformats.org/officeDocument/2006/relationships/tags" Target="../tags/tag13.xml"/><Relationship Id="rId16" Type="http://schemas.openxmlformats.org/officeDocument/2006/relationships/tags" Target="../tags/tag27.xml"/><Relationship Id="rId20" Type="http://schemas.openxmlformats.org/officeDocument/2006/relationships/tags" Target="../tags/tag31.xml"/><Relationship Id="rId29" Type="http://schemas.openxmlformats.org/officeDocument/2006/relationships/tags" Target="../tags/tag40.xml"/><Relationship Id="rId41" Type="http://schemas.openxmlformats.org/officeDocument/2006/relationships/slideLayout" Target="../slideLayouts/slideLayout4.xml"/><Relationship Id="rId1" Type="http://schemas.openxmlformats.org/officeDocument/2006/relationships/tags" Target="../tags/tag12.xml"/><Relationship Id="rId6" Type="http://schemas.openxmlformats.org/officeDocument/2006/relationships/tags" Target="../tags/tag17.xml"/><Relationship Id="rId11" Type="http://schemas.openxmlformats.org/officeDocument/2006/relationships/tags" Target="../tags/tag22.xml"/><Relationship Id="rId24" Type="http://schemas.openxmlformats.org/officeDocument/2006/relationships/tags" Target="../tags/tag35.xml"/><Relationship Id="rId32" Type="http://schemas.openxmlformats.org/officeDocument/2006/relationships/tags" Target="../tags/tag43.xml"/><Relationship Id="rId37" Type="http://schemas.openxmlformats.org/officeDocument/2006/relationships/tags" Target="../tags/tag48.xml"/><Relationship Id="rId40" Type="http://schemas.openxmlformats.org/officeDocument/2006/relationships/tags" Target="../tags/tag51.xml"/><Relationship Id="rId5" Type="http://schemas.openxmlformats.org/officeDocument/2006/relationships/tags" Target="../tags/tag16.xml"/><Relationship Id="rId15" Type="http://schemas.openxmlformats.org/officeDocument/2006/relationships/tags" Target="../tags/tag26.xml"/><Relationship Id="rId23" Type="http://schemas.openxmlformats.org/officeDocument/2006/relationships/tags" Target="../tags/tag34.xml"/><Relationship Id="rId28" Type="http://schemas.openxmlformats.org/officeDocument/2006/relationships/tags" Target="../tags/tag39.xml"/><Relationship Id="rId36" Type="http://schemas.openxmlformats.org/officeDocument/2006/relationships/tags" Target="../tags/tag47.xml"/><Relationship Id="rId10" Type="http://schemas.openxmlformats.org/officeDocument/2006/relationships/tags" Target="../tags/tag21.xml"/><Relationship Id="rId19" Type="http://schemas.openxmlformats.org/officeDocument/2006/relationships/tags" Target="../tags/tag30.xml"/><Relationship Id="rId31" Type="http://schemas.openxmlformats.org/officeDocument/2006/relationships/tags" Target="../tags/tag42.xml"/><Relationship Id="rId4" Type="http://schemas.openxmlformats.org/officeDocument/2006/relationships/tags" Target="../tags/tag15.xml"/><Relationship Id="rId9" Type="http://schemas.openxmlformats.org/officeDocument/2006/relationships/tags" Target="../tags/tag20.xml"/><Relationship Id="rId14" Type="http://schemas.openxmlformats.org/officeDocument/2006/relationships/tags" Target="../tags/tag25.xml"/><Relationship Id="rId22" Type="http://schemas.openxmlformats.org/officeDocument/2006/relationships/tags" Target="../tags/tag33.xml"/><Relationship Id="rId27" Type="http://schemas.openxmlformats.org/officeDocument/2006/relationships/tags" Target="../tags/tag38.xml"/><Relationship Id="rId30" Type="http://schemas.openxmlformats.org/officeDocument/2006/relationships/tags" Target="../tags/tag41.xml"/><Relationship Id="rId35" Type="http://schemas.openxmlformats.org/officeDocument/2006/relationships/tags" Target="../tags/tag46.xml"/></Relationships>
</file>

<file path=ppt/slides/_rels/slide7.xml.rels><?xml version="1.0" encoding="UTF-8" standalone="yes"?>
<Relationships xmlns="http://schemas.openxmlformats.org/package/2006/relationships"><Relationship Id="rId8" Type="http://schemas.openxmlformats.org/officeDocument/2006/relationships/notesSlide" Target="../notesSlides/notesSlide7.xml"/><Relationship Id="rId3" Type="http://schemas.openxmlformats.org/officeDocument/2006/relationships/tags" Target="../tags/tag54.xml"/><Relationship Id="rId7" Type="http://schemas.openxmlformats.org/officeDocument/2006/relationships/slideLayout" Target="../slideLayouts/slideLayout4.xml"/><Relationship Id="rId2" Type="http://schemas.openxmlformats.org/officeDocument/2006/relationships/tags" Target="../tags/tag53.xml"/><Relationship Id="rId1" Type="http://schemas.openxmlformats.org/officeDocument/2006/relationships/tags" Target="../tags/tag52.xml"/><Relationship Id="rId6" Type="http://schemas.openxmlformats.org/officeDocument/2006/relationships/tags" Target="../tags/tag57.xml"/><Relationship Id="rId5" Type="http://schemas.openxmlformats.org/officeDocument/2006/relationships/tags" Target="../tags/tag56.xml"/><Relationship Id="rId4" Type="http://schemas.openxmlformats.org/officeDocument/2006/relationships/tags" Target="../tags/tag55.xml"/></Relationships>
</file>

<file path=ppt/slides/_rels/slide8.xml.rels><?xml version="1.0" encoding="UTF-8" standalone="yes"?>
<Relationships xmlns="http://schemas.openxmlformats.org/package/2006/relationships"><Relationship Id="rId8" Type="http://schemas.openxmlformats.org/officeDocument/2006/relationships/slideLayout" Target="../slideLayouts/slideLayout4.xml"/><Relationship Id="rId3" Type="http://schemas.openxmlformats.org/officeDocument/2006/relationships/tags" Target="../tags/tag60.xml"/><Relationship Id="rId7" Type="http://schemas.openxmlformats.org/officeDocument/2006/relationships/tags" Target="../tags/tag64.xml"/><Relationship Id="rId2" Type="http://schemas.openxmlformats.org/officeDocument/2006/relationships/tags" Target="../tags/tag59.xml"/><Relationship Id="rId1" Type="http://schemas.openxmlformats.org/officeDocument/2006/relationships/tags" Target="../tags/tag58.xml"/><Relationship Id="rId6" Type="http://schemas.openxmlformats.org/officeDocument/2006/relationships/tags" Target="../tags/tag63.xml"/><Relationship Id="rId5" Type="http://schemas.openxmlformats.org/officeDocument/2006/relationships/tags" Target="../tags/tag62.xml"/><Relationship Id="rId4" Type="http://schemas.openxmlformats.org/officeDocument/2006/relationships/tags" Target="../tags/tag61.xml"/><Relationship Id="rId9"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8" Type="http://schemas.openxmlformats.org/officeDocument/2006/relationships/tags" Target="../tags/tag72.xml"/><Relationship Id="rId13" Type="http://schemas.openxmlformats.org/officeDocument/2006/relationships/tags" Target="../tags/tag77.xml"/><Relationship Id="rId18" Type="http://schemas.openxmlformats.org/officeDocument/2006/relationships/tags" Target="../tags/tag82.xml"/><Relationship Id="rId3" Type="http://schemas.openxmlformats.org/officeDocument/2006/relationships/tags" Target="../tags/tag67.xml"/><Relationship Id="rId7" Type="http://schemas.openxmlformats.org/officeDocument/2006/relationships/tags" Target="../tags/tag71.xml"/><Relationship Id="rId12" Type="http://schemas.openxmlformats.org/officeDocument/2006/relationships/tags" Target="../tags/tag76.xml"/><Relationship Id="rId17" Type="http://schemas.openxmlformats.org/officeDocument/2006/relationships/tags" Target="../tags/tag81.xml"/><Relationship Id="rId2" Type="http://schemas.openxmlformats.org/officeDocument/2006/relationships/tags" Target="../tags/tag66.xml"/><Relationship Id="rId16" Type="http://schemas.openxmlformats.org/officeDocument/2006/relationships/tags" Target="../tags/tag80.xml"/><Relationship Id="rId20" Type="http://schemas.openxmlformats.org/officeDocument/2006/relationships/notesSlide" Target="../notesSlides/notesSlide10.xml"/><Relationship Id="rId1" Type="http://schemas.openxmlformats.org/officeDocument/2006/relationships/tags" Target="../tags/tag65.xml"/><Relationship Id="rId6" Type="http://schemas.openxmlformats.org/officeDocument/2006/relationships/tags" Target="../tags/tag70.xml"/><Relationship Id="rId11" Type="http://schemas.openxmlformats.org/officeDocument/2006/relationships/tags" Target="../tags/tag75.xml"/><Relationship Id="rId5" Type="http://schemas.openxmlformats.org/officeDocument/2006/relationships/tags" Target="../tags/tag69.xml"/><Relationship Id="rId15" Type="http://schemas.openxmlformats.org/officeDocument/2006/relationships/tags" Target="../tags/tag79.xml"/><Relationship Id="rId10" Type="http://schemas.openxmlformats.org/officeDocument/2006/relationships/tags" Target="../tags/tag74.xml"/><Relationship Id="rId19" Type="http://schemas.openxmlformats.org/officeDocument/2006/relationships/slideLayout" Target="../slideLayouts/slideLayout5.xml"/><Relationship Id="rId4" Type="http://schemas.openxmlformats.org/officeDocument/2006/relationships/tags" Target="../tags/tag68.xml"/><Relationship Id="rId9" Type="http://schemas.openxmlformats.org/officeDocument/2006/relationships/tags" Target="../tags/tag73.xml"/><Relationship Id="rId14" Type="http://schemas.openxmlformats.org/officeDocument/2006/relationships/tags" Target="../tags/tag78.xml"/></Relationships>
</file>

<file path=ppt/slides/_rels/slide11.xml.rels><?xml version="1.0" encoding="UTF-8" standalone="yes"?>
<Relationships xmlns="http://schemas.openxmlformats.org/package/2006/relationships"><Relationship Id="rId3" Type="http://schemas.openxmlformats.org/officeDocument/2006/relationships/tags" Target="../tags/tag85.xml"/><Relationship Id="rId7" Type="http://schemas.openxmlformats.org/officeDocument/2006/relationships/notesSlide" Target="../notesSlides/notesSlide11.xml"/><Relationship Id="rId2" Type="http://schemas.openxmlformats.org/officeDocument/2006/relationships/tags" Target="../tags/tag84.xml"/><Relationship Id="rId1" Type="http://schemas.openxmlformats.org/officeDocument/2006/relationships/tags" Target="../tags/tag83.xml"/><Relationship Id="rId6" Type="http://schemas.openxmlformats.org/officeDocument/2006/relationships/slideLayout" Target="../slideLayouts/slideLayout5.xml"/><Relationship Id="rId5" Type="http://schemas.openxmlformats.org/officeDocument/2006/relationships/tags" Target="../tags/tag87.xml"/><Relationship Id="rId4" Type="http://schemas.openxmlformats.org/officeDocument/2006/relationships/tags" Target="../tags/tag86.xml"/></Relationships>
</file>

<file path=ppt/slides/_rels/slide12.xml.rels><?xml version="1.0" encoding="UTF-8" standalone="yes"?>
<Relationships xmlns="http://schemas.openxmlformats.org/package/2006/relationships"><Relationship Id="rId3" Type="http://schemas.openxmlformats.org/officeDocument/2006/relationships/tags" Target="../tags/tag90.xml"/><Relationship Id="rId2" Type="http://schemas.openxmlformats.org/officeDocument/2006/relationships/tags" Target="../tags/tag89.xml"/><Relationship Id="rId1" Type="http://schemas.openxmlformats.org/officeDocument/2006/relationships/tags" Target="../tags/tag88.xml"/><Relationship Id="rId6" Type="http://schemas.openxmlformats.org/officeDocument/2006/relationships/notesSlide" Target="../notesSlides/notesSlide12.xml"/><Relationship Id="rId5" Type="http://schemas.openxmlformats.org/officeDocument/2006/relationships/slideLayout" Target="../slideLayouts/slideLayout5.xml"/><Relationship Id="rId4" Type="http://schemas.openxmlformats.org/officeDocument/2006/relationships/tags" Target="../tags/tag91.xml"/></Relationships>
</file>

<file path=ppt/slides/_rels/slide13.xml.rels><?xml version="1.0" encoding="UTF-8" standalone="yes"?>
<Relationships xmlns="http://schemas.openxmlformats.org/package/2006/relationships"><Relationship Id="rId8" Type="http://schemas.openxmlformats.org/officeDocument/2006/relationships/tags" Target="../tags/tag99.xml"/><Relationship Id="rId3" Type="http://schemas.openxmlformats.org/officeDocument/2006/relationships/tags" Target="../tags/tag94.xml"/><Relationship Id="rId7" Type="http://schemas.openxmlformats.org/officeDocument/2006/relationships/tags" Target="../tags/tag98.xml"/><Relationship Id="rId2" Type="http://schemas.openxmlformats.org/officeDocument/2006/relationships/tags" Target="../tags/tag93.xml"/><Relationship Id="rId1" Type="http://schemas.openxmlformats.org/officeDocument/2006/relationships/tags" Target="../tags/tag92.xml"/><Relationship Id="rId6" Type="http://schemas.openxmlformats.org/officeDocument/2006/relationships/tags" Target="../tags/tag97.xml"/><Relationship Id="rId5" Type="http://schemas.openxmlformats.org/officeDocument/2006/relationships/tags" Target="../tags/tag96.xml"/><Relationship Id="rId10" Type="http://schemas.openxmlformats.org/officeDocument/2006/relationships/notesSlide" Target="../notesSlides/notesSlide13.xml"/><Relationship Id="rId4" Type="http://schemas.openxmlformats.org/officeDocument/2006/relationships/tags" Target="../tags/tag95.xml"/><Relationship Id="rId9"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3" Type="http://schemas.openxmlformats.org/officeDocument/2006/relationships/tags" Target="../tags/tag102.xml"/><Relationship Id="rId2" Type="http://schemas.openxmlformats.org/officeDocument/2006/relationships/tags" Target="../tags/tag101.xml"/><Relationship Id="rId1" Type="http://schemas.openxmlformats.org/officeDocument/2006/relationships/tags" Target="../tags/tag100.xml"/><Relationship Id="rId5" Type="http://schemas.openxmlformats.org/officeDocument/2006/relationships/notesSlide" Target="../notesSlides/notesSlide15.xml"/><Relationship Id="rId4"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8" Type="http://schemas.openxmlformats.org/officeDocument/2006/relationships/notesSlide" Target="../notesSlides/notesSlide16.xml"/><Relationship Id="rId3" Type="http://schemas.openxmlformats.org/officeDocument/2006/relationships/tags" Target="../tags/tag105.xml"/><Relationship Id="rId7" Type="http://schemas.openxmlformats.org/officeDocument/2006/relationships/slideLayout" Target="../slideLayouts/slideLayout6.xml"/><Relationship Id="rId2" Type="http://schemas.openxmlformats.org/officeDocument/2006/relationships/tags" Target="../tags/tag104.xml"/><Relationship Id="rId1" Type="http://schemas.openxmlformats.org/officeDocument/2006/relationships/tags" Target="../tags/tag103.xml"/><Relationship Id="rId6" Type="http://schemas.openxmlformats.org/officeDocument/2006/relationships/tags" Target="../tags/tag108.xml"/><Relationship Id="rId5" Type="http://schemas.openxmlformats.org/officeDocument/2006/relationships/tags" Target="../tags/tag107.xml"/><Relationship Id="rId4" Type="http://schemas.openxmlformats.org/officeDocument/2006/relationships/tags" Target="../tags/tag106.xml"/></Relationships>
</file>

<file path=ppt/slides/_rels/slide17.xml.rels><?xml version="1.0" encoding="UTF-8" standalone="yes"?>
<Relationships xmlns="http://schemas.openxmlformats.org/package/2006/relationships"><Relationship Id="rId8" Type="http://schemas.openxmlformats.org/officeDocument/2006/relationships/notesSlide" Target="../notesSlides/notesSlide17.xml"/><Relationship Id="rId3" Type="http://schemas.openxmlformats.org/officeDocument/2006/relationships/tags" Target="../tags/tag111.xml"/><Relationship Id="rId7" Type="http://schemas.openxmlformats.org/officeDocument/2006/relationships/slideLayout" Target="../slideLayouts/slideLayout6.xml"/><Relationship Id="rId2" Type="http://schemas.openxmlformats.org/officeDocument/2006/relationships/tags" Target="../tags/tag110.xml"/><Relationship Id="rId1" Type="http://schemas.openxmlformats.org/officeDocument/2006/relationships/tags" Target="../tags/tag109.xml"/><Relationship Id="rId6" Type="http://schemas.openxmlformats.org/officeDocument/2006/relationships/tags" Target="../tags/tag114.xml"/><Relationship Id="rId5" Type="http://schemas.openxmlformats.org/officeDocument/2006/relationships/tags" Target="../tags/tag113.xml"/><Relationship Id="rId4" Type="http://schemas.openxmlformats.org/officeDocument/2006/relationships/tags" Target="../tags/tag112.xml"/></Relationships>
</file>

<file path=ppt/slides/_rels/slide18.xml.rels><?xml version="1.0" encoding="UTF-8" standalone="yes"?>
<Relationships xmlns="http://schemas.openxmlformats.org/package/2006/relationships"><Relationship Id="rId3" Type="http://schemas.openxmlformats.org/officeDocument/2006/relationships/tags" Target="../tags/tag117.xml"/><Relationship Id="rId2" Type="http://schemas.openxmlformats.org/officeDocument/2006/relationships/tags" Target="../tags/tag116.xml"/><Relationship Id="rId1" Type="http://schemas.openxmlformats.org/officeDocument/2006/relationships/tags" Target="../tags/tag115.xml"/><Relationship Id="rId6" Type="http://schemas.openxmlformats.org/officeDocument/2006/relationships/notesSlide" Target="../notesSlides/notesSlide18.xml"/><Relationship Id="rId5" Type="http://schemas.openxmlformats.org/officeDocument/2006/relationships/slideLayout" Target="../slideLayouts/slideLayout6.xml"/><Relationship Id="rId4" Type="http://schemas.openxmlformats.org/officeDocument/2006/relationships/tags" Target="../tags/tag118.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3" Type="http://schemas.openxmlformats.org/officeDocument/2006/relationships/tags" Target="../tags/tag121.xml"/><Relationship Id="rId7" Type="http://schemas.openxmlformats.org/officeDocument/2006/relationships/notesSlide" Target="../notesSlides/notesSlide20.xml"/><Relationship Id="rId2" Type="http://schemas.openxmlformats.org/officeDocument/2006/relationships/tags" Target="../tags/tag120.xml"/><Relationship Id="rId1" Type="http://schemas.openxmlformats.org/officeDocument/2006/relationships/tags" Target="../tags/tag119.xml"/><Relationship Id="rId6" Type="http://schemas.openxmlformats.org/officeDocument/2006/relationships/slideLayout" Target="../slideLayouts/slideLayout5.xml"/><Relationship Id="rId5" Type="http://schemas.openxmlformats.org/officeDocument/2006/relationships/tags" Target="../tags/tag123.xml"/><Relationship Id="rId4" Type="http://schemas.openxmlformats.org/officeDocument/2006/relationships/tags" Target="../tags/tag122.xml"/></Relationships>
</file>

<file path=ppt/slides/_rels/slide21.xml.rels><?xml version="1.0" encoding="UTF-8" standalone="yes"?>
<Relationships xmlns="http://schemas.openxmlformats.org/package/2006/relationships"><Relationship Id="rId3" Type="http://schemas.openxmlformats.org/officeDocument/2006/relationships/tags" Target="../tags/tag126.xml"/><Relationship Id="rId2" Type="http://schemas.openxmlformats.org/officeDocument/2006/relationships/tags" Target="../tags/tag125.xml"/><Relationship Id="rId1" Type="http://schemas.openxmlformats.org/officeDocument/2006/relationships/tags" Target="../tags/tag124.xml"/><Relationship Id="rId6" Type="http://schemas.openxmlformats.org/officeDocument/2006/relationships/notesSlide" Target="../notesSlides/notesSlide21.xml"/><Relationship Id="rId5" Type="http://schemas.openxmlformats.org/officeDocument/2006/relationships/slideLayout" Target="../slideLayouts/slideLayout5.xml"/><Relationship Id="rId4" Type="http://schemas.openxmlformats.org/officeDocument/2006/relationships/tags" Target="../tags/tag127.xml"/></Relationships>
</file>

<file path=ppt/slides/_rels/slide22.xml.rels><?xml version="1.0" encoding="UTF-8" standalone="yes"?>
<Relationships xmlns="http://schemas.openxmlformats.org/package/2006/relationships"><Relationship Id="rId8" Type="http://schemas.openxmlformats.org/officeDocument/2006/relationships/tags" Target="../tags/tag135.xml"/><Relationship Id="rId13" Type="http://schemas.openxmlformats.org/officeDocument/2006/relationships/tags" Target="../tags/tag140.xml"/><Relationship Id="rId3" Type="http://schemas.openxmlformats.org/officeDocument/2006/relationships/tags" Target="../tags/tag130.xml"/><Relationship Id="rId7" Type="http://schemas.openxmlformats.org/officeDocument/2006/relationships/tags" Target="../tags/tag134.xml"/><Relationship Id="rId12" Type="http://schemas.openxmlformats.org/officeDocument/2006/relationships/tags" Target="../tags/tag139.xml"/><Relationship Id="rId2" Type="http://schemas.openxmlformats.org/officeDocument/2006/relationships/tags" Target="../tags/tag129.xml"/><Relationship Id="rId1" Type="http://schemas.openxmlformats.org/officeDocument/2006/relationships/tags" Target="../tags/tag128.xml"/><Relationship Id="rId6" Type="http://schemas.openxmlformats.org/officeDocument/2006/relationships/tags" Target="../tags/tag133.xml"/><Relationship Id="rId11" Type="http://schemas.openxmlformats.org/officeDocument/2006/relationships/tags" Target="../tags/tag138.xml"/><Relationship Id="rId5" Type="http://schemas.openxmlformats.org/officeDocument/2006/relationships/tags" Target="../tags/tag132.xml"/><Relationship Id="rId15" Type="http://schemas.openxmlformats.org/officeDocument/2006/relationships/notesSlide" Target="../notesSlides/notesSlide22.xml"/><Relationship Id="rId10" Type="http://schemas.openxmlformats.org/officeDocument/2006/relationships/tags" Target="../tags/tag137.xml"/><Relationship Id="rId4" Type="http://schemas.openxmlformats.org/officeDocument/2006/relationships/tags" Target="../tags/tag131.xml"/><Relationship Id="rId9" Type="http://schemas.openxmlformats.org/officeDocument/2006/relationships/tags" Target="../tags/tag136.xml"/><Relationship Id="rId14"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8" Type="http://schemas.openxmlformats.org/officeDocument/2006/relationships/tags" Target="../tags/tag148.xml"/><Relationship Id="rId13" Type="http://schemas.openxmlformats.org/officeDocument/2006/relationships/tags" Target="../tags/tag153.xml"/><Relationship Id="rId3" Type="http://schemas.openxmlformats.org/officeDocument/2006/relationships/tags" Target="../tags/tag143.xml"/><Relationship Id="rId7" Type="http://schemas.openxmlformats.org/officeDocument/2006/relationships/tags" Target="../tags/tag147.xml"/><Relationship Id="rId12" Type="http://schemas.openxmlformats.org/officeDocument/2006/relationships/tags" Target="../tags/tag152.xml"/><Relationship Id="rId17" Type="http://schemas.openxmlformats.org/officeDocument/2006/relationships/notesSlide" Target="../notesSlides/notesSlide23.xml"/><Relationship Id="rId2" Type="http://schemas.openxmlformats.org/officeDocument/2006/relationships/tags" Target="../tags/tag142.xml"/><Relationship Id="rId16" Type="http://schemas.openxmlformats.org/officeDocument/2006/relationships/slideLayout" Target="../slideLayouts/slideLayout7.xml"/><Relationship Id="rId1" Type="http://schemas.openxmlformats.org/officeDocument/2006/relationships/tags" Target="../tags/tag141.xml"/><Relationship Id="rId6" Type="http://schemas.openxmlformats.org/officeDocument/2006/relationships/tags" Target="../tags/tag146.xml"/><Relationship Id="rId11" Type="http://schemas.openxmlformats.org/officeDocument/2006/relationships/tags" Target="../tags/tag151.xml"/><Relationship Id="rId5" Type="http://schemas.openxmlformats.org/officeDocument/2006/relationships/tags" Target="../tags/tag145.xml"/><Relationship Id="rId15" Type="http://schemas.openxmlformats.org/officeDocument/2006/relationships/tags" Target="../tags/tag155.xml"/><Relationship Id="rId10" Type="http://schemas.openxmlformats.org/officeDocument/2006/relationships/tags" Target="../tags/tag150.xml"/><Relationship Id="rId4" Type="http://schemas.openxmlformats.org/officeDocument/2006/relationships/tags" Target="../tags/tag144.xml"/><Relationship Id="rId9" Type="http://schemas.openxmlformats.org/officeDocument/2006/relationships/tags" Target="../tags/tag149.xml"/><Relationship Id="rId14" Type="http://schemas.openxmlformats.org/officeDocument/2006/relationships/tags" Target="../tags/tag154.xml"/></Relationships>
</file>

<file path=ppt/slides/_rels/slide24.xml.rels><?xml version="1.0" encoding="UTF-8" standalone="yes"?>
<Relationships xmlns="http://schemas.openxmlformats.org/package/2006/relationships"><Relationship Id="rId3" Type="http://schemas.openxmlformats.org/officeDocument/2006/relationships/notesSlide" Target="../notesSlides/notesSlide24.xml"/><Relationship Id="rId7" Type="http://schemas.openxmlformats.org/officeDocument/2006/relationships/image" Target="../media/image5.png"/><Relationship Id="rId2" Type="http://schemas.openxmlformats.org/officeDocument/2006/relationships/slideLayout" Target="../slideLayouts/slideLayout1.xml"/><Relationship Id="rId1" Type="http://schemas.openxmlformats.org/officeDocument/2006/relationships/tags" Target="../tags/tag156.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PA_矩形 4"/>
          <p:cNvSpPr/>
          <p:nvPr>
            <p:custDataLst>
              <p:tags r:id="rId1"/>
            </p:custDataLst>
          </p:nvPr>
        </p:nvSpPr>
        <p:spPr>
          <a:xfrm>
            <a:off x="1239762" y="3726740"/>
            <a:ext cx="8903399" cy="923330"/>
          </a:xfrm>
          <a:prstGeom prst="rect">
            <a:avLst/>
          </a:prstGeom>
        </p:spPr>
        <p:txBody>
          <a:bodyPr wrap="none">
            <a:spAutoFit/>
          </a:bodyPr>
          <a:lstStyle/>
          <a:p>
            <a:r>
              <a:rPr lang="zh-CN" altLang="en-US" sz="5400" b="1" dirty="0">
                <a:solidFill>
                  <a:srgbClr val="000000"/>
                </a:solidFill>
                <a:latin typeface="方正有猫在_GBK" panose="02000000000000000000" pitchFamily="2" charset="-122"/>
                <a:ea typeface="方正有猫在_GBK" panose="02000000000000000000" pitchFamily="2" charset="-122"/>
              </a:rPr>
              <a:t>卡通儿童教育多媒体课件PPT</a:t>
            </a:r>
          </a:p>
        </p:txBody>
      </p:sp>
      <p:pic>
        <p:nvPicPr>
          <p:cNvPr id="11" name="图片 10"/>
          <p:cNvPicPr>
            <a:picLocks noChangeAspect="1"/>
          </p:cNvPicPr>
          <p:nvPr/>
        </p:nvPicPr>
        <p:blipFill>
          <a:blip r:embed="rId6" cstate="screen">
            <a:extLst>
              <a:ext uri="{28A0092B-C50C-407E-A947-70E740481C1C}">
                <a14:useLocalDpi xmlns:a14="http://schemas.microsoft.com/office/drawing/2010/main" val="0"/>
              </a:ext>
            </a:extLst>
          </a:blip>
          <a:stretch>
            <a:fillRect/>
          </a:stretch>
        </p:blipFill>
        <p:spPr>
          <a:xfrm rot="983800">
            <a:off x="7507444" y="2638530"/>
            <a:ext cx="2548710" cy="983643"/>
          </a:xfrm>
          <a:prstGeom prst="rect">
            <a:avLst/>
          </a:prstGeom>
        </p:spPr>
      </p:pic>
      <p:pic>
        <p:nvPicPr>
          <p:cNvPr id="13" name="图片 12"/>
          <p:cNvPicPr>
            <a:picLocks noChangeAspect="1"/>
          </p:cNvPicPr>
          <p:nvPr/>
        </p:nvPicPr>
        <p:blipFill>
          <a:blip r:embed="rId7" cstate="screen">
            <a:extLst>
              <a:ext uri="{28A0092B-C50C-407E-A947-70E740481C1C}">
                <a14:useLocalDpi xmlns:a14="http://schemas.microsoft.com/office/drawing/2010/main" val="0"/>
              </a:ext>
            </a:extLst>
          </a:blip>
          <a:stretch>
            <a:fillRect/>
          </a:stretch>
        </p:blipFill>
        <p:spPr>
          <a:xfrm>
            <a:off x="7881258" y="5248459"/>
            <a:ext cx="1609541" cy="1609541"/>
          </a:xfrm>
          <a:prstGeom prst="rect">
            <a:avLst/>
          </a:prstGeom>
        </p:spPr>
      </p:pic>
      <p:pic>
        <p:nvPicPr>
          <p:cNvPr id="15" name="图片 14"/>
          <p:cNvPicPr>
            <a:picLocks noChangeAspect="1"/>
          </p:cNvPicPr>
          <p:nvPr/>
        </p:nvPicPr>
        <p:blipFill>
          <a:blip r:embed="rId8" cstate="screen">
            <a:extLst>
              <a:ext uri="{28A0092B-C50C-407E-A947-70E740481C1C}">
                <a14:useLocalDpi xmlns:a14="http://schemas.microsoft.com/office/drawing/2010/main" val="0"/>
              </a:ext>
            </a:extLst>
          </a:blip>
          <a:stretch>
            <a:fillRect/>
          </a:stretch>
        </p:blipFill>
        <p:spPr>
          <a:xfrm rot="20940739">
            <a:off x="3501262" y="3030438"/>
            <a:ext cx="620657" cy="620657"/>
          </a:xfrm>
          <a:prstGeom prst="rect">
            <a:avLst/>
          </a:prstGeom>
        </p:spPr>
      </p:pic>
      <p:sp>
        <p:nvSpPr>
          <p:cNvPr id="16" name="矩形 15"/>
          <p:cNvSpPr/>
          <p:nvPr/>
        </p:nvSpPr>
        <p:spPr>
          <a:xfrm>
            <a:off x="1393370" y="4645809"/>
            <a:ext cx="8868229" cy="523220"/>
          </a:xfrm>
          <a:prstGeom prst="rect">
            <a:avLst/>
          </a:prstGeom>
        </p:spPr>
        <p:txBody>
          <a:bodyPr wrap="square">
            <a:spAutoFit/>
          </a:bodyPr>
          <a:lstStyle/>
          <a:p>
            <a:pPr algn="ctr"/>
            <a:r>
              <a:rPr lang="zh-CN" altLang="en-US" sz="1400" b="1" dirty="0"/>
              <a:t>Lorem ipsum dolor sit amet, consectetuer adipiscing elit.Aenean commodo ligula eget dolor. Aenean massa. Cum sociis natoque penatibus et magnis dis parturient montes,nascetur ridiculus mus. </a:t>
            </a:r>
          </a:p>
        </p:txBody>
      </p:sp>
      <p:pic>
        <p:nvPicPr>
          <p:cNvPr id="18" name="图片 17"/>
          <p:cNvPicPr>
            <a:picLocks noChangeAspect="1"/>
          </p:cNvPicPr>
          <p:nvPr/>
        </p:nvPicPr>
        <p:blipFill rotWithShape="1">
          <a:blip r:embed="rId9" cstate="screen">
            <a:extLst>
              <a:ext uri="{28A0092B-C50C-407E-A947-70E740481C1C}">
                <a14:useLocalDpi xmlns:a14="http://schemas.microsoft.com/office/drawing/2010/main" val="0"/>
              </a:ext>
            </a:extLst>
          </a:blip>
          <a:srcRect t="15969" b="36156"/>
          <a:stretch>
            <a:fillRect/>
          </a:stretch>
        </p:blipFill>
        <p:spPr>
          <a:xfrm>
            <a:off x="2940313" y="5595586"/>
            <a:ext cx="1742557" cy="834243"/>
          </a:xfrm>
          <a:prstGeom prst="rect">
            <a:avLst/>
          </a:prstGeom>
        </p:spPr>
      </p:pic>
      <p:pic>
        <p:nvPicPr>
          <p:cNvPr id="2" name="a5eb">
            <a:hlinkClick r:id="" action="ppaction://media"/>
          </p:cNvPr>
          <p:cNvPicPr>
            <a:picLocks noChangeAspect="1"/>
          </p:cNvPicPr>
          <p:nvPr>
            <a:audioFile r:link="rId3"/>
            <p:extLst>
              <p:ext uri="{DAA4B4D4-6D71-4841-9C94-3DE7FCFB9230}">
                <p14:media xmlns:p14="http://schemas.microsoft.com/office/powerpoint/2010/main" r:embed="rId2"/>
              </p:ext>
            </p:extLst>
          </p:nvPr>
        </p:nvPicPr>
        <p:blipFill>
          <a:blip r:embed="rId10"/>
          <a:stretch>
            <a:fillRect/>
          </a:stretch>
        </p:blipFill>
        <p:spPr>
          <a:xfrm>
            <a:off x="12874625" y="-993775"/>
            <a:ext cx="609600" cy="609600"/>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1400" advClick="0" advTm="5000">
        <p14:ripple/>
      </p:transition>
    </mc:Choice>
    <mc:Fallback xmlns="">
      <p:transition spd="slow"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par>
                          <p:cTn id="7" fill="hold">
                            <p:stCondLst>
                              <p:cond delay="0"/>
                            </p:stCondLst>
                            <p:childTnLst>
                              <p:par>
                                <p:cTn id="8" presetID="16" presetClass="entr" presetSubtype="37" fill="hold" nodeType="afterEffect">
                                  <p:stCondLst>
                                    <p:cond delay="0"/>
                                  </p:stCondLst>
                                  <p:childTnLst>
                                    <p:set>
                                      <p:cBhvr>
                                        <p:cTn id="9" dur="1" fill="hold">
                                          <p:stCondLst>
                                            <p:cond delay="0"/>
                                          </p:stCondLst>
                                        </p:cTn>
                                        <p:tgtEl>
                                          <p:spTgt spid="11"/>
                                        </p:tgtEl>
                                        <p:attrNameLst>
                                          <p:attrName>style.visibility</p:attrName>
                                        </p:attrNameLst>
                                      </p:cBhvr>
                                      <p:to>
                                        <p:strVal val="visible"/>
                                      </p:to>
                                    </p:set>
                                    <p:animEffect transition="in" filter="barn(outVertical)">
                                      <p:cBhvr>
                                        <p:cTn id="10" dur="500"/>
                                        <p:tgtEl>
                                          <p:spTgt spid="11"/>
                                        </p:tgtEl>
                                      </p:cBhvr>
                                    </p:animEffect>
                                  </p:childTnLst>
                                </p:cTn>
                              </p:par>
                            </p:childTnLst>
                          </p:cTn>
                        </p:par>
                        <p:par>
                          <p:cTn id="11" fill="hold">
                            <p:stCondLst>
                              <p:cond delay="500"/>
                            </p:stCondLst>
                            <p:childTnLst>
                              <p:par>
                                <p:cTn id="12" presetID="38" presetClass="entr" presetSubtype="0" accel="50000" fill="hold" grpId="0" nodeType="afterEffect">
                                  <p:stCondLst>
                                    <p:cond delay="0"/>
                                  </p:stCondLst>
                                  <p:iterate type="lt">
                                    <p:tmPct val="50000"/>
                                  </p:iterate>
                                  <p:childTnLst>
                                    <p:set>
                                      <p:cBhvr>
                                        <p:cTn id="13" dur="1" fill="hold">
                                          <p:stCondLst>
                                            <p:cond delay="0"/>
                                          </p:stCondLst>
                                        </p:cTn>
                                        <p:tgtEl>
                                          <p:spTgt spid="5"/>
                                        </p:tgtEl>
                                        <p:attrNameLst>
                                          <p:attrName>style.visibility</p:attrName>
                                        </p:attrNameLst>
                                      </p:cBhvr>
                                      <p:to>
                                        <p:strVal val="visible"/>
                                      </p:to>
                                    </p:set>
                                    <p:set>
                                      <p:cBhvr>
                                        <p:cTn id="14" dur="455" fill="hold">
                                          <p:stCondLst>
                                            <p:cond delay="0"/>
                                          </p:stCondLst>
                                        </p:cTn>
                                        <p:tgtEl>
                                          <p:spTgt spid="5"/>
                                        </p:tgtEl>
                                        <p:attrNameLst>
                                          <p:attrName>style.rotation</p:attrName>
                                        </p:attrNameLst>
                                      </p:cBhvr>
                                      <p:to>
                                        <p:strVal val="-45.0"/>
                                      </p:to>
                                    </p:set>
                                    <p:anim calcmode="lin" valueType="num">
                                      <p:cBhvr>
                                        <p:cTn id="15" dur="455" fill="hold">
                                          <p:stCondLst>
                                            <p:cond delay="455"/>
                                          </p:stCondLst>
                                        </p:cTn>
                                        <p:tgtEl>
                                          <p:spTgt spid="5"/>
                                        </p:tgtEl>
                                        <p:attrNameLst>
                                          <p:attrName>style.rotation</p:attrName>
                                        </p:attrNameLst>
                                      </p:cBhvr>
                                      <p:tavLst>
                                        <p:tav tm="0">
                                          <p:val>
                                            <p:fltVal val="-45"/>
                                          </p:val>
                                        </p:tav>
                                        <p:tav tm="69900">
                                          <p:val>
                                            <p:fltVal val="45"/>
                                          </p:val>
                                        </p:tav>
                                        <p:tav tm="100000">
                                          <p:val>
                                            <p:fltVal val="0"/>
                                          </p:val>
                                        </p:tav>
                                      </p:tavLst>
                                    </p:anim>
                                    <p:anim calcmode="lin" valueType="num">
                                      <p:cBhvr>
                                        <p:cTn id="16" dur="455" fill="hold">
                                          <p:stCondLst>
                                            <p:cond delay="0"/>
                                          </p:stCondLst>
                                        </p:cTn>
                                        <p:tgtEl>
                                          <p:spTgt spid="5"/>
                                        </p:tgtEl>
                                        <p:attrNameLst>
                                          <p:attrName>ppt_y</p:attrName>
                                        </p:attrNameLst>
                                      </p:cBhvr>
                                      <p:tavLst>
                                        <p:tav tm="0">
                                          <p:val>
                                            <p:strVal val="#ppt_y-1"/>
                                          </p:val>
                                        </p:tav>
                                        <p:tav tm="100000">
                                          <p:val>
                                            <p:strVal val="#ppt_y-(0.354*#ppt_w-0.172*#ppt_h)"/>
                                          </p:val>
                                        </p:tav>
                                      </p:tavLst>
                                    </p:anim>
                                    <p:anim calcmode="lin" valueType="num">
                                      <p:cBhvr>
                                        <p:cTn id="17" dur="156" decel="50000" autoRev="1" fill="hold">
                                          <p:stCondLst>
                                            <p:cond delay="455"/>
                                          </p:stCondLst>
                                        </p:cTn>
                                        <p:tgtEl>
                                          <p:spTgt spid="5"/>
                                        </p:tgtEl>
                                        <p:attrNameLst>
                                          <p:attrName>ppt_y</p:attrName>
                                        </p:attrNameLst>
                                      </p:cBhvr>
                                      <p:tavLst>
                                        <p:tav tm="0">
                                          <p:val>
                                            <p:strVal val="#ppt_y-(0.354*#ppt_w-0.172*#ppt_h)"/>
                                          </p:val>
                                        </p:tav>
                                        <p:tav tm="100000">
                                          <p:val>
                                            <p:strVal val="#ppt_y-(0.354*#ppt_w-0.172*#ppt_h)-#ppt_h/2"/>
                                          </p:val>
                                        </p:tav>
                                      </p:tavLst>
                                    </p:anim>
                                    <p:anim calcmode="lin" valueType="num">
                                      <p:cBhvr>
                                        <p:cTn id="18" dur="136" fill="hold">
                                          <p:stCondLst>
                                            <p:cond delay="864"/>
                                          </p:stCondLst>
                                        </p:cTn>
                                        <p:tgtEl>
                                          <p:spTgt spid="5"/>
                                        </p:tgtEl>
                                        <p:attrNameLst>
                                          <p:attrName>ppt_y</p:attrName>
                                        </p:attrNameLst>
                                      </p:cBhvr>
                                      <p:tavLst>
                                        <p:tav tm="0">
                                          <p:val>
                                            <p:strVal val="#ppt_y-(0.354*#ppt_w-0.172*#ppt_h)"/>
                                          </p:val>
                                        </p:tav>
                                        <p:tav tm="100000">
                                          <p:val>
                                            <p:strVal val="#ppt_y"/>
                                          </p:val>
                                        </p:tav>
                                      </p:tavLst>
                                    </p:anim>
                                  </p:childTnLst>
                                </p:cTn>
                              </p:par>
                            </p:childTnLst>
                          </p:cTn>
                        </p:par>
                        <p:par>
                          <p:cTn id="19" fill="hold">
                            <p:stCondLst>
                              <p:cond delay="8001"/>
                            </p:stCondLst>
                            <p:childTnLst>
                              <p:par>
                                <p:cTn id="20" presetID="42" presetClass="entr" presetSubtype="0" fill="hold" nodeType="afterEffect">
                                  <p:stCondLst>
                                    <p:cond delay="0"/>
                                  </p:stCondLst>
                                  <p:childTnLst>
                                    <p:set>
                                      <p:cBhvr>
                                        <p:cTn id="21" dur="1" fill="hold">
                                          <p:stCondLst>
                                            <p:cond delay="0"/>
                                          </p:stCondLst>
                                        </p:cTn>
                                        <p:tgtEl>
                                          <p:spTgt spid="15"/>
                                        </p:tgtEl>
                                        <p:attrNameLst>
                                          <p:attrName>style.visibility</p:attrName>
                                        </p:attrNameLst>
                                      </p:cBhvr>
                                      <p:to>
                                        <p:strVal val="visible"/>
                                      </p:to>
                                    </p:set>
                                    <p:animEffect transition="in" filter="fade">
                                      <p:cBhvr>
                                        <p:cTn id="22" dur="1000"/>
                                        <p:tgtEl>
                                          <p:spTgt spid="15"/>
                                        </p:tgtEl>
                                      </p:cBhvr>
                                    </p:animEffect>
                                    <p:anim calcmode="lin" valueType="num">
                                      <p:cBhvr>
                                        <p:cTn id="23" dur="1000" fill="hold"/>
                                        <p:tgtEl>
                                          <p:spTgt spid="15"/>
                                        </p:tgtEl>
                                        <p:attrNameLst>
                                          <p:attrName>ppt_x</p:attrName>
                                        </p:attrNameLst>
                                      </p:cBhvr>
                                      <p:tavLst>
                                        <p:tav tm="0">
                                          <p:val>
                                            <p:strVal val="#ppt_x"/>
                                          </p:val>
                                        </p:tav>
                                        <p:tav tm="100000">
                                          <p:val>
                                            <p:strVal val="#ppt_x"/>
                                          </p:val>
                                        </p:tav>
                                      </p:tavLst>
                                    </p:anim>
                                    <p:anim calcmode="lin" valueType="num">
                                      <p:cBhvr>
                                        <p:cTn id="24" dur="1000" fill="hold"/>
                                        <p:tgtEl>
                                          <p:spTgt spid="15"/>
                                        </p:tgtEl>
                                        <p:attrNameLst>
                                          <p:attrName>ppt_y</p:attrName>
                                        </p:attrNameLst>
                                      </p:cBhvr>
                                      <p:tavLst>
                                        <p:tav tm="0">
                                          <p:val>
                                            <p:strVal val="#ppt_y+.1"/>
                                          </p:val>
                                        </p:tav>
                                        <p:tav tm="100000">
                                          <p:val>
                                            <p:strVal val="#ppt_y"/>
                                          </p:val>
                                        </p:tav>
                                      </p:tavLst>
                                    </p:anim>
                                  </p:childTnLst>
                                </p:cTn>
                              </p:par>
                            </p:childTnLst>
                          </p:cTn>
                        </p:par>
                        <p:par>
                          <p:cTn id="25" fill="hold">
                            <p:stCondLst>
                              <p:cond delay="9001"/>
                            </p:stCondLst>
                            <p:childTnLst>
                              <p:par>
                                <p:cTn id="26" presetID="16" presetClass="entr" presetSubtype="37" fill="hold" grpId="0" nodeType="afterEffect">
                                  <p:stCondLst>
                                    <p:cond delay="0"/>
                                  </p:stCondLst>
                                  <p:childTnLst>
                                    <p:set>
                                      <p:cBhvr>
                                        <p:cTn id="27" dur="1" fill="hold">
                                          <p:stCondLst>
                                            <p:cond delay="0"/>
                                          </p:stCondLst>
                                        </p:cTn>
                                        <p:tgtEl>
                                          <p:spTgt spid="16"/>
                                        </p:tgtEl>
                                        <p:attrNameLst>
                                          <p:attrName>style.visibility</p:attrName>
                                        </p:attrNameLst>
                                      </p:cBhvr>
                                      <p:to>
                                        <p:strVal val="visible"/>
                                      </p:to>
                                    </p:set>
                                    <p:animEffect transition="in" filter="barn(outVertical)">
                                      <p:cBhvr>
                                        <p:cTn id="28"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showWhenStopped="0">
                <p:cTn id="29" repeatCount="indefinite" fill="remove" display="0">
                  <p:stCondLst>
                    <p:cond delay="indefinite"/>
                  </p:stCondLst>
                  <p:endCondLst>
                    <p:cond evt="onStopAudio" delay="0">
                      <p:tgtEl>
                        <p:sldTgt/>
                      </p:tgtEl>
                    </p:cond>
                  </p:endCondLst>
                </p:cTn>
                <p:tgtEl>
                  <p:spTgt spid="2"/>
                </p:tgtEl>
              </p:cMediaNode>
            </p:audio>
          </p:childTnLst>
        </p:cTn>
      </p:par>
    </p:tnLst>
    <p:bldLst>
      <p:bldP spid="5" grpId="0"/>
      <p:bldP spid="16"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3" cstate="screen">
            <a:extLst>
              <a:ext uri="{28A0092B-C50C-407E-A947-70E740481C1C}">
                <a14:useLocalDpi xmlns:a14="http://schemas.microsoft.com/office/drawing/2010/main" val="0"/>
              </a:ext>
            </a:extLst>
          </a:blip>
          <a:stretch>
            <a:fillRect/>
          </a:stretch>
        </p:blipFill>
        <p:spPr>
          <a:xfrm>
            <a:off x="4327394" y="260220"/>
            <a:ext cx="3575311" cy="1597155"/>
          </a:xfrm>
          <a:prstGeom prst="rect">
            <a:avLst/>
          </a:prstGeom>
        </p:spPr>
      </p:pic>
      <p:pic>
        <p:nvPicPr>
          <p:cNvPr id="3" name="图片 2"/>
          <p:cNvPicPr>
            <a:picLocks noChangeAspect="1"/>
          </p:cNvPicPr>
          <p:nvPr/>
        </p:nvPicPr>
        <p:blipFill rotWithShape="1">
          <a:blip r:embed="rId4">
            <a:extLst>
              <a:ext uri="{28A0092B-C50C-407E-A947-70E740481C1C}">
                <a14:useLocalDpi xmlns:a14="http://schemas.microsoft.com/office/drawing/2010/main" val="0"/>
              </a:ext>
            </a:extLst>
          </a:blip>
          <a:srcRect l="73487" b="63607"/>
          <a:stretch>
            <a:fillRect/>
          </a:stretch>
        </p:blipFill>
        <p:spPr>
          <a:xfrm>
            <a:off x="7391400" y="1501258"/>
            <a:ext cx="2962277" cy="2190750"/>
          </a:xfrm>
          <a:prstGeom prst="rect">
            <a:avLst/>
          </a:prstGeom>
        </p:spPr>
      </p:pic>
      <p:pic>
        <p:nvPicPr>
          <p:cNvPr id="4" name="图片 3"/>
          <p:cNvPicPr>
            <a:picLocks noChangeAspect="1"/>
          </p:cNvPicPr>
          <p:nvPr/>
        </p:nvPicPr>
        <p:blipFill rotWithShape="1">
          <a:blip r:embed="rId4">
            <a:extLst>
              <a:ext uri="{28A0092B-C50C-407E-A947-70E740481C1C}">
                <a14:useLocalDpi xmlns:a14="http://schemas.microsoft.com/office/drawing/2010/main" val="0"/>
              </a:ext>
            </a:extLst>
          </a:blip>
          <a:srcRect l="60443" t="87475" r="20802"/>
          <a:stretch>
            <a:fillRect/>
          </a:stretch>
        </p:blipFill>
        <p:spPr>
          <a:xfrm>
            <a:off x="7550824" y="4594289"/>
            <a:ext cx="2095500" cy="753998"/>
          </a:xfrm>
          <a:prstGeom prst="rect">
            <a:avLst/>
          </a:prstGeom>
        </p:spPr>
      </p:pic>
      <p:pic>
        <p:nvPicPr>
          <p:cNvPr id="5" name="图片 4"/>
          <p:cNvPicPr>
            <a:picLocks noChangeAspect="1"/>
          </p:cNvPicPr>
          <p:nvPr/>
        </p:nvPicPr>
        <p:blipFill rotWithShape="1">
          <a:blip r:embed="rId4">
            <a:extLst>
              <a:ext uri="{28A0092B-C50C-407E-A947-70E740481C1C}">
                <a14:useLocalDpi xmlns:a14="http://schemas.microsoft.com/office/drawing/2010/main" val="0"/>
              </a:ext>
            </a:extLst>
          </a:blip>
          <a:srcRect l="42199" r="32795" b="76424"/>
          <a:stretch>
            <a:fillRect/>
          </a:stretch>
        </p:blipFill>
        <p:spPr>
          <a:xfrm>
            <a:off x="1533527" y="2139794"/>
            <a:ext cx="2793867" cy="1419225"/>
          </a:xfrm>
          <a:prstGeom prst="rect">
            <a:avLst/>
          </a:prstGeom>
        </p:spPr>
      </p:pic>
      <p:pic>
        <p:nvPicPr>
          <p:cNvPr id="6" name="图片 5"/>
          <p:cNvPicPr>
            <a:picLocks noChangeAspect="1"/>
          </p:cNvPicPr>
          <p:nvPr/>
        </p:nvPicPr>
        <p:blipFill rotWithShape="1">
          <a:blip r:embed="rId4">
            <a:extLst>
              <a:ext uri="{28A0092B-C50C-407E-A947-70E740481C1C}">
                <a14:useLocalDpi xmlns:a14="http://schemas.microsoft.com/office/drawing/2010/main" val="0"/>
              </a:ext>
            </a:extLst>
          </a:blip>
          <a:srcRect t="56804" r="59335" b="10443"/>
          <a:stretch>
            <a:fillRect/>
          </a:stretch>
        </p:blipFill>
        <p:spPr>
          <a:xfrm>
            <a:off x="893925" y="3985451"/>
            <a:ext cx="4543423" cy="1971674"/>
          </a:xfrm>
          <a:prstGeom prst="rect">
            <a:avLst/>
          </a:prstGeom>
        </p:spPr>
      </p:pic>
      <p:sp>
        <p:nvSpPr>
          <p:cNvPr id="7" name="文本框 6"/>
          <p:cNvSpPr txBox="1"/>
          <p:nvPr/>
        </p:nvSpPr>
        <p:spPr>
          <a:xfrm>
            <a:off x="3376980" y="2874319"/>
            <a:ext cx="3262432" cy="707886"/>
          </a:xfrm>
          <a:prstGeom prst="rect">
            <a:avLst/>
          </a:prstGeom>
          <a:noFill/>
        </p:spPr>
        <p:txBody>
          <a:bodyPr wrap="none" rtlCol="0">
            <a:spAutoFit/>
          </a:bodyPr>
          <a:lstStyle/>
          <a:p>
            <a:r>
              <a:rPr lang="en-US" altLang="zh-CN" sz="4000" dirty="0">
                <a:latin typeface="方正卡通简体" panose="03000509000000000000" pitchFamily="2" charset="-122"/>
                <a:ea typeface="方正卡通简体" panose="03000509000000000000" pitchFamily="2" charset="-122"/>
              </a:rPr>
              <a:t>01</a:t>
            </a:r>
            <a:r>
              <a:rPr lang="zh-CN" altLang="en-US" sz="4000" dirty="0">
                <a:latin typeface="方正卡通简体" panose="03000509000000000000" pitchFamily="2" charset="-122"/>
                <a:ea typeface="方正卡通简体" panose="03000509000000000000" pitchFamily="2" charset="-122"/>
              </a:rPr>
              <a:t>、添加标题</a:t>
            </a:r>
          </a:p>
        </p:txBody>
      </p:sp>
      <p:sp>
        <p:nvSpPr>
          <p:cNvPr id="8" name="文本框 7"/>
          <p:cNvSpPr txBox="1"/>
          <p:nvPr/>
        </p:nvSpPr>
        <p:spPr>
          <a:xfrm>
            <a:off x="7109876" y="3597039"/>
            <a:ext cx="3525324" cy="769441"/>
          </a:xfrm>
          <a:prstGeom prst="rect">
            <a:avLst/>
          </a:prstGeom>
          <a:noFill/>
        </p:spPr>
        <p:txBody>
          <a:bodyPr wrap="none" rtlCol="0">
            <a:spAutoFit/>
          </a:bodyPr>
          <a:lstStyle/>
          <a:p>
            <a:r>
              <a:rPr lang="en-US" altLang="zh-CN" sz="4400" dirty="0">
                <a:latin typeface="方正卡通简体" panose="03000509000000000000" pitchFamily="2" charset="-122"/>
                <a:ea typeface="方正卡通简体" panose="03000509000000000000" pitchFamily="2" charset="-122"/>
              </a:rPr>
              <a:t>02</a:t>
            </a:r>
            <a:r>
              <a:rPr lang="zh-CN" altLang="en-US" sz="4400" dirty="0">
                <a:latin typeface="方正卡通简体" panose="03000509000000000000" pitchFamily="2" charset="-122"/>
                <a:ea typeface="方正卡通简体" panose="03000509000000000000" pitchFamily="2" charset="-122"/>
              </a:rPr>
              <a:t>、添加标题</a:t>
            </a:r>
          </a:p>
        </p:txBody>
      </p:sp>
      <p:sp>
        <p:nvSpPr>
          <p:cNvPr id="9" name="文本框 8"/>
          <p:cNvSpPr txBox="1"/>
          <p:nvPr/>
        </p:nvSpPr>
        <p:spPr>
          <a:xfrm>
            <a:off x="5438774" y="1106337"/>
            <a:ext cx="1467068" cy="707886"/>
          </a:xfrm>
          <a:prstGeom prst="rect">
            <a:avLst/>
          </a:prstGeom>
          <a:noFill/>
        </p:spPr>
        <p:txBody>
          <a:bodyPr wrap="none" rtlCol="0">
            <a:spAutoFit/>
          </a:bodyPr>
          <a:lstStyle/>
          <a:p>
            <a:r>
              <a:rPr lang="zh-CN" altLang="en-US" sz="4000" dirty="0">
                <a:latin typeface="华康少女文字W5" panose="040F0509000000000000" pitchFamily="81" charset="-122"/>
                <a:ea typeface="华康少女文字W5" panose="040F0509000000000000" pitchFamily="81" charset="-122"/>
              </a:rPr>
              <a:t>目 录</a:t>
            </a:r>
          </a:p>
        </p:txBody>
      </p:sp>
      <p:sp>
        <p:nvSpPr>
          <p:cNvPr id="10" name="文本框 9"/>
          <p:cNvSpPr txBox="1"/>
          <p:nvPr/>
        </p:nvSpPr>
        <p:spPr>
          <a:xfrm>
            <a:off x="3816430" y="5055517"/>
            <a:ext cx="3570208" cy="769441"/>
          </a:xfrm>
          <a:prstGeom prst="rect">
            <a:avLst/>
          </a:prstGeom>
          <a:noFill/>
        </p:spPr>
        <p:txBody>
          <a:bodyPr wrap="none" rtlCol="0">
            <a:spAutoFit/>
          </a:bodyPr>
          <a:lstStyle/>
          <a:p>
            <a:r>
              <a:rPr lang="en-US" altLang="zh-CN" sz="4400" dirty="0">
                <a:latin typeface="方正卡通简体" panose="03000509000000000000" pitchFamily="2" charset="-122"/>
                <a:ea typeface="方正卡通简体" panose="03000509000000000000" pitchFamily="2" charset="-122"/>
              </a:rPr>
              <a:t>03</a:t>
            </a:r>
            <a:r>
              <a:rPr lang="zh-CN" altLang="en-US" sz="4400" dirty="0">
                <a:latin typeface="方正卡通简体" panose="03000509000000000000" pitchFamily="2" charset="-122"/>
                <a:ea typeface="方正卡通简体" panose="03000509000000000000" pitchFamily="2" charset="-122"/>
              </a:rPr>
              <a:t>、添加标题</a:t>
            </a:r>
          </a:p>
        </p:txBody>
      </p:sp>
      <p:sp>
        <p:nvSpPr>
          <p:cNvPr id="11" name="文本框 10"/>
          <p:cNvSpPr txBox="1"/>
          <p:nvPr/>
        </p:nvSpPr>
        <p:spPr>
          <a:xfrm>
            <a:off x="7861220" y="5346801"/>
            <a:ext cx="3570208" cy="769441"/>
          </a:xfrm>
          <a:prstGeom prst="rect">
            <a:avLst/>
          </a:prstGeom>
          <a:noFill/>
        </p:spPr>
        <p:txBody>
          <a:bodyPr wrap="none" rtlCol="0">
            <a:spAutoFit/>
          </a:bodyPr>
          <a:lstStyle/>
          <a:p>
            <a:r>
              <a:rPr lang="en-US" altLang="zh-CN" sz="4400" dirty="0">
                <a:latin typeface="方正卡通简体" panose="03000509000000000000" pitchFamily="2" charset="-122"/>
                <a:ea typeface="方正卡通简体" panose="03000509000000000000" pitchFamily="2" charset="-122"/>
              </a:rPr>
              <a:t>04</a:t>
            </a:r>
            <a:r>
              <a:rPr lang="zh-CN" altLang="en-US" sz="4400" dirty="0">
                <a:latin typeface="方正卡通简体" panose="03000509000000000000" pitchFamily="2" charset="-122"/>
                <a:ea typeface="方正卡通简体" panose="03000509000000000000" pitchFamily="2" charset="-122"/>
              </a:rPr>
              <a:t>、添加标题</a:t>
            </a:r>
          </a:p>
        </p:txBody>
      </p:sp>
    </p:spTree>
  </p:cSld>
  <p:clrMapOvr>
    <a:masterClrMapping/>
  </p:clrMapOvr>
  <mc:AlternateContent xmlns:mc="http://schemas.openxmlformats.org/markup-compatibility/2006" xmlns:p14="http://schemas.microsoft.com/office/powerpoint/2010/main">
    <mc:Choice Requires="p14">
      <p:transition spd="slow" p14:dur="1400" advClick="0" advTm="5000">
        <p14:doors dir="vert"/>
      </p:transition>
    </mc:Choice>
    <mc:Fallback xmlns="">
      <p:transition spd="slow"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37"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outVertical)">
                                      <p:cBhvr>
                                        <p:cTn id="7" dur="500"/>
                                        <p:tgtEl>
                                          <p:spTgt spid="2"/>
                                        </p:tgtEl>
                                      </p:cBhvr>
                                    </p:animEffect>
                                  </p:childTnLst>
                                </p:cTn>
                              </p:par>
                            </p:childTnLst>
                          </p:cTn>
                        </p:par>
                        <p:par>
                          <p:cTn id="8" fill="hold">
                            <p:stCondLst>
                              <p:cond delay="500"/>
                            </p:stCondLst>
                            <p:childTnLst>
                              <p:par>
                                <p:cTn id="9" presetID="53" presetClass="entr" presetSubtype="16" fill="hold" grpId="0" nodeType="afterEffect">
                                  <p:stCondLst>
                                    <p:cond delay="0"/>
                                  </p:stCondLst>
                                  <p:childTnLst>
                                    <p:set>
                                      <p:cBhvr>
                                        <p:cTn id="10" dur="1" fill="hold">
                                          <p:stCondLst>
                                            <p:cond delay="0"/>
                                          </p:stCondLst>
                                        </p:cTn>
                                        <p:tgtEl>
                                          <p:spTgt spid="9"/>
                                        </p:tgtEl>
                                        <p:attrNameLst>
                                          <p:attrName>style.visibility</p:attrName>
                                        </p:attrNameLst>
                                      </p:cBhvr>
                                      <p:to>
                                        <p:strVal val="visible"/>
                                      </p:to>
                                    </p:set>
                                    <p:anim calcmode="lin" valueType="num">
                                      <p:cBhvr>
                                        <p:cTn id="11" dur="500" fill="hold"/>
                                        <p:tgtEl>
                                          <p:spTgt spid="9"/>
                                        </p:tgtEl>
                                        <p:attrNameLst>
                                          <p:attrName>ppt_w</p:attrName>
                                        </p:attrNameLst>
                                      </p:cBhvr>
                                      <p:tavLst>
                                        <p:tav tm="0">
                                          <p:val>
                                            <p:fltVal val="0"/>
                                          </p:val>
                                        </p:tav>
                                        <p:tav tm="100000">
                                          <p:val>
                                            <p:strVal val="#ppt_w"/>
                                          </p:val>
                                        </p:tav>
                                      </p:tavLst>
                                    </p:anim>
                                    <p:anim calcmode="lin" valueType="num">
                                      <p:cBhvr>
                                        <p:cTn id="12" dur="500" fill="hold"/>
                                        <p:tgtEl>
                                          <p:spTgt spid="9"/>
                                        </p:tgtEl>
                                        <p:attrNameLst>
                                          <p:attrName>ppt_h</p:attrName>
                                        </p:attrNameLst>
                                      </p:cBhvr>
                                      <p:tavLst>
                                        <p:tav tm="0">
                                          <p:val>
                                            <p:fltVal val="0"/>
                                          </p:val>
                                        </p:tav>
                                        <p:tav tm="100000">
                                          <p:val>
                                            <p:strVal val="#ppt_h"/>
                                          </p:val>
                                        </p:tav>
                                      </p:tavLst>
                                    </p:anim>
                                    <p:animEffect transition="in" filter="fade">
                                      <p:cBhvr>
                                        <p:cTn id="13" dur="500"/>
                                        <p:tgtEl>
                                          <p:spTgt spid="9"/>
                                        </p:tgtEl>
                                      </p:cBhvr>
                                    </p:animEffect>
                                  </p:childTnLst>
                                </p:cTn>
                              </p:par>
                            </p:childTnLst>
                          </p:cTn>
                        </p:par>
                        <p:par>
                          <p:cTn id="14" fill="hold">
                            <p:stCondLst>
                              <p:cond delay="1000"/>
                            </p:stCondLst>
                            <p:childTnLst>
                              <p:par>
                                <p:cTn id="15" presetID="10" presetClass="entr" presetSubtype="0" fill="hold" nodeType="after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fade">
                                      <p:cBhvr>
                                        <p:cTn id="17" dur="500"/>
                                        <p:tgtEl>
                                          <p:spTgt spid="5"/>
                                        </p:tgtEl>
                                      </p:cBhvr>
                                    </p:animEffect>
                                  </p:childTnLst>
                                </p:cTn>
                              </p:par>
                              <p:par>
                                <p:cTn id="18" presetID="42" presetClass="path" presetSubtype="0" accel="50000" decel="50000" fill="hold" nodeType="withEffect">
                                  <p:stCondLst>
                                    <p:cond delay="0"/>
                                  </p:stCondLst>
                                  <p:childTnLst>
                                    <p:animMotion origin="layout" path="M 0.22865 -0.0037 L -1.875E-6 -2.96296E-6 " pathEditMode="relative" rAng="0" ptsTypes="AA">
                                      <p:cBhvr>
                                        <p:cTn id="19" dur="1000" fill="hold"/>
                                        <p:tgtEl>
                                          <p:spTgt spid="5"/>
                                        </p:tgtEl>
                                        <p:attrNameLst>
                                          <p:attrName>ppt_x</p:attrName>
                                          <p:attrName>ppt_y</p:attrName>
                                        </p:attrNameLst>
                                      </p:cBhvr>
                                      <p:rCtr x="-11432" y="185"/>
                                    </p:animMotion>
                                  </p:childTnLst>
                                </p:cTn>
                              </p:par>
                            </p:childTnLst>
                          </p:cTn>
                        </p:par>
                        <p:par>
                          <p:cTn id="20" fill="hold">
                            <p:stCondLst>
                              <p:cond delay="1500"/>
                            </p:stCondLst>
                            <p:childTnLst>
                              <p:par>
                                <p:cTn id="21" presetID="10" presetClass="entr" presetSubtype="0" fill="hold" grpId="0" nodeType="afterEffect">
                                  <p:stCondLst>
                                    <p:cond delay="0"/>
                                  </p:stCondLst>
                                  <p:childTnLst>
                                    <p:set>
                                      <p:cBhvr>
                                        <p:cTn id="22" dur="1" fill="hold">
                                          <p:stCondLst>
                                            <p:cond delay="0"/>
                                          </p:stCondLst>
                                        </p:cTn>
                                        <p:tgtEl>
                                          <p:spTgt spid="7"/>
                                        </p:tgtEl>
                                        <p:attrNameLst>
                                          <p:attrName>style.visibility</p:attrName>
                                        </p:attrNameLst>
                                      </p:cBhvr>
                                      <p:to>
                                        <p:strVal val="visible"/>
                                      </p:to>
                                    </p:set>
                                    <p:animEffect transition="in" filter="fade">
                                      <p:cBhvr>
                                        <p:cTn id="23" dur="500"/>
                                        <p:tgtEl>
                                          <p:spTgt spid="7"/>
                                        </p:tgtEl>
                                      </p:cBhvr>
                                    </p:animEffect>
                                  </p:childTnLst>
                                </p:cTn>
                              </p:par>
                            </p:childTnLst>
                          </p:cTn>
                        </p:par>
                        <p:par>
                          <p:cTn id="24" fill="hold">
                            <p:stCondLst>
                              <p:cond delay="2000"/>
                            </p:stCondLst>
                            <p:childTnLst>
                              <p:par>
                                <p:cTn id="25" presetID="10" presetClass="entr" presetSubtype="0" fill="hold" nodeType="afterEffect">
                                  <p:stCondLst>
                                    <p:cond delay="0"/>
                                  </p:stCondLst>
                                  <p:childTnLst>
                                    <p:set>
                                      <p:cBhvr>
                                        <p:cTn id="26" dur="1" fill="hold">
                                          <p:stCondLst>
                                            <p:cond delay="0"/>
                                          </p:stCondLst>
                                        </p:cTn>
                                        <p:tgtEl>
                                          <p:spTgt spid="3"/>
                                        </p:tgtEl>
                                        <p:attrNameLst>
                                          <p:attrName>style.visibility</p:attrName>
                                        </p:attrNameLst>
                                      </p:cBhvr>
                                      <p:to>
                                        <p:strVal val="visible"/>
                                      </p:to>
                                    </p:set>
                                    <p:animEffect transition="in" filter="fade">
                                      <p:cBhvr>
                                        <p:cTn id="27" dur="500"/>
                                        <p:tgtEl>
                                          <p:spTgt spid="3"/>
                                        </p:tgtEl>
                                      </p:cBhvr>
                                    </p:animEffect>
                                  </p:childTnLst>
                                </p:cTn>
                              </p:par>
                              <p:par>
                                <p:cTn id="28" presetID="42" presetClass="path" presetSubtype="0" accel="50000" decel="50000" fill="hold" nodeType="withEffect">
                                  <p:stCondLst>
                                    <p:cond delay="0"/>
                                  </p:stCondLst>
                                  <p:childTnLst>
                                    <p:animMotion origin="layout" path="M 0.22162 -0.07315 L -3.54167E-6 -1.48148E-6 " pathEditMode="relative" rAng="0" ptsTypes="AA">
                                      <p:cBhvr>
                                        <p:cTn id="29" dur="1000" fill="hold"/>
                                        <p:tgtEl>
                                          <p:spTgt spid="3"/>
                                        </p:tgtEl>
                                        <p:attrNameLst>
                                          <p:attrName>ppt_x</p:attrName>
                                          <p:attrName>ppt_y</p:attrName>
                                        </p:attrNameLst>
                                      </p:cBhvr>
                                      <p:rCtr x="-11081" y="3657"/>
                                    </p:animMotion>
                                  </p:childTnLst>
                                </p:cTn>
                              </p:par>
                            </p:childTnLst>
                          </p:cTn>
                        </p:par>
                        <p:par>
                          <p:cTn id="30" fill="hold">
                            <p:stCondLst>
                              <p:cond delay="2500"/>
                            </p:stCondLst>
                            <p:childTnLst>
                              <p:par>
                                <p:cTn id="31" presetID="10" presetClass="entr" presetSubtype="0" fill="hold" grpId="0" nodeType="afterEffect">
                                  <p:stCondLst>
                                    <p:cond delay="0"/>
                                  </p:stCondLst>
                                  <p:childTnLst>
                                    <p:set>
                                      <p:cBhvr>
                                        <p:cTn id="32" dur="1" fill="hold">
                                          <p:stCondLst>
                                            <p:cond delay="0"/>
                                          </p:stCondLst>
                                        </p:cTn>
                                        <p:tgtEl>
                                          <p:spTgt spid="8"/>
                                        </p:tgtEl>
                                        <p:attrNameLst>
                                          <p:attrName>style.visibility</p:attrName>
                                        </p:attrNameLst>
                                      </p:cBhvr>
                                      <p:to>
                                        <p:strVal val="visible"/>
                                      </p:to>
                                    </p:set>
                                    <p:animEffect transition="in" filter="fade">
                                      <p:cBhvr>
                                        <p:cTn id="33" dur="500"/>
                                        <p:tgtEl>
                                          <p:spTgt spid="8"/>
                                        </p:tgtEl>
                                      </p:cBhvr>
                                    </p:animEffect>
                                  </p:childTnLst>
                                </p:cTn>
                              </p:par>
                            </p:childTnLst>
                          </p:cTn>
                        </p:par>
                        <p:par>
                          <p:cTn id="34" fill="hold">
                            <p:stCondLst>
                              <p:cond delay="3000"/>
                            </p:stCondLst>
                            <p:childTnLst>
                              <p:par>
                                <p:cTn id="35" presetID="10" presetClass="entr" presetSubtype="0" fill="hold" nodeType="afterEffect">
                                  <p:stCondLst>
                                    <p:cond delay="0"/>
                                  </p:stCondLst>
                                  <p:childTnLst>
                                    <p:set>
                                      <p:cBhvr>
                                        <p:cTn id="36" dur="1" fill="hold">
                                          <p:stCondLst>
                                            <p:cond delay="0"/>
                                          </p:stCondLst>
                                        </p:cTn>
                                        <p:tgtEl>
                                          <p:spTgt spid="6"/>
                                        </p:tgtEl>
                                        <p:attrNameLst>
                                          <p:attrName>style.visibility</p:attrName>
                                        </p:attrNameLst>
                                      </p:cBhvr>
                                      <p:to>
                                        <p:strVal val="visible"/>
                                      </p:to>
                                    </p:set>
                                    <p:animEffect transition="in" filter="fade">
                                      <p:cBhvr>
                                        <p:cTn id="37" dur="500"/>
                                        <p:tgtEl>
                                          <p:spTgt spid="6"/>
                                        </p:tgtEl>
                                      </p:cBhvr>
                                    </p:animEffect>
                                  </p:childTnLst>
                                </p:cTn>
                              </p:par>
                              <p:par>
                                <p:cTn id="38" presetID="42" presetClass="path" presetSubtype="0" accel="50000" decel="50000" fill="hold" nodeType="withEffect">
                                  <p:stCondLst>
                                    <p:cond delay="0"/>
                                  </p:stCondLst>
                                  <p:childTnLst>
                                    <p:animMotion origin="layout" path="M 0.2319 0.275 L 1.66667E-6 -3.7037E-7 " pathEditMode="relative" rAng="0" ptsTypes="AA">
                                      <p:cBhvr>
                                        <p:cTn id="39" dur="1000" fill="hold"/>
                                        <p:tgtEl>
                                          <p:spTgt spid="6"/>
                                        </p:tgtEl>
                                        <p:attrNameLst>
                                          <p:attrName>ppt_x</p:attrName>
                                          <p:attrName>ppt_y</p:attrName>
                                        </p:attrNameLst>
                                      </p:cBhvr>
                                      <p:rCtr x="-11510" y="-13981"/>
                                    </p:animMotion>
                                  </p:childTnLst>
                                </p:cTn>
                              </p:par>
                            </p:childTnLst>
                          </p:cTn>
                        </p:par>
                        <p:par>
                          <p:cTn id="40" fill="hold">
                            <p:stCondLst>
                              <p:cond delay="3500"/>
                            </p:stCondLst>
                            <p:childTnLst>
                              <p:par>
                                <p:cTn id="41" presetID="10" presetClass="entr" presetSubtype="0" fill="hold" grpId="0" nodeType="afterEffect">
                                  <p:stCondLst>
                                    <p:cond delay="0"/>
                                  </p:stCondLst>
                                  <p:childTnLst>
                                    <p:set>
                                      <p:cBhvr>
                                        <p:cTn id="42" dur="1" fill="hold">
                                          <p:stCondLst>
                                            <p:cond delay="0"/>
                                          </p:stCondLst>
                                        </p:cTn>
                                        <p:tgtEl>
                                          <p:spTgt spid="10"/>
                                        </p:tgtEl>
                                        <p:attrNameLst>
                                          <p:attrName>style.visibility</p:attrName>
                                        </p:attrNameLst>
                                      </p:cBhvr>
                                      <p:to>
                                        <p:strVal val="visible"/>
                                      </p:to>
                                    </p:set>
                                    <p:animEffect transition="in" filter="fade">
                                      <p:cBhvr>
                                        <p:cTn id="43" dur="500"/>
                                        <p:tgtEl>
                                          <p:spTgt spid="10"/>
                                        </p:tgtEl>
                                      </p:cBhvr>
                                    </p:animEffect>
                                  </p:childTnLst>
                                </p:cTn>
                              </p:par>
                            </p:childTnLst>
                          </p:cTn>
                        </p:par>
                        <p:par>
                          <p:cTn id="44" fill="hold">
                            <p:stCondLst>
                              <p:cond delay="4000"/>
                            </p:stCondLst>
                            <p:childTnLst>
                              <p:par>
                                <p:cTn id="45" presetID="10" presetClass="entr" presetSubtype="0" fill="hold" nodeType="afterEffect">
                                  <p:stCondLst>
                                    <p:cond delay="0"/>
                                  </p:stCondLst>
                                  <p:childTnLst>
                                    <p:set>
                                      <p:cBhvr>
                                        <p:cTn id="46" dur="1" fill="hold">
                                          <p:stCondLst>
                                            <p:cond delay="0"/>
                                          </p:stCondLst>
                                        </p:cTn>
                                        <p:tgtEl>
                                          <p:spTgt spid="4"/>
                                        </p:tgtEl>
                                        <p:attrNameLst>
                                          <p:attrName>style.visibility</p:attrName>
                                        </p:attrNameLst>
                                      </p:cBhvr>
                                      <p:to>
                                        <p:strVal val="visible"/>
                                      </p:to>
                                    </p:set>
                                    <p:animEffect transition="in" filter="fade">
                                      <p:cBhvr>
                                        <p:cTn id="47" dur="500"/>
                                        <p:tgtEl>
                                          <p:spTgt spid="4"/>
                                        </p:tgtEl>
                                      </p:cBhvr>
                                    </p:animEffect>
                                  </p:childTnLst>
                                </p:cTn>
                              </p:par>
                              <p:par>
                                <p:cTn id="48" presetID="37" presetClass="path" presetSubtype="0" accel="50000" decel="50000" fill="hold" nodeType="withEffect">
                                  <p:stCondLst>
                                    <p:cond delay="0"/>
                                  </p:stCondLst>
                                  <p:childTnLst>
                                    <p:animMotion origin="layout" path="M 0.24271 1.11111E-6 L 0.17773 -0.05023 C 0.16419 -0.06158 0.14375 -0.06736 0.1224 -0.06736 C 0.09818 -0.06736 0.07865 -0.06158 0.0651 -0.05023 L 5.18249E-17 1.11111E-6 " pathEditMode="relative" rAng="0" ptsTypes="AAAAA">
                                      <p:cBhvr>
                                        <p:cTn id="49" dur="1000" fill="hold"/>
                                        <p:tgtEl>
                                          <p:spTgt spid="4"/>
                                        </p:tgtEl>
                                        <p:attrNameLst>
                                          <p:attrName>ppt_x</p:attrName>
                                          <p:attrName>ppt_y</p:attrName>
                                        </p:attrNameLst>
                                      </p:cBhvr>
                                      <p:rCtr x="-12135" y="-3380"/>
                                    </p:animMotion>
                                  </p:childTnLst>
                                </p:cTn>
                              </p:par>
                            </p:childTnLst>
                          </p:cTn>
                        </p:par>
                        <p:par>
                          <p:cTn id="50" fill="hold">
                            <p:stCondLst>
                              <p:cond delay="4500"/>
                            </p:stCondLst>
                            <p:childTnLst>
                              <p:par>
                                <p:cTn id="51" presetID="10" presetClass="entr" presetSubtype="0" fill="hold" grpId="0" nodeType="afterEffect">
                                  <p:stCondLst>
                                    <p:cond delay="0"/>
                                  </p:stCondLst>
                                  <p:childTnLst>
                                    <p:set>
                                      <p:cBhvr>
                                        <p:cTn id="52" dur="1" fill="hold">
                                          <p:stCondLst>
                                            <p:cond delay="0"/>
                                          </p:stCondLst>
                                        </p:cTn>
                                        <p:tgtEl>
                                          <p:spTgt spid="11"/>
                                        </p:tgtEl>
                                        <p:attrNameLst>
                                          <p:attrName>style.visibility</p:attrName>
                                        </p:attrNameLst>
                                      </p:cBhvr>
                                      <p:to>
                                        <p:strVal val="visible"/>
                                      </p:to>
                                    </p:set>
                                    <p:animEffect transition="in" filter="fade">
                                      <p:cBhvr>
                                        <p:cTn id="53"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P spid="9" grpId="0"/>
      <p:bldP spid="10" grpId="0"/>
      <p:bldP spid="11"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矩形 10"/>
          <p:cNvSpPr/>
          <p:nvPr/>
        </p:nvSpPr>
        <p:spPr>
          <a:xfrm>
            <a:off x="4937299" y="3139949"/>
            <a:ext cx="2100460" cy="1523982"/>
          </a:xfrm>
          <a:prstGeom prst="rect">
            <a:avLst/>
          </a:prstGeom>
          <a:noFill/>
          <a:ln w="762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7200" dirty="0">
                <a:solidFill>
                  <a:srgbClr val="002060"/>
                </a:solidFill>
                <a:latin typeface="方正卡通简体" panose="03000509000000000000" pitchFamily="2" charset="-122"/>
                <a:ea typeface="方正卡通简体" panose="03000509000000000000" pitchFamily="2" charset="-122"/>
              </a:rPr>
              <a:t>01</a:t>
            </a:r>
            <a:endParaRPr lang="zh-CN" altLang="en-US" sz="2400" dirty="0">
              <a:solidFill>
                <a:srgbClr val="002060"/>
              </a:solidFill>
              <a:latin typeface="方正卡通简体" panose="03000509000000000000" pitchFamily="2" charset="-122"/>
              <a:ea typeface="方正卡通简体" panose="03000509000000000000" pitchFamily="2" charset="-122"/>
            </a:endParaRPr>
          </a:p>
        </p:txBody>
      </p:sp>
      <p:sp>
        <p:nvSpPr>
          <p:cNvPr id="14" name="文本框 13"/>
          <p:cNvSpPr txBox="1"/>
          <p:nvPr/>
        </p:nvSpPr>
        <p:spPr>
          <a:xfrm>
            <a:off x="3432983" y="4545786"/>
            <a:ext cx="5109091" cy="830997"/>
          </a:xfrm>
          <a:prstGeom prst="rect">
            <a:avLst/>
          </a:prstGeom>
          <a:noFill/>
        </p:spPr>
        <p:txBody>
          <a:bodyPr wrap="none" rtlCol="0">
            <a:spAutoFit/>
          </a:bodyPr>
          <a:lstStyle/>
          <a:p>
            <a:r>
              <a:rPr lang="zh-CN" altLang="en-US" sz="4800" dirty="0">
                <a:latin typeface="方正卡通简体" panose="03000509000000000000" pitchFamily="2" charset="-122"/>
                <a:ea typeface="方正卡通简体" panose="03000509000000000000" pitchFamily="2" charset="-122"/>
                <a:cs typeface="Microsoft JhengHei Light" panose="020B0304030504040204" pitchFamily="34" charset="-122"/>
              </a:rPr>
              <a:t>加入你的标题描述</a:t>
            </a:r>
          </a:p>
        </p:txBody>
      </p:sp>
    </p:spTree>
  </p:cSld>
  <p:clrMapOvr>
    <a:masterClrMapping/>
  </p:clrMapOvr>
  <mc:AlternateContent xmlns:mc="http://schemas.openxmlformats.org/markup-compatibility/2006" xmlns:p14="http://schemas.microsoft.com/office/powerpoint/2010/main">
    <mc:Choice Requires="p14">
      <p:transition spd="slow" p14:dur="900" advClick="0" advTm="5000">
        <p14:warp dir="in"/>
      </p:transition>
    </mc:Choice>
    <mc:Fallback xmlns="">
      <p:transition spd="slow"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p:cTn id="7" dur="500" fill="hold"/>
                                        <p:tgtEl>
                                          <p:spTgt spid="11"/>
                                        </p:tgtEl>
                                        <p:attrNameLst>
                                          <p:attrName>ppt_w</p:attrName>
                                        </p:attrNameLst>
                                      </p:cBhvr>
                                      <p:tavLst>
                                        <p:tav tm="0">
                                          <p:val>
                                            <p:fltVal val="0"/>
                                          </p:val>
                                        </p:tav>
                                        <p:tav tm="100000">
                                          <p:val>
                                            <p:strVal val="#ppt_w"/>
                                          </p:val>
                                        </p:tav>
                                      </p:tavLst>
                                    </p:anim>
                                    <p:anim calcmode="lin" valueType="num">
                                      <p:cBhvr>
                                        <p:cTn id="8" dur="500" fill="hold"/>
                                        <p:tgtEl>
                                          <p:spTgt spid="11"/>
                                        </p:tgtEl>
                                        <p:attrNameLst>
                                          <p:attrName>ppt_h</p:attrName>
                                        </p:attrNameLst>
                                      </p:cBhvr>
                                      <p:tavLst>
                                        <p:tav tm="0">
                                          <p:val>
                                            <p:fltVal val="0"/>
                                          </p:val>
                                        </p:tav>
                                        <p:tav tm="100000">
                                          <p:val>
                                            <p:strVal val="#ppt_h"/>
                                          </p:val>
                                        </p:tav>
                                      </p:tavLst>
                                    </p:anim>
                                    <p:animEffect transition="in" filter="fade">
                                      <p:cBhvr>
                                        <p:cTn id="9" dur="500"/>
                                        <p:tgtEl>
                                          <p:spTgt spid="11"/>
                                        </p:tgtEl>
                                      </p:cBhvr>
                                    </p:animEffect>
                                  </p:childTnLst>
                                </p:cTn>
                              </p:par>
                            </p:childTnLst>
                          </p:cTn>
                        </p:par>
                        <p:par>
                          <p:cTn id="10" fill="hold">
                            <p:stCondLst>
                              <p:cond delay="500"/>
                            </p:stCondLst>
                            <p:childTnLst>
                              <p:par>
                                <p:cTn id="11" presetID="14" presetClass="entr" presetSubtype="10" fill="hold" grpId="0" nodeType="afterEffect">
                                  <p:stCondLst>
                                    <p:cond delay="0"/>
                                  </p:stCondLst>
                                  <p:childTnLst>
                                    <p:set>
                                      <p:cBhvr>
                                        <p:cTn id="12" dur="1" fill="hold">
                                          <p:stCondLst>
                                            <p:cond delay="0"/>
                                          </p:stCondLst>
                                        </p:cTn>
                                        <p:tgtEl>
                                          <p:spTgt spid="14"/>
                                        </p:tgtEl>
                                        <p:attrNameLst>
                                          <p:attrName>style.visibility</p:attrName>
                                        </p:attrNameLst>
                                      </p:cBhvr>
                                      <p:to>
                                        <p:strVal val="visible"/>
                                      </p:to>
                                    </p:set>
                                    <p:animEffect transition="in" filter="randombar(horizontal)">
                                      <p:cBhvr>
                                        <p:cTn id="13"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4"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8" name="千图PPT彼岸天：ID 8661124库_组合 37"/>
          <p:cNvGrpSpPr/>
          <p:nvPr>
            <p:custDataLst>
              <p:tags r:id="rId1"/>
            </p:custDataLst>
          </p:nvPr>
        </p:nvGrpSpPr>
        <p:grpSpPr>
          <a:xfrm>
            <a:off x="1487488" y="1988840"/>
            <a:ext cx="3451148" cy="3451148"/>
            <a:chOff x="1487488" y="1988840"/>
            <a:chExt cx="3451148" cy="3451148"/>
          </a:xfrm>
        </p:grpSpPr>
        <p:sp>
          <p:nvSpPr>
            <p:cNvPr id="7" name="任意多边形: 形状 6"/>
            <p:cNvSpPr/>
            <p:nvPr/>
          </p:nvSpPr>
          <p:spPr>
            <a:xfrm>
              <a:off x="1487488" y="1988840"/>
              <a:ext cx="3451148" cy="3451148"/>
            </a:xfrm>
            <a:custGeom>
              <a:avLst/>
              <a:gdLst>
                <a:gd name="connsiteX0" fmla="*/ 0 w 2870199"/>
                <a:gd name="connsiteY0" fmla="*/ 1435100 h 2870199"/>
                <a:gd name="connsiteX1" fmla="*/ 1435100 w 2870199"/>
                <a:gd name="connsiteY1" fmla="*/ 0 h 2870199"/>
                <a:gd name="connsiteX2" fmla="*/ 2870200 w 2870199"/>
                <a:gd name="connsiteY2" fmla="*/ 1435100 h 2870199"/>
                <a:gd name="connsiteX3" fmla="*/ 1435100 w 2870199"/>
                <a:gd name="connsiteY3" fmla="*/ 2870200 h 2870199"/>
                <a:gd name="connsiteX4" fmla="*/ 0 w 2870199"/>
                <a:gd name="connsiteY4" fmla="*/ 1435100 h 28701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70199" h="2870199">
                  <a:moveTo>
                    <a:pt x="0" y="1435100"/>
                  </a:moveTo>
                  <a:cubicBezTo>
                    <a:pt x="0" y="642516"/>
                    <a:pt x="642516" y="0"/>
                    <a:pt x="1435100" y="0"/>
                  </a:cubicBezTo>
                  <a:cubicBezTo>
                    <a:pt x="2227684" y="0"/>
                    <a:pt x="2870200" y="642516"/>
                    <a:pt x="2870200" y="1435100"/>
                  </a:cubicBezTo>
                  <a:cubicBezTo>
                    <a:pt x="2870200" y="2227684"/>
                    <a:pt x="2227684" y="2870200"/>
                    <a:pt x="1435100" y="2870200"/>
                  </a:cubicBezTo>
                  <a:cubicBezTo>
                    <a:pt x="642516" y="2870200"/>
                    <a:pt x="0" y="2227684"/>
                    <a:pt x="0" y="1435100"/>
                  </a:cubicBezTo>
                  <a:close/>
                </a:path>
              </a:pathLst>
            </a:custGeom>
            <a:solidFill>
              <a:schemeClr val="accent3"/>
            </a:solidFill>
            <a:ln w="38100">
              <a:solidFill>
                <a:schemeClr val="bg1"/>
              </a:solidFill>
            </a:ln>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1473288" tIns="286172" rIns="1473288" bIns="3156373" numCol="1" spcCol="1270" anchor="ctr" anchorCtr="0">
              <a:noAutofit/>
            </a:bodyPr>
            <a:lstStyle/>
            <a:p>
              <a:pPr algn="ctr" defTabSz="592455">
                <a:lnSpc>
                  <a:spcPct val="90000"/>
                </a:lnSpc>
                <a:spcBef>
                  <a:spcPct val="0"/>
                </a:spcBef>
                <a:spcAft>
                  <a:spcPct val="35000"/>
                </a:spcAft>
              </a:pPr>
              <a:endParaRPr lang="en-US" sz="1335" dirty="0">
                <a:noFill/>
              </a:endParaRPr>
            </a:p>
          </p:txBody>
        </p:sp>
        <p:sp>
          <p:nvSpPr>
            <p:cNvPr id="19" name="文本框 43"/>
            <p:cNvSpPr txBox="1"/>
            <p:nvPr/>
          </p:nvSpPr>
          <p:spPr>
            <a:xfrm>
              <a:off x="2615878" y="2495316"/>
              <a:ext cx="1202350" cy="307777"/>
            </a:xfrm>
            <a:prstGeom prst="rect">
              <a:avLst/>
            </a:prstGeom>
            <a:noFill/>
          </p:spPr>
          <p:txBody>
            <a:bodyPr wrap="square" rtlCol="0">
              <a:spAutoFit/>
            </a:bodyPr>
            <a:lstStyle/>
            <a:p>
              <a:pPr algn="ctr"/>
              <a:r>
                <a:rPr lang="zh-CN" altLang="en-US" sz="1400">
                  <a:solidFill>
                    <a:schemeClr val="bg1"/>
                  </a:solidFill>
                </a:rPr>
                <a:t>关键词</a:t>
              </a:r>
            </a:p>
          </p:txBody>
        </p:sp>
      </p:grpSp>
      <p:grpSp>
        <p:nvGrpSpPr>
          <p:cNvPr id="37" name="千图PPT彼岸天：ID 8661124库_组合 36"/>
          <p:cNvGrpSpPr/>
          <p:nvPr>
            <p:custDataLst>
              <p:tags r:id="rId2"/>
            </p:custDataLst>
          </p:nvPr>
        </p:nvGrpSpPr>
        <p:grpSpPr>
          <a:xfrm>
            <a:off x="1958099" y="2930061"/>
            <a:ext cx="2509927" cy="2509927"/>
            <a:chOff x="1958099" y="2930061"/>
            <a:chExt cx="2509927" cy="2509927"/>
          </a:xfrm>
        </p:grpSpPr>
        <p:sp>
          <p:nvSpPr>
            <p:cNvPr id="8" name="任意多边形: 形状 7"/>
            <p:cNvSpPr/>
            <p:nvPr/>
          </p:nvSpPr>
          <p:spPr>
            <a:xfrm>
              <a:off x="1958099" y="2930061"/>
              <a:ext cx="2509927" cy="2509927"/>
            </a:xfrm>
            <a:custGeom>
              <a:avLst/>
              <a:gdLst>
                <a:gd name="connsiteX0" fmla="*/ 0 w 2296160"/>
                <a:gd name="connsiteY0" fmla="*/ 1148080 h 2296160"/>
                <a:gd name="connsiteX1" fmla="*/ 1148080 w 2296160"/>
                <a:gd name="connsiteY1" fmla="*/ 0 h 2296160"/>
                <a:gd name="connsiteX2" fmla="*/ 2296160 w 2296160"/>
                <a:gd name="connsiteY2" fmla="*/ 1148080 h 2296160"/>
                <a:gd name="connsiteX3" fmla="*/ 1148080 w 2296160"/>
                <a:gd name="connsiteY3" fmla="*/ 2296160 h 2296160"/>
                <a:gd name="connsiteX4" fmla="*/ 0 w 2296160"/>
                <a:gd name="connsiteY4" fmla="*/ 1148080 h 22961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96160" h="2296160">
                  <a:moveTo>
                    <a:pt x="0" y="1148080"/>
                  </a:moveTo>
                  <a:cubicBezTo>
                    <a:pt x="0" y="514013"/>
                    <a:pt x="514013" y="0"/>
                    <a:pt x="1148080" y="0"/>
                  </a:cubicBezTo>
                  <a:cubicBezTo>
                    <a:pt x="1782147" y="0"/>
                    <a:pt x="2296160" y="514013"/>
                    <a:pt x="2296160" y="1148080"/>
                  </a:cubicBezTo>
                  <a:cubicBezTo>
                    <a:pt x="2296160" y="1782147"/>
                    <a:pt x="1782147" y="2296160"/>
                    <a:pt x="1148080" y="2296160"/>
                  </a:cubicBezTo>
                  <a:cubicBezTo>
                    <a:pt x="514013" y="2296160"/>
                    <a:pt x="0" y="1782147"/>
                    <a:pt x="0" y="1148080"/>
                  </a:cubicBezTo>
                  <a:close/>
                </a:path>
              </a:pathLst>
            </a:custGeom>
            <a:solidFill>
              <a:schemeClr val="accent2"/>
            </a:solidFill>
            <a:ln w="38100">
              <a:solidFill>
                <a:schemeClr val="bg1"/>
              </a:solid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1090595" tIns="278520" rIns="1090596" bIns="2421603" numCol="1" spcCol="1270" anchor="ctr" anchorCtr="0">
              <a:noAutofit/>
            </a:bodyPr>
            <a:lstStyle/>
            <a:p>
              <a:pPr algn="ctr" defTabSz="592455">
                <a:lnSpc>
                  <a:spcPct val="90000"/>
                </a:lnSpc>
                <a:spcBef>
                  <a:spcPct val="0"/>
                </a:spcBef>
                <a:spcAft>
                  <a:spcPct val="35000"/>
                </a:spcAft>
              </a:pPr>
              <a:endParaRPr lang="en-US" sz="1335">
                <a:noFill/>
              </a:endParaRPr>
            </a:p>
          </p:txBody>
        </p:sp>
        <p:sp>
          <p:nvSpPr>
            <p:cNvPr id="20" name="文本框 44"/>
            <p:cNvSpPr txBox="1"/>
            <p:nvPr/>
          </p:nvSpPr>
          <p:spPr>
            <a:xfrm>
              <a:off x="2615878" y="3219878"/>
              <a:ext cx="1202350" cy="307777"/>
            </a:xfrm>
            <a:prstGeom prst="rect">
              <a:avLst/>
            </a:prstGeom>
            <a:noFill/>
          </p:spPr>
          <p:txBody>
            <a:bodyPr wrap="square" rtlCol="0">
              <a:spAutoFit/>
            </a:bodyPr>
            <a:lstStyle/>
            <a:p>
              <a:pPr algn="ctr"/>
              <a:r>
                <a:rPr lang="zh-CN" altLang="en-US" sz="1400">
                  <a:solidFill>
                    <a:schemeClr val="bg1"/>
                  </a:solidFill>
                </a:rPr>
                <a:t>关键词</a:t>
              </a:r>
            </a:p>
          </p:txBody>
        </p:sp>
      </p:grpSp>
      <p:grpSp>
        <p:nvGrpSpPr>
          <p:cNvPr id="36" name="千图PPT彼岸天：ID 8661124库_组合 35"/>
          <p:cNvGrpSpPr/>
          <p:nvPr>
            <p:custDataLst>
              <p:tags r:id="rId3"/>
            </p:custDataLst>
          </p:nvPr>
        </p:nvGrpSpPr>
        <p:grpSpPr>
          <a:xfrm>
            <a:off x="2435193" y="3884247"/>
            <a:ext cx="1555741" cy="1555741"/>
            <a:chOff x="2435193" y="3884247"/>
            <a:chExt cx="1555741" cy="1555741"/>
          </a:xfrm>
        </p:grpSpPr>
        <p:sp>
          <p:nvSpPr>
            <p:cNvPr id="9" name="任意多边形: 形状 8"/>
            <p:cNvSpPr/>
            <p:nvPr/>
          </p:nvSpPr>
          <p:spPr>
            <a:xfrm>
              <a:off x="2435193" y="3884247"/>
              <a:ext cx="1555741" cy="1555741"/>
            </a:xfrm>
            <a:custGeom>
              <a:avLst/>
              <a:gdLst>
                <a:gd name="connsiteX0" fmla="*/ 0 w 1722120"/>
                <a:gd name="connsiteY0" fmla="*/ 861060 h 1722120"/>
                <a:gd name="connsiteX1" fmla="*/ 861060 w 1722120"/>
                <a:gd name="connsiteY1" fmla="*/ 0 h 1722120"/>
                <a:gd name="connsiteX2" fmla="*/ 1722120 w 1722120"/>
                <a:gd name="connsiteY2" fmla="*/ 861060 h 1722120"/>
                <a:gd name="connsiteX3" fmla="*/ 861060 w 1722120"/>
                <a:gd name="connsiteY3" fmla="*/ 1722120 h 1722120"/>
                <a:gd name="connsiteX4" fmla="*/ 0 w 1722120"/>
                <a:gd name="connsiteY4" fmla="*/ 861060 h 172212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22120" h="1722120">
                  <a:moveTo>
                    <a:pt x="0" y="861060"/>
                  </a:moveTo>
                  <a:cubicBezTo>
                    <a:pt x="0" y="385510"/>
                    <a:pt x="385510" y="0"/>
                    <a:pt x="861060" y="0"/>
                  </a:cubicBezTo>
                  <a:cubicBezTo>
                    <a:pt x="1336610" y="0"/>
                    <a:pt x="1722120" y="385510"/>
                    <a:pt x="1722120" y="861060"/>
                  </a:cubicBezTo>
                  <a:cubicBezTo>
                    <a:pt x="1722120" y="1336610"/>
                    <a:pt x="1336610" y="1722120"/>
                    <a:pt x="861060" y="1722120"/>
                  </a:cubicBezTo>
                  <a:cubicBezTo>
                    <a:pt x="385510" y="1722120"/>
                    <a:pt x="0" y="1336610"/>
                    <a:pt x="0" y="861060"/>
                  </a:cubicBezTo>
                  <a:close/>
                </a:path>
              </a:pathLst>
            </a:custGeom>
            <a:solidFill>
              <a:schemeClr val="accent1"/>
            </a:solidFill>
            <a:ln w="38100">
              <a:solidFill>
                <a:schemeClr val="bg1"/>
              </a:solid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707901" tIns="267039" rIns="707903" bIns="1702139" numCol="1" spcCol="1270" anchor="ctr" anchorCtr="0">
              <a:noAutofit/>
            </a:bodyPr>
            <a:lstStyle/>
            <a:p>
              <a:pPr algn="ctr" defTabSz="592455">
                <a:lnSpc>
                  <a:spcPct val="90000"/>
                </a:lnSpc>
                <a:spcBef>
                  <a:spcPct val="0"/>
                </a:spcBef>
                <a:spcAft>
                  <a:spcPct val="35000"/>
                </a:spcAft>
              </a:pPr>
              <a:endParaRPr lang="en-US" sz="1335" dirty="0">
                <a:noFill/>
              </a:endParaRPr>
            </a:p>
          </p:txBody>
        </p:sp>
        <p:sp>
          <p:nvSpPr>
            <p:cNvPr id="21" name="文本框 45"/>
            <p:cNvSpPr txBox="1"/>
            <p:nvPr/>
          </p:nvSpPr>
          <p:spPr>
            <a:xfrm>
              <a:off x="2615878" y="4228427"/>
              <a:ext cx="1202350" cy="307777"/>
            </a:xfrm>
            <a:prstGeom prst="rect">
              <a:avLst/>
            </a:prstGeom>
            <a:noFill/>
          </p:spPr>
          <p:txBody>
            <a:bodyPr wrap="square" rtlCol="0">
              <a:spAutoFit/>
            </a:bodyPr>
            <a:lstStyle/>
            <a:p>
              <a:pPr algn="ctr"/>
              <a:r>
                <a:rPr lang="zh-CN" altLang="en-US" sz="1400" dirty="0">
                  <a:solidFill>
                    <a:schemeClr val="bg1"/>
                  </a:solidFill>
                </a:rPr>
                <a:t>关键词</a:t>
              </a:r>
            </a:p>
          </p:txBody>
        </p:sp>
      </p:grpSp>
      <p:grpSp>
        <p:nvGrpSpPr>
          <p:cNvPr id="35" name="千图PPT彼岸天：ID 8661124库_组合 34"/>
          <p:cNvGrpSpPr/>
          <p:nvPr>
            <p:custDataLst>
              <p:tags r:id="rId4"/>
            </p:custDataLst>
          </p:nvPr>
        </p:nvGrpSpPr>
        <p:grpSpPr>
          <a:xfrm>
            <a:off x="3158648" y="1935697"/>
            <a:ext cx="4988134" cy="1512395"/>
            <a:chOff x="3158648" y="1935697"/>
            <a:chExt cx="4988134" cy="1512395"/>
          </a:xfrm>
        </p:grpSpPr>
        <p:sp>
          <p:nvSpPr>
            <p:cNvPr id="31" name="文本框 21"/>
            <p:cNvSpPr txBox="1"/>
            <p:nvPr/>
          </p:nvSpPr>
          <p:spPr>
            <a:xfrm>
              <a:off x="5928246" y="1935697"/>
              <a:ext cx="2218536" cy="359009"/>
            </a:xfrm>
            <a:prstGeom prst="rect">
              <a:avLst/>
            </a:prstGeom>
            <a:noFill/>
          </p:spPr>
          <p:txBody>
            <a:bodyPr wrap="square" rtlCol="0">
              <a:spAutoFit/>
            </a:bodyPr>
            <a:lstStyle/>
            <a:p>
              <a:r>
                <a:rPr lang="zh-CN" altLang="en-US" sz="1735" b="1" dirty="0"/>
                <a:t>输入标题文本</a:t>
              </a:r>
              <a:endParaRPr lang="en-US" sz="1735" b="1" dirty="0"/>
            </a:p>
          </p:txBody>
        </p:sp>
        <p:sp>
          <p:nvSpPr>
            <p:cNvPr id="32" name="文本框 22"/>
            <p:cNvSpPr txBox="1"/>
            <p:nvPr/>
          </p:nvSpPr>
          <p:spPr>
            <a:xfrm>
              <a:off x="5928246" y="2433362"/>
              <a:ext cx="2218536" cy="1014730"/>
            </a:xfrm>
            <a:prstGeom prst="rect">
              <a:avLst/>
            </a:prstGeom>
            <a:noFill/>
          </p:spPr>
          <p:txBody>
            <a:bodyPr wrap="square" rtlCol="0">
              <a:spAutoFit/>
            </a:bodyPr>
            <a:lstStyle/>
            <a:p>
              <a:pPr>
                <a:lnSpc>
                  <a:spcPct val="150000"/>
                </a:lnSpc>
              </a:pPr>
              <a:r>
                <a:rPr lang="zh-CN" altLang="en-US" sz="1000" dirty="0" smtClean="0"/>
                <a:t>点击此处更换文本点击此处更换文本点击此处更换文本点击此处更换文本点击此处更换文本点击此处更换文本点击此处更换文本点击此处更换文本</a:t>
              </a:r>
              <a:endParaRPr lang="zh-CN" altLang="en-US" sz="1000" dirty="0"/>
            </a:p>
          </p:txBody>
        </p:sp>
        <p:cxnSp>
          <p:nvCxnSpPr>
            <p:cNvPr id="33" name="直接连接符 32"/>
            <p:cNvCxnSpPr/>
            <p:nvPr/>
          </p:nvCxnSpPr>
          <p:spPr>
            <a:xfrm>
              <a:off x="5928246" y="2376915"/>
              <a:ext cx="2218536" cy="0"/>
            </a:xfrm>
            <a:prstGeom prst="line">
              <a:avLst/>
            </a:prstGeom>
            <a:ln>
              <a:solidFill>
                <a:schemeClr val="tx1">
                  <a:lumMod val="40000"/>
                  <a:lumOff val="60000"/>
                </a:schemeClr>
              </a:solidFill>
            </a:ln>
          </p:spPr>
          <p:style>
            <a:lnRef idx="1">
              <a:schemeClr val="accent1"/>
            </a:lnRef>
            <a:fillRef idx="0">
              <a:schemeClr val="accent1"/>
            </a:fillRef>
            <a:effectRef idx="0">
              <a:schemeClr val="accent1"/>
            </a:effectRef>
            <a:fontRef idx="minor">
              <a:schemeClr val="tx1"/>
            </a:fontRef>
          </p:style>
        </p:cxnSp>
        <p:cxnSp>
          <p:nvCxnSpPr>
            <p:cNvPr id="10" name="直接连接符 9"/>
            <p:cNvCxnSpPr/>
            <p:nvPr/>
          </p:nvCxnSpPr>
          <p:spPr>
            <a:xfrm>
              <a:off x="3239182" y="2368347"/>
              <a:ext cx="2151330" cy="0"/>
            </a:xfrm>
            <a:prstGeom prst="line">
              <a:avLst/>
            </a:prstGeom>
            <a:ln>
              <a:solidFill>
                <a:schemeClr val="tx1">
                  <a:lumMod val="20000"/>
                  <a:lumOff val="80000"/>
                </a:schemeClr>
              </a:solidFill>
            </a:ln>
          </p:spPr>
          <p:style>
            <a:lnRef idx="1">
              <a:schemeClr val="accent1"/>
            </a:lnRef>
            <a:fillRef idx="0">
              <a:schemeClr val="accent1"/>
            </a:fillRef>
            <a:effectRef idx="0">
              <a:schemeClr val="accent1"/>
            </a:effectRef>
            <a:fontRef idx="minor">
              <a:schemeClr val="tx1"/>
            </a:fontRef>
          </p:style>
        </p:cxnSp>
        <p:sp>
          <p:nvSpPr>
            <p:cNvPr id="11" name="椭圆 10"/>
            <p:cNvSpPr/>
            <p:nvPr/>
          </p:nvSpPr>
          <p:spPr>
            <a:xfrm>
              <a:off x="3158648" y="2313934"/>
              <a:ext cx="108829" cy="10882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a:p>
          </p:txBody>
        </p:sp>
        <p:sp>
          <p:nvSpPr>
            <p:cNvPr id="16" name="椭圆 15"/>
            <p:cNvSpPr/>
            <p:nvPr/>
          </p:nvSpPr>
          <p:spPr>
            <a:xfrm>
              <a:off x="5168334" y="2065636"/>
              <a:ext cx="605424" cy="605424"/>
            </a:xfrm>
            <a:prstGeom prst="ellipse">
              <a:avLst/>
            </a:prstGeom>
            <a:solidFill>
              <a:schemeClr val="accent3"/>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a:p>
          </p:txBody>
        </p:sp>
        <p:sp>
          <p:nvSpPr>
            <p:cNvPr id="22" name="任意多边形: 形状 21"/>
            <p:cNvSpPr/>
            <p:nvPr/>
          </p:nvSpPr>
          <p:spPr>
            <a:xfrm>
              <a:off x="5301878" y="2210521"/>
              <a:ext cx="338336" cy="332788"/>
            </a:xfrm>
            <a:custGeom>
              <a:avLst/>
              <a:gdLst>
                <a:gd name="connsiteX0" fmla="*/ 516225 w 608155"/>
                <a:gd name="connsiteY0" fmla="*/ 551328 h 598183"/>
                <a:gd name="connsiteX1" fmla="*/ 532763 w 608155"/>
                <a:gd name="connsiteY1" fmla="*/ 558041 h 598183"/>
                <a:gd name="connsiteX2" fmla="*/ 539755 w 608155"/>
                <a:gd name="connsiteY2" fmla="*/ 574689 h 598183"/>
                <a:gd name="connsiteX3" fmla="*/ 516225 w 608155"/>
                <a:gd name="connsiteY3" fmla="*/ 598183 h 598183"/>
                <a:gd name="connsiteX4" fmla="*/ 492829 w 608155"/>
                <a:gd name="connsiteY4" fmla="*/ 574689 h 598183"/>
                <a:gd name="connsiteX5" fmla="*/ 499821 w 608155"/>
                <a:gd name="connsiteY5" fmla="*/ 558041 h 598183"/>
                <a:gd name="connsiteX6" fmla="*/ 516225 w 608155"/>
                <a:gd name="connsiteY6" fmla="*/ 551328 h 598183"/>
                <a:gd name="connsiteX7" fmla="*/ 370931 w 608155"/>
                <a:gd name="connsiteY7" fmla="*/ 551328 h 598183"/>
                <a:gd name="connsiteX8" fmla="*/ 387469 w 608155"/>
                <a:gd name="connsiteY8" fmla="*/ 558041 h 598183"/>
                <a:gd name="connsiteX9" fmla="*/ 394461 w 608155"/>
                <a:gd name="connsiteY9" fmla="*/ 574689 h 598183"/>
                <a:gd name="connsiteX10" fmla="*/ 370931 w 608155"/>
                <a:gd name="connsiteY10" fmla="*/ 598183 h 598183"/>
                <a:gd name="connsiteX11" fmla="*/ 347535 w 608155"/>
                <a:gd name="connsiteY11" fmla="*/ 574689 h 598183"/>
                <a:gd name="connsiteX12" fmla="*/ 354527 w 608155"/>
                <a:gd name="connsiteY12" fmla="*/ 558041 h 598183"/>
                <a:gd name="connsiteX13" fmla="*/ 370931 w 608155"/>
                <a:gd name="connsiteY13" fmla="*/ 551328 h 598183"/>
                <a:gd name="connsiteX14" fmla="*/ 333679 w 608155"/>
                <a:gd name="connsiteY14" fmla="*/ 410881 h 598183"/>
                <a:gd name="connsiteX15" fmla="*/ 340938 w 608155"/>
                <a:gd name="connsiteY15" fmla="*/ 432900 h 598183"/>
                <a:gd name="connsiteX16" fmla="*/ 341611 w 608155"/>
                <a:gd name="connsiteY16" fmla="*/ 433169 h 598183"/>
                <a:gd name="connsiteX17" fmla="*/ 346316 w 608155"/>
                <a:gd name="connsiteY17" fmla="*/ 433169 h 598183"/>
                <a:gd name="connsiteX18" fmla="*/ 383553 w 608155"/>
                <a:gd name="connsiteY18" fmla="*/ 433169 h 598183"/>
                <a:gd name="connsiteX19" fmla="*/ 430604 w 608155"/>
                <a:gd name="connsiteY19" fmla="*/ 433034 h 598183"/>
                <a:gd name="connsiteX20" fmla="*/ 475369 w 608155"/>
                <a:gd name="connsiteY20" fmla="*/ 433034 h 598183"/>
                <a:gd name="connsiteX21" fmla="*/ 556565 w 608155"/>
                <a:gd name="connsiteY21" fmla="*/ 433034 h 598183"/>
                <a:gd name="connsiteX22" fmla="*/ 561405 w 608155"/>
                <a:gd name="connsiteY22" fmla="*/ 410881 h 598183"/>
                <a:gd name="connsiteX23" fmla="*/ 491366 w 608155"/>
                <a:gd name="connsiteY23" fmla="*/ 410881 h 598183"/>
                <a:gd name="connsiteX24" fmla="*/ 450499 w 608155"/>
                <a:gd name="connsiteY24" fmla="*/ 410881 h 598183"/>
                <a:gd name="connsiteX25" fmla="*/ 392694 w 608155"/>
                <a:gd name="connsiteY25" fmla="*/ 410881 h 598183"/>
                <a:gd name="connsiteX26" fmla="*/ 356936 w 608155"/>
                <a:gd name="connsiteY26" fmla="*/ 410881 h 598183"/>
                <a:gd name="connsiteX27" fmla="*/ 161452 w 608155"/>
                <a:gd name="connsiteY27" fmla="*/ 362303 h 598183"/>
                <a:gd name="connsiteX28" fmla="*/ 250446 w 608155"/>
                <a:gd name="connsiteY28" fmla="*/ 494122 h 598183"/>
                <a:gd name="connsiteX29" fmla="*/ 250446 w 608155"/>
                <a:gd name="connsiteY29" fmla="*/ 362303 h 598183"/>
                <a:gd name="connsiteX30" fmla="*/ 53907 w 608155"/>
                <a:gd name="connsiteY30" fmla="*/ 362303 h 598183"/>
                <a:gd name="connsiteX31" fmla="*/ 181348 w 608155"/>
                <a:gd name="connsiteY31" fmla="*/ 483652 h 598183"/>
                <a:gd name="connsiteX32" fmla="*/ 127172 w 608155"/>
                <a:gd name="connsiteY32" fmla="*/ 362303 h 598183"/>
                <a:gd name="connsiteX33" fmla="*/ 315531 w 608155"/>
                <a:gd name="connsiteY33" fmla="*/ 355698 h 598183"/>
                <a:gd name="connsiteX34" fmla="*/ 317682 w 608155"/>
                <a:gd name="connsiteY34" fmla="*/ 362277 h 598183"/>
                <a:gd name="connsiteX35" fmla="*/ 322790 w 608155"/>
                <a:gd name="connsiteY35" fmla="*/ 377852 h 598183"/>
                <a:gd name="connsiteX36" fmla="*/ 368362 w 608155"/>
                <a:gd name="connsiteY36" fmla="*/ 377852 h 598183"/>
                <a:gd name="connsiteX37" fmla="*/ 402911 w 608155"/>
                <a:gd name="connsiteY37" fmla="*/ 377852 h 598183"/>
                <a:gd name="connsiteX38" fmla="*/ 472546 w 608155"/>
                <a:gd name="connsiteY38" fmla="*/ 377852 h 598183"/>
                <a:gd name="connsiteX39" fmla="*/ 509514 w 608155"/>
                <a:gd name="connsiteY39" fmla="*/ 377852 h 598183"/>
                <a:gd name="connsiteX40" fmla="*/ 568530 w 608155"/>
                <a:gd name="connsiteY40" fmla="*/ 377852 h 598183"/>
                <a:gd name="connsiteX41" fmla="*/ 573369 w 608155"/>
                <a:gd name="connsiteY41" fmla="*/ 355698 h 598183"/>
                <a:gd name="connsiteX42" fmla="*/ 518521 w 608155"/>
                <a:gd name="connsiteY42" fmla="*/ 355698 h 598183"/>
                <a:gd name="connsiteX43" fmla="*/ 513279 w 608155"/>
                <a:gd name="connsiteY43" fmla="*/ 355698 h 598183"/>
                <a:gd name="connsiteX44" fmla="*/ 483032 w 608155"/>
                <a:gd name="connsiteY44" fmla="*/ 355698 h 598183"/>
                <a:gd name="connsiteX45" fmla="*/ 408019 w 608155"/>
                <a:gd name="connsiteY45" fmla="*/ 355698 h 598183"/>
                <a:gd name="connsiteX46" fmla="*/ 374008 w 608155"/>
                <a:gd name="connsiteY46" fmla="*/ 355698 h 598183"/>
                <a:gd name="connsiteX47" fmla="*/ 205298 w 608155"/>
                <a:gd name="connsiteY47" fmla="*/ 286284 h 598183"/>
                <a:gd name="connsiteX48" fmla="*/ 250467 w 608155"/>
                <a:gd name="connsiteY48" fmla="*/ 286284 h 598183"/>
                <a:gd name="connsiteX49" fmla="*/ 280982 w 608155"/>
                <a:gd name="connsiteY49" fmla="*/ 286284 h 598183"/>
                <a:gd name="connsiteX50" fmla="*/ 283537 w 608155"/>
                <a:gd name="connsiteY50" fmla="*/ 286687 h 598183"/>
                <a:gd name="connsiteX51" fmla="*/ 296711 w 608155"/>
                <a:gd name="connsiteY51" fmla="*/ 297830 h 598183"/>
                <a:gd name="connsiteX52" fmla="*/ 304508 w 608155"/>
                <a:gd name="connsiteY52" fmla="*/ 322804 h 598183"/>
                <a:gd name="connsiteX53" fmla="*/ 304777 w 608155"/>
                <a:gd name="connsiteY53" fmla="*/ 322669 h 598183"/>
                <a:gd name="connsiteX54" fmla="*/ 379654 w 608155"/>
                <a:gd name="connsiteY54" fmla="*/ 322669 h 598183"/>
                <a:gd name="connsiteX55" fmla="*/ 413262 w 608155"/>
                <a:gd name="connsiteY55" fmla="*/ 322669 h 598183"/>
                <a:gd name="connsiteX56" fmla="*/ 493652 w 608155"/>
                <a:gd name="connsiteY56" fmla="*/ 322669 h 598183"/>
                <a:gd name="connsiteX57" fmla="*/ 527932 w 608155"/>
                <a:gd name="connsiteY57" fmla="*/ 322669 h 598183"/>
                <a:gd name="connsiteX58" fmla="*/ 581838 w 608155"/>
                <a:gd name="connsiteY58" fmla="*/ 322669 h 598183"/>
                <a:gd name="connsiteX59" fmla="*/ 602541 w 608155"/>
                <a:gd name="connsiteY59" fmla="*/ 332336 h 598183"/>
                <a:gd name="connsiteX60" fmla="*/ 607514 w 608155"/>
                <a:gd name="connsiteY60" fmla="*/ 354624 h 598183"/>
                <a:gd name="connsiteX61" fmla="*/ 588425 w 608155"/>
                <a:gd name="connsiteY61" fmla="*/ 441359 h 598183"/>
                <a:gd name="connsiteX62" fmla="*/ 557641 w 608155"/>
                <a:gd name="connsiteY62" fmla="*/ 466063 h 598183"/>
                <a:gd name="connsiteX63" fmla="*/ 443912 w 608155"/>
                <a:gd name="connsiteY63" fmla="*/ 466063 h 598183"/>
                <a:gd name="connsiteX64" fmla="*/ 387855 w 608155"/>
                <a:gd name="connsiteY64" fmla="*/ 466063 h 598183"/>
                <a:gd name="connsiteX65" fmla="*/ 365539 w 608155"/>
                <a:gd name="connsiteY65" fmla="*/ 466063 h 598183"/>
                <a:gd name="connsiteX66" fmla="*/ 349542 w 608155"/>
                <a:gd name="connsiteY66" fmla="*/ 466063 h 598183"/>
                <a:gd name="connsiteX67" fmla="*/ 354382 w 608155"/>
                <a:gd name="connsiteY67" fmla="*/ 481369 h 598183"/>
                <a:gd name="connsiteX68" fmla="*/ 354785 w 608155"/>
                <a:gd name="connsiteY68" fmla="*/ 482846 h 598183"/>
                <a:gd name="connsiteX69" fmla="*/ 361103 w 608155"/>
                <a:gd name="connsiteY69" fmla="*/ 502986 h 598183"/>
                <a:gd name="connsiteX70" fmla="*/ 390140 w 608155"/>
                <a:gd name="connsiteY70" fmla="*/ 502986 h 598183"/>
                <a:gd name="connsiteX71" fmla="*/ 550381 w 608155"/>
                <a:gd name="connsiteY71" fmla="*/ 502986 h 598183"/>
                <a:gd name="connsiteX72" fmla="*/ 566916 w 608155"/>
                <a:gd name="connsiteY72" fmla="*/ 519500 h 598183"/>
                <a:gd name="connsiteX73" fmla="*/ 550381 w 608155"/>
                <a:gd name="connsiteY73" fmla="*/ 536015 h 598183"/>
                <a:gd name="connsiteX74" fmla="*/ 539896 w 608155"/>
                <a:gd name="connsiteY74" fmla="*/ 536015 h 598183"/>
                <a:gd name="connsiteX75" fmla="*/ 516236 w 608155"/>
                <a:gd name="connsiteY75" fmla="*/ 529302 h 598183"/>
                <a:gd name="connsiteX76" fmla="*/ 492711 w 608155"/>
                <a:gd name="connsiteY76" fmla="*/ 536015 h 598183"/>
                <a:gd name="connsiteX77" fmla="*/ 394576 w 608155"/>
                <a:gd name="connsiteY77" fmla="*/ 536015 h 598183"/>
                <a:gd name="connsiteX78" fmla="*/ 371051 w 608155"/>
                <a:gd name="connsiteY78" fmla="*/ 529302 h 598183"/>
                <a:gd name="connsiteX79" fmla="*/ 347794 w 608155"/>
                <a:gd name="connsiteY79" fmla="*/ 535880 h 598183"/>
                <a:gd name="connsiteX80" fmla="*/ 333410 w 608155"/>
                <a:gd name="connsiteY80" fmla="*/ 524737 h 598183"/>
                <a:gd name="connsiteX81" fmla="*/ 333276 w 608155"/>
                <a:gd name="connsiteY81" fmla="*/ 524468 h 598183"/>
                <a:gd name="connsiteX82" fmla="*/ 328033 w 608155"/>
                <a:gd name="connsiteY82" fmla="*/ 507685 h 598183"/>
                <a:gd name="connsiteX83" fmla="*/ 323328 w 608155"/>
                <a:gd name="connsiteY83" fmla="*/ 492916 h 598183"/>
                <a:gd name="connsiteX84" fmla="*/ 317144 w 608155"/>
                <a:gd name="connsiteY84" fmla="*/ 473179 h 598183"/>
                <a:gd name="connsiteX85" fmla="*/ 283537 w 608155"/>
                <a:gd name="connsiteY85" fmla="*/ 366171 h 598183"/>
                <a:gd name="connsiteX86" fmla="*/ 282327 w 608155"/>
                <a:gd name="connsiteY86" fmla="*/ 362277 h 598183"/>
                <a:gd name="connsiteX87" fmla="*/ 271841 w 608155"/>
                <a:gd name="connsiteY87" fmla="*/ 329248 h 598183"/>
                <a:gd name="connsiteX88" fmla="*/ 268749 w 608155"/>
                <a:gd name="connsiteY88" fmla="*/ 319313 h 598183"/>
                <a:gd name="connsiteX89" fmla="*/ 250467 w 608155"/>
                <a:gd name="connsiteY89" fmla="*/ 319313 h 598183"/>
                <a:gd name="connsiteX90" fmla="*/ 205298 w 608155"/>
                <a:gd name="connsiteY90" fmla="*/ 319313 h 598183"/>
                <a:gd name="connsiteX91" fmla="*/ 188763 w 608155"/>
                <a:gd name="connsiteY91" fmla="*/ 302798 h 598183"/>
                <a:gd name="connsiteX92" fmla="*/ 205298 w 608155"/>
                <a:gd name="connsiteY92" fmla="*/ 286284 h 598183"/>
                <a:gd name="connsiteX93" fmla="*/ 41943 w 608155"/>
                <a:gd name="connsiteY93" fmla="*/ 203770 h 598183"/>
                <a:gd name="connsiteX94" fmla="*/ 33070 w 608155"/>
                <a:gd name="connsiteY94" fmla="*/ 266592 h 598183"/>
                <a:gd name="connsiteX95" fmla="*/ 41943 w 608155"/>
                <a:gd name="connsiteY95" fmla="*/ 329281 h 598183"/>
                <a:gd name="connsiteX96" fmla="*/ 121526 w 608155"/>
                <a:gd name="connsiteY96" fmla="*/ 329281 h 598183"/>
                <a:gd name="connsiteX97" fmla="*/ 117359 w 608155"/>
                <a:gd name="connsiteY97" fmla="*/ 266592 h 598183"/>
                <a:gd name="connsiteX98" fmla="*/ 121526 w 608155"/>
                <a:gd name="connsiteY98" fmla="*/ 203770 h 598183"/>
                <a:gd name="connsiteX99" fmla="*/ 352614 w 608155"/>
                <a:gd name="connsiteY99" fmla="*/ 49399 h 598183"/>
                <a:gd name="connsiteX100" fmla="*/ 406656 w 608155"/>
                <a:gd name="connsiteY100" fmla="*/ 170882 h 598183"/>
                <a:gd name="connsiteX101" fmla="*/ 480055 w 608155"/>
                <a:gd name="connsiteY101" fmla="*/ 170882 h 598183"/>
                <a:gd name="connsiteX102" fmla="*/ 352614 w 608155"/>
                <a:gd name="connsiteY102" fmla="*/ 49399 h 598183"/>
                <a:gd name="connsiteX103" fmla="*/ 181348 w 608155"/>
                <a:gd name="connsiteY103" fmla="*/ 49399 h 598183"/>
                <a:gd name="connsiteX104" fmla="*/ 53907 w 608155"/>
                <a:gd name="connsiteY104" fmla="*/ 170882 h 598183"/>
                <a:gd name="connsiteX105" fmla="*/ 127172 w 608155"/>
                <a:gd name="connsiteY105" fmla="*/ 170882 h 598183"/>
                <a:gd name="connsiteX106" fmla="*/ 181348 w 608155"/>
                <a:gd name="connsiteY106" fmla="*/ 49399 h 598183"/>
                <a:gd name="connsiteX107" fmla="*/ 283516 w 608155"/>
                <a:gd name="connsiteY107" fmla="*/ 39062 h 598183"/>
                <a:gd name="connsiteX108" fmla="*/ 283516 w 608155"/>
                <a:gd name="connsiteY108" fmla="*/ 170882 h 598183"/>
                <a:gd name="connsiteX109" fmla="*/ 372376 w 608155"/>
                <a:gd name="connsiteY109" fmla="*/ 170882 h 598183"/>
                <a:gd name="connsiteX110" fmla="*/ 283516 w 608155"/>
                <a:gd name="connsiteY110" fmla="*/ 39062 h 598183"/>
                <a:gd name="connsiteX111" fmla="*/ 250446 w 608155"/>
                <a:gd name="connsiteY111" fmla="*/ 39062 h 598183"/>
                <a:gd name="connsiteX112" fmla="*/ 161452 w 608155"/>
                <a:gd name="connsiteY112" fmla="*/ 170882 h 598183"/>
                <a:gd name="connsiteX113" fmla="*/ 250446 w 608155"/>
                <a:gd name="connsiteY113" fmla="*/ 170882 h 598183"/>
                <a:gd name="connsiteX114" fmla="*/ 266981 w 608155"/>
                <a:gd name="connsiteY114" fmla="*/ 0 h 598183"/>
                <a:gd name="connsiteX115" fmla="*/ 533828 w 608155"/>
                <a:gd name="connsiteY115" fmla="*/ 266592 h 598183"/>
                <a:gd name="connsiteX116" fmla="*/ 531677 w 608155"/>
                <a:gd name="connsiteY116" fmla="*/ 300688 h 598183"/>
                <a:gd name="connsiteX117" fmla="*/ 498069 w 608155"/>
                <a:gd name="connsiteY117" fmla="*/ 300688 h 598183"/>
                <a:gd name="connsiteX118" fmla="*/ 500758 w 608155"/>
                <a:gd name="connsiteY118" fmla="*/ 266592 h 598183"/>
                <a:gd name="connsiteX119" fmla="*/ 492020 w 608155"/>
                <a:gd name="connsiteY119" fmla="*/ 203770 h 598183"/>
                <a:gd name="connsiteX120" fmla="*/ 412436 w 608155"/>
                <a:gd name="connsiteY120" fmla="*/ 203770 h 598183"/>
                <a:gd name="connsiteX121" fmla="*/ 416469 w 608155"/>
                <a:gd name="connsiteY121" fmla="*/ 266592 h 598183"/>
                <a:gd name="connsiteX122" fmla="*/ 415259 w 608155"/>
                <a:gd name="connsiteY122" fmla="*/ 300688 h 598183"/>
                <a:gd name="connsiteX123" fmla="*/ 381920 w 608155"/>
                <a:gd name="connsiteY123" fmla="*/ 300688 h 598183"/>
                <a:gd name="connsiteX124" fmla="*/ 383399 w 608155"/>
                <a:gd name="connsiteY124" fmla="*/ 266592 h 598183"/>
                <a:gd name="connsiteX125" fmla="*/ 378828 w 608155"/>
                <a:gd name="connsiteY125" fmla="*/ 203770 h 598183"/>
                <a:gd name="connsiteX126" fmla="*/ 283516 w 608155"/>
                <a:gd name="connsiteY126" fmla="*/ 203770 h 598183"/>
                <a:gd name="connsiteX127" fmla="*/ 283516 w 608155"/>
                <a:gd name="connsiteY127" fmla="*/ 264579 h 598183"/>
                <a:gd name="connsiteX128" fmla="*/ 280962 w 608155"/>
                <a:gd name="connsiteY128" fmla="*/ 264310 h 598183"/>
                <a:gd name="connsiteX129" fmla="*/ 250446 w 608155"/>
                <a:gd name="connsiteY129" fmla="*/ 264310 h 598183"/>
                <a:gd name="connsiteX130" fmla="*/ 250446 w 608155"/>
                <a:gd name="connsiteY130" fmla="*/ 203770 h 598183"/>
                <a:gd name="connsiteX131" fmla="*/ 155134 w 608155"/>
                <a:gd name="connsiteY131" fmla="*/ 203770 h 598183"/>
                <a:gd name="connsiteX132" fmla="*/ 150429 w 608155"/>
                <a:gd name="connsiteY132" fmla="*/ 266592 h 598183"/>
                <a:gd name="connsiteX133" fmla="*/ 155134 w 608155"/>
                <a:gd name="connsiteY133" fmla="*/ 329281 h 598183"/>
                <a:gd name="connsiteX134" fmla="*/ 177315 w 608155"/>
                <a:gd name="connsiteY134" fmla="*/ 329281 h 598183"/>
                <a:gd name="connsiteX135" fmla="*/ 205277 w 608155"/>
                <a:gd name="connsiteY135" fmla="*/ 341362 h 598183"/>
                <a:gd name="connsiteX136" fmla="*/ 250446 w 608155"/>
                <a:gd name="connsiteY136" fmla="*/ 341362 h 598183"/>
                <a:gd name="connsiteX137" fmla="*/ 252597 w 608155"/>
                <a:gd name="connsiteY137" fmla="*/ 341362 h 598183"/>
                <a:gd name="connsiteX138" fmla="*/ 259184 w 608155"/>
                <a:gd name="connsiteY138" fmla="*/ 362303 h 598183"/>
                <a:gd name="connsiteX139" fmla="*/ 283516 w 608155"/>
                <a:gd name="connsiteY139" fmla="*/ 439623 h 598183"/>
                <a:gd name="connsiteX140" fmla="*/ 283516 w 608155"/>
                <a:gd name="connsiteY140" fmla="*/ 494122 h 598183"/>
                <a:gd name="connsiteX141" fmla="*/ 298573 w 608155"/>
                <a:gd name="connsiteY141" fmla="*/ 487545 h 598183"/>
                <a:gd name="connsiteX142" fmla="*/ 301530 w 608155"/>
                <a:gd name="connsiteY142" fmla="*/ 497210 h 598183"/>
                <a:gd name="connsiteX143" fmla="*/ 308655 w 608155"/>
                <a:gd name="connsiteY143" fmla="*/ 519761 h 598183"/>
                <a:gd name="connsiteX144" fmla="*/ 311613 w 608155"/>
                <a:gd name="connsiteY144" fmla="*/ 529292 h 598183"/>
                <a:gd name="connsiteX145" fmla="*/ 266981 w 608155"/>
                <a:gd name="connsiteY145" fmla="*/ 533051 h 598183"/>
                <a:gd name="connsiteX146" fmla="*/ 0 w 608155"/>
                <a:gd name="connsiteY146" fmla="*/ 266592 h 598183"/>
                <a:gd name="connsiteX147" fmla="*/ 266981 w 608155"/>
                <a:gd name="connsiteY147" fmla="*/ 0 h 5981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Lst>
              <a:rect l="l" t="t" r="r" b="b"/>
              <a:pathLst>
                <a:path w="608155" h="598183">
                  <a:moveTo>
                    <a:pt x="516225" y="551328"/>
                  </a:moveTo>
                  <a:cubicBezTo>
                    <a:pt x="522679" y="551328"/>
                    <a:pt x="528461" y="553879"/>
                    <a:pt x="532763" y="558041"/>
                  </a:cubicBezTo>
                  <a:cubicBezTo>
                    <a:pt x="537066" y="562337"/>
                    <a:pt x="539755" y="568244"/>
                    <a:pt x="539755" y="574689"/>
                  </a:cubicBezTo>
                  <a:cubicBezTo>
                    <a:pt x="539755" y="587711"/>
                    <a:pt x="529267" y="598183"/>
                    <a:pt x="516225" y="598183"/>
                  </a:cubicBezTo>
                  <a:cubicBezTo>
                    <a:pt x="503317" y="598183"/>
                    <a:pt x="492829" y="587711"/>
                    <a:pt x="492829" y="574689"/>
                  </a:cubicBezTo>
                  <a:cubicBezTo>
                    <a:pt x="492829" y="568244"/>
                    <a:pt x="495518" y="562337"/>
                    <a:pt x="499821" y="558041"/>
                  </a:cubicBezTo>
                  <a:cubicBezTo>
                    <a:pt x="503989" y="553879"/>
                    <a:pt x="509771" y="551328"/>
                    <a:pt x="516225" y="551328"/>
                  </a:cubicBezTo>
                  <a:close/>
                  <a:moveTo>
                    <a:pt x="370931" y="551328"/>
                  </a:moveTo>
                  <a:cubicBezTo>
                    <a:pt x="377385" y="551328"/>
                    <a:pt x="383301" y="553879"/>
                    <a:pt x="387469" y="558041"/>
                  </a:cubicBezTo>
                  <a:cubicBezTo>
                    <a:pt x="391772" y="562337"/>
                    <a:pt x="394461" y="568244"/>
                    <a:pt x="394461" y="574689"/>
                  </a:cubicBezTo>
                  <a:cubicBezTo>
                    <a:pt x="394461" y="587711"/>
                    <a:pt x="383973" y="598183"/>
                    <a:pt x="370931" y="598183"/>
                  </a:cubicBezTo>
                  <a:cubicBezTo>
                    <a:pt x="358023" y="598183"/>
                    <a:pt x="347535" y="587711"/>
                    <a:pt x="347535" y="574689"/>
                  </a:cubicBezTo>
                  <a:cubicBezTo>
                    <a:pt x="347535" y="568244"/>
                    <a:pt x="350224" y="562337"/>
                    <a:pt x="354527" y="558041"/>
                  </a:cubicBezTo>
                  <a:cubicBezTo>
                    <a:pt x="358695" y="553879"/>
                    <a:pt x="364611" y="551328"/>
                    <a:pt x="370931" y="551328"/>
                  </a:cubicBezTo>
                  <a:close/>
                  <a:moveTo>
                    <a:pt x="333679" y="410881"/>
                  </a:moveTo>
                  <a:lnTo>
                    <a:pt x="340938" y="432900"/>
                  </a:lnTo>
                  <a:cubicBezTo>
                    <a:pt x="341073" y="432900"/>
                    <a:pt x="341476" y="433034"/>
                    <a:pt x="341611" y="433169"/>
                  </a:cubicBezTo>
                  <a:lnTo>
                    <a:pt x="346316" y="433169"/>
                  </a:lnTo>
                  <a:lnTo>
                    <a:pt x="383553" y="433169"/>
                  </a:lnTo>
                  <a:lnTo>
                    <a:pt x="430604" y="433034"/>
                  </a:lnTo>
                  <a:lnTo>
                    <a:pt x="475369" y="433034"/>
                  </a:lnTo>
                  <a:lnTo>
                    <a:pt x="556565" y="433034"/>
                  </a:lnTo>
                  <a:lnTo>
                    <a:pt x="561405" y="410881"/>
                  </a:lnTo>
                  <a:lnTo>
                    <a:pt x="491366" y="410881"/>
                  </a:lnTo>
                  <a:lnTo>
                    <a:pt x="450499" y="410881"/>
                  </a:lnTo>
                  <a:lnTo>
                    <a:pt x="392694" y="410881"/>
                  </a:lnTo>
                  <a:lnTo>
                    <a:pt x="356936" y="410881"/>
                  </a:lnTo>
                  <a:close/>
                  <a:moveTo>
                    <a:pt x="161452" y="362303"/>
                  </a:moveTo>
                  <a:cubicBezTo>
                    <a:pt x="177987" y="431166"/>
                    <a:pt x="211327" y="482578"/>
                    <a:pt x="250446" y="494122"/>
                  </a:cubicBezTo>
                  <a:lnTo>
                    <a:pt x="250446" y="362303"/>
                  </a:lnTo>
                  <a:close/>
                  <a:moveTo>
                    <a:pt x="53907" y="362303"/>
                  </a:moveTo>
                  <a:cubicBezTo>
                    <a:pt x="78777" y="417474"/>
                    <a:pt x="124618" y="461235"/>
                    <a:pt x="181348" y="483652"/>
                  </a:cubicBezTo>
                  <a:cubicBezTo>
                    <a:pt x="156882" y="454120"/>
                    <a:pt x="137927" y="412104"/>
                    <a:pt x="127172" y="362303"/>
                  </a:cubicBezTo>
                  <a:close/>
                  <a:moveTo>
                    <a:pt x="315531" y="355698"/>
                  </a:moveTo>
                  <a:lnTo>
                    <a:pt x="317682" y="362277"/>
                  </a:lnTo>
                  <a:lnTo>
                    <a:pt x="322790" y="377852"/>
                  </a:lnTo>
                  <a:lnTo>
                    <a:pt x="368362" y="377852"/>
                  </a:lnTo>
                  <a:lnTo>
                    <a:pt x="402911" y="377852"/>
                  </a:lnTo>
                  <a:lnTo>
                    <a:pt x="472546" y="377852"/>
                  </a:lnTo>
                  <a:lnTo>
                    <a:pt x="509514" y="377852"/>
                  </a:lnTo>
                  <a:lnTo>
                    <a:pt x="568530" y="377852"/>
                  </a:lnTo>
                  <a:lnTo>
                    <a:pt x="573369" y="355698"/>
                  </a:lnTo>
                  <a:lnTo>
                    <a:pt x="518521" y="355698"/>
                  </a:lnTo>
                  <a:lnTo>
                    <a:pt x="513279" y="355698"/>
                  </a:lnTo>
                  <a:lnTo>
                    <a:pt x="483032" y="355698"/>
                  </a:lnTo>
                  <a:lnTo>
                    <a:pt x="408019" y="355698"/>
                  </a:lnTo>
                  <a:lnTo>
                    <a:pt x="374008" y="355698"/>
                  </a:lnTo>
                  <a:close/>
                  <a:moveTo>
                    <a:pt x="205298" y="286284"/>
                  </a:moveTo>
                  <a:lnTo>
                    <a:pt x="250467" y="286284"/>
                  </a:lnTo>
                  <a:lnTo>
                    <a:pt x="280982" y="286284"/>
                  </a:lnTo>
                  <a:cubicBezTo>
                    <a:pt x="281789" y="286284"/>
                    <a:pt x="282596" y="286552"/>
                    <a:pt x="283537" y="286687"/>
                  </a:cubicBezTo>
                  <a:cubicBezTo>
                    <a:pt x="289586" y="287761"/>
                    <a:pt x="294829" y="291923"/>
                    <a:pt x="296711" y="297830"/>
                  </a:cubicBezTo>
                  <a:lnTo>
                    <a:pt x="304508" y="322804"/>
                  </a:lnTo>
                  <a:cubicBezTo>
                    <a:pt x="304642" y="322804"/>
                    <a:pt x="304642" y="322669"/>
                    <a:pt x="304777" y="322669"/>
                  </a:cubicBezTo>
                  <a:lnTo>
                    <a:pt x="379654" y="322669"/>
                  </a:lnTo>
                  <a:lnTo>
                    <a:pt x="413262" y="322669"/>
                  </a:lnTo>
                  <a:lnTo>
                    <a:pt x="493652" y="322669"/>
                  </a:lnTo>
                  <a:lnTo>
                    <a:pt x="527932" y="322669"/>
                  </a:lnTo>
                  <a:lnTo>
                    <a:pt x="581838" y="322669"/>
                  </a:lnTo>
                  <a:cubicBezTo>
                    <a:pt x="590038" y="322669"/>
                    <a:pt x="597567" y="326160"/>
                    <a:pt x="602541" y="332336"/>
                  </a:cubicBezTo>
                  <a:cubicBezTo>
                    <a:pt x="607380" y="338512"/>
                    <a:pt x="609262" y="346568"/>
                    <a:pt x="607514" y="354624"/>
                  </a:cubicBezTo>
                  <a:lnTo>
                    <a:pt x="588425" y="441359"/>
                  </a:lnTo>
                  <a:cubicBezTo>
                    <a:pt x="585333" y="455456"/>
                    <a:pt x="572025" y="466063"/>
                    <a:pt x="557641" y="466063"/>
                  </a:cubicBezTo>
                  <a:lnTo>
                    <a:pt x="443912" y="466063"/>
                  </a:lnTo>
                  <a:lnTo>
                    <a:pt x="387855" y="466063"/>
                  </a:lnTo>
                  <a:lnTo>
                    <a:pt x="365539" y="466063"/>
                  </a:lnTo>
                  <a:lnTo>
                    <a:pt x="349542" y="466063"/>
                  </a:lnTo>
                  <a:lnTo>
                    <a:pt x="354382" y="481369"/>
                  </a:lnTo>
                  <a:lnTo>
                    <a:pt x="354785" y="482846"/>
                  </a:lnTo>
                  <a:lnTo>
                    <a:pt x="361103" y="502986"/>
                  </a:lnTo>
                  <a:lnTo>
                    <a:pt x="390140" y="502986"/>
                  </a:lnTo>
                  <a:lnTo>
                    <a:pt x="550381" y="502986"/>
                  </a:lnTo>
                  <a:cubicBezTo>
                    <a:pt x="559523" y="502986"/>
                    <a:pt x="566916" y="510370"/>
                    <a:pt x="566916" y="519500"/>
                  </a:cubicBezTo>
                  <a:cubicBezTo>
                    <a:pt x="566916" y="528630"/>
                    <a:pt x="559523" y="536015"/>
                    <a:pt x="550381" y="536015"/>
                  </a:cubicBezTo>
                  <a:lnTo>
                    <a:pt x="539896" y="536015"/>
                  </a:lnTo>
                  <a:cubicBezTo>
                    <a:pt x="533040" y="531853"/>
                    <a:pt x="524974" y="529302"/>
                    <a:pt x="516236" y="529302"/>
                  </a:cubicBezTo>
                  <a:cubicBezTo>
                    <a:pt x="507632" y="529302"/>
                    <a:pt x="499567" y="531853"/>
                    <a:pt x="492711" y="536015"/>
                  </a:cubicBezTo>
                  <a:lnTo>
                    <a:pt x="394576" y="536015"/>
                  </a:lnTo>
                  <a:cubicBezTo>
                    <a:pt x="387720" y="531853"/>
                    <a:pt x="379654" y="529302"/>
                    <a:pt x="371051" y="529302"/>
                  </a:cubicBezTo>
                  <a:cubicBezTo>
                    <a:pt x="362447" y="529302"/>
                    <a:pt x="354650" y="531718"/>
                    <a:pt x="347794" y="535880"/>
                  </a:cubicBezTo>
                  <a:cubicBezTo>
                    <a:pt x="341207" y="535343"/>
                    <a:pt x="335561" y="531047"/>
                    <a:pt x="333410" y="524737"/>
                  </a:cubicBezTo>
                  <a:cubicBezTo>
                    <a:pt x="333410" y="524602"/>
                    <a:pt x="333276" y="524602"/>
                    <a:pt x="333276" y="524468"/>
                  </a:cubicBezTo>
                  <a:lnTo>
                    <a:pt x="328033" y="507685"/>
                  </a:lnTo>
                  <a:lnTo>
                    <a:pt x="323328" y="492916"/>
                  </a:lnTo>
                  <a:lnTo>
                    <a:pt x="317144" y="473179"/>
                  </a:lnTo>
                  <a:lnTo>
                    <a:pt x="283537" y="366171"/>
                  </a:lnTo>
                  <a:lnTo>
                    <a:pt x="282327" y="362277"/>
                  </a:lnTo>
                  <a:lnTo>
                    <a:pt x="271841" y="329248"/>
                  </a:lnTo>
                  <a:lnTo>
                    <a:pt x="268749" y="319313"/>
                  </a:lnTo>
                  <a:lnTo>
                    <a:pt x="250467" y="319313"/>
                  </a:lnTo>
                  <a:lnTo>
                    <a:pt x="205298" y="319313"/>
                  </a:lnTo>
                  <a:cubicBezTo>
                    <a:pt x="196157" y="319313"/>
                    <a:pt x="188763" y="311928"/>
                    <a:pt x="188763" y="302798"/>
                  </a:cubicBezTo>
                  <a:cubicBezTo>
                    <a:pt x="188763" y="293668"/>
                    <a:pt x="196157" y="286284"/>
                    <a:pt x="205298" y="286284"/>
                  </a:cubicBezTo>
                  <a:close/>
                  <a:moveTo>
                    <a:pt x="41943" y="203770"/>
                  </a:moveTo>
                  <a:cubicBezTo>
                    <a:pt x="36297" y="223771"/>
                    <a:pt x="33070" y="244846"/>
                    <a:pt x="33070" y="266592"/>
                  </a:cubicBezTo>
                  <a:cubicBezTo>
                    <a:pt x="33070" y="288339"/>
                    <a:pt x="36297" y="309279"/>
                    <a:pt x="41943" y="329281"/>
                  </a:cubicBezTo>
                  <a:lnTo>
                    <a:pt x="121526" y="329281"/>
                  </a:lnTo>
                  <a:cubicBezTo>
                    <a:pt x="118838" y="309279"/>
                    <a:pt x="117359" y="288204"/>
                    <a:pt x="117359" y="266592"/>
                  </a:cubicBezTo>
                  <a:cubicBezTo>
                    <a:pt x="117359" y="244846"/>
                    <a:pt x="118838" y="223905"/>
                    <a:pt x="121526" y="203770"/>
                  </a:cubicBezTo>
                  <a:close/>
                  <a:moveTo>
                    <a:pt x="352614" y="49399"/>
                  </a:moveTo>
                  <a:cubicBezTo>
                    <a:pt x="376946" y="78930"/>
                    <a:pt x="395901" y="121081"/>
                    <a:pt x="406656" y="170882"/>
                  </a:cubicBezTo>
                  <a:lnTo>
                    <a:pt x="480055" y="170882"/>
                  </a:lnTo>
                  <a:cubicBezTo>
                    <a:pt x="455051" y="115577"/>
                    <a:pt x="409210" y="71816"/>
                    <a:pt x="352614" y="49399"/>
                  </a:cubicBezTo>
                  <a:close/>
                  <a:moveTo>
                    <a:pt x="181348" y="49399"/>
                  </a:moveTo>
                  <a:cubicBezTo>
                    <a:pt x="124618" y="71816"/>
                    <a:pt x="78777" y="115577"/>
                    <a:pt x="53907" y="170882"/>
                  </a:cubicBezTo>
                  <a:lnTo>
                    <a:pt x="127172" y="170882"/>
                  </a:lnTo>
                  <a:cubicBezTo>
                    <a:pt x="137927" y="121081"/>
                    <a:pt x="156882" y="78930"/>
                    <a:pt x="181348" y="49399"/>
                  </a:cubicBezTo>
                  <a:close/>
                  <a:moveTo>
                    <a:pt x="283516" y="39062"/>
                  </a:moveTo>
                  <a:lnTo>
                    <a:pt x="283516" y="170882"/>
                  </a:lnTo>
                  <a:lnTo>
                    <a:pt x="372376" y="170882"/>
                  </a:lnTo>
                  <a:cubicBezTo>
                    <a:pt x="355841" y="101885"/>
                    <a:pt x="322501" y="50607"/>
                    <a:pt x="283516" y="39062"/>
                  </a:cubicBezTo>
                  <a:close/>
                  <a:moveTo>
                    <a:pt x="250446" y="39062"/>
                  </a:moveTo>
                  <a:cubicBezTo>
                    <a:pt x="211327" y="50607"/>
                    <a:pt x="177987" y="101885"/>
                    <a:pt x="161452" y="170882"/>
                  </a:cubicBezTo>
                  <a:lnTo>
                    <a:pt x="250446" y="170882"/>
                  </a:lnTo>
                  <a:close/>
                  <a:moveTo>
                    <a:pt x="266981" y="0"/>
                  </a:moveTo>
                  <a:cubicBezTo>
                    <a:pt x="414318" y="0"/>
                    <a:pt x="533828" y="119336"/>
                    <a:pt x="533828" y="266592"/>
                  </a:cubicBezTo>
                  <a:cubicBezTo>
                    <a:pt x="533828" y="278137"/>
                    <a:pt x="533021" y="289547"/>
                    <a:pt x="531677" y="300688"/>
                  </a:cubicBezTo>
                  <a:lnTo>
                    <a:pt x="498069" y="300688"/>
                  </a:lnTo>
                  <a:cubicBezTo>
                    <a:pt x="499682" y="289547"/>
                    <a:pt x="500758" y="278137"/>
                    <a:pt x="500758" y="266592"/>
                  </a:cubicBezTo>
                  <a:cubicBezTo>
                    <a:pt x="500758" y="244846"/>
                    <a:pt x="497666" y="223771"/>
                    <a:pt x="492020" y="203770"/>
                  </a:cubicBezTo>
                  <a:lnTo>
                    <a:pt x="412436" y="203770"/>
                  </a:lnTo>
                  <a:cubicBezTo>
                    <a:pt x="415125" y="223905"/>
                    <a:pt x="416469" y="244846"/>
                    <a:pt x="416469" y="266592"/>
                  </a:cubicBezTo>
                  <a:cubicBezTo>
                    <a:pt x="416469" y="278137"/>
                    <a:pt x="416066" y="289547"/>
                    <a:pt x="415259" y="300688"/>
                  </a:cubicBezTo>
                  <a:lnTo>
                    <a:pt x="381920" y="300688"/>
                  </a:lnTo>
                  <a:cubicBezTo>
                    <a:pt x="382861" y="289547"/>
                    <a:pt x="383399" y="278137"/>
                    <a:pt x="383399" y="266592"/>
                  </a:cubicBezTo>
                  <a:cubicBezTo>
                    <a:pt x="383399" y="244846"/>
                    <a:pt x="381786" y="223905"/>
                    <a:pt x="378828" y="203770"/>
                  </a:cubicBezTo>
                  <a:lnTo>
                    <a:pt x="283516" y="203770"/>
                  </a:lnTo>
                  <a:lnTo>
                    <a:pt x="283516" y="264579"/>
                  </a:lnTo>
                  <a:cubicBezTo>
                    <a:pt x="282575" y="264445"/>
                    <a:pt x="281769" y="264310"/>
                    <a:pt x="280962" y="264310"/>
                  </a:cubicBezTo>
                  <a:lnTo>
                    <a:pt x="250446" y="264310"/>
                  </a:lnTo>
                  <a:lnTo>
                    <a:pt x="250446" y="203770"/>
                  </a:lnTo>
                  <a:lnTo>
                    <a:pt x="155134" y="203770"/>
                  </a:lnTo>
                  <a:cubicBezTo>
                    <a:pt x="152177" y="223905"/>
                    <a:pt x="150429" y="244846"/>
                    <a:pt x="150429" y="266592"/>
                  </a:cubicBezTo>
                  <a:cubicBezTo>
                    <a:pt x="150429" y="288204"/>
                    <a:pt x="152177" y="309279"/>
                    <a:pt x="155134" y="329281"/>
                  </a:cubicBezTo>
                  <a:lnTo>
                    <a:pt x="177315" y="329281"/>
                  </a:lnTo>
                  <a:cubicBezTo>
                    <a:pt x="184306" y="336664"/>
                    <a:pt x="194254" y="341362"/>
                    <a:pt x="205277" y="341362"/>
                  </a:cubicBezTo>
                  <a:lnTo>
                    <a:pt x="250446" y="341362"/>
                  </a:lnTo>
                  <a:lnTo>
                    <a:pt x="252597" y="341362"/>
                  </a:lnTo>
                  <a:lnTo>
                    <a:pt x="259184" y="362303"/>
                  </a:lnTo>
                  <a:lnTo>
                    <a:pt x="283516" y="439623"/>
                  </a:lnTo>
                  <a:lnTo>
                    <a:pt x="283516" y="494122"/>
                  </a:lnTo>
                  <a:cubicBezTo>
                    <a:pt x="288625" y="492512"/>
                    <a:pt x="293599" y="490364"/>
                    <a:pt x="298573" y="487545"/>
                  </a:cubicBezTo>
                  <a:lnTo>
                    <a:pt x="301530" y="497210"/>
                  </a:lnTo>
                  <a:lnTo>
                    <a:pt x="308655" y="519761"/>
                  </a:lnTo>
                  <a:lnTo>
                    <a:pt x="311613" y="529292"/>
                  </a:lnTo>
                  <a:cubicBezTo>
                    <a:pt x="297094" y="531708"/>
                    <a:pt x="282172" y="533051"/>
                    <a:pt x="266981" y="533051"/>
                  </a:cubicBezTo>
                  <a:cubicBezTo>
                    <a:pt x="119510" y="533051"/>
                    <a:pt x="0" y="413715"/>
                    <a:pt x="0" y="266592"/>
                  </a:cubicBezTo>
                  <a:cubicBezTo>
                    <a:pt x="0" y="119336"/>
                    <a:pt x="119510" y="0"/>
                    <a:pt x="266981"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3765" rtl="0" eaLnBrk="1" latinLnBrk="0" hangingPunct="1">
                <a:defRPr sz="1800" kern="1200">
                  <a:solidFill>
                    <a:schemeClr val="lt1"/>
                  </a:solidFill>
                </a:defRPr>
              </a:lvl1pPr>
              <a:lvl2pPr marL="457200" algn="l" defTabSz="913765" rtl="0" eaLnBrk="1" latinLnBrk="0" hangingPunct="1">
                <a:defRPr sz="1800" kern="1200">
                  <a:solidFill>
                    <a:schemeClr val="lt1"/>
                  </a:solidFill>
                </a:defRPr>
              </a:lvl2pPr>
              <a:lvl3pPr marL="914400" algn="l" defTabSz="913765" rtl="0" eaLnBrk="1" latinLnBrk="0" hangingPunct="1">
                <a:defRPr sz="1800" kern="1200">
                  <a:solidFill>
                    <a:schemeClr val="lt1"/>
                  </a:solidFill>
                </a:defRPr>
              </a:lvl3pPr>
              <a:lvl4pPr marL="1371600" algn="l" defTabSz="913765" rtl="0" eaLnBrk="1" latinLnBrk="0" hangingPunct="1">
                <a:defRPr sz="1800" kern="1200">
                  <a:solidFill>
                    <a:schemeClr val="lt1"/>
                  </a:solidFill>
                </a:defRPr>
              </a:lvl4pPr>
              <a:lvl5pPr marL="1828800" algn="l" defTabSz="913765" rtl="0" eaLnBrk="1" latinLnBrk="0" hangingPunct="1">
                <a:defRPr sz="1800" kern="1200">
                  <a:solidFill>
                    <a:schemeClr val="lt1"/>
                  </a:solidFill>
                </a:defRPr>
              </a:lvl5pPr>
              <a:lvl6pPr marL="2286000" algn="l" defTabSz="913765" rtl="0" eaLnBrk="1" latinLnBrk="0" hangingPunct="1">
                <a:defRPr sz="1800" kern="1200">
                  <a:solidFill>
                    <a:schemeClr val="lt1"/>
                  </a:solidFill>
                </a:defRPr>
              </a:lvl6pPr>
              <a:lvl7pPr marL="2743200" algn="l" defTabSz="913765" rtl="0" eaLnBrk="1" latinLnBrk="0" hangingPunct="1">
                <a:defRPr sz="1800" kern="1200">
                  <a:solidFill>
                    <a:schemeClr val="lt1"/>
                  </a:solidFill>
                </a:defRPr>
              </a:lvl7pPr>
              <a:lvl8pPr marL="3200400" algn="l" defTabSz="913765" rtl="0" eaLnBrk="1" latinLnBrk="0" hangingPunct="1">
                <a:defRPr sz="1800" kern="1200">
                  <a:solidFill>
                    <a:schemeClr val="lt1"/>
                  </a:solidFill>
                </a:defRPr>
              </a:lvl8pPr>
              <a:lvl9pPr marL="3657600" algn="l" defTabSz="913765" rtl="0" eaLnBrk="1" latinLnBrk="0" hangingPunct="1">
                <a:defRPr sz="1800" kern="1200">
                  <a:solidFill>
                    <a:schemeClr val="lt1"/>
                  </a:solidFill>
                </a:defRPr>
              </a:lvl9pPr>
            </a:lstStyle>
            <a:p>
              <a:pPr algn="ctr"/>
              <a:endParaRPr lang="en-US" sz="3200"/>
            </a:p>
          </p:txBody>
        </p:sp>
      </p:grpSp>
      <p:grpSp>
        <p:nvGrpSpPr>
          <p:cNvPr id="34" name="千图PPT彼岸天：ID 8661124库_组合 33"/>
          <p:cNvGrpSpPr/>
          <p:nvPr>
            <p:custDataLst>
              <p:tags r:id="rId5"/>
            </p:custDataLst>
          </p:nvPr>
        </p:nvGrpSpPr>
        <p:grpSpPr>
          <a:xfrm>
            <a:off x="3158648" y="3202304"/>
            <a:ext cx="7796446" cy="1512395"/>
            <a:chOff x="3158648" y="3202304"/>
            <a:chExt cx="7796446" cy="1512395"/>
          </a:xfrm>
        </p:grpSpPr>
        <p:sp>
          <p:nvSpPr>
            <p:cNvPr id="28" name="文本框 31"/>
            <p:cNvSpPr txBox="1"/>
            <p:nvPr/>
          </p:nvSpPr>
          <p:spPr>
            <a:xfrm>
              <a:off x="8736558" y="3202304"/>
              <a:ext cx="2218536" cy="359009"/>
            </a:xfrm>
            <a:prstGeom prst="rect">
              <a:avLst/>
            </a:prstGeom>
            <a:noFill/>
          </p:spPr>
          <p:txBody>
            <a:bodyPr wrap="square" rtlCol="0">
              <a:spAutoFit/>
            </a:bodyPr>
            <a:lstStyle/>
            <a:p>
              <a:r>
                <a:rPr lang="zh-CN" altLang="en-US" sz="1735" b="1" dirty="0"/>
                <a:t>输入标题文本</a:t>
              </a:r>
              <a:endParaRPr lang="en-US" sz="1735" b="1" dirty="0"/>
            </a:p>
          </p:txBody>
        </p:sp>
        <p:sp>
          <p:nvSpPr>
            <p:cNvPr id="29" name="文本框 32"/>
            <p:cNvSpPr txBox="1"/>
            <p:nvPr/>
          </p:nvSpPr>
          <p:spPr>
            <a:xfrm>
              <a:off x="8736558" y="3699969"/>
              <a:ext cx="2218536" cy="1014730"/>
            </a:xfrm>
            <a:prstGeom prst="rect">
              <a:avLst/>
            </a:prstGeom>
            <a:noFill/>
          </p:spPr>
          <p:txBody>
            <a:bodyPr wrap="square" rtlCol="0">
              <a:spAutoFit/>
            </a:bodyPr>
            <a:lstStyle/>
            <a:p>
              <a:pPr>
                <a:lnSpc>
                  <a:spcPct val="150000"/>
                </a:lnSpc>
              </a:pPr>
              <a:r>
                <a:rPr lang="zh-CN" altLang="en-US" sz="1000" dirty="0" smtClean="0"/>
                <a:t>点击此处更换文本点击此处更换文本点击此处更换文本点击此处更换文本点击此处更换文本点击此处更换文本点击此处更换文本点击此处更换文本</a:t>
              </a:r>
              <a:endParaRPr lang="zh-CN" altLang="en-US" sz="1000" dirty="0"/>
            </a:p>
          </p:txBody>
        </p:sp>
        <p:cxnSp>
          <p:nvCxnSpPr>
            <p:cNvPr id="30" name="直接连接符 29"/>
            <p:cNvCxnSpPr/>
            <p:nvPr/>
          </p:nvCxnSpPr>
          <p:spPr>
            <a:xfrm>
              <a:off x="8736558" y="3643522"/>
              <a:ext cx="2218536" cy="0"/>
            </a:xfrm>
            <a:prstGeom prst="line">
              <a:avLst/>
            </a:prstGeom>
            <a:ln>
              <a:solidFill>
                <a:schemeClr val="tx1">
                  <a:lumMod val="40000"/>
                  <a:lumOff val="60000"/>
                </a:schemeClr>
              </a:solidFill>
            </a:ln>
          </p:spPr>
          <p:style>
            <a:lnRef idx="1">
              <a:schemeClr val="accent1"/>
            </a:lnRef>
            <a:fillRef idx="0">
              <a:schemeClr val="accent1"/>
            </a:fillRef>
            <a:effectRef idx="0">
              <a:schemeClr val="accent1"/>
            </a:effectRef>
            <a:fontRef idx="minor">
              <a:schemeClr val="tx1"/>
            </a:fontRef>
          </p:style>
        </p:cxnSp>
        <p:cxnSp>
          <p:nvCxnSpPr>
            <p:cNvPr id="12" name="直接连接符 11"/>
            <p:cNvCxnSpPr>
              <a:endCxn id="17" idx="2"/>
            </p:cNvCxnSpPr>
            <p:nvPr/>
          </p:nvCxnSpPr>
          <p:spPr>
            <a:xfrm>
              <a:off x="3377315" y="3636529"/>
              <a:ext cx="4696491" cy="1"/>
            </a:xfrm>
            <a:prstGeom prst="line">
              <a:avLst/>
            </a:prstGeom>
            <a:ln>
              <a:solidFill>
                <a:schemeClr val="tx1">
                  <a:lumMod val="20000"/>
                  <a:lumOff val="80000"/>
                </a:schemeClr>
              </a:solidFill>
            </a:ln>
          </p:spPr>
          <p:style>
            <a:lnRef idx="1">
              <a:schemeClr val="accent1"/>
            </a:lnRef>
            <a:fillRef idx="0">
              <a:schemeClr val="accent1"/>
            </a:fillRef>
            <a:effectRef idx="0">
              <a:schemeClr val="accent1"/>
            </a:effectRef>
            <a:fontRef idx="minor">
              <a:schemeClr val="tx1"/>
            </a:fontRef>
          </p:style>
        </p:cxnSp>
        <p:sp>
          <p:nvSpPr>
            <p:cNvPr id="13" name="椭圆 12"/>
            <p:cNvSpPr/>
            <p:nvPr/>
          </p:nvSpPr>
          <p:spPr>
            <a:xfrm>
              <a:off x="3158648" y="3582116"/>
              <a:ext cx="108829" cy="10882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a:p>
          </p:txBody>
        </p:sp>
        <p:sp>
          <p:nvSpPr>
            <p:cNvPr id="17" name="椭圆 16"/>
            <p:cNvSpPr/>
            <p:nvPr/>
          </p:nvSpPr>
          <p:spPr>
            <a:xfrm>
              <a:off x="8073806" y="3333818"/>
              <a:ext cx="605424" cy="605424"/>
            </a:xfrm>
            <a:prstGeom prst="ellipse">
              <a:avLst/>
            </a:prstGeom>
            <a:solidFill>
              <a:schemeClr val="accent2"/>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a:p>
          </p:txBody>
        </p:sp>
        <p:sp>
          <p:nvSpPr>
            <p:cNvPr id="23" name="任意多边形: 形状 22"/>
            <p:cNvSpPr/>
            <p:nvPr/>
          </p:nvSpPr>
          <p:spPr>
            <a:xfrm>
              <a:off x="8207350" y="3478703"/>
              <a:ext cx="338336" cy="332788"/>
            </a:xfrm>
            <a:custGeom>
              <a:avLst/>
              <a:gdLst>
                <a:gd name="connsiteX0" fmla="*/ 516225 w 608155"/>
                <a:gd name="connsiteY0" fmla="*/ 551328 h 598183"/>
                <a:gd name="connsiteX1" fmla="*/ 532763 w 608155"/>
                <a:gd name="connsiteY1" fmla="*/ 558041 h 598183"/>
                <a:gd name="connsiteX2" fmla="*/ 539755 w 608155"/>
                <a:gd name="connsiteY2" fmla="*/ 574689 h 598183"/>
                <a:gd name="connsiteX3" fmla="*/ 516225 w 608155"/>
                <a:gd name="connsiteY3" fmla="*/ 598183 h 598183"/>
                <a:gd name="connsiteX4" fmla="*/ 492829 w 608155"/>
                <a:gd name="connsiteY4" fmla="*/ 574689 h 598183"/>
                <a:gd name="connsiteX5" fmla="*/ 499821 w 608155"/>
                <a:gd name="connsiteY5" fmla="*/ 558041 h 598183"/>
                <a:gd name="connsiteX6" fmla="*/ 516225 w 608155"/>
                <a:gd name="connsiteY6" fmla="*/ 551328 h 598183"/>
                <a:gd name="connsiteX7" fmla="*/ 370931 w 608155"/>
                <a:gd name="connsiteY7" fmla="*/ 551328 h 598183"/>
                <a:gd name="connsiteX8" fmla="*/ 387469 w 608155"/>
                <a:gd name="connsiteY8" fmla="*/ 558041 h 598183"/>
                <a:gd name="connsiteX9" fmla="*/ 394461 w 608155"/>
                <a:gd name="connsiteY9" fmla="*/ 574689 h 598183"/>
                <a:gd name="connsiteX10" fmla="*/ 370931 w 608155"/>
                <a:gd name="connsiteY10" fmla="*/ 598183 h 598183"/>
                <a:gd name="connsiteX11" fmla="*/ 347535 w 608155"/>
                <a:gd name="connsiteY11" fmla="*/ 574689 h 598183"/>
                <a:gd name="connsiteX12" fmla="*/ 354527 w 608155"/>
                <a:gd name="connsiteY12" fmla="*/ 558041 h 598183"/>
                <a:gd name="connsiteX13" fmla="*/ 370931 w 608155"/>
                <a:gd name="connsiteY13" fmla="*/ 551328 h 598183"/>
                <a:gd name="connsiteX14" fmla="*/ 333679 w 608155"/>
                <a:gd name="connsiteY14" fmla="*/ 410881 h 598183"/>
                <a:gd name="connsiteX15" fmla="*/ 340938 w 608155"/>
                <a:gd name="connsiteY15" fmla="*/ 432900 h 598183"/>
                <a:gd name="connsiteX16" fmla="*/ 341611 w 608155"/>
                <a:gd name="connsiteY16" fmla="*/ 433169 h 598183"/>
                <a:gd name="connsiteX17" fmla="*/ 346316 w 608155"/>
                <a:gd name="connsiteY17" fmla="*/ 433169 h 598183"/>
                <a:gd name="connsiteX18" fmla="*/ 383553 w 608155"/>
                <a:gd name="connsiteY18" fmla="*/ 433169 h 598183"/>
                <a:gd name="connsiteX19" fmla="*/ 430604 w 608155"/>
                <a:gd name="connsiteY19" fmla="*/ 433034 h 598183"/>
                <a:gd name="connsiteX20" fmla="*/ 475369 w 608155"/>
                <a:gd name="connsiteY20" fmla="*/ 433034 h 598183"/>
                <a:gd name="connsiteX21" fmla="*/ 556565 w 608155"/>
                <a:gd name="connsiteY21" fmla="*/ 433034 h 598183"/>
                <a:gd name="connsiteX22" fmla="*/ 561405 w 608155"/>
                <a:gd name="connsiteY22" fmla="*/ 410881 h 598183"/>
                <a:gd name="connsiteX23" fmla="*/ 491366 w 608155"/>
                <a:gd name="connsiteY23" fmla="*/ 410881 h 598183"/>
                <a:gd name="connsiteX24" fmla="*/ 450499 w 608155"/>
                <a:gd name="connsiteY24" fmla="*/ 410881 h 598183"/>
                <a:gd name="connsiteX25" fmla="*/ 392694 w 608155"/>
                <a:gd name="connsiteY25" fmla="*/ 410881 h 598183"/>
                <a:gd name="connsiteX26" fmla="*/ 356936 w 608155"/>
                <a:gd name="connsiteY26" fmla="*/ 410881 h 598183"/>
                <a:gd name="connsiteX27" fmla="*/ 161452 w 608155"/>
                <a:gd name="connsiteY27" fmla="*/ 362303 h 598183"/>
                <a:gd name="connsiteX28" fmla="*/ 250446 w 608155"/>
                <a:gd name="connsiteY28" fmla="*/ 494122 h 598183"/>
                <a:gd name="connsiteX29" fmla="*/ 250446 w 608155"/>
                <a:gd name="connsiteY29" fmla="*/ 362303 h 598183"/>
                <a:gd name="connsiteX30" fmla="*/ 53907 w 608155"/>
                <a:gd name="connsiteY30" fmla="*/ 362303 h 598183"/>
                <a:gd name="connsiteX31" fmla="*/ 181348 w 608155"/>
                <a:gd name="connsiteY31" fmla="*/ 483652 h 598183"/>
                <a:gd name="connsiteX32" fmla="*/ 127172 w 608155"/>
                <a:gd name="connsiteY32" fmla="*/ 362303 h 598183"/>
                <a:gd name="connsiteX33" fmla="*/ 315531 w 608155"/>
                <a:gd name="connsiteY33" fmla="*/ 355698 h 598183"/>
                <a:gd name="connsiteX34" fmla="*/ 317682 w 608155"/>
                <a:gd name="connsiteY34" fmla="*/ 362277 h 598183"/>
                <a:gd name="connsiteX35" fmla="*/ 322790 w 608155"/>
                <a:gd name="connsiteY35" fmla="*/ 377852 h 598183"/>
                <a:gd name="connsiteX36" fmla="*/ 368362 w 608155"/>
                <a:gd name="connsiteY36" fmla="*/ 377852 h 598183"/>
                <a:gd name="connsiteX37" fmla="*/ 402911 w 608155"/>
                <a:gd name="connsiteY37" fmla="*/ 377852 h 598183"/>
                <a:gd name="connsiteX38" fmla="*/ 472546 w 608155"/>
                <a:gd name="connsiteY38" fmla="*/ 377852 h 598183"/>
                <a:gd name="connsiteX39" fmla="*/ 509514 w 608155"/>
                <a:gd name="connsiteY39" fmla="*/ 377852 h 598183"/>
                <a:gd name="connsiteX40" fmla="*/ 568530 w 608155"/>
                <a:gd name="connsiteY40" fmla="*/ 377852 h 598183"/>
                <a:gd name="connsiteX41" fmla="*/ 573369 w 608155"/>
                <a:gd name="connsiteY41" fmla="*/ 355698 h 598183"/>
                <a:gd name="connsiteX42" fmla="*/ 518521 w 608155"/>
                <a:gd name="connsiteY42" fmla="*/ 355698 h 598183"/>
                <a:gd name="connsiteX43" fmla="*/ 513279 w 608155"/>
                <a:gd name="connsiteY43" fmla="*/ 355698 h 598183"/>
                <a:gd name="connsiteX44" fmla="*/ 483032 w 608155"/>
                <a:gd name="connsiteY44" fmla="*/ 355698 h 598183"/>
                <a:gd name="connsiteX45" fmla="*/ 408019 w 608155"/>
                <a:gd name="connsiteY45" fmla="*/ 355698 h 598183"/>
                <a:gd name="connsiteX46" fmla="*/ 374008 w 608155"/>
                <a:gd name="connsiteY46" fmla="*/ 355698 h 598183"/>
                <a:gd name="connsiteX47" fmla="*/ 205298 w 608155"/>
                <a:gd name="connsiteY47" fmla="*/ 286284 h 598183"/>
                <a:gd name="connsiteX48" fmla="*/ 250467 w 608155"/>
                <a:gd name="connsiteY48" fmla="*/ 286284 h 598183"/>
                <a:gd name="connsiteX49" fmla="*/ 280982 w 608155"/>
                <a:gd name="connsiteY49" fmla="*/ 286284 h 598183"/>
                <a:gd name="connsiteX50" fmla="*/ 283537 w 608155"/>
                <a:gd name="connsiteY50" fmla="*/ 286687 h 598183"/>
                <a:gd name="connsiteX51" fmla="*/ 296711 w 608155"/>
                <a:gd name="connsiteY51" fmla="*/ 297830 h 598183"/>
                <a:gd name="connsiteX52" fmla="*/ 304508 w 608155"/>
                <a:gd name="connsiteY52" fmla="*/ 322804 h 598183"/>
                <a:gd name="connsiteX53" fmla="*/ 304777 w 608155"/>
                <a:gd name="connsiteY53" fmla="*/ 322669 h 598183"/>
                <a:gd name="connsiteX54" fmla="*/ 379654 w 608155"/>
                <a:gd name="connsiteY54" fmla="*/ 322669 h 598183"/>
                <a:gd name="connsiteX55" fmla="*/ 413262 w 608155"/>
                <a:gd name="connsiteY55" fmla="*/ 322669 h 598183"/>
                <a:gd name="connsiteX56" fmla="*/ 493652 w 608155"/>
                <a:gd name="connsiteY56" fmla="*/ 322669 h 598183"/>
                <a:gd name="connsiteX57" fmla="*/ 527932 w 608155"/>
                <a:gd name="connsiteY57" fmla="*/ 322669 h 598183"/>
                <a:gd name="connsiteX58" fmla="*/ 581838 w 608155"/>
                <a:gd name="connsiteY58" fmla="*/ 322669 h 598183"/>
                <a:gd name="connsiteX59" fmla="*/ 602541 w 608155"/>
                <a:gd name="connsiteY59" fmla="*/ 332336 h 598183"/>
                <a:gd name="connsiteX60" fmla="*/ 607514 w 608155"/>
                <a:gd name="connsiteY60" fmla="*/ 354624 h 598183"/>
                <a:gd name="connsiteX61" fmla="*/ 588425 w 608155"/>
                <a:gd name="connsiteY61" fmla="*/ 441359 h 598183"/>
                <a:gd name="connsiteX62" fmla="*/ 557641 w 608155"/>
                <a:gd name="connsiteY62" fmla="*/ 466063 h 598183"/>
                <a:gd name="connsiteX63" fmla="*/ 443912 w 608155"/>
                <a:gd name="connsiteY63" fmla="*/ 466063 h 598183"/>
                <a:gd name="connsiteX64" fmla="*/ 387855 w 608155"/>
                <a:gd name="connsiteY64" fmla="*/ 466063 h 598183"/>
                <a:gd name="connsiteX65" fmla="*/ 365539 w 608155"/>
                <a:gd name="connsiteY65" fmla="*/ 466063 h 598183"/>
                <a:gd name="connsiteX66" fmla="*/ 349542 w 608155"/>
                <a:gd name="connsiteY66" fmla="*/ 466063 h 598183"/>
                <a:gd name="connsiteX67" fmla="*/ 354382 w 608155"/>
                <a:gd name="connsiteY67" fmla="*/ 481369 h 598183"/>
                <a:gd name="connsiteX68" fmla="*/ 354785 w 608155"/>
                <a:gd name="connsiteY68" fmla="*/ 482846 h 598183"/>
                <a:gd name="connsiteX69" fmla="*/ 361103 w 608155"/>
                <a:gd name="connsiteY69" fmla="*/ 502986 h 598183"/>
                <a:gd name="connsiteX70" fmla="*/ 390140 w 608155"/>
                <a:gd name="connsiteY70" fmla="*/ 502986 h 598183"/>
                <a:gd name="connsiteX71" fmla="*/ 550381 w 608155"/>
                <a:gd name="connsiteY71" fmla="*/ 502986 h 598183"/>
                <a:gd name="connsiteX72" fmla="*/ 566916 w 608155"/>
                <a:gd name="connsiteY72" fmla="*/ 519500 h 598183"/>
                <a:gd name="connsiteX73" fmla="*/ 550381 w 608155"/>
                <a:gd name="connsiteY73" fmla="*/ 536015 h 598183"/>
                <a:gd name="connsiteX74" fmla="*/ 539896 w 608155"/>
                <a:gd name="connsiteY74" fmla="*/ 536015 h 598183"/>
                <a:gd name="connsiteX75" fmla="*/ 516236 w 608155"/>
                <a:gd name="connsiteY75" fmla="*/ 529302 h 598183"/>
                <a:gd name="connsiteX76" fmla="*/ 492711 w 608155"/>
                <a:gd name="connsiteY76" fmla="*/ 536015 h 598183"/>
                <a:gd name="connsiteX77" fmla="*/ 394576 w 608155"/>
                <a:gd name="connsiteY77" fmla="*/ 536015 h 598183"/>
                <a:gd name="connsiteX78" fmla="*/ 371051 w 608155"/>
                <a:gd name="connsiteY78" fmla="*/ 529302 h 598183"/>
                <a:gd name="connsiteX79" fmla="*/ 347794 w 608155"/>
                <a:gd name="connsiteY79" fmla="*/ 535880 h 598183"/>
                <a:gd name="connsiteX80" fmla="*/ 333410 w 608155"/>
                <a:gd name="connsiteY80" fmla="*/ 524737 h 598183"/>
                <a:gd name="connsiteX81" fmla="*/ 333276 w 608155"/>
                <a:gd name="connsiteY81" fmla="*/ 524468 h 598183"/>
                <a:gd name="connsiteX82" fmla="*/ 328033 w 608155"/>
                <a:gd name="connsiteY82" fmla="*/ 507685 h 598183"/>
                <a:gd name="connsiteX83" fmla="*/ 323328 w 608155"/>
                <a:gd name="connsiteY83" fmla="*/ 492916 h 598183"/>
                <a:gd name="connsiteX84" fmla="*/ 317144 w 608155"/>
                <a:gd name="connsiteY84" fmla="*/ 473179 h 598183"/>
                <a:gd name="connsiteX85" fmla="*/ 283537 w 608155"/>
                <a:gd name="connsiteY85" fmla="*/ 366171 h 598183"/>
                <a:gd name="connsiteX86" fmla="*/ 282327 w 608155"/>
                <a:gd name="connsiteY86" fmla="*/ 362277 h 598183"/>
                <a:gd name="connsiteX87" fmla="*/ 271841 w 608155"/>
                <a:gd name="connsiteY87" fmla="*/ 329248 h 598183"/>
                <a:gd name="connsiteX88" fmla="*/ 268749 w 608155"/>
                <a:gd name="connsiteY88" fmla="*/ 319313 h 598183"/>
                <a:gd name="connsiteX89" fmla="*/ 250467 w 608155"/>
                <a:gd name="connsiteY89" fmla="*/ 319313 h 598183"/>
                <a:gd name="connsiteX90" fmla="*/ 205298 w 608155"/>
                <a:gd name="connsiteY90" fmla="*/ 319313 h 598183"/>
                <a:gd name="connsiteX91" fmla="*/ 188763 w 608155"/>
                <a:gd name="connsiteY91" fmla="*/ 302798 h 598183"/>
                <a:gd name="connsiteX92" fmla="*/ 205298 w 608155"/>
                <a:gd name="connsiteY92" fmla="*/ 286284 h 598183"/>
                <a:gd name="connsiteX93" fmla="*/ 41943 w 608155"/>
                <a:gd name="connsiteY93" fmla="*/ 203770 h 598183"/>
                <a:gd name="connsiteX94" fmla="*/ 33070 w 608155"/>
                <a:gd name="connsiteY94" fmla="*/ 266592 h 598183"/>
                <a:gd name="connsiteX95" fmla="*/ 41943 w 608155"/>
                <a:gd name="connsiteY95" fmla="*/ 329281 h 598183"/>
                <a:gd name="connsiteX96" fmla="*/ 121526 w 608155"/>
                <a:gd name="connsiteY96" fmla="*/ 329281 h 598183"/>
                <a:gd name="connsiteX97" fmla="*/ 117359 w 608155"/>
                <a:gd name="connsiteY97" fmla="*/ 266592 h 598183"/>
                <a:gd name="connsiteX98" fmla="*/ 121526 w 608155"/>
                <a:gd name="connsiteY98" fmla="*/ 203770 h 598183"/>
                <a:gd name="connsiteX99" fmla="*/ 352614 w 608155"/>
                <a:gd name="connsiteY99" fmla="*/ 49399 h 598183"/>
                <a:gd name="connsiteX100" fmla="*/ 406656 w 608155"/>
                <a:gd name="connsiteY100" fmla="*/ 170882 h 598183"/>
                <a:gd name="connsiteX101" fmla="*/ 480055 w 608155"/>
                <a:gd name="connsiteY101" fmla="*/ 170882 h 598183"/>
                <a:gd name="connsiteX102" fmla="*/ 352614 w 608155"/>
                <a:gd name="connsiteY102" fmla="*/ 49399 h 598183"/>
                <a:gd name="connsiteX103" fmla="*/ 181348 w 608155"/>
                <a:gd name="connsiteY103" fmla="*/ 49399 h 598183"/>
                <a:gd name="connsiteX104" fmla="*/ 53907 w 608155"/>
                <a:gd name="connsiteY104" fmla="*/ 170882 h 598183"/>
                <a:gd name="connsiteX105" fmla="*/ 127172 w 608155"/>
                <a:gd name="connsiteY105" fmla="*/ 170882 h 598183"/>
                <a:gd name="connsiteX106" fmla="*/ 181348 w 608155"/>
                <a:gd name="connsiteY106" fmla="*/ 49399 h 598183"/>
                <a:gd name="connsiteX107" fmla="*/ 283516 w 608155"/>
                <a:gd name="connsiteY107" fmla="*/ 39062 h 598183"/>
                <a:gd name="connsiteX108" fmla="*/ 283516 w 608155"/>
                <a:gd name="connsiteY108" fmla="*/ 170882 h 598183"/>
                <a:gd name="connsiteX109" fmla="*/ 372376 w 608155"/>
                <a:gd name="connsiteY109" fmla="*/ 170882 h 598183"/>
                <a:gd name="connsiteX110" fmla="*/ 283516 w 608155"/>
                <a:gd name="connsiteY110" fmla="*/ 39062 h 598183"/>
                <a:gd name="connsiteX111" fmla="*/ 250446 w 608155"/>
                <a:gd name="connsiteY111" fmla="*/ 39062 h 598183"/>
                <a:gd name="connsiteX112" fmla="*/ 161452 w 608155"/>
                <a:gd name="connsiteY112" fmla="*/ 170882 h 598183"/>
                <a:gd name="connsiteX113" fmla="*/ 250446 w 608155"/>
                <a:gd name="connsiteY113" fmla="*/ 170882 h 598183"/>
                <a:gd name="connsiteX114" fmla="*/ 266981 w 608155"/>
                <a:gd name="connsiteY114" fmla="*/ 0 h 598183"/>
                <a:gd name="connsiteX115" fmla="*/ 533828 w 608155"/>
                <a:gd name="connsiteY115" fmla="*/ 266592 h 598183"/>
                <a:gd name="connsiteX116" fmla="*/ 531677 w 608155"/>
                <a:gd name="connsiteY116" fmla="*/ 300688 h 598183"/>
                <a:gd name="connsiteX117" fmla="*/ 498069 w 608155"/>
                <a:gd name="connsiteY117" fmla="*/ 300688 h 598183"/>
                <a:gd name="connsiteX118" fmla="*/ 500758 w 608155"/>
                <a:gd name="connsiteY118" fmla="*/ 266592 h 598183"/>
                <a:gd name="connsiteX119" fmla="*/ 492020 w 608155"/>
                <a:gd name="connsiteY119" fmla="*/ 203770 h 598183"/>
                <a:gd name="connsiteX120" fmla="*/ 412436 w 608155"/>
                <a:gd name="connsiteY120" fmla="*/ 203770 h 598183"/>
                <a:gd name="connsiteX121" fmla="*/ 416469 w 608155"/>
                <a:gd name="connsiteY121" fmla="*/ 266592 h 598183"/>
                <a:gd name="connsiteX122" fmla="*/ 415259 w 608155"/>
                <a:gd name="connsiteY122" fmla="*/ 300688 h 598183"/>
                <a:gd name="connsiteX123" fmla="*/ 381920 w 608155"/>
                <a:gd name="connsiteY123" fmla="*/ 300688 h 598183"/>
                <a:gd name="connsiteX124" fmla="*/ 383399 w 608155"/>
                <a:gd name="connsiteY124" fmla="*/ 266592 h 598183"/>
                <a:gd name="connsiteX125" fmla="*/ 378828 w 608155"/>
                <a:gd name="connsiteY125" fmla="*/ 203770 h 598183"/>
                <a:gd name="connsiteX126" fmla="*/ 283516 w 608155"/>
                <a:gd name="connsiteY126" fmla="*/ 203770 h 598183"/>
                <a:gd name="connsiteX127" fmla="*/ 283516 w 608155"/>
                <a:gd name="connsiteY127" fmla="*/ 264579 h 598183"/>
                <a:gd name="connsiteX128" fmla="*/ 280962 w 608155"/>
                <a:gd name="connsiteY128" fmla="*/ 264310 h 598183"/>
                <a:gd name="connsiteX129" fmla="*/ 250446 w 608155"/>
                <a:gd name="connsiteY129" fmla="*/ 264310 h 598183"/>
                <a:gd name="connsiteX130" fmla="*/ 250446 w 608155"/>
                <a:gd name="connsiteY130" fmla="*/ 203770 h 598183"/>
                <a:gd name="connsiteX131" fmla="*/ 155134 w 608155"/>
                <a:gd name="connsiteY131" fmla="*/ 203770 h 598183"/>
                <a:gd name="connsiteX132" fmla="*/ 150429 w 608155"/>
                <a:gd name="connsiteY132" fmla="*/ 266592 h 598183"/>
                <a:gd name="connsiteX133" fmla="*/ 155134 w 608155"/>
                <a:gd name="connsiteY133" fmla="*/ 329281 h 598183"/>
                <a:gd name="connsiteX134" fmla="*/ 177315 w 608155"/>
                <a:gd name="connsiteY134" fmla="*/ 329281 h 598183"/>
                <a:gd name="connsiteX135" fmla="*/ 205277 w 608155"/>
                <a:gd name="connsiteY135" fmla="*/ 341362 h 598183"/>
                <a:gd name="connsiteX136" fmla="*/ 250446 w 608155"/>
                <a:gd name="connsiteY136" fmla="*/ 341362 h 598183"/>
                <a:gd name="connsiteX137" fmla="*/ 252597 w 608155"/>
                <a:gd name="connsiteY137" fmla="*/ 341362 h 598183"/>
                <a:gd name="connsiteX138" fmla="*/ 259184 w 608155"/>
                <a:gd name="connsiteY138" fmla="*/ 362303 h 598183"/>
                <a:gd name="connsiteX139" fmla="*/ 283516 w 608155"/>
                <a:gd name="connsiteY139" fmla="*/ 439623 h 598183"/>
                <a:gd name="connsiteX140" fmla="*/ 283516 w 608155"/>
                <a:gd name="connsiteY140" fmla="*/ 494122 h 598183"/>
                <a:gd name="connsiteX141" fmla="*/ 298573 w 608155"/>
                <a:gd name="connsiteY141" fmla="*/ 487545 h 598183"/>
                <a:gd name="connsiteX142" fmla="*/ 301530 w 608155"/>
                <a:gd name="connsiteY142" fmla="*/ 497210 h 598183"/>
                <a:gd name="connsiteX143" fmla="*/ 308655 w 608155"/>
                <a:gd name="connsiteY143" fmla="*/ 519761 h 598183"/>
                <a:gd name="connsiteX144" fmla="*/ 311613 w 608155"/>
                <a:gd name="connsiteY144" fmla="*/ 529292 h 598183"/>
                <a:gd name="connsiteX145" fmla="*/ 266981 w 608155"/>
                <a:gd name="connsiteY145" fmla="*/ 533051 h 598183"/>
                <a:gd name="connsiteX146" fmla="*/ 0 w 608155"/>
                <a:gd name="connsiteY146" fmla="*/ 266592 h 598183"/>
                <a:gd name="connsiteX147" fmla="*/ 266981 w 608155"/>
                <a:gd name="connsiteY147" fmla="*/ 0 h 5981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Lst>
              <a:rect l="l" t="t" r="r" b="b"/>
              <a:pathLst>
                <a:path w="608155" h="598183">
                  <a:moveTo>
                    <a:pt x="516225" y="551328"/>
                  </a:moveTo>
                  <a:cubicBezTo>
                    <a:pt x="522679" y="551328"/>
                    <a:pt x="528461" y="553879"/>
                    <a:pt x="532763" y="558041"/>
                  </a:cubicBezTo>
                  <a:cubicBezTo>
                    <a:pt x="537066" y="562337"/>
                    <a:pt x="539755" y="568244"/>
                    <a:pt x="539755" y="574689"/>
                  </a:cubicBezTo>
                  <a:cubicBezTo>
                    <a:pt x="539755" y="587711"/>
                    <a:pt x="529267" y="598183"/>
                    <a:pt x="516225" y="598183"/>
                  </a:cubicBezTo>
                  <a:cubicBezTo>
                    <a:pt x="503317" y="598183"/>
                    <a:pt x="492829" y="587711"/>
                    <a:pt x="492829" y="574689"/>
                  </a:cubicBezTo>
                  <a:cubicBezTo>
                    <a:pt x="492829" y="568244"/>
                    <a:pt x="495518" y="562337"/>
                    <a:pt x="499821" y="558041"/>
                  </a:cubicBezTo>
                  <a:cubicBezTo>
                    <a:pt x="503989" y="553879"/>
                    <a:pt x="509771" y="551328"/>
                    <a:pt x="516225" y="551328"/>
                  </a:cubicBezTo>
                  <a:close/>
                  <a:moveTo>
                    <a:pt x="370931" y="551328"/>
                  </a:moveTo>
                  <a:cubicBezTo>
                    <a:pt x="377385" y="551328"/>
                    <a:pt x="383301" y="553879"/>
                    <a:pt x="387469" y="558041"/>
                  </a:cubicBezTo>
                  <a:cubicBezTo>
                    <a:pt x="391772" y="562337"/>
                    <a:pt x="394461" y="568244"/>
                    <a:pt x="394461" y="574689"/>
                  </a:cubicBezTo>
                  <a:cubicBezTo>
                    <a:pt x="394461" y="587711"/>
                    <a:pt x="383973" y="598183"/>
                    <a:pt x="370931" y="598183"/>
                  </a:cubicBezTo>
                  <a:cubicBezTo>
                    <a:pt x="358023" y="598183"/>
                    <a:pt x="347535" y="587711"/>
                    <a:pt x="347535" y="574689"/>
                  </a:cubicBezTo>
                  <a:cubicBezTo>
                    <a:pt x="347535" y="568244"/>
                    <a:pt x="350224" y="562337"/>
                    <a:pt x="354527" y="558041"/>
                  </a:cubicBezTo>
                  <a:cubicBezTo>
                    <a:pt x="358695" y="553879"/>
                    <a:pt x="364611" y="551328"/>
                    <a:pt x="370931" y="551328"/>
                  </a:cubicBezTo>
                  <a:close/>
                  <a:moveTo>
                    <a:pt x="333679" y="410881"/>
                  </a:moveTo>
                  <a:lnTo>
                    <a:pt x="340938" y="432900"/>
                  </a:lnTo>
                  <a:cubicBezTo>
                    <a:pt x="341073" y="432900"/>
                    <a:pt x="341476" y="433034"/>
                    <a:pt x="341611" y="433169"/>
                  </a:cubicBezTo>
                  <a:lnTo>
                    <a:pt x="346316" y="433169"/>
                  </a:lnTo>
                  <a:lnTo>
                    <a:pt x="383553" y="433169"/>
                  </a:lnTo>
                  <a:lnTo>
                    <a:pt x="430604" y="433034"/>
                  </a:lnTo>
                  <a:lnTo>
                    <a:pt x="475369" y="433034"/>
                  </a:lnTo>
                  <a:lnTo>
                    <a:pt x="556565" y="433034"/>
                  </a:lnTo>
                  <a:lnTo>
                    <a:pt x="561405" y="410881"/>
                  </a:lnTo>
                  <a:lnTo>
                    <a:pt x="491366" y="410881"/>
                  </a:lnTo>
                  <a:lnTo>
                    <a:pt x="450499" y="410881"/>
                  </a:lnTo>
                  <a:lnTo>
                    <a:pt x="392694" y="410881"/>
                  </a:lnTo>
                  <a:lnTo>
                    <a:pt x="356936" y="410881"/>
                  </a:lnTo>
                  <a:close/>
                  <a:moveTo>
                    <a:pt x="161452" y="362303"/>
                  </a:moveTo>
                  <a:cubicBezTo>
                    <a:pt x="177987" y="431166"/>
                    <a:pt x="211327" y="482578"/>
                    <a:pt x="250446" y="494122"/>
                  </a:cubicBezTo>
                  <a:lnTo>
                    <a:pt x="250446" y="362303"/>
                  </a:lnTo>
                  <a:close/>
                  <a:moveTo>
                    <a:pt x="53907" y="362303"/>
                  </a:moveTo>
                  <a:cubicBezTo>
                    <a:pt x="78777" y="417474"/>
                    <a:pt x="124618" y="461235"/>
                    <a:pt x="181348" y="483652"/>
                  </a:cubicBezTo>
                  <a:cubicBezTo>
                    <a:pt x="156882" y="454120"/>
                    <a:pt x="137927" y="412104"/>
                    <a:pt x="127172" y="362303"/>
                  </a:cubicBezTo>
                  <a:close/>
                  <a:moveTo>
                    <a:pt x="315531" y="355698"/>
                  </a:moveTo>
                  <a:lnTo>
                    <a:pt x="317682" y="362277"/>
                  </a:lnTo>
                  <a:lnTo>
                    <a:pt x="322790" y="377852"/>
                  </a:lnTo>
                  <a:lnTo>
                    <a:pt x="368362" y="377852"/>
                  </a:lnTo>
                  <a:lnTo>
                    <a:pt x="402911" y="377852"/>
                  </a:lnTo>
                  <a:lnTo>
                    <a:pt x="472546" y="377852"/>
                  </a:lnTo>
                  <a:lnTo>
                    <a:pt x="509514" y="377852"/>
                  </a:lnTo>
                  <a:lnTo>
                    <a:pt x="568530" y="377852"/>
                  </a:lnTo>
                  <a:lnTo>
                    <a:pt x="573369" y="355698"/>
                  </a:lnTo>
                  <a:lnTo>
                    <a:pt x="518521" y="355698"/>
                  </a:lnTo>
                  <a:lnTo>
                    <a:pt x="513279" y="355698"/>
                  </a:lnTo>
                  <a:lnTo>
                    <a:pt x="483032" y="355698"/>
                  </a:lnTo>
                  <a:lnTo>
                    <a:pt x="408019" y="355698"/>
                  </a:lnTo>
                  <a:lnTo>
                    <a:pt x="374008" y="355698"/>
                  </a:lnTo>
                  <a:close/>
                  <a:moveTo>
                    <a:pt x="205298" y="286284"/>
                  </a:moveTo>
                  <a:lnTo>
                    <a:pt x="250467" y="286284"/>
                  </a:lnTo>
                  <a:lnTo>
                    <a:pt x="280982" y="286284"/>
                  </a:lnTo>
                  <a:cubicBezTo>
                    <a:pt x="281789" y="286284"/>
                    <a:pt x="282596" y="286552"/>
                    <a:pt x="283537" y="286687"/>
                  </a:cubicBezTo>
                  <a:cubicBezTo>
                    <a:pt x="289586" y="287761"/>
                    <a:pt x="294829" y="291923"/>
                    <a:pt x="296711" y="297830"/>
                  </a:cubicBezTo>
                  <a:lnTo>
                    <a:pt x="304508" y="322804"/>
                  </a:lnTo>
                  <a:cubicBezTo>
                    <a:pt x="304642" y="322804"/>
                    <a:pt x="304642" y="322669"/>
                    <a:pt x="304777" y="322669"/>
                  </a:cubicBezTo>
                  <a:lnTo>
                    <a:pt x="379654" y="322669"/>
                  </a:lnTo>
                  <a:lnTo>
                    <a:pt x="413262" y="322669"/>
                  </a:lnTo>
                  <a:lnTo>
                    <a:pt x="493652" y="322669"/>
                  </a:lnTo>
                  <a:lnTo>
                    <a:pt x="527932" y="322669"/>
                  </a:lnTo>
                  <a:lnTo>
                    <a:pt x="581838" y="322669"/>
                  </a:lnTo>
                  <a:cubicBezTo>
                    <a:pt x="590038" y="322669"/>
                    <a:pt x="597567" y="326160"/>
                    <a:pt x="602541" y="332336"/>
                  </a:cubicBezTo>
                  <a:cubicBezTo>
                    <a:pt x="607380" y="338512"/>
                    <a:pt x="609262" y="346568"/>
                    <a:pt x="607514" y="354624"/>
                  </a:cubicBezTo>
                  <a:lnTo>
                    <a:pt x="588425" y="441359"/>
                  </a:lnTo>
                  <a:cubicBezTo>
                    <a:pt x="585333" y="455456"/>
                    <a:pt x="572025" y="466063"/>
                    <a:pt x="557641" y="466063"/>
                  </a:cubicBezTo>
                  <a:lnTo>
                    <a:pt x="443912" y="466063"/>
                  </a:lnTo>
                  <a:lnTo>
                    <a:pt x="387855" y="466063"/>
                  </a:lnTo>
                  <a:lnTo>
                    <a:pt x="365539" y="466063"/>
                  </a:lnTo>
                  <a:lnTo>
                    <a:pt x="349542" y="466063"/>
                  </a:lnTo>
                  <a:lnTo>
                    <a:pt x="354382" y="481369"/>
                  </a:lnTo>
                  <a:lnTo>
                    <a:pt x="354785" y="482846"/>
                  </a:lnTo>
                  <a:lnTo>
                    <a:pt x="361103" y="502986"/>
                  </a:lnTo>
                  <a:lnTo>
                    <a:pt x="390140" y="502986"/>
                  </a:lnTo>
                  <a:lnTo>
                    <a:pt x="550381" y="502986"/>
                  </a:lnTo>
                  <a:cubicBezTo>
                    <a:pt x="559523" y="502986"/>
                    <a:pt x="566916" y="510370"/>
                    <a:pt x="566916" y="519500"/>
                  </a:cubicBezTo>
                  <a:cubicBezTo>
                    <a:pt x="566916" y="528630"/>
                    <a:pt x="559523" y="536015"/>
                    <a:pt x="550381" y="536015"/>
                  </a:cubicBezTo>
                  <a:lnTo>
                    <a:pt x="539896" y="536015"/>
                  </a:lnTo>
                  <a:cubicBezTo>
                    <a:pt x="533040" y="531853"/>
                    <a:pt x="524974" y="529302"/>
                    <a:pt x="516236" y="529302"/>
                  </a:cubicBezTo>
                  <a:cubicBezTo>
                    <a:pt x="507632" y="529302"/>
                    <a:pt x="499567" y="531853"/>
                    <a:pt x="492711" y="536015"/>
                  </a:cubicBezTo>
                  <a:lnTo>
                    <a:pt x="394576" y="536015"/>
                  </a:lnTo>
                  <a:cubicBezTo>
                    <a:pt x="387720" y="531853"/>
                    <a:pt x="379654" y="529302"/>
                    <a:pt x="371051" y="529302"/>
                  </a:cubicBezTo>
                  <a:cubicBezTo>
                    <a:pt x="362447" y="529302"/>
                    <a:pt x="354650" y="531718"/>
                    <a:pt x="347794" y="535880"/>
                  </a:cubicBezTo>
                  <a:cubicBezTo>
                    <a:pt x="341207" y="535343"/>
                    <a:pt x="335561" y="531047"/>
                    <a:pt x="333410" y="524737"/>
                  </a:cubicBezTo>
                  <a:cubicBezTo>
                    <a:pt x="333410" y="524602"/>
                    <a:pt x="333276" y="524602"/>
                    <a:pt x="333276" y="524468"/>
                  </a:cubicBezTo>
                  <a:lnTo>
                    <a:pt x="328033" y="507685"/>
                  </a:lnTo>
                  <a:lnTo>
                    <a:pt x="323328" y="492916"/>
                  </a:lnTo>
                  <a:lnTo>
                    <a:pt x="317144" y="473179"/>
                  </a:lnTo>
                  <a:lnTo>
                    <a:pt x="283537" y="366171"/>
                  </a:lnTo>
                  <a:lnTo>
                    <a:pt x="282327" y="362277"/>
                  </a:lnTo>
                  <a:lnTo>
                    <a:pt x="271841" y="329248"/>
                  </a:lnTo>
                  <a:lnTo>
                    <a:pt x="268749" y="319313"/>
                  </a:lnTo>
                  <a:lnTo>
                    <a:pt x="250467" y="319313"/>
                  </a:lnTo>
                  <a:lnTo>
                    <a:pt x="205298" y="319313"/>
                  </a:lnTo>
                  <a:cubicBezTo>
                    <a:pt x="196157" y="319313"/>
                    <a:pt x="188763" y="311928"/>
                    <a:pt x="188763" y="302798"/>
                  </a:cubicBezTo>
                  <a:cubicBezTo>
                    <a:pt x="188763" y="293668"/>
                    <a:pt x="196157" y="286284"/>
                    <a:pt x="205298" y="286284"/>
                  </a:cubicBezTo>
                  <a:close/>
                  <a:moveTo>
                    <a:pt x="41943" y="203770"/>
                  </a:moveTo>
                  <a:cubicBezTo>
                    <a:pt x="36297" y="223771"/>
                    <a:pt x="33070" y="244846"/>
                    <a:pt x="33070" y="266592"/>
                  </a:cubicBezTo>
                  <a:cubicBezTo>
                    <a:pt x="33070" y="288339"/>
                    <a:pt x="36297" y="309279"/>
                    <a:pt x="41943" y="329281"/>
                  </a:cubicBezTo>
                  <a:lnTo>
                    <a:pt x="121526" y="329281"/>
                  </a:lnTo>
                  <a:cubicBezTo>
                    <a:pt x="118838" y="309279"/>
                    <a:pt x="117359" y="288204"/>
                    <a:pt x="117359" y="266592"/>
                  </a:cubicBezTo>
                  <a:cubicBezTo>
                    <a:pt x="117359" y="244846"/>
                    <a:pt x="118838" y="223905"/>
                    <a:pt x="121526" y="203770"/>
                  </a:cubicBezTo>
                  <a:close/>
                  <a:moveTo>
                    <a:pt x="352614" y="49399"/>
                  </a:moveTo>
                  <a:cubicBezTo>
                    <a:pt x="376946" y="78930"/>
                    <a:pt x="395901" y="121081"/>
                    <a:pt x="406656" y="170882"/>
                  </a:cubicBezTo>
                  <a:lnTo>
                    <a:pt x="480055" y="170882"/>
                  </a:lnTo>
                  <a:cubicBezTo>
                    <a:pt x="455051" y="115577"/>
                    <a:pt x="409210" y="71816"/>
                    <a:pt x="352614" y="49399"/>
                  </a:cubicBezTo>
                  <a:close/>
                  <a:moveTo>
                    <a:pt x="181348" y="49399"/>
                  </a:moveTo>
                  <a:cubicBezTo>
                    <a:pt x="124618" y="71816"/>
                    <a:pt x="78777" y="115577"/>
                    <a:pt x="53907" y="170882"/>
                  </a:cubicBezTo>
                  <a:lnTo>
                    <a:pt x="127172" y="170882"/>
                  </a:lnTo>
                  <a:cubicBezTo>
                    <a:pt x="137927" y="121081"/>
                    <a:pt x="156882" y="78930"/>
                    <a:pt x="181348" y="49399"/>
                  </a:cubicBezTo>
                  <a:close/>
                  <a:moveTo>
                    <a:pt x="283516" y="39062"/>
                  </a:moveTo>
                  <a:lnTo>
                    <a:pt x="283516" y="170882"/>
                  </a:lnTo>
                  <a:lnTo>
                    <a:pt x="372376" y="170882"/>
                  </a:lnTo>
                  <a:cubicBezTo>
                    <a:pt x="355841" y="101885"/>
                    <a:pt x="322501" y="50607"/>
                    <a:pt x="283516" y="39062"/>
                  </a:cubicBezTo>
                  <a:close/>
                  <a:moveTo>
                    <a:pt x="250446" y="39062"/>
                  </a:moveTo>
                  <a:cubicBezTo>
                    <a:pt x="211327" y="50607"/>
                    <a:pt x="177987" y="101885"/>
                    <a:pt x="161452" y="170882"/>
                  </a:cubicBezTo>
                  <a:lnTo>
                    <a:pt x="250446" y="170882"/>
                  </a:lnTo>
                  <a:close/>
                  <a:moveTo>
                    <a:pt x="266981" y="0"/>
                  </a:moveTo>
                  <a:cubicBezTo>
                    <a:pt x="414318" y="0"/>
                    <a:pt x="533828" y="119336"/>
                    <a:pt x="533828" y="266592"/>
                  </a:cubicBezTo>
                  <a:cubicBezTo>
                    <a:pt x="533828" y="278137"/>
                    <a:pt x="533021" y="289547"/>
                    <a:pt x="531677" y="300688"/>
                  </a:cubicBezTo>
                  <a:lnTo>
                    <a:pt x="498069" y="300688"/>
                  </a:lnTo>
                  <a:cubicBezTo>
                    <a:pt x="499682" y="289547"/>
                    <a:pt x="500758" y="278137"/>
                    <a:pt x="500758" y="266592"/>
                  </a:cubicBezTo>
                  <a:cubicBezTo>
                    <a:pt x="500758" y="244846"/>
                    <a:pt x="497666" y="223771"/>
                    <a:pt x="492020" y="203770"/>
                  </a:cubicBezTo>
                  <a:lnTo>
                    <a:pt x="412436" y="203770"/>
                  </a:lnTo>
                  <a:cubicBezTo>
                    <a:pt x="415125" y="223905"/>
                    <a:pt x="416469" y="244846"/>
                    <a:pt x="416469" y="266592"/>
                  </a:cubicBezTo>
                  <a:cubicBezTo>
                    <a:pt x="416469" y="278137"/>
                    <a:pt x="416066" y="289547"/>
                    <a:pt x="415259" y="300688"/>
                  </a:cubicBezTo>
                  <a:lnTo>
                    <a:pt x="381920" y="300688"/>
                  </a:lnTo>
                  <a:cubicBezTo>
                    <a:pt x="382861" y="289547"/>
                    <a:pt x="383399" y="278137"/>
                    <a:pt x="383399" y="266592"/>
                  </a:cubicBezTo>
                  <a:cubicBezTo>
                    <a:pt x="383399" y="244846"/>
                    <a:pt x="381786" y="223905"/>
                    <a:pt x="378828" y="203770"/>
                  </a:cubicBezTo>
                  <a:lnTo>
                    <a:pt x="283516" y="203770"/>
                  </a:lnTo>
                  <a:lnTo>
                    <a:pt x="283516" y="264579"/>
                  </a:lnTo>
                  <a:cubicBezTo>
                    <a:pt x="282575" y="264445"/>
                    <a:pt x="281769" y="264310"/>
                    <a:pt x="280962" y="264310"/>
                  </a:cubicBezTo>
                  <a:lnTo>
                    <a:pt x="250446" y="264310"/>
                  </a:lnTo>
                  <a:lnTo>
                    <a:pt x="250446" y="203770"/>
                  </a:lnTo>
                  <a:lnTo>
                    <a:pt x="155134" y="203770"/>
                  </a:lnTo>
                  <a:cubicBezTo>
                    <a:pt x="152177" y="223905"/>
                    <a:pt x="150429" y="244846"/>
                    <a:pt x="150429" y="266592"/>
                  </a:cubicBezTo>
                  <a:cubicBezTo>
                    <a:pt x="150429" y="288204"/>
                    <a:pt x="152177" y="309279"/>
                    <a:pt x="155134" y="329281"/>
                  </a:cubicBezTo>
                  <a:lnTo>
                    <a:pt x="177315" y="329281"/>
                  </a:lnTo>
                  <a:cubicBezTo>
                    <a:pt x="184306" y="336664"/>
                    <a:pt x="194254" y="341362"/>
                    <a:pt x="205277" y="341362"/>
                  </a:cubicBezTo>
                  <a:lnTo>
                    <a:pt x="250446" y="341362"/>
                  </a:lnTo>
                  <a:lnTo>
                    <a:pt x="252597" y="341362"/>
                  </a:lnTo>
                  <a:lnTo>
                    <a:pt x="259184" y="362303"/>
                  </a:lnTo>
                  <a:lnTo>
                    <a:pt x="283516" y="439623"/>
                  </a:lnTo>
                  <a:lnTo>
                    <a:pt x="283516" y="494122"/>
                  </a:lnTo>
                  <a:cubicBezTo>
                    <a:pt x="288625" y="492512"/>
                    <a:pt x="293599" y="490364"/>
                    <a:pt x="298573" y="487545"/>
                  </a:cubicBezTo>
                  <a:lnTo>
                    <a:pt x="301530" y="497210"/>
                  </a:lnTo>
                  <a:lnTo>
                    <a:pt x="308655" y="519761"/>
                  </a:lnTo>
                  <a:lnTo>
                    <a:pt x="311613" y="529292"/>
                  </a:lnTo>
                  <a:cubicBezTo>
                    <a:pt x="297094" y="531708"/>
                    <a:pt x="282172" y="533051"/>
                    <a:pt x="266981" y="533051"/>
                  </a:cubicBezTo>
                  <a:cubicBezTo>
                    <a:pt x="119510" y="533051"/>
                    <a:pt x="0" y="413715"/>
                    <a:pt x="0" y="266592"/>
                  </a:cubicBezTo>
                  <a:cubicBezTo>
                    <a:pt x="0" y="119336"/>
                    <a:pt x="119510" y="0"/>
                    <a:pt x="266981"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3765" rtl="0" eaLnBrk="1" latinLnBrk="0" hangingPunct="1">
                <a:defRPr sz="1800" kern="1200">
                  <a:solidFill>
                    <a:schemeClr val="lt1"/>
                  </a:solidFill>
                </a:defRPr>
              </a:lvl1pPr>
              <a:lvl2pPr marL="457200" algn="l" defTabSz="913765" rtl="0" eaLnBrk="1" latinLnBrk="0" hangingPunct="1">
                <a:defRPr sz="1800" kern="1200">
                  <a:solidFill>
                    <a:schemeClr val="lt1"/>
                  </a:solidFill>
                </a:defRPr>
              </a:lvl2pPr>
              <a:lvl3pPr marL="914400" algn="l" defTabSz="913765" rtl="0" eaLnBrk="1" latinLnBrk="0" hangingPunct="1">
                <a:defRPr sz="1800" kern="1200">
                  <a:solidFill>
                    <a:schemeClr val="lt1"/>
                  </a:solidFill>
                </a:defRPr>
              </a:lvl3pPr>
              <a:lvl4pPr marL="1371600" algn="l" defTabSz="913765" rtl="0" eaLnBrk="1" latinLnBrk="0" hangingPunct="1">
                <a:defRPr sz="1800" kern="1200">
                  <a:solidFill>
                    <a:schemeClr val="lt1"/>
                  </a:solidFill>
                </a:defRPr>
              </a:lvl4pPr>
              <a:lvl5pPr marL="1828800" algn="l" defTabSz="913765" rtl="0" eaLnBrk="1" latinLnBrk="0" hangingPunct="1">
                <a:defRPr sz="1800" kern="1200">
                  <a:solidFill>
                    <a:schemeClr val="lt1"/>
                  </a:solidFill>
                </a:defRPr>
              </a:lvl5pPr>
              <a:lvl6pPr marL="2286000" algn="l" defTabSz="913765" rtl="0" eaLnBrk="1" latinLnBrk="0" hangingPunct="1">
                <a:defRPr sz="1800" kern="1200">
                  <a:solidFill>
                    <a:schemeClr val="lt1"/>
                  </a:solidFill>
                </a:defRPr>
              </a:lvl6pPr>
              <a:lvl7pPr marL="2743200" algn="l" defTabSz="913765" rtl="0" eaLnBrk="1" latinLnBrk="0" hangingPunct="1">
                <a:defRPr sz="1800" kern="1200">
                  <a:solidFill>
                    <a:schemeClr val="lt1"/>
                  </a:solidFill>
                </a:defRPr>
              </a:lvl7pPr>
              <a:lvl8pPr marL="3200400" algn="l" defTabSz="913765" rtl="0" eaLnBrk="1" latinLnBrk="0" hangingPunct="1">
                <a:defRPr sz="1800" kern="1200">
                  <a:solidFill>
                    <a:schemeClr val="lt1"/>
                  </a:solidFill>
                </a:defRPr>
              </a:lvl8pPr>
              <a:lvl9pPr marL="3657600" algn="l" defTabSz="913765" rtl="0" eaLnBrk="1" latinLnBrk="0" hangingPunct="1">
                <a:defRPr sz="1800" kern="1200">
                  <a:solidFill>
                    <a:schemeClr val="lt1"/>
                  </a:solidFill>
                </a:defRPr>
              </a:lvl9pPr>
            </a:lstStyle>
            <a:p>
              <a:pPr algn="ctr"/>
              <a:endParaRPr lang="en-US" sz="3200"/>
            </a:p>
          </p:txBody>
        </p:sp>
      </p:grpSp>
      <p:grpSp>
        <p:nvGrpSpPr>
          <p:cNvPr id="2" name="千图PPT彼岸天：ID 8661124库_组合 1"/>
          <p:cNvGrpSpPr/>
          <p:nvPr>
            <p:custDataLst>
              <p:tags r:id="rId6"/>
            </p:custDataLst>
          </p:nvPr>
        </p:nvGrpSpPr>
        <p:grpSpPr>
          <a:xfrm>
            <a:off x="3158648" y="4342998"/>
            <a:ext cx="4988134" cy="1512395"/>
            <a:chOff x="3158648" y="4342998"/>
            <a:chExt cx="4988134" cy="1512395"/>
          </a:xfrm>
        </p:grpSpPr>
        <p:sp>
          <p:nvSpPr>
            <p:cNvPr id="25" name="文本框 35"/>
            <p:cNvSpPr txBox="1"/>
            <p:nvPr/>
          </p:nvSpPr>
          <p:spPr>
            <a:xfrm>
              <a:off x="5928246" y="4342998"/>
              <a:ext cx="2218536" cy="359009"/>
            </a:xfrm>
            <a:prstGeom prst="rect">
              <a:avLst/>
            </a:prstGeom>
            <a:noFill/>
          </p:spPr>
          <p:txBody>
            <a:bodyPr wrap="square" rtlCol="0">
              <a:spAutoFit/>
            </a:bodyPr>
            <a:lstStyle/>
            <a:p>
              <a:r>
                <a:rPr lang="zh-CN" altLang="en-US" sz="1735" b="1" dirty="0"/>
                <a:t>输入标题文本</a:t>
              </a:r>
              <a:endParaRPr lang="en-US" sz="1735" b="1" dirty="0"/>
            </a:p>
          </p:txBody>
        </p:sp>
        <p:sp>
          <p:nvSpPr>
            <p:cNvPr id="26" name="文本框 36"/>
            <p:cNvSpPr txBox="1"/>
            <p:nvPr/>
          </p:nvSpPr>
          <p:spPr>
            <a:xfrm>
              <a:off x="5928246" y="4840663"/>
              <a:ext cx="2218536" cy="1014730"/>
            </a:xfrm>
            <a:prstGeom prst="rect">
              <a:avLst/>
            </a:prstGeom>
            <a:noFill/>
          </p:spPr>
          <p:txBody>
            <a:bodyPr wrap="square" rtlCol="0">
              <a:spAutoFit/>
            </a:bodyPr>
            <a:lstStyle/>
            <a:p>
              <a:pPr>
                <a:lnSpc>
                  <a:spcPct val="150000"/>
                </a:lnSpc>
              </a:pPr>
              <a:r>
                <a:rPr lang="zh-CN" altLang="en-US" sz="1000" dirty="0" smtClean="0"/>
                <a:t>点击此处更换文本点击此处更换文本点击此处更换文本点击此处更换文本点击此处更换文本点击此处更换文本点击此处更换文本点击此处更换文本</a:t>
              </a:r>
              <a:endParaRPr lang="zh-CN" altLang="en-US" sz="1000" dirty="0"/>
            </a:p>
          </p:txBody>
        </p:sp>
        <p:cxnSp>
          <p:nvCxnSpPr>
            <p:cNvPr id="27" name="直接连接符 26"/>
            <p:cNvCxnSpPr/>
            <p:nvPr/>
          </p:nvCxnSpPr>
          <p:spPr>
            <a:xfrm>
              <a:off x="5928246" y="4784216"/>
              <a:ext cx="2218536" cy="0"/>
            </a:xfrm>
            <a:prstGeom prst="line">
              <a:avLst/>
            </a:prstGeom>
            <a:ln>
              <a:solidFill>
                <a:schemeClr val="tx1">
                  <a:lumMod val="40000"/>
                  <a:lumOff val="60000"/>
                </a:schemeClr>
              </a:solidFill>
            </a:ln>
          </p:spPr>
          <p:style>
            <a:lnRef idx="1">
              <a:schemeClr val="accent1"/>
            </a:lnRef>
            <a:fillRef idx="0">
              <a:schemeClr val="accent1"/>
            </a:fillRef>
            <a:effectRef idx="0">
              <a:schemeClr val="accent1"/>
            </a:effectRef>
            <a:fontRef idx="minor">
              <a:schemeClr val="tx1"/>
            </a:fontRef>
          </p:style>
        </p:cxnSp>
        <p:cxnSp>
          <p:nvCxnSpPr>
            <p:cNvPr id="14" name="直接连接符 13"/>
            <p:cNvCxnSpPr/>
            <p:nvPr/>
          </p:nvCxnSpPr>
          <p:spPr>
            <a:xfrm>
              <a:off x="3239182" y="4791313"/>
              <a:ext cx="2151330" cy="0"/>
            </a:xfrm>
            <a:prstGeom prst="line">
              <a:avLst/>
            </a:prstGeom>
            <a:ln>
              <a:solidFill>
                <a:schemeClr val="tx1">
                  <a:lumMod val="20000"/>
                  <a:lumOff val="80000"/>
                </a:schemeClr>
              </a:solidFill>
            </a:ln>
          </p:spPr>
          <p:style>
            <a:lnRef idx="1">
              <a:schemeClr val="accent1"/>
            </a:lnRef>
            <a:fillRef idx="0">
              <a:schemeClr val="accent1"/>
            </a:fillRef>
            <a:effectRef idx="0">
              <a:schemeClr val="accent1"/>
            </a:effectRef>
            <a:fontRef idx="minor">
              <a:schemeClr val="tx1"/>
            </a:fontRef>
          </p:style>
        </p:cxnSp>
        <p:sp>
          <p:nvSpPr>
            <p:cNvPr id="15" name="椭圆 14"/>
            <p:cNvSpPr/>
            <p:nvPr/>
          </p:nvSpPr>
          <p:spPr>
            <a:xfrm>
              <a:off x="3158648" y="4736900"/>
              <a:ext cx="108829" cy="10882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a:p>
          </p:txBody>
        </p:sp>
        <p:sp>
          <p:nvSpPr>
            <p:cNvPr id="18" name="椭圆 17"/>
            <p:cNvSpPr/>
            <p:nvPr/>
          </p:nvSpPr>
          <p:spPr>
            <a:xfrm>
              <a:off x="5168334" y="4488602"/>
              <a:ext cx="605424" cy="605424"/>
            </a:xfrm>
            <a:prstGeom prst="ellipse">
              <a:avLst/>
            </a:prstGeom>
            <a:solidFill>
              <a:schemeClr val="accent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a:p>
          </p:txBody>
        </p:sp>
        <p:sp>
          <p:nvSpPr>
            <p:cNvPr id="24" name="任意多边形: 形状 23"/>
            <p:cNvSpPr/>
            <p:nvPr/>
          </p:nvSpPr>
          <p:spPr>
            <a:xfrm>
              <a:off x="5301878" y="4633487"/>
              <a:ext cx="338336" cy="332788"/>
            </a:xfrm>
            <a:custGeom>
              <a:avLst/>
              <a:gdLst>
                <a:gd name="connsiteX0" fmla="*/ 516225 w 608155"/>
                <a:gd name="connsiteY0" fmla="*/ 551328 h 598183"/>
                <a:gd name="connsiteX1" fmla="*/ 532763 w 608155"/>
                <a:gd name="connsiteY1" fmla="*/ 558041 h 598183"/>
                <a:gd name="connsiteX2" fmla="*/ 539755 w 608155"/>
                <a:gd name="connsiteY2" fmla="*/ 574689 h 598183"/>
                <a:gd name="connsiteX3" fmla="*/ 516225 w 608155"/>
                <a:gd name="connsiteY3" fmla="*/ 598183 h 598183"/>
                <a:gd name="connsiteX4" fmla="*/ 492829 w 608155"/>
                <a:gd name="connsiteY4" fmla="*/ 574689 h 598183"/>
                <a:gd name="connsiteX5" fmla="*/ 499821 w 608155"/>
                <a:gd name="connsiteY5" fmla="*/ 558041 h 598183"/>
                <a:gd name="connsiteX6" fmla="*/ 516225 w 608155"/>
                <a:gd name="connsiteY6" fmla="*/ 551328 h 598183"/>
                <a:gd name="connsiteX7" fmla="*/ 370931 w 608155"/>
                <a:gd name="connsiteY7" fmla="*/ 551328 h 598183"/>
                <a:gd name="connsiteX8" fmla="*/ 387469 w 608155"/>
                <a:gd name="connsiteY8" fmla="*/ 558041 h 598183"/>
                <a:gd name="connsiteX9" fmla="*/ 394461 w 608155"/>
                <a:gd name="connsiteY9" fmla="*/ 574689 h 598183"/>
                <a:gd name="connsiteX10" fmla="*/ 370931 w 608155"/>
                <a:gd name="connsiteY10" fmla="*/ 598183 h 598183"/>
                <a:gd name="connsiteX11" fmla="*/ 347535 w 608155"/>
                <a:gd name="connsiteY11" fmla="*/ 574689 h 598183"/>
                <a:gd name="connsiteX12" fmla="*/ 354527 w 608155"/>
                <a:gd name="connsiteY12" fmla="*/ 558041 h 598183"/>
                <a:gd name="connsiteX13" fmla="*/ 370931 w 608155"/>
                <a:gd name="connsiteY13" fmla="*/ 551328 h 598183"/>
                <a:gd name="connsiteX14" fmla="*/ 333679 w 608155"/>
                <a:gd name="connsiteY14" fmla="*/ 410881 h 598183"/>
                <a:gd name="connsiteX15" fmla="*/ 340938 w 608155"/>
                <a:gd name="connsiteY15" fmla="*/ 432900 h 598183"/>
                <a:gd name="connsiteX16" fmla="*/ 341611 w 608155"/>
                <a:gd name="connsiteY16" fmla="*/ 433169 h 598183"/>
                <a:gd name="connsiteX17" fmla="*/ 346316 w 608155"/>
                <a:gd name="connsiteY17" fmla="*/ 433169 h 598183"/>
                <a:gd name="connsiteX18" fmla="*/ 383553 w 608155"/>
                <a:gd name="connsiteY18" fmla="*/ 433169 h 598183"/>
                <a:gd name="connsiteX19" fmla="*/ 430604 w 608155"/>
                <a:gd name="connsiteY19" fmla="*/ 433034 h 598183"/>
                <a:gd name="connsiteX20" fmla="*/ 475369 w 608155"/>
                <a:gd name="connsiteY20" fmla="*/ 433034 h 598183"/>
                <a:gd name="connsiteX21" fmla="*/ 556565 w 608155"/>
                <a:gd name="connsiteY21" fmla="*/ 433034 h 598183"/>
                <a:gd name="connsiteX22" fmla="*/ 561405 w 608155"/>
                <a:gd name="connsiteY22" fmla="*/ 410881 h 598183"/>
                <a:gd name="connsiteX23" fmla="*/ 491366 w 608155"/>
                <a:gd name="connsiteY23" fmla="*/ 410881 h 598183"/>
                <a:gd name="connsiteX24" fmla="*/ 450499 w 608155"/>
                <a:gd name="connsiteY24" fmla="*/ 410881 h 598183"/>
                <a:gd name="connsiteX25" fmla="*/ 392694 w 608155"/>
                <a:gd name="connsiteY25" fmla="*/ 410881 h 598183"/>
                <a:gd name="connsiteX26" fmla="*/ 356936 w 608155"/>
                <a:gd name="connsiteY26" fmla="*/ 410881 h 598183"/>
                <a:gd name="connsiteX27" fmla="*/ 161452 w 608155"/>
                <a:gd name="connsiteY27" fmla="*/ 362303 h 598183"/>
                <a:gd name="connsiteX28" fmla="*/ 250446 w 608155"/>
                <a:gd name="connsiteY28" fmla="*/ 494122 h 598183"/>
                <a:gd name="connsiteX29" fmla="*/ 250446 w 608155"/>
                <a:gd name="connsiteY29" fmla="*/ 362303 h 598183"/>
                <a:gd name="connsiteX30" fmla="*/ 53907 w 608155"/>
                <a:gd name="connsiteY30" fmla="*/ 362303 h 598183"/>
                <a:gd name="connsiteX31" fmla="*/ 181348 w 608155"/>
                <a:gd name="connsiteY31" fmla="*/ 483652 h 598183"/>
                <a:gd name="connsiteX32" fmla="*/ 127172 w 608155"/>
                <a:gd name="connsiteY32" fmla="*/ 362303 h 598183"/>
                <a:gd name="connsiteX33" fmla="*/ 315531 w 608155"/>
                <a:gd name="connsiteY33" fmla="*/ 355698 h 598183"/>
                <a:gd name="connsiteX34" fmla="*/ 317682 w 608155"/>
                <a:gd name="connsiteY34" fmla="*/ 362277 h 598183"/>
                <a:gd name="connsiteX35" fmla="*/ 322790 w 608155"/>
                <a:gd name="connsiteY35" fmla="*/ 377852 h 598183"/>
                <a:gd name="connsiteX36" fmla="*/ 368362 w 608155"/>
                <a:gd name="connsiteY36" fmla="*/ 377852 h 598183"/>
                <a:gd name="connsiteX37" fmla="*/ 402911 w 608155"/>
                <a:gd name="connsiteY37" fmla="*/ 377852 h 598183"/>
                <a:gd name="connsiteX38" fmla="*/ 472546 w 608155"/>
                <a:gd name="connsiteY38" fmla="*/ 377852 h 598183"/>
                <a:gd name="connsiteX39" fmla="*/ 509514 w 608155"/>
                <a:gd name="connsiteY39" fmla="*/ 377852 h 598183"/>
                <a:gd name="connsiteX40" fmla="*/ 568530 w 608155"/>
                <a:gd name="connsiteY40" fmla="*/ 377852 h 598183"/>
                <a:gd name="connsiteX41" fmla="*/ 573369 w 608155"/>
                <a:gd name="connsiteY41" fmla="*/ 355698 h 598183"/>
                <a:gd name="connsiteX42" fmla="*/ 518521 w 608155"/>
                <a:gd name="connsiteY42" fmla="*/ 355698 h 598183"/>
                <a:gd name="connsiteX43" fmla="*/ 513279 w 608155"/>
                <a:gd name="connsiteY43" fmla="*/ 355698 h 598183"/>
                <a:gd name="connsiteX44" fmla="*/ 483032 w 608155"/>
                <a:gd name="connsiteY44" fmla="*/ 355698 h 598183"/>
                <a:gd name="connsiteX45" fmla="*/ 408019 w 608155"/>
                <a:gd name="connsiteY45" fmla="*/ 355698 h 598183"/>
                <a:gd name="connsiteX46" fmla="*/ 374008 w 608155"/>
                <a:gd name="connsiteY46" fmla="*/ 355698 h 598183"/>
                <a:gd name="connsiteX47" fmla="*/ 205298 w 608155"/>
                <a:gd name="connsiteY47" fmla="*/ 286284 h 598183"/>
                <a:gd name="connsiteX48" fmla="*/ 250467 w 608155"/>
                <a:gd name="connsiteY48" fmla="*/ 286284 h 598183"/>
                <a:gd name="connsiteX49" fmla="*/ 280982 w 608155"/>
                <a:gd name="connsiteY49" fmla="*/ 286284 h 598183"/>
                <a:gd name="connsiteX50" fmla="*/ 283537 w 608155"/>
                <a:gd name="connsiteY50" fmla="*/ 286687 h 598183"/>
                <a:gd name="connsiteX51" fmla="*/ 296711 w 608155"/>
                <a:gd name="connsiteY51" fmla="*/ 297830 h 598183"/>
                <a:gd name="connsiteX52" fmla="*/ 304508 w 608155"/>
                <a:gd name="connsiteY52" fmla="*/ 322804 h 598183"/>
                <a:gd name="connsiteX53" fmla="*/ 304777 w 608155"/>
                <a:gd name="connsiteY53" fmla="*/ 322669 h 598183"/>
                <a:gd name="connsiteX54" fmla="*/ 379654 w 608155"/>
                <a:gd name="connsiteY54" fmla="*/ 322669 h 598183"/>
                <a:gd name="connsiteX55" fmla="*/ 413262 w 608155"/>
                <a:gd name="connsiteY55" fmla="*/ 322669 h 598183"/>
                <a:gd name="connsiteX56" fmla="*/ 493652 w 608155"/>
                <a:gd name="connsiteY56" fmla="*/ 322669 h 598183"/>
                <a:gd name="connsiteX57" fmla="*/ 527932 w 608155"/>
                <a:gd name="connsiteY57" fmla="*/ 322669 h 598183"/>
                <a:gd name="connsiteX58" fmla="*/ 581838 w 608155"/>
                <a:gd name="connsiteY58" fmla="*/ 322669 h 598183"/>
                <a:gd name="connsiteX59" fmla="*/ 602541 w 608155"/>
                <a:gd name="connsiteY59" fmla="*/ 332336 h 598183"/>
                <a:gd name="connsiteX60" fmla="*/ 607514 w 608155"/>
                <a:gd name="connsiteY60" fmla="*/ 354624 h 598183"/>
                <a:gd name="connsiteX61" fmla="*/ 588425 w 608155"/>
                <a:gd name="connsiteY61" fmla="*/ 441359 h 598183"/>
                <a:gd name="connsiteX62" fmla="*/ 557641 w 608155"/>
                <a:gd name="connsiteY62" fmla="*/ 466063 h 598183"/>
                <a:gd name="connsiteX63" fmla="*/ 443912 w 608155"/>
                <a:gd name="connsiteY63" fmla="*/ 466063 h 598183"/>
                <a:gd name="connsiteX64" fmla="*/ 387855 w 608155"/>
                <a:gd name="connsiteY64" fmla="*/ 466063 h 598183"/>
                <a:gd name="connsiteX65" fmla="*/ 365539 w 608155"/>
                <a:gd name="connsiteY65" fmla="*/ 466063 h 598183"/>
                <a:gd name="connsiteX66" fmla="*/ 349542 w 608155"/>
                <a:gd name="connsiteY66" fmla="*/ 466063 h 598183"/>
                <a:gd name="connsiteX67" fmla="*/ 354382 w 608155"/>
                <a:gd name="connsiteY67" fmla="*/ 481369 h 598183"/>
                <a:gd name="connsiteX68" fmla="*/ 354785 w 608155"/>
                <a:gd name="connsiteY68" fmla="*/ 482846 h 598183"/>
                <a:gd name="connsiteX69" fmla="*/ 361103 w 608155"/>
                <a:gd name="connsiteY69" fmla="*/ 502986 h 598183"/>
                <a:gd name="connsiteX70" fmla="*/ 390140 w 608155"/>
                <a:gd name="connsiteY70" fmla="*/ 502986 h 598183"/>
                <a:gd name="connsiteX71" fmla="*/ 550381 w 608155"/>
                <a:gd name="connsiteY71" fmla="*/ 502986 h 598183"/>
                <a:gd name="connsiteX72" fmla="*/ 566916 w 608155"/>
                <a:gd name="connsiteY72" fmla="*/ 519500 h 598183"/>
                <a:gd name="connsiteX73" fmla="*/ 550381 w 608155"/>
                <a:gd name="connsiteY73" fmla="*/ 536015 h 598183"/>
                <a:gd name="connsiteX74" fmla="*/ 539896 w 608155"/>
                <a:gd name="connsiteY74" fmla="*/ 536015 h 598183"/>
                <a:gd name="connsiteX75" fmla="*/ 516236 w 608155"/>
                <a:gd name="connsiteY75" fmla="*/ 529302 h 598183"/>
                <a:gd name="connsiteX76" fmla="*/ 492711 w 608155"/>
                <a:gd name="connsiteY76" fmla="*/ 536015 h 598183"/>
                <a:gd name="connsiteX77" fmla="*/ 394576 w 608155"/>
                <a:gd name="connsiteY77" fmla="*/ 536015 h 598183"/>
                <a:gd name="connsiteX78" fmla="*/ 371051 w 608155"/>
                <a:gd name="connsiteY78" fmla="*/ 529302 h 598183"/>
                <a:gd name="connsiteX79" fmla="*/ 347794 w 608155"/>
                <a:gd name="connsiteY79" fmla="*/ 535880 h 598183"/>
                <a:gd name="connsiteX80" fmla="*/ 333410 w 608155"/>
                <a:gd name="connsiteY80" fmla="*/ 524737 h 598183"/>
                <a:gd name="connsiteX81" fmla="*/ 333276 w 608155"/>
                <a:gd name="connsiteY81" fmla="*/ 524468 h 598183"/>
                <a:gd name="connsiteX82" fmla="*/ 328033 w 608155"/>
                <a:gd name="connsiteY82" fmla="*/ 507685 h 598183"/>
                <a:gd name="connsiteX83" fmla="*/ 323328 w 608155"/>
                <a:gd name="connsiteY83" fmla="*/ 492916 h 598183"/>
                <a:gd name="connsiteX84" fmla="*/ 317144 w 608155"/>
                <a:gd name="connsiteY84" fmla="*/ 473179 h 598183"/>
                <a:gd name="connsiteX85" fmla="*/ 283537 w 608155"/>
                <a:gd name="connsiteY85" fmla="*/ 366171 h 598183"/>
                <a:gd name="connsiteX86" fmla="*/ 282327 w 608155"/>
                <a:gd name="connsiteY86" fmla="*/ 362277 h 598183"/>
                <a:gd name="connsiteX87" fmla="*/ 271841 w 608155"/>
                <a:gd name="connsiteY87" fmla="*/ 329248 h 598183"/>
                <a:gd name="connsiteX88" fmla="*/ 268749 w 608155"/>
                <a:gd name="connsiteY88" fmla="*/ 319313 h 598183"/>
                <a:gd name="connsiteX89" fmla="*/ 250467 w 608155"/>
                <a:gd name="connsiteY89" fmla="*/ 319313 h 598183"/>
                <a:gd name="connsiteX90" fmla="*/ 205298 w 608155"/>
                <a:gd name="connsiteY90" fmla="*/ 319313 h 598183"/>
                <a:gd name="connsiteX91" fmla="*/ 188763 w 608155"/>
                <a:gd name="connsiteY91" fmla="*/ 302798 h 598183"/>
                <a:gd name="connsiteX92" fmla="*/ 205298 w 608155"/>
                <a:gd name="connsiteY92" fmla="*/ 286284 h 598183"/>
                <a:gd name="connsiteX93" fmla="*/ 41943 w 608155"/>
                <a:gd name="connsiteY93" fmla="*/ 203770 h 598183"/>
                <a:gd name="connsiteX94" fmla="*/ 33070 w 608155"/>
                <a:gd name="connsiteY94" fmla="*/ 266592 h 598183"/>
                <a:gd name="connsiteX95" fmla="*/ 41943 w 608155"/>
                <a:gd name="connsiteY95" fmla="*/ 329281 h 598183"/>
                <a:gd name="connsiteX96" fmla="*/ 121526 w 608155"/>
                <a:gd name="connsiteY96" fmla="*/ 329281 h 598183"/>
                <a:gd name="connsiteX97" fmla="*/ 117359 w 608155"/>
                <a:gd name="connsiteY97" fmla="*/ 266592 h 598183"/>
                <a:gd name="connsiteX98" fmla="*/ 121526 w 608155"/>
                <a:gd name="connsiteY98" fmla="*/ 203770 h 598183"/>
                <a:gd name="connsiteX99" fmla="*/ 352614 w 608155"/>
                <a:gd name="connsiteY99" fmla="*/ 49399 h 598183"/>
                <a:gd name="connsiteX100" fmla="*/ 406656 w 608155"/>
                <a:gd name="connsiteY100" fmla="*/ 170882 h 598183"/>
                <a:gd name="connsiteX101" fmla="*/ 480055 w 608155"/>
                <a:gd name="connsiteY101" fmla="*/ 170882 h 598183"/>
                <a:gd name="connsiteX102" fmla="*/ 352614 w 608155"/>
                <a:gd name="connsiteY102" fmla="*/ 49399 h 598183"/>
                <a:gd name="connsiteX103" fmla="*/ 181348 w 608155"/>
                <a:gd name="connsiteY103" fmla="*/ 49399 h 598183"/>
                <a:gd name="connsiteX104" fmla="*/ 53907 w 608155"/>
                <a:gd name="connsiteY104" fmla="*/ 170882 h 598183"/>
                <a:gd name="connsiteX105" fmla="*/ 127172 w 608155"/>
                <a:gd name="connsiteY105" fmla="*/ 170882 h 598183"/>
                <a:gd name="connsiteX106" fmla="*/ 181348 w 608155"/>
                <a:gd name="connsiteY106" fmla="*/ 49399 h 598183"/>
                <a:gd name="connsiteX107" fmla="*/ 283516 w 608155"/>
                <a:gd name="connsiteY107" fmla="*/ 39062 h 598183"/>
                <a:gd name="connsiteX108" fmla="*/ 283516 w 608155"/>
                <a:gd name="connsiteY108" fmla="*/ 170882 h 598183"/>
                <a:gd name="connsiteX109" fmla="*/ 372376 w 608155"/>
                <a:gd name="connsiteY109" fmla="*/ 170882 h 598183"/>
                <a:gd name="connsiteX110" fmla="*/ 283516 w 608155"/>
                <a:gd name="connsiteY110" fmla="*/ 39062 h 598183"/>
                <a:gd name="connsiteX111" fmla="*/ 250446 w 608155"/>
                <a:gd name="connsiteY111" fmla="*/ 39062 h 598183"/>
                <a:gd name="connsiteX112" fmla="*/ 161452 w 608155"/>
                <a:gd name="connsiteY112" fmla="*/ 170882 h 598183"/>
                <a:gd name="connsiteX113" fmla="*/ 250446 w 608155"/>
                <a:gd name="connsiteY113" fmla="*/ 170882 h 598183"/>
                <a:gd name="connsiteX114" fmla="*/ 266981 w 608155"/>
                <a:gd name="connsiteY114" fmla="*/ 0 h 598183"/>
                <a:gd name="connsiteX115" fmla="*/ 533828 w 608155"/>
                <a:gd name="connsiteY115" fmla="*/ 266592 h 598183"/>
                <a:gd name="connsiteX116" fmla="*/ 531677 w 608155"/>
                <a:gd name="connsiteY116" fmla="*/ 300688 h 598183"/>
                <a:gd name="connsiteX117" fmla="*/ 498069 w 608155"/>
                <a:gd name="connsiteY117" fmla="*/ 300688 h 598183"/>
                <a:gd name="connsiteX118" fmla="*/ 500758 w 608155"/>
                <a:gd name="connsiteY118" fmla="*/ 266592 h 598183"/>
                <a:gd name="connsiteX119" fmla="*/ 492020 w 608155"/>
                <a:gd name="connsiteY119" fmla="*/ 203770 h 598183"/>
                <a:gd name="connsiteX120" fmla="*/ 412436 w 608155"/>
                <a:gd name="connsiteY120" fmla="*/ 203770 h 598183"/>
                <a:gd name="connsiteX121" fmla="*/ 416469 w 608155"/>
                <a:gd name="connsiteY121" fmla="*/ 266592 h 598183"/>
                <a:gd name="connsiteX122" fmla="*/ 415259 w 608155"/>
                <a:gd name="connsiteY122" fmla="*/ 300688 h 598183"/>
                <a:gd name="connsiteX123" fmla="*/ 381920 w 608155"/>
                <a:gd name="connsiteY123" fmla="*/ 300688 h 598183"/>
                <a:gd name="connsiteX124" fmla="*/ 383399 w 608155"/>
                <a:gd name="connsiteY124" fmla="*/ 266592 h 598183"/>
                <a:gd name="connsiteX125" fmla="*/ 378828 w 608155"/>
                <a:gd name="connsiteY125" fmla="*/ 203770 h 598183"/>
                <a:gd name="connsiteX126" fmla="*/ 283516 w 608155"/>
                <a:gd name="connsiteY126" fmla="*/ 203770 h 598183"/>
                <a:gd name="connsiteX127" fmla="*/ 283516 w 608155"/>
                <a:gd name="connsiteY127" fmla="*/ 264579 h 598183"/>
                <a:gd name="connsiteX128" fmla="*/ 280962 w 608155"/>
                <a:gd name="connsiteY128" fmla="*/ 264310 h 598183"/>
                <a:gd name="connsiteX129" fmla="*/ 250446 w 608155"/>
                <a:gd name="connsiteY129" fmla="*/ 264310 h 598183"/>
                <a:gd name="connsiteX130" fmla="*/ 250446 w 608155"/>
                <a:gd name="connsiteY130" fmla="*/ 203770 h 598183"/>
                <a:gd name="connsiteX131" fmla="*/ 155134 w 608155"/>
                <a:gd name="connsiteY131" fmla="*/ 203770 h 598183"/>
                <a:gd name="connsiteX132" fmla="*/ 150429 w 608155"/>
                <a:gd name="connsiteY132" fmla="*/ 266592 h 598183"/>
                <a:gd name="connsiteX133" fmla="*/ 155134 w 608155"/>
                <a:gd name="connsiteY133" fmla="*/ 329281 h 598183"/>
                <a:gd name="connsiteX134" fmla="*/ 177315 w 608155"/>
                <a:gd name="connsiteY134" fmla="*/ 329281 h 598183"/>
                <a:gd name="connsiteX135" fmla="*/ 205277 w 608155"/>
                <a:gd name="connsiteY135" fmla="*/ 341362 h 598183"/>
                <a:gd name="connsiteX136" fmla="*/ 250446 w 608155"/>
                <a:gd name="connsiteY136" fmla="*/ 341362 h 598183"/>
                <a:gd name="connsiteX137" fmla="*/ 252597 w 608155"/>
                <a:gd name="connsiteY137" fmla="*/ 341362 h 598183"/>
                <a:gd name="connsiteX138" fmla="*/ 259184 w 608155"/>
                <a:gd name="connsiteY138" fmla="*/ 362303 h 598183"/>
                <a:gd name="connsiteX139" fmla="*/ 283516 w 608155"/>
                <a:gd name="connsiteY139" fmla="*/ 439623 h 598183"/>
                <a:gd name="connsiteX140" fmla="*/ 283516 w 608155"/>
                <a:gd name="connsiteY140" fmla="*/ 494122 h 598183"/>
                <a:gd name="connsiteX141" fmla="*/ 298573 w 608155"/>
                <a:gd name="connsiteY141" fmla="*/ 487545 h 598183"/>
                <a:gd name="connsiteX142" fmla="*/ 301530 w 608155"/>
                <a:gd name="connsiteY142" fmla="*/ 497210 h 598183"/>
                <a:gd name="connsiteX143" fmla="*/ 308655 w 608155"/>
                <a:gd name="connsiteY143" fmla="*/ 519761 h 598183"/>
                <a:gd name="connsiteX144" fmla="*/ 311613 w 608155"/>
                <a:gd name="connsiteY144" fmla="*/ 529292 h 598183"/>
                <a:gd name="connsiteX145" fmla="*/ 266981 w 608155"/>
                <a:gd name="connsiteY145" fmla="*/ 533051 h 598183"/>
                <a:gd name="connsiteX146" fmla="*/ 0 w 608155"/>
                <a:gd name="connsiteY146" fmla="*/ 266592 h 598183"/>
                <a:gd name="connsiteX147" fmla="*/ 266981 w 608155"/>
                <a:gd name="connsiteY147" fmla="*/ 0 h 5981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Lst>
              <a:rect l="l" t="t" r="r" b="b"/>
              <a:pathLst>
                <a:path w="608155" h="598183">
                  <a:moveTo>
                    <a:pt x="516225" y="551328"/>
                  </a:moveTo>
                  <a:cubicBezTo>
                    <a:pt x="522679" y="551328"/>
                    <a:pt x="528461" y="553879"/>
                    <a:pt x="532763" y="558041"/>
                  </a:cubicBezTo>
                  <a:cubicBezTo>
                    <a:pt x="537066" y="562337"/>
                    <a:pt x="539755" y="568244"/>
                    <a:pt x="539755" y="574689"/>
                  </a:cubicBezTo>
                  <a:cubicBezTo>
                    <a:pt x="539755" y="587711"/>
                    <a:pt x="529267" y="598183"/>
                    <a:pt x="516225" y="598183"/>
                  </a:cubicBezTo>
                  <a:cubicBezTo>
                    <a:pt x="503317" y="598183"/>
                    <a:pt x="492829" y="587711"/>
                    <a:pt x="492829" y="574689"/>
                  </a:cubicBezTo>
                  <a:cubicBezTo>
                    <a:pt x="492829" y="568244"/>
                    <a:pt x="495518" y="562337"/>
                    <a:pt x="499821" y="558041"/>
                  </a:cubicBezTo>
                  <a:cubicBezTo>
                    <a:pt x="503989" y="553879"/>
                    <a:pt x="509771" y="551328"/>
                    <a:pt x="516225" y="551328"/>
                  </a:cubicBezTo>
                  <a:close/>
                  <a:moveTo>
                    <a:pt x="370931" y="551328"/>
                  </a:moveTo>
                  <a:cubicBezTo>
                    <a:pt x="377385" y="551328"/>
                    <a:pt x="383301" y="553879"/>
                    <a:pt x="387469" y="558041"/>
                  </a:cubicBezTo>
                  <a:cubicBezTo>
                    <a:pt x="391772" y="562337"/>
                    <a:pt x="394461" y="568244"/>
                    <a:pt x="394461" y="574689"/>
                  </a:cubicBezTo>
                  <a:cubicBezTo>
                    <a:pt x="394461" y="587711"/>
                    <a:pt x="383973" y="598183"/>
                    <a:pt x="370931" y="598183"/>
                  </a:cubicBezTo>
                  <a:cubicBezTo>
                    <a:pt x="358023" y="598183"/>
                    <a:pt x="347535" y="587711"/>
                    <a:pt x="347535" y="574689"/>
                  </a:cubicBezTo>
                  <a:cubicBezTo>
                    <a:pt x="347535" y="568244"/>
                    <a:pt x="350224" y="562337"/>
                    <a:pt x="354527" y="558041"/>
                  </a:cubicBezTo>
                  <a:cubicBezTo>
                    <a:pt x="358695" y="553879"/>
                    <a:pt x="364611" y="551328"/>
                    <a:pt x="370931" y="551328"/>
                  </a:cubicBezTo>
                  <a:close/>
                  <a:moveTo>
                    <a:pt x="333679" y="410881"/>
                  </a:moveTo>
                  <a:lnTo>
                    <a:pt x="340938" y="432900"/>
                  </a:lnTo>
                  <a:cubicBezTo>
                    <a:pt x="341073" y="432900"/>
                    <a:pt x="341476" y="433034"/>
                    <a:pt x="341611" y="433169"/>
                  </a:cubicBezTo>
                  <a:lnTo>
                    <a:pt x="346316" y="433169"/>
                  </a:lnTo>
                  <a:lnTo>
                    <a:pt x="383553" y="433169"/>
                  </a:lnTo>
                  <a:lnTo>
                    <a:pt x="430604" y="433034"/>
                  </a:lnTo>
                  <a:lnTo>
                    <a:pt x="475369" y="433034"/>
                  </a:lnTo>
                  <a:lnTo>
                    <a:pt x="556565" y="433034"/>
                  </a:lnTo>
                  <a:lnTo>
                    <a:pt x="561405" y="410881"/>
                  </a:lnTo>
                  <a:lnTo>
                    <a:pt x="491366" y="410881"/>
                  </a:lnTo>
                  <a:lnTo>
                    <a:pt x="450499" y="410881"/>
                  </a:lnTo>
                  <a:lnTo>
                    <a:pt x="392694" y="410881"/>
                  </a:lnTo>
                  <a:lnTo>
                    <a:pt x="356936" y="410881"/>
                  </a:lnTo>
                  <a:close/>
                  <a:moveTo>
                    <a:pt x="161452" y="362303"/>
                  </a:moveTo>
                  <a:cubicBezTo>
                    <a:pt x="177987" y="431166"/>
                    <a:pt x="211327" y="482578"/>
                    <a:pt x="250446" y="494122"/>
                  </a:cubicBezTo>
                  <a:lnTo>
                    <a:pt x="250446" y="362303"/>
                  </a:lnTo>
                  <a:close/>
                  <a:moveTo>
                    <a:pt x="53907" y="362303"/>
                  </a:moveTo>
                  <a:cubicBezTo>
                    <a:pt x="78777" y="417474"/>
                    <a:pt x="124618" y="461235"/>
                    <a:pt x="181348" y="483652"/>
                  </a:cubicBezTo>
                  <a:cubicBezTo>
                    <a:pt x="156882" y="454120"/>
                    <a:pt x="137927" y="412104"/>
                    <a:pt x="127172" y="362303"/>
                  </a:cubicBezTo>
                  <a:close/>
                  <a:moveTo>
                    <a:pt x="315531" y="355698"/>
                  </a:moveTo>
                  <a:lnTo>
                    <a:pt x="317682" y="362277"/>
                  </a:lnTo>
                  <a:lnTo>
                    <a:pt x="322790" y="377852"/>
                  </a:lnTo>
                  <a:lnTo>
                    <a:pt x="368362" y="377852"/>
                  </a:lnTo>
                  <a:lnTo>
                    <a:pt x="402911" y="377852"/>
                  </a:lnTo>
                  <a:lnTo>
                    <a:pt x="472546" y="377852"/>
                  </a:lnTo>
                  <a:lnTo>
                    <a:pt x="509514" y="377852"/>
                  </a:lnTo>
                  <a:lnTo>
                    <a:pt x="568530" y="377852"/>
                  </a:lnTo>
                  <a:lnTo>
                    <a:pt x="573369" y="355698"/>
                  </a:lnTo>
                  <a:lnTo>
                    <a:pt x="518521" y="355698"/>
                  </a:lnTo>
                  <a:lnTo>
                    <a:pt x="513279" y="355698"/>
                  </a:lnTo>
                  <a:lnTo>
                    <a:pt x="483032" y="355698"/>
                  </a:lnTo>
                  <a:lnTo>
                    <a:pt x="408019" y="355698"/>
                  </a:lnTo>
                  <a:lnTo>
                    <a:pt x="374008" y="355698"/>
                  </a:lnTo>
                  <a:close/>
                  <a:moveTo>
                    <a:pt x="205298" y="286284"/>
                  </a:moveTo>
                  <a:lnTo>
                    <a:pt x="250467" y="286284"/>
                  </a:lnTo>
                  <a:lnTo>
                    <a:pt x="280982" y="286284"/>
                  </a:lnTo>
                  <a:cubicBezTo>
                    <a:pt x="281789" y="286284"/>
                    <a:pt x="282596" y="286552"/>
                    <a:pt x="283537" y="286687"/>
                  </a:cubicBezTo>
                  <a:cubicBezTo>
                    <a:pt x="289586" y="287761"/>
                    <a:pt x="294829" y="291923"/>
                    <a:pt x="296711" y="297830"/>
                  </a:cubicBezTo>
                  <a:lnTo>
                    <a:pt x="304508" y="322804"/>
                  </a:lnTo>
                  <a:cubicBezTo>
                    <a:pt x="304642" y="322804"/>
                    <a:pt x="304642" y="322669"/>
                    <a:pt x="304777" y="322669"/>
                  </a:cubicBezTo>
                  <a:lnTo>
                    <a:pt x="379654" y="322669"/>
                  </a:lnTo>
                  <a:lnTo>
                    <a:pt x="413262" y="322669"/>
                  </a:lnTo>
                  <a:lnTo>
                    <a:pt x="493652" y="322669"/>
                  </a:lnTo>
                  <a:lnTo>
                    <a:pt x="527932" y="322669"/>
                  </a:lnTo>
                  <a:lnTo>
                    <a:pt x="581838" y="322669"/>
                  </a:lnTo>
                  <a:cubicBezTo>
                    <a:pt x="590038" y="322669"/>
                    <a:pt x="597567" y="326160"/>
                    <a:pt x="602541" y="332336"/>
                  </a:cubicBezTo>
                  <a:cubicBezTo>
                    <a:pt x="607380" y="338512"/>
                    <a:pt x="609262" y="346568"/>
                    <a:pt x="607514" y="354624"/>
                  </a:cubicBezTo>
                  <a:lnTo>
                    <a:pt x="588425" y="441359"/>
                  </a:lnTo>
                  <a:cubicBezTo>
                    <a:pt x="585333" y="455456"/>
                    <a:pt x="572025" y="466063"/>
                    <a:pt x="557641" y="466063"/>
                  </a:cubicBezTo>
                  <a:lnTo>
                    <a:pt x="443912" y="466063"/>
                  </a:lnTo>
                  <a:lnTo>
                    <a:pt x="387855" y="466063"/>
                  </a:lnTo>
                  <a:lnTo>
                    <a:pt x="365539" y="466063"/>
                  </a:lnTo>
                  <a:lnTo>
                    <a:pt x="349542" y="466063"/>
                  </a:lnTo>
                  <a:lnTo>
                    <a:pt x="354382" y="481369"/>
                  </a:lnTo>
                  <a:lnTo>
                    <a:pt x="354785" y="482846"/>
                  </a:lnTo>
                  <a:lnTo>
                    <a:pt x="361103" y="502986"/>
                  </a:lnTo>
                  <a:lnTo>
                    <a:pt x="390140" y="502986"/>
                  </a:lnTo>
                  <a:lnTo>
                    <a:pt x="550381" y="502986"/>
                  </a:lnTo>
                  <a:cubicBezTo>
                    <a:pt x="559523" y="502986"/>
                    <a:pt x="566916" y="510370"/>
                    <a:pt x="566916" y="519500"/>
                  </a:cubicBezTo>
                  <a:cubicBezTo>
                    <a:pt x="566916" y="528630"/>
                    <a:pt x="559523" y="536015"/>
                    <a:pt x="550381" y="536015"/>
                  </a:cubicBezTo>
                  <a:lnTo>
                    <a:pt x="539896" y="536015"/>
                  </a:lnTo>
                  <a:cubicBezTo>
                    <a:pt x="533040" y="531853"/>
                    <a:pt x="524974" y="529302"/>
                    <a:pt x="516236" y="529302"/>
                  </a:cubicBezTo>
                  <a:cubicBezTo>
                    <a:pt x="507632" y="529302"/>
                    <a:pt x="499567" y="531853"/>
                    <a:pt x="492711" y="536015"/>
                  </a:cubicBezTo>
                  <a:lnTo>
                    <a:pt x="394576" y="536015"/>
                  </a:lnTo>
                  <a:cubicBezTo>
                    <a:pt x="387720" y="531853"/>
                    <a:pt x="379654" y="529302"/>
                    <a:pt x="371051" y="529302"/>
                  </a:cubicBezTo>
                  <a:cubicBezTo>
                    <a:pt x="362447" y="529302"/>
                    <a:pt x="354650" y="531718"/>
                    <a:pt x="347794" y="535880"/>
                  </a:cubicBezTo>
                  <a:cubicBezTo>
                    <a:pt x="341207" y="535343"/>
                    <a:pt x="335561" y="531047"/>
                    <a:pt x="333410" y="524737"/>
                  </a:cubicBezTo>
                  <a:cubicBezTo>
                    <a:pt x="333410" y="524602"/>
                    <a:pt x="333276" y="524602"/>
                    <a:pt x="333276" y="524468"/>
                  </a:cubicBezTo>
                  <a:lnTo>
                    <a:pt x="328033" y="507685"/>
                  </a:lnTo>
                  <a:lnTo>
                    <a:pt x="323328" y="492916"/>
                  </a:lnTo>
                  <a:lnTo>
                    <a:pt x="317144" y="473179"/>
                  </a:lnTo>
                  <a:lnTo>
                    <a:pt x="283537" y="366171"/>
                  </a:lnTo>
                  <a:lnTo>
                    <a:pt x="282327" y="362277"/>
                  </a:lnTo>
                  <a:lnTo>
                    <a:pt x="271841" y="329248"/>
                  </a:lnTo>
                  <a:lnTo>
                    <a:pt x="268749" y="319313"/>
                  </a:lnTo>
                  <a:lnTo>
                    <a:pt x="250467" y="319313"/>
                  </a:lnTo>
                  <a:lnTo>
                    <a:pt x="205298" y="319313"/>
                  </a:lnTo>
                  <a:cubicBezTo>
                    <a:pt x="196157" y="319313"/>
                    <a:pt x="188763" y="311928"/>
                    <a:pt x="188763" y="302798"/>
                  </a:cubicBezTo>
                  <a:cubicBezTo>
                    <a:pt x="188763" y="293668"/>
                    <a:pt x="196157" y="286284"/>
                    <a:pt x="205298" y="286284"/>
                  </a:cubicBezTo>
                  <a:close/>
                  <a:moveTo>
                    <a:pt x="41943" y="203770"/>
                  </a:moveTo>
                  <a:cubicBezTo>
                    <a:pt x="36297" y="223771"/>
                    <a:pt x="33070" y="244846"/>
                    <a:pt x="33070" y="266592"/>
                  </a:cubicBezTo>
                  <a:cubicBezTo>
                    <a:pt x="33070" y="288339"/>
                    <a:pt x="36297" y="309279"/>
                    <a:pt x="41943" y="329281"/>
                  </a:cubicBezTo>
                  <a:lnTo>
                    <a:pt x="121526" y="329281"/>
                  </a:lnTo>
                  <a:cubicBezTo>
                    <a:pt x="118838" y="309279"/>
                    <a:pt x="117359" y="288204"/>
                    <a:pt x="117359" y="266592"/>
                  </a:cubicBezTo>
                  <a:cubicBezTo>
                    <a:pt x="117359" y="244846"/>
                    <a:pt x="118838" y="223905"/>
                    <a:pt x="121526" y="203770"/>
                  </a:cubicBezTo>
                  <a:close/>
                  <a:moveTo>
                    <a:pt x="352614" y="49399"/>
                  </a:moveTo>
                  <a:cubicBezTo>
                    <a:pt x="376946" y="78930"/>
                    <a:pt x="395901" y="121081"/>
                    <a:pt x="406656" y="170882"/>
                  </a:cubicBezTo>
                  <a:lnTo>
                    <a:pt x="480055" y="170882"/>
                  </a:lnTo>
                  <a:cubicBezTo>
                    <a:pt x="455051" y="115577"/>
                    <a:pt x="409210" y="71816"/>
                    <a:pt x="352614" y="49399"/>
                  </a:cubicBezTo>
                  <a:close/>
                  <a:moveTo>
                    <a:pt x="181348" y="49399"/>
                  </a:moveTo>
                  <a:cubicBezTo>
                    <a:pt x="124618" y="71816"/>
                    <a:pt x="78777" y="115577"/>
                    <a:pt x="53907" y="170882"/>
                  </a:cubicBezTo>
                  <a:lnTo>
                    <a:pt x="127172" y="170882"/>
                  </a:lnTo>
                  <a:cubicBezTo>
                    <a:pt x="137927" y="121081"/>
                    <a:pt x="156882" y="78930"/>
                    <a:pt x="181348" y="49399"/>
                  </a:cubicBezTo>
                  <a:close/>
                  <a:moveTo>
                    <a:pt x="283516" y="39062"/>
                  </a:moveTo>
                  <a:lnTo>
                    <a:pt x="283516" y="170882"/>
                  </a:lnTo>
                  <a:lnTo>
                    <a:pt x="372376" y="170882"/>
                  </a:lnTo>
                  <a:cubicBezTo>
                    <a:pt x="355841" y="101885"/>
                    <a:pt x="322501" y="50607"/>
                    <a:pt x="283516" y="39062"/>
                  </a:cubicBezTo>
                  <a:close/>
                  <a:moveTo>
                    <a:pt x="250446" y="39062"/>
                  </a:moveTo>
                  <a:cubicBezTo>
                    <a:pt x="211327" y="50607"/>
                    <a:pt x="177987" y="101885"/>
                    <a:pt x="161452" y="170882"/>
                  </a:cubicBezTo>
                  <a:lnTo>
                    <a:pt x="250446" y="170882"/>
                  </a:lnTo>
                  <a:close/>
                  <a:moveTo>
                    <a:pt x="266981" y="0"/>
                  </a:moveTo>
                  <a:cubicBezTo>
                    <a:pt x="414318" y="0"/>
                    <a:pt x="533828" y="119336"/>
                    <a:pt x="533828" y="266592"/>
                  </a:cubicBezTo>
                  <a:cubicBezTo>
                    <a:pt x="533828" y="278137"/>
                    <a:pt x="533021" y="289547"/>
                    <a:pt x="531677" y="300688"/>
                  </a:cubicBezTo>
                  <a:lnTo>
                    <a:pt x="498069" y="300688"/>
                  </a:lnTo>
                  <a:cubicBezTo>
                    <a:pt x="499682" y="289547"/>
                    <a:pt x="500758" y="278137"/>
                    <a:pt x="500758" y="266592"/>
                  </a:cubicBezTo>
                  <a:cubicBezTo>
                    <a:pt x="500758" y="244846"/>
                    <a:pt x="497666" y="223771"/>
                    <a:pt x="492020" y="203770"/>
                  </a:cubicBezTo>
                  <a:lnTo>
                    <a:pt x="412436" y="203770"/>
                  </a:lnTo>
                  <a:cubicBezTo>
                    <a:pt x="415125" y="223905"/>
                    <a:pt x="416469" y="244846"/>
                    <a:pt x="416469" y="266592"/>
                  </a:cubicBezTo>
                  <a:cubicBezTo>
                    <a:pt x="416469" y="278137"/>
                    <a:pt x="416066" y="289547"/>
                    <a:pt x="415259" y="300688"/>
                  </a:cubicBezTo>
                  <a:lnTo>
                    <a:pt x="381920" y="300688"/>
                  </a:lnTo>
                  <a:cubicBezTo>
                    <a:pt x="382861" y="289547"/>
                    <a:pt x="383399" y="278137"/>
                    <a:pt x="383399" y="266592"/>
                  </a:cubicBezTo>
                  <a:cubicBezTo>
                    <a:pt x="383399" y="244846"/>
                    <a:pt x="381786" y="223905"/>
                    <a:pt x="378828" y="203770"/>
                  </a:cubicBezTo>
                  <a:lnTo>
                    <a:pt x="283516" y="203770"/>
                  </a:lnTo>
                  <a:lnTo>
                    <a:pt x="283516" y="264579"/>
                  </a:lnTo>
                  <a:cubicBezTo>
                    <a:pt x="282575" y="264445"/>
                    <a:pt x="281769" y="264310"/>
                    <a:pt x="280962" y="264310"/>
                  </a:cubicBezTo>
                  <a:lnTo>
                    <a:pt x="250446" y="264310"/>
                  </a:lnTo>
                  <a:lnTo>
                    <a:pt x="250446" y="203770"/>
                  </a:lnTo>
                  <a:lnTo>
                    <a:pt x="155134" y="203770"/>
                  </a:lnTo>
                  <a:cubicBezTo>
                    <a:pt x="152177" y="223905"/>
                    <a:pt x="150429" y="244846"/>
                    <a:pt x="150429" y="266592"/>
                  </a:cubicBezTo>
                  <a:cubicBezTo>
                    <a:pt x="150429" y="288204"/>
                    <a:pt x="152177" y="309279"/>
                    <a:pt x="155134" y="329281"/>
                  </a:cubicBezTo>
                  <a:lnTo>
                    <a:pt x="177315" y="329281"/>
                  </a:lnTo>
                  <a:cubicBezTo>
                    <a:pt x="184306" y="336664"/>
                    <a:pt x="194254" y="341362"/>
                    <a:pt x="205277" y="341362"/>
                  </a:cubicBezTo>
                  <a:lnTo>
                    <a:pt x="250446" y="341362"/>
                  </a:lnTo>
                  <a:lnTo>
                    <a:pt x="252597" y="341362"/>
                  </a:lnTo>
                  <a:lnTo>
                    <a:pt x="259184" y="362303"/>
                  </a:lnTo>
                  <a:lnTo>
                    <a:pt x="283516" y="439623"/>
                  </a:lnTo>
                  <a:lnTo>
                    <a:pt x="283516" y="494122"/>
                  </a:lnTo>
                  <a:cubicBezTo>
                    <a:pt x="288625" y="492512"/>
                    <a:pt x="293599" y="490364"/>
                    <a:pt x="298573" y="487545"/>
                  </a:cubicBezTo>
                  <a:lnTo>
                    <a:pt x="301530" y="497210"/>
                  </a:lnTo>
                  <a:lnTo>
                    <a:pt x="308655" y="519761"/>
                  </a:lnTo>
                  <a:lnTo>
                    <a:pt x="311613" y="529292"/>
                  </a:lnTo>
                  <a:cubicBezTo>
                    <a:pt x="297094" y="531708"/>
                    <a:pt x="282172" y="533051"/>
                    <a:pt x="266981" y="533051"/>
                  </a:cubicBezTo>
                  <a:cubicBezTo>
                    <a:pt x="119510" y="533051"/>
                    <a:pt x="0" y="413715"/>
                    <a:pt x="0" y="266592"/>
                  </a:cubicBezTo>
                  <a:cubicBezTo>
                    <a:pt x="0" y="119336"/>
                    <a:pt x="119510" y="0"/>
                    <a:pt x="266981"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3765" rtl="0" eaLnBrk="1" latinLnBrk="0" hangingPunct="1">
                <a:defRPr sz="1800" kern="1200">
                  <a:solidFill>
                    <a:schemeClr val="lt1"/>
                  </a:solidFill>
                </a:defRPr>
              </a:lvl1pPr>
              <a:lvl2pPr marL="457200" algn="l" defTabSz="913765" rtl="0" eaLnBrk="1" latinLnBrk="0" hangingPunct="1">
                <a:defRPr sz="1800" kern="1200">
                  <a:solidFill>
                    <a:schemeClr val="lt1"/>
                  </a:solidFill>
                </a:defRPr>
              </a:lvl2pPr>
              <a:lvl3pPr marL="914400" algn="l" defTabSz="913765" rtl="0" eaLnBrk="1" latinLnBrk="0" hangingPunct="1">
                <a:defRPr sz="1800" kern="1200">
                  <a:solidFill>
                    <a:schemeClr val="lt1"/>
                  </a:solidFill>
                </a:defRPr>
              </a:lvl3pPr>
              <a:lvl4pPr marL="1371600" algn="l" defTabSz="913765" rtl="0" eaLnBrk="1" latinLnBrk="0" hangingPunct="1">
                <a:defRPr sz="1800" kern="1200">
                  <a:solidFill>
                    <a:schemeClr val="lt1"/>
                  </a:solidFill>
                </a:defRPr>
              </a:lvl4pPr>
              <a:lvl5pPr marL="1828800" algn="l" defTabSz="913765" rtl="0" eaLnBrk="1" latinLnBrk="0" hangingPunct="1">
                <a:defRPr sz="1800" kern="1200">
                  <a:solidFill>
                    <a:schemeClr val="lt1"/>
                  </a:solidFill>
                </a:defRPr>
              </a:lvl5pPr>
              <a:lvl6pPr marL="2286000" algn="l" defTabSz="913765" rtl="0" eaLnBrk="1" latinLnBrk="0" hangingPunct="1">
                <a:defRPr sz="1800" kern="1200">
                  <a:solidFill>
                    <a:schemeClr val="lt1"/>
                  </a:solidFill>
                </a:defRPr>
              </a:lvl6pPr>
              <a:lvl7pPr marL="2743200" algn="l" defTabSz="913765" rtl="0" eaLnBrk="1" latinLnBrk="0" hangingPunct="1">
                <a:defRPr sz="1800" kern="1200">
                  <a:solidFill>
                    <a:schemeClr val="lt1"/>
                  </a:solidFill>
                </a:defRPr>
              </a:lvl7pPr>
              <a:lvl8pPr marL="3200400" algn="l" defTabSz="913765" rtl="0" eaLnBrk="1" latinLnBrk="0" hangingPunct="1">
                <a:defRPr sz="1800" kern="1200">
                  <a:solidFill>
                    <a:schemeClr val="lt1"/>
                  </a:solidFill>
                </a:defRPr>
              </a:lvl8pPr>
              <a:lvl9pPr marL="3657600" algn="l" defTabSz="913765" rtl="0" eaLnBrk="1" latinLnBrk="0" hangingPunct="1">
                <a:defRPr sz="1800" kern="1200">
                  <a:solidFill>
                    <a:schemeClr val="lt1"/>
                  </a:solidFill>
                </a:defRPr>
              </a:lvl9pPr>
            </a:lstStyle>
            <a:p>
              <a:pPr algn="ctr"/>
              <a:endParaRPr lang="en-US" sz="3200"/>
            </a:p>
          </p:txBody>
        </p:sp>
      </p:grpSp>
      <p:sp>
        <p:nvSpPr>
          <p:cNvPr id="6" name="文本框 5"/>
          <p:cNvSpPr txBox="1"/>
          <p:nvPr userDrawn="1"/>
        </p:nvSpPr>
        <p:spPr>
          <a:xfrm>
            <a:off x="4216400" y="314990"/>
            <a:ext cx="3416320" cy="716222"/>
          </a:xfrm>
          <a:prstGeom prst="rect">
            <a:avLst/>
          </a:prstGeom>
          <a:noFill/>
        </p:spPr>
        <p:txBody>
          <a:bodyPr wrap="none" rtlCol="0" anchor="ctr">
            <a:spAutoFit/>
          </a:bodyPr>
          <a:lstStyle/>
          <a:p>
            <a:pPr>
              <a:lnSpc>
                <a:spcPct val="120000"/>
              </a:lnSpc>
            </a:pPr>
            <a:r>
              <a:rPr lang="zh-CN" altLang="en-US" sz="3600" dirty="0">
                <a:solidFill>
                  <a:sysClr val="windowText" lastClr="000000"/>
                </a:solidFill>
                <a:latin typeface="方正卡通简体" panose="03000509000000000000" pitchFamily="2" charset="-122"/>
                <a:ea typeface="方正卡通简体" panose="03000509000000000000" pitchFamily="2" charset="-122"/>
              </a:rPr>
              <a:t>请输入您的标题</a:t>
            </a:r>
          </a:p>
        </p:txBody>
      </p:sp>
    </p:spTree>
  </p:cSld>
  <p:clrMapOvr>
    <a:masterClrMapping/>
  </p:clrMapOvr>
  <mc:AlternateContent xmlns:mc="http://schemas.openxmlformats.org/markup-compatibility/2006" xmlns:p14="http://schemas.microsoft.com/office/powerpoint/2010/main">
    <mc:Choice Requires="p14">
      <p:transition spd="slow" p14:dur="1600" advClick="0" advTm="5000">
        <p14:prism isInverted="1"/>
      </p:transition>
    </mc:Choice>
    <mc:Fallback xmlns="">
      <p:transition spd="slow"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16" fill="hold" nodeType="afterEffect">
                                  <p:stCondLst>
                                    <p:cond delay="0"/>
                                  </p:stCondLst>
                                  <p:childTnLst>
                                    <p:set>
                                      <p:cBhvr>
                                        <p:cTn id="6" dur="1" fill="hold">
                                          <p:stCondLst>
                                            <p:cond delay="0"/>
                                          </p:stCondLst>
                                        </p:cTn>
                                        <p:tgtEl>
                                          <p:spTgt spid="36"/>
                                        </p:tgtEl>
                                        <p:attrNameLst>
                                          <p:attrName>style.visibility</p:attrName>
                                        </p:attrNameLst>
                                      </p:cBhvr>
                                      <p:to>
                                        <p:strVal val="visible"/>
                                      </p:to>
                                    </p:set>
                                    <p:anim calcmode="lin" valueType="num">
                                      <p:cBhvr>
                                        <p:cTn id="7" dur="500" fill="hold"/>
                                        <p:tgtEl>
                                          <p:spTgt spid="36"/>
                                        </p:tgtEl>
                                        <p:attrNameLst>
                                          <p:attrName>ppt_w</p:attrName>
                                        </p:attrNameLst>
                                      </p:cBhvr>
                                      <p:tavLst>
                                        <p:tav tm="0">
                                          <p:val>
                                            <p:fltVal val="0"/>
                                          </p:val>
                                        </p:tav>
                                        <p:tav tm="100000">
                                          <p:val>
                                            <p:strVal val="#ppt_w"/>
                                          </p:val>
                                        </p:tav>
                                      </p:tavLst>
                                    </p:anim>
                                    <p:anim calcmode="lin" valueType="num">
                                      <p:cBhvr>
                                        <p:cTn id="8" dur="500" fill="hold"/>
                                        <p:tgtEl>
                                          <p:spTgt spid="36"/>
                                        </p:tgtEl>
                                        <p:attrNameLst>
                                          <p:attrName>ppt_h</p:attrName>
                                        </p:attrNameLst>
                                      </p:cBhvr>
                                      <p:tavLst>
                                        <p:tav tm="0">
                                          <p:val>
                                            <p:fltVal val="0"/>
                                          </p:val>
                                        </p:tav>
                                        <p:tav tm="100000">
                                          <p:val>
                                            <p:strVal val="#ppt_h"/>
                                          </p:val>
                                        </p:tav>
                                      </p:tavLst>
                                    </p:anim>
                                  </p:childTnLst>
                                </p:cTn>
                              </p:par>
                            </p:childTnLst>
                          </p:cTn>
                        </p:par>
                        <p:par>
                          <p:cTn id="9" fill="hold">
                            <p:stCondLst>
                              <p:cond delay="500"/>
                            </p:stCondLst>
                            <p:childTnLst>
                              <p:par>
                                <p:cTn id="10" presetID="23" presetClass="entr" presetSubtype="16" fill="hold" nodeType="afterEffect">
                                  <p:stCondLst>
                                    <p:cond delay="0"/>
                                  </p:stCondLst>
                                  <p:childTnLst>
                                    <p:set>
                                      <p:cBhvr>
                                        <p:cTn id="11" dur="1" fill="hold">
                                          <p:stCondLst>
                                            <p:cond delay="0"/>
                                          </p:stCondLst>
                                        </p:cTn>
                                        <p:tgtEl>
                                          <p:spTgt spid="37"/>
                                        </p:tgtEl>
                                        <p:attrNameLst>
                                          <p:attrName>style.visibility</p:attrName>
                                        </p:attrNameLst>
                                      </p:cBhvr>
                                      <p:to>
                                        <p:strVal val="visible"/>
                                      </p:to>
                                    </p:set>
                                    <p:anim calcmode="lin" valueType="num">
                                      <p:cBhvr>
                                        <p:cTn id="12" dur="500" fill="hold"/>
                                        <p:tgtEl>
                                          <p:spTgt spid="37"/>
                                        </p:tgtEl>
                                        <p:attrNameLst>
                                          <p:attrName>ppt_w</p:attrName>
                                        </p:attrNameLst>
                                      </p:cBhvr>
                                      <p:tavLst>
                                        <p:tav tm="0">
                                          <p:val>
                                            <p:fltVal val="0"/>
                                          </p:val>
                                        </p:tav>
                                        <p:tav tm="100000">
                                          <p:val>
                                            <p:strVal val="#ppt_w"/>
                                          </p:val>
                                        </p:tav>
                                      </p:tavLst>
                                    </p:anim>
                                    <p:anim calcmode="lin" valueType="num">
                                      <p:cBhvr>
                                        <p:cTn id="13" dur="500" fill="hold"/>
                                        <p:tgtEl>
                                          <p:spTgt spid="37"/>
                                        </p:tgtEl>
                                        <p:attrNameLst>
                                          <p:attrName>ppt_h</p:attrName>
                                        </p:attrNameLst>
                                      </p:cBhvr>
                                      <p:tavLst>
                                        <p:tav tm="0">
                                          <p:val>
                                            <p:fltVal val="0"/>
                                          </p:val>
                                        </p:tav>
                                        <p:tav tm="100000">
                                          <p:val>
                                            <p:strVal val="#ppt_h"/>
                                          </p:val>
                                        </p:tav>
                                      </p:tavLst>
                                    </p:anim>
                                  </p:childTnLst>
                                </p:cTn>
                              </p:par>
                            </p:childTnLst>
                          </p:cTn>
                        </p:par>
                        <p:par>
                          <p:cTn id="14" fill="hold">
                            <p:stCondLst>
                              <p:cond delay="1000"/>
                            </p:stCondLst>
                            <p:childTnLst>
                              <p:par>
                                <p:cTn id="15" presetID="23" presetClass="entr" presetSubtype="16" fill="hold" nodeType="afterEffect">
                                  <p:stCondLst>
                                    <p:cond delay="0"/>
                                  </p:stCondLst>
                                  <p:childTnLst>
                                    <p:set>
                                      <p:cBhvr>
                                        <p:cTn id="16" dur="1" fill="hold">
                                          <p:stCondLst>
                                            <p:cond delay="0"/>
                                          </p:stCondLst>
                                        </p:cTn>
                                        <p:tgtEl>
                                          <p:spTgt spid="38"/>
                                        </p:tgtEl>
                                        <p:attrNameLst>
                                          <p:attrName>style.visibility</p:attrName>
                                        </p:attrNameLst>
                                      </p:cBhvr>
                                      <p:to>
                                        <p:strVal val="visible"/>
                                      </p:to>
                                    </p:set>
                                    <p:anim calcmode="lin" valueType="num">
                                      <p:cBhvr>
                                        <p:cTn id="17" dur="500" fill="hold"/>
                                        <p:tgtEl>
                                          <p:spTgt spid="38"/>
                                        </p:tgtEl>
                                        <p:attrNameLst>
                                          <p:attrName>ppt_w</p:attrName>
                                        </p:attrNameLst>
                                      </p:cBhvr>
                                      <p:tavLst>
                                        <p:tav tm="0">
                                          <p:val>
                                            <p:fltVal val="0"/>
                                          </p:val>
                                        </p:tav>
                                        <p:tav tm="100000">
                                          <p:val>
                                            <p:strVal val="#ppt_w"/>
                                          </p:val>
                                        </p:tav>
                                      </p:tavLst>
                                    </p:anim>
                                    <p:anim calcmode="lin" valueType="num">
                                      <p:cBhvr>
                                        <p:cTn id="18" dur="500" fill="hold"/>
                                        <p:tgtEl>
                                          <p:spTgt spid="38"/>
                                        </p:tgtEl>
                                        <p:attrNameLst>
                                          <p:attrName>ppt_h</p:attrName>
                                        </p:attrNameLst>
                                      </p:cBhvr>
                                      <p:tavLst>
                                        <p:tav tm="0">
                                          <p:val>
                                            <p:fltVal val="0"/>
                                          </p:val>
                                        </p:tav>
                                        <p:tav tm="100000">
                                          <p:val>
                                            <p:strVal val="#ppt_h"/>
                                          </p:val>
                                        </p:tav>
                                      </p:tavLst>
                                    </p:anim>
                                  </p:childTnLst>
                                </p:cTn>
                              </p:par>
                            </p:childTnLst>
                          </p:cTn>
                        </p:par>
                        <p:par>
                          <p:cTn id="19" fill="hold">
                            <p:stCondLst>
                              <p:cond delay="1500"/>
                            </p:stCondLst>
                            <p:childTnLst>
                              <p:par>
                                <p:cTn id="20" presetID="22" presetClass="entr" presetSubtype="8" fill="hold" nodeType="afterEffect">
                                  <p:stCondLst>
                                    <p:cond delay="0"/>
                                  </p:stCondLst>
                                  <p:childTnLst>
                                    <p:set>
                                      <p:cBhvr>
                                        <p:cTn id="21" dur="1" fill="hold">
                                          <p:stCondLst>
                                            <p:cond delay="0"/>
                                          </p:stCondLst>
                                        </p:cTn>
                                        <p:tgtEl>
                                          <p:spTgt spid="2"/>
                                        </p:tgtEl>
                                        <p:attrNameLst>
                                          <p:attrName>style.visibility</p:attrName>
                                        </p:attrNameLst>
                                      </p:cBhvr>
                                      <p:to>
                                        <p:strVal val="visible"/>
                                      </p:to>
                                    </p:set>
                                    <p:animEffect transition="in" filter="wipe(left)">
                                      <p:cBhvr>
                                        <p:cTn id="22" dur="500"/>
                                        <p:tgtEl>
                                          <p:spTgt spid="2"/>
                                        </p:tgtEl>
                                      </p:cBhvr>
                                    </p:animEffect>
                                  </p:childTnLst>
                                </p:cTn>
                              </p:par>
                            </p:childTnLst>
                          </p:cTn>
                        </p:par>
                        <p:par>
                          <p:cTn id="23" fill="hold">
                            <p:stCondLst>
                              <p:cond delay="2000"/>
                            </p:stCondLst>
                            <p:childTnLst>
                              <p:par>
                                <p:cTn id="24" presetID="22" presetClass="entr" presetSubtype="8" fill="hold" nodeType="afterEffect">
                                  <p:stCondLst>
                                    <p:cond delay="0"/>
                                  </p:stCondLst>
                                  <p:childTnLst>
                                    <p:set>
                                      <p:cBhvr>
                                        <p:cTn id="25" dur="1" fill="hold">
                                          <p:stCondLst>
                                            <p:cond delay="0"/>
                                          </p:stCondLst>
                                        </p:cTn>
                                        <p:tgtEl>
                                          <p:spTgt spid="34"/>
                                        </p:tgtEl>
                                        <p:attrNameLst>
                                          <p:attrName>style.visibility</p:attrName>
                                        </p:attrNameLst>
                                      </p:cBhvr>
                                      <p:to>
                                        <p:strVal val="visible"/>
                                      </p:to>
                                    </p:set>
                                    <p:animEffect transition="in" filter="wipe(left)">
                                      <p:cBhvr>
                                        <p:cTn id="26" dur="500"/>
                                        <p:tgtEl>
                                          <p:spTgt spid="34"/>
                                        </p:tgtEl>
                                      </p:cBhvr>
                                    </p:animEffect>
                                  </p:childTnLst>
                                </p:cTn>
                              </p:par>
                            </p:childTnLst>
                          </p:cTn>
                        </p:par>
                        <p:par>
                          <p:cTn id="27" fill="hold">
                            <p:stCondLst>
                              <p:cond delay="2500"/>
                            </p:stCondLst>
                            <p:childTnLst>
                              <p:par>
                                <p:cTn id="28" presetID="22" presetClass="entr" presetSubtype="8" fill="hold" nodeType="afterEffect">
                                  <p:stCondLst>
                                    <p:cond delay="0"/>
                                  </p:stCondLst>
                                  <p:childTnLst>
                                    <p:set>
                                      <p:cBhvr>
                                        <p:cTn id="29" dur="1" fill="hold">
                                          <p:stCondLst>
                                            <p:cond delay="0"/>
                                          </p:stCondLst>
                                        </p:cTn>
                                        <p:tgtEl>
                                          <p:spTgt spid="35"/>
                                        </p:tgtEl>
                                        <p:attrNameLst>
                                          <p:attrName>style.visibility</p:attrName>
                                        </p:attrNameLst>
                                      </p:cBhvr>
                                      <p:to>
                                        <p:strVal val="visible"/>
                                      </p:to>
                                    </p:set>
                                    <p:animEffect transition="in" filter="wipe(left)">
                                      <p:cBhvr>
                                        <p:cTn id="30" dur="500"/>
                                        <p:tgtEl>
                                          <p:spTgt spid="3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9" name="千图PPT彼岸天：ID 8661124库_组合 28"/>
          <p:cNvGrpSpPr/>
          <p:nvPr>
            <p:custDataLst>
              <p:tags r:id="rId1"/>
            </p:custDataLst>
          </p:nvPr>
        </p:nvGrpSpPr>
        <p:grpSpPr>
          <a:xfrm>
            <a:off x="3469352" y="2083860"/>
            <a:ext cx="5875323" cy="893844"/>
            <a:chOff x="3469352" y="2083860"/>
            <a:chExt cx="5875323" cy="893844"/>
          </a:xfrm>
        </p:grpSpPr>
        <p:sp>
          <p:nvSpPr>
            <p:cNvPr id="5" name="文本框 4"/>
            <p:cNvSpPr txBox="1"/>
            <p:nvPr/>
          </p:nvSpPr>
          <p:spPr>
            <a:xfrm>
              <a:off x="6161854" y="2495796"/>
              <a:ext cx="3182821" cy="443198"/>
            </a:xfrm>
            <a:prstGeom prst="rect">
              <a:avLst/>
            </a:prstGeom>
          </p:spPr>
          <p:txBody>
            <a:bodyPr wrap="square" lIns="0" tIns="0" rIns="0" bIns="0" anchor="ctr" anchorCtr="0">
              <a:normAutofit/>
            </a:bodyPr>
            <a:lstStyle/>
            <a:p>
              <a:pPr lvl="0" algn="l" defTabSz="914400">
                <a:lnSpc>
                  <a:spcPct val="120000"/>
                </a:lnSpc>
                <a:spcBef>
                  <a:spcPct val="0"/>
                </a:spcBef>
                <a:defRPr/>
              </a:pPr>
              <a:r>
                <a:rPr lang="zh-CN" altLang="en-US" sz="1200" dirty="0" smtClean="0">
                  <a:solidFill>
                    <a:schemeClr val="tx1"/>
                  </a:solidFill>
                </a:rPr>
                <a:t>点击此处更换文本点击此处更换文本点击此处更换文本点击此处更换文本</a:t>
              </a:r>
              <a:endParaRPr sz="1200" dirty="0">
                <a:solidFill>
                  <a:schemeClr val="tx1"/>
                </a:solidFill>
              </a:endParaRPr>
            </a:p>
          </p:txBody>
        </p:sp>
        <p:cxnSp>
          <p:nvCxnSpPr>
            <p:cNvPr id="13" name="直接连接符 12"/>
            <p:cNvCxnSpPr/>
            <p:nvPr/>
          </p:nvCxnSpPr>
          <p:spPr>
            <a:xfrm>
              <a:off x="3469352" y="2568506"/>
              <a:ext cx="1480697"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17" name="六边形 16"/>
            <p:cNvSpPr/>
            <p:nvPr/>
          </p:nvSpPr>
          <p:spPr>
            <a:xfrm>
              <a:off x="4931318" y="2159307"/>
              <a:ext cx="949340" cy="818397"/>
            </a:xfrm>
            <a:prstGeom prst="hexagon">
              <a:avLst/>
            </a:prstGeom>
            <a:solidFill>
              <a:schemeClr val="bg1"/>
            </a:solidFill>
            <a:ln w="12700">
              <a:solidFill>
                <a:schemeClr val="bg1">
                  <a:lumMod val="75000"/>
                </a:schemeClr>
              </a:solidFill>
              <a:headEnd type="oval" w="med" len="med"/>
              <a:tailEnd type="oval" w="med" len="med"/>
            </a:ln>
            <a:effectLst>
              <a:outerShdw blurRad="76200" dir="18900000" sy="23000" kx="-1200000" algn="bl" rotWithShape="0">
                <a:prstClr val="black">
                  <a:alpha val="20000"/>
                </a:prstClr>
              </a:outerShdw>
            </a:effectLst>
          </p:spPr>
          <p:style>
            <a:lnRef idx="1">
              <a:schemeClr val="accent1"/>
            </a:lnRef>
            <a:fillRef idx="0">
              <a:schemeClr val="accent1"/>
            </a:fillRef>
            <a:effectRef idx="0">
              <a:schemeClr val="accent1"/>
            </a:effectRef>
            <a:fontRef idx="minor">
              <a:schemeClr val="tx1"/>
            </a:fontRef>
          </p:style>
          <p:txBody>
            <a:bodyPr anchor="ctr"/>
            <a:lstStyle/>
            <a:p>
              <a:pPr algn="ctr"/>
              <a:endParaRPr/>
            </a:p>
          </p:txBody>
        </p:sp>
        <p:sp>
          <p:nvSpPr>
            <p:cNvPr id="18" name="任意多边形 31"/>
            <p:cNvSpPr/>
            <p:nvPr/>
          </p:nvSpPr>
          <p:spPr bwMode="auto">
            <a:xfrm>
              <a:off x="5205169" y="2399989"/>
              <a:ext cx="401638" cy="324768"/>
            </a:xfrm>
            <a:custGeom>
              <a:avLst/>
              <a:gdLst>
                <a:gd name="connsiteX0" fmla="*/ 0 w 331788"/>
                <a:gd name="connsiteY0" fmla="*/ 255587 h 268287"/>
                <a:gd name="connsiteX1" fmla="*/ 331788 w 331788"/>
                <a:gd name="connsiteY1" fmla="*/ 255587 h 268287"/>
                <a:gd name="connsiteX2" fmla="*/ 331788 w 331788"/>
                <a:gd name="connsiteY2" fmla="*/ 268287 h 268287"/>
                <a:gd name="connsiteX3" fmla="*/ 0 w 331788"/>
                <a:gd name="connsiteY3" fmla="*/ 268287 h 268287"/>
                <a:gd name="connsiteX4" fmla="*/ 76201 w 331788"/>
                <a:gd name="connsiteY4" fmla="*/ 207962 h 268287"/>
                <a:gd name="connsiteX5" fmla="*/ 82551 w 331788"/>
                <a:gd name="connsiteY5" fmla="*/ 207962 h 268287"/>
                <a:gd name="connsiteX6" fmla="*/ 82551 w 331788"/>
                <a:gd name="connsiteY6" fmla="*/ 247650 h 268287"/>
                <a:gd name="connsiteX7" fmla="*/ 55563 w 331788"/>
                <a:gd name="connsiteY7" fmla="*/ 247650 h 268287"/>
                <a:gd name="connsiteX8" fmla="*/ 55563 w 331788"/>
                <a:gd name="connsiteY8" fmla="*/ 227012 h 268287"/>
                <a:gd name="connsiteX9" fmla="*/ 115888 w 331788"/>
                <a:gd name="connsiteY9" fmla="*/ 168275 h 268287"/>
                <a:gd name="connsiteX10" fmla="*/ 127168 w 331788"/>
                <a:gd name="connsiteY10" fmla="*/ 168275 h 268287"/>
                <a:gd name="connsiteX11" fmla="*/ 139701 w 331788"/>
                <a:gd name="connsiteY11" fmla="*/ 170835 h 268287"/>
                <a:gd name="connsiteX12" fmla="*/ 139701 w 331788"/>
                <a:gd name="connsiteY12" fmla="*/ 247650 h 268287"/>
                <a:gd name="connsiteX13" fmla="*/ 115888 w 331788"/>
                <a:gd name="connsiteY13" fmla="*/ 247650 h 268287"/>
                <a:gd name="connsiteX14" fmla="*/ 198438 w 331788"/>
                <a:gd name="connsiteY14" fmla="*/ 155575 h 268287"/>
                <a:gd name="connsiteX15" fmla="*/ 198438 w 331788"/>
                <a:gd name="connsiteY15" fmla="*/ 247650 h 268287"/>
                <a:gd name="connsiteX16" fmla="*/ 173038 w 331788"/>
                <a:gd name="connsiteY16" fmla="*/ 247650 h 268287"/>
                <a:gd name="connsiteX17" fmla="*/ 173038 w 331788"/>
                <a:gd name="connsiteY17" fmla="*/ 168363 h 268287"/>
                <a:gd name="connsiteX18" fmla="*/ 198438 w 331788"/>
                <a:gd name="connsiteY18" fmla="*/ 155575 h 268287"/>
                <a:gd name="connsiteX19" fmla="*/ 149226 w 331788"/>
                <a:gd name="connsiteY19" fmla="*/ 41376 h 268287"/>
                <a:gd name="connsiteX20" fmla="*/ 114947 w 331788"/>
                <a:gd name="connsiteY20" fmla="*/ 55968 h 268287"/>
                <a:gd name="connsiteX21" fmla="*/ 114947 w 331788"/>
                <a:gd name="connsiteY21" fmla="*/ 123418 h 268287"/>
                <a:gd name="connsiteX22" fmla="*/ 183504 w 331788"/>
                <a:gd name="connsiteY22" fmla="*/ 123418 h 268287"/>
                <a:gd name="connsiteX23" fmla="*/ 183504 w 331788"/>
                <a:gd name="connsiteY23" fmla="*/ 55968 h 268287"/>
                <a:gd name="connsiteX24" fmla="*/ 149226 w 331788"/>
                <a:gd name="connsiteY24" fmla="*/ 41376 h 268287"/>
                <a:gd name="connsiteX25" fmla="*/ 228600 w 331788"/>
                <a:gd name="connsiteY25" fmla="*/ 39687 h 268287"/>
                <a:gd name="connsiteX26" fmla="*/ 254000 w 331788"/>
                <a:gd name="connsiteY26" fmla="*/ 39687 h 268287"/>
                <a:gd name="connsiteX27" fmla="*/ 254000 w 331788"/>
                <a:gd name="connsiteY27" fmla="*/ 247650 h 268287"/>
                <a:gd name="connsiteX28" fmla="*/ 228600 w 331788"/>
                <a:gd name="connsiteY28" fmla="*/ 247650 h 268287"/>
                <a:gd name="connsiteX29" fmla="*/ 228600 w 331788"/>
                <a:gd name="connsiteY29" fmla="*/ 110730 h 268287"/>
                <a:gd name="connsiteX30" fmla="*/ 231140 w 331788"/>
                <a:gd name="connsiteY30" fmla="*/ 90063 h 268287"/>
                <a:gd name="connsiteX31" fmla="*/ 228600 w 331788"/>
                <a:gd name="connsiteY31" fmla="*/ 69396 h 268287"/>
                <a:gd name="connsiteX32" fmla="*/ 228600 w 331788"/>
                <a:gd name="connsiteY32" fmla="*/ 39687 h 268287"/>
                <a:gd name="connsiteX33" fmla="*/ 149707 w 331788"/>
                <a:gd name="connsiteY33" fmla="*/ 22312 h 268287"/>
                <a:gd name="connsiteX34" fmla="*/ 196764 w 331788"/>
                <a:gd name="connsiteY34" fmla="*/ 41623 h 268287"/>
                <a:gd name="connsiteX35" fmla="*/ 196764 w 331788"/>
                <a:gd name="connsiteY35" fmla="*/ 136893 h 268287"/>
                <a:gd name="connsiteX36" fmla="*/ 109096 w 331788"/>
                <a:gd name="connsiteY36" fmla="*/ 143330 h 268287"/>
                <a:gd name="connsiteX37" fmla="*/ 97492 w 331788"/>
                <a:gd name="connsiteY37" fmla="*/ 154917 h 268287"/>
                <a:gd name="connsiteX38" fmla="*/ 93625 w 331788"/>
                <a:gd name="connsiteY38" fmla="*/ 170366 h 268287"/>
                <a:gd name="connsiteX39" fmla="*/ 43344 w 331788"/>
                <a:gd name="connsiteY39" fmla="*/ 220576 h 268287"/>
                <a:gd name="connsiteX40" fmla="*/ 18848 w 331788"/>
                <a:gd name="connsiteY40" fmla="*/ 220576 h 268287"/>
                <a:gd name="connsiteX41" fmla="*/ 18848 w 331788"/>
                <a:gd name="connsiteY41" fmla="*/ 196115 h 268287"/>
                <a:gd name="connsiteX42" fmla="*/ 67840 w 331788"/>
                <a:gd name="connsiteY42" fmla="*/ 145905 h 268287"/>
                <a:gd name="connsiteX43" fmla="*/ 84600 w 331788"/>
                <a:gd name="connsiteY43" fmla="*/ 140755 h 268287"/>
                <a:gd name="connsiteX44" fmla="*/ 96203 w 331788"/>
                <a:gd name="connsiteY44" fmla="*/ 129168 h 268287"/>
                <a:gd name="connsiteX45" fmla="*/ 102649 w 331788"/>
                <a:gd name="connsiteY45" fmla="*/ 41623 h 268287"/>
                <a:gd name="connsiteX46" fmla="*/ 149707 w 331788"/>
                <a:gd name="connsiteY46" fmla="*/ 22312 h 268287"/>
                <a:gd name="connsiteX47" fmla="*/ 280988 w 331788"/>
                <a:gd name="connsiteY47" fmla="*/ 0 h 268287"/>
                <a:gd name="connsiteX48" fmla="*/ 306388 w 331788"/>
                <a:gd name="connsiteY48" fmla="*/ 0 h 268287"/>
                <a:gd name="connsiteX49" fmla="*/ 306388 w 331788"/>
                <a:gd name="connsiteY49" fmla="*/ 247650 h 268287"/>
                <a:gd name="connsiteX50" fmla="*/ 280988 w 331788"/>
                <a:gd name="connsiteY50" fmla="*/ 247650 h 2682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Lst>
              <a:rect l="l" t="t" r="r" b="b"/>
              <a:pathLst>
                <a:path w="331788" h="268287">
                  <a:moveTo>
                    <a:pt x="0" y="255587"/>
                  </a:moveTo>
                  <a:lnTo>
                    <a:pt x="331788" y="255587"/>
                  </a:lnTo>
                  <a:lnTo>
                    <a:pt x="331788" y="268287"/>
                  </a:lnTo>
                  <a:lnTo>
                    <a:pt x="0" y="268287"/>
                  </a:lnTo>
                  <a:close/>
                  <a:moveTo>
                    <a:pt x="76201" y="207962"/>
                  </a:moveTo>
                  <a:lnTo>
                    <a:pt x="82551" y="207962"/>
                  </a:lnTo>
                  <a:lnTo>
                    <a:pt x="82551" y="247650"/>
                  </a:lnTo>
                  <a:lnTo>
                    <a:pt x="55563" y="247650"/>
                  </a:lnTo>
                  <a:lnTo>
                    <a:pt x="55563" y="227012"/>
                  </a:lnTo>
                  <a:close/>
                  <a:moveTo>
                    <a:pt x="115888" y="168275"/>
                  </a:moveTo>
                  <a:cubicBezTo>
                    <a:pt x="115888" y="168275"/>
                    <a:pt x="115888" y="168275"/>
                    <a:pt x="127168" y="168275"/>
                  </a:cubicBezTo>
                  <a:cubicBezTo>
                    <a:pt x="130928" y="169555"/>
                    <a:pt x="135941" y="170835"/>
                    <a:pt x="139701" y="170835"/>
                  </a:cubicBezTo>
                  <a:cubicBezTo>
                    <a:pt x="139701" y="170835"/>
                    <a:pt x="139701" y="170835"/>
                    <a:pt x="139701" y="247650"/>
                  </a:cubicBezTo>
                  <a:cubicBezTo>
                    <a:pt x="139701" y="247650"/>
                    <a:pt x="139701" y="247650"/>
                    <a:pt x="115888" y="247650"/>
                  </a:cubicBezTo>
                  <a:close/>
                  <a:moveTo>
                    <a:pt x="198438" y="155575"/>
                  </a:moveTo>
                  <a:cubicBezTo>
                    <a:pt x="198438" y="155575"/>
                    <a:pt x="198438" y="155575"/>
                    <a:pt x="198438" y="247650"/>
                  </a:cubicBezTo>
                  <a:cubicBezTo>
                    <a:pt x="198438" y="247650"/>
                    <a:pt x="198438" y="247650"/>
                    <a:pt x="173038" y="247650"/>
                  </a:cubicBezTo>
                  <a:lnTo>
                    <a:pt x="173038" y="168363"/>
                  </a:lnTo>
                  <a:cubicBezTo>
                    <a:pt x="181928" y="165805"/>
                    <a:pt x="190818" y="161969"/>
                    <a:pt x="198438" y="155575"/>
                  </a:cubicBezTo>
                  <a:close/>
                  <a:moveTo>
                    <a:pt x="149226" y="41376"/>
                  </a:moveTo>
                  <a:cubicBezTo>
                    <a:pt x="136937" y="41376"/>
                    <a:pt x="124649" y="46240"/>
                    <a:pt x="114947" y="55968"/>
                  </a:cubicBezTo>
                  <a:cubicBezTo>
                    <a:pt x="96838" y="74128"/>
                    <a:pt x="96838" y="105259"/>
                    <a:pt x="114947" y="123418"/>
                  </a:cubicBezTo>
                  <a:cubicBezTo>
                    <a:pt x="134350" y="142875"/>
                    <a:pt x="164101" y="142875"/>
                    <a:pt x="183504" y="123418"/>
                  </a:cubicBezTo>
                  <a:cubicBezTo>
                    <a:pt x="201613" y="105259"/>
                    <a:pt x="201613" y="74128"/>
                    <a:pt x="183504" y="55968"/>
                  </a:cubicBezTo>
                  <a:cubicBezTo>
                    <a:pt x="173803" y="46240"/>
                    <a:pt x="161514" y="41376"/>
                    <a:pt x="149226" y="41376"/>
                  </a:cubicBezTo>
                  <a:close/>
                  <a:moveTo>
                    <a:pt x="228600" y="39687"/>
                  </a:moveTo>
                  <a:cubicBezTo>
                    <a:pt x="228600" y="39687"/>
                    <a:pt x="228600" y="39687"/>
                    <a:pt x="254000" y="39687"/>
                  </a:cubicBezTo>
                  <a:lnTo>
                    <a:pt x="254000" y="247650"/>
                  </a:lnTo>
                  <a:cubicBezTo>
                    <a:pt x="254000" y="247650"/>
                    <a:pt x="254000" y="247650"/>
                    <a:pt x="228600" y="247650"/>
                  </a:cubicBezTo>
                  <a:cubicBezTo>
                    <a:pt x="228600" y="247650"/>
                    <a:pt x="228600" y="247650"/>
                    <a:pt x="228600" y="110730"/>
                  </a:cubicBezTo>
                  <a:cubicBezTo>
                    <a:pt x="231140" y="104272"/>
                    <a:pt x="231140" y="96521"/>
                    <a:pt x="231140" y="90063"/>
                  </a:cubicBezTo>
                  <a:cubicBezTo>
                    <a:pt x="231140" y="83604"/>
                    <a:pt x="231140" y="75854"/>
                    <a:pt x="228600" y="69396"/>
                  </a:cubicBezTo>
                  <a:cubicBezTo>
                    <a:pt x="228600" y="69396"/>
                    <a:pt x="228600" y="69396"/>
                    <a:pt x="228600" y="39687"/>
                  </a:cubicBezTo>
                  <a:close/>
                  <a:moveTo>
                    <a:pt x="149707" y="22312"/>
                  </a:moveTo>
                  <a:cubicBezTo>
                    <a:pt x="166789" y="22312"/>
                    <a:pt x="183872" y="28749"/>
                    <a:pt x="196764" y="41623"/>
                  </a:cubicBezTo>
                  <a:cubicBezTo>
                    <a:pt x="223838" y="68659"/>
                    <a:pt x="223838" y="111144"/>
                    <a:pt x="196764" y="136893"/>
                  </a:cubicBezTo>
                  <a:cubicBezTo>
                    <a:pt x="173558" y="161354"/>
                    <a:pt x="136170" y="162641"/>
                    <a:pt x="109096" y="143330"/>
                  </a:cubicBezTo>
                  <a:cubicBezTo>
                    <a:pt x="109096" y="143330"/>
                    <a:pt x="109096" y="143330"/>
                    <a:pt x="97492" y="154917"/>
                  </a:cubicBezTo>
                  <a:cubicBezTo>
                    <a:pt x="98782" y="160067"/>
                    <a:pt x="97492" y="166504"/>
                    <a:pt x="93625" y="170366"/>
                  </a:cubicBezTo>
                  <a:cubicBezTo>
                    <a:pt x="93625" y="170366"/>
                    <a:pt x="93625" y="170366"/>
                    <a:pt x="43344" y="220576"/>
                  </a:cubicBezTo>
                  <a:cubicBezTo>
                    <a:pt x="35608" y="227013"/>
                    <a:pt x="25295" y="227013"/>
                    <a:pt x="18848" y="220576"/>
                  </a:cubicBezTo>
                  <a:cubicBezTo>
                    <a:pt x="11113" y="214139"/>
                    <a:pt x="11113" y="202552"/>
                    <a:pt x="18848" y="196115"/>
                  </a:cubicBezTo>
                  <a:cubicBezTo>
                    <a:pt x="18848" y="196115"/>
                    <a:pt x="18848" y="196115"/>
                    <a:pt x="67840" y="145905"/>
                  </a:cubicBezTo>
                  <a:cubicBezTo>
                    <a:pt x="72997" y="142043"/>
                    <a:pt x="78154" y="140755"/>
                    <a:pt x="84600" y="140755"/>
                  </a:cubicBezTo>
                  <a:cubicBezTo>
                    <a:pt x="84600" y="140755"/>
                    <a:pt x="84600" y="140755"/>
                    <a:pt x="96203" y="129168"/>
                  </a:cubicBezTo>
                  <a:cubicBezTo>
                    <a:pt x="75575" y="103420"/>
                    <a:pt x="78154" y="66084"/>
                    <a:pt x="102649" y="41623"/>
                  </a:cubicBezTo>
                  <a:cubicBezTo>
                    <a:pt x="115542" y="28749"/>
                    <a:pt x="132624" y="22312"/>
                    <a:pt x="149707" y="22312"/>
                  </a:cubicBezTo>
                  <a:close/>
                  <a:moveTo>
                    <a:pt x="280988" y="0"/>
                  </a:moveTo>
                  <a:lnTo>
                    <a:pt x="306388" y="0"/>
                  </a:lnTo>
                  <a:lnTo>
                    <a:pt x="306388" y="247650"/>
                  </a:lnTo>
                  <a:lnTo>
                    <a:pt x="280988" y="247650"/>
                  </a:lnTo>
                  <a:close/>
                </a:path>
              </a:pathLst>
            </a:custGeom>
            <a:solidFill>
              <a:schemeClr val="accent1"/>
            </a:solidFill>
            <a:ln>
              <a:noFill/>
            </a:ln>
          </p:spPr>
          <p:txBody>
            <a:bodyPr anchor="ctr"/>
            <a:lstStyle/>
            <a:p>
              <a:pPr algn="ctr"/>
              <a:endParaRPr/>
            </a:p>
          </p:txBody>
        </p:sp>
        <p:sp>
          <p:nvSpPr>
            <p:cNvPr id="22" name="文本框 25"/>
            <p:cNvSpPr txBox="1"/>
            <p:nvPr/>
          </p:nvSpPr>
          <p:spPr>
            <a:xfrm>
              <a:off x="6161854" y="2083860"/>
              <a:ext cx="3182821" cy="276999"/>
            </a:xfrm>
            <a:prstGeom prst="rect">
              <a:avLst/>
            </a:prstGeom>
          </p:spPr>
          <p:txBody>
            <a:bodyPr wrap="none" lIns="0" tIns="0" rIns="0" bIns="0" anchor="ctr" anchorCtr="0">
              <a:normAutofit/>
            </a:bodyPr>
            <a:lstStyle/>
            <a:p>
              <a:pPr lvl="0" algn="l" defTabSz="914400">
                <a:spcBef>
                  <a:spcPct val="0"/>
                </a:spcBef>
                <a:defRPr/>
              </a:pPr>
              <a:r>
                <a:rPr lang="zh-CN" altLang="en-US" b="1" dirty="0">
                  <a:solidFill>
                    <a:schemeClr val="tx1"/>
                  </a:solidFill>
                </a:rPr>
                <a:t>输入标题文本</a:t>
              </a:r>
            </a:p>
          </p:txBody>
        </p:sp>
      </p:grpSp>
      <p:grpSp>
        <p:nvGrpSpPr>
          <p:cNvPr id="30" name="千图PPT彼岸天：ID 8661124库_组合 29"/>
          <p:cNvGrpSpPr/>
          <p:nvPr>
            <p:custDataLst>
              <p:tags r:id="rId2"/>
            </p:custDataLst>
          </p:nvPr>
        </p:nvGrpSpPr>
        <p:grpSpPr>
          <a:xfrm>
            <a:off x="4012411" y="3279017"/>
            <a:ext cx="7428831" cy="856472"/>
            <a:chOff x="4012411" y="3279017"/>
            <a:chExt cx="7428831" cy="856472"/>
          </a:xfrm>
        </p:grpSpPr>
        <p:sp>
          <p:nvSpPr>
            <p:cNvPr id="11" name="文本框 10"/>
            <p:cNvSpPr txBox="1"/>
            <p:nvPr/>
          </p:nvSpPr>
          <p:spPr>
            <a:xfrm>
              <a:off x="8258421" y="3690953"/>
              <a:ext cx="3182821" cy="443198"/>
            </a:xfrm>
            <a:prstGeom prst="rect">
              <a:avLst/>
            </a:prstGeom>
          </p:spPr>
          <p:txBody>
            <a:bodyPr wrap="square" lIns="0" tIns="0" rIns="0" bIns="0" anchor="ctr" anchorCtr="0">
              <a:normAutofit/>
            </a:bodyPr>
            <a:lstStyle/>
            <a:p>
              <a:pPr lvl="0" algn="l" defTabSz="914400">
                <a:lnSpc>
                  <a:spcPct val="120000"/>
                </a:lnSpc>
                <a:spcBef>
                  <a:spcPct val="0"/>
                </a:spcBef>
                <a:defRPr/>
              </a:pPr>
              <a:r>
                <a:rPr lang="zh-CN" altLang="en-US" sz="1200" dirty="0" smtClean="0">
                  <a:solidFill>
                    <a:schemeClr val="tx1"/>
                  </a:solidFill>
                </a:rPr>
                <a:t>点击此处更换文本点击此处更换文本点击此处更换文本点击此处更换文本</a:t>
              </a:r>
              <a:endParaRPr sz="1200" dirty="0">
                <a:solidFill>
                  <a:schemeClr val="tx1"/>
                </a:solidFill>
              </a:endParaRPr>
            </a:p>
          </p:txBody>
        </p:sp>
        <p:cxnSp>
          <p:nvCxnSpPr>
            <p:cNvPr id="14" name="直接连接符 13"/>
            <p:cNvCxnSpPr/>
            <p:nvPr/>
          </p:nvCxnSpPr>
          <p:spPr>
            <a:xfrm>
              <a:off x="4012411" y="3726291"/>
              <a:ext cx="2982338"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20" name="六边形 19"/>
            <p:cNvSpPr/>
            <p:nvPr/>
          </p:nvSpPr>
          <p:spPr>
            <a:xfrm>
              <a:off x="6994749" y="3317092"/>
              <a:ext cx="949340" cy="818397"/>
            </a:xfrm>
            <a:prstGeom prst="hexagon">
              <a:avLst/>
            </a:prstGeom>
            <a:solidFill>
              <a:schemeClr val="bg1"/>
            </a:solidFill>
            <a:ln w="12700">
              <a:solidFill>
                <a:schemeClr val="bg1">
                  <a:lumMod val="75000"/>
                </a:schemeClr>
              </a:solidFill>
              <a:headEnd type="oval" w="med" len="med"/>
              <a:tailEnd type="oval" w="med" len="med"/>
            </a:ln>
            <a:effectLst>
              <a:outerShdw blurRad="76200" dir="18900000" sy="23000" kx="-1200000" algn="bl" rotWithShape="0">
                <a:prstClr val="black">
                  <a:alpha val="20000"/>
                </a:prstClr>
              </a:outerShdw>
            </a:effectLst>
          </p:spPr>
          <p:style>
            <a:lnRef idx="1">
              <a:schemeClr val="accent1"/>
            </a:lnRef>
            <a:fillRef idx="0">
              <a:schemeClr val="accent1"/>
            </a:fillRef>
            <a:effectRef idx="0">
              <a:schemeClr val="accent1"/>
            </a:effectRef>
            <a:fontRef idx="minor">
              <a:schemeClr val="tx1"/>
            </a:fontRef>
          </p:style>
          <p:txBody>
            <a:bodyPr anchor="ctr"/>
            <a:lstStyle/>
            <a:p>
              <a:pPr algn="ctr"/>
              <a:endParaRPr/>
            </a:p>
          </p:txBody>
        </p:sp>
        <p:sp>
          <p:nvSpPr>
            <p:cNvPr id="21" name="任意多边形 30"/>
            <p:cNvSpPr/>
            <p:nvPr/>
          </p:nvSpPr>
          <p:spPr bwMode="auto">
            <a:xfrm>
              <a:off x="7294793" y="3585127"/>
              <a:ext cx="349250" cy="338424"/>
            </a:xfrm>
            <a:custGeom>
              <a:avLst/>
              <a:gdLst>
                <a:gd name="connsiteX0" fmla="*/ 58918 w 323554"/>
                <a:gd name="connsiteY0" fmla="*/ 189699 h 313525"/>
                <a:gd name="connsiteX1" fmla="*/ 101421 w 323554"/>
                <a:gd name="connsiteY1" fmla="*/ 189699 h 313525"/>
                <a:gd name="connsiteX2" fmla="*/ 103997 w 323554"/>
                <a:gd name="connsiteY2" fmla="*/ 189699 h 313525"/>
                <a:gd name="connsiteX3" fmla="*/ 114301 w 323554"/>
                <a:gd name="connsiteY3" fmla="*/ 201731 h 313525"/>
                <a:gd name="connsiteX4" fmla="*/ 113013 w 323554"/>
                <a:gd name="connsiteY4" fmla="*/ 205741 h 313525"/>
                <a:gd name="connsiteX5" fmla="*/ 101421 w 323554"/>
                <a:gd name="connsiteY5" fmla="*/ 215099 h 313525"/>
                <a:gd name="connsiteX6" fmla="*/ 58918 w 323554"/>
                <a:gd name="connsiteY6" fmla="*/ 215099 h 313525"/>
                <a:gd name="connsiteX7" fmla="*/ 46038 w 323554"/>
                <a:gd name="connsiteY7" fmla="*/ 201731 h 313525"/>
                <a:gd name="connsiteX8" fmla="*/ 58918 w 323554"/>
                <a:gd name="connsiteY8" fmla="*/ 189699 h 313525"/>
                <a:gd name="connsiteX9" fmla="*/ 149225 w 323554"/>
                <a:gd name="connsiteY9" fmla="*/ 165887 h 313525"/>
                <a:gd name="connsiteX10" fmla="*/ 142875 w 323554"/>
                <a:gd name="connsiteY10" fmla="*/ 186525 h 313525"/>
                <a:gd name="connsiteX11" fmla="*/ 153988 w 323554"/>
                <a:gd name="connsiteY11" fmla="*/ 196050 h 313525"/>
                <a:gd name="connsiteX12" fmla="*/ 173038 w 323554"/>
                <a:gd name="connsiteY12" fmla="*/ 188112 h 313525"/>
                <a:gd name="connsiteX13" fmla="*/ 145188 w 323554"/>
                <a:gd name="connsiteY13" fmla="*/ 151599 h 313525"/>
                <a:gd name="connsiteX14" fmla="*/ 187326 w 323554"/>
                <a:gd name="connsiteY14" fmla="*/ 190104 h 313525"/>
                <a:gd name="connsiteX15" fmla="*/ 138803 w 323554"/>
                <a:gd name="connsiteY15" fmla="*/ 210640 h 313525"/>
                <a:gd name="connsiteX16" fmla="*/ 131142 w 323554"/>
                <a:gd name="connsiteY16" fmla="*/ 210640 h 313525"/>
                <a:gd name="connsiteX17" fmla="*/ 129865 w 323554"/>
                <a:gd name="connsiteY17" fmla="*/ 202939 h 313525"/>
                <a:gd name="connsiteX18" fmla="*/ 145188 w 323554"/>
                <a:gd name="connsiteY18" fmla="*/ 151599 h 313525"/>
                <a:gd name="connsiteX19" fmla="*/ 58982 w 323554"/>
                <a:gd name="connsiteY19" fmla="*/ 146837 h 313525"/>
                <a:gd name="connsiteX20" fmla="*/ 130176 w 323554"/>
                <a:gd name="connsiteY20" fmla="*/ 146837 h 313525"/>
                <a:gd name="connsiteX21" fmla="*/ 130176 w 323554"/>
                <a:gd name="connsiteY21" fmla="*/ 148186 h 313525"/>
                <a:gd name="connsiteX22" fmla="*/ 122409 w 323554"/>
                <a:gd name="connsiteY22" fmla="*/ 173825 h 313525"/>
                <a:gd name="connsiteX23" fmla="*/ 58982 w 323554"/>
                <a:gd name="connsiteY23" fmla="*/ 173825 h 313525"/>
                <a:gd name="connsiteX24" fmla="*/ 46038 w 323554"/>
                <a:gd name="connsiteY24" fmla="*/ 160331 h 313525"/>
                <a:gd name="connsiteX25" fmla="*/ 58982 w 323554"/>
                <a:gd name="connsiteY25" fmla="*/ 146837 h 313525"/>
                <a:gd name="connsiteX26" fmla="*/ 59011 w 323554"/>
                <a:gd name="connsiteY26" fmla="*/ 105562 h 313525"/>
                <a:gd name="connsiteX27" fmla="*/ 166688 w 323554"/>
                <a:gd name="connsiteY27" fmla="*/ 105562 h 313525"/>
                <a:gd name="connsiteX28" fmla="*/ 144634 w 323554"/>
                <a:gd name="connsiteY28" fmla="*/ 130962 h 313525"/>
                <a:gd name="connsiteX29" fmla="*/ 59011 w 323554"/>
                <a:gd name="connsiteY29" fmla="*/ 130962 h 313525"/>
                <a:gd name="connsiteX30" fmla="*/ 46038 w 323554"/>
                <a:gd name="connsiteY30" fmla="*/ 118930 h 313525"/>
                <a:gd name="connsiteX31" fmla="*/ 59011 w 323554"/>
                <a:gd name="connsiteY31" fmla="*/ 105562 h 313525"/>
                <a:gd name="connsiteX32" fmla="*/ 226883 w 323554"/>
                <a:gd name="connsiteY32" fmla="*/ 81749 h 313525"/>
                <a:gd name="connsiteX33" fmla="*/ 224292 w 323554"/>
                <a:gd name="connsiteY33" fmla="*/ 83037 h 313525"/>
                <a:gd name="connsiteX34" fmla="*/ 171159 w 323554"/>
                <a:gd name="connsiteY34" fmla="*/ 140996 h 313525"/>
                <a:gd name="connsiteX35" fmla="*/ 172455 w 323554"/>
                <a:gd name="connsiteY35" fmla="*/ 146148 h 313525"/>
                <a:gd name="connsiteX36" fmla="*/ 175047 w 323554"/>
                <a:gd name="connsiteY36" fmla="*/ 148724 h 313525"/>
                <a:gd name="connsiteX37" fmla="*/ 177639 w 323554"/>
                <a:gd name="connsiteY37" fmla="*/ 150012 h 313525"/>
                <a:gd name="connsiteX38" fmla="*/ 180230 w 323554"/>
                <a:gd name="connsiteY38" fmla="*/ 148724 h 313525"/>
                <a:gd name="connsiteX39" fmla="*/ 232067 w 323554"/>
                <a:gd name="connsiteY39" fmla="*/ 90765 h 313525"/>
                <a:gd name="connsiteX40" fmla="*/ 232067 w 323554"/>
                <a:gd name="connsiteY40" fmla="*/ 85613 h 313525"/>
                <a:gd name="connsiteX41" fmla="*/ 229475 w 323554"/>
                <a:gd name="connsiteY41" fmla="*/ 83037 h 313525"/>
                <a:gd name="connsiteX42" fmla="*/ 226883 w 323554"/>
                <a:gd name="connsiteY42" fmla="*/ 81749 h 313525"/>
                <a:gd name="connsiteX43" fmla="*/ 247254 w 323554"/>
                <a:gd name="connsiteY43" fmla="*/ 62303 h 313525"/>
                <a:gd name="connsiteX44" fmla="*/ 242491 w 323554"/>
                <a:gd name="connsiteY44" fmla="*/ 63493 h 313525"/>
                <a:gd name="connsiteX45" fmla="*/ 237729 w 323554"/>
                <a:gd name="connsiteY45" fmla="*/ 68256 h 313525"/>
                <a:gd name="connsiteX46" fmla="*/ 236538 w 323554"/>
                <a:gd name="connsiteY46" fmla="*/ 70637 h 313525"/>
                <a:gd name="connsiteX47" fmla="*/ 237729 w 323554"/>
                <a:gd name="connsiteY47" fmla="*/ 73019 h 313525"/>
                <a:gd name="connsiteX48" fmla="*/ 240110 w 323554"/>
                <a:gd name="connsiteY48" fmla="*/ 74209 h 313525"/>
                <a:gd name="connsiteX49" fmla="*/ 242491 w 323554"/>
                <a:gd name="connsiteY49" fmla="*/ 75400 h 313525"/>
                <a:gd name="connsiteX50" fmla="*/ 244873 w 323554"/>
                <a:gd name="connsiteY50" fmla="*/ 75400 h 313525"/>
                <a:gd name="connsiteX51" fmla="*/ 244873 w 323554"/>
                <a:gd name="connsiteY51" fmla="*/ 74209 h 313525"/>
                <a:gd name="connsiteX52" fmla="*/ 249635 w 323554"/>
                <a:gd name="connsiteY52" fmla="*/ 69447 h 313525"/>
                <a:gd name="connsiteX53" fmla="*/ 249635 w 323554"/>
                <a:gd name="connsiteY53" fmla="*/ 64684 h 313525"/>
                <a:gd name="connsiteX54" fmla="*/ 247254 w 323554"/>
                <a:gd name="connsiteY54" fmla="*/ 62303 h 313525"/>
                <a:gd name="connsiteX55" fmla="*/ 24647 w 323554"/>
                <a:gd name="connsiteY55" fmla="*/ 48412 h 313525"/>
                <a:gd name="connsiteX56" fmla="*/ 201069 w 323554"/>
                <a:gd name="connsiteY56" fmla="*/ 48412 h 313525"/>
                <a:gd name="connsiteX57" fmla="*/ 214041 w 323554"/>
                <a:gd name="connsiteY57" fmla="*/ 52292 h 313525"/>
                <a:gd name="connsiteX58" fmla="*/ 193285 w 323554"/>
                <a:gd name="connsiteY58" fmla="*/ 76863 h 313525"/>
                <a:gd name="connsiteX59" fmla="*/ 181610 w 323554"/>
                <a:gd name="connsiteY59" fmla="*/ 72983 h 313525"/>
                <a:gd name="connsiteX60" fmla="*/ 45403 w 323554"/>
                <a:gd name="connsiteY60" fmla="*/ 72983 h 313525"/>
                <a:gd name="connsiteX61" fmla="*/ 24647 w 323554"/>
                <a:gd name="connsiteY61" fmla="*/ 93675 h 313525"/>
                <a:gd name="connsiteX62" fmla="*/ 24647 w 323554"/>
                <a:gd name="connsiteY62" fmla="*/ 268262 h 313525"/>
                <a:gd name="connsiteX63" fmla="*/ 45403 w 323554"/>
                <a:gd name="connsiteY63" fmla="*/ 287660 h 313525"/>
                <a:gd name="connsiteX64" fmla="*/ 181610 w 323554"/>
                <a:gd name="connsiteY64" fmla="*/ 287660 h 313525"/>
                <a:gd name="connsiteX65" fmla="*/ 202366 w 323554"/>
                <a:gd name="connsiteY65" fmla="*/ 268262 h 313525"/>
                <a:gd name="connsiteX66" fmla="*/ 202366 w 323554"/>
                <a:gd name="connsiteY66" fmla="*/ 202307 h 313525"/>
                <a:gd name="connsiteX67" fmla="*/ 203663 w 323554"/>
                <a:gd name="connsiteY67" fmla="*/ 201014 h 313525"/>
                <a:gd name="connsiteX68" fmla="*/ 206258 w 323554"/>
                <a:gd name="connsiteY68" fmla="*/ 198427 h 313525"/>
                <a:gd name="connsiteX69" fmla="*/ 227013 w 323554"/>
                <a:gd name="connsiteY69" fmla="*/ 175149 h 313525"/>
                <a:gd name="connsiteX70" fmla="*/ 227013 w 323554"/>
                <a:gd name="connsiteY70" fmla="*/ 287660 h 313525"/>
                <a:gd name="connsiteX71" fmla="*/ 201069 w 323554"/>
                <a:gd name="connsiteY71" fmla="*/ 313525 h 313525"/>
                <a:gd name="connsiteX72" fmla="*/ 25944 w 323554"/>
                <a:gd name="connsiteY72" fmla="*/ 313525 h 313525"/>
                <a:gd name="connsiteX73" fmla="*/ 0 w 323554"/>
                <a:gd name="connsiteY73" fmla="*/ 287660 h 313525"/>
                <a:gd name="connsiteX74" fmla="*/ 0 w 323554"/>
                <a:gd name="connsiteY74" fmla="*/ 72983 h 313525"/>
                <a:gd name="connsiteX75" fmla="*/ 24647 w 323554"/>
                <a:gd name="connsiteY75" fmla="*/ 48412 h 313525"/>
                <a:gd name="connsiteX76" fmla="*/ 242888 w 323554"/>
                <a:gd name="connsiteY76" fmla="*/ 42062 h 313525"/>
                <a:gd name="connsiteX77" fmla="*/ 285751 w 323554"/>
                <a:gd name="connsiteY77" fmla="*/ 81750 h 313525"/>
                <a:gd name="connsiteX78" fmla="*/ 279401 w 323554"/>
                <a:gd name="connsiteY78" fmla="*/ 89687 h 313525"/>
                <a:gd name="connsiteX79" fmla="*/ 200026 w 323554"/>
                <a:gd name="connsiteY79" fmla="*/ 178587 h 313525"/>
                <a:gd name="connsiteX80" fmla="*/ 193676 w 323554"/>
                <a:gd name="connsiteY80" fmla="*/ 184937 h 313525"/>
                <a:gd name="connsiteX81" fmla="*/ 150813 w 323554"/>
                <a:gd name="connsiteY81" fmla="*/ 146837 h 313525"/>
                <a:gd name="connsiteX82" fmla="*/ 155576 w 323554"/>
                <a:gd name="connsiteY82" fmla="*/ 138899 h 313525"/>
                <a:gd name="connsiteX83" fmla="*/ 236538 w 323554"/>
                <a:gd name="connsiteY83" fmla="*/ 48412 h 313525"/>
                <a:gd name="connsiteX84" fmla="*/ 257175 w 323554"/>
                <a:gd name="connsiteY84" fmla="*/ 26187 h 313525"/>
                <a:gd name="connsiteX85" fmla="*/ 301625 w 323554"/>
                <a:gd name="connsiteY85" fmla="*/ 64287 h 313525"/>
                <a:gd name="connsiteX86" fmla="*/ 295275 w 323554"/>
                <a:gd name="connsiteY86" fmla="*/ 72225 h 313525"/>
                <a:gd name="connsiteX87" fmla="*/ 290513 w 323554"/>
                <a:gd name="connsiteY87" fmla="*/ 75400 h 313525"/>
                <a:gd name="connsiteX88" fmla="*/ 247650 w 323554"/>
                <a:gd name="connsiteY88" fmla="*/ 37300 h 313525"/>
                <a:gd name="connsiteX89" fmla="*/ 250825 w 323554"/>
                <a:gd name="connsiteY89" fmla="*/ 34125 h 313525"/>
                <a:gd name="connsiteX90" fmla="*/ 285750 w 323554"/>
                <a:gd name="connsiteY90" fmla="*/ 11899 h 313525"/>
                <a:gd name="connsiteX91" fmla="*/ 279400 w 323554"/>
                <a:gd name="connsiteY91" fmla="*/ 19837 h 313525"/>
                <a:gd name="connsiteX92" fmla="*/ 304800 w 323554"/>
                <a:gd name="connsiteY92" fmla="*/ 43649 h 313525"/>
                <a:gd name="connsiteX93" fmla="*/ 312738 w 323554"/>
                <a:gd name="connsiteY93" fmla="*/ 35712 h 313525"/>
                <a:gd name="connsiteX94" fmla="*/ 285265 w 323554"/>
                <a:gd name="connsiteY94" fmla="*/ 516 h 313525"/>
                <a:gd name="connsiteX95" fmla="*/ 294336 w 323554"/>
                <a:gd name="connsiteY95" fmla="*/ 3151 h 313525"/>
                <a:gd name="connsiteX96" fmla="*/ 318958 w 323554"/>
                <a:gd name="connsiteY96" fmla="*/ 25545 h 313525"/>
                <a:gd name="connsiteX97" fmla="*/ 320254 w 323554"/>
                <a:gd name="connsiteY97" fmla="*/ 43987 h 313525"/>
                <a:gd name="connsiteX98" fmla="*/ 305999 w 323554"/>
                <a:gd name="connsiteY98" fmla="*/ 61112 h 313525"/>
                <a:gd name="connsiteX99" fmla="*/ 261938 w 323554"/>
                <a:gd name="connsiteY99" fmla="*/ 20276 h 313525"/>
                <a:gd name="connsiteX100" fmla="*/ 276193 w 323554"/>
                <a:gd name="connsiteY100" fmla="*/ 4468 h 313525"/>
                <a:gd name="connsiteX101" fmla="*/ 285265 w 323554"/>
                <a:gd name="connsiteY101" fmla="*/ 516 h 3135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Lst>
              <a:rect l="l" t="t" r="r" b="b"/>
              <a:pathLst>
                <a:path w="323554" h="313525">
                  <a:moveTo>
                    <a:pt x="58918" y="189699"/>
                  </a:moveTo>
                  <a:cubicBezTo>
                    <a:pt x="58918" y="189699"/>
                    <a:pt x="58918" y="189699"/>
                    <a:pt x="101421" y="189699"/>
                  </a:cubicBezTo>
                  <a:cubicBezTo>
                    <a:pt x="102709" y="189699"/>
                    <a:pt x="102709" y="189699"/>
                    <a:pt x="103997" y="189699"/>
                  </a:cubicBezTo>
                  <a:cubicBezTo>
                    <a:pt x="109149" y="189699"/>
                    <a:pt x="114301" y="195046"/>
                    <a:pt x="114301" y="201731"/>
                  </a:cubicBezTo>
                  <a:cubicBezTo>
                    <a:pt x="114301" y="203067"/>
                    <a:pt x="114301" y="204404"/>
                    <a:pt x="113013" y="205741"/>
                  </a:cubicBezTo>
                  <a:cubicBezTo>
                    <a:pt x="111725" y="211088"/>
                    <a:pt x="107861" y="215099"/>
                    <a:pt x="101421" y="215099"/>
                  </a:cubicBezTo>
                  <a:cubicBezTo>
                    <a:pt x="101421" y="215099"/>
                    <a:pt x="101421" y="215099"/>
                    <a:pt x="58918" y="215099"/>
                  </a:cubicBezTo>
                  <a:cubicBezTo>
                    <a:pt x="51190" y="215099"/>
                    <a:pt x="46038" y="209752"/>
                    <a:pt x="46038" y="201731"/>
                  </a:cubicBezTo>
                  <a:cubicBezTo>
                    <a:pt x="46038" y="195046"/>
                    <a:pt x="51190" y="189699"/>
                    <a:pt x="58918" y="189699"/>
                  </a:cubicBezTo>
                  <a:close/>
                  <a:moveTo>
                    <a:pt x="149225" y="165887"/>
                  </a:moveTo>
                  <a:lnTo>
                    <a:pt x="142875" y="186525"/>
                  </a:lnTo>
                  <a:lnTo>
                    <a:pt x="153988" y="196050"/>
                  </a:lnTo>
                  <a:lnTo>
                    <a:pt x="173038" y="188112"/>
                  </a:lnTo>
                  <a:close/>
                  <a:moveTo>
                    <a:pt x="145188" y="151599"/>
                  </a:moveTo>
                  <a:cubicBezTo>
                    <a:pt x="145188" y="151599"/>
                    <a:pt x="145188" y="151599"/>
                    <a:pt x="187326" y="190104"/>
                  </a:cubicBezTo>
                  <a:cubicBezTo>
                    <a:pt x="187326" y="190104"/>
                    <a:pt x="187326" y="190104"/>
                    <a:pt x="138803" y="210640"/>
                  </a:cubicBezTo>
                  <a:cubicBezTo>
                    <a:pt x="136249" y="211924"/>
                    <a:pt x="133696" y="211924"/>
                    <a:pt x="131142" y="210640"/>
                  </a:cubicBezTo>
                  <a:cubicBezTo>
                    <a:pt x="129865" y="208073"/>
                    <a:pt x="128588" y="205506"/>
                    <a:pt x="129865" y="202939"/>
                  </a:cubicBezTo>
                  <a:cubicBezTo>
                    <a:pt x="129865" y="202939"/>
                    <a:pt x="129865" y="202939"/>
                    <a:pt x="145188" y="151599"/>
                  </a:cubicBezTo>
                  <a:close/>
                  <a:moveTo>
                    <a:pt x="58982" y="146837"/>
                  </a:moveTo>
                  <a:cubicBezTo>
                    <a:pt x="58982" y="146837"/>
                    <a:pt x="58982" y="146837"/>
                    <a:pt x="130176" y="146837"/>
                  </a:cubicBezTo>
                  <a:cubicBezTo>
                    <a:pt x="130176" y="148186"/>
                    <a:pt x="130176" y="148186"/>
                    <a:pt x="130176" y="148186"/>
                  </a:cubicBezTo>
                  <a:lnTo>
                    <a:pt x="122409" y="173825"/>
                  </a:lnTo>
                  <a:cubicBezTo>
                    <a:pt x="122409" y="173825"/>
                    <a:pt x="122409" y="173825"/>
                    <a:pt x="58982" y="173825"/>
                  </a:cubicBezTo>
                  <a:cubicBezTo>
                    <a:pt x="51216" y="173825"/>
                    <a:pt x="46038" y="167078"/>
                    <a:pt x="46038" y="160331"/>
                  </a:cubicBezTo>
                  <a:cubicBezTo>
                    <a:pt x="46038" y="153584"/>
                    <a:pt x="51216" y="146837"/>
                    <a:pt x="58982" y="146837"/>
                  </a:cubicBezTo>
                  <a:close/>
                  <a:moveTo>
                    <a:pt x="59011" y="105562"/>
                  </a:moveTo>
                  <a:lnTo>
                    <a:pt x="166688" y="105562"/>
                  </a:lnTo>
                  <a:cubicBezTo>
                    <a:pt x="166688" y="105562"/>
                    <a:pt x="166688" y="105562"/>
                    <a:pt x="144634" y="130962"/>
                  </a:cubicBezTo>
                  <a:cubicBezTo>
                    <a:pt x="144634" y="130962"/>
                    <a:pt x="144634" y="130962"/>
                    <a:pt x="59011" y="130962"/>
                  </a:cubicBezTo>
                  <a:cubicBezTo>
                    <a:pt x="51227" y="130962"/>
                    <a:pt x="46038" y="125615"/>
                    <a:pt x="46038" y="118930"/>
                  </a:cubicBezTo>
                  <a:cubicBezTo>
                    <a:pt x="46038" y="110909"/>
                    <a:pt x="51227" y="105562"/>
                    <a:pt x="59011" y="105562"/>
                  </a:cubicBezTo>
                  <a:close/>
                  <a:moveTo>
                    <a:pt x="226883" y="81749"/>
                  </a:moveTo>
                  <a:cubicBezTo>
                    <a:pt x="225587" y="81749"/>
                    <a:pt x="224292" y="83037"/>
                    <a:pt x="224292" y="83037"/>
                  </a:cubicBezTo>
                  <a:cubicBezTo>
                    <a:pt x="224292" y="83037"/>
                    <a:pt x="224292" y="83037"/>
                    <a:pt x="171159" y="140996"/>
                  </a:cubicBezTo>
                  <a:cubicBezTo>
                    <a:pt x="169863" y="142284"/>
                    <a:pt x="169863" y="144860"/>
                    <a:pt x="172455" y="146148"/>
                  </a:cubicBezTo>
                  <a:cubicBezTo>
                    <a:pt x="172455" y="146148"/>
                    <a:pt x="172455" y="146148"/>
                    <a:pt x="175047" y="148724"/>
                  </a:cubicBezTo>
                  <a:cubicBezTo>
                    <a:pt x="175047" y="148724"/>
                    <a:pt x="176343" y="150012"/>
                    <a:pt x="177639" y="150012"/>
                  </a:cubicBezTo>
                  <a:cubicBezTo>
                    <a:pt x="177639" y="150012"/>
                    <a:pt x="178934" y="148724"/>
                    <a:pt x="180230" y="148724"/>
                  </a:cubicBezTo>
                  <a:cubicBezTo>
                    <a:pt x="180230" y="148724"/>
                    <a:pt x="180230" y="148724"/>
                    <a:pt x="232067" y="90765"/>
                  </a:cubicBezTo>
                  <a:cubicBezTo>
                    <a:pt x="233363" y="89477"/>
                    <a:pt x="233363" y="86901"/>
                    <a:pt x="232067" y="85613"/>
                  </a:cubicBezTo>
                  <a:cubicBezTo>
                    <a:pt x="232067" y="85613"/>
                    <a:pt x="232067" y="85613"/>
                    <a:pt x="229475" y="83037"/>
                  </a:cubicBezTo>
                  <a:cubicBezTo>
                    <a:pt x="228179" y="81749"/>
                    <a:pt x="226883" y="81749"/>
                    <a:pt x="226883" y="81749"/>
                  </a:cubicBezTo>
                  <a:close/>
                  <a:moveTo>
                    <a:pt x="247254" y="62303"/>
                  </a:moveTo>
                  <a:cubicBezTo>
                    <a:pt x="244873" y="61112"/>
                    <a:pt x="243682" y="62303"/>
                    <a:pt x="242491" y="63493"/>
                  </a:cubicBezTo>
                  <a:cubicBezTo>
                    <a:pt x="242491" y="63493"/>
                    <a:pt x="242491" y="63493"/>
                    <a:pt x="237729" y="68256"/>
                  </a:cubicBezTo>
                  <a:cubicBezTo>
                    <a:pt x="237729" y="68256"/>
                    <a:pt x="236538" y="69447"/>
                    <a:pt x="236538" y="70637"/>
                  </a:cubicBezTo>
                  <a:cubicBezTo>
                    <a:pt x="236538" y="70637"/>
                    <a:pt x="237729" y="71828"/>
                    <a:pt x="237729" y="73019"/>
                  </a:cubicBezTo>
                  <a:cubicBezTo>
                    <a:pt x="237729" y="73019"/>
                    <a:pt x="237729" y="73019"/>
                    <a:pt x="240110" y="74209"/>
                  </a:cubicBezTo>
                  <a:cubicBezTo>
                    <a:pt x="241301" y="75400"/>
                    <a:pt x="242491" y="75400"/>
                    <a:pt x="242491" y="75400"/>
                  </a:cubicBezTo>
                  <a:cubicBezTo>
                    <a:pt x="243682" y="75400"/>
                    <a:pt x="243682" y="75400"/>
                    <a:pt x="244873" y="75400"/>
                  </a:cubicBezTo>
                  <a:cubicBezTo>
                    <a:pt x="244873" y="74209"/>
                    <a:pt x="244873" y="74209"/>
                    <a:pt x="244873" y="74209"/>
                  </a:cubicBezTo>
                  <a:cubicBezTo>
                    <a:pt x="244873" y="74209"/>
                    <a:pt x="244873" y="74209"/>
                    <a:pt x="249635" y="69447"/>
                  </a:cubicBezTo>
                  <a:cubicBezTo>
                    <a:pt x="250826" y="68256"/>
                    <a:pt x="250826" y="65875"/>
                    <a:pt x="249635" y="64684"/>
                  </a:cubicBezTo>
                  <a:cubicBezTo>
                    <a:pt x="249635" y="64684"/>
                    <a:pt x="249635" y="64684"/>
                    <a:pt x="247254" y="62303"/>
                  </a:cubicBezTo>
                  <a:close/>
                  <a:moveTo>
                    <a:pt x="24647" y="48412"/>
                  </a:moveTo>
                  <a:cubicBezTo>
                    <a:pt x="24647" y="48412"/>
                    <a:pt x="24647" y="48412"/>
                    <a:pt x="201069" y="48412"/>
                  </a:cubicBezTo>
                  <a:cubicBezTo>
                    <a:pt x="206258" y="48412"/>
                    <a:pt x="210149" y="49705"/>
                    <a:pt x="214041" y="52292"/>
                  </a:cubicBezTo>
                  <a:cubicBezTo>
                    <a:pt x="214041" y="52292"/>
                    <a:pt x="214041" y="52292"/>
                    <a:pt x="193285" y="76863"/>
                  </a:cubicBezTo>
                  <a:cubicBezTo>
                    <a:pt x="189394" y="74277"/>
                    <a:pt x="185502" y="72983"/>
                    <a:pt x="181610" y="72983"/>
                  </a:cubicBezTo>
                  <a:cubicBezTo>
                    <a:pt x="181610" y="72983"/>
                    <a:pt x="181610" y="72983"/>
                    <a:pt x="45403" y="72983"/>
                  </a:cubicBezTo>
                  <a:cubicBezTo>
                    <a:pt x="33728" y="72983"/>
                    <a:pt x="24647" y="82036"/>
                    <a:pt x="24647" y="93675"/>
                  </a:cubicBezTo>
                  <a:cubicBezTo>
                    <a:pt x="24647" y="93675"/>
                    <a:pt x="24647" y="93675"/>
                    <a:pt x="24647" y="268262"/>
                  </a:cubicBezTo>
                  <a:cubicBezTo>
                    <a:pt x="24647" y="278608"/>
                    <a:pt x="33728" y="287660"/>
                    <a:pt x="45403" y="287660"/>
                  </a:cubicBezTo>
                  <a:cubicBezTo>
                    <a:pt x="45403" y="287660"/>
                    <a:pt x="45403" y="287660"/>
                    <a:pt x="181610" y="287660"/>
                  </a:cubicBezTo>
                  <a:cubicBezTo>
                    <a:pt x="193285" y="287660"/>
                    <a:pt x="202366" y="278608"/>
                    <a:pt x="202366" y="268262"/>
                  </a:cubicBezTo>
                  <a:cubicBezTo>
                    <a:pt x="202366" y="268262"/>
                    <a:pt x="202366" y="268262"/>
                    <a:pt x="202366" y="202307"/>
                  </a:cubicBezTo>
                  <a:cubicBezTo>
                    <a:pt x="202366" y="202307"/>
                    <a:pt x="202366" y="201014"/>
                    <a:pt x="203663" y="201014"/>
                  </a:cubicBezTo>
                  <a:cubicBezTo>
                    <a:pt x="203663" y="199720"/>
                    <a:pt x="204960" y="199720"/>
                    <a:pt x="206258" y="198427"/>
                  </a:cubicBezTo>
                  <a:cubicBezTo>
                    <a:pt x="206258" y="198427"/>
                    <a:pt x="206258" y="198427"/>
                    <a:pt x="227013" y="175149"/>
                  </a:cubicBezTo>
                  <a:cubicBezTo>
                    <a:pt x="227013" y="175149"/>
                    <a:pt x="227013" y="175149"/>
                    <a:pt x="227013" y="287660"/>
                  </a:cubicBezTo>
                  <a:cubicBezTo>
                    <a:pt x="227013" y="301886"/>
                    <a:pt x="215338" y="313525"/>
                    <a:pt x="201069" y="313525"/>
                  </a:cubicBezTo>
                  <a:cubicBezTo>
                    <a:pt x="201069" y="313525"/>
                    <a:pt x="201069" y="313525"/>
                    <a:pt x="25944" y="313525"/>
                  </a:cubicBezTo>
                  <a:cubicBezTo>
                    <a:pt x="11675" y="313525"/>
                    <a:pt x="0" y="301886"/>
                    <a:pt x="0" y="287660"/>
                  </a:cubicBezTo>
                  <a:cubicBezTo>
                    <a:pt x="0" y="287660"/>
                    <a:pt x="0" y="287660"/>
                    <a:pt x="0" y="72983"/>
                  </a:cubicBezTo>
                  <a:cubicBezTo>
                    <a:pt x="0" y="60051"/>
                    <a:pt x="10378" y="48412"/>
                    <a:pt x="24647" y="48412"/>
                  </a:cubicBezTo>
                  <a:close/>
                  <a:moveTo>
                    <a:pt x="242888" y="42062"/>
                  </a:moveTo>
                  <a:lnTo>
                    <a:pt x="285751" y="81750"/>
                  </a:lnTo>
                  <a:lnTo>
                    <a:pt x="279401" y="89687"/>
                  </a:lnTo>
                  <a:lnTo>
                    <a:pt x="200026" y="178587"/>
                  </a:lnTo>
                  <a:lnTo>
                    <a:pt x="193676" y="184937"/>
                  </a:lnTo>
                  <a:lnTo>
                    <a:pt x="150813" y="146837"/>
                  </a:lnTo>
                  <a:lnTo>
                    <a:pt x="155576" y="138899"/>
                  </a:lnTo>
                  <a:lnTo>
                    <a:pt x="236538" y="48412"/>
                  </a:lnTo>
                  <a:close/>
                  <a:moveTo>
                    <a:pt x="257175" y="26187"/>
                  </a:moveTo>
                  <a:lnTo>
                    <a:pt x="301625" y="64287"/>
                  </a:lnTo>
                  <a:lnTo>
                    <a:pt x="295275" y="72225"/>
                  </a:lnTo>
                  <a:lnTo>
                    <a:pt x="290513" y="75400"/>
                  </a:lnTo>
                  <a:lnTo>
                    <a:pt x="247650" y="37300"/>
                  </a:lnTo>
                  <a:lnTo>
                    <a:pt x="250825" y="34125"/>
                  </a:lnTo>
                  <a:close/>
                  <a:moveTo>
                    <a:pt x="285750" y="11899"/>
                  </a:moveTo>
                  <a:lnTo>
                    <a:pt x="279400" y="19837"/>
                  </a:lnTo>
                  <a:lnTo>
                    <a:pt x="304800" y="43649"/>
                  </a:lnTo>
                  <a:lnTo>
                    <a:pt x="312738" y="35712"/>
                  </a:lnTo>
                  <a:close/>
                  <a:moveTo>
                    <a:pt x="285265" y="516"/>
                  </a:moveTo>
                  <a:cubicBezTo>
                    <a:pt x="289152" y="-801"/>
                    <a:pt x="291744" y="516"/>
                    <a:pt x="294336" y="3151"/>
                  </a:cubicBezTo>
                  <a:cubicBezTo>
                    <a:pt x="294336" y="3151"/>
                    <a:pt x="294336" y="3151"/>
                    <a:pt x="318958" y="25545"/>
                  </a:cubicBezTo>
                  <a:cubicBezTo>
                    <a:pt x="324142" y="30814"/>
                    <a:pt x="325438" y="38718"/>
                    <a:pt x="320254" y="43987"/>
                  </a:cubicBezTo>
                  <a:cubicBezTo>
                    <a:pt x="320254" y="43987"/>
                    <a:pt x="320254" y="43987"/>
                    <a:pt x="305999" y="61112"/>
                  </a:cubicBezTo>
                  <a:cubicBezTo>
                    <a:pt x="305999" y="61112"/>
                    <a:pt x="305999" y="61112"/>
                    <a:pt x="261938" y="20276"/>
                  </a:cubicBezTo>
                  <a:cubicBezTo>
                    <a:pt x="261938" y="20276"/>
                    <a:pt x="261938" y="20276"/>
                    <a:pt x="276193" y="4468"/>
                  </a:cubicBezTo>
                  <a:cubicBezTo>
                    <a:pt x="278785" y="1834"/>
                    <a:pt x="281377" y="516"/>
                    <a:pt x="285265" y="516"/>
                  </a:cubicBezTo>
                  <a:close/>
                </a:path>
              </a:pathLst>
            </a:custGeom>
            <a:solidFill>
              <a:schemeClr val="accent2"/>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23" name="文本框 26"/>
            <p:cNvSpPr txBox="1"/>
            <p:nvPr/>
          </p:nvSpPr>
          <p:spPr>
            <a:xfrm>
              <a:off x="8258421" y="3279017"/>
              <a:ext cx="3182821" cy="276999"/>
            </a:xfrm>
            <a:prstGeom prst="rect">
              <a:avLst/>
            </a:prstGeom>
          </p:spPr>
          <p:txBody>
            <a:bodyPr wrap="none" lIns="0" tIns="0" rIns="0" bIns="0" anchor="ctr" anchorCtr="0">
              <a:normAutofit/>
            </a:bodyPr>
            <a:lstStyle/>
            <a:p>
              <a:pPr lvl="0" algn="l" defTabSz="914400">
                <a:spcBef>
                  <a:spcPct val="0"/>
                </a:spcBef>
                <a:defRPr/>
              </a:pPr>
              <a:r>
                <a:rPr lang="zh-CN" altLang="en-US" b="1" dirty="0">
                  <a:solidFill>
                    <a:schemeClr val="tx1"/>
                  </a:solidFill>
                </a:rPr>
                <a:t>输入标题文本</a:t>
              </a:r>
            </a:p>
          </p:txBody>
        </p:sp>
      </p:grpSp>
      <p:grpSp>
        <p:nvGrpSpPr>
          <p:cNvPr id="31" name="千图PPT彼岸天：ID 8661124库_组合 30"/>
          <p:cNvGrpSpPr/>
          <p:nvPr>
            <p:custDataLst>
              <p:tags r:id="rId3"/>
            </p:custDataLst>
          </p:nvPr>
        </p:nvGrpSpPr>
        <p:grpSpPr>
          <a:xfrm>
            <a:off x="3469352" y="4429952"/>
            <a:ext cx="5875323" cy="862327"/>
            <a:chOff x="3469352" y="4429952"/>
            <a:chExt cx="5875323" cy="862327"/>
          </a:xfrm>
        </p:grpSpPr>
        <p:sp>
          <p:nvSpPr>
            <p:cNvPr id="12" name="文本框 11"/>
            <p:cNvSpPr txBox="1"/>
            <p:nvPr/>
          </p:nvSpPr>
          <p:spPr>
            <a:xfrm>
              <a:off x="6161854" y="4841888"/>
              <a:ext cx="3182821" cy="443198"/>
            </a:xfrm>
            <a:prstGeom prst="rect">
              <a:avLst/>
            </a:prstGeom>
          </p:spPr>
          <p:txBody>
            <a:bodyPr wrap="square" lIns="0" tIns="0" rIns="0" bIns="0" anchor="ctr" anchorCtr="0">
              <a:normAutofit/>
            </a:bodyPr>
            <a:lstStyle/>
            <a:p>
              <a:pPr lvl="0" algn="l" defTabSz="914400">
                <a:lnSpc>
                  <a:spcPct val="120000"/>
                </a:lnSpc>
                <a:spcBef>
                  <a:spcPct val="0"/>
                </a:spcBef>
                <a:defRPr/>
              </a:pPr>
              <a:r>
                <a:rPr lang="zh-CN" altLang="en-US" sz="1200" dirty="0" smtClean="0">
                  <a:solidFill>
                    <a:schemeClr val="tx1"/>
                  </a:solidFill>
                </a:rPr>
                <a:t>点击此处更换文本点击此处更换文本点击此处更换文本点击此处更换文本</a:t>
              </a:r>
              <a:endParaRPr sz="1200" dirty="0">
                <a:solidFill>
                  <a:schemeClr val="tx1"/>
                </a:solidFill>
              </a:endParaRPr>
            </a:p>
          </p:txBody>
        </p:sp>
        <p:cxnSp>
          <p:nvCxnSpPr>
            <p:cNvPr id="15" name="直接连接符 14"/>
            <p:cNvCxnSpPr/>
            <p:nvPr/>
          </p:nvCxnSpPr>
          <p:spPr>
            <a:xfrm>
              <a:off x="3469352" y="4883081"/>
              <a:ext cx="1353697"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16" name="六边形 15"/>
            <p:cNvSpPr/>
            <p:nvPr/>
          </p:nvSpPr>
          <p:spPr>
            <a:xfrm>
              <a:off x="4808157" y="4473882"/>
              <a:ext cx="949340" cy="818397"/>
            </a:xfrm>
            <a:prstGeom prst="hexagon">
              <a:avLst/>
            </a:prstGeom>
            <a:solidFill>
              <a:schemeClr val="bg1"/>
            </a:solidFill>
            <a:ln w="12700">
              <a:solidFill>
                <a:schemeClr val="bg1">
                  <a:lumMod val="75000"/>
                </a:schemeClr>
              </a:solidFill>
              <a:headEnd type="oval" w="med" len="med"/>
              <a:tailEnd type="oval" w="med" len="med"/>
            </a:ln>
            <a:effectLst>
              <a:outerShdw blurRad="76200" dir="18900000" sy="23000" kx="-1200000" algn="bl" rotWithShape="0">
                <a:prstClr val="black">
                  <a:alpha val="20000"/>
                </a:prstClr>
              </a:outerShdw>
            </a:effectLst>
          </p:spPr>
          <p:style>
            <a:lnRef idx="1">
              <a:schemeClr val="accent1"/>
            </a:lnRef>
            <a:fillRef idx="0">
              <a:schemeClr val="accent1"/>
            </a:fillRef>
            <a:effectRef idx="0">
              <a:schemeClr val="accent1"/>
            </a:effectRef>
            <a:fontRef idx="minor">
              <a:schemeClr val="tx1"/>
            </a:fontRef>
          </p:style>
          <p:txBody>
            <a:bodyPr anchor="ctr"/>
            <a:lstStyle/>
            <a:p>
              <a:pPr algn="ctr"/>
              <a:endParaRPr/>
            </a:p>
          </p:txBody>
        </p:sp>
        <p:sp>
          <p:nvSpPr>
            <p:cNvPr id="19" name="任意多边形 32"/>
            <p:cNvSpPr/>
            <p:nvPr/>
          </p:nvSpPr>
          <p:spPr bwMode="auto">
            <a:xfrm>
              <a:off x="5079194" y="4734705"/>
              <a:ext cx="400050" cy="296750"/>
            </a:xfrm>
            <a:custGeom>
              <a:avLst/>
              <a:gdLst>
                <a:gd name="connsiteX0" fmla="*/ 9246 w 338138"/>
                <a:gd name="connsiteY0" fmla="*/ 217487 h 250825"/>
                <a:gd name="connsiteX1" fmla="*/ 328892 w 338138"/>
                <a:gd name="connsiteY1" fmla="*/ 217487 h 250825"/>
                <a:gd name="connsiteX2" fmla="*/ 338138 w 338138"/>
                <a:gd name="connsiteY2" fmla="*/ 226822 h 250825"/>
                <a:gd name="connsiteX3" fmla="*/ 314363 w 338138"/>
                <a:gd name="connsiteY3" fmla="*/ 250825 h 250825"/>
                <a:gd name="connsiteX4" fmla="*/ 23775 w 338138"/>
                <a:gd name="connsiteY4" fmla="*/ 250825 h 250825"/>
                <a:gd name="connsiteX5" fmla="*/ 0 w 338138"/>
                <a:gd name="connsiteY5" fmla="*/ 226822 h 250825"/>
                <a:gd name="connsiteX6" fmla="*/ 9246 w 338138"/>
                <a:gd name="connsiteY6" fmla="*/ 217487 h 250825"/>
                <a:gd name="connsiteX7" fmla="*/ 100182 w 338138"/>
                <a:gd name="connsiteY7" fmla="*/ 100012 h 250825"/>
                <a:gd name="connsiteX8" fmla="*/ 123655 w 338138"/>
                <a:gd name="connsiteY8" fmla="*/ 100012 h 250825"/>
                <a:gd name="connsiteX9" fmla="*/ 130175 w 338138"/>
                <a:gd name="connsiteY9" fmla="*/ 106705 h 250825"/>
                <a:gd name="connsiteX10" fmla="*/ 130175 w 338138"/>
                <a:gd name="connsiteY10" fmla="*/ 161583 h 250825"/>
                <a:gd name="connsiteX11" fmla="*/ 123655 w 338138"/>
                <a:gd name="connsiteY11" fmla="*/ 168275 h 250825"/>
                <a:gd name="connsiteX12" fmla="*/ 100182 w 338138"/>
                <a:gd name="connsiteY12" fmla="*/ 168275 h 250825"/>
                <a:gd name="connsiteX13" fmla="*/ 93662 w 338138"/>
                <a:gd name="connsiteY13" fmla="*/ 161583 h 250825"/>
                <a:gd name="connsiteX14" fmla="*/ 93662 w 338138"/>
                <a:gd name="connsiteY14" fmla="*/ 106705 h 250825"/>
                <a:gd name="connsiteX15" fmla="*/ 100182 w 338138"/>
                <a:gd name="connsiteY15" fmla="*/ 100012 h 250825"/>
                <a:gd name="connsiteX16" fmla="*/ 157332 w 338138"/>
                <a:gd name="connsiteY16" fmla="*/ 77787 h 250825"/>
                <a:gd name="connsiteX17" fmla="*/ 180805 w 338138"/>
                <a:gd name="connsiteY17" fmla="*/ 77787 h 250825"/>
                <a:gd name="connsiteX18" fmla="*/ 187325 w 338138"/>
                <a:gd name="connsiteY18" fmla="*/ 84441 h 250825"/>
                <a:gd name="connsiteX19" fmla="*/ 187325 w 338138"/>
                <a:gd name="connsiteY19" fmla="*/ 161622 h 250825"/>
                <a:gd name="connsiteX20" fmla="*/ 180805 w 338138"/>
                <a:gd name="connsiteY20" fmla="*/ 168275 h 250825"/>
                <a:gd name="connsiteX21" fmla="*/ 157332 w 338138"/>
                <a:gd name="connsiteY21" fmla="*/ 168275 h 250825"/>
                <a:gd name="connsiteX22" fmla="*/ 150812 w 338138"/>
                <a:gd name="connsiteY22" fmla="*/ 161622 h 250825"/>
                <a:gd name="connsiteX23" fmla="*/ 150812 w 338138"/>
                <a:gd name="connsiteY23" fmla="*/ 84441 h 250825"/>
                <a:gd name="connsiteX24" fmla="*/ 157332 w 338138"/>
                <a:gd name="connsiteY24" fmla="*/ 77787 h 250825"/>
                <a:gd name="connsiteX25" fmla="*/ 216070 w 338138"/>
                <a:gd name="connsiteY25" fmla="*/ 49212 h 250825"/>
                <a:gd name="connsiteX26" fmla="*/ 239543 w 338138"/>
                <a:gd name="connsiteY26" fmla="*/ 49212 h 250825"/>
                <a:gd name="connsiteX27" fmla="*/ 246063 w 338138"/>
                <a:gd name="connsiteY27" fmla="*/ 55827 h 250825"/>
                <a:gd name="connsiteX28" fmla="*/ 246063 w 338138"/>
                <a:gd name="connsiteY28" fmla="*/ 161661 h 250825"/>
                <a:gd name="connsiteX29" fmla="*/ 239543 w 338138"/>
                <a:gd name="connsiteY29" fmla="*/ 168275 h 250825"/>
                <a:gd name="connsiteX30" fmla="*/ 216070 w 338138"/>
                <a:gd name="connsiteY30" fmla="*/ 168275 h 250825"/>
                <a:gd name="connsiteX31" fmla="*/ 209550 w 338138"/>
                <a:gd name="connsiteY31" fmla="*/ 161661 h 250825"/>
                <a:gd name="connsiteX32" fmla="*/ 209550 w 338138"/>
                <a:gd name="connsiteY32" fmla="*/ 55827 h 250825"/>
                <a:gd name="connsiteX33" fmla="*/ 216070 w 338138"/>
                <a:gd name="connsiteY33" fmla="*/ 49212 h 250825"/>
                <a:gd name="connsiteX34" fmla="*/ 53428 w 338138"/>
                <a:gd name="connsiteY34" fmla="*/ 22225 h 250825"/>
                <a:gd name="connsiteX35" fmla="*/ 50800 w 338138"/>
                <a:gd name="connsiteY35" fmla="*/ 24858 h 250825"/>
                <a:gd name="connsiteX36" fmla="*/ 50800 w 338138"/>
                <a:gd name="connsiteY36" fmla="*/ 182834 h 250825"/>
                <a:gd name="connsiteX37" fmla="*/ 53428 w 338138"/>
                <a:gd name="connsiteY37" fmla="*/ 184150 h 250825"/>
                <a:gd name="connsiteX38" fmla="*/ 284710 w 338138"/>
                <a:gd name="connsiteY38" fmla="*/ 184150 h 250825"/>
                <a:gd name="connsiteX39" fmla="*/ 287338 w 338138"/>
                <a:gd name="connsiteY39" fmla="*/ 182834 h 250825"/>
                <a:gd name="connsiteX40" fmla="*/ 287338 w 338138"/>
                <a:gd name="connsiteY40" fmla="*/ 24858 h 250825"/>
                <a:gd name="connsiteX41" fmla="*/ 284710 w 338138"/>
                <a:gd name="connsiteY41" fmla="*/ 22225 h 250825"/>
                <a:gd name="connsiteX42" fmla="*/ 53428 w 338138"/>
                <a:gd name="connsiteY42" fmla="*/ 22225 h 250825"/>
                <a:gd name="connsiteX43" fmla="*/ 53663 w 338138"/>
                <a:gd name="connsiteY43" fmla="*/ 0 h 250825"/>
                <a:gd name="connsiteX44" fmla="*/ 286062 w 338138"/>
                <a:gd name="connsiteY44" fmla="*/ 0 h 250825"/>
                <a:gd name="connsiteX45" fmla="*/ 311150 w 338138"/>
                <a:gd name="connsiteY45" fmla="*/ 25008 h 250825"/>
                <a:gd name="connsiteX46" fmla="*/ 311150 w 338138"/>
                <a:gd name="connsiteY46" fmla="*/ 182955 h 250825"/>
                <a:gd name="connsiteX47" fmla="*/ 286062 w 338138"/>
                <a:gd name="connsiteY47" fmla="*/ 207963 h 250825"/>
                <a:gd name="connsiteX48" fmla="*/ 53663 w 338138"/>
                <a:gd name="connsiteY48" fmla="*/ 207963 h 250825"/>
                <a:gd name="connsiteX49" fmla="*/ 28575 w 338138"/>
                <a:gd name="connsiteY49" fmla="*/ 182955 h 250825"/>
                <a:gd name="connsiteX50" fmla="*/ 28575 w 338138"/>
                <a:gd name="connsiteY50" fmla="*/ 25008 h 250825"/>
                <a:gd name="connsiteX51" fmla="*/ 53663 w 338138"/>
                <a:gd name="connsiteY51" fmla="*/ 0 h 2508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338138" h="250825">
                  <a:moveTo>
                    <a:pt x="9246" y="217487"/>
                  </a:moveTo>
                  <a:cubicBezTo>
                    <a:pt x="9246" y="217487"/>
                    <a:pt x="9246" y="217487"/>
                    <a:pt x="328892" y="217487"/>
                  </a:cubicBezTo>
                  <a:cubicBezTo>
                    <a:pt x="334176" y="217487"/>
                    <a:pt x="338138" y="221488"/>
                    <a:pt x="338138" y="226822"/>
                  </a:cubicBezTo>
                  <a:cubicBezTo>
                    <a:pt x="338138" y="240157"/>
                    <a:pt x="327571" y="250825"/>
                    <a:pt x="314363" y="250825"/>
                  </a:cubicBezTo>
                  <a:cubicBezTo>
                    <a:pt x="314363" y="250825"/>
                    <a:pt x="314363" y="250825"/>
                    <a:pt x="23775" y="250825"/>
                  </a:cubicBezTo>
                  <a:cubicBezTo>
                    <a:pt x="10567" y="250825"/>
                    <a:pt x="0" y="240157"/>
                    <a:pt x="0" y="226822"/>
                  </a:cubicBezTo>
                  <a:cubicBezTo>
                    <a:pt x="0" y="221488"/>
                    <a:pt x="3962" y="217487"/>
                    <a:pt x="9246" y="217487"/>
                  </a:cubicBezTo>
                  <a:close/>
                  <a:moveTo>
                    <a:pt x="100182" y="100012"/>
                  </a:moveTo>
                  <a:cubicBezTo>
                    <a:pt x="100182" y="100012"/>
                    <a:pt x="100182" y="100012"/>
                    <a:pt x="123655" y="100012"/>
                  </a:cubicBezTo>
                  <a:cubicBezTo>
                    <a:pt x="127567" y="100012"/>
                    <a:pt x="130175" y="102689"/>
                    <a:pt x="130175" y="106705"/>
                  </a:cubicBezTo>
                  <a:cubicBezTo>
                    <a:pt x="130175" y="106705"/>
                    <a:pt x="130175" y="106705"/>
                    <a:pt x="130175" y="161583"/>
                  </a:cubicBezTo>
                  <a:cubicBezTo>
                    <a:pt x="130175" y="165598"/>
                    <a:pt x="127567" y="168275"/>
                    <a:pt x="123655" y="168275"/>
                  </a:cubicBezTo>
                  <a:cubicBezTo>
                    <a:pt x="123655" y="168275"/>
                    <a:pt x="123655" y="168275"/>
                    <a:pt x="100182" y="168275"/>
                  </a:cubicBezTo>
                  <a:cubicBezTo>
                    <a:pt x="96270" y="168275"/>
                    <a:pt x="93662" y="165598"/>
                    <a:pt x="93662" y="161583"/>
                  </a:cubicBezTo>
                  <a:cubicBezTo>
                    <a:pt x="93662" y="161583"/>
                    <a:pt x="93662" y="161583"/>
                    <a:pt x="93662" y="106705"/>
                  </a:cubicBezTo>
                  <a:cubicBezTo>
                    <a:pt x="93662" y="102689"/>
                    <a:pt x="96270" y="100012"/>
                    <a:pt x="100182" y="100012"/>
                  </a:cubicBezTo>
                  <a:close/>
                  <a:moveTo>
                    <a:pt x="157332" y="77787"/>
                  </a:moveTo>
                  <a:cubicBezTo>
                    <a:pt x="157332" y="77787"/>
                    <a:pt x="157332" y="77787"/>
                    <a:pt x="180805" y="77787"/>
                  </a:cubicBezTo>
                  <a:cubicBezTo>
                    <a:pt x="184717" y="77787"/>
                    <a:pt x="187325" y="81779"/>
                    <a:pt x="187325" y="84441"/>
                  </a:cubicBezTo>
                  <a:cubicBezTo>
                    <a:pt x="187325" y="84441"/>
                    <a:pt x="187325" y="84441"/>
                    <a:pt x="187325" y="161622"/>
                  </a:cubicBezTo>
                  <a:cubicBezTo>
                    <a:pt x="187325" y="165614"/>
                    <a:pt x="184717" y="168275"/>
                    <a:pt x="180805" y="168275"/>
                  </a:cubicBezTo>
                  <a:cubicBezTo>
                    <a:pt x="180805" y="168275"/>
                    <a:pt x="180805" y="168275"/>
                    <a:pt x="157332" y="168275"/>
                  </a:cubicBezTo>
                  <a:cubicBezTo>
                    <a:pt x="153420" y="168275"/>
                    <a:pt x="150812" y="165614"/>
                    <a:pt x="150812" y="161622"/>
                  </a:cubicBezTo>
                  <a:cubicBezTo>
                    <a:pt x="150812" y="161622"/>
                    <a:pt x="150812" y="161622"/>
                    <a:pt x="150812" y="84441"/>
                  </a:cubicBezTo>
                  <a:cubicBezTo>
                    <a:pt x="150812" y="81779"/>
                    <a:pt x="153420" y="77787"/>
                    <a:pt x="157332" y="77787"/>
                  </a:cubicBezTo>
                  <a:close/>
                  <a:moveTo>
                    <a:pt x="216070" y="49212"/>
                  </a:moveTo>
                  <a:cubicBezTo>
                    <a:pt x="216070" y="49212"/>
                    <a:pt x="216070" y="49212"/>
                    <a:pt x="239543" y="49212"/>
                  </a:cubicBezTo>
                  <a:cubicBezTo>
                    <a:pt x="243455" y="49212"/>
                    <a:pt x="246063" y="51858"/>
                    <a:pt x="246063" y="55827"/>
                  </a:cubicBezTo>
                  <a:cubicBezTo>
                    <a:pt x="246063" y="55827"/>
                    <a:pt x="246063" y="55827"/>
                    <a:pt x="246063" y="161661"/>
                  </a:cubicBezTo>
                  <a:cubicBezTo>
                    <a:pt x="246063" y="165629"/>
                    <a:pt x="243455" y="168275"/>
                    <a:pt x="239543" y="168275"/>
                  </a:cubicBezTo>
                  <a:cubicBezTo>
                    <a:pt x="239543" y="168275"/>
                    <a:pt x="239543" y="168275"/>
                    <a:pt x="216070" y="168275"/>
                  </a:cubicBezTo>
                  <a:cubicBezTo>
                    <a:pt x="212158" y="168275"/>
                    <a:pt x="209550" y="165629"/>
                    <a:pt x="209550" y="161661"/>
                  </a:cubicBezTo>
                  <a:cubicBezTo>
                    <a:pt x="209550" y="161661"/>
                    <a:pt x="209550" y="161661"/>
                    <a:pt x="209550" y="55827"/>
                  </a:cubicBezTo>
                  <a:cubicBezTo>
                    <a:pt x="209550" y="51858"/>
                    <a:pt x="212158" y="49212"/>
                    <a:pt x="216070" y="49212"/>
                  </a:cubicBezTo>
                  <a:close/>
                  <a:moveTo>
                    <a:pt x="53428" y="22225"/>
                  </a:moveTo>
                  <a:cubicBezTo>
                    <a:pt x="52114" y="22225"/>
                    <a:pt x="50800" y="23541"/>
                    <a:pt x="50800" y="24858"/>
                  </a:cubicBezTo>
                  <a:lnTo>
                    <a:pt x="50800" y="182834"/>
                  </a:lnTo>
                  <a:cubicBezTo>
                    <a:pt x="50800" y="184150"/>
                    <a:pt x="52114" y="184150"/>
                    <a:pt x="53428" y="184150"/>
                  </a:cubicBezTo>
                  <a:cubicBezTo>
                    <a:pt x="53428" y="184150"/>
                    <a:pt x="53428" y="184150"/>
                    <a:pt x="284710" y="184150"/>
                  </a:cubicBezTo>
                  <a:cubicBezTo>
                    <a:pt x="286024" y="184150"/>
                    <a:pt x="287338" y="184150"/>
                    <a:pt x="287338" y="182834"/>
                  </a:cubicBezTo>
                  <a:cubicBezTo>
                    <a:pt x="287338" y="182834"/>
                    <a:pt x="287338" y="182834"/>
                    <a:pt x="287338" y="24858"/>
                  </a:cubicBezTo>
                  <a:cubicBezTo>
                    <a:pt x="287338" y="23541"/>
                    <a:pt x="286024" y="22225"/>
                    <a:pt x="284710" y="22225"/>
                  </a:cubicBezTo>
                  <a:cubicBezTo>
                    <a:pt x="284710" y="22225"/>
                    <a:pt x="284710" y="22225"/>
                    <a:pt x="53428" y="22225"/>
                  </a:cubicBezTo>
                  <a:close/>
                  <a:moveTo>
                    <a:pt x="53663" y="0"/>
                  </a:moveTo>
                  <a:cubicBezTo>
                    <a:pt x="53663" y="0"/>
                    <a:pt x="53663" y="0"/>
                    <a:pt x="286062" y="0"/>
                  </a:cubicBezTo>
                  <a:cubicBezTo>
                    <a:pt x="300587" y="0"/>
                    <a:pt x="311150" y="10530"/>
                    <a:pt x="311150" y="25008"/>
                  </a:cubicBezTo>
                  <a:cubicBezTo>
                    <a:pt x="311150" y="25008"/>
                    <a:pt x="311150" y="25008"/>
                    <a:pt x="311150" y="182955"/>
                  </a:cubicBezTo>
                  <a:cubicBezTo>
                    <a:pt x="311150" y="196117"/>
                    <a:pt x="300587" y="207963"/>
                    <a:pt x="286062" y="207963"/>
                  </a:cubicBezTo>
                  <a:cubicBezTo>
                    <a:pt x="286062" y="207963"/>
                    <a:pt x="286062" y="207963"/>
                    <a:pt x="53663" y="207963"/>
                  </a:cubicBezTo>
                  <a:cubicBezTo>
                    <a:pt x="39138" y="207963"/>
                    <a:pt x="28575" y="196117"/>
                    <a:pt x="28575" y="182955"/>
                  </a:cubicBezTo>
                  <a:cubicBezTo>
                    <a:pt x="28575" y="182955"/>
                    <a:pt x="28575" y="182955"/>
                    <a:pt x="28575" y="25008"/>
                  </a:cubicBezTo>
                  <a:cubicBezTo>
                    <a:pt x="28575" y="10530"/>
                    <a:pt x="39138" y="0"/>
                    <a:pt x="53663" y="0"/>
                  </a:cubicBezTo>
                  <a:close/>
                </a:path>
              </a:pathLst>
            </a:custGeom>
            <a:solidFill>
              <a:schemeClr val="accent3"/>
            </a:solidFill>
            <a:ln>
              <a:noFill/>
            </a:ln>
          </p:spPr>
          <p:txBody>
            <a:bodyPr anchor="ctr"/>
            <a:lstStyle/>
            <a:p>
              <a:pPr algn="ctr"/>
              <a:endParaRPr/>
            </a:p>
          </p:txBody>
        </p:sp>
        <p:sp>
          <p:nvSpPr>
            <p:cNvPr id="24" name="文本框 27"/>
            <p:cNvSpPr txBox="1"/>
            <p:nvPr/>
          </p:nvSpPr>
          <p:spPr>
            <a:xfrm>
              <a:off x="6161854" y="4429952"/>
              <a:ext cx="3182821" cy="276999"/>
            </a:xfrm>
            <a:prstGeom prst="rect">
              <a:avLst/>
            </a:prstGeom>
          </p:spPr>
          <p:txBody>
            <a:bodyPr wrap="none" lIns="0" tIns="0" rIns="0" bIns="0" anchor="ctr" anchorCtr="0">
              <a:normAutofit/>
            </a:bodyPr>
            <a:lstStyle/>
            <a:p>
              <a:pPr lvl="0" algn="l" defTabSz="914400">
                <a:spcBef>
                  <a:spcPct val="0"/>
                </a:spcBef>
                <a:defRPr/>
              </a:pPr>
              <a:r>
                <a:rPr lang="zh-CN" altLang="en-US" b="1" dirty="0">
                  <a:solidFill>
                    <a:schemeClr val="tx1"/>
                  </a:solidFill>
                </a:rPr>
                <a:t>输入标题文本</a:t>
              </a:r>
            </a:p>
          </p:txBody>
        </p:sp>
      </p:grpSp>
      <p:grpSp>
        <p:nvGrpSpPr>
          <p:cNvPr id="2" name="千图PPT彼岸天：ID 8661124库_组合 1"/>
          <p:cNvGrpSpPr/>
          <p:nvPr>
            <p:custDataLst>
              <p:tags r:id="rId4"/>
            </p:custDataLst>
          </p:nvPr>
        </p:nvGrpSpPr>
        <p:grpSpPr>
          <a:xfrm>
            <a:off x="861310" y="2129950"/>
            <a:ext cx="3152576" cy="3212388"/>
            <a:chOff x="861310" y="2129950"/>
            <a:chExt cx="3152576" cy="3212388"/>
          </a:xfrm>
        </p:grpSpPr>
        <p:sp>
          <p:nvSpPr>
            <p:cNvPr id="27" name="椭圆 26"/>
            <p:cNvSpPr/>
            <p:nvPr/>
          </p:nvSpPr>
          <p:spPr>
            <a:xfrm>
              <a:off x="1273176" y="2628666"/>
              <a:ext cx="2196176" cy="2196173"/>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28" name="文本框 3"/>
            <p:cNvSpPr txBox="1"/>
            <p:nvPr/>
          </p:nvSpPr>
          <p:spPr>
            <a:xfrm>
              <a:off x="1478747" y="4052294"/>
              <a:ext cx="1785030" cy="276999"/>
            </a:xfrm>
            <a:prstGeom prst="rect">
              <a:avLst/>
            </a:prstGeom>
            <a:solidFill>
              <a:schemeClr val="accent1"/>
            </a:solidFill>
          </p:spPr>
          <p:txBody>
            <a:bodyPr wrap="none" lIns="0" tIns="0" rIns="0" bIns="0" anchor="t" anchorCtr="0">
              <a:normAutofit/>
            </a:bodyPr>
            <a:lstStyle/>
            <a:p>
              <a:pPr lvl="0" defTabSz="914400">
                <a:spcBef>
                  <a:spcPct val="0"/>
                </a:spcBef>
                <a:defRPr/>
              </a:pPr>
              <a:r>
                <a:rPr lang="zh-CN" altLang="en-US" dirty="0">
                  <a:solidFill>
                    <a:schemeClr val="bg1"/>
                  </a:solidFill>
                </a:rPr>
                <a:t>输入标题文本</a:t>
              </a:r>
            </a:p>
          </p:txBody>
        </p:sp>
        <p:sp>
          <p:nvSpPr>
            <p:cNvPr id="6" name="任意多边形 24"/>
            <p:cNvSpPr/>
            <p:nvPr/>
          </p:nvSpPr>
          <p:spPr bwMode="auto">
            <a:xfrm>
              <a:off x="1944189" y="3065504"/>
              <a:ext cx="808842" cy="757178"/>
            </a:xfrm>
            <a:custGeom>
              <a:avLst/>
              <a:gdLst>
                <a:gd name="connsiteX0" fmla="*/ 241311 w 331352"/>
                <a:gd name="connsiteY0" fmla="*/ 265737 h 310187"/>
                <a:gd name="connsiteX1" fmla="*/ 227023 w 331352"/>
                <a:gd name="connsiteY1" fmla="*/ 280025 h 310187"/>
                <a:gd name="connsiteX2" fmla="*/ 241311 w 331352"/>
                <a:gd name="connsiteY2" fmla="*/ 294313 h 310187"/>
                <a:gd name="connsiteX3" fmla="*/ 255599 w 331352"/>
                <a:gd name="connsiteY3" fmla="*/ 280025 h 310187"/>
                <a:gd name="connsiteX4" fmla="*/ 241311 w 331352"/>
                <a:gd name="connsiteY4" fmla="*/ 265737 h 310187"/>
                <a:gd name="connsiteX5" fmla="*/ 125424 w 331352"/>
                <a:gd name="connsiteY5" fmla="*/ 265737 h 310187"/>
                <a:gd name="connsiteX6" fmla="*/ 111136 w 331352"/>
                <a:gd name="connsiteY6" fmla="*/ 280025 h 310187"/>
                <a:gd name="connsiteX7" fmla="*/ 125424 w 331352"/>
                <a:gd name="connsiteY7" fmla="*/ 294313 h 310187"/>
                <a:gd name="connsiteX8" fmla="*/ 139712 w 331352"/>
                <a:gd name="connsiteY8" fmla="*/ 280025 h 310187"/>
                <a:gd name="connsiteX9" fmla="*/ 125424 w 331352"/>
                <a:gd name="connsiteY9" fmla="*/ 265737 h 310187"/>
                <a:gd name="connsiteX10" fmla="*/ 242898 w 331352"/>
                <a:gd name="connsiteY10" fmla="*/ 168899 h 310187"/>
                <a:gd name="connsiteX11" fmla="*/ 242898 w 331352"/>
                <a:gd name="connsiteY11" fmla="*/ 192712 h 310187"/>
                <a:gd name="connsiteX12" fmla="*/ 268298 w 331352"/>
                <a:gd name="connsiteY12" fmla="*/ 192712 h 310187"/>
                <a:gd name="connsiteX13" fmla="*/ 276236 w 331352"/>
                <a:gd name="connsiteY13" fmla="*/ 168899 h 310187"/>
                <a:gd name="connsiteX14" fmla="*/ 173048 w 331352"/>
                <a:gd name="connsiteY14" fmla="*/ 168899 h 310187"/>
                <a:gd name="connsiteX15" fmla="*/ 173048 w 331352"/>
                <a:gd name="connsiteY15" fmla="*/ 192712 h 310187"/>
                <a:gd name="connsiteX16" fmla="*/ 222261 w 331352"/>
                <a:gd name="connsiteY16" fmla="*/ 192712 h 310187"/>
                <a:gd name="connsiteX17" fmla="*/ 222261 w 331352"/>
                <a:gd name="connsiteY17" fmla="*/ 168899 h 310187"/>
                <a:gd name="connsiteX18" fmla="*/ 120661 w 331352"/>
                <a:gd name="connsiteY18" fmla="*/ 168899 h 310187"/>
                <a:gd name="connsiteX19" fmla="*/ 128598 w 331352"/>
                <a:gd name="connsiteY19" fmla="*/ 192712 h 310187"/>
                <a:gd name="connsiteX20" fmla="*/ 152411 w 331352"/>
                <a:gd name="connsiteY20" fmla="*/ 192712 h 310187"/>
                <a:gd name="connsiteX21" fmla="*/ 152411 w 331352"/>
                <a:gd name="connsiteY21" fmla="*/ 168899 h 310187"/>
                <a:gd name="connsiteX22" fmla="*/ 242898 w 331352"/>
                <a:gd name="connsiteY22" fmla="*/ 119687 h 310187"/>
                <a:gd name="connsiteX23" fmla="*/ 242898 w 331352"/>
                <a:gd name="connsiteY23" fmla="*/ 148262 h 310187"/>
                <a:gd name="connsiteX24" fmla="*/ 282586 w 331352"/>
                <a:gd name="connsiteY24" fmla="*/ 148262 h 310187"/>
                <a:gd name="connsiteX25" fmla="*/ 290523 w 331352"/>
                <a:gd name="connsiteY25" fmla="*/ 119687 h 310187"/>
                <a:gd name="connsiteX26" fmla="*/ 173048 w 331352"/>
                <a:gd name="connsiteY26" fmla="*/ 119687 h 310187"/>
                <a:gd name="connsiteX27" fmla="*/ 173048 w 331352"/>
                <a:gd name="connsiteY27" fmla="*/ 148262 h 310187"/>
                <a:gd name="connsiteX28" fmla="*/ 222261 w 331352"/>
                <a:gd name="connsiteY28" fmla="*/ 148262 h 310187"/>
                <a:gd name="connsiteX29" fmla="*/ 222261 w 331352"/>
                <a:gd name="connsiteY29" fmla="*/ 119687 h 310187"/>
                <a:gd name="connsiteX30" fmla="*/ 103198 w 331352"/>
                <a:gd name="connsiteY30" fmla="*/ 119687 h 310187"/>
                <a:gd name="connsiteX31" fmla="*/ 112723 w 331352"/>
                <a:gd name="connsiteY31" fmla="*/ 148262 h 310187"/>
                <a:gd name="connsiteX32" fmla="*/ 152411 w 331352"/>
                <a:gd name="connsiteY32" fmla="*/ 148262 h 310187"/>
                <a:gd name="connsiteX33" fmla="*/ 152411 w 331352"/>
                <a:gd name="connsiteY33" fmla="*/ 119687 h 310187"/>
                <a:gd name="connsiteX34" fmla="*/ 242898 w 331352"/>
                <a:gd name="connsiteY34" fmla="*/ 75237 h 310187"/>
                <a:gd name="connsiteX35" fmla="*/ 242898 w 331352"/>
                <a:gd name="connsiteY35" fmla="*/ 99050 h 310187"/>
                <a:gd name="connsiteX36" fmla="*/ 296873 w 331352"/>
                <a:gd name="connsiteY36" fmla="*/ 99050 h 310187"/>
                <a:gd name="connsiteX37" fmla="*/ 304811 w 331352"/>
                <a:gd name="connsiteY37" fmla="*/ 75237 h 310187"/>
                <a:gd name="connsiteX38" fmla="*/ 173048 w 331352"/>
                <a:gd name="connsiteY38" fmla="*/ 75237 h 310187"/>
                <a:gd name="connsiteX39" fmla="*/ 173048 w 331352"/>
                <a:gd name="connsiteY39" fmla="*/ 99050 h 310187"/>
                <a:gd name="connsiteX40" fmla="*/ 222261 w 331352"/>
                <a:gd name="connsiteY40" fmla="*/ 99050 h 310187"/>
                <a:gd name="connsiteX41" fmla="*/ 222261 w 331352"/>
                <a:gd name="connsiteY41" fmla="*/ 75237 h 310187"/>
                <a:gd name="connsiteX42" fmla="*/ 87323 w 331352"/>
                <a:gd name="connsiteY42" fmla="*/ 75237 h 310187"/>
                <a:gd name="connsiteX43" fmla="*/ 95261 w 331352"/>
                <a:gd name="connsiteY43" fmla="*/ 99050 h 310187"/>
                <a:gd name="connsiteX44" fmla="*/ 152411 w 331352"/>
                <a:gd name="connsiteY44" fmla="*/ 99050 h 310187"/>
                <a:gd name="connsiteX45" fmla="*/ 152411 w 331352"/>
                <a:gd name="connsiteY45" fmla="*/ 75237 h 310187"/>
                <a:gd name="connsiteX46" fmla="*/ 13989 w 331352"/>
                <a:gd name="connsiteY46" fmla="*/ 328 h 310187"/>
                <a:gd name="connsiteX47" fmla="*/ 64579 w 331352"/>
                <a:gd name="connsiteY47" fmla="*/ 19694 h 310187"/>
                <a:gd name="connsiteX48" fmla="*/ 69768 w 331352"/>
                <a:gd name="connsiteY48" fmla="*/ 26149 h 310187"/>
                <a:gd name="connsiteX49" fmla="*/ 80145 w 331352"/>
                <a:gd name="connsiteY49" fmla="*/ 54553 h 310187"/>
                <a:gd name="connsiteX50" fmla="*/ 81442 w 331352"/>
                <a:gd name="connsiteY50" fmla="*/ 54553 h 310187"/>
                <a:gd name="connsiteX51" fmla="*/ 321421 w 331352"/>
                <a:gd name="connsiteY51" fmla="*/ 54553 h 310187"/>
                <a:gd name="connsiteX52" fmla="*/ 329204 w 331352"/>
                <a:gd name="connsiteY52" fmla="*/ 58426 h 310187"/>
                <a:gd name="connsiteX53" fmla="*/ 330501 w 331352"/>
                <a:gd name="connsiteY53" fmla="*/ 68755 h 310187"/>
                <a:gd name="connsiteX54" fmla="*/ 286397 w 331352"/>
                <a:gd name="connsiteY54" fmla="*/ 205610 h 310187"/>
                <a:gd name="connsiteX55" fmla="*/ 276019 w 331352"/>
                <a:gd name="connsiteY55" fmla="*/ 213356 h 310187"/>
                <a:gd name="connsiteX56" fmla="*/ 120358 w 331352"/>
                <a:gd name="connsiteY56" fmla="*/ 213356 h 310187"/>
                <a:gd name="connsiteX57" fmla="*/ 116466 w 331352"/>
                <a:gd name="connsiteY57" fmla="*/ 212065 h 310187"/>
                <a:gd name="connsiteX58" fmla="*/ 106089 w 331352"/>
                <a:gd name="connsiteY58" fmla="*/ 240469 h 310187"/>
                <a:gd name="connsiteX59" fmla="*/ 276019 w 331352"/>
                <a:gd name="connsiteY59" fmla="*/ 240469 h 310187"/>
                <a:gd name="connsiteX60" fmla="*/ 285100 w 331352"/>
                <a:gd name="connsiteY60" fmla="*/ 248215 h 310187"/>
                <a:gd name="connsiteX61" fmla="*/ 276019 w 331352"/>
                <a:gd name="connsiteY61" fmla="*/ 257253 h 310187"/>
                <a:gd name="connsiteX62" fmla="*/ 266939 w 331352"/>
                <a:gd name="connsiteY62" fmla="*/ 257253 h 310187"/>
                <a:gd name="connsiteX63" fmla="*/ 274722 w 331352"/>
                <a:gd name="connsiteY63" fmla="*/ 279201 h 310187"/>
                <a:gd name="connsiteX64" fmla="*/ 242293 w 331352"/>
                <a:gd name="connsiteY64" fmla="*/ 310187 h 310187"/>
                <a:gd name="connsiteX65" fmla="*/ 211160 w 331352"/>
                <a:gd name="connsiteY65" fmla="*/ 279201 h 310187"/>
                <a:gd name="connsiteX66" fmla="*/ 218943 w 331352"/>
                <a:gd name="connsiteY66" fmla="*/ 257253 h 310187"/>
                <a:gd name="connsiteX67" fmla="*/ 148896 w 331352"/>
                <a:gd name="connsiteY67" fmla="*/ 257253 h 310187"/>
                <a:gd name="connsiteX68" fmla="*/ 157976 w 331352"/>
                <a:gd name="connsiteY68" fmla="*/ 279201 h 310187"/>
                <a:gd name="connsiteX69" fmla="*/ 125547 w 331352"/>
                <a:gd name="connsiteY69" fmla="*/ 310187 h 310187"/>
                <a:gd name="connsiteX70" fmla="*/ 93117 w 331352"/>
                <a:gd name="connsiteY70" fmla="*/ 279201 h 310187"/>
                <a:gd name="connsiteX71" fmla="*/ 102197 w 331352"/>
                <a:gd name="connsiteY71" fmla="*/ 257253 h 310187"/>
                <a:gd name="connsiteX72" fmla="*/ 93117 w 331352"/>
                <a:gd name="connsiteY72" fmla="*/ 257253 h 310187"/>
                <a:gd name="connsiteX73" fmla="*/ 86631 w 331352"/>
                <a:gd name="connsiteY73" fmla="*/ 253380 h 310187"/>
                <a:gd name="connsiteX74" fmla="*/ 85334 w 331352"/>
                <a:gd name="connsiteY74" fmla="*/ 245633 h 310187"/>
                <a:gd name="connsiteX75" fmla="*/ 100900 w 331352"/>
                <a:gd name="connsiteY75" fmla="*/ 201737 h 310187"/>
                <a:gd name="connsiteX76" fmla="*/ 107386 w 331352"/>
                <a:gd name="connsiteY76" fmla="*/ 196572 h 310187"/>
                <a:gd name="connsiteX77" fmla="*/ 51607 w 331352"/>
                <a:gd name="connsiteY77" fmla="*/ 37769 h 310187"/>
                <a:gd name="connsiteX78" fmla="*/ 6206 w 331352"/>
                <a:gd name="connsiteY78" fmla="*/ 19694 h 310187"/>
                <a:gd name="connsiteX79" fmla="*/ 1017 w 331352"/>
                <a:gd name="connsiteY79" fmla="*/ 6783 h 310187"/>
                <a:gd name="connsiteX80" fmla="*/ 13989 w 331352"/>
                <a:gd name="connsiteY80" fmla="*/ 328 h 3101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Lst>
              <a:rect l="l" t="t" r="r" b="b"/>
              <a:pathLst>
                <a:path w="331352" h="310187">
                  <a:moveTo>
                    <a:pt x="241311" y="265737"/>
                  </a:moveTo>
                  <a:cubicBezTo>
                    <a:pt x="233420" y="265737"/>
                    <a:pt x="227023" y="272134"/>
                    <a:pt x="227023" y="280025"/>
                  </a:cubicBezTo>
                  <a:cubicBezTo>
                    <a:pt x="227023" y="287916"/>
                    <a:pt x="233420" y="294313"/>
                    <a:pt x="241311" y="294313"/>
                  </a:cubicBezTo>
                  <a:cubicBezTo>
                    <a:pt x="249202" y="294313"/>
                    <a:pt x="255599" y="287916"/>
                    <a:pt x="255599" y="280025"/>
                  </a:cubicBezTo>
                  <a:cubicBezTo>
                    <a:pt x="255599" y="272134"/>
                    <a:pt x="249202" y="265737"/>
                    <a:pt x="241311" y="265737"/>
                  </a:cubicBezTo>
                  <a:close/>
                  <a:moveTo>
                    <a:pt x="125424" y="265737"/>
                  </a:moveTo>
                  <a:cubicBezTo>
                    <a:pt x="117533" y="265737"/>
                    <a:pt x="111136" y="272134"/>
                    <a:pt x="111136" y="280025"/>
                  </a:cubicBezTo>
                  <a:cubicBezTo>
                    <a:pt x="111136" y="287916"/>
                    <a:pt x="117533" y="294313"/>
                    <a:pt x="125424" y="294313"/>
                  </a:cubicBezTo>
                  <a:cubicBezTo>
                    <a:pt x="133315" y="294313"/>
                    <a:pt x="139712" y="287916"/>
                    <a:pt x="139712" y="280025"/>
                  </a:cubicBezTo>
                  <a:cubicBezTo>
                    <a:pt x="139712" y="272134"/>
                    <a:pt x="133315" y="265737"/>
                    <a:pt x="125424" y="265737"/>
                  </a:cubicBezTo>
                  <a:close/>
                  <a:moveTo>
                    <a:pt x="242898" y="168899"/>
                  </a:moveTo>
                  <a:lnTo>
                    <a:pt x="242898" y="192712"/>
                  </a:lnTo>
                  <a:lnTo>
                    <a:pt x="268298" y="192712"/>
                  </a:lnTo>
                  <a:lnTo>
                    <a:pt x="276236" y="168899"/>
                  </a:lnTo>
                  <a:close/>
                  <a:moveTo>
                    <a:pt x="173048" y="168899"/>
                  </a:moveTo>
                  <a:lnTo>
                    <a:pt x="173048" y="192712"/>
                  </a:lnTo>
                  <a:lnTo>
                    <a:pt x="222261" y="192712"/>
                  </a:lnTo>
                  <a:lnTo>
                    <a:pt x="222261" y="168899"/>
                  </a:lnTo>
                  <a:close/>
                  <a:moveTo>
                    <a:pt x="120661" y="168899"/>
                  </a:moveTo>
                  <a:lnTo>
                    <a:pt x="128598" y="192712"/>
                  </a:lnTo>
                  <a:lnTo>
                    <a:pt x="152411" y="192712"/>
                  </a:lnTo>
                  <a:lnTo>
                    <a:pt x="152411" y="168899"/>
                  </a:lnTo>
                  <a:close/>
                  <a:moveTo>
                    <a:pt x="242898" y="119687"/>
                  </a:moveTo>
                  <a:lnTo>
                    <a:pt x="242898" y="148262"/>
                  </a:lnTo>
                  <a:lnTo>
                    <a:pt x="282586" y="148262"/>
                  </a:lnTo>
                  <a:lnTo>
                    <a:pt x="290523" y="119687"/>
                  </a:lnTo>
                  <a:close/>
                  <a:moveTo>
                    <a:pt x="173048" y="119687"/>
                  </a:moveTo>
                  <a:lnTo>
                    <a:pt x="173048" y="148262"/>
                  </a:lnTo>
                  <a:lnTo>
                    <a:pt x="222261" y="148262"/>
                  </a:lnTo>
                  <a:lnTo>
                    <a:pt x="222261" y="119687"/>
                  </a:lnTo>
                  <a:close/>
                  <a:moveTo>
                    <a:pt x="103198" y="119687"/>
                  </a:moveTo>
                  <a:lnTo>
                    <a:pt x="112723" y="148262"/>
                  </a:lnTo>
                  <a:lnTo>
                    <a:pt x="152411" y="148262"/>
                  </a:lnTo>
                  <a:lnTo>
                    <a:pt x="152411" y="119687"/>
                  </a:lnTo>
                  <a:close/>
                  <a:moveTo>
                    <a:pt x="242898" y="75237"/>
                  </a:moveTo>
                  <a:lnTo>
                    <a:pt x="242898" y="99050"/>
                  </a:lnTo>
                  <a:lnTo>
                    <a:pt x="296873" y="99050"/>
                  </a:lnTo>
                  <a:lnTo>
                    <a:pt x="304811" y="75237"/>
                  </a:lnTo>
                  <a:close/>
                  <a:moveTo>
                    <a:pt x="173048" y="75237"/>
                  </a:moveTo>
                  <a:lnTo>
                    <a:pt x="173048" y="99050"/>
                  </a:lnTo>
                  <a:lnTo>
                    <a:pt x="222261" y="99050"/>
                  </a:lnTo>
                  <a:lnTo>
                    <a:pt x="222261" y="75237"/>
                  </a:lnTo>
                  <a:close/>
                  <a:moveTo>
                    <a:pt x="87323" y="75237"/>
                  </a:moveTo>
                  <a:lnTo>
                    <a:pt x="95261" y="99050"/>
                  </a:lnTo>
                  <a:lnTo>
                    <a:pt x="152411" y="99050"/>
                  </a:lnTo>
                  <a:lnTo>
                    <a:pt x="152411" y="75237"/>
                  </a:lnTo>
                  <a:close/>
                  <a:moveTo>
                    <a:pt x="13989" y="328"/>
                  </a:moveTo>
                  <a:cubicBezTo>
                    <a:pt x="13989" y="328"/>
                    <a:pt x="13989" y="328"/>
                    <a:pt x="64579" y="19694"/>
                  </a:cubicBezTo>
                  <a:cubicBezTo>
                    <a:pt x="67173" y="20985"/>
                    <a:pt x="68471" y="23567"/>
                    <a:pt x="69768" y="26149"/>
                  </a:cubicBezTo>
                  <a:cubicBezTo>
                    <a:pt x="69768" y="26149"/>
                    <a:pt x="69768" y="26149"/>
                    <a:pt x="80145" y="54553"/>
                  </a:cubicBezTo>
                  <a:cubicBezTo>
                    <a:pt x="80145" y="54553"/>
                    <a:pt x="81442" y="54553"/>
                    <a:pt x="81442" y="54553"/>
                  </a:cubicBezTo>
                  <a:cubicBezTo>
                    <a:pt x="81442" y="54553"/>
                    <a:pt x="81442" y="54553"/>
                    <a:pt x="321421" y="54553"/>
                  </a:cubicBezTo>
                  <a:cubicBezTo>
                    <a:pt x="324015" y="54553"/>
                    <a:pt x="327907" y="55844"/>
                    <a:pt x="329204" y="58426"/>
                  </a:cubicBezTo>
                  <a:cubicBezTo>
                    <a:pt x="331798" y="62300"/>
                    <a:pt x="331798" y="64882"/>
                    <a:pt x="330501" y="68755"/>
                  </a:cubicBezTo>
                  <a:cubicBezTo>
                    <a:pt x="330501" y="68755"/>
                    <a:pt x="330501" y="68755"/>
                    <a:pt x="286397" y="205610"/>
                  </a:cubicBezTo>
                  <a:cubicBezTo>
                    <a:pt x="285100" y="210774"/>
                    <a:pt x="281208" y="213356"/>
                    <a:pt x="276019" y="213356"/>
                  </a:cubicBezTo>
                  <a:cubicBezTo>
                    <a:pt x="276019" y="213356"/>
                    <a:pt x="276019" y="213356"/>
                    <a:pt x="120358" y="213356"/>
                  </a:cubicBezTo>
                  <a:cubicBezTo>
                    <a:pt x="119061" y="213356"/>
                    <a:pt x="117763" y="213356"/>
                    <a:pt x="116466" y="212065"/>
                  </a:cubicBezTo>
                  <a:cubicBezTo>
                    <a:pt x="116466" y="212065"/>
                    <a:pt x="116466" y="212065"/>
                    <a:pt x="106089" y="240469"/>
                  </a:cubicBezTo>
                  <a:cubicBezTo>
                    <a:pt x="106089" y="240469"/>
                    <a:pt x="106089" y="240469"/>
                    <a:pt x="276019" y="240469"/>
                  </a:cubicBezTo>
                  <a:cubicBezTo>
                    <a:pt x="281208" y="240469"/>
                    <a:pt x="285100" y="244342"/>
                    <a:pt x="285100" y="248215"/>
                  </a:cubicBezTo>
                  <a:cubicBezTo>
                    <a:pt x="285100" y="253380"/>
                    <a:pt x="281208" y="257253"/>
                    <a:pt x="276019" y="257253"/>
                  </a:cubicBezTo>
                  <a:cubicBezTo>
                    <a:pt x="276019" y="257253"/>
                    <a:pt x="276019" y="257253"/>
                    <a:pt x="266939" y="257253"/>
                  </a:cubicBezTo>
                  <a:cubicBezTo>
                    <a:pt x="272128" y="263708"/>
                    <a:pt x="274722" y="270164"/>
                    <a:pt x="274722" y="279201"/>
                  </a:cubicBezTo>
                  <a:cubicBezTo>
                    <a:pt x="274722" y="295985"/>
                    <a:pt x="260453" y="310187"/>
                    <a:pt x="242293" y="310187"/>
                  </a:cubicBezTo>
                  <a:cubicBezTo>
                    <a:pt x="225429" y="310187"/>
                    <a:pt x="211160" y="295985"/>
                    <a:pt x="211160" y="279201"/>
                  </a:cubicBezTo>
                  <a:cubicBezTo>
                    <a:pt x="211160" y="270164"/>
                    <a:pt x="213755" y="263708"/>
                    <a:pt x="218943" y="257253"/>
                  </a:cubicBezTo>
                  <a:cubicBezTo>
                    <a:pt x="218943" y="257253"/>
                    <a:pt x="218943" y="257253"/>
                    <a:pt x="148896" y="257253"/>
                  </a:cubicBezTo>
                  <a:cubicBezTo>
                    <a:pt x="154084" y="263708"/>
                    <a:pt x="157976" y="270164"/>
                    <a:pt x="157976" y="279201"/>
                  </a:cubicBezTo>
                  <a:cubicBezTo>
                    <a:pt x="157976" y="295985"/>
                    <a:pt x="143707" y="310187"/>
                    <a:pt x="125547" y="310187"/>
                  </a:cubicBezTo>
                  <a:cubicBezTo>
                    <a:pt x="108683" y="310187"/>
                    <a:pt x="93117" y="295985"/>
                    <a:pt x="93117" y="279201"/>
                  </a:cubicBezTo>
                  <a:cubicBezTo>
                    <a:pt x="93117" y="270164"/>
                    <a:pt x="97009" y="263708"/>
                    <a:pt x="102197" y="257253"/>
                  </a:cubicBezTo>
                  <a:cubicBezTo>
                    <a:pt x="102197" y="257253"/>
                    <a:pt x="102197" y="257253"/>
                    <a:pt x="93117" y="257253"/>
                  </a:cubicBezTo>
                  <a:cubicBezTo>
                    <a:pt x="90523" y="257253"/>
                    <a:pt x="87928" y="255962"/>
                    <a:pt x="86631" y="253380"/>
                  </a:cubicBezTo>
                  <a:cubicBezTo>
                    <a:pt x="85334" y="252089"/>
                    <a:pt x="84037" y="248215"/>
                    <a:pt x="85334" y="245633"/>
                  </a:cubicBezTo>
                  <a:cubicBezTo>
                    <a:pt x="85334" y="245633"/>
                    <a:pt x="85334" y="245633"/>
                    <a:pt x="100900" y="201737"/>
                  </a:cubicBezTo>
                  <a:cubicBezTo>
                    <a:pt x="102197" y="199154"/>
                    <a:pt x="104792" y="196572"/>
                    <a:pt x="107386" y="196572"/>
                  </a:cubicBezTo>
                  <a:cubicBezTo>
                    <a:pt x="107386" y="196572"/>
                    <a:pt x="107386" y="196572"/>
                    <a:pt x="51607" y="37769"/>
                  </a:cubicBezTo>
                  <a:cubicBezTo>
                    <a:pt x="51607" y="37769"/>
                    <a:pt x="51607" y="37769"/>
                    <a:pt x="6206" y="19694"/>
                  </a:cubicBezTo>
                  <a:cubicBezTo>
                    <a:pt x="1017" y="18403"/>
                    <a:pt x="-1577" y="11948"/>
                    <a:pt x="1017" y="6783"/>
                  </a:cubicBezTo>
                  <a:cubicBezTo>
                    <a:pt x="2315" y="1619"/>
                    <a:pt x="8800" y="-963"/>
                    <a:pt x="13989" y="328"/>
                  </a:cubicBezTo>
                  <a:close/>
                </a:path>
              </a:pathLst>
            </a:custGeom>
            <a:solidFill>
              <a:schemeClr val="bg1"/>
            </a:solidFill>
            <a:ln w="9525">
              <a:noFill/>
              <a:round/>
            </a:ln>
          </p:spPr>
          <p:txBody>
            <a:bodyPr anchor="ctr"/>
            <a:lstStyle/>
            <a:p>
              <a:pPr algn="ctr"/>
              <a:endParaRPr/>
            </a:p>
          </p:txBody>
        </p:sp>
        <p:sp>
          <p:nvSpPr>
            <p:cNvPr id="7" name="弧形 6"/>
            <p:cNvSpPr/>
            <p:nvPr/>
          </p:nvSpPr>
          <p:spPr>
            <a:xfrm>
              <a:off x="861310" y="2216799"/>
              <a:ext cx="3019909" cy="3019909"/>
            </a:xfrm>
            <a:prstGeom prst="arc">
              <a:avLst>
                <a:gd name="adj1" fmla="val 16200000"/>
                <a:gd name="adj2" fmla="val 5380469"/>
              </a:avLst>
            </a:prstGeom>
            <a:ln w="57150">
              <a:gradFill>
                <a:gsLst>
                  <a:gs pos="0">
                    <a:schemeClr val="accent1"/>
                  </a:gs>
                  <a:gs pos="100000">
                    <a:schemeClr val="accent1">
                      <a:lumMod val="40000"/>
                      <a:lumOff val="60000"/>
                    </a:schemeClr>
                  </a:gs>
                </a:gsLst>
                <a:lin ang="5400000" scaled="1"/>
              </a:gradFill>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anchor="ctr"/>
            <a:lstStyle/>
            <a:p>
              <a:pPr algn="ctr"/>
              <a:endParaRPr/>
            </a:p>
          </p:txBody>
        </p:sp>
        <p:sp>
          <p:nvSpPr>
            <p:cNvPr id="8" name="椭圆 7"/>
            <p:cNvSpPr/>
            <p:nvPr/>
          </p:nvSpPr>
          <p:spPr>
            <a:xfrm>
              <a:off x="3283068" y="2516787"/>
              <a:ext cx="200608" cy="200608"/>
            </a:xfrm>
            <a:prstGeom prst="ellipse">
              <a:avLst/>
            </a:prstGeom>
            <a:solidFill>
              <a:schemeClr val="bg1"/>
            </a:solidFill>
            <a:ln>
              <a:solidFill>
                <a:schemeClr val="accent1"/>
              </a:solidFill>
            </a:ln>
          </p:spPr>
          <p:style>
            <a:lnRef idx="1">
              <a:schemeClr val="accent1"/>
            </a:lnRef>
            <a:fillRef idx="0">
              <a:schemeClr val="accent1"/>
            </a:fillRef>
            <a:effectRef idx="0">
              <a:schemeClr val="accent1"/>
            </a:effectRef>
            <a:fontRef idx="minor">
              <a:schemeClr val="tx1"/>
            </a:fontRef>
          </p:style>
          <p:txBody>
            <a:bodyPr anchor="ctr"/>
            <a:lstStyle/>
            <a:p>
              <a:pPr algn="ctr"/>
              <a:endParaRPr/>
            </a:p>
          </p:txBody>
        </p:sp>
        <p:sp>
          <p:nvSpPr>
            <p:cNvPr id="9" name="椭圆 8"/>
            <p:cNvSpPr/>
            <p:nvPr/>
          </p:nvSpPr>
          <p:spPr>
            <a:xfrm>
              <a:off x="3813278" y="3625987"/>
              <a:ext cx="200608" cy="200608"/>
            </a:xfrm>
            <a:prstGeom prst="ellipse">
              <a:avLst/>
            </a:prstGeom>
            <a:solidFill>
              <a:schemeClr val="bg1"/>
            </a:solidFill>
            <a:ln>
              <a:solidFill>
                <a:schemeClr val="accent1"/>
              </a:solidFill>
            </a:ln>
          </p:spPr>
          <p:style>
            <a:lnRef idx="1">
              <a:schemeClr val="accent1"/>
            </a:lnRef>
            <a:fillRef idx="0">
              <a:schemeClr val="accent1"/>
            </a:fillRef>
            <a:effectRef idx="0">
              <a:schemeClr val="accent1"/>
            </a:effectRef>
            <a:fontRef idx="minor">
              <a:schemeClr val="tx1"/>
            </a:fontRef>
          </p:style>
          <p:txBody>
            <a:bodyPr anchor="ctr"/>
            <a:lstStyle/>
            <a:p>
              <a:pPr algn="ctr"/>
              <a:endParaRPr/>
            </a:p>
          </p:txBody>
        </p:sp>
        <p:sp>
          <p:nvSpPr>
            <p:cNvPr id="10" name="椭圆 9"/>
            <p:cNvSpPr/>
            <p:nvPr/>
          </p:nvSpPr>
          <p:spPr>
            <a:xfrm>
              <a:off x="3283068" y="4735187"/>
              <a:ext cx="200608" cy="200608"/>
            </a:xfrm>
            <a:prstGeom prst="ellipse">
              <a:avLst/>
            </a:prstGeom>
            <a:solidFill>
              <a:schemeClr val="bg1"/>
            </a:solidFill>
            <a:ln>
              <a:solidFill>
                <a:schemeClr val="accent1"/>
              </a:solidFill>
            </a:ln>
          </p:spPr>
          <p:style>
            <a:lnRef idx="1">
              <a:schemeClr val="accent1"/>
            </a:lnRef>
            <a:fillRef idx="0">
              <a:schemeClr val="accent1"/>
            </a:fillRef>
            <a:effectRef idx="0">
              <a:schemeClr val="accent1"/>
            </a:effectRef>
            <a:fontRef idx="minor">
              <a:schemeClr val="tx1"/>
            </a:fontRef>
          </p:style>
          <p:txBody>
            <a:bodyPr anchor="ctr"/>
            <a:lstStyle/>
            <a:p>
              <a:pPr algn="ctr"/>
              <a:endParaRPr/>
            </a:p>
          </p:txBody>
        </p:sp>
        <p:sp>
          <p:nvSpPr>
            <p:cNvPr id="25" name="椭圆 24"/>
            <p:cNvSpPr/>
            <p:nvPr/>
          </p:nvSpPr>
          <p:spPr>
            <a:xfrm>
              <a:off x="2270958" y="2129950"/>
              <a:ext cx="200608" cy="200608"/>
            </a:xfrm>
            <a:prstGeom prst="ellipse">
              <a:avLst/>
            </a:prstGeom>
            <a:solidFill>
              <a:schemeClr val="accent1"/>
            </a:solidFill>
            <a:ln>
              <a:solidFill>
                <a:schemeClr val="accent1"/>
              </a:solidFill>
            </a:ln>
          </p:spPr>
          <p:style>
            <a:lnRef idx="1">
              <a:schemeClr val="accent1"/>
            </a:lnRef>
            <a:fillRef idx="0">
              <a:schemeClr val="accent1"/>
            </a:fillRef>
            <a:effectRef idx="0">
              <a:schemeClr val="accent1"/>
            </a:effectRef>
            <a:fontRef idx="minor">
              <a:schemeClr val="tx1"/>
            </a:fontRef>
          </p:style>
          <p:txBody>
            <a:bodyPr anchor="ctr"/>
            <a:lstStyle/>
            <a:p>
              <a:pPr algn="ctr"/>
              <a:endParaRPr/>
            </a:p>
          </p:txBody>
        </p:sp>
        <p:sp>
          <p:nvSpPr>
            <p:cNvPr id="26" name="椭圆 25"/>
            <p:cNvSpPr/>
            <p:nvPr/>
          </p:nvSpPr>
          <p:spPr>
            <a:xfrm>
              <a:off x="2270958" y="5141730"/>
              <a:ext cx="200608" cy="200608"/>
            </a:xfrm>
            <a:prstGeom prst="ellipse">
              <a:avLst/>
            </a:prstGeom>
            <a:solidFill>
              <a:schemeClr val="accent1">
                <a:lumMod val="40000"/>
                <a:lumOff val="60000"/>
              </a:schemeClr>
            </a:solidFill>
            <a:ln>
              <a:solidFill>
                <a:schemeClr val="accent1">
                  <a:lumMod val="20000"/>
                  <a:lumOff val="80000"/>
                </a:schemeClr>
              </a:solidFill>
            </a:ln>
          </p:spPr>
          <p:style>
            <a:lnRef idx="1">
              <a:schemeClr val="accent1"/>
            </a:lnRef>
            <a:fillRef idx="0">
              <a:schemeClr val="accent1"/>
            </a:fillRef>
            <a:effectRef idx="0">
              <a:schemeClr val="accent1"/>
            </a:effectRef>
            <a:fontRef idx="minor">
              <a:schemeClr val="tx1"/>
            </a:fontRef>
          </p:style>
          <p:txBody>
            <a:bodyPr anchor="ctr"/>
            <a:lstStyle/>
            <a:p>
              <a:pPr algn="ctr"/>
              <a:endParaRPr/>
            </a:p>
          </p:txBody>
        </p:sp>
      </p:grpSp>
      <p:sp>
        <p:nvSpPr>
          <p:cNvPr id="3" name="文本框 2"/>
          <p:cNvSpPr txBox="1"/>
          <p:nvPr userDrawn="1"/>
        </p:nvSpPr>
        <p:spPr>
          <a:xfrm>
            <a:off x="4216400" y="314990"/>
            <a:ext cx="3416320" cy="716222"/>
          </a:xfrm>
          <a:prstGeom prst="rect">
            <a:avLst/>
          </a:prstGeom>
          <a:noFill/>
        </p:spPr>
        <p:txBody>
          <a:bodyPr wrap="none" rtlCol="0" anchor="ctr">
            <a:spAutoFit/>
          </a:bodyPr>
          <a:lstStyle/>
          <a:p>
            <a:pPr>
              <a:lnSpc>
                <a:spcPct val="120000"/>
              </a:lnSpc>
            </a:pPr>
            <a:r>
              <a:rPr lang="zh-CN" altLang="en-US" sz="3600" dirty="0">
                <a:solidFill>
                  <a:sysClr val="windowText" lastClr="000000"/>
                </a:solidFill>
                <a:latin typeface="方正卡通简体" panose="03000509000000000000" pitchFamily="2" charset="-122"/>
                <a:ea typeface="方正卡通简体" panose="03000509000000000000" pitchFamily="2" charset="-122"/>
              </a:rPr>
              <a:t>请输入您的标题</a:t>
            </a:r>
          </a:p>
        </p:txBody>
      </p:sp>
    </p:spTree>
  </p:cSld>
  <p:clrMapOvr>
    <a:masterClrMapping/>
  </p:clrMapOvr>
  <mc:AlternateContent xmlns:mc="http://schemas.openxmlformats.org/markup-compatibility/2006" xmlns:p14="http://schemas.microsoft.com/office/powerpoint/2010/main">
    <mc:Choice Requires="p14">
      <p:transition spd="slow" p14:dur="1600" advClick="0" advTm="5000">
        <p14:prism isInverted="1"/>
      </p:transition>
    </mc:Choice>
    <mc:Fallback xmlns="">
      <p:transition spd="slow"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1+#ppt_w/2"/>
                                          </p:val>
                                        </p:tav>
                                        <p:tav tm="100000">
                                          <p:val>
                                            <p:strVal val="#ppt_x"/>
                                          </p:val>
                                        </p:tav>
                                      </p:tavLst>
                                    </p:anim>
                                    <p:anim calcmode="lin" valueType="num">
                                      <p:cBhvr additive="base">
                                        <p:cTn id="8" dur="500" fill="hold"/>
                                        <p:tgtEl>
                                          <p:spTgt spid="2"/>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2" fill="hold" nodeType="afterEffect">
                                  <p:stCondLst>
                                    <p:cond delay="0"/>
                                  </p:stCondLst>
                                  <p:childTnLst>
                                    <p:set>
                                      <p:cBhvr>
                                        <p:cTn id="11" dur="1" fill="hold">
                                          <p:stCondLst>
                                            <p:cond delay="0"/>
                                          </p:stCondLst>
                                        </p:cTn>
                                        <p:tgtEl>
                                          <p:spTgt spid="29"/>
                                        </p:tgtEl>
                                        <p:attrNameLst>
                                          <p:attrName>style.visibility</p:attrName>
                                        </p:attrNameLst>
                                      </p:cBhvr>
                                      <p:to>
                                        <p:strVal val="visible"/>
                                      </p:to>
                                    </p:set>
                                    <p:anim calcmode="lin" valueType="num">
                                      <p:cBhvr additive="base">
                                        <p:cTn id="12" dur="500" fill="hold"/>
                                        <p:tgtEl>
                                          <p:spTgt spid="29"/>
                                        </p:tgtEl>
                                        <p:attrNameLst>
                                          <p:attrName>ppt_x</p:attrName>
                                        </p:attrNameLst>
                                      </p:cBhvr>
                                      <p:tavLst>
                                        <p:tav tm="0">
                                          <p:val>
                                            <p:strVal val="1+#ppt_w/2"/>
                                          </p:val>
                                        </p:tav>
                                        <p:tav tm="100000">
                                          <p:val>
                                            <p:strVal val="#ppt_x"/>
                                          </p:val>
                                        </p:tav>
                                      </p:tavLst>
                                    </p:anim>
                                    <p:anim calcmode="lin" valueType="num">
                                      <p:cBhvr additive="base">
                                        <p:cTn id="13" dur="500" fill="hold"/>
                                        <p:tgtEl>
                                          <p:spTgt spid="29"/>
                                        </p:tgtEl>
                                        <p:attrNameLst>
                                          <p:attrName>ppt_y</p:attrName>
                                        </p:attrNameLst>
                                      </p:cBhvr>
                                      <p:tavLst>
                                        <p:tav tm="0">
                                          <p:val>
                                            <p:strVal val="#ppt_y"/>
                                          </p:val>
                                        </p:tav>
                                        <p:tav tm="100000">
                                          <p:val>
                                            <p:strVal val="#ppt_y"/>
                                          </p:val>
                                        </p:tav>
                                      </p:tavLst>
                                    </p:anim>
                                  </p:childTnLst>
                                </p:cTn>
                              </p:par>
                            </p:childTnLst>
                          </p:cTn>
                        </p:par>
                        <p:par>
                          <p:cTn id="14" fill="hold">
                            <p:stCondLst>
                              <p:cond delay="1000"/>
                            </p:stCondLst>
                            <p:childTnLst>
                              <p:par>
                                <p:cTn id="15" presetID="2" presetClass="entr" presetSubtype="2" fill="hold" nodeType="afterEffect">
                                  <p:stCondLst>
                                    <p:cond delay="0"/>
                                  </p:stCondLst>
                                  <p:childTnLst>
                                    <p:set>
                                      <p:cBhvr>
                                        <p:cTn id="16" dur="1" fill="hold">
                                          <p:stCondLst>
                                            <p:cond delay="0"/>
                                          </p:stCondLst>
                                        </p:cTn>
                                        <p:tgtEl>
                                          <p:spTgt spid="30"/>
                                        </p:tgtEl>
                                        <p:attrNameLst>
                                          <p:attrName>style.visibility</p:attrName>
                                        </p:attrNameLst>
                                      </p:cBhvr>
                                      <p:to>
                                        <p:strVal val="visible"/>
                                      </p:to>
                                    </p:set>
                                    <p:anim calcmode="lin" valueType="num">
                                      <p:cBhvr additive="base">
                                        <p:cTn id="17" dur="500" fill="hold"/>
                                        <p:tgtEl>
                                          <p:spTgt spid="30"/>
                                        </p:tgtEl>
                                        <p:attrNameLst>
                                          <p:attrName>ppt_x</p:attrName>
                                        </p:attrNameLst>
                                      </p:cBhvr>
                                      <p:tavLst>
                                        <p:tav tm="0">
                                          <p:val>
                                            <p:strVal val="1+#ppt_w/2"/>
                                          </p:val>
                                        </p:tav>
                                        <p:tav tm="100000">
                                          <p:val>
                                            <p:strVal val="#ppt_x"/>
                                          </p:val>
                                        </p:tav>
                                      </p:tavLst>
                                    </p:anim>
                                    <p:anim calcmode="lin" valueType="num">
                                      <p:cBhvr additive="base">
                                        <p:cTn id="18" dur="500" fill="hold"/>
                                        <p:tgtEl>
                                          <p:spTgt spid="30"/>
                                        </p:tgtEl>
                                        <p:attrNameLst>
                                          <p:attrName>ppt_y</p:attrName>
                                        </p:attrNameLst>
                                      </p:cBhvr>
                                      <p:tavLst>
                                        <p:tav tm="0">
                                          <p:val>
                                            <p:strVal val="#ppt_y"/>
                                          </p:val>
                                        </p:tav>
                                        <p:tav tm="100000">
                                          <p:val>
                                            <p:strVal val="#ppt_y"/>
                                          </p:val>
                                        </p:tav>
                                      </p:tavLst>
                                    </p:anim>
                                  </p:childTnLst>
                                </p:cTn>
                              </p:par>
                            </p:childTnLst>
                          </p:cTn>
                        </p:par>
                        <p:par>
                          <p:cTn id="19" fill="hold">
                            <p:stCondLst>
                              <p:cond delay="1500"/>
                            </p:stCondLst>
                            <p:childTnLst>
                              <p:par>
                                <p:cTn id="20" presetID="2" presetClass="entr" presetSubtype="2" fill="hold" nodeType="afterEffect">
                                  <p:stCondLst>
                                    <p:cond delay="0"/>
                                  </p:stCondLst>
                                  <p:childTnLst>
                                    <p:set>
                                      <p:cBhvr>
                                        <p:cTn id="21" dur="1" fill="hold">
                                          <p:stCondLst>
                                            <p:cond delay="0"/>
                                          </p:stCondLst>
                                        </p:cTn>
                                        <p:tgtEl>
                                          <p:spTgt spid="31"/>
                                        </p:tgtEl>
                                        <p:attrNameLst>
                                          <p:attrName>style.visibility</p:attrName>
                                        </p:attrNameLst>
                                      </p:cBhvr>
                                      <p:to>
                                        <p:strVal val="visible"/>
                                      </p:to>
                                    </p:set>
                                    <p:anim calcmode="lin" valueType="num">
                                      <p:cBhvr additive="base">
                                        <p:cTn id="22" dur="500" fill="hold"/>
                                        <p:tgtEl>
                                          <p:spTgt spid="31"/>
                                        </p:tgtEl>
                                        <p:attrNameLst>
                                          <p:attrName>ppt_x</p:attrName>
                                        </p:attrNameLst>
                                      </p:cBhvr>
                                      <p:tavLst>
                                        <p:tav tm="0">
                                          <p:val>
                                            <p:strVal val="1+#ppt_w/2"/>
                                          </p:val>
                                        </p:tav>
                                        <p:tav tm="100000">
                                          <p:val>
                                            <p:strVal val="#ppt_x"/>
                                          </p:val>
                                        </p:tav>
                                      </p:tavLst>
                                    </p:anim>
                                    <p:anim calcmode="lin" valueType="num">
                                      <p:cBhvr additive="base">
                                        <p:cTn id="23" dur="500" fill="hold"/>
                                        <p:tgtEl>
                                          <p:spTgt spid="3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千图PPT彼岸天：ID 8661124库_任意多边形 16"/>
          <p:cNvSpPr/>
          <p:nvPr>
            <p:custDataLst>
              <p:tags r:id="rId1"/>
            </p:custDataLst>
          </p:nvPr>
        </p:nvSpPr>
        <p:spPr bwMode="auto">
          <a:xfrm>
            <a:off x="2476024" y="4420094"/>
            <a:ext cx="254132" cy="392499"/>
          </a:xfrm>
          <a:custGeom>
            <a:avLst/>
            <a:gdLst>
              <a:gd name="T0" fmla="*/ 58 w 175"/>
              <a:gd name="T1" fmla="*/ 0 h 266"/>
              <a:gd name="T2" fmla="*/ 61 w 175"/>
              <a:gd name="T3" fmla="*/ 2 h 266"/>
              <a:gd name="T4" fmla="*/ 66 w 175"/>
              <a:gd name="T5" fmla="*/ 3 h 266"/>
              <a:gd name="T6" fmla="*/ 74 w 175"/>
              <a:gd name="T7" fmla="*/ 7 h 266"/>
              <a:gd name="T8" fmla="*/ 84 w 175"/>
              <a:gd name="T9" fmla="*/ 12 h 266"/>
              <a:gd name="T10" fmla="*/ 96 w 175"/>
              <a:gd name="T11" fmla="*/ 18 h 266"/>
              <a:gd name="T12" fmla="*/ 109 w 175"/>
              <a:gd name="T13" fmla="*/ 28 h 266"/>
              <a:gd name="T14" fmla="*/ 122 w 175"/>
              <a:gd name="T15" fmla="*/ 38 h 266"/>
              <a:gd name="T16" fmla="*/ 135 w 175"/>
              <a:gd name="T17" fmla="*/ 51 h 266"/>
              <a:gd name="T18" fmla="*/ 148 w 175"/>
              <a:gd name="T19" fmla="*/ 65 h 266"/>
              <a:gd name="T20" fmla="*/ 158 w 175"/>
              <a:gd name="T21" fmla="*/ 82 h 266"/>
              <a:gd name="T22" fmla="*/ 167 w 175"/>
              <a:gd name="T23" fmla="*/ 100 h 266"/>
              <a:gd name="T24" fmla="*/ 173 w 175"/>
              <a:gd name="T25" fmla="*/ 121 h 266"/>
              <a:gd name="T26" fmla="*/ 175 w 175"/>
              <a:gd name="T27" fmla="*/ 146 h 266"/>
              <a:gd name="T28" fmla="*/ 174 w 175"/>
              <a:gd name="T29" fmla="*/ 172 h 266"/>
              <a:gd name="T30" fmla="*/ 167 w 175"/>
              <a:gd name="T31" fmla="*/ 200 h 266"/>
              <a:gd name="T32" fmla="*/ 157 w 175"/>
              <a:gd name="T33" fmla="*/ 233 h 266"/>
              <a:gd name="T34" fmla="*/ 140 w 175"/>
              <a:gd name="T35" fmla="*/ 266 h 266"/>
              <a:gd name="T36" fmla="*/ 137 w 175"/>
              <a:gd name="T37" fmla="*/ 266 h 266"/>
              <a:gd name="T38" fmla="*/ 131 w 175"/>
              <a:gd name="T39" fmla="*/ 264 h 266"/>
              <a:gd name="T40" fmla="*/ 122 w 175"/>
              <a:gd name="T41" fmla="*/ 260 h 266"/>
              <a:gd name="T42" fmla="*/ 110 w 175"/>
              <a:gd name="T43" fmla="*/ 255 h 266"/>
              <a:gd name="T44" fmla="*/ 96 w 175"/>
              <a:gd name="T45" fmla="*/ 247 h 266"/>
              <a:gd name="T46" fmla="*/ 80 w 175"/>
              <a:gd name="T47" fmla="*/ 238 h 266"/>
              <a:gd name="T48" fmla="*/ 65 w 175"/>
              <a:gd name="T49" fmla="*/ 226 h 266"/>
              <a:gd name="T50" fmla="*/ 49 w 175"/>
              <a:gd name="T51" fmla="*/ 214 h 266"/>
              <a:gd name="T52" fmla="*/ 35 w 175"/>
              <a:gd name="T53" fmla="*/ 199 h 266"/>
              <a:gd name="T54" fmla="*/ 22 w 175"/>
              <a:gd name="T55" fmla="*/ 183 h 266"/>
              <a:gd name="T56" fmla="*/ 11 w 175"/>
              <a:gd name="T57" fmla="*/ 164 h 266"/>
              <a:gd name="T58" fmla="*/ 4 w 175"/>
              <a:gd name="T59" fmla="*/ 144 h 266"/>
              <a:gd name="T60" fmla="*/ 0 w 175"/>
              <a:gd name="T61" fmla="*/ 121 h 266"/>
              <a:gd name="T62" fmla="*/ 0 w 175"/>
              <a:gd name="T63" fmla="*/ 96 h 266"/>
              <a:gd name="T64" fmla="*/ 6 w 175"/>
              <a:gd name="T65" fmla="*/ 70 h 266"/>
              <a:gd name="T66" fmla="*/ 18 w 175"/>
              <a:gd name="T67" fmla="*/ 41 h 266"/>
              <a:gd name="T68" fmla="*/ 36 w 175"/>
              <a:gd name="T69" fmla="*/ 9 h 266"/>
              <a:gd name="T70" fmla="*/ 35 w 175"/>
              <a:gd name="T71" fmla="*/ 13 h 266"/>
              <a:gd name="T72" fmla="*/ 32 w 175"/>
              <a:gd name="T73" fmla="*/ 21 h 266"/>
              <a:gd name="T74" fmla="*/ 30 w 175"/>
              <a:gd name="T75" fmla="*/ 33 h 266"/>
              <a:gd name="T76" fmla="*/ 26 w 175"/>
              <a:gd name="T77" fmla="*/ 48 h 266"/>
              <a:gd name="T78" fmla="*/ 24 w 175"/>
              <a:gd name="T79" fmla="*/ 66 h 266"/>
              <a:gd name="T80" fmla="*/ 26 w 175"/>
              <a:gd name="T81" fmla="*/ 87 h 266"/>
              <a:gd name="T82" fmla="*/ 30 w 175"/>
              <a:gd name="T83" fmla="*/ 109 h 266"/>
              <a:gd name="T84" fmla="*/ 37 w 175"/>
              <a:gd name="T85" fmla="*/ 131 h 266"/>
              <a:gd name="T86" fmla="*/ 50 w 175"/>
              <a:gd name="T87" fmla="*/ 153 h 266"/>
              <a:gd name="T88" fmla="*/ 49 w 175"/>
              <a:gd name="T89" fmla="*/ 150 h 266"/>
              <a:gd name="T90" fmla="*/ 46 w 175"/>
              <a:gd name="T91" fmla="*/ 142 h 266"/>
              <a:gd name="T92" fmla="*/ 43 w 175"/>
              <a:gd name="T93" fmla="*/ 127 h 266"/>
              <a:gd name="T94" fmla="*/ 40 w 175"/>
              <a:gd name="T95" fmla="*/ 109 h 266"/>
              <a:gd name="T96" fmla="*/ 37 w 175"/>
              <a:gd name="T97" fmla="*/ 89 h 266"/>
              <a:gd name="T98" fmla="*/ 37 w 175"/>
              <a:gd name="T99" fmla="*/ 66 h 266"/>
              <a:gd name="T100" fmla="*/ 40 w 175"/>
              <a:gd name="T101" fmla="*/ 44 h 266"/>
              <a:gd name="T102" fmla="*/ 46 w 175"/>
              <a:gd name="T103" fmla="*/ 22 h 266"/>
              <a:gd name="T104" fmla="*/ 58 w 175"/>
              <a:gd name="T105" fmla="*/ 0 h 2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75" h="266">
                <a:moveTo>
                  <a:pt x="58" y="0"/>
                </a:moveTo>
                <a:lnTo>
                  <a:pt x="61" y="2"/>
                </a:lnTo>
                <a:lnTo>
                  <a:pt x="66" y="3"/>
                </a:lnTo>
                <a:lnTo>
                  <a:pt x="74" y="7"/>
                </a:lnTo>
                <a:lnTo>
                  <a:pt x="84" y="12"/>
                </a:lnTo>
                <a:lnTo>
                  <a:pt x="96" y="18"/>
                </a:lnTo>
                <a:lnTo>
                  <a:pt x="109" y="28"/>
                </a:lnTo>
                <a:lnTo>
                  <a:pt x="122" y="38"/>
                </a:lnTo>
                <a:lnTo>
                  <a:pt x="135" y="51"/>
                </a:lnTo>
                <a:lnTo>
                  <a:pt x="148" y="65"/>
                </a:lnTo>
                <a:lnTo>
                  <a:pt x="158" y="82"/>
                </a:lnTo>
                <a:lnTo>
                  <a:pt x="167" y="100"/>
                </a:lnTo>
                <a:lnTo>
                  <a:pt x="173" y="121"/>
                </a:lnTo>
                <a:lnTo>
                  <a:pt x="175" y="146"/>
                </a:lnTo>
                <a:lnTo>
                  <a:pt x="174" y="172"/>
                </a:lnTo>
                <a:lnTo>
                  <a:pt x="167" y="200"/>
                </a:lnTo>
                <a:lnTo>
                  <a:pt x="157" y="233"/>
                </a:lnTo>
                <a:lnTo>
                  <a:pt x="140" y="266"/>
                </a:lnTo>
                <a:lnTo>
                  <a:pt x="137" y="266"/>
                </a:lnTo>
                <a:lnTo>
                  <a:pt x="131" y="264"/>
                </a:lnTo>
                <a:lnTo>
                  <a:pt x="122" y="260"/>
                </a:lnTo>
                <a:lnTo>
                  <a:pt x="110" y="255"/>
                </a:lnTo>
                <a:lnTo>
                  <a:pt x="96" y="247"/>
                </a:lnTo>
                <a:lnTo>
                  <a:pt x="80" y="238"/>
                </a:lnTo>
                <a:lnTo>
                  <a:pt x="65" y="226"/>
                </a:lnTo>
                <a:lnTo>
                  <a:pt x="49" y="214"/>
                </a:lnTo>
                <a:lnTo>
                  <a:pt x="35" y="199"/>
                </a:lnTo>
                <a:lnTo>
                  <a:pt x="22" y="183"/>
                </a:lnTo>
                <a:lnTo>
                  <a:pt x="11" y="164"/>
                </a:lnTo>
                <a:lnTo>
                  <a:pt x="4" y="144"/>
                </a:lnTo>
                <a:lnTo>
                  <a:pt x="0" y="121"/>
                </a:lnTo>
                <a:lnTo>
                  <a:pt x="0" y="96"/>
                </a:lnTo>
                <a:lnTo>
                  <a:pt x="6" y="70"/>
                </a:lnTo>
                <a:lnTo>
                  <a:pt x="18" y="41"/>
                </a:lnTo>
                <a:lnTo>
                  <a:pt x="36" y="9"/>
                </a:lnTo>
                <a:lnTo>
                  <a:pt x="35" y="13"/>
                </a:lnTo>
                <a:lnTo>
                  <a:pt x="32" y="21"/>
                </a:lnTo>
                <a:lnTo>
                  <a:pt x="30" y="33"/>
                </a:lnTo>
                <a:lnTo>
                  <a:pt x="26" y="48"/>
                </a:lnTo>
                <a:lnTo>
                  <a:pt x="24" y="66"/>
                </a:lnTo>
                <a:lnTo>
                  <a:pt x="26" y="87"/>
                </a:lnTo>
                <a:lnTo>
                  <a:pt x="30" y="109"/>
                </a:lnTo>
                <a:lnTo>
                  <a:pt x="37" y="131"/>
                </a:lnTo>
                <a:lnTo>
                  <a:pt x="50" y="153"/>
                </a:lnTo>
                <a:lnTo>
                  <a:pt x="49" y="150"/>
                </a:lnTo>
                <a:lnTo>
                  <a:pt x="46" y="142"/>
                </a:lnTo>
                <a:lnTo>
                  <a:pt x="43" y="127"/>
                </a:lnTo>
                <a:lnTo>
                  <a:pt x="40" y="109"/>
                </a:lnTo>
                <a:lnTo>
                  <a:pt x="37" y="89"/>
                </a:lnTo>
                <a:lnTo>
                  <a:pt x="37" y="66"/>
                </a:lnTo>
                <a:lnTo>
                  <a:pt x="40" y="44"/>
                </a:lnTo>
                <a:lnTo>
                  <a:pt x="46" y="22"/>
                </a:lnTo>
                <a:lnTo>
                  <a:pt x="58" y="0"/>
                </a:lnTo>
                <a:close/>
              </a:path>
            </a:pathLst>
          </a:custGeom>
          <a:solidFill>
            <a:schemeClr val="accent1">
              <a:lumMod val="100000"/>
            </a:schemeClr>
          </a:solidFill>
          <a:ln w="0">
            <a:noFill/>
            <a:prstDash val="solid"/>
            <a:round/>
          </a:ln>
        </p:spPr>
        <p:txBody>
          <a:bodyPr anchor="ctr"/>
          <a:lstStyle/>
          <a:p>
            <a:pPr algn="ctr"/>
            <a:endParaRPr/>
          </a:p>
        </p:txBody>
      </p:sp>
      <p:sp>
        <p:nvSpPr>
          <p:cNvPr id="18" name="千图PPT彼岸天：ID 8661124库_任意多边形 17"/>
          <p:cNvSpPr/>
          <p:nvPr>
            <p:custDataLst>
              <p:tags r:id="rId2"/>
            </p:custDataLst>
          </p:nvPr>
        </p:nvSpPr>
        <p:spPr bwMode="auto">
          <a:xfrm>
            <a:off x="2101362" y="4617819"/>
            <a:ext cx="255584" cy="392499"/>
          </a:xfrm>
          <a:custGeom>
            <a:avLst/>
            <a:gdLst>
              <a:gd name="T0" fmla="*/ 60 w 176"/>
              <a:gd name="T1" fmla="*/ 0 h 266"/>
              <a:gd name="T2" fmla="*/ 61 w 176"/>
              <a:gd name="T3" fmla="*/ 0 h 266"/>
              <a:gd name="T4" fmla="*/ 67 w 176"/>
              <a:gd name="T5" fmla="*/ 3 h 266"/>
              <a:gd name="T6" fmla="*/ 74 w 176"/>
              <a:gd name="T7" fmla="*/ 6 h 266"/>
              <a:gd name="T8" fmla="*/ 85 w 176"/>
              <a:gd name="T9" fmla="*/ 12 h 266"/>
              <a:gd name="T10" fmla="*/ 98 w 176"/>
              <a:gd name="T11" fmla="*/ 18 h 266"/>
              <a:gd name="T12" fmla="*/ 110 w 176"/>
              <a:gd name="T13" fmla="*/ 26 h 266"/>
              <a:gd name="T14" fmla="*/ 124 w 176"/>
              <a:gd name="T15" fmla="*/ 36 h 266"/>
              <a:gd name="T16" fmla="*/ 137 w 176"/>
              <a:gd name="T17" fmla="*/ 49 h 266"/>
              <a:gd name="T18" fmla="*/ 149 w 176"/>
              <a:gd name="T19" fmla="*/ 64 h 266"/>
              <a:gd name="T20" fmla="*/ 159 w 176"/>
              <a:gd name="T21" fmla="*/ 80 h 266"/>
              <a:gd name="T22" fmla="*/ 168 w 176"/>
              <a:gd name="T23" fmla="*/ 100 h 266"/>
              <a:gd name="T24" fmla="*/ 173 w 176"/>
              <a:gd name="T25" fmla="*/ 121 h 266"/>
              <a:gd name="T26" fmla="*/ 176 w 176"/>
              <a:gd name="T27" fmla="*/ 144 h 266"/>
              <a:gd name="T28" fmla="*/ 175 w 176"/>
              <a:gd name="T29" fmla="*/ 171 h 266"/>
              <a:gd name="T30" fmla="*/ 169 w 176"/>
              <a:gd name="T31" fmla="*/ 200 h 266"/>
              <a:gd name="T32" fmla="*/ 158 w 176"/>
              <a:gd name="T33" fmla="*/ 231 h 266"/>
              <a:gd name="T34" fmla="*/ 141 w 176"/>
              <a:gd name="T35" fmla="*/ 266 h 266"/>
              <a:gd name="T36" fmla="*/ 139 w 176"/>
              <a:gd name="T37" fmla="*/ 265 h 266"/>
              <a:gd name="T38" fmla="*/ 133 w 176"/>
              <a:gd name="T39" fmla="*/ 264 h 266"/>
              <a:gd name="T40" fmla="*/ 123 w 176"/>
              <a:gd name="T41" fmla="*/ 258 h 266"/>
              <a:gd name="T42" fmla="*/ 111 w 176"/>
              <a:gd name="T43" fmla="*/ 253 h 266"/>
              <a:gd name="T44" fmla="*/ 97 w 176"/>
              <a:gd name="T45" fmla="*/ 245 h 266"/>
              <a:gd name="T46" fmla="*/ 81 w 176"/>
              <a:gd name="T47" fmla="*/ 236 h 266"/>
              <a:gd name="T48" fmla="*/ 65 w 176"/>
              <a:gd name="T49" fmla="*/ 226 h 266"/>
              <a:gd name="T50" fmla="*/ 50 w 176"/>
              <a:gd name="T51" fmla="*/ 213 h 266"/>
              <a:gd name="T52" fmla="*/ 35 w 176"/>
              <a:gd name="T53" fmla="*/ 199 h 266"/>
              <a:gd name="T54" fmla="*/ 22 w 176"/>
              <a:gd name="T55" fmla="*/ 182 h 266"/>
              <a:gd name="T56" fmla="*/ 12 w 176"/>
              <a:gd name="T57" fmla="*/ 164 h 266"/>
              <a:gd name="T58" fmla="*/ 4 w 176"/>
              <a:gd name="T59" fmla="*/ 143 h 266"/>
              <a:gd name="T60" fmla="*/ 0 w 176"/>
              <a:gd name="T61" fmla="*/ 121 h 266"/>
              <a:gd name="T62" fmla="*/ 2 w 176"/>
              <a:gd name="T63" fmla="*/ 96 h 266"/>
              <a:gd name="T64" fmla="*/ 7 w 176"/>
              <a:gd name="T65" fmla="*/ 69 h 266"/>
              <a:gd name="T66" fmla="*/ 19 w 176"/>
              <a:gd name="T67" fmla="*/ 40 h 266"/>
              <a:gd name="T68" fmla="*/ 37 w 176"/>
              <a:gd name="T69" fmla="*/ 9 h 266"/>
              <a:gd name="T70" fmla="*/ 35 w 176"/>
              <a:gd name="T71" fmla="*/ 12 h 266"/>
              <a:gd name="T72" fmla="*/ 33 w 176"/>
              <a:gd name="T73" fmla="*/ 19 h 266"/>
              <a:gd name="T74" fmla="*/ 30 w 176"/>
              <a:gd name="T75" fmla="*/ 32 h 266"/>
              <a:gd name="T76" fmla="*/ 28 w 176"/>
              <a:gd name="T77" fmla="*/ 48 h 266"/>
              <a:gd name="T78" fmla="*/ 25 w 176"/>
              <a:gd name="T79" fmla="*/ 66 h 266"/>
              <a:gd name="T80" fmla="*/ 26 w 176"/>
              <a:gd name="T81" fmla="*/ 87 h 266"/>
              <a:gd name="T82" fmla="*/ 30 w 176"/>
              <a:gd name="T83" fmla="*/ 108 h 266"/>
              <a:gd name="T84" fmla="*/ 38 w 176"/>
              <a:gd name="T85" fmla="*/ 131 h 266"/>
              <a:gd name="T86" fmla="*/ 51 w 176"/>
              <a:gd name="T87" fmla="*/ 152 h 266"/>
              <a:gd name="T88" fmla="*/ 50 w 176"/>
              <a:gd name="T89" fmla="*/ 149 h 266"/>
              <a:gd name="T90" fmla="*/ 47 w 176"/>
              <a:gd name="T91" fmla="*/ 140 h 266"/>
              <a:gd name="T92" fmla="*/ 43 w 176"/>
              <a:gd name="T93" fmla="*/ 126 h 266"/>
              <a:gd name="T94" fmla="*/ 41 w 176"/>
              <a:gd name="T95" fmla="*/ 109 h 266"/>
              <a:gd name="T96" fmla="*/ 38 w 176"/>
              <a:gd name="T97" fmla="*/ 88 h 266"/>
              <a:gd name="T98" fmla="*/ 38 w 176"/>
              <a:gd name="T99" fmla="*/ 66 h 266"/>
              <a:gd name="T100" fmla="*/ 41 w 176"/>
              <a:gd name="T101" fmla="*/ 43 h 266"/>
              <a:gd name="T102" fmla="*/ 48 w 176"/>
              <a:gd name="T103" fmla="*/ 21 h 266"/>
              <a:gd name="T104" fmla="*/ 60 w 176"/>
              <a:gd name="T105" fmla="*/ 0 h 2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76" h="266">
                <a:moveTo>
                  <a:pt x="60" y="0"/>
                </a:moveTo>
                <a:lnTo>
                  <a:pt x="61" y="0"/>
                </a:lnTo>
                <a:lnTo>
                  <a:pt x="67" y="3"/>
                </a:lnTo>
                <a:lnTo>
                  <a:pt x="74" y="6"/>
                </a:lnTo>
                <a:lnTo>
                  <a:pt x="85" y="12"/>
                </a:lnTo>
                <a:lnTo>
                  <a:pt x="98" y="18"/>
                </a:lnTo>
                <a:lnTo>
                  <a:pt x="110" y="26"/>
                </a:lnTo>
                <a:lnTo>
                  <a:pt x="124" y="36"/>
                </a:lnTo>
                <a:lnTo>
                  <a:pt x="137" y="49"/>
                </a:lnTo>
                <a:lnTo>
                  <a:pt x="149" y="64"/>
                </a:lnTo>
                <a:lnTo>
                  <a:pt x="159" y="80"/>
                </a:lnTo>
                <a:lnTo>
                  <a:pt x="168" y="100"/>
                </a:lnTo>
                <a:lnTo>
                  <a:pt x="173" y="121"/>
                </a:lnTo>
                <a:lnTo>
                  <a:pt x="176" y="144"/>
                </a:lnTo>
                <a:lnTo>
                  <a:pt x="175" y="171"/>
                </a:lnTo>
                <a:lnTo>
                  <a:pt x="169" y="200"/>
                </a:lnTo>
                <a:lnTo>
                  <a:pt x="158" y="231"/>
                </a:lnTo>
                <a:lnTo>
                  <a:pt x="141" y="266"/>
                </a:lnTo>
                <a:lnTo>
                  <a:pt x="139" y="265"/>
                </a:lnTo>
                <a:lnTo>
                  <a:pt x="133" y="264"/>
                </a:lnTo>
                <a:lnTo>
                  <a:pt x="123" y="258"/>
                </a:lnTo>
                <a:lnTo>
                  <a:pt x="111" y="253"/>
                </a:lnTo>
                <a:lnTo>
                  <a:pt x="97" y="245"/>
                </a:lnTo>
                <a:lnTo>
                  <a:pt x="81" y="236"/>
                </a:lnTo>
                <a:lnTo>
                  <a:pt x="65" y="226"/>
                </a:lnTo>
                <a:lnTo>
                  <a:pt x="50" y="213"/>
                </a:lnTo>
                <a:lnTo>
                  <a:pt x="35" y="199"/>
                </a:lnTo>
                <a:lnTo>
                  <a:pt x="22" y="182"/>
                </a:lnTo>
                <a:lnTo>
                  <a:pt x="12" y="164"/>
                </a:lnTo>
                <a:lnTo>
                  <a:pt x="4" y="143"/>
                </a:lnTo>
                <a:lnTo>
                  <a:pt x="0" y="121"/>
                </a:lnTo>
                <a:lnTo>
                  <a:pt x="2" y="96"/>
                </a:lnTo>
                <a:lnTo>
                  <a:pt x="7" y="69"/>
                </a:lnTo>
                <a:lnTo>
                  <a:pt x="19" y="40"/>
                </a:lnTo>
                <a:lnTo>
                  <a:pt x="37" y="9"/>
                </a:lnTo>
                <a:lnTo>
                  <a:pt x="35" y="12"/>
                </a:lnTo>
                <a:lnTo>
                  <a:pt x="33" y="19"/>
                </a:lnTo>
                <a:lnTo>
                  <a:pt x="30" y="32"/>
                </a:lnTo>
                <a:lnTo>
                  <a:pt x="28" y="48"/>
                </a:lnTo>
                <a:lnTo>
                  <a:pt x="25" y="66"/>
                </a:lnTo>
                <a:lnTo>
                  <a:pt x="26" y="87"/>
                </a:lnTo>
                <a:lnTo>
                  <a:pt x="30" y="108"/>
                </a:lnTo>
                <a:lnTo>
                  <a:pt x="38" y="131"/>
                </a:lnTo>
                <a:lnTo>
                  <a:pt x="51" y="152"/>
                </a:lnTo>
                <a:lnTo>
                  <a:pt x="50" y="149"/>
                </a:lnTo>
                <a:lnTo>
                  <a:pt x="47" y="140"/>
                </a:lnTo>
                <a:lnTo>
                  <a:pt x="43" y="126"/>
                </a:lnTo>
                <a:lnTo>
                  <a:pt x="41" y="109"/>
                </a:lnTo>
                <a:lnTo>
                  <a:pt x="38" y="88"/>
                </a:lnTo>
                <a:lnTo>
                  <a:pt x="38" y="66"/>
                </a:lnTo>
                <a:lnTo>
                  <a:pt x="41" y="43"/>
                </a:lnTo>
                <a:lnTo>
                  <a:pt x="48" y="21"/>
                </a:lnTo>
                <a:lnTo>
                  <a:pt x="60" y="0"/>
                </a:lnTo>
                <a:close/>
              </a:path>
            </a:pathLst>
          </a:custGeom>
          <a:solidFill>
            <a:schemeClr val="accent1">
              <a:lumMod val="100000"/>
            </a:schemeClr>
          </a:solidFill>
          <a:ln w="0">
            <a:noFill/>
            <a:prstDash val="solid"/>
            <a:round/>
          </a:ln>
        </p:spPr>
        <p:txBody>
          <a:bodyPr anchor="ctr"/>
          <a:lstStyle/>
          <a:p>
            <a:pPr algn="ctr"/>
            <a:endParaRPr/>
          </a:p>
        </p:txBody>
      </p:sp>
      <p:sp>
        <p:nvSpPr>
          <p:cNvPr id="19" name="千图PPT彼岸天：ID 8661124库_任意多边形 18"/>
          <p:cNvSpPr/>
          <p:nvPr>
            <p:custDataLst>
              <p:tags r:id="rId3"/>
            </p:custDataLst>
          </p:nvPr>
        </p:nvSpPr>
        <p:spPr bwMode="auto">
          <a:xfrm>
            <a:off x="1474020" y="4684218"/>
            <a:ext cx="255584" cy="376268"/>
          </a:xfrm>
          <a:custGeom>
            <a:avLst/>
            <a:gdLst>
              <a:gd name="T0" fmla="*/ 133 w 176"/>
              <a:gd name="T1" fmla="*/ 0 h 255"/>
              <a:gd name="T2" fmla="*/ 131 w 176"/>
              <a:gd name="T3" fmla="*/ 2 h 255"/>
              <a:gd name="T4" fmla="*/ 124 w 176"/>
              <a:gd name="T5" fmla="*/ 4 h 255"/>
              <a:gd name="T6" fmla="*/ 113 w 176"/>
              <a:gd name="T7" fmla="*/ 11 h 255"/>
              <a:gd name="T8" fmla="*/ 100 w 176"/>
              <a:gd name="T9" fmla="*/ 20 h 255"/>
              <a:gd name="T10" fmla="*/ 85 w 176"/>
              <a:gd name="T11" fmla="*/ 32 h 255"/>
              <a:gd name="T12" fmla="*/ 72 w 176"/>
              <a:gd name="T13" fmla="*/ 47 h 255"/>
              <a:gd name="T14" fmla="*/ 59 w 176"/>
              <a:gd name="T15" fmla="*/ 65 h 255"/>
              <a:gd name="T16" fmla="*/ 49 w 176"/>
              <a:gd name="T17" fmla="*/ 86 h 255"/>
              <a:gd name="T18" fmla="*/ 42 w 176"/>
              <a:gd name="T19" fmla="*/ 111 h 255"/>
              <a:gd name="T20" fmla="*/ 44 w 176"/>
              <a:gd name="T21" fmla="*/ 108 h 255"/>
              <a:gd name="T22" fmla="*/ 49 w 176"/>
              <a:gd name="T23" fmla="*/ 100 h 255"/>
              <a:gd name="T24" fmla="*/ 55 w 176"/>
              <a:gd name="T25" fmla="*/ 87 h 255"/>
              <a:gd name="T26" fmla="*/ 66 w 176"/>
              <a:gd name="T27" fmla="*/ 73 h 255"/>
              <a:gd name="T28" fmla="*/ 79 w 176"/>
              <a:gd name="T29" fmla="*/ 58 h 255"/>
              <a:gd name="T30" fmla="*/ 94 w 176"/>
              <a:gd name="T31" fmla="*/ 42 h 255"/>
              <a:gd name="T32" fmla="*/ 113 w 176"/>
              <a:gd name="T33" fmla="*/ 28 h 255"/>
              <a:gd name="T34" fmla="*/ 133 w 176"/>
              <a:gd name="T35" fmla="*/ 16 h 255"/>
              <a:gd name="T36" fmla="*/ 157 w 176"/>
              <a:gd name="T37" fmla="*/ 10 h 255"/>
              <a:gd name="T38" fmla="*/ 158 w 176"/>
              <a:gd name="T39" fmla="*/ 12 h 255"/>
              <a:gd name="T40" fmla="*/ 161 w 176"/>
              <a:gd name="T41" fmla="*/ 17 h 255"/>
              <a:gd name="T42" fmla="*/ 163 w 176"/>
              <a:gd name="T43" fmla="*/ 26 h 255"/>
              <a:gd name="T44" fmla="*/ 167 w 176"/>
              <a:gd name="T45" fmla="*/ 39 h 255"/>
              <a:gd name="T46" fmla="*/ 171 w 176"/>
              <a:gd name="T47" fmla="*/ 54 h 255"/>
              <a:gd name="T48" fmla="*/ 175 w 176"/>
              <a:gd name="T49" fmla="*/ 71 h 255"/>
              <a:gd name="T50" fmla="*/ 176 w 176"/>
              <a:gd name="T51" fmla="*/ 89 h 255"/>
              <a:gd name="T52" fmla="*/ 175 w 176"/>
              <a:gd name="T53" fmla="*/ 108 h 255"/>
              <a:gd name="T54" fmla="*/ 172 w 176"/>
              <a:gd name="T55" fmla="*/ 129 h 255"/>
              <a:gd name="T56" fmla="*/ 166 w 176"/>
              <a:gd name="T57" fmla="*/ 148 h 255"/>
              <a:gd name="T58" fmla="*/ 156 w 176"/>
              <a:gd name="T59" fmla="*/ 169 h 255"/>
              <a:gd name="T60" fmla="*/ 141 w 176"/>
              <a:gd name="T61" fmla="*/ 190 h 255"/>
              <a:gd name="T62" fmla="*/ 122 w 176"/>
              <a:gd name="T63" fmla="*/ 208 h 255"/>
              <a:gd name="T64" fmla="*/ 96 w 176"/>
              <a:gd name="T65" fmla="*/ 226 h 255"/>
              <a:gd name="T66" fmla="*/ 65 w 176"/>
              <a:gd name="T67" fmla="*/ 242 h 255"/>
              <a:gd name="T68" fmla="*/ 26 w 176"/>
              <a:gd name="T69" fmla="*/ 255 h 255"/>
              <a:gd name="T70" fmla="*/ 24 w 176"/>
              <a:gd name="T71" fmla="*/ 254 h 255"/>
              <a:gd name="T72" fmla="*/ 22 w 176"/>
              <a:gd name="T73" fmla="*/ 247 h 255"/>
              <a:gd name="T74" fmla="*/ 18 w 176"/>
              <a:gd name="T75" fmla="*/ 238 h 255"/>
              <a:gd name="T76" fmla="*/ 14 w 176"/>
              <a:gd name="T77" fmla="*/ 225 h 255"/>
              <a:gd name="T78" fmla="*/ 9 w 176"/>
              <a:gd name="T79" fmla="*/ 209 h 255"/>
              <a:gd name="T80" fmla="*/ 5 w 176"/>
              <a:gd name="T81" fmla="*/ 193 h 255"/>
              <a:gd name="T82" fmla="*/ 1 w 176"/>
              <a:gd name="T83" fmla="*/ 173 h 255"/>
              <a:gd name="T84" fmla="*/ 0 w 176"/>
              <a:gd name="T85" fmla="*/ 154 h 255"/>
              <a:gd name="T86" fmla="*/ 0 w 176"/>
              <a:gd name="T87" fmla="*/ 133 h 255"/>
              <a:gd name="T88" fmla="*/ 2 w 176"/>
              <a:gd name="T89" fmla="*/ 112 h 255"/>
              <a:gd name="T90" fmla="*/ 7 w 176"/>
              <a:gd name="T91" fmla="*/ 91 h 255"/>
              <a:gd name="T92" fmla="*/ 16 w 176"/>
              <a:gd name="T93" fmla="*/ 72 h 255"/>
              <a:gd name="T94" fmla="*/ 29 w 176"/>
              <a:gd name="T95" fmla="*/ 52 h 255"/>
              <a:gd name="T96" fmla="*/ 48 w 176"/>
              <a:gd name="T97" fmla="*/ 35 h 255"/>
              <a:gd name="T98" fmla="*/ 71 w 176"/>
              <a:gd name="T99" fmla="*/ 21 h 255"/>
              <a:gd name="T100" fmla="*/ 100 w 176"/>
              <a:gd name="T101" fmla="*/ 10 h 255"/>
              <a:gd name="T102" fmla="*/ 133 w 176"/>
              <a:gd name="T103" fmla="*/ 0 h 2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76" h="255">
                <a:moveTo>
                  <a:pt x="133" y="0"/>
                </a:moveTo>
                <a:lnTo>
                  <a:pt x="131" y="2"/>
                </a:lnTo>
                <a:lnTo>
                  <a:pt x="124" y="4"/>
                </a:lnTo>
                <a:lnTo>
                  <a:pt x="113" y="11"/>
                </a:lnTo>
                <a:lnTo>
                  <a:pt x="100" y="20"/>
                </a:lnTo>
                <a:lnTo>
                  <a:pt x="85" y="32"/>
                </a:lnTo>
                <a:lnTo>
                  <a:pt x="72" y="47"/>
                </a:lnTo>
                <a:lnTo>
                  <a:pt x="59" y="65"/>
                </a:lnTo>
                <a:lnTo>
                  <a:pt x="49" y="86"/>
                </a:lnTo>
                <a:lnTo>
                  <a:pt x="42" y="111"/>
                </a:lnTo>
                <a:lnTo>
                  <a:pt x="44" y="108"/>
                </a:lnTo>
                <a:lnTo>
                  <a:pt x="49" y="100"/>
                </a:lnTo>
                <a:lnTo>
                  <a:pt x="55" y="87"/>
                </a:lnTo>
                <a:lnTo>
                  <a:pt x="66" y="73"/>
                </a:lnTo>
                <a:lnTo>
                  <a:pt x="79" y="58"/>
                </a:lnTo>
                <a:lnTo>
                  <a:pt x="94" y="42"/>
                </a:lnTo>
                <a:lnTo>
                  <a:pt x="113" y="28"/>
                </a:lnTo>
                <a:lnTo>
                  <a:pt x="133" y="16"/>
                </a:lnTo>
                <a:lnTo>
                  <a:pt x="157" y="10"/>
                </a:lnTo>
                <a:lnTo>
                  <a:pt x="158" y="12"/>
                </a:lnTo>
                <a:lnTo>
                  <a:pt x="161" y="17"/>
                </a:lnTo>
                <a:lnTo>
                  <a:pt x="163" y="26"/>
                </a:lnTo>
                <a:lnTo>
                  <a:pt x="167" y="39"/>
                </a:lnTo>
                <a:lnTo>
                  <a:pt x="171" y="54"/>
                </a:lnTo>
                <a:lnTo>
                  <a:pt x="175" y="71"/>
                </a:lnTo>
                <a:lnTo>
                  <a:pt x="176" y="89"/>
                </a:lnTo>
                <a:lnTo>
                  <a:pt x="175" y="108"/>
                </a:lnTo>
                <a:lnTo>
                  <a:pt x="172" y="129"/>
                </a:lnTo>
                <a:lnTo>
                  <a:pt x="166" y="148"/>
                </a:lnTo>
                <a:lnTo>
                  <a:pt x="156" y="169"/>
                </a:lnTo>
                <a:lnTo>
                  <a:pt x="141" y="190"/>
                </a:lnTo>
                <a:lnTo>
                  <a:pt x="122" y="208"/>
                </a:lnTo>
                <a:lnTo>
                  <a:pt x="96" y="226"/>
                </a:lnTo>
                <a:lnTo>
                  <a:pt x="65" y="242"/>
                </a:lnTo>
                <a:lnTo>
                  <a:pt x="26" y="255"/>
                </a:lnTo>
                <a:lnTo>
                  <a:pt x="24" y="254"/>
                </a:lnTo>
                <a:lnTo>
                  <a:pt x="22" y="247"/>
                </a:lnTo>
                <a:lnTo>
                  <a:pt x="18" y="238"/>
                </a:lnTo>
                <a:lnTo>
                  <a:pt x="14" y="225"/>
                </a:lnTo>
                <a:lnTo>
                  <a:pt x="9" y="209"/>
                </a:lnTo>
                <a:lnTo>
                  <a:pt x="5" y="193"/>
                </a:lnTo>
                <a:lnTo>
                  <a:pt x="1" y="173"/>
                </a:lnTo>
                <a:lnTo>
                  <a:pt x="0" y="154"/>
                </a:lnTo>
                <a:lnTo>
                  <a:pt x="0" y="133"/>
                </a:lnTo>
                <a:lnTo>
                  <a:pt x="2" y="112"/>
                </a:lnTo>
                <a:lnTo>
                  <a:pt x="7" y="91"/>
                </a:lnTo>
                <a:lnTo>
                  <a:pt x="16" y="72"/>
                </a:lnTo>
                <a:lnTo>
                  <a:pt x="29" y="52"/>
                </a:lnTo>
                <a:lnTo>
                  <a:pt x="48" y="35"/>
                </a:lnTo>
                <a:lnTo>
                  <a:pt x="71" y="21"/>
                </a:lnTo>
                <a:lnTo>
                  <a:pt x="100" y="10"/>
                </a:lnTo>
                <a:lnTo>
                  <a:pt x="133" y="0"/>
                </a:lnTo>
                <a:close/>
              </a:path>
            </a:pathLst>
          </a:custGeom>
          <a:solidFill>
            <a:schemeClr val="accent1">
              <a:lumMod val="100000"/>
            </a:schemeClr>
          </a:solidFill>
          <a:ln w="0">
            <a:noFill/>
            <a:prstDash val="solid"/>
            <a:round/>
          </a:ln>
        </p:spPr>
        <p:txBody>
          <a:bodyPr anchor="ctr"/>
          <a:lstStyle/>
          <a:p>
            <a:pPr algn="ctr"/>
            <a:endParaRPr/>
          </a:p>
        </p:txBody>
      </p:sp>
      <p:sp>
        <p:nvSpPr>
          <p:cNvPr id="20" name="千图PPT彼岸天：ID 8661124库_任意多边形 19"/>
          <p:cNvSpPr/>
          <p:nvPr>
            <p:custDataLst>
              <p:tags r:id="rId4"/>
            </p:custDataLst>
          </p:nvPr>
        </p:nvSpPr>
        <p:spPr bwMode="auto">
          <a:xfrm>
            <a:off x="1324444" y="4228271"/>
            <a:ext cx="371758" cy="261175"/>
          </a:xfrm>
          <a:custGeom>
            <a:avLst/>
            <a:gdLst>
              <a:gd name="T0" fmla="*/ 103 w 256"/>
              <a:gd name="T1" fmla="*/ 0 h 177"/>
              <a:gd name="T2" fmla="*/ 123 w 256"/>
              <a:gd name="T3" fmla="*/ 0 h 177"/>
              <a:gd name="T4" fmla="*/ 144 w 256"/>
              <a:gd name="T5" fmla="*/ 3 h 177"/>
              <a:gd name="T6" fmla="*/ 165 w 256"/>
              <a:gd name="T7" fmla="*/ 8 h 177"/>
              <a:gd name="T8" fmla="*/ 184 w 256"/>
              <a:gd name="T9" fmla="*/ 19 h 177"/>
              <a:gd name="T10" fmla="*/ 203 w 256"/>
              <a:gd name="T11" fmla="*/ 32 h 177"/>
              <a:gd name="T12" fmla="*/ 220 w 256"/>
              <a:gd name="T13" fmla="*/ 48 h 177"/>
              <a:gd name="T14" fmla="*/ 235 w 256"/>
              <a:gd name="T15" fmla="*/ 72 h 177"/>
              <a:gd name="T16" fmla="*/ 247 w 256"/>
              <a:gd name="T17" fmla="*/ 100 h 177"/>
              <a:gd name="T18" fmla="*/ 256 w 256"/>
              <a:gd name="T19" fmla="*/ 135 h 177"/>
              <a:gd name="T20" fmla="*/ 255 w 256"/>
              <a:gd name="T21" fmla="*/ 133 h 177"/>
              <a:gd name="T22" fmla="*/ 251 w 256"/>
              <a:gd name="T23" fmla="*/ 125 h 177"/>
              <a:gd name="T24" fmla="*/ 244 w 256"/>
              <a:gd name="T25" fmla="*/ 115 h 177"/>
              <a:gd name="T26" fmla="*/ 235 w 256"/>
              <a:gd name="T27" fmla="*/ 102 h 177"/>
              <a:gd name="T28" fmla="*/ 223 w 256"/>
              <a:gd name="T29" fmla="*/ 87 h 177"/>
              <a:gd name="T30" fmla="*/ 209 w 256"/>
              <a:gd name="T31" fmla="*/ 73 h 177"/>
              <a:gd name="T32" fmla="*/ 191 w 256"/>
              <a:gd name="T33" fmla="*/ 60 h 177"/>
              <a:gd name="T34" fmla="*/ 169 w 256"/>
              <a:gd name="T35" fmla="*/ 51 h 177"/>
              <a:gd name="T36" fmla="*/ 144 w 256"/>
              <a:gd name="T37" fmla="*/ 45 h 177"/>
              <a:gd name="T38" fmla="*/ 147 w 256"/>
              <a:gd name="T39" fmla="*/ 46 h 177"/>
              <a:gd name="T40" fmla="*/ 156 w 256"/>
              <a:gd name="T41" fmla="*/ 50 h 177"/>
              <a:gd name="T42" fmla="*/ 168 w 256"/>
              <a:gd name="T43" fmla="*/ 58 h 177"/>
              <a:gd name="T44" fmla="*/ 183 w 256"/>
              <a:gd name="T45" fmla="*/ 68 h 177"/>
              <a:gd name="T46" fmla="*/ 199 w 256"/>
              <a:gd name="T47" fmla="*/ 81 h 177"/>
              <a:gd name="T48" fmla="*/ 214 w 256"/>
              <a:gd name="T49" fmla="*/ 97 h 177"/>
              <a:gd name="T50" fmla="*/ 229 w 256"/>
              <a:gd name="T51" fmla="*/ 115 h 177"/>
              <a:gd name="T52" fmla="*/ 239 w 256"/>
              <a:gd name="T53" fmla="*/ 135 h 177"/>
              <a:gd name="T54" fmla="*/ 247 w 256"/>
              <a:gd name="T55" fmla="*/ 159 h 177"/>
              <a:gd name="T56" fmla="*/ 244 w 256"/>
              <a:gd name="T57" fmla="*/ 159 h 177"/>
              <a:gd name="T58" fmla="*/ 238 w 256"/>
              <a:gd name="T59" fmla="*/ 161 h 177"/>
              <a:gd name="T60" fmla="*/ 229 w 256"/>
              <a:gd name="T61" fmla="*/ 165 h 177"/>
              <a:gd name="T62" fmla="*/ 217 w 256"/>
              <a:gd name="T63" fmla="*/ 169 h 177"/>
              <a:gd name="T64" fmla="*/ 203 w 256"/>
              <a:gd name="T65" fmla="*/ 173 h 177"/>
              <a:gd name="T66" fmla="*/ 186 w 256"/>
              <a:gd name="T67" fmla="*/ 176 h 177"/>
              <a:gd name="T68" fmla="*/ 168 w 256"/>
              <a:gd name="T69" fmla="*/ 177 h 177"/>
              <a:gd name="T70" fmla="*/ 148 w 256"/>
              <a:gd name="T71" fmla="*/ 177 h 177"/>
              <a:gd name="T72" fmla="*/ 127 w 256"/>
              <a:gd name="T73" fmla="*/ 173 h 177"/>
              <a:gd name="T74" fmla="*/ 106 w 256"/>
              <a:gd name="T75" fmla="*/ 168 h 177"/>
              <a:gd name="T76" fmla="*/ 86 w 256"/>
              <a:gd name="T77" fmla="*/ 158 h 177"/>
              <a:gd name="T78" fmla="*/ 66 w 256"/>
              <a:gd name="T79" fmla="*/ 142 h 177"/>
              <a:gd name="T80" fmla="*/ 47 w 256"/>
              <a:gd name="T81" fmla="*/ 122 h 177"/>
              <a:gd name="T82" fmla="*/ 30 w 256"/>
              <a:gd name="T83" fmla="*/ 98 h 177"/>
              <a:gd name="T84" fmla="*/ 14 w 256"/>
              <a:gd name="T85" fmla="*/ 65 h 177"/>
              <a:gd name="T86" fmla="*/ 0 w 256"/>
              <a:gd name="T87" fmla="*/ 28 h 177"/>
              <a:gd name="T88" fmla="*/ 2 w 256"/>
              <a:gd name="T89" fmla="*/ 26 h 177"/>
              <a:gd name="T90" fmla="*/ 9 w 256"/>
              <a:gd name="T91" fmla="*/ 24 h 177"/>
              <a:gd name="T92" fmla="*/ 18 w 256"/>
              <a:gd name="T93" fmla="*/ 20 h 177"/>
              <a:gd name="T94" fmla="*/ 31 w 256"/>
              <a:gd name="T95" fmla="*/ 15 h 177"/>
              <a:gd name="T96" fmla="*/ 45 w 256"/>
              <a:gd name="T97" fmla="*/ 11 h 177"/>
              <a:gd name="T98" fmla="*/ 64 w 256"/>
              <a:gd name="T99" fmla="*/ 6 h 177"/>
              <a:gd name="T100" fmla="*/ 82 w 256"/>
              <a:gd name="T101" fmla="*/ 3 h 177"/>
              <a:gd name="T102" fmla="*/ 103 w 256"/>
              <a:gd name="T103" fmla="*/ 0 h 1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256" h="177">
                <a:moveTo>
                  <a:pt x="103" y="0"/>
                </a:moveTo>
                <a:lnTo>
                  <a:pt x="123" y="0"/>
                </a:lnTo>
                <a:lnTo>
                  <a:pt x="144" y="3"/>
                </a:lnTo>
                <a:lnTo>
                  <a:pt x="165" y="8"/>
                </a:lnTo>
                <a:lnTo>
                  <a:pt x="184" y="19"/>
                </a:lnTo>
                <a:lnTo>
                  <a:pt x="203" y="32"/>
                </a:lnTo>
                <a:lnTo>
                  <a:pt x="220" y="48"/>
                </a:lnTo>
                <a:lnTo>
                  <a:pt x="235" y="72"/>
                </a:lnTo>
                <a:lnTo>
                  <a:pt x="247" y="100"/>
                </a:lnTo>
                <a:lnTo>
                  <a:pt x="256" y="135"/>
                </a:lnTo>
                <a:lnTo>
                  <a:pt x="255" y="133"/>
                </a:lnTo>
                <a:lnTo>
                  <a:pt x="251" y="125"/>
                </a:lnTo>
                <a:lnTo>
                  <a:pt x="244" y="115"/>
                </a:lnTo>
                <a:lnTo>
                  <a:pt x="235" y="102"/>
                </a:lnTo>
                <a:lnTo>
                  <a:pt x="223" y="87"/>
                </a:lnTo>
                <a:lnTo>
                  <a:pt x="209" y="73"/>
                </a:lnTo>
                <a:lnTo>
                  <a:pt x="191" y="60"/>
                </a:lnTo>
                <a:lnTo>
                  <a:pt x="169" y="51"/>
                </a:lnTo>
                <a:lnTo>
                  <a:pt x="144" y="45"/>
                </a:lnTo>
                <a:lnTo>
                  <a:pt x="147" y="46"/>
                </a:lnTo>
                <a:lnTo>
                  <a:pt x="156" y="50"/>
                </a:lnTo>
                <a:lnTo>
                  <a:pt x="168" y="58"/>
                </a:lnTo>
                <a:lnTo>
                  <a:pt x="183" y="68"/>
                </a:lnTo>
                <a:lnTo>
                  <a:pt x="199" y="81"/>
                </a:lnTo>
                <a:lnTo>
                  <a:pt x="214" y="97"/>
                </a:lnTo>
                <a:lnTo>
                  <a:pt x="229" y="115"/>
                </a:lnTo>
                <a:lnTo>
                  <a:pt x="239" y="135"/>
                </a:lnTo>
                <a:lnTo>
                  <a:pt x="247" y="159"/>
                </a:lnTo>
                <a:lnTo>
                  <a:pt x="244" y="159"/>
                </a:lnTo>
                <a:lnTo>
                  <a:pt x="238" y="161"/>
                </a:lnTo>
                <a:lnTo>
                  <a:pt x="229" y="165"/>
                </a:lnTo>
                <a:lnTo>
                  <a:pt x="217" y="169"/>
                </a:lnTo>
                <a:lnTo>
                  <a:pt x="203" y="173"/>
                </a:lnTo>
                <a:lnTo>
                  <a:pt x="186" y="176"/>
                </a:lnTo>
                <a:lnTo>
                  <a:pt x="168" y="177"/>
                </a:lnTo>
                <a:lnTo>
                  <a:pt x="148" y="177"/>
                </a:lnTo>
                <a:lnTo>
                  <a:pt x="127" y="173"/>
                </a:lnTo>
                <a:lnTo>
                  <a:pt x="106" y="168"/>
                </a:lnTo>
                <a:lnTo>
                  <a:pt x="86" y="158"/>
                </a:lnTo>
                <a:lnTo>
                  <a:pt x="66" y="142"/>
                </a:lnTo>
                <a:lnTo>
                  <a:pt x="47" y="122"/>
                </a:lnTo>
                <a:lnTo>
                  <a:pt x="30" y="98"/>
                </a:lnTo>
                <a:lnTo>
                  <a:pt x="14" y="65"/>
                </a:lnTo>
                <a:lnTo>
                  <a:pt x="0" y="28"/>
                </a:lnTo>
                <a:lnTo>
                  <a:pt x="2" y="26"/>
                </a:lnTo>
                <a:lnTo>
                  <a:pt x="9" y="24"/>
                </a:lnTo>
                <a:lnTo>
                  <a:pt x="18" y="20"/>
                </a:lnTo>
                <a:lnTo>
                  <a:pt x="31" y="15"/>
                </a:lnTo>
                <a:lnTo>
                  <a:pt x="45" y="11"/>
                </a:lnTo>
                <a:lnTo>
                  <a:pt x="64" y="6"/>
                </a:lnTo>
                <a:lnTo>
                  <a:pt x="82" y="3"/>
                </a:lnTo>
                <a:lnTo>
                  <a:pt x="103" y="0"/>
                </a:lnTo>
                <a:close/>
              </a:path>
            </a:pathLst>
          </a:custGeom>
          <a:solidFill>
            <a:schemeClr val="accent1">
              <a:lumMod val="100000"/>
            </a:schemeClr>
          </a:solidFill>
          <a:ln w="0">
            <a:noFill/>
            <a:prstDash val="solid"/>
            <a:round/>
          </a:ln>
        </p:spPr>
        <p:txBody>
          <a:bodyPr anchor="ctr"/>
          <a:lstStyle/>
          <a:p>
            <a:pPr algn="ctr"/>
            <a:endParaRPr/>
          </a:p>
        </p:txBody>
      </p:sp>
      <p:sp>
        <p:nvSpPr>
          <p:cNvPr id="21" name="千图PPT彼岸天：ID 8661124库_任意多边形 20"/>
          <p:cNvSpPr/>
          <p:nvPr>
            <p:custDataLst>
              <p:tags r:id="rId5"/>
            </p:custDataLst>
          </p:nvPr>
        </p:nvSpPr>
        <p:spPr bwMode="auto">
          <a:xfrm>
            <a:off x="839416" y="3878563"/>
            <a:ext cx="370307" cy="259699"/>
          </a:xfrm>
          <a:custGeom>
            <a:avLst/>
            <a:gdLst>
              <a:gd name="T0" fmla="*/ 101 w 255"/>
              <a:gd name="T1" fmla="*/ 0 h 176"/>
              <a:gd name="T2" fmla="*/ 122 w 255"/>
              <a:gd name="T3" fmla="*/ 0 h 176"/>
              <a:gd name="T4" fmla="*/ 143 w 255"/>
              <a:gd name="T5" fmla="*/ 2 h 176"/>
              <a:gd name="T6" fmla="*/ 164 w 255"/>
              <a:gd name="T7" fmla="*/ 8 h 176"/>
              <a:gd name="T8" fmla="*/ 183 w 255"/>
              <a:gd name="T9" fmla="*/ 17 h 176"/>
              <a:gd name="T10" fmla="*/ 203 w 255"/>
              <a:gd name="T11" fmla="*/ 30 h 176"/>
              <a:gd name="T12" fmla="*/ 220 w 255"/>
              <a:gd name="T13" fmla="*/ 48 h 176"/>
              <a:gd name="T14" fmla="*/ 234 w 255"/>
              <a:gd name="T15" fmla="*/ 71 h 176"/>
              <a:gd name="T16" fmla="*/ 246 w 255"/>
              <a:gd name="T17" fmla="*/ 100 h 176"/>
              <a:gd name="T18" fmla="*/ 255 w 255"/>
              <a:gd name="T19" fmla="*/ 135 h 176"/>
              <a:gd name="T20" fmla="*/ 255 w 255"/>
              <a:gd name="T21" fmla="*/ 132 h 176"/>
              <a:gd name="T22" fmla="*/ 251 w 255"/>
              <a:gd name="T23" fmla="*/ 125 h 176"/>
              <a:gd name="T24" fmla="*/ 244 w 255"/>
              <a:gd name="T25" fmla="*/ 113 h 176"/>
              <a:gd name="T26" fmla="*/ 235 w 255"/>
              <a:gd name="T27" fmla="*/ 100 h 176"/>
              <a:gd name="T28" fmla="*/ 223 w 255"/>
              <a:gd name="T29" fmla="*/ 86 h 176"/>
              <a:gd name="T30" fmla="*/ 208 w 255"/>
              <a:gd name="T31" fmla="*/ 73 h 176"/>
              <a:gd name="T32" fmla="*/ 190 w 255"/>
              <a:gd name="T33" fmla="*/ 60 h 176"/>
              <a:gd name="T34" fmla="*/ 169 w 255"/>
              <a:gd name="T35" fmla="*/ 49 h 176"/>
              <a:gd name="T36" fmla="*/ 144 w 255"/>
              <a:gd name="T37" fmla="*/ 43 h 176"/>
              <a:gd name="T38" fmla="*/ 147 w 255"/>
              <a:gd name="T39" fmla="*/ 44 h 176"/>
              <a:gd name="T40" fmla="*/ 155 w 255"/>
              <a:gd name="T41" fmla="*/ 49 h 176"/>
              <a:gd name="T42" fmla="*/ 168 w 255"/>
              <a:gd name="T43" fmla="*/ 56 h 176"/>
              <a:gd name="T44" fmla="*/ 182 w 255"/>
              <a:gd name="T45" fmla="*/ 66 h 176"/>
              <a:gd name="T46" fmla="*/ 197 w 255"/>
              <a:gd name="T47" fmla="*/ 79 h 176"/>
              <a:gd name="T48" fmla="*/ 214 w 255"/>
              <a:gd name="T49" fmla="*/ 95 h 176"/>
              <a:gd name="T50" fmla="*/ 227 w 255"/>
              <a:gd name="T51" fmla="*/ 113 h 176"/>
              <a:gd name="T52" fmla="*/ 239 w 255"/>
              <a:gd name="T53" fmla="*/ 134 h 176"/>
              <a:gd name="T54" fmla="*/ 246 w 255"/>
              <a:gd name="T55" fmla="*/ 157 h 176"/>
              <a:gd name="T56" fmla="*/ 243 w 255"/>
              <a:gd name="T57" fmla="*/ 158 h 176"/>
              <a:gd name="T58" fmla="*/ 238 w 255"/>
              <a:gd name="T59" fmla="*/ 161 h 176"/>
              <a:gd name="T60" fmla="*/ 229 w 255"/>
              <a:gd name="T61" fmla="*/ 165 h 176"/>
              <a:gd name="T62" fmla="*/ 217 w 255"/>
              <a:gd name="T63" fmla="*/ 169 h 176"/>
              <a:gd name="T64" fmla="*/ 201 w 255"/>
              <a:gd name="T65" fmla="*/ 171 h 176"/>
              <a:gd name="T66" fmla="*/ 184 w 255"/>
              <a:gd name="T67" fmla="*/ 175 h 176"/>
              <a:gd name="T68" fmla="*/ 166 w 255"/>
              <a:gd name="T69" fmla="*/ 176 h 176"/>
              <a:gd name="T70" fmla="*/ 147 w 255"/>
              <a:gd name="T71" fmla="*/ 175 h 176"/>
              <a:gd name="T72" fmla="*/ 127 w 255"/>
              <a:gd name="T73" fmla="*/ 173 h 176"/>
              <a:gd name="T74" fmla="*/ 106 w 255"/>
              <a:gd name="T75" fmla="*/ 166 h 176"/>
              <a:gd name="T76" fmla="*/ 86 w 255"/>
              <a:gd name="T77" fmla="*/ 156 h 176"/>
              <a:gd name="T78" fmla="*/ 65 w 255"/>
              <a:gd name="T79" fmla="*/ 141 h 176"/>
              <a:gd name="T80" fmla="*/ 47 w 255"/>
              <a:gd name="T81" fmla="*/ 122 h 176"/>
              <a:gd name="T82" fmla="*/ 28 w 255"/>
              <a:gd name="T83" fmla="*/ 96 h 176"/>
              <a:gd name="T84" fmla="*/ 13 w 255"/>
              <a:gd name="T85" fmla="*/ 65 h 176"/>
              <a:gd name="T86" fmla="*/ 0 w 255"/>
              <a:gd name="T87" fmla="*/ 26 h 176"/>
              <a:gd name="T88" fmla="*/ 1 w 255"/>
              <a:gd name="T89" fmla="*/ 26 h 176"/>
              <a:gd name="T90" fmla="*/ 8 w 255"/>
              <a:gd name="T91" fmla="*/ 22 h 176"/>
              <a:gd name="T92" fmla="*/ 18 w 255"/>
              <a:gd name="T93" fmla="*/ 18 h 176"/>
              <a:gd name="T94" fmla="*/ 30 w 255"/>
              <a:gd name="T95" fmla="*/ 14 h 176"/>
              <a:gd name="T96" fmla="*/ 45 w 255"/>
              <a:gd name="T97" fmla="*/ 9 h 176"/>
              <a:gd name="T98" fmla="*/ 62 w 255"/>
              <a:gd name="T99" fmla="*/ 5 h 176"/>
              <a:gd name="T100" fmla="*/ 82 w 255"/>
              <a:gd name="T101" fmla="*/ 1 h 176"/>
              <a:gd name="T102" fmla="*/ 101 w 255"/>
              <a:gd name="T103" fmla="*/ 0 h 1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255" h="176">
                <a:moveTo>
                  <a:pt x="101" y="0"/>
                </a:moveTo>
                <a:lnTo>
                  <a:pt x="122" y="0"/>
                </a:lnTo>
                <a:lnTo>
                  <a:pt x="143" y="2"/>
                </a:lnTo>
                <a:lnTo>
                  <a:pt x="164" y="8"/>
                </a:lnTo>
                <a:lnTo>
                  <a:pt x="183" y="17"/>
                </a:lnTo>
                <a:lnTo>
                  <a:pt x="203" y="30"/>
                </a:lnTo>
                <a:lnTo>
                  <a:pt x="220" y="48"/>
                </a:lnTo>
                <a:lnTo>
                  <a:pt x="234" y="71"/>
                </a:lnTo>
                <a:lnTo>
                  <a:pt x="246" y="100"/>
                </a:lnTo>
                <a:lnTo>
                  <a:pt x="255" y="135"/>
                </a:lnTo>
                <a:lnTo>
                  <a:pt x="255" y="132"/>
                </a:lnTo>
                <a:lnTo>
                  <a:pt x="251" y="125"/>
                </a:lnTo>
                <a:lnTo>
                  <a:pt x="244" y="113"/>
                </a:lnTo>
                <a:lnTo>
                  <a:pt x="235" y="100"/>
                </a:lnTo>
                <a:lnTo>
                  <a:pt x="223" y="86"/>
                </a:lnTo>
                <a:lnTo>
                  <a:pt x="208" y="73"/>
                </a:lnTo>
                <a:lnTo>
                  <a:pt x="190" y="60"/>
                </a:lnTo>
                <a:lnTo>
                  <a:pt x="169" y="49"/>
                </a:lnTo>
                <a:lnTo>
                  <a:pt x="144" y="43"/>
                </a:lnTo>
                <a:lnTo>
                  <a:pt x="147" y="44"/>
                </a:lnTo>
                <a:lnTo>
                  <a:pt x="155" y="49"/>
                </a:lnTo>
                <a:lnTo>
                  <a:pt x="168" y="56"/>
                </a:lnTo>
                <a:lnTo>
                  <a:pt x="182" y="66"/>
                </a:lnTo>
                <a:lnTo>
                  <a:pt x="197" y="79"/>
                </a:lnTo>
                <a:lnTo>
                  <a:pt x="214" y="95"/>
                </a:lnTo>
                <a:lnTo>
                  <a:pt x="227" y="113"/>
                </a:lnTo>
                <a:lnTo>
                  <a:pt x="239" y="134"/>
                </a:lnTo>
                <a:lnTo>
                  <a:pt x="246" y="157"/>
                </a:lnTo>
                <a:lnTo>
                  <a:pt x="243" y="158"/>
                </a:lnTo>
                <a:lnTo>
                  <a:pt x="238" y="161"/>
                </a:lnTo>
                <a:lnTo>
                  <a:pt x="229" y="165"/>
                </a:lnTo>
                <a:lnTo>
                  <a:pt x="217" y="169"/>
                </a:lnTo>
                <a:lnTo>
                  <a:pt x="201" y="171"/>
                </a:lnTo>
                <a:lnTo>
                  <a:pt x="184" y="175"/>
                </a:lnTo>
                <a:lnTo>
                  <a:pt x="166" y="176"/>
                </a:lnTo>
                <a:lnTo>
                  <a:pt x="147" y="175"/>
                </a:lnTo>
                <a:lnTo>
                  <a:pt x="127" y="173"/>
                </a:lnTo>
                <a:lnTo>
                  <a:pt x="106" y="166"/>
                </a:lnTo>
                <a:lnTo>
                  <a:pt x="86" y="156"/>
                </a:lnTo>
                <a:lnTo>
                  <a:pt x="65" y="141"/>
                </a:lnTo>
                <a:lnTo>
                  <a:pt x="47" y="122"/>
                </a:lnTo>
                <a:lnTo>
                  <a:pt x="28" y="96"/>
                </a:lnTo>
                <a:lnTo>
                  <a:pt x="13" y="65"/>
                </a:lnTo>
                <a:lnTo>
                  <a:pt x="0" y="26"/>
                </a:lnTo>
                <a:lnTo>
                  <a:pt x="1" y="26"/>
                </a:lnTo>
                <a:lnTo>
                  <a:pt x="8" y="22"/>
                </a:lnTo>
                <a:lnTo>
                  <a:pt x="18" y="18"/>
                </a:lnTo>
                <a:lnTo>
                  <a:pt x="30" y="14"/>
                </a:lnTo>
                <a:lnTo>
                  <a:pt x="45" y="9"/>
                </a:lnTo>
                <a:lnTo>
                  <a:pt x="62" y="5"/>
                </a:lnTo>
                <a:lnTo>
                  <a:pt x="82" y="1"/>
                </a:lnTo>
                <a:lnTo>
                  <a:pt x="101" y="0"/>
                </a:lnTo>
                <a:close/>
              </a:path>
            </a:pathLst>
          </a:custGeom>
          <a:solidFill>
            <a:schemeClr val="accent1">
              <a:lumMod val="100000"/>
            </a:schemeClr>
          </a:solidFill>
          <a:ln w="0">
            <a:noFill/>
            <a:prstDash val="solid"/>
            <a:round/>
          </a:ln>
        </p:spPr>
        <p:txBody>
          <a:bodyPr anchor="ctr"/>
          <a:lstStyle/>
          <a:p>
            <a:pPr algn="ctr"/>
            <a:endParaRPr/>
          </a:p>
        </p:txBody>
      </p:sp>
      <p:sp>
        <p:nvSpPr>
          <p:cNvPr id="22" name="千图PPT彼岸天：ID 8661124库_任意多边形 21"/>
          <p:cNvSpPr/>
          <p:nvPr>
            <p:custDataLst>
              <p:tags r:id="rId6"/>
            </p:custDataLst>
          </p:nvPr>
        </p:nvSpPr>
        <p:spPr bwMode="auto">
          <a:xfrm>
            <a:off x="1198105" y="3313424"/>
            <a:ext cx="254132" cy="392499"/>
          </a:xfrm>
          <a:custGeom>
            <a:avLst/>
            <a:gdLst>
              <a:gd name="T0" fmla="*/ 35 w 175"/>
              <a:gd name="T1" fmla="*/ 0 h 266"/>
              <a:gd name="T2" fmla="*/ 36 w 175"/>
              <a:gd name="T3" fmla="*/ 1 h 266"/>
              <a:gd name="T4" fmla="*/ 43 w 175"/>
              <a:gd name="T5" fmla="*/ 4 h 266"/>
              <a:gd name="T6" fmla="*/ 53 w 175"/>
              <a:gd name="T7" fmla="*/ 8 h 266"/>
              <a:gd name="T8" fmla="*/ 65 w 175"/>
              <a:gd name="T9" fmla="*/ 13 h 266"/>
              <a:gd name="T10" fmla="*/ 79 w 175"/>
              <a:gd name="T11" fmla="*/ 21 h 266"/>
              <a:gd name="T12" fmla="*/ 95 w 175"/>
              <a:gd name="T13" fmla="*/ 30 h 266"/>
              <a:gd name="T14" fmla="*/ 110 w 175"/>
              <a:gd name="T15" fmla="*/ 40 h 266"/>
              <a:gd name="T16" fmla="*/ 126 w 175"/>
              <a:gd name="T17" fmla="*/ 53 h 266"/>
              <a:gd name="T18" fmla="*/ 140 w 175"/>
              <a:gd name="T19" fmla="*/ 67 h 266"/>
              <a:gd name="T20" fmla="*/ 153 w 175"/>
              <a:gd name="T21" fmla="*/ 84 h 266"/>
              <a:gd name="T22" fmla="*/ 164 w 175"/>
              <a:gd name="T23" fmla="*/ 102 h 266"/>
              <a:gd name="T24" fmla="*/ 171 w 175"/>
              <a:gd name="T25" fmla="*/ 123 h 266"/>
              <a:gd name="T26" fmla="*/ 175 w 175"/>
              <a:gd name="T27" fmla="*/ 145 h 266"/>
              <a:gd name="T28" fmla="*/ 174 w 175"/>
              <a:gd name="T29" fmla="*/ 170 h 266"/>
              <a:gd name="T30" fmla="*/ 169 w 175"/>
              <a:gd name="T31" fmla="*/ 197 h 266"/>
              <a:gd name="T32" fmla="*/ 157 w 175"/>
              <a:gd name="T33" fmla="*/ 226 h 266"/>
              <a:gd name="T34" fmla="*/ 139 w 175"/>
              <a:gd name="T35" fmla="*/ 257 h 266"/>
              <a:gd name="T36" fmla="*/ 140 w 175"/>
              <a:gd name="T37" fmla="*/ 254 h 266"/>
              <a:gd name="T38" fmla="*/ 143 w 175"/>
              <a:gd name="T39" fmla="*/ 247 h 266"/>
              <a:gd name="T40" fmla="*/ 145 w 175"/>
              <a:gd name="T41" fmla="*/ 235 h 266"/>
              <a:gd name="T42" fmla="*/ 148 w 175"/>
              <a:gd name="T43" fmla="*/ 219 h 266"/>
              <a:gd name="T44" fmla="*/ 149 w 175"/>
              <a:gd name="T45" fmla="*/ 200 h 266"/>
              <a:gd name="T46" fmla="*/ 149 w 175"/>
              <a:gd name="T47" fmla="*/ 180 h 266"/>
              <a:gd name="T48" fmla="*/ 145 w 175"/>
              <a:gd name="T49" fmla="*/ 158 h 266"/>
              <a:gd name="T50" fmla="*/ 138 w 175"/>
              <a:gd name="T51" fmla="*/ 136 h 266"/>
              <a:gd name="T52" fmla="*/ 125 w 175"/>
              <a:gd name="T53" fmla="*/ 114 h 266"/>
              <a:gd name="T54" fmla="*/ 126 w 175"/>
              <a:gd name="T55" fmla="*/ 117 h 266"/>
              <a:gd name="T56" fmla="*/ 128 w 175"/>
              <a:gd name="T57" fmla="*/ 126 h 266"/>
              <a:gd name="T58" fmla="*/ 131 w 175"/>
              <a:gd name="T59" fmla="*/ 140 h 266"/>
              <a:gd name="T60" fmla="*/ 135 w 175"/>
              <a:gd name="T61" fmla="*/ 157 h 266"/>
              <a:gd name="T62" fmla="*/ 138 w 175"/>
              <a:gd name="T63" fmla="*/ 178 h 266"/>
              <a:gd name="T64" fmla="*/ 138 w 175"/>
              <a:gd name="T65" fmla="*/ 200 h 266"/>
              <a:gd name="T66" fmla="*/ 134 w 175"/>
              <a:gd name="T67" fmla="*/ 223 h 266"/>
              <a:gd name="T68" fmla="*/ 127 w 175"/>
              <a:gd name="T69" fmla="*/ 245 h 266"/>
              <a:gd name="T70" fmla="*/ 115 w 175"/>
              <a:gd name="T71" fmla="*/ 266 h 266"/>
              <a:gd name="T72" fmla="*/ 114 w 175"/>
              <a:gd name="T73" fmla="*/ 266 h 266"/>
              <a:gd name="T74" fmla="*/ 109 w 175"/>
              <a:gd name="T75" fmla="*/ 263 h 266"/>
              <a:gd name="T76" fmla="*/ 100 w 175"/>
              <a:gd name="T77" fmla="*/ 260 h 266"/>
              <a:gd name="T78" fmla="*/ 89 w 175"/>
              <a:gd name="T79" fmla="*/ 254 h 266"/>
              <a:gd name="T80" fmla="*/ 78 w 175"/>
              <a:gd name="T81" fmla="*/ 248 h 266"/>
              <a:gd name="T82" fmla="*/ 65 w 175"/>
              <a:gd name="T83" fmla="*/ 240 h 266"/>
              <a:gd name="T84" fmla="*/ 52 w 175"/>
              <a:gd name="T85" fmla="*/ 230 h 266"/>
              <a:gd name="T86" fmla="*/ 39 w 175"/>
              <a:gd name="T87" fmla="*/ 217 h 266"/>
              <a:gd name="T88" fmla="*/ 27 w 175"/>
              <a:gd name="T89" fmla="*/ 202 h 266"/>
              <a:gd name="T90" fmla="*/ 17 w 175"/>
              <a:gd name="T91" fmla="*/ 186 h 266"/>
              <a:gd name="T92" fmla="*/ 8 w 175"/>
              <a:gd name="T93" fmla="*/ 167 h 266"/>
              <a:gd name="T94" fmla="*/ 2 w 175"/>
              <a:gd name="T95" fmla="*/ 145 h 266"/>
              <a:gd name="T96" fmla="*/ 0 w 175"/>
              <a:gd name="T97" fmla="*/ 122 h 266"/>
              <a:gd name="T98" fmla="*/ 1 w 175"/>
              <a:gd name="T99" fmla="*/ 96 h 266"/>
              <a:gd name="T100" fmla="*/ 6 w 175"/>
              <a:gd name="T101" fmla="*/ 66 h 266"/>
              <a:gd name="T102" fmla="*/ 18 w 175"/>
              <a:gd name="T103" fmla="*/ 35 h 266"/>
              <a:gd name="T104" fmla="*/ 35 w 175"/>
              <a:gd name="T105" fmla="*/ 0 h 2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75" h="266">
                <a:moveTo>
                  <a:pt x="35" y="0"/>
                </a:moveTo>
                <a:lnTo>
                  <a:pt x="36" y="1"/>
                </a:lnTo>
                <a:lnTo>
                  <a:pt x="43" y="4"/>
                </a:lnTo>
                <a:lnTo>
                  <a:pt x="53" y="8"/>
                </a:lnTo>
                <a:lnTo>
                  <a:pt x="65" y="13"/>
                </a:lnTo>
                <a:lnTo>
                  <a:pt x="79" y="21"/>
                </a:lnTo>
                <a:lnTo>
                  <a:pt x="95" y="30"/>
                </a:lnTo>
                <a:lnTo>
                  <a:pt x="110" y="40"/>
                </a:lnTo>
                <a:lnTo>
                  <a:pt x="126" y="53"/>
                </a:lnTo>
                <a:lnTo>
                  <a:pt x="140" y="67"/>
                </a:lnTo>
                <a:lnTo>
                  <a:pt x="153" y="84"/>
                </a:lnTo>
                <a:lnTo>
                  <a:pt x="164" y="102"/>
                </a:lnTo>
                <a:lnTo>
                  <a:pt x="171" y="123"/>
                </a:lnTo>
                <a:lnTo>
                  <a:pt x="175" y="145"/>
                </a:lnTo>
                <a:lnTo>
                  <a:pt x="174" y="170"/>
                </a:lnTo>
                <a:lnTo>
                  <a:pt x="169" y="197"/>
                </a:lnTo>
                <a:lnTo>
                  <a:pt x="157" y="226"/>
                </a:lnTo>
                <a:lnTo>
                  <a:pt x="139" y="257"/>
                </a:lnTo>
                <a:lnTo>
                  <a:pt x="140" y="254"/>
                </a:lnTo>
                <a:lnTo>
                  <a:pt x="143" y="247"/>
                </a:lnTo>
                <a:lnTo>
                  <a:pt x="145" y="235"/>
                </a:lnTo>
                <a:lnTo>
                  <a:pt x="148" y="219"/>
                </a:lnTo>
                <a:lnTo>
                  <a:pt x="149" y="200"/>
                </a:lnTo>
                <a:lnTo>
                  <a:pt x="149" y="180"/>
                </a:lnTo>
                <a:lnTo>
                  <a:pt x="145" y="158"/>
                </a:lnTo>
                <a:lnTo>
                  <a:pt x="138" y="136"/>
                </a:lnTo>
                <a:lnTo>
                  <a:pt x="125" y="114"/>
                </a:lnTo>
                <a:lnTo>
                  <a:pt x="126" y="117"/>
                </a:lnTo>
                <a:lnTo>
                  <a:pt x="128" y="126"/>
                </a:lnTo>
                <a:lnTo>
                  <a:pt x="131" y="140"/>
                </a:lnTo>
                <a:lnTo>
                  <a:pt x="135" y="157"/>
                </a:lnTo>
                <a:lnTo>
                  <a:pt x="138" y="178"/>
                </a:lnTo>
                <a:lnTo>
                  <a:pt x="138" y="200"/>
                </a:lnTo>
                <a:lnTo>
                  <a:pt x="134" y="223"/>
                </a:lnTo>
                <a:lnTo>
                  <a:pt x="127" y="245"/>
                </a:lnTo>
                <a:lnTo>
                  <a:pt x="115" y="266"/>
                </a:lnTo>
                <a:lnTo>
                  <a:pt x="114" y="266"/>
                </a:lnTo>
                <a:lnTo>
                  <a:pt x="109" y="263"/>
                </a:lnTo>
                <a:lnTo>
                  <a:pt x="100" y="260"/>
                </a:lnTo>
                <a:lnTo>
                  <a:pt x="89" y="254"/>
                </a:lnTo>
                <a:lnTo>
                  <a:pt x="78" y="248"/>
                </a:lnTo>
                <a:lnTo>
                  <a:pt x="65" y="240"/>
                </a:lnTo>
                <a:lnTo>
                  <a:pt x="52" y="230"/>
                </a:lnTo>
                <a:lnTo>
                  <a:pt x="39" y="217"/>
                </a:lnTo>
                <a:lnTo>
                  <a:pt x="27" y="202"/>
                </a:lnTo>
                <a:lnTo>
                  <a:pt x="17" y="186"/>
                </a:lnTo>
                <a:lnTo>
                  <a:pt x="8" y="167"/>
                </a:lnTo>
                <a:lnTo>
                  <a:pt x="2" y="145"/>
                </a:lnTo>
                <a:lnTo>
                  <a:pt x="0" y="122"/>
                </a:lnTo>
                <a:lnTo>
                  <a:pt x="1" y="96"/>
                </a:lnTo>
                <a:lnTo>
                  <a:pt x="6" y="66"/>
                </a:lnTo>
                <a:lnTo>
                  <a:pt x="18" y="35"/>
                </a:lnTo>
                <a:lnTo>
                  <a:pt x="35" y="0"/>
                </a:lnTo>
                <a:close/>
              </a:path>
            </a:pathLst>
          </a:custGeom>
          <a:solidFill>
            <a:schemeClr val="accent1">
              <a:lumMod val="100000"/>
            </a:schemeClr>
          </a:solidFill>
          <a:ln w="0">
            <a:noFill/>
            <a:prstDash val="solid"/>
            <a:round/>
          </a:ln>
        </p:spPr>
        <p:txBody>
          <a:bodyPr anchor="ctr"/>
          <a:lstStyle/>
          <a:p>
            <a:pPr algn="ctr"/>
            <a:endParaRPr/>
          </a:p>
        </p:txBody>
      </p:sp>
      <p:sp>
        <p:nvSpPr>
          <p:cNvPr id="23" name="千图PPT彼岸天：ID 8661124库_任意多边形 22"/>
          <p:cNvSpPr/>
          <p:nvPr>
            <p:custDataLst>
              <p:tags r:id="rId7"/>
            </p:custDataLst>
          </p:nvPr>
        </p:nvSpPr>
        <p:spPr bwMode="auto">
          <a:xfrm>
            <a:off x="1651186" y="3261779"/>
            <a:ext cx="254132" cy="392499"/>
          </a:xfrm>
          <a:custGeom>
            <a:avLst/>
            <a:gdLst>
              <a:gd name="T0" fmla="*/ 35 w 175"/>
              <a:gd name="T1" fmla="*/ 0 h 266"/>
              <a:gd name="T2" fmla="*/ 37 w 175"/>
              <a:gd name="T3" fmla="*/ 1 h 266"/>
              <a:gd name="T4" fmla="*/ 44 w 175"/>
              <a:gd name="T5" fmla="*/ 4 h 266"/>
              <a:gd name="T6" fmla="*/ 53 w 175"/>
              <a:gd name="T7" fmla="*/ 8 h 266"/>
              <a:gd name="T8" fmla="*/ 66 w 175"/>
              <a:gd name="T9" fmla="*/ 13 h 266"/>
              <a:gd name="T10" fmla="*/ 79 w 175"/>
              <a:gd name="T11" fmla="*/ 21 h 266"/>
              <a:gd name="T12" fmla="*/ 95 w 175"/>
              <a:gd name="T13" fmla="*/ 30 h 266"/>
              <a:gd name="T14" fmla="*/ 110 w 175"/>
              <a:gd name="T15" fmla="*/ 40 h 266"/>
              <a:gd name="T16" fmla="*/ 126 w 175"/>
              <a:gd name="T17" fmla="*/ 53 h 266"/>
              <a:gd name="T18" fmla="*/ 140 w 175"/>
              <a:gd name="T19" fmla="*/ 69 h 266"/>
              <a:gd name="T20" fmla="*/ 153 w 175"/>
              <a:gd name="T21" fmla="*/ 84 h 266"/>
              <a:gd name="T22" fmla="*/ 165 w 175"/>
              <a:gd name="T23" fmla="*/ 104 h 266"/>
              <a:gd name="T24" fmla="*/ 171 w 175"/>
              <a:gd name="T25" fmla="*/ 123 h 266"/>
              <a:gd name="T26" fmla="*/ 175 w 175"/>
              <a:gd name="T27" fmla="*/ 147 h 266"/>
              <a:gd name="T28" fmla="*/ 175 w 175"/>
              <a:gd name="T29" fmla="*/ 171 h 266"/>
              <a:gd name="T30" fmla="*/ 169 w 175"/>
              <a:gd name="T31" fmla="*/ 197 h 266"/>
              <a:gd name="T32" fmla="*/ 157 w 175"/>
              <a:gd name="T33" fmla="*/ 226 h 266"/>
              <a:gd name="T34" fmla="*/ 139 w 175"/>
              <a:gd name="T35" fmla="*/ 257 h 266"/>
              <a:gd name="T36" fmla="*/ 140 w 175"/>
              <a:gd name="T37" fmla="*/ 254 h 266"/>
              <a:gd name="T38" fmla="*/ 143 w 175"/>
              <a:gd name="T39" fmla="*/ 247 h 266"/>
              <a:gd name="T40" fmla="*/ 147 w 175"/>
              <a:gd name="T41" fmla="*/ 235 h 266"/>
              <a:gd name="T42" fmla="*/ 149 w 175"/>
              <a:gd name="T43" fmla="*/ 219 h 266"/>
              <a:gd name="T44" fmla="*/ 150 w 175"/>
              <a:gd name="T45" fmla="*/ 200 h 266"/>
              <a:gd name="T46" fmla="*/ 150 w 175"/>
              <a:gd name="T47" fmla="*/ 180 h 266"/>
              <a:gd name="T48" fmla="*/ 147 w 175"/>
              <a:gd name="T49" fmla="*/ 158 h 266"/>
              <a:gd name="T50" fmla="*/ 137 w 175"/>
              <a:gd name="T51" fmla="*/ 136 h 266"/>
              <a:gd name="T52" fmla="*/ 125 w 175"/>
              <a:gd name="T53" fmla="*/ 114 h 266"/>
              <a:gd name="T54" fmla="*/ 126 w 175"/>
              <a:gd name="T55" fmla="*/ 117 h 266"/>
              <a:gd name="T56" fmla="*/ 128 w 175"/>
              <a:gd name="T57" fmla="*/ 126 h 266"/>
              <a:gd name="T58" fmla="*/ 132 w 175"/>
              <a:gd name="T59" fmla="*/ 140 h 266"/>
              <a:gd name="T60" fmla="*/ 136 w 175"/>
              <a:gd name="T61" fmla="*/ 158 h 266"/>
              <a:gd name="T62" fmla="*/ 137 w 175"/>
              <a:gd name="T63" fmla="*/ 178 h 266"/>
              <a:gd name="T64" fmla="*/ 137 w 175"/>
              <a:gd name="T65" fmla="*/ 200 h 266"/>
              <a:gd name="T66" fmla="*/ 135 w 175"/>
              <a:gd name="T67" fmla="*/ 223 h 266"/>
              <a:gd name="T68" fmla="*/ 128 w 175"/>
              <a:gd name="T69" fmla="*/ 245 h 266"/>
              <a:gd name="T70" fmla="*/ 117 w 175"/>
              <a:gd name="T71" fmla="*/ 266 h 266"/>
              <a:gd name="T72" fmla="*/ 114 w 175"/>
              <a:gd name="T73" fmla="*/ 266 h 266"/>
              <a:gd name="T74" fmla="*/ 109 w 175"/>
              <a:gd name="T75" fmla="*/ 263 h 266"/>
              <a:gd name="T76" fmla="*/ 101 w 175"/>
              <a:gd name="T77" fmla="*/ 261 h 266"/>
              <a:gd name="T78" fmla="*/ 91 w 175"/>
              <a:gd name="T79" fmla="*/ 256 h 266"/>
              <a:gd name="T80" fmla="*/ 79 w 175"/>
              <a:gd name="T81" fmla="*/ 248 h 266"/>
              <a:gd name="T82" fmla="*/ 66 w 175"/>
              <a:gd name="T83" fmla="*/ 240 h 266"/>
              <a:gd name="T84" fmla="*/ 53 w 175"/>
              <a:gd name="T85" fmla="*/ 230 h 266"/>
              <a:gd name="T86" fmla="*/ 40 w 175"/>
              <a:gd name="T87" fmla="*/ 217 h 266"/>
              <a:gd name="T88" fmla="*/ 27 w 175"/>
              <a:gd name="T89" fmla="*/ 202 h 266"/>
              <a:gd name="T90" fmla="*/ 17 w 175"/>
              <a:gd name="T91" fmla="*/ 186 h 266"/>
              <a:gd name="T92" fmla="*/ 9 w 175"/>
              <a:gd name="T93" fmla="*/ 167 h 266"/>
              <a:gd name="T94" fmla="*/ 2 w 175"/>
              <a:gd name="T95" fmla="*/ 145 h 266"/>
              <a:gd name="T96" fmla="*/ 0 w 175"/>
              <a:gd name="T97" fmla="*/ 122 h 266"/>
              <a:gd name="T98" fmla="*/ 1 w 175"/>
              <a:gd name="T99" fmla="*/ 96 h 266"/>
              <a:gd name="T100" fmla="*/ 8 w 175"/>
              <a:gd name="T101" fmla="*/ 66 h 266"/>
              <a:gd name="T102" fmla="*/ 18 w 175"/>
              <a:gd name="T103" fmla="*/ 35 h 266"/>
              <a:gd name="T104" fmla="*/ 35 w 175"/>
              <a:gd name="T105" fmla="*/ 0 h 2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75" h="266">
                <a:moveTo>
                  <a:pt x="35" y="0"/>
                </a:moveTo>
                <a:lnTo>
                  <a:pt x="37" y="1"/>
                </a:lnTo>
                <a:lnTo>
                  <a:pt x="44" y="4"/>
                </a:lnTo>
                <a:lnTo>
                  <a:pt x="53" y="8"/>
                </a:lnTo>
                <a:lnTo>
                  <a:pt x="66" y="13"/>
                </a:lnTo>
                <a:lnTo>
                  <a:pt x="79" y="21"/>
                </a:lnTo>
                <a:lnTo>
                  <a:pt x="95" y="30"/>
                </a:lnTo>
                <a:lnTo>
                  <a:pt x="110" y="40"/>
                </a:lnTo>
                <a:lnTo>
                  <a:pt x="126" y="53"/>
                </a:lnTo>
                <a:lnTo>
                  <a:pt x="140" y="69"/>
                </a:lnTo>
                <a:lnTo>
                  <a:pt x="153" y="84"/>
                </a:lnTo>
                <a:lnTo>
                  <a:pt x="165" y="104"/>
                </a:lnTo>
                <a:lnTo>
                  <a:pt x="171" y="123"/>
                </a:lnTo>
                <a:lnTo>
                  <a:pt x="175" y="147"/>
                </a:lnTo>
                <a:lnTo>
                  <a:pt x="175" y="171"/>
                </a:lnTo>
                <a:lnTo>
                  <a:pt x="169" y="197"/>
                </a:lnTo>
                <a:lnTo>
                  <a:pt x="157" y="226"/>
                </a:lnTo>
                <a:lnTo>
                  <a:pt x="139" y="257"/>
                </a:lnTo>
                <a:lnTo>
                  <a:pt x="140" y="254"/>
                </a:lnTo>
                <a:lnTo>
                  <a:pt x="143" y="247"/>
                </a:lnTo>
                <a:lnTo>
                  <a:pt x="147" y="235"/>
                </a:lnTo>
                <a:lnTo>
                  <a:pt x="149" y="219"/>
                </a:lnTo>
                <a:lnTo>
                  <a:pt x="150" y="200"/>
                </a:lnTo>
                <a:lnTo>
                  <a:pt x="150" y="180"/>
                </a:lnTo>
                <a:lnTo>
                  <a:pt x="147" y="158"/>
                </a:lnTo>
                <a:lnTo>
                  <a:pt x="137" y="136"/>
                </a:lnTo>
                <a:lnTo>
                  <a:pt x="125" y="114"/>
                </a:lnTo>
                <a:lnTo>
                  <a:pt x="126" y="117"/>
                </a:lnTo>
                <a:lnTo>
                  <a:pt x="128" y="126"/>
                </a:lnTo>
                <a:lnTo>
                  <a:pt x="132" y="140"/>
                </a:lnTo>
                <a:lnTo>
                  <a:pt x="136" y="158"/>
                </a:lnTo>
                <a:lnTo>
                  <a:pt x="137" y="178"/>
                </a:lnTo>
                <a:lnTo>
                  <a:pt x="137" y="200"/>
                </a:lnTo>
                <a:lnTo>
                  <a:pt x="135" y="223"/>
                </a:lnTo>
                <a:lnTo>
                  <a:pt x="128" y="245"/>
                </a:lnTo>
                <a:lnTo>
                  <a:pt x="117" y="266"/>
                </a:lnTo>
                <a:lnTo>
                  <a:pt x="114" y="266"/>
                </a:lnTo>
                <a:lnTo>
                  <a:pt x="109" y="263"/>
                </a:lnTo>
                <a:lnTo>
                  <a:pt x="101" y="261"/>
                </a:lnTo>
                <a:lnTo>
                  <a:pt x="91" y="256"/>
                </a:lnTo>
                <a:lnTo>
                  <a:pt x="79" y="248"/>
                </a:lnTo>
                <a:lnTo>
                  <a:pt x="66" y="240"/>
                </a:lnTo>
                <a:lnTo>
                  <a:pt x="53" y="230"/>
                </a:lnTo>
                <a:lnTo>
                  <a:pt x="40" y="217"/>
                </a:lnTo>
                <a:lnTo>
                  <a:pt x="27" y="202"/>
                </a:lnTo>
                <a:lnTo>
                  <a:pt x="17" y="186"/>
                </a:lnTo>
                <a:lnTo>
                  <a:pt x="9" y="167"/>
                </a:lnTo>
                <a:lnTo>
                  <a:pt x="2" y="145"/>
                </a:lnTo>
                <a:lnTo>
                  <a:pt x="0" y="122"/>
                </a:lnTo>
                <a:lnTo>
                  <a:pt x="1" y="96"/>
                </a:lnTo>
                <a:lnTo>
                  <a:pt x="8" y="66"/>
                </a:lnTo>
                <a:lnTo>
                  <a:pt x="18" y="35"/>
                </a:lnTo>
                <a:lnTo>
                  <a:pt x="35" y="0"/>
                </a:lnTo>
                <a:close/>
              </a:path>
            </a:pathLst>
          </a:custGeom>
          <a:solidFill>
            <a:schemeClr val="accent1">
              <a:lumMod val="100000"/>
            </a:schemeClr>
          </a:solidFill>
          <a:ln w="0">
            <a:noFill/>
            <a:prstDash val="solid"/>
            <a:round/>
          </a:ln>
        </p:spPr>
        <p:txBody>
          <a:bodyPr anchor="ctr"/>
          <a:lstStyle/>
          <a:p>
            <a:pPr algn="ctr"/>
            <a:endParaRPr/>
          </a:p>
        </p:txBody>
      </p:sp>
      <p:sp>
        <p:nvSpPr>
          <p:cNvPr id="24" name="千图PPT彼岸天：ID 8661124库_任意多边形 23"/>
          <p:cNvSpPr/>
          <p:nvPr>
            <p:custDataLst>
              <p:tags r:id="rId8"/>
            </p:custDataLst>
          </p:nvPr>
        </p:nvSpPr>
        <p:spPr bwMode="auto">
          <a:xfrm>
            <a:off x="2152188" y="3263255"/>
            <a:ext cx="257036" cy="377743"/>
          </a:xfrm>
          <a:custGeom>
            <a:avLst/>
            <a:gdLst>
              <a:gd name="T0" fmla="*/ 150 w 177"/>
              <a:gd name="T1" fmla="*/ 0 h 256"/>
              <a:gd name="T2" fmla="*/ 151 w 177"/>
              <a:gd name="T3" fmla="*/ 3 h 256"/>
              <a:gd name="T4" fmla="*/ 154 w 177"/>
              <a:gd name="T5" fmla="*/ 8 h 256"/>
              <a:gd name="T6" fmla="*/ 158 w 177"/>
              <a:gd name="T7" fmla="*/ 18 h 256"/>
              <a:gd name="T8" fmla="*/ 163 w 177"/>
              <a:gd name="T9" fmla="*/ 30 h 256"/>
              <a:gd name="T10" fmla="*/ 167 w 177"/>
              <a:gd name="T11" fmla="*/ 46 h 256"/>
              <a:gd name="T12" fmla="*/ 172 w 177"/>
              <a:gd name="T13" fmla="*/ 62 h 256"/>
              <a:gd name="T14" fmla="*/ 175 w 177"/>
              <a:gd name="T15" fmla="*/ 82 h 256"/>
              <a:gd name="T16" fmla="*/ 177 w 177"/>
              <a:gd name="T17" fmla="*/ 101 h 256"/>
              <a:gd name="T18" fmla="*/ 177 w 177"/>
              <a:gd name="T19" fmla="*/ 122 h 256"/>
              <a:gd name="T20" fmla="*/ 175 w 177"/>
              <a:gd name="T21" fmla="*/ 143 h 256"/>
              <a:gd name="T22" fmla="*/ 168 w 177"/>
              <a:gd name="T23" fmla="*/ 164 h 256"/>
              <a:gd name="T24" fmla="*/ 159 w 177"/>
              <a:gd name="T25" fmla="*/ 185 h 256"/>
              <a:gd name="T26" fmla="*/ 146 w 177"/>
              <a:gd name="T27" fmla="*/ 203 h 256"/>
              <a:gd name="T28" fmla="*/ 128 w 177"/>
              <a:gd name="T29" fmla="*/ 220 h 256"/>
              <a:gd name="T30" fmla="*/ 106 w 177"/>
              <a:gd name="T31" fmla="*/ 234 h 256"/>
              <a:gd name="T32" fmla="*/ 77 w 177"/>
              <a:gd name="T33" fmla="*/ 247 h 256"/>
              <a:gd name="T34" fmla="*/ 42 w 177"/>
              <a:gd name="T35" fmla="*/ 256 h 256"/>
              <a:gd name="T36" fmla="*/ 45 w 177"/>
              <a:gd name="T37" fmla="*/ 255 h 256"/>
              <a:gd name="T38" fmla="*/ 52 w 177"/>
              <a:gd name="T39" fmla="*/ 251 h 256"/>
              <a:gd name="T40" fmla="*/ 63 w 177"/>
              <a:gd name="T41" fmla="*/ 244 h 256"/>
              <a:gd name="T42" fmla="*/ 76 w 177"/>
              <a:gd name="T43" fmla="*/ 235 h 256"/>
              <a:gd name="T44" fmla="*/ 90 w 177"/>
              <a:gd name="T45" fmla="*/ 223 h 256"/>
              <a:gd name="T46" fmla="*/ 104 w 177"/>
              <a:gd name="T47" fmla="*/ 208 h 256"/>
              <a:gd name="T48" fmla="*/ 116 w 177"/>
              <a:gd name="T49" fmla="*/ 190 h 256"/>
              <a:gd name="T50" fmla="*/ 127 w 177"/>
              <a:gd name="T51" fmla="*/ 169 h 256"/>
              <a:gd name="T52" fmla="*/ 133 w 177"/>
              <a:gd name="T53" fmla="*/ 144 h 256"/>
              <a:gd name="T54" fmla="*/ 132 w 177"/>
              <a:gd name="T55" fmla="*/ 147 h 256"/>
              <a:gd name="T56" fmla="*/ 128 w 177"/>
              <a:gd name="T57" fmla="*/ 156 h 256"/>
              <a:gd name="T58" fmla="*/ 120 w 177"/>
              <a:gd name="T59" fmla="*/ 168 h 256"/>
              <a:gd name="T60" fmla="*/ 110 w 177"/>
              <a:gd name="T61" fmla="*/ 182 h 256"/>
              <a:gd name="T62" fmla="*/ 97 w 177"/>
              <a:gd name="T63" fmla="*/ 199 h 256"/>
              <a:gd name="T64" fmla="*/ 81 w 177"/>
              <a:gd name="T65" fmla="*/ 214 h 256"/>
              <a:gd name="T66" fmla="*/ 63 w 177"/>
              <a:gd name="T67" fmla="*/ 229 h 256"/>
              <a:gd name="T68" fmla="*/ 42 w 177"/>
              <a:gd name="T69" fmla="*/ 239 h 256"/>
              <a:gd name="T70" fmla="*/ 19 w 177"/>
              <a:gd name="T71" fmla="*/ 246 h 256"/>
              <a:gd name="T72" fmla="*/ 19 w 177"/>
              <a:gd name="T73" fmla="*/ 244 h 256"/>
              <a:gd name="T74" fmla="*/ 16 w 177"/>
              <a:gd name="T75" fmla="*/ 238 h 256"/>
              <a:gd name="T76" fmla="*/ 12 w 177"/>
              <a:gd name="T77" fmla="*/ 229 h 256"/>
              <a:gd name="T78" fmla="*/ 8 w 177"/>
              <a:gd name="T79" fmla="*/ 217 h 256"/>
              <a:gd name="T80" fmla="*/ 4 w 177"/>
              <a:gd name="T81" fmla="*/ 201 h 256"/>
              <a:gd name="T82" fmla="*/ 2 w 177"/>
              <a:gd name="T83" fmla="*/ 186 h 256"/>
              <a:gd name="T84" fmla="*/ 0 w 177"/>
              <a:gd name="T85" fmla="*/ 166 h 256"/>
              <a:gd name="T86" fmla="*/ 0 w 177"/>
              <a:gd name="T87" fmla="*/ 147 h 256"/>
              <a:gd name="T88" fmla="*/ 3 w 177"/>
              <a:gd name="T89" fmla="*/ 127 h 256"/>
              <a:gd name="T90" fmla="*/ 10 w 177"/>
              <a:gd name="T91" fmla="*/ 107 h 256"/>
              <a:gd name="T92" fmla="*/ 20 w 177"/>
              <a:gd name="T93" fmla="*/ 86 h 256"/>
              <a:gd name="T94" fmla="*/ 36 w 177"/>
              <a:gd name="T95" fmla="*/ 66 h 256"/>
              <a:gd name="T96" fmla="*/ 55 w 177"/>
              <a:gd name="T97" fmla="*/ 47 h 256"/>
              <a:gd name="T98" fmla="*/ 80 w 177"/>
              <a:gd name="T99" fmla="*/ 29 h 256"/>
              <a:gd name="T100" fmla="*/ 111 w 177"/>
              <a:gd name="T101" fmla="*/ 13 h 256"/>
              <a:gd name="T102" fmla="*/ 150 w 177"/>
              <a:gd name="T103" fmla="*/ 0 h 2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77" h="256">
                <a:moveTo>
                  <a:pt x="150" y="0"/>
                </a:moveTo>
                <a:lnTo>
                  <a:pt x="151" y="3"/>
                </a:lnTo>
                <a:lnTo>
                  <a:pt x="154" y="8"/>
                </a:lnTo>
                <a:lnTo>
                  <a:pt x="158" y="18"/>
                </a:lnTo>
                <a:lnTo>
                  <a:pt x="163" y="30"/>
                </a:lnTo>
                <a:lnTo>
                  <a:pt x="167" y="46"/>
                </a:lnTo>
                <a:lnTo>
                  <a:pt x="172" y="62"/>
                </a:lnTo>
                <a:lnTo>
                  <a:pt x="175" y="82"/>
                </a:lnTo>
                <a:lnTo>
                  <a:pt x="177" y="101"/>
                </a:lnTo>
                <a:lnTo>
                  <a:pt x="177" y="122"/>
                </a:lnTo>
                <a:lnTo>
                  <a:pt x="175" y="143"/>
                </a:lnTo>
                <a:lnTo>
                  <a:pt x="168" y="164"/>
                </a:lnTo>
                <a:lnTo>
                  <a:pt x="159" y="185"/>
                </a:lnTo>
                <a:lnTo>
                  <a:pt x="146" y="203"/>
                </a:lnTo>
                <a:lnTo>
                  <a:pt x="128" y="220"/>
                </a:lnTo>
                <a:lnTo>
                  <a:pt x="106" y="234"/>
                </a:lnTo>
                <a:lnTo>
                  <a:pt x="77" y="247"/>
                </a:lnTo>
                <a:lnTo>
                  <a:pt x="42" y="256"/>
                </a:lnTo>
                <a:lnTo>
                  <a:pt x="45" y="255"/>
                </a:lnTo>
                <a:lnTo>
                  <a:pt x="52" y="251"/>
                </a:lnTo>
                <a:lnTo>
                  <a:pt x="63" y="244"/>
                </a:lnTo>
                <a:lnTo>
                  <a:pt x="76" y="235"/>
                </a:lnTo>
                <a:lnTo>
                  <a:pt x="90" y="223"/>
                </a:lnTo>
                <a:lnTo>
                  <a:pt x="104" y="208"/>
                </a:lnTo>
                <a:lnTo>
                  <a:pt x="116" y="190"/>
                </a:lnTo>
                <a:lnTo>
                  <a:pt x="127" y="169"/>
                </a:lnTo>
                <a:lnTo>
                  <a:pt x="133" y="144"/>
                </a:lnTo>
                <a:lnTo>
                  <a:pt x="132" y="147"/>
                </a:lnTo>
                <a:lnTo>
                  <a:pt x="128" y="156"/>
                </a:lnTo>
                <a:lnTo>
                  <a:pt x="120" y="168"/>
                </a:lnTo>
                <a:lnTo>
                  <a:pt x="110" y="182"/>
                </a:lnTo>
                <a:lnTo>
                  <a:pt x="97" y="199"/>
                </a:lnTo>
                <a:lnTo>
                  <a:pt x="81" y="214"/>
                </a:lnTo>
                <a:lnTo>
                  <a:pt x="63" y="229"/>
                </a:lnTo>
                <a:lnTo>
                  <a:pt x="42" y="239"/>
                </a:lnTo>
                <a:lnTo>
                  <a:pt x="19" y="246"/>
                </a:lnTo>
                <a:lnTo>
                  <a:pt x="19" y="244"/>
                </a:lnTo>
                <a:lnTo>
                  <a:pt x="16" y="238"/>
                </a:lnTo>
                <a:lnTo>
                  <a:pt x="12" y="229"/>
                </a:lnTo>
                <a:lnTo>
                  <a:pt x="8" y="217"/>
                </a:lnTo>
                <a:lnTo>
                  <a:pt x="4" y="201"/>
                </a:lnTo>
                <a:lnTo>
                  <a:pt x="2" y="186"/>
                </a:lnTo>
                <a:lnTo>
                  <a:pt x="0" y="166"/>
                </a:lnTo>
                <a:lnTo>
                  <a:pt x="0" y="147"/>
                </a:lnTo>
                <a:lnTo>
                  <a:pt x="3" y="127"/>
                </a:lnTo>
                <a:lnTo>
                  <a:pt x="10" y="107"/>
                </a:lnTo>
                <a:lnTo>
                  <a:pt x="20" y="86"/>
                </a:lnTo>
                <a:lnTo>
                  <a:pt x="36" y="66"/>
                </a:lnTo>
                <a:lnTo>
                  <a:pt x="55" y="47"/>
                </a:lnTo>
                <a:lnTo>
                  <a:pt x="80" y="29"/>
                </a:lnTo>
                <a:lnTo>
                  <a:pt x="111" y="13"/>
                </a:lnTo>
                <a:lnTo>
                  <a:pt x="150" y="0"/>
                </a:lnTo>
                <a:close/>
              </a:path>
            </a:pathLst>
          </a:custGeom>
          <a:solidFill>
            <a:schemeClr val="accent1">
              <a:lumMod val="100000"/>
            </a:schemeClr>
          </a:solidFill>
          <a:ln w="0">
            <a:noFill/>
            <a:prstDash val="solid"/>
            <a:round/>
          </a:ln>
        </p:spPr>
        <p:txBody>
          <a:bodyPr anchor="ctr"/>
          <a:lstStyle/>
          <a:p>
            <a:pPr algn="ctr"/>
            <a:endParaRPr/>
          </a:p>
        </p:txBody>
      </p:sp>
      <p:sp>
        <p:nvSpPr>
          <p:cNvPr id="25" name="千图PPT彼岸天：ID 8661124库_任意多边形 24"/>
          <p:cNvSpPr/>
          <p:nvPr>
            <p:custDataLst>
              <p:tags r:id="rId9"/>
            </p:custDataLst>
          </p:nvPr>
        </p:nvSpPr>
        <p:spPr bwMode="auto">
          <a:xfrm>
            <a:off x="2314832" y="3787078"/>
            <a:ext cx="387733" cy="258223"/>
          </a:xfrm>
          <a:custGeom>
            <a:avLst/>
            <a:gdLst>
              <a:gd name="T0" fmla="*/ 144 w 267"/>
              <a:gd name="T1" fmla="*/ 0 h 175"/>
              <a:gd name="T2" fmla="*/ 172 w 267"/>
              <a:gd name="T3" fmla="*/ 1 h 175"/>
              <a:gd name="T4" fmla="*/ 200 w 267"/>
              <a:gd name="T5" fmla="*/ 6 h 175"/>
              <a:gd name="T6" fmla="*/ 232 w 267"/>
              <a:gd name="T7" fmla="*/ 18 h 175"/>
              <a:gd name="T8" fmla="*/ 267 w 267"/>
              <a:gd name="T9" fmla="*/ 35 h 175"/>
              <a:gd name="T10" fmla="*/ 265 w 267"/>
              <a:gd name="T11" fmla="*/ 36 h 175"/>
              <a:gd name="T12" fmla="*/ 264 w 267"/>
              <a:gd name="T13" fmla="*/ 42 h 175"/>
              <a:gd name="T14" fmla="*/ 259 w 267"/>
              <a:gd name="T15" fmla="*/ 53 h 175"/>
              <a:gd name="T16" fmla="*/ 254 w 267"/>
              <a:gd name="T17" fmla="*/ 64 h 175"/>
              <a:gd name="T18" fmla="*/ 246 w 267"/>
              <a:gd name="T19" fmla="*/ 79 h 175"/>
              <a:gd name="T20" fmla="*/ 237 w 267"/>
              <a:gd name="T21" fmla="*/ 94 h 175"/>
              <a:gd name="T22" fmla="*/ 226 w 267"/>
              <a:gd name="T23" fmla="*/ 110 h 175"/>
              <a:gd name="T24" fmla="*/ 213 w 267"/>
              <a:gd name="T25" fmla="*/ 125 h 175"/>
              <a:gd name="T26" fmla="*/ 199 w 267"/>
              <a:gd name="T27" fmla="*/ 140 h 175"/>
              <a:gd name="T28" fmla="*/ 182 w 267"/>
              <a:gd name="T29" fmla="*/ 153 h 175"/>
              <a:gd name="T30" fmla="*/ 164 w 267"/>
              <a:gd name="T31" fmla="*/ 163 h 175"/>
              <a:gd name="T32" fmla="*/ 143 w 267"/>
              <a:gd name="T33" fmla="*/ 171 h 175"/>
              <a:gd name="T34" fmla="*/ 121 w 267"/>
              <a:gd name="T35" fmla="*/ 175 h 175"/>
              <a:gd name="T36" fmla="*/ 96 w 267"/>
              <a:gd name="T37" fmla="*/ 174 h 175"/>
              <a:gd name="T38" fmla="*/ 69 w 267"/>
              <a:gd name="T39" fmla="*/ 168 h 175"/>
              <a:gd name="T40" fmla="*/ 41 w 267"/>
              <a:gd name="T41" fmla="*/ 157 h 175"/>
              <a:gd name="T42" fmla="*/ 9 w 267"/>
              <a:gd name="T43" fmla="*/ 138 h 175"/>
              <a:gd name="T44" fmla="*/ 12 w 267"/>
              <a:gd name="T45" fmla="*/ 140 h 175"/>
              <a:gd name="T46" fmla="*/ 20 w 267"/>
              <a:gd name="T47" fmla="*/ 142 h 175"/>
              <a:gd name="T48" fmla="*/ 33 w 267"/>
              <a:gd name="T49" fmla="*/ 145 h 175"/>
              <a:gd name="T50" fmla="*/ 48 w 267"/>
              <a:gd name="T51" fmla="*/ 148 h 175"/>
              <a:gd name="T52" fmla="*/ 67 w 267"/>
              <a:gd name="T53" fmla="*/ 150 h 175"/>
              <a:gd name="T54" fmla="*/ 87 w 267"/>
              <a:gd name="T55" fmla="*/ 149 h 175"/>
              <a:gd name="T56" fmla="*/ 108 w 267"/>
              <a:gd name="T57" fmla="*/ 145 h 175"/>
              <a:gd name="T58" fmla="*/ 131 w 267"/>
              <a:gd name="T59" fmla="*/ 137 h 175"/>
              <a:gd name="T60" fmla="*/ 154 w 267"/>
              <a:gd name="T61" fmla="*/ 124 h 175"/>
              <a:gd name="T62" fmla="*/ 150 w 267"/>
              <a:gd name="T63" fmla="*/ 125 h 175"/>
              <a:gd name="T64" fmla="*/ 141 w 267"/>
              <a:gd name="T65" fmla="*/ 128 h 175"/>
              <a:gd name="T66" fmla="*/ 126 w 267"/>
              <a:gd name="T67" fmla="*/ 131 h 175"/>
              <a:gd name="T68" fmla="*/ 109 w 267"/>
              <a:gd name="T69" fmla="*/ 135 h 175"/>
              <a:gd name="T70" fmla="*/ 89 w 267"/>
              <a:gd name="T71" fmla="*/ 137 h 175"/>
              <a:gd name="T72" fmla="*/ 67 w 267"/>
              <a:gd name="T73" fmla="*/ 137 h 175"/>
              <a:gd name="T74" fmla="*/ 43 w 267"/>
              <a:gd name="T75" fmla="*/ 133 h 175"/>
              <a:gd name="T76" fmla="*/ 21 w 267"/>
              <a:gd name="T77" fmla="*/ 127 h 175"/>
              <a:gd name="T78" fmla="*/ 0 w 267"/>
              <a:gd name="T79" fmla="*/ 115 h 175"/>
              <a:gd name="T80" fmla="*/ 0 w 267"/>
              <a:gd name="T81" fmla="*/ 114 h 175"/>
              <a:gd name="T82" fmla="*/ 3 w 267"/>
              <a:gd name="T83" fmla="*/ 109 h 175"/>
              <a:gd name="T84" fmla="*/ 7 w 267"/>
              <a:gd name="T85" fmla="*/ 100 h 175"/>
              <a:gd name="T86" fmla="*/ 12 w 267"/>
              <a:gd name="T87" fmla="*/ 90 h 175"/>
              <a:gd name="T88" fmla="*/ 18 w 267"/>
              <a:gd name="T89" fmla="*/ 77 h 175"/>
              <a:gd name="T90" fmla="*/ 26 w 267"/>
              <a:gd name="T91" fmla="*/ 64 h 175"/>
              <a:gd name="T92" fmla="*/ 38 w 267"/>
              <a:gd name="T93" fmla="*/ 52 h 175"/>
              <a:gd name="T94" fmla="*/ 50 w 267"/>
              <a:gd name="T95" fmla="*/ 39 h 175"/>
              <a:gd name="T96" fmla="*/ 64 w 267"/>
              <a:gd name="T97" fmla="*/ 27 h 175"/>
              <a:gd name="T98" fmla="*/ 81 w 267"/>
              <a:gd name="T99" fmla="*/ 16 h 175"/>
              <a:gd name="T100" fmla="*/ 100 w 267"/>
              <a:gd name="T101" fmla="*/ 7 h 175"/>
              <a:gd name="T102" fmla="*/ 121 w 267"/>
              <a:gd name="T103" fmla="*/ 2 h 175"/>
              <a:gd name="T104" fmla="*/ 144 w 267"/>
              <a:gd name="T105" fmla="*/ 0 h 1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267" h="175">
                <a:moveTo>
                  <a:pt x="144" y="0"/>
                </a:moveTo>
                <a:lnTo>
                  <a:pt x="172" y="1"/>
                </a:lnTo>
                <a:lnTo>
                  <a:pt x="200" y="6"/>
                </a:lnTo>
                <a:lnTo>
                  <a:pt x="232" y="18"/>
                </a:lnTo>
                <a:lnTo>
                  <a:pt x="267" y="35"/>
                </a:lnTo>
                <a:lnTo>
                  <a:pt x="265" y="36"/>
                </a:lnTo>
                <a:lnTo>
                  <a:pt x="264" y="42"/>
                </a:lnTo>
                <a:lnTo>
                  <a:pt x="259" y="53"/>
                </a:lnTo>
                <a:lnTo>
                  <a:pt x="254" y="64"/>
                </a:lnTo>
                <a:lnTo>
                  <a:pt x="246" y="79"/>
                </a:lnTo>
                <a:lnTo>
                  <a:pt x="237" y="94"/>
                </a:lnTo>
                <a:lnTo>
                  <a:pt x="226" y="110"/>
                </a:lnTo>
                <a:lnTo>
                  <a:pt x="213" y="125"/>
                </a:lnTo>
                <a:lnTo>
                  <a:pt x="199" y="140"/>
                </a:lnTo>
                <a:lnTo>
                  <a:pt x="182" y="153"/>
                </a:lnTo>
                <a:lnTo>
                  <a:pt x="164" y="163"/>
                </a:lnTo>
                <a:lnTo>
                  <a:pt x="143" y="171"/>
                </a:lnTo>
                <a:lnTo>
                  <a:pt x="121" y="175"/>
                </a:lnTo>
                <a:lnTo>
                  <a:pt x="96" y="174"/>
                </a:lnTo>
                <a:lnTo>
                  <a:pt x="69" y="168"/>
                </a:lnTo>
                <a:lnTo>
                  <a:pt x="41" y="157"/>
                </a:lnTo>
                <a:lnTo>
                  <a:pt x="9" y="138"/>
                </a:lnTo>
                <a:lnTo>
                  <a:pt x="12" y="140"/>
                </a:lnTo>
                <a:lnTo>
                  <a:pt x="20" y="142"/>
                </a:lnTo>
                <a:lnTo>
                  <a:pt x="33" y="145"/>
                </a:lnTo>
                <a:lnTo>
                  <a:pt x="48" y="148"/>
                </a:lnTo>
                <a:lnTo>
                  <a:pt x="67" y="150"/>
                </a:lnTo>
                <a:lnTo>
                  <a:pt x="87" y="149"/>
                </a:lnTo>
                <a:lnTo>
                  <a:pt x="108" y="145"/>
                </a:lnTo>
                <a:lnTo>
                  <a:pt x="131" y="137"/>
                </a:lnTo>
                <a:lnTo>
                  <a:pt x="154" y="124"/>
                </a:lnTo>
                <a:lnTo>
                  <a:pt x="150" y="125"/>
                </a:lnTo>
                <a:lnTo>
                  <a:pt x="141" y="128"/>
                </a:lnTo>
                <a:lnTo>
                  <a:pt x="126" y="131"/>
                </a:lnTo>
                <a:lnTo>
                  <a:pt x="109" y="135"/>
                </a:lnTo>
                <a:lnTo>
                  <a:pt x="89" y="137"/>
                </a:lnTo>
                <a:lnTo>
                  <a:pt x="67" y="137"/>
                </a:lnTo>
                <a:lnTo>
                  <a:pt x="43" y="133"/>
                </a:lnTo>
                <a:lnTo>
                  <a:pt x="21" y="127"/>
                </a:lnTo>
                <a:lnTo>
                  <a:pt x="0" y="115"/>
                </a:lnTo>
                <a:lnTo>
                  <a:pt x="0" y="114"/>
                </a:lnTo>
                <a:lnTo>
                  <a:pt x="3" y="109"/>
                </a:lnTo>
                <a:lnTo>
                  <a:pt x="7" y="100"/>
                </a:lnTo>
                <a:lnTo>
                  <a:pt x="12" y="90"/>
                </a:lnTo>
                <a:lnTo>
                  <a:pt x="18" y="77"/>
                </a:lnTo>
                <a:lnTo>
                  <a:pt x="26" y="64"/>
                </a:lnTo>
                <a:lnTo>
                  <a:pt x="38" y="52"/>
                </a:lnTo>
                <a:lnTo>
                  <a:pt x="50" y="39"/>
                </a:lnTo>
                <a:lnTo>
                  <a:pt x="64" y="27"/>
                </a:lnTo>
                <a:lnTo>
                  <a:pt x="81" y="16"/>
                </a:lnTo>
                <a:lnTo>
                  <a:pt x="100" y="7"/>
                </a:lnTo>
                <a:lnTo>
                  <a:pt x="121" y="2"/>
                </a:lnTo>
                <a:lnTo>
                  <a:pt x="144" y="0"/>
                </a:lnTo>
                <a:close/>
              </a:path>
            </a:pathLst>
          </a:custGeom>
          <a:solidFill>
            <a:schemeClr val="accent1">
              <a:lumMod val="100000"/>
            </a:schemeClr>
          </a:solidFill>
          <a:ln w="0">
            <a:noFill/>
            <a:prstDash val="solid"/>
            <a:round/>
          </a:ln>
        </p:spPr>
        <p:txBody>
          <a:bodyPr anchor="ctr"/>
          <a:lstStyle/>
          <a:p>
            <a:pPr algn="ctr"/>
            <a:endParaRPr/>
          </a:p>
        </p:txBody>
      </p:sp>
      <p:sp>
        <p:nvSpPr>
          <p:cNvPr id="26" name="千图PPT彼岸天：ID 8661124库_任意多边形 25"/>
          <p:cNvSpPr/>
          <p:nvPr>
            <p:custDataLst>
              <p:tags r:id="rId10"/>
            </p:custDataLst>
          </p:nvPr>
        </p:nvSpPr>
        <p:spPr bwMode="auto">
          <a:xfrm>
            <a:off x="1783334" y="2702542"/>
            <a:ext cx="386280" cy="258223"/>
          </a:xfrm>
          <a:custGeom>
            <a:avLst/>
            <a:gdLst>
              <a:gd name="T0" fmla="*/ 145 w 266"/>
              <a:gd name="T1" fmla="*/ 0 h 175"/>
              <a:gd name="T2" fmla="*/ 170 w 266"/>
              <a:gd name="T3" fmla="*/ 0 h 175"/>
              <a:gd name="T4" fmla="*/ 197 w 266"/>
              <a:gd name="T5" fmla="*/ 6 h 175"/>
              <a:gd name="T6" fmla="*/ 226 w 266"/>
              <a:gd name="T7" fmla="*/ 18 h 175"/>
              <a:gd name="T8" fmla="*/ 257 w 266"/>
              <a:gd name="T9" fmla="*/ 36 h 175"/>
              <a:gd name="T10" fmla="*/ 254 w 266"/>
              <a:gd name="T11" fmla="*/ 35 h 175"/>
              <a:gd name="T12" fmla="*/ 247 w 266"/>
              <a:gd name="T13" fmla="*/ 32 h 175"/>
              <a:gd name="T14" fmla="*/ 235 w 266"/>
              <a:gd name="T15" fmla="*/ 30 h 175"/>
              <a:gd name="T16" fmla="*/ 218 w 266"/>
              <a:gd name="T17" fmla="*/ 26 h 175"/>
              <a:gd name="T18" fmla="*/ 200 w 266"/>
              <a:gd name="T19" fmla="*/ 24 h 175"/>
              <a:gd name="T20" fmla="*/ 179 w 266"/>
              <a:gd name="T21" fmla="*/ 26 h 175"/>
              <a:gd name="T22" fmla="*/ 158 w 266"/>
              <a:gd name="T23" fmla="*/ 30 h 175"/>
              <a:gd name="T24" fmla="*/ 136 w 266"/>
              <a:gd name="T25" fmla="*/ 37 h 175"/>
              <a:gd name="T26" fmla="*/ 114 w 266"/>
              <a:gd name="T27" fmla="*/ 50 h 175"/>
              <a:gd name="T28" fmla="*/ 117 w 266"/>
              <a:gd name="T29" fmla="*/ 49 h 175"/>
              <a:gd name="T30" fmla="*/ 126 w 266"/>
              <a:gd name="T31" fmla="*/ 47 h 175"/>
              <a:gd name="T32" fmla="*/ 140 w 266"/>
              <a:gd name="T33" fmla="*/ 43 h 175"/>
              <a:gd name="T34" fmla="*/ 157 w 266"/>
              <a:gd name="T35" fmla="*/ 40 h 175"/>
              <a:gd name="T36" fmla="*/ 178 w 266"/>
              <a:gd name="T37" fmla="*/ 37 h 175"/>
              <a:gd name="T38" fmla="*/ 200 w 266"/>
              <a:gd name="T39" fmla="*/ 37 h 175"/>
              <a:gd name="T40" fmla="*/ 223 w 266"/>
              <a:gd name="T41" fmla="*/ 40 h 175"/>
              <a:gd name="T42" fmla="*/ 245 w 266"/>
              <a:gd name="T43" fmla="*/ 48 h 175"/>
              <a:gd name="T44" fmla="*/ 266 w 266"/>
              <a:gd name="T45" fmla="*/ 58 h 175"/>
              <a:gd name="T46" fmla="*/ 266 w 266"/>
              <a:gd name="T47" fmla="*/ 61 h 175"/>
              <a:gd name="T48" fmla="*/ 264 w 266"/>
              <a:gd name="T49" fmla="*/ 66 h 175"/>
              <a:gd name="T50" fmla="*/ 260 w 266"/>
              <a:gd name="T51" fmla="*/ 74 h 175"/>
              <a:gd name="T52" fmla="*/ 254 w 266"/>
              <a:gd name="T53" fmla="*/ 84 h 175"/>
              <a:gd name="T54" fmla="*/ 248 w 266"/>
              <a:gd name="T55" fmla="*/ 96 h 175"/>
              <a:gd name="T56" fmla="*/ 240 w 266"/>
              <a:gd name="T57" fmla="*/ 109 h 175"/>
              <a:gd name="T58" fmla="*/ 230 w 266"/>
              <a:gd name="T59" fmla="*/ 123 h 175"/>
              <a:gd name="T60" fmla="*/ 217 w 266"/>
              <a:gd name="T61" fmla="*/ 136 h 175"/>
              <a:gd name="T62" fmla="*/ 202 w 266"/>
              <a:gd name="T63" fmla="*/ 148 h 175"/>
              <a:gd name="T64" fmla="*/ 186 w 266"/>
              <a:gd name="T65" fmla="*/ 158 h 175"/>
              <a:gd name="T66" fmla="*/ 166 w 266"/>
              <a:gd name="T67" fmla="*/ 167 h 175"/>
              <a:gd name="T68" fmla="*/ 145 w 266"/>
              <a:gd name="T69" fmla="*/ 172 h 175"/>
              <a:gd name="T70" fmla="*/ 122 w 266"/>
              <a:gd name="T71" fmla="*/ 175 h 175"/>
              <a:gd name="T72" fmla="*/ 96 w 266"/>
              <a:gd name="T73" fmla="*/ 174 h 175"/>
              <a:gd name="T74" fmla="*/ 66 w 266"/>
              <a:gd name="T75" fmla="*/ 169 h 175"/>
              <a:gd name="T76" fmla="*/ 35 w 266"/>
              <a:gd name="T77" fmla="*/ 157 h 175"/>
              <a:gd name="T78" fmla="*/ 0 w 266"/>
              <a:gd name="T79" fmla="*/ 140 h 175"/>
              <a:gd name="T80" fmla="*/ 1 w 266"/>
              <a:gd name="T81" fmla="*/ 137 h 175"/>
              <a:gd name="T82" fmla="*/ 4 w 266"/>
              <a:gd name="T83" fmla="*/ 132 h 175"/>
              <a:gd name="T84" fmla="*/ 8 w 266"/>
              <a:gd name="T85" fmla="*/ 122 h 175"/>
              <a:gd name="T86" fmla="*/ 13 w 266"/>
              <a:gd name="T87" fmla="*/ 110 h 175"/>
              <a:gd name="T88" fmla="*/ 21 w 266"/>
              <a:gd name="T89" fmla="*/ 96 h 175"/>
              <a:gd name="T90" fmla="*/ 30 w 266"/>
              <a:gd name="T91" fmla="*/ 80 h 175"/>
              <a:gd name="T92" fmla="*/ 40 w 266"/>
              <a:gd name="T93" fmla="*/ 65 h 175"/>
              <a:gd name="T94" fmla="*/ 53 w 266"/>
              <a:gd name="T95" fmla="*/ 49 h 175"/>
              <a:gd name="T96" fmla="*/ 67 w 266"/>
              <a:gd name="T97" fmla="*/ 35 h 175"/>
              <a:gd name="T98" fmla="*/ 84 w 266"/>
              <a:gd name="T99" fmla="*/ 22 h 175"/>
              <a:gd name="T100" fmla="*/ 102 w 266"/>
              <a:gd name="T101" fmla="*/ 11 h 175"/>
              <a:gd name="T102" fmla="*/ 123 w 266"/>
              <a:gd name="T103" fmla="*/ 4 h 175"/>
              <a:gd name="T104" fmla="*/ 145 w 266"/>
              <a:gd name="T105" fmla="*/ 0 h 1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266" h="175">
                <a:moveTo>
                  <a:pt x="145" y="0"/>
                </a:moveTo>
                <a:lnTo>
                  <a:pt x="170" y="0"/>
                </a:lnTo>
                <a:lnTo>
                  <a:pt x="197" y="6"/>
                </a:lnTo>
                <a:lnTo>
                  <a:pt x="226" y="18"/>
                </a:lnTo>
                <a:lnTo>
                  <a:pt x="257" y="36"/>
                </a:lnTo>
                <a:lnTo>
                  <a:pt x="254" y="35"/>
                </a:lnTo>
                <a:lnTo>
                  <a:pt x="247" y="32"/>
                </a:lnTo>
                <a:lnTo>
                  <a:pt x="235" y="30"/>
                </a:lnTo>
                <a:lnTo>
                  <a:pt x="218" y="26"/>
                </a:lnTo>
                <a:lnTo>
                  <a:pt x="200" y="24"/>
                </a:lnTo>
                <a:lnTo>
                  <a:pt x="179" y="26"/>
                </a:lnTo>
                <a:lnTo>
                  <a:pt x="158" y="30"/>
                </a:lnTo>
                <a:lnTo>
                  <a:pt x="136" y="37"/>
                </a:lnTo>
                <a:lnTo>
                  <a:pt x="114" y="50"/>
                </a:lnTo>
                <a:lnTo>
                  <a:pt x="117" y="49"/>
                </a:lnTo>
                <a:lnTo>
                  <a:pt x="126" y="47"/>
                </a:lnTo>
                <a:lnTo>
                  <a:pt x="140" y="43"/>
                </a:lnTo>
                <a:lnTo>
                  <a:pt x="157" y="40"/>
                </a:lnTo>
                <a:lnTo>
                  <a:pt x="178" y="37"/>
                </a:lnTo>
                <a:lnTo>
                  <a:pt x="200" y="37"/>
                </a:lnTo>
                <a:lnTo>
                  <a:pt x="223" y="40"/>
                </a:lnTo>
                <a:lnTo>
                  <a:pt x="245" y="48"/>
                </a:lnTo>
                <a:lnTo>
                  <a:pt x="266" y="58"/>
                </a:lnTo>
                <a:lnTo>
                  <a:pt x="266" y="61"/>
                </a:lnTo>
                <a:lnTo>
                  <a:pt x="264" y="66"/>
                </a:lnTo>
                <a:lnTo>
                  <a:pt x="260" y="74"/>
                </a:lnTo>
                <a:lnTo>
                  <a:pt x="254" y="84"/>
                </a:lnTo>
                <a:lnTo>
                  <a:pt x="248" y="96"/>
                </a:lnTo>
                <a:lnTo>
                  <a:pt x="240" y="109"/>
                </a:lnTo>
                <a:lnTo>
                  <a:pt x="230" y="123"/>
                </a:lnTo>
                <a:lnTo>
                  <a:pt x="217" y="136"/>
                </a:lnTo>
                <a:lnTo>
                  <a:pt x="202" y="148"/>
                </a:lnTo>
                <a:lnTo>
                  <a:pt x="186" y="158"/>
                </a:lnTo>
                <a:lnTo>
                  <a:pt x="166" y="167"/>
                </a:lnTo>
                <a:lnTo>
                  <a:pt x="145" y="172"/>
                </a:lnTo>
                <a:lnTo>
                  <a:pt x="122" y="175"/>
                </a:lnTo>
                <a:lnTo>
                  <a:pt x="96" y="174"/>
                </a:lnTo>
                <a:lnTo>
                  <a:pt x="66" y="169"/>
                </a:lnTo>
                <a:lnTo>
                  <a:pt x="35" y="157"/>
                </a:lnTo>
                <a:lnTo>
                  <a:pt x="0" y="140"/>
                </a:lnTo>
                <a:lnTo>
                  <a:pt x="1" y="137"/>
                </a:lnTo>
                <a:lnTo>
                  <a:pt x="4" y="132"/>
                </a:lnTo>
                <a:lnTo>
                  <a:pt x="8" y="122"/>
                </a:lnTo>
                <a:lnTo>
                  <a:pt x="13" y="110"/>
                </a:lnTo>
                <a:lnTo>
                  <a:pt x="21" y="96"/>
                </a:lnTo>
                <a:lnTo>
                  <a:pt x="30" y="80"/>
                </a:lnTo>
                <a:lnTo>
                  <a:pt x="40" y="65"/>
                </a:lnTo>
                <a:lnTo>
                  <a:pt x="53" y="49"/>
                </a:lnTo>
                <a:lnTo>
                  <a:pt x="67" y="35"/>
                </a:lnTo>
                <a:lnTo>
                  <a:pt x="84" y="22"/>
                </a:lnTo>
                <a:lnTo>
                  <a:pt x="102" y="11"/>
                </a:lnTo>
                <a:lnTo>
                  <a:pt x="123" y="4"/>
                </a:lnTo>
                <a:lnTo>
                  <a:pt x="145" y="0"/>
                </a:lnTo>
                <a:close/>
              </a:path>
            </a:pathLst>
          </a:custGeom>
          <a:solidFill>
            <a:schemeClr val="accent2">
              <a:lumMod val="100000"/>
            </a:schemeClr>
          </a:solidFill>
          <a:ln w="0">
            <a:noFill/>
            <a:prstDash val="solid"/>
            <a:round/>
          </a:ln>
        </p:spPr>
        <p:txBody>
          <a:bodyPr anchor="ctr"/>
          <a:lstStyle/>
          <a:p>
            <a:pPr algn="ctr"/>
            <a:endParaRPr/>
          </a:p>
        </p:txBody>
      </p:sp>
      <p:sp>
        <p:nvSpPr>
          <p:cNvPr id="27" name="千图PPT彼岸天：ID 8661124库_任意多边形 26"/>
          <p:cNvSpPr/>
          <p:nvPr>
            <p:custDataLst>
              <p:tags r:id="rId11"/>
            </p:custDataLst>
          </p:nvPr>
        </p:nvSpPr>
        <p:spPr bwMode="auto">
          <a:xfrm>
            <a:off x="1828352" y="2183145"/>
            <a:ext cx="370307" cy="261175"/>
          </a:xfrm>
          <a:custGeom>
            <a:avLst/>
            <a:gdLst>
              <a:gd name="T0" fmla="*/ 101 w 255"/>
              <a:gd name="T1" fmla="*/ 0 h 177"/>
              <a:gd name="T2" fmla="*/ 122 w 255"/>
              <a:gd name="T3" fmla="*/ 0 h 177"/>
              <a:gd name="T4" fmla="*/ 143 w 255"/>
              <a:gd name="T5" fmla="*/ 3 h 177"/>
              <a:gd name="T6" fmla="*/ 164 w 255"/>
              <a:gd name="T7" fmla="*/ 8 h 177"/>
              <a:gd name="T8" fmla="*/ 183 w 255"/>
              <a:gd name="T9" fmla="*/ 17 h 177"/>
              <a:gd name="T10" fmla="*/ 201 w 255"/>
              <a:gd name="T11" fmla="*/ 31 h 177"/>
              <a:gd name="T12" fmla="*/ 220 w 255"/>
              <a:gd name="T13" fmla="*/ 48 h 177"/>
              <a:gd name="T14" fmla="*/ 234 w 255"/>
              <a:gd name="T15" fmla="*/ 71 h 177"/>
              <a:gd name="T16" fmla="*/ 246 w 255"/>
              <a:gd name="T17" fmla="*/ 100 h 177"/>
              <a:gd name="T18" fmla="*/ 255 w 255"/>
              <a:gd name="T19" fmla="*/ 135 h 177"/>
              <a:gd name="T20" fmla="*/ 253 w 255"/>
              <a:gd name="T21" fmla="*/ 132 h 177"/>
              <a:gd name="T22" fmla="*/ 249 w 255"/>
              <a:gd name="T23" fmla="*/ 125 h 177"/>
              <a:gd name="T24" fmla="*/ 244 w 255"/>
              <a:gd name="T25" fmla="*/ 114 h 177"/>
              <a:gd name="T26" fmla="*/ 235 w 255"/>
              <a:gd name="T27" fmla="*/ 101 h 177"/>
              <a:gd name="T28" fmla="*/ 222 w 255"/>
              <a:gd name="T29" fmla="*/ 87 h 177"/>
              <a:gd name="T30" fmla="*/ 208 w 255"/>
              <a:gd name="T31" fmla="*/ 73 h 177"/>
              <a:gd name="T32" fmla="*/ 190 w 255"/>
              <a:gd name="T33" fmla="*/ 60 h 177"/>
              <a:gd name="T34" fmla="*/ 168 w 255"/>
              <a:gd name="T35" fmla="*/ 49 h 177"/>
              <a:gd name="T36" fmla="*/ 143 w 255"/>
              <a:gd name="T37" fmla="*/ 44 h 177"/>
              <a:gd name="T38" fmla="*/ 147 w 255"/>
              <a:gd name="T39" fmla="*/ 45 h 177"/>
              <a:gd name="T40" fmla="*/ 155 w 255"/>
              <a:gd name="T41" fmla="*/ 49 h 177"/>
              <a:gd name="T42" fmla="*/ 168 w 255"/>
              <a:gd name="T43" fmla="*/ 57 h 177"/>
              <a:gd name="T44" fmla="*/ 182 w 255"/>
              <a:gd name="T45" fmla="*/ 68 h 177"/>
              <a:gd name="T46" fmla="*/ 197 w 255"/>
              <a:gd name="T47" fmla="*/ 80 h 177"/>
              <a:gd name="T48" fmla="*/ 213 w 255"/>
              <a:gd name="T49" fmla="*/ 96 h 177"/>
              <a:gd name="T50" fmla="*/ 227 w 255"/>
              <a:gd name="T51" fmla="*/ 114 h 177"/>
              <a:gd name="T52" fmla="*/ 239 w 255"/>
              <a:gd name="T53" fmla="*/ 135 h 177"/>
              <a:gd name="T54" fmla="*/ 246 w 255"/>
              <a:gd name="T55" fmla="*/ 157 h 177"/>
              <a:gd name="T56" fmla="*/ 243 w 255"/>
              <a:gd name="T57" fmla="*/ 158 h 177"/>
              <a:gd name="T58" fmla="*/ 238 w 255"/>
              <a:gd name="T59" fmla="*/ 161 h 177"/>
              <a:gd name="T60" fmla="*/ 229 w 255"/>
              <a:gd name="T61" fmla="*/ 165 h 177"/>
              <a:gd name="T62" fmla="*/ 216 w 255"/>
              <a:gd name="T63" fmla="*/ 169 h 177"/>
              <a:gd name="T64" fmla="*/ 201 w 255"/>
              <a:gd name="T65" fmla="*/ 173 h 177"/>
              <a:gd name="T66" fmla="*/ 184 w 255"/>
              <a:gd name="T67" fmla="*/ 175 h 177"/>
              <a:gd name="T68" fmla="*/ 166 w 255"/>
              <a:gd name="T69" fmla="*/ 177 h 177"/>
              <a:gd name="T70" fmla="*/ 147 w 255"/>
              <a:gd name="T71" fmla="*/ 177 h 177"/>
              <a:gd name="T72" fmla="*/ 126 w 255"/>
              <a:gd name="T73" fmla="*/ 173 h 177"/>
              <a:gd name="T74" fmla="*/ 105 w 255"/>
              <a:gd name="T75" fmla="*/ 166 h 177"/>
              <a:gd name="T76" fmla="*/ 86 w 255"/>
              <a:gd name="T77" fmla="*/ 157 h 177"/>
              <a:gd name="T78" fmla="*/ 65 w 255"/>
              <a:gd name="T79" fmla="*/ 141 h 177"/>
              <a:gd name="T80" fmla="*/ 47 w 255"/>
              <a:gd name="T81" fmla="*/ 122 h 177"/>
              <a:gd name="T82" fmla="*/ 28 w 255"/>
              <a:gd name="T83" fmla="*/ 97 h 177"/>
              <a:gd name="T84" fmla="*/ 13 w 255"/>
              <a:gd name="T85" fmla="*/ 65 h 177"/>
              <a:gd name="T86" fmla="*/ 0 w 255"/>
              <a:gd name="T87" fmla="*/ 27 h 177"/>
              <a:gd name="T88" fmla="*/ 1 w 255"/>
              <a:gd name="T89" fmla="*/ 26 h 177"/>
              <a:gd name="T90" fmla="*/ 8 w 255"/>
              <a:gd name="T91" fmla="*/ 23 h 177"/>
              <a:gd name="T92" fmla="*/ 17 w 255"/>
              <a:gd name="T93" fmla="*/ 19 h 177"/>
              <a:gd name="T94" fmla="*/ 30 w 255"/>
              <a:gd name="T95" fmla="*/ 14 h 177"/>
              <a:gd name="T96" fmla="*/ 45 w 255"/>
              <a:gd name="T97" fmla="*/ 10 h 177"/>
              <a:gd name="T98" fmla="*/ 62 w 255"/>
              <a:gd name="T99" fmla="*/ 5 h 177"/>
              <a:gd name="T100" fmla="*/ 82 w 255"/>
              <a:gd name="T101" fmla="*/ 3 h 177"/>
              <a:gd name="T102" fmla="*/ 101 w 255"/>
              <a:gd name="T103" fmla="*/ 0 h 1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255" h="177">
                <a:moveTo>
                  <a:pt x="101" y="0"/>
                </a:moveTo>
                <a:lnTo>
                  <a:pt x="122" y="0"/>
                </a:lnTo>
                <a:lnTo>
                  <a:pt x="143" y="3"/>
                </a:lnTo>
                <a:lnTo>
                  <a:pt x="164" y="8"/>
                </a:lnTo>
                <a:lnTo>
                  <a:pt x="183" y="17"/>
                </a:lnTo>
                <a:lnTo>
                  <a:pt x="201" y="31"/>
                </a:lnTo>
                <a:lnTo>
                  <a:pt x="220" y="48"/>
                </a:lnTo>
                <a:lnTo>
                  <a:pt x="234" y="71"/>
                </a:lnTo>
                <a:lnTo>
                  <a:pt x="246" y="100"/>
                </a:lnTo>
                <a:lnTo>
                  <a:pt x="255" y="135"/>
                </a:lnTo>
                <a:lnTo>
                  <a:pt x="253" y="132"/>
                </a:lnTo>
                <a:lnTo>
                  <a:pt x="249" y="125"/>
                </a:lnTo>
                <a:lnTo>
                  <a:pt x="244" y="114"/>
                </a:lnTo>
                <a:lnTo>
                  <a:pt x="235" y="101"/>
                </a:lnTo>
                <a:lnTo>
                  <a:pt x="222" y="87"/>
                </a:lnTo>
                <a:lnTo>
                  <a:pt x="208" y="73"/>
                </a:lnTo>
                <a:lnTo>
                  <a:pt x="190" y="60"/>
                </a:lnTo>
                <a:lnTo>
                  <a:pt x="168" y="49"/>
                </a:lnTo>
                <a:lnTo>
                  <a:pt x="143" y="44"/>
                </a:lnTo>
                <a:lnTo>
                  <a:pt x="147" y="45"/>
                </a:lnTo>
                <a:lnTo>
                  <a:pt x="155" y="49"/>
                </a:lnTo>
                <a:lnTo>
                  <a:pt x="168" y="57"/>
                </a:lnTo>
                <a:lnTo>
                  <a:pt x="182" y="68"/>
                </a:lnTo>
                <a:lnTo>
                  <a:pt x="197" y="80"/>
                </a:lnTo>
                <a:lnTo>
                  <a:pt x="213" y="96"/>
                </a:lnTo>
                <a:lnTo>
                  <a:pt x="227" y="114"/>
                </a:lnTo>
                <a:lnTo>
                  <a:pt x="239" y="135"/>
                </a:lnTo>
                <a:lnTo>
                  <a:pt x="246" y="157"/>
                </a:lnTo>
                <a:lnTo>
                  <a:pt x="243" y="158"/>
                </a:lnTo>
                <a:lnTo>
                  <a:pt x="238" y="161"/>
                </a:lnTo>
                <a:lnTo>
                  <a:pt x="229" y="165"/>
                </a:lnTo>
                <a:lnTo>
                  <a:pt x="216" y="169"/>
                </a:lnTo>
                <a:lnTo>
                  <a:pt x="201" y="173"/>
                </a:lnTo>
                <a:lnTo>
                  <a:pt x="184" y="175"/>
                </a:lnTo>
                <a:lnTo>
                  <a:pt x="166" y="177"/>
                </a:lnTo>
                <a:lnTo>
                  <a:pt x="147" y="177"/>
                </a:lnTo>
                <a:lnTo>
                  <a:pt x="126" y="173"/>
                </a:lnTo>
                <a:lnTo>
                  <a:pt x="105" y="166"/>
                </a:lnTo>
                <a:lnTo>
                  <a:pt x="86" y="157"/>
                </a:lnTo>
                <a:lnTo>
                  <a:pt x="65" y="141"/>
                </a:lnTo>
                <a:lnTo>
                  <a:pt x="47" y="122"/>
                </a:lnTo>
                <a:lnTo>
                  <a:pt x="28" y="97"/>
                </a:lnTo>
                <a:lnTo>
                  <a:pt x="13" y="65"/>
                </a:lnTo>
                <a:lnTo>
                  <a:pt x="0" y="27"/>
                </a:lnTo>
                <a:lnTo>
                  <a:pt x="1" y="26"/>
                </a:lnTo>
                <a:lnTo>
                  <a:pt x="8" y="23"/>
                </a:lnTo>
                <a:lnTo>
                  <a:pt x="17" y="19"/>
                </a:lnTo>
                <a:lnTo>
                  <a:pt x="30" y="14"/>
                </a:lnTo>
                <a:lnTo>
                  <a:pt x="45" y="10"/>
                </a:lnTo>
                <a:lnTo>
                  <a:pt x="62" y="5"/>
                </a:lnTo>
                <a:lnTo>
                  <a:pt x="82" y="3"/>
                </a:lnTo>
                <a:lnTo>
                  <a:pt x="101" y="0"/>
                </a:lnTo>
                <a:close/>
              </a:path>
            </a:pathLst>
          </a:custGeom>
          <a:solidFill>
            <a:schemeClr val="accent2">
              <a:lumMod val="100000"/>
            </a:schemeClr>
          </a:solidFill>
          <a:ln w="0">
            <a:noFill/>
            <a:prstDash val="solid"/>
            <a:round/>
          </a:ln>
        </p:spPr>
        <p:txBody>
          <a:bodyPr anchor="ctr"/>
          <a:lstStyle/>
          <a:p>
            <a:pPr algn="ctr"/>
            <a:endParaRPr/>
          </a:p>
        </p:txBody>
      </p:sp>
      <p:sp>
        <p:nvSpPr>
          <p:cNvPr id="28" name="千图PPT彼岸天：ID 8661124库_任意多边形 27"/>
          <p:cNvSpPr/>
          <p:nvPr>
            <p:custDataLst>
              <p:tags r:id="rId12"/>
            </p:custDataLst>
          </p:nvPr>
        </p:nvSpPr>
        <p:spPr bwMode="auto">
          <a:xfrm>
            <a:off x="2262553" y="1741952"/>
            <a:ext cx="254132" cy="393975"/>
          </a:xfrm>
          <a:custGeom>
            <a:avLst/>
            <a:gdLst>
              <a:gd name="T0" fmla="*/ 35 w 175"/>
              <a:gd name="T1" fmla="*/ 0 h 267"/>
              <a:gd name="T2" fmla="*/ 38 w 175"/>
              <a:gd name="T3" fmla="*/ 0 h 267"/>
              <a:gd name="T4" fmla="*/ 44 w 175"/>
              <a:gd name="T5" fmla="*/ 3 h 267"/>
              <a:gd name="T6" fmla="*/ 53 w 175"/>
              <a:gd name="T7" fmla="*/ 7 h 267"/>
              <a:gd name="T8" fmla="*/ 66 w 175"/>
              <a:gd name="T9" fmla="*/ 13 h 267"/>
              <a:gd name="T10" fmla="*/ 79 w 175"/>
              <a:gd name="T11" fmla="*/ 20 h 267"/>
              <a:gd name="T12" fmla="*/ 95 w 175"/>
              <a:gd name="T13" fmla="*/ 29 h 267"/>
              <a:gd name="T14" fmla="*/ 110 w 175"/>
              <a:gd name="T15" fmla="*/ 41 h 267"/>
              <a:gd name="T16" fmla="*/ 126 w 175"/>
              <a:gd name="T17" fmla="*/ 54 h 267"/>
              <a:gd name="T18" fmla="*/ 140 w 175"/>
              <a:gd name="T19" fmla="*/ 68 h 267"/>
              <a:gd name="T20" fmla="*/ 153 w 175"/>
              <a:gd name="T21" fmla="*/ 85 h 267"/>
              <a:gd name="T22" fmla="*/ 165 w 175"/>
              <a:gd name="T23" fmla="*/ 103 h 267"/>
              <a:gd name="T24" fmla="*/ 171 w 175"/>
              <a:gd name="T25" fmla="*/ 124 h 267"/>
              <a:gd name="T26" fmla="*/ 175 w 175"/>
              <a:gd name="T27" fmla="*/ 146 h 267"/>
              <a:gd name="T28" fmla="*/ 175 w 175"/>
              <a:gd name="T29" fmla="*/ 170 h 267"/>
              <a:gd name="T30" fmla="*/ 169 w 175"/>
              <a:gd name="T31" fmla="*/ 196 h 267"/>
              <a:gd name="T32" fmla="*/ 157 w 175"/>
              <a:gd name="T33" fmla="*/ 226 h 267"/>
              <a:gd name="T34" fmla="*/ 139 w 175"/>
              <a:gd name="T35" fmla="*/ 257 h 267"/>
              <a:gd name="T36" fmla="*/ 140 w 175"/>
              <a:gd name="T37" fmla="*/ 255 h 267"/>
              <a:gd name="T38" fmla="*/ 143 w 175"/>
              <a:gd name="T39" fmla="*/ 246 h 267"/>
              <a:gd name="T40" fmla="*/ 147 w 175"/>
              <a:gd name="T41" fmla="*/ 234 h 267"/>
              <a:gd name="T42" fmla="*/ 149 w 175"/>
              <a:gd name="T43" fmla="*/ 219 h 267"/>
              <a:gd name="T44" fmla="*/ 151 w 175"/>
              <a:gd name="T45" fmla="*/ 200 h 267"/>
              <a:gd name="T46" fmla="*/ 151 w 175"/>
              <a:gd name="T47" fmla="*/ 180 h 267"/>
              <a:gd name="T48" fmla="*/ 147 w 175"/>
              <a:gd name="T49" fmla="*/ 157 h 267"/>
              <a:gd name="T50" fmla="*/ 138 w 175"/>
              <a:gd name="T51" fmla="*/ 135 h 267"/>
              <a:gd name="T52" fmla="*/ 125 w 175"/>
              <a:gd name="T53" fmla="*/ 113 h 267"/>
              <a:gd name="T54" fmla="*/ 126 w 175"/>
              <a:gd name="T55" fmla="*/ 117 h 267"/>
              <a:gd name="T56" fmla="*/ 129 w 175"/>
              <a:gd name="T57" fmla="*/ 126 h 267"/>
              <a:gd name="T58" fmla="*/ 132 w 175"/>
              <a:gd name="T59" fmla="*/ 139 h 267"/>
              <a:gd name="T60" fmla="*/ 136 w 175"/>
              <a:gd name="T61" fmla="*/ 157 h 267"/>
              <a:gd name="T62" fmla="*/ 138 w 175"/>
              <a:gd name="T63" fmla="*/ 178 h 267"/>
              <a:gd name="T64" fmla="*/ 138 w 175"/>
              <a:gd name="T65" fmla="*/ 200 h 267"/>
              <a:gd name="T66" fmla="*/ 135 w 175"/>
              <a:gd name="T67" fmla="*/ 222 h 267"/>
              <a:gd name="T68" fmla="*/ 129 w 175"/>
              <a:gd name="T69" fmla="*/ 244 h 267"/>
              <a:gd name="T70" fmla="*/ 117 w 175"/>
              <a:gd name="T71" fmla="*/ 267 h 267"/>
              <a:gd name="T72" fmla="*/ 114 w 175"/>
              <a:gd name="T73" fmla="*/ 265 h 267"/>
              <a:gd name="T74" fmla="*/ 109 w 175"/>
              <a:gd name="T75" fmla="*/ 264 h 267"/>
              <a:gd name="T76" fmla="*/ 101 w 175"/>
              <a:gd name="T77" fmla="*/ 260 h 267"/>
              <a:gd name="T78" fmla="*/ 91 w 175"/>
              <a:gd name="T79" fmla="*/ 255 h 267"/>
              <a:gd name="T80" fmla="*/ 79 w 175"/>
              <a:gd name="T81" fmla="*/ 248 h 267"/>
              <a:gd name="T82" fmla="*/ 66 w 175"/>
              <a:gd name="T83" fmla="*/ 239 h 267"/>
              <a:gd name="T84" fmla="*/ 53 w 175"/>
              <a:gd name="T85" fmla="*/ 229 h 267"/>
              <a:gd name="T86" fmla="*/ 40 w 175"/>
              <a:gd name="T87" fmla="*/ 217 h 267"/>
              <a:gd name="T88" fmla="*/ 27 w 175"/>
              <a:gd name="T89" fmla="*/ 202 h 267"/>
              <a:gd name="T90" fmla="*/ 17 w 175"/>
              <a:gd name="T91" fmla="*/ 186 h 267"/>
              <a:gd name="T92" fmla="*/ 9 w 175"/>
              <a:gd name="T93" fmla="*/ 167 h 267"/>
              <a:gd name="T94" fmla="*/ 2 w 175"/>
              <a:gd name="T95" fmla="*/ 146 h 267"/>
              <a:gd name="T96" fmla="*/ 0 w 175"/>
              <a:gd name="T97" fmla="*/ 121 h 267"/>
              <a:gd name="T98" fmla="*/ 1 w 175"/>
              <a:gd name="T99" fmla="*/ 95 h 267"/>
              <a:gd name="T100" fmla="*/ 8 w 175"/>
              <a:gd name="T101" fmla="*/ 67 h 267"/>
              <a:gd name="T102" fmla="*/ 18 w 175"/>
              <a:gd name="T103" fmla="*/ 34 h 267"/>
              <a:gd name="T104" fmla="*/ 35 w 175"/>
              <a:gd name="T105" fmla="*/ 0 h 2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75" h="267">
                <a:moveTo>
                  <a:pt x="35" y="0"/>
                </a:moveTo>
                <a:lnTo>
                  <a:pt x="38" y="0"/>
                </a:lnTo>
                <a:lnTo>
                  <a:pt x="44" y="3"/>
                </a:lnTo>
                <a:lnTo>
                  <a:pt x="53" y="7"/>
                </a:lnTo>
                <a:lnTo>
                  <a:pt x="66" y="13"/>
                </a:lnTo>
                <a:lnTo>
                  <a:pt x="79" y="20"/>
                </a:lnTo>
                <a:lnTo>
                  <a:pt x="95" y="29"/>
                </a:lnTo>
                <a:lnTo>
                  <a:pt x="110" y="41"/>
                </a:lnTo>
                <a:lnTo>
                  <a:pt x="126" y="54"/>
                </a:lnTo>
                <a:lnTo>
                  <a:pt x="140" y="68"/>
                </a:lnTo>
                <a:lnTo>
                  <a:pt x="153" y="85"/>
                </a:lnTo>
                <a:lnTo>
                  <a:pt x="165" y="103"/>
                </a:lnTo>
                <a:lnTo>
                  <a:pt x="171" y="124"/>
                </a:lnTo>
                <a:lnTo>
                  <a:pt x="175" y="146"/>
                </a:lnTo>
                <a:lnTo>
                  <a:pt x="175" y="170"/>
                </a:lnTo>
                <a:lnTo>
                  <a:pt x="169" y="196"/>
                </a:lnTo>
                <a:lnTo>
                  <a:pt x="157" y="226"/>
                </a:lnTo>
                <a:lnTo>
                  <a:pt x="139" y="257"/>
                </a:lnTo>
                <a:lnTo>
                  <a:pt x="140" y="255"/>
                </a:lnTo>
                <a:lnTo>
                  <a:pt x="143" y="246"/>
                </a:lnTo>
                <a:lnTo>
                  <a:pt x="147" y="234"/>
                </a:lnTo>
                <a:lnTo>
                  <a:pt x="149" y="219"/>
                </a:lnTo>
                <a:lnTo>
                  <a:pt x="151" y="200"/>
                </a:lnTo>
                <a:lnTo>
                  <a:pt x="151" y="180"/>
                </a:lnTo>
                <a:lnTo>
                  <a:pt x="147" y="157"/>
                </a:lnTo>
                <a:lnTo>
                  <a:pt x="138" y="135"/>
                </a:lnTo>
                <a:lnTo>
                  <a:pt x="125" y="113"/>
                </a:lnTo>
                <a:lnTo>
                  <a:pt x="126" y="117"/>
                </a:lnTo>
                <a:lnTo>
                  <a:pt x="129" y="126"/>
                </a:lnTo>
                <a:lnTo>
                  <a:pt x="132" y="139"/>
                </a:lnTo>
                <a:lnTo>
                  <a:pt x="136" y="157"/>
                </a:lnTo>
                <a:lnTo>
                  <a:pt x="138" y="178"/>
                </a:lnTo>
                <a:lnTo>
                  <a:pt x="138" y="200"/>
                </a:lnTo>
                <a:lnTo>
                  <a:pt x="135" y="222"/>
                </a:lnTo>
                <a:lnTo>
                  <a:pt x="129" y="244"/>
                </a:lnTo>
                <a:lnTo>
                  <a:pt x="117" y="267"/>
                </a:lnTo>
                <a:lnTo>
                  <a:pt x="114" y="265"/>
                </a:lnTo>
                <a:lnTo>
                  <a:pt x="109" y="264"/>
                </a:lnTo>
                <a:lnTo>
                  <a:pt x="101" y="260"/>
                </a:lnTo>
                <a:lnTo>
                  <a:pt x="91" y="255"/>
                </a:lnTo>
                <a:lnTo>
                  <a:pt x="79" y="248"/>
                </a:lnTo>
                <a:lnTo>
                  <a:pt x="66" y="239"/>
                </a:lnTo>
                <a:lnTo>
                  <a:pt x="53" y="229"/>
                </a:lnTo>
                <a:lnTo>
                  <a:pt x="40" y="217"/>
                </a:lnTo>
                <a:lnTo>
                  <a:pt x="27" y="202"/>
                </a:lnTo>
                <a:lnTo>
                  <a:pt x="17" y="186"/>
                </a:lnTo>
                <a:lnTo>
                  <a:pt x="9" y="167"/>
                </a:lnTo>
                <a:lnTo>
                  <a:pt x="2" y="146"/>
                </a:lnTo>
                <a:lnTo>
                  <a:pt x="0" y="121"/>
                </a:lnTo>
                <a:lnTo>
                  <a:pt x="1" y="95"/>
                </a:lnTo>
                <a:lnTo>
                  <a:pt x="8" y="67"/>
                </a:lnTo>
                <a:lnTo>
                  <a:pt x="18" y="34"/>
                </a:lnTo>
                <a:lnTo>
                  <a:pt x="35" y="0"/>
                </a:lnTo>
                <a:close/>
              </a:path>
            </a:pathLst>
          </a:custGeom>
          <a:solidFill>
            <a:schemeClr val="accent2">
              <a:lumMod val="100000"/>
            </a:schemeClr>
          </a:solidFill>
          <a:ln w="0">
            <a:noFill/>
            <a:prstDash val="solid"/>
            <a:round/>
          </a:ln>
        </p:spPr>
        <p:txBody>
          <a:bodyPr anchor="ctr"/>
          <a:lstStyle/>
          <a:p>
            <a:pPr algn="ctr"/>
            <a:endParaRPr/>
          </a:p>
        </p:txBody>
      </p:sp>
      <p:sp>
        <p:nvSpPr>
          <p:cNvPr id="29" name="千图PPT彼岸天：ID 8661124库_任意多边形 28"/>
          <p:cNvSpPr/>
          <p:nvPr>
            <p:custDataLst>
              <p:tags r:id="rId13"/>
            </p:custDataLst>
          </p:nvPr>
        </p:nvSpPr>
        <p:spPr bwMode="auto">
          <a:xfrm>
            <a:off x="2730156" y="1837864"/>
            <a:ext cx="257036" cy="377743"/>
          </a:xfrm>
          <a:custGeom>
            <a:avLst/>
            <a:gdLst>
              <a:gd name="T0" fmla="*/ 150 w 177"/>
              <a:gd name="T1" fmla="*/ 0 h 256"/>
              <a:gd name="T2" fmla="*/ 151 w 177"/>
              <a:gd name="T3" fmla="*/ 3 h 256"/>
              <a:gd name="T4" fmla="*/ 154 w 177"/>
              <a:gd name="T5" fmla="*/ 9 h 256"/>
              <a:gd name="T6" fmla="*/ 157 w 177"/>
              <a:gd name="T7" fmla="*/ 18 h 256"/>
              <a:gd name="T8" fmla="*/ 163 w 177"/>
              <a:gd name="T9" fmla="*/ 31 h 256"/>
              <a:gd name="T10" fmla="*/ 167 w 177"/>
              <a:gd name="T11" fmla="*/ 47 h 256"/>
              <a:gd name="T12" fmla="*/ 172 w 177"/>
              <a:gd name="T13" fmla="*/ 64 h 256"/>
              <a:gd name="T14" fmla="*/ 174 w 177"/>
              <a:gd name="T15" fmla="*/ 82 h 256"/>
              <a:gd name="T16" fmla="*/ 177 w 177"/>
              <a:gd name="T17" fmla="*/ 103 h 256"/>
              <a:gd name="T18" fmla="*/ 177 w 177"/>
              <a:gd name="T19" fmla="*/ 124 h 256"/>
              <a:gd name="T20" fmla="*/ 174 w 177"/>
              <a:gd name="T21" fmla="*/ 144 h 256"/>
              <a:gd name="T22" fmla="*/ 169 w 177"/>
              <a:gd name="T23" fmla="*/ 165 h 256"/>
              <a:gd name="T24" fmla="*/ 159 w 177"/>
              <a:gd name="T25" fmla="*/ 185 h 256"/>
              <a:gd name="T26" fmla="*/ 146 w 177"/>
              <a:gd name="T27" fmla="*/ 203 h 256"/>
              <a:gd name="T28" fmla="*/ 129 w 177"/>
              <a:gd name="T29" fmla="*/ 220 h 256"/>
              <a:gd name="T30" fmla="*/ 105 w 177"/>
              <a:gd name="T31" fmla="*/ 235 h 256"/>
              <a:gd name="T32" fmla="*/ 77 w 177"/>
              <a:gd name="T33" fmla="*/ 247 h 256"/>
              <a:gd name="T34" fmla="*/ 42 w 177"/>
              <a:gd name="T35" fmla="*/ 256 h 256"/>
              <a:gd name="T36" fmla="*/ 44 w 177"/>
              <a:gd name="T37" fmla="*/ 255 h 256"/>
              <a:gd name="T38" fmla="*/ 52 w 177"/>
              <a:gd name="T39" fmla="*/ 251 h 256"/>
              <a:gd name="T40" fmla="*/ 63 w 177"/>
              <a:gd name="T41" fmla="*/ 244 h 256"/>
              <a:gd name="T42" fmla="*/ 76 w 177"/>
              <a:gd name="T43" fmla="*/ 235 h 256"/>
              <a:gd name="T44" fmla="*/ 90 w 177"/>
              <a:gd name="T45" fmla="*/ 224 h 256"/>
              <a:gd name="T46" fmla="*/ 104 w 177"/>
              <a:gd name="T47" fmla="*/ 209 h 256"/>
              <a:gd name="T48" fmla="*/ 117 w 177"/>
              <a:gd name="T49" fmla="*/ 191 h 256"/>
              <a:gd name="T50" fmla="*/ 126 w 177"/>
              <a:gd name="T51" fmla="*/ 169 h 256"/>
              <a:gd name="T52" fmla="*/ 133 w 177"/>
              <a:gd name="T53" fmla="*/ 144 h 256"/>
              <a:gd name="T54" fmla="*/ 131 w 177"/>
              <a:gd name="T55" fmla="*/ 148 h 256"/>
              <a:gd name="T56" fmla="*/ 128 w 177"/>
              <a:gd name="T57" fmla="*/ 156 h 256"/>
              <a:gd name="T58" fmla="*/ 120 w 177"/>
              <a:gd name="T59" fmla="*/ 168 h 256"/>
              <a:gd name="T60" fmla="*/ 109 w 177"/>
              <a:gd name="T61" fmla="*/ 183 h 256"/>
              <a:gd name="T62" fmla="*/ 96 w 177"/>
              <a:gd name="T63" fmla="*/ 199 h 256"/>
              <a:gd name="T64" fmla="*/ 81 w 177"/>
              <a:gd name="T65" fmla="*/ 215 h 256"/>
              <a:gd name="T66" fmla="*/ 63 w 177"/>
              <a:gd name="T67" fmla="*/ 229 h 256"/>
              <a:gd name="T68" fmla="*/ 42 w 177"/>
              <a:gd name="T69" fmla="*/ 240 h 256"/>
              <a:gd name="T70" fmla="*/ 20 w 177"/>
              <a:gd name="T71" fmla="*/ 247 h 256"/>
              <a:gd name="T72" fmla="*/ 18 w 177"/>
              <a:gd name="T73" fmla="*/ 244 h 256"/>
              <a:gd name="T74" fmla="*/ 16 w 177"/>
              <a:gd name="T75" fmla="*/ 239 h 256"/>
              <a:gd name="T76" fmla="*/ 12 w 177"/>
              <a:gd name="T77" fmla="*/ 229 h 256"/>
              <a:gd name="T78" fmla="*/ 8 w 177"/>
              <a:gd name="T79" fmla="*/ 217 h 256"/>
              <a:gd name="T80" fmla="*/ 4 w 177"/>
              <a:gd name="T81" fmla="*/ 203 h 256"/>
              <a:gd name="T82" fmla="*/ 1 w 177"/>
              <a:gd name="T83" fmla="*/ 186 h 256"/>
              <a:gd name="T84" fmla="*/ 0 w 177"/>
              <a:gd name="T85" fmla="*/ 168 h 256"/>
              <a:gd name="T86" fmla="*/ 0 w 177"/>
              <a:gd name="T87" fmla="*/ 148 h 256"/>
              <a:gd name="T88" fmla="*/ 4 w 177"/>
              <a:gd name="T89" fmla="*/ 128 h 256"/>
              <a:gd name="T90" fmla="*/ 9 w 177"/>
              <a:gd name="T91" fmla="*/ 107 h 256"/>
              <a:gd name="T92" fmla="*/ 20 w 177"/>
              <a:gd name="T93" fmla="*/ 86 h 256"/>
              <a:gd name="T94" fmla="*/ 35 w 177"/>
              <a:gd name="T95" fmla="*/ 67 h 256"/>
              <a:gd name="T96" fmla="*/ 55 w 177"/>
              <a:gd name="T97" fmla="*/ 47 h 256"/>
              <a:gd name="T98" fmla="*/ 79 w 177"/>
              <a:gd name="T99" fmla="*/ 30 h 256"/>
              <a:gd name="T100" fmla="*/ 112 w 177"/>
              <a:gd name="T101" fmla="*/ 15 h 256"/>
              <a:gd name="T102" fmla="*/ 150 w 177"/>
              <a:gd name="T103" fmla="*/ 0 h 2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77" h="256">
                <a:moveTo>
                  <a:pt x="150" y="0"/>
                </a:moveTo>
                <a:lnTo>
                  <a:pt x="151" y="3"/>
                </a:lnTo>
                <a:lnTo>
                  <a:pt x="154" y="9"/>
                </a:lnTo>
                <a:lnTo>
                  <a:pt x="157" y="18"/>
                </a:lnTo>
                <a:lnTo>
                  <a:pt x="163" y="31"/>
                </a:lnTo>
                <a:lnTo>
                  <a:pt x="167" y="47"/>
                </a:lnTo>
                <a:lnTo>
                  <a:pt x="172" y="64"/>
                </a:lnTo>
                <a:lnTo>
                  <a:pt x="174" y="82"/>
                </a:lnTo>
                <a:lnTo>
                  <a:pt x="177" y="103"/>
                </a:lnTo>
                <a:lnTo>
                  <a:pt x="177" y="124"/>
                </a:lnTo>
                <a:lnTo>
                  <a:pt x="174" y="144"/>
                </a:lnTo>
                <a:lnTo>
                  <a:pt x="169" y="165"/>
                </a:lnTo>
                <a:lnTo>
                  <a:pt x="159" y="185"/>
                </a:lnTo>
                <a:lnTo>
                  <a:pt x="146" y="203"/>
                </a:lnTo>
                <a:lnTo>
                  <a:pt x="129" y="220"/>
                </a:lnTo>
                <a:lnTo>
                  <a:pt x="105" y="235"/>
                </a:lnTo>
                <a:lnTo>
                  <a:pt x="77" y="247"/>
                </a:lnTo>
                <a:lnTo>
                  <a:pt x="42" y="256"/>
                </a:lnTo>
                <a:lnTo>
                  <a:pt x="44" y="255"/>
                </a:lnTo>
                <a:lnTo>
                  <a:pt x="52" y="251"/>
                </a:lnTo>
                <a:lnTo>
                  <a:pt x="63" y="244"/>
                </a:lnTo>
                <a:lnTo>
                  <a:pt x="76" y="235"/>
                </a:lnTo>
                <a:lnTo>
                  <a:pt x="90" y="224"/>
                </a:lnTo>
                <a:lnTo>
                  <a:pt x="104" y="209"/>
                </a:lnTo>
                <a:lnTo>
                  <a:pt x="117" y="191"/>
                </a:lnTo>
                <a:lnTo>
                  <a:pt x="126" y="169"/>
                </a:lnTo>
                <a:lnTo>
                  <a:pt x="133" y="144"/>
                </a:lnTo>
                <a:lnTo>
                  <a:pt x="131" y="148"/>
                </a:lnTo>
                <a:lnTo>
                  <a:pt x="128" y="156"/>
                </a:lnTo>
                <a:lnTo>
                  <a:pt x="120" y="168"/>
                </a:lnTo>
                <a:lnTo>
                  <a:pt x="109" y="183"/>
                </a:lnTo>
                <a:lnTo>
                  <a:pt x="96" y="199"/>
                </a:lnTo>
                <a:lnTo>
                  <a:pt x="81" y="215"/>
                </a:lnTo>
                <a:lnTo>
                  <a:pt x="63" y="229"/>
                </a:lnTo>
                <a:lnTo>
                  <a:pt x="42" y="240"/>
                </a:lnTo>
                <a:lnTo>
                  <a:pt x="20" y="247"/>
                </a:lnTo>
                <a:lnTo>
                  <a:pt x="18" y="244"/>
                </a:lnTo>
                <a:lnTo>
                  <a:pt x="16" y="239"/>
                </a:lnTo>
                <a:lnTo>
                  <a:pt x="12" y="229"/>
                </a:lnTo>
                <a:lnTo>
                  <a:pt x="8" y="217"/>
                </a:lnTo>
                <a:lnTo>
                  <a:pt x="4" y="203"/>
                </a:lnTo>
                <a:lnTo>
                  <a:pt x="1" y="186"/>
                </a:lnTo>
                <a:lnTo>
                  <a:pt x="0" y="168"/>
                </a:lnTo>
                <a:lnTo>
                  <a:pt x="0" y="148"/>
                </a:lnTo>
                <a:lnTo>
                  <a:pt x="4" y="128"/>
                </a:lnTo>
                <a:lnTo>
                  <a:pt x="9" y="107"/>
                </a:lnTo>
                <a:lnTo>
                  <a:pt x="20" y="86"/>
                </a:lnTo>
                <a:lnTo>
                  <a:pt x="35" y="67"/>
                </a:lnTo>
                <a:lnTo>
                  <a:pt x="55" y="47"/>
                </a:lnTo>
                <a:lnTo>
                  <a:pt x="79" y="30"/>
                </a:lnTo>
                <a:lnTo>
                  <a:pt x="112" y="15"/>
                </a:lnTo>
                <a:lnTo>
                  <a:pt x="150" y="0"/>
                </a:lnTo>
                <a:close/>
              </a:path>
            </a:pathLst>
          </a:custGeom>
          <a:solidFill>
            <a:schemeClr val="accent2">
              <a:lumMod val="100000"/>
            </a:schemeClr>
          </a:solidFill>
          <a:ln w="0">
            <a:noFill/>
            <a:prstDash val="solid"/>
            <a:round/>
          </a:ln>
        </p:spPr>
        <p:txBody>
          <a:bodyPr anchor="ctr"/>
          <a:lstStyle/>
          <a:p>
            <a:pPr algn="ctr"/>
            <a:endParaRPr/>
          </a:p>
        </p:txBody>
      </p:sp>
      <p:sp>
        <p:nvSpPr>
          <p:cNvPr id="30" name="千图PPT彼岸天：ID 8661124库_任意多边形 29"/>
          <p:cNvSpPr/>
          <p:nvPr>
            <p:custDataLst>
              <p:tags r:id="rId14"/>
            </p:custDataLst>
          </p:nvPr>
        </p:nvSpPr>
        <p:spPr bwMode="auto">
          <a:xfrm>
            <a:off x="3132410" y="2094611"/>
            <a:ext cx="257036" cy="376268"/>
          </a:xfrm>
          <a:custGeom>
            <a:avLst/>
            <a:gdLst>
              <a:gd name="T0" fmla="*/ 149 w 177"/>
              <a:gd name="T1" fmla="*/ 0 h 255"/>
              <a:gd name="T2" fmla="*/ 151 w 177"/>
              <a:gd name="T3" fmla="*/ 2 h 255"/>
              <a:gd name="T4" fmla="*/ 153 w 177"/>
              <a:gd name="T5" fmla="*/ 8 h 255"/>
              <a:gd name="T6" fmla="*/ 157 w 177"/>
              <a:gd name="T7" fmla="*/ 17 h 255"/>
              <a:gd name="T8" fmla="*/ 162 w 177"/>
              <a:gd name="T9" fmla="*/ 30 h 255"/>
              <a:gd name="T10" fmla="*/ 166 w 177"/>
              <a:gd name="T11" fmla="*/ 46 h 255"/>
              <a:gd name="T12" fmla="*/ 170 w 177"/>
              <a:gd name="T13" fmla="*/ 63 h 255"/>
              <a:gd name="T14" fmla="*/ 174 w 177"/>
              <a:gd name="T15" fmla="*/ 82 h 255"/>
              <a:gd name="T16" fmla="*/ 177 w 177"/>
              <a:gd name="T17" fmla="*/ 102 h 255"/>
              <a:gd name="T18" fmla="*/ 177 w 177"/>
              <a:gd name="T19" fmla="*/ 122 h 255"/>
              <a:gd name="T20" fmla="*/ 174 w 177"/>
              <a:gd name="T21" fmla="*/ 143 h 255"/>
              <a:gd name="T22" fmla="*/ 168 w 177"/>
              <a:gd name="T23" fmla="*/ 164 h 255"/>
              <a:gd name="T24" fmla="*/ 159 w 177"/>
              <a:gd name="T25" fmla="*/ 183 h 255"/>
              <a:gd name="T26" fmla="*/ 146 w 177"/>
              <a:gd name="T27" fmla="*/ 203 h 255"/>
              <a:gd name="T28" fmla="*/ 127 w 177"/>
              <a:gd name="T29" fmla="*/ 220 h 255"/>
              <a:gd name="T30" fmla="*/ 105 w 177"/>
              <a:gd name="T31" fmla="*/ 234 h 255"/>
              <a:gd name="T32" fmla="*/ 77 w 177"/>
              <a:gd name="T33" fmla="*/ 246 h 255"/>
              <a:gd name="T34" fmla="*/ 42 w 177"/>
              <a:gd name="T35" fmla="*/ 255 h 255"/>
              <a:gd name="T36" fmla="*/ 44 w 177"/>
              <a:gd name="T37" fmla="*/ 253 h 255"/>
              <a:gd name="T38" fmla="*/ 51 w 177"/>
              <a:gd name="T39" fmla="*/ 250 h 255"/>
              <a:gd name="T40" fmla="*/ 62 w 177"/>
              <a:gd name="T41" fmla="*/ 244 h 255"/>
              <a:gd name="T42" fmla="*/ 75 w 177"/>
              <a:gd name="T43" fmla="*/ 235 h 255"/>
              <a:gd name="T44" fmla="*/ 90 w 177"/>
              <a:gd name="T45" fmla="*/ 222 h 255"/>
              <a:gd name="T46" fmla="*/ 104 w 177"/>
              <a:gd name="T47" fmla="*/ 208 h 255"/>
              <a:gd name="T48" fmla="*/ 116 w 177"/>
              <a:gd name="T49" fmla="*/ 190 h 255"/>
              <a:gd name="T50" fmla="*/ 126 w 177"/>
              <a:gd name="T51" fmla="*/ 169 h 255"/>
              <a:gd name="T52" fmla="*/ 133 w 177"/>
              <a:gd name="T53" fmla="*/ 143 h 255"/>
              <a:gd name="T54" fmla="*/ 131 w 177"/>
              <a:gd name="T55" fmla="*/ 147 h 255"/>
              <a:gd name="T56" fmla="*/ 127 w 177"/>
              <a:gd name="T57" fmla="*/ 155 h 255"/>
              <a:gd name="T58" fmla="*/ 120 w 177"/>
              <a:gd name="T59" fmla="*/ 168 h 255"/>
              <a:gd name="T60" fmla="*/ 109 w 177"/>
              <a:gd name="T61" fmla="*/ 182 h 255"/>
              <a:gd name="T62" fmla="*/ 96 w 177"/>
              <a:gd name="T63" fmla="*/ 198 h 255"/>
              <a:gd name="T64" fmla="*/ 81 w 177"/>
              <a:gd name="T65" fmla="*/ 213 h 255"/>
              <a:gd name="T66" fmla="*/ 62 w 177"/>
              <a:gd name="T67" fmla="*/ 227 h 255"/>
              <a:gd name="T68" fmla="*/ 42 w 177"/>
              <a:gd name="T69" fmla="*/ 239 h 255"/>
              <a:gd name="T70" fmla="*/ 18 w 177"/>
              <a:gd name="T71" fmla="*/ 246 h 255"/>
              <a:gd name="T72" fmla="*/ 18 w 177"/>
              <a:gd name="T73" fmla="*/ 243 h 255"/>
              <a:gd name="T74" fmla="*/ 16 w 177"/>
              <a:gd name="T75" fmla="*/ 238 h 255"/>
              <a:gd name="T76" fmla="*/ 12 w 177"/>
              <a:gd name="T77" fmla="*/ 229 h 255"/>
              <a:gd name="T78" fmla="*/ 8 w 177"/>
              <a:gd name="T79" fmla="*/ 216 h 255"/>
              <a:gd name="T80" fmla="*/ 4 w 177"/>
              <a:gd name="T81" fmla="*/ 201 h 255"/>
              <a:gd name="T82" fmla="*/ 1 w 177"/>
              <a:gd name="T83" fmla="*/ 185 h 255"/>
              <a:gd name="T84" fmla="*/ 0 w 177"/>
              <a:gd name="T85" fmla="*/ 166 h 255"/>
              <a:gd name="T86" fmla="*/ 0 w 177"/>
              <a:gd name="T87" fmla="*/ 147 h 255"/>
              <a:gd name="T88" fmla="*/ 3 w 177"/>
              <a:gd name="T89" fmla="*/ 126 h 255"/>
              <a:gd name="T90" fmla="*/ 9 w 177"/>
              <a:gd name="T91" fmla="*/ 105 h 255"/>
              <a:gd name="T92" fmla="*/ 19 w 177"/>
              <a:gd name="T93" fmla="*/ 86 h 255"/>
              <a:gd name="T94" fmla="*/ 34 w 177"/>
              <a:gd name="T95" fmla="*/ 65 h 255"/>
              <a:gd name="T96" fmla="*/ 55 w 177"/>
              <a:gd name="T97" fmla="*/ 47 h 255"/>
              <a:gd name="T98" fmla="*/ 79 w 177"/>
              <a:gd name="T99" fmla="*/ 29 h 255"/>
              <a:gd name="T100" fmla="*/ 110 w 177"/>
              <a:gd name="T101" fmla="*/ 13 h 255"/>
              <a:gd name="T102" fmla="*/ 149 w 177"/>
              <a:gd name="T103" fmla="*/ 0 h 2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77" h="255">
                <a:moveTo>
                  <a:pt x="149" y="0"/>
                </a:moveTo>
                <a:lnTo>
                  <a:pt x="151" y="2"/>
                </a:lnTo>
                <a:lnTo>
                  <a:pt x="153" y="8"/>
                </a:lnTo>
                <a:lnTo>
                  <a:pt x="157" y="17"/>
                </a:lnTo>
                <a:lnTo>
                  <a:pt x="162" y="30"/>
                </a:lnTo>
                <a:lnTo>
                  <a:pt x="166" y="46"/>
                </a:lnTo>
                <a:lnTo>
                  <a:pt x="170" y="63"/>
                </a:lnTo>
                <a:lnTo>
                  <a:pt x="174" y="82"/>
                </a:lnTo>
                <a:lnTo>
                  <a:pt x="177" y="102"/>
                </a:lnTo>
                <a:lnTo>
                  <a:pt x="177" y="122"/>
                </a:lnTo>
                <a:lnTo>
                  <a:pt x="174" y="143"/>
                </a:lnTo>
                <a:lnTo>
                  <a:pt x="168" y="164"/>
                </a:lnTo>
                <a:lnTo>
                  <a:pt x="159" y="183"/>
                </a:lnTo>
                <a:lnTo>
                  <a:pt x="146" y="203"/>
                </a:lnTo>
                <a:lnTo>
                  <a:pt x="127" y="220"/>
                </a:lnTo>
                <a:lnTo>
                  <a:pt x="105" y="234"/>
                </a:lnTo>
                <a:lnTo>
                  <a:pt x="77" y="246"/>
                </a:lnTo>
                <a:lnTo>
                  <a:pt x="42" y="255"/>
                </a:lnTo>
                <a:lnTo>
                  <a:pt x="44" y="253"/>
                </a:lnTo>
                <a:lnTo>
                  <a:pt x="51" y="250"/>
                </a:lnTo>
                <a:lnTo>
                  <a:pt x="62" y="244"/>
                </a:lnTo>
                <a:lnTo>
                  <a:pt x="75" y="235"/>
                </a:lnTo>
                <a:lnTo>
                  <a:pt x="90" y="222"/>
                </a:lnTo>
                <a:lnTo>
                  <a:pt x="104" y="208"/>
                </a:lnTo>
                <a:lnTo>
                  <a:pt x="116" y="190"/>
                </a:lnTo>
                <a:lnTo>
                  <a:pt x="126" y="169"/>
                </a:lnTo>
                <a:lnTo>
                  <a:pt x="133" y="143"/>
                </a:lnTo>
                <a:lnTo>
                  <a:pt x="131" y="147"/>
                </a:lnTo>
                <a:lnTo>
                  <a:pt x="127" y="155"/>
                </a:lnTo>
                <a:lnTo>
                  <a:pt x="120" y="168"/>
                </a:lnTo>
                <a:lnTo>
                  <a:pt x="109" y="182"/>
                </a:lnTo>
                <a:lnTo>
                  <a:pt x="96" y="198"/>
                </a:lnTo>
                <a:lnTo>
                  <a:pt x="81" y="213"/>
                </a:lnTo>
                <a:lnTo>
                  <a:pt x="62" y="227"/>
                </a:lnTo>
                <a:lnTo>
                  <a:pt x="42" y="239"/>
                </a:lnTo>
                <a:lnTo>
                  <a:pt x="18" y="246"/>
                </a:lnTo>
                <a:lnTo>
                  <a:pt x="18" y="243"/>
                </a:lnTo>
                <a:lnTo>
                  <a:pt x="16" y="238"/>
                </a:lnTo>
                <a:lnTo>
                  <a:pt x="12" y="229"/>
                </a:lnTo>
                <a:lnTo>
                  <a:pt x="8" y="216"/>
                </a:lnTo>
                <a:lnTo>
                  <a:pt x="4" y="201"/>
                </a:lnTo>
                <a:lnTo>
                  <a:pt x="1" y="185"/>
                </a:lnTo>
                <a:lnTo>
                  <a:pt x="0" y="166"/>
                </a:lnTo>
                <a:lnTo>
                  <a:pt x="0" y="147"/>
                </a:lnTo>
                <a:lnTo>
                  <a:pt x="3" y="126"/>
                </a:lnTo>
                <a:lnTo>
                  <a:pt x="9" y="105"/>
                </a:lnTo>
                <a:lnTo>
                  <a:pt x="19" y="86"/>
                </a:lnTo>
                <a:lnTo>
                  <a:pt x="34" y="65"/>
                </a:lnTo>
                <a:lnTo>
                  <a:pt x="55" y="47"/>
                </a:lnTo>
                <a:lnTo>
                  <a:pt x="79" y="29"/>
                </a:lnTo>
                <a:lnTo>
                  <a:pt x="110" y="13"/>
                </a:lnTo>
                <a:lnTo>
                  <a:pt x="149" y="0"/>
                </a:lnTo>
                <a:close/>
              </a:path>
            </a:pathLst>
          </a:custGeom>
          <a:solidFill>
            <a:schemeClr val="accent2">
              <a:lumMod val="100000"/>
            </a:schemeClr>
          </a:solidFill>
          <a:ln w="0">
            <a:noFill/>
            <a:prstDash val="solid"/>
            <a:round/>
          </a:ln>
        </p:spPr>
        <p:txBody>
          <a:bodyPr anchor="ctr"/>
          <a:lstStyle/>
          <a:p>
            <a:pPr algn="ctr"/>
            <a:endParaRPr/>
          </a:p>
        </p:txBody>
      </p:sp>
      <p:sp>
        <p:nvSpPr>
          <p:cNvPr id="31" name="千图PPT彼岸天：ID 8661124库_任意多边形 30"/>
          <p:cNvSpPr/>
          <p:nvPr>
            <p:custDataLst>
              <p:tags r:id="rId15"/>
            </p:custDataLst>
          </p:nvPr>
        </p:nvSpPr>
        <p:spPr bwMode="auto">
          <a:xfrm>
            <a:off x="3489647" y="1641614"/>
            <a:ext cx="255584" cy="392499"/>
          </a:xfrm>
          <a:custGeom>
            <a:avLst/>
            <a:gdLst>
              <a:gd name="T0" fmla="*/ 35 w 176"/>
              <a:gd name="T1" fmla="*/ 0 h 266"/>
              <a:gd name="T2" fmla="*/ 37 w 176"/>
              <a:gd name="T3" fmla="*/ 1 h 266"/>
              <a:gd name="T4" fmla="*/ 44 w 176"/>
              <a:gd name="T5" fmla="*/ 4 h 266"/>
              <a:gd name="T6" fmla="*/ 53 w 176"/>
              <a:gd name="T7" fmla="*/ 7 h 266"/>
              <a:gd name="T8" fmla="*/ 66 w 176"/>
              <a:gd name="T9" fmla="*/ 13 h 266"/>
              <a:gd name="T10" fmla="*/ 80 w 176"/>
              <a:gd name="T11" fmla="*/ 20 h 266"/>
              <a:gd name="T12" fmla="*/ 95 w 176"/>
              <a:gd name="T13" fmla="*/ 29 h 266"/>
              <a:gd name="T14" fmla="*/ 110 w 176"/>
              <a:gd name="T15" fmla="*/ 40 h 266"/>
              <a:gd name="T16" fmla="*/ 126 w 176"/>
              <a:gd name="T17" fmla="*/ 53 h 266"/>
              <a:gd name="T18" fmla="*/ 141 w 176"/>
              <a:gd name="T19" fmla="*/ 68 h 266"/>
              <a:gd name="T20" fmla="*/ 154 w 176"/>
              <a:gd name="T21" fmla="*/ 84 h 266"/>
              <a:gd name="T22" fmla="*/ 165 w 176"/>
              <a:gd name="T23" fmla="*/ 103 h 266"/>
              <a:gd name="T24" fmla="*/ 173 w 176"/>
              <a:gd name="T25" fmla="*/ 123 h 266"/>
              <a:gd name="T26" fmla="*/ 176 w 176"/>
              <a:gd name="T27" fmla="*/ 146 h 266"/>
              <a:gd name="T28" fmla="*/ 175 w 176"/>
              <a:gd name="T29" fmla="*/ 171 h 266"/>
              <a:gd name="T30" fmla="*/ 170 w 176"/>
              <a:gd name="T31" fmla="*/ 197 h 266"/>
              <a:gd name="T32" fmla="*/ 158 w 176"/>
              <a:gd name="T33" fmla="*/ 225 h 266"/>
              <a:gd name="T34" fmla="*/ 140 w 176"/>
              <a:gd name="T35" fmla="*/ 257 h 266"/>
              <a:gd name="T36" fmla="*/ 140 w 176"/>
              <a:gd name="T37" fmla="*/ 254 h 266"/>
              <a:gd name="T38" fmla="*/ 143 w 176"/>
              <a:gd name="T39" fmla="*/ 246 h 266"/>
              <a:gd name="T40" fmla="*/ 147 w 176"/>
              <a:gd name="T41" fmla="*/ 235 h 266"/>
              <a:gd name="T42" fmla="*/ 149 w 176"/>
              <a:gd name="T43" fmla="*/ 219 h 266"/>
              <a:gd name="T44" fmla="*/ 150 w 176"/>
              <a:gd name="T45" fmla="*/ 201 h 266"/>
              <a:gd name="T46" fmla="*/ 150 w 176"/>
              <a:gd name="T47" fmla="*/ 180 h 266"/>
              <a:gd name="T48" fmla="*/ 147 w 176"/>
              <a:gd name="T49" fmla="*/ 158 h 266"/>
              <a:gd name="T50" fmla="*/ 139 w 176"/>
              <a:gd name="T51" fmla="*/ 136 h 266"/>
              <a:gd name="T52" fmla="*/ 126 w 176"/>
              <a:gd name="T53" fmla="*/ 114 h 266"/>
              <a:gd name="T54" fmla="*/ 127 w 176"/>
              <a:gd name="T55" fmla="*/ 116 h 266"/>
              <a:gd name="T56" fmla="*/ 130 w 176"/>
              <a:gd name="T57" fmla="*/ 126 h 266"/>
              <a:gd name="T58" fmla="*/ 132 w 176"/>
              <a:gd name="T59" fmla="*/ 140 h 266"/>
              <a:gd name="T60" fmla="*/ 136 w 176"/>
              <a:gd name="T61" fmla="*/ 158 h 266"/>
              <a:gd name="T62" fmla="*/ 137 w 176"/>
              <a:gd name="T63" fmla="*/ 177 h 266"/>
              <a:gd name="T64" fmla="*/ 137 w 176"/>
              <a:gd name="T65" fmla="*/ 200 h 266"/>
              <a:gd name="T66" fmla="*/ 135 w 176"/>
              <a:gd name="T67" fmla="*/ 223 h 266"/>
              <a:gd name="T68" fmla="*/ 128 w 176"/>
              <a:gd name="T69" fmla="*/ 245 h 266"/>
              <a:gd name="T70" fmla="*/ 117 w 176"/>
              <a:gd name="T71" fmla="*/ 266 h 266"/>
              <a:gd name="T72" fmla="*/ 115 w 176"/>
              <a:gd name="T73" fmla="*/ 266 h 266"/>
              <a:gd name="T74" fmla="*/ 109 w 176"/>
              <a:gd name="T75" fmla="*/ 263 h 266"/>
              <a:gd name="T76" fmla="*/ 101 w 176"/>
              <a:gd name="T77" fmla="*/ 261 h 266"/>
              <a:gd name="T78" fmla="*/ 91 w 176"/>
              <a:gd name="T79" fmla="*/ 255 h 266"/>
              <a:gd name="T80" fmla="*/ 79 w 176"/>
              <a:gd name="T81" fmla="*/ 248 h 266"/>
              <a:gd name="T82" fmla="*/ 66 w 176"/>
              <a:gd name="T83" fmla="*/ 240 h 266"/>
              <a:gd name="T84" fmla="*/ 53 w 176"/>
              <a:gd name="T85" fmla="*/ 229 h 266"/>
              <a:gd name="T86" fmla="*/ 40 w 176"/>
              <a:gd name="T87" fmla="*/ 216 h 266"/>
              <a:gd name="T88" fmla="*/ 28 w 176"/>
              <a:gd name="T89" fmla="*/ 202 h 266"/>
              <a:gd name="T90" fmla="*/ 17 w 176"/>
              <a:gd name="T91" fmla="*/ 185 h 266"/>
              <a:gd name="T92" fmla="*/ 9 w 176"/>
              <a:gd name="T93" fmla="*/ 167 h 266"/>
              <a:gd name="T94" fmla="*/ 2 w 176"/>
              <a:gd name="T95" fmla="*/ 145 h 266"/>
              <a:gd name="T96" fmla="*/ 0 w 176"/>
              <a:gd name="T97" fmla="*/ 122 h 266"/>
              <a:gd name="T98" fmla="*/ 1 w 176"/>
              <a:gd name="T99" fmla="*/ 96 h 266"/>
              <a:gd name="T100" fmla="*/ 7 w 176"/>
              <a:gd name="T101" fmla="*/ 66 h 266"/>
              <a:gd name="T102" fmla="*/ 18 w 176"/>
              <a:gd name="T103" fmla="*/ 35 h 266"/>
              <a:gd name="T104" fmla="*/ 35 w 176"/>
              <a:gd name="T105" fmla="*/ 0 h 2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76" h="266">
                <a:moveTo>
                  <a:pt x="35" y="0"/>
                </a:moveTo>
                <a:lnTo>
                  <a:pt x="37" y="1"/>
                </a:lnTo>
                <a:lnTo>
                  <a:pt x="44" y="4"/>
                </a:lnTo>
                <a:lnTo>
                  <a:pt x="53" y="7"/>
                </a:lnTo>
                <a:lnTo>
                  <a:pt x="66" y="13"/>
                </a:lnTo>
                <a:lnTo>
                  <a:pt x="80" y="20"/>
                </a:lnTo>
                <a:lnTo>
                  <a:pt x="95" y="29"/>
                </a:lnTo>
                <a:lnTo>
                  <a:pt x="110" y="40"/>
                </a:lnTo>
                <a:lnTo>
                  <a:pt x="126" y="53"/>
                </a:lnTo>
                <a:lnTo>
                  <a:pt x="141" y="68"/>
                </a:lnTo>
                <a:lnTo>
                  <a:pt x="154" y="84"/>
                </a:lnTo>
                <a:lnTo>
                  <a:pt x="165" y="103"/>
                </a:lnTo>
                <a:lnTo>
                  <a:pt x="173" y="123"/>
                </a:lnTo>
                <a:lnTo>
                  <a:pt x="176" y="146"/>
                </a:lnTo>
                <a:lnTo>
                  <a:pt x="175" y="171"/>
                </a:lnTo>
                <a:lnTo>
                  <a:pt x="170" y="197"/>
                </a:lnTo>
                <a:lnTo>
                  <a:pt x="158" y="225"/>
                </a:lnTo>
                <a:lnTo>
                  <a:pt x="140" y="257"/>
                </a:lnTo>
                <a:lnTo>
                  <a:pt x="140" y="254"/>
                </a:lnTo>
                <a:lnTo>
                  <a:pt x="143" y="246"/>
                </a:lnTo>
                <a:lnTo>
                  <a:pt x="147" y="235"/>
                </a:lnTo>
                <a:lnTo>
                  <a:pt x="149" y="219"/>
                </a:lnTo>
                <a:lnTo>
                  <a:pt x="150" y="201"/>
                </a:lnTo>
                <a:lnTo>
                  <a:pt x="150" y="180"/>
                </a:lnTo>
                <a:lnTo>
                  <a:pt x="147" y="158"/>
                </a:lnTo>
                <a:lnTo>
                  <a:pt x="139" y="136"/>
                </a:lnTo>
                <a:lnTo>
                  <a:pt x="126" y="114"/>
                </a:lnTo>
                <a:lnTo>
                  <a:pt x="127" y="116"/>
                </a:lnTo>
                <a:lnTo>
                  <a:pt x="130" y="126"/>
                </a:lnTo>
                <a:lnTo>
                  <a:pt x="132" y="140"/>
                </a:lnTo>
                <a:lnTo>
                  <a:pt x="136" y="158"/>
                </a:lnTo>
                <a:lnTo>
                  <a:pt x="137" y="177"/>
                </a:lnTo>
                <a:lnTo>
                  <a:pt x="137" y="200"/>
                </a:lnTo>
                <a:lnTo>
                  <a:pt x="135" y="223"/>
                </a:lnTo>
                <a:lnTo>
                  <a:pt x="128" y="245"/>
                </a:lnTo>
                <a:lnTo>
                  <a:pt x="117" y="266"/>
                </a:lnTo>
                <a:lnTo>
                  <a:pt x="115" y="266"/>
                </a:lnTo>
                <a:lnTo>
                  <a:pt x="109" y="263"/>
                </a:lnTo>
                <a:lnTo>
                  <a:pt x="101" y="261"/>
                </a:lnTo>
                <a:lnTo>
                  <a:pt x="91" y="255"/>
                </a:lnTo>
                <a:lnTo>
                  <a:pt x="79" y="248"/>
                </a:lnTo>
                <a:lnTo>
                  <a:pt x="66" y="240"/>
                </a:lnTo>
                <a:lnTo>
                  <a:pt x="53" y="229"/>
                </a:lnTo>
                <a:lnTo>
                  <a:pt x="40" y="216"/>
                </a:lnTo>
                <a:lnTo>
                  <a:pt x="28" y="202"/>
                </a:lnTo>
                <a:lnTo>
                  <a:pt x="17" y="185"/>
                </a:lnTo>
                <a:lnTo>
                  <a:pt x="9" y="167"/>
                </a:lnTo>
                <a:lnTo>
                  <a:pt x="2" y="145"/>
                </a:lnTo>
                <a:lnTo>
                  <a:pt x="0" y="122"/>
                </a:lnTo>
                <a:lnTo>
                  <a:pt x="1" y="96"/>
                </a:lnTo>
                <a:lnTo>
                  <a:pt x="7" y="66"/>
                </a:lnTo>
                <a:lnTo>
                  <a:pt x="18" y="35"/>
                </a:lnTo>
                <a:lnTo>
                  <a:pt x="35" y="0"/>
                </a:lnTo>
                <a:close/>
              </a:path>
            </a:pathLst>
          </a:custGeom>
          <a:solidFill>
            <a:schemeClr val="accent3">
              <a:lumMod val="100000"/>
            </a:schemeClr>
          </a:solidFill>
          <a:ln w="0">
            <a:noFill/>
            <a:prstDash val="solid"/>
            <a:round/>
          </a:ln>
        </p:spPr>
        <p:txBody>
          <a:bodyPr anchor="ctr"/>
          <a:lstStyle/>
          <a:p>
            <a:pPr algn="ctr"/>
            <a:endParaRPr/>
          </a:p>
        </p:txBody>
      </p:sp>
      <p:sp>
        <p:nvSpPr>
          <p:cNvPr id="32" name="千图PPT彼岸天：ID 8661124库_任意多边形 31"/>
          <p:cNvSpPr/>
          <p:nvPr>
            <p:custDataLst>
              <p:tags r:id="rId16"/>
            </p:custDataLst>
          </p:nvPr>
        </p:nvSpPr>
        <p:spPr bwMode="auto">
          <a:xfrm>
            <a:off x="3414133" y="2354310"/>
            <a:ext cx="254132" cy="393975"/>
          </a:xfrm>
          <a:custGeom>
            <a:avLst/>
            <a:gdLst>
              <a:gd name="T0" fmla="*/ 35 w 175"/>
              <a:gd name="T1" fmla="*/ 0 h 267"/>
              <a:gd name="T2" fmla="*/ 36 w 175"/>
              <a:gd name="T3" fmla="*/ 1 h 267"/>
              <a:gd name="T4" fmla="*/ 43 w 175"/>
              <a:gd name="T5" fmla="*/ 3 h 267"/>
              <a:gd name="T6" fmla="*/ 53 w 175"/>
              <a:gd name="T7" fmla="*/ 7 h 267"/>
              <a:gd name="T8" fmla="*/ 65 w 175"/>
              <a:gd name="T9" fmla="*/ 13 h 267"/>
              <a:gd name="T10" fmla="*/ 79 w 175"/>
              <a:gd name="T11" fmla="*/ 20 h 267"/>
              <a:gd name="T12" fmla="*/ 95 w 175"/>
              <a:gd name="T13" fmla="*/ 29 h 267"/>
              <a:gd name="T14" fmla="*/ 110 w 175"/>
              <a:gd name="T15" fmla="*/ 41 h 267"/>
              <a:gd name="T16" fmla="*/ 126 w 175"/>
              <a:gd name="T17" fmla="*/ 53 h 267"/>
              <a:gd name="T18" fmla="*/ 140 w 175"/>
              <a:gd name="T19" fmla="*/ 68 h 267"/>
              <a:gd name="T20" fmla="*/ 153 w 175"/>
              <a:gd name="T21" fmla="*/ 84 h 267"/>
              <a:gd name="T22" fmla="*/ 163 w 175"/>
              <a:gd name="T23" fmla="*/ 103 h 267"/>
              <a:gd name="T24" fmla="*/ 171 w 175"/>
              <a:gd name="T25" fmla="*/ 123 h 267"/>
              <a:gd name="T26" fmla="*/ 175 w 175"/>
              <a:gd name="T27" fmla="*/ 146 h 267"/>
              <a:gd name="T28" fmla="*/ 174 w 175"/>
              <a:gd name="T29" fmla="*/ 171 h 267"/>
              <a:gd name="T30" fmla="*/ 169 w 175"/>
              <a:gd name="T31" fmla="*/ 197 h 267"/>
              <a:gd name="T32" fmla="*/ 157 w 175"/>
              <a:gd name="T33" fmla="*/ 225 h 267"/>
              <a:gd name="T34" fmla="*/ 139 w 175"/>
              <a:gd name="T35" fmla="*/ 257 h 267"/>
              <a:gd name="T36" fmla="*/ 140 w 175"/>
              <a:gd name="T37" fmla="*/ 254 h 267"/>
              <a:gd name="T38" fmla="*/ 143 w 175"/>
              <a:gd name="T39" fmla="*/ 246 h 267"/>
              <a:gd name="T40" fmla="*/ 145 w 175"/>
              <a:gd name="T41" fmla="*/ 235 h 267"/>
              <a:gd name="T42" fmla="*/ 148 w 175"/>
              <a:gd name="T43" fmla="*/ 219 h 267"/>
              <a:gd name="T44" fmla="*/ 150 w 175"/>
              <a:gd name="T45" fmla="*/ 201 h 267"/>
              <a:gd name="T46" fmla="*/ 149 w 175"/>
              <a:gd name="T47" fmla="*/ 180 h 267"/>
              <a:gd name="T48" fmla="*/ 145 w 175"/>
              <a:gd name="T49" fmla="*/ 158 h 267"/>
              <a:gd name="T50" fmla="*/ 137 w 175"/>
              <a:gd name="T51" fmla="*/ 136 h 267"/>
              <a:gd name="T52" fmla="*/ 124 w 175"/>
              <a:gd name="T53" fmla="*/ 114 h 267"/>
              <a:gd name="T54" fmla="*/ 126 w 175"/>
              <a:gd name="T55" fmla="*/ 116 h 267"/>
              <a:gd name="T56" fmla="*/ 128 w 175"/>
              <a:gd name="T57" fmla="*/ 125 h 267"/>
              <a:gd name="T58" fmla="*/ 132 w 175"/>
              <a:gd name="T59" fmla="*/ 140 h 267"/>
              <a:gd name="T60" fmla="*/ 135 w 175"/>
              <a:gd name="T61" fmla="*/ 158 h 267"/>
              <a:gd name="T62" fmla="*/ 137 w 175"/>
              <a:gd name="T63" fmla="*/ 177 h 267"/>
              <a:gd name="T64" fmla="*/ 137 w 175"/>
              <a:gd name="T65" fmla="*/ 199 h 267"/>
              <a:gd name="T66" fmla="*/ 134 w 175"/>
              <a:gd name="T67" fmla="*/ 223 h 267"/>
              <a:gd name="T68" fmla="*/ 127 w 175"/>
              <a:gd name="T69" fmla="*/ 245 h 267"/>
              <a:gd name="T70" fmla="*/ 115 w 175"/>
              <a:gd name="T71" fmla="*/ 267 h 267"/>
              <a:gd name="T72" fmla="*/ 114 w 175"/>
              <a:gd name="T73" fmla="*/ 266 h 267"/>
              <a:gd name="T74" fmla="*/ 109 w 175"/>
              <a:gd name="T75" fmla="*/ 263 h 267"/>
              <a:gd name="T76" fmla="*/ 101 w 175"/>
              <a:gd name="T77" fmla="*/ 260 h 267"/>
              <a:gd name="T78" fmla="*/ 91 w 175"/>
              <a:gd name="T79" fmla="*/ 255 h 267"/>
              <a:gd name="T80" fmla="*/ 78 w 175"/>
              <a:gd name="T81" fmla="*/ 249 h 267"/>
              <a:gd name="T82" fmla="*/ 65 w 175"/>
              <a:gd name="T83" fmla="*/ 240 h 267"/>
              <a:gd name="T84" fmla="*/ 52 w 175"/>
              <a:gd name="T85" fmla="*/ 229 h 267"/>
              <a:gd name="T86" fmla="*/ 39 w 175"/>
              <a:gd name="T87" fmla="*/ 216 h 267"/>
              <a:gd name="T88" fmla="*/ 27 w 175"/>
              <a:gd name="T89" fmla="*/ 202 h 267"/>
              <a:gd name="T90" fmla="*/ 17 w 175"/>
              <a:gd name="T91" fmla="*/ 185 h 267"/>
              <a:gd name="T92" fmla="*/ 7 w 175"/>
              <a:gd name="T93" fmla="*/ 167 h 267"/>
              <a:gd name="T94" fmla="*/ 2 w 175"/>
              <a:gd name="T95" fmla="*/ 145 h 267"/>
              <a:gd name="T96" fmla="*/ 0 w 175"/>
              <a:gd name="T97" fmla="*/ 122 h 267"/>
              <a:gd name="T98" fmla="*/ 1 w 175"/>
              <a:gd name="T99" fmla="*/ 96 h 267"/>
              <a:gd name="T100" fmla="*/ 6 w 175"/>
              <a:gd name="T101" fmla="*/ 67 h 267"/>
              <a:gd name="T102" fmla="*/ 18 w 175"/>
              <a:gd name="T103" fmla="*/ 35 h 267"/>
              <a:gd name="T104" fmla="*/ 35 w 175"/>
              <a:gd name="T105" fmla="*/ 0 h 2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75" h="267">
                <a:moveTo>
                  <a:pt x="35" y="0"/>
                </a:moveTo>
                <a:lnTo>
                  <a:pt x="36" y="1"/>
                </a:lnTo>
                <a:lnTo>
                  <a:pt x="43" y="3"/>
                </a:lnTo>
                <a:lnTo>
                  <a:pt x="53" y="7"/>
                </a:lnTo>
                <a:lnTo>
                  <a:pt x="65" y="13"/>
                </a:lnTo>
                <a:lnTo>
                  <a:pt x="79" y="20"/>
                </a:lnTo>
                <a:lnTo>
                  <a:pt x="95" y="29"/>
                </a:lnTo>
                <a:lnTo>
                  <a:pt x="110" y="41"/>
                </a:lnTo>
                <a:lnTo>
                  <a:pt x="126" y="53"/>
                </a:lnTo>
                <a:lnTo>
                  <a:pt x="140" y="68"/>
                </a:lnTo>
                <a:lnTo>
                  <a:pt x="153" y="84"/>
                </a:lnTo>
                <a:lnTo>
                  <a:pt x="163" y="103"/>
                </a:lnTo>
                <a:lnTo>
                  <a:pt x="171" y="123"/>
                </a:lnTo>
                <a:lnTo>
                  <a:pt x="175" y="146"/>
                </a:lnTo>
                <a:lnTo>
                  <a:pt x="174" y="171"/>
                </a:lnTo>
                <a:lnTo>
                  <a:pt x="169" y="197"/>
                </a:lnTo>
                <a:lnTo>
                  <a:pt x="157" y="225"/>
                </a:lnTo>
                <a:lnTo>
                  <a:pt x="139" y="257"/>
                </a:lnTo>
                <a:lnTo>
                  <a:pt x="140" y="254"/>
                </a:lnTo>
                <a:lnTo>
                  <a:pt x="143" y="246"/>
                </a:lnTo>
                <a:lnTo>
                  <a:pt x="145" y="235"/>
                </a:lnTo>
                <a:lnTo>
                  <a:pt x="148" y="219"/>
                </a:lnTo>
                <a:lnTo>
                  <a:pt x="150" y="201"/>
                </a:lnTo>
                <a:lnTo>
                  <a:pt x="149" y="180"/>
                </a:lnTo>
                <a:lnTo>
                  <a:pt x="145" y="158"/>
                </a:lnTo>
                <a:lnTo>
                  <a:pt x="137" y="136"/>
                </a:lnTo>
                <a:lnTo>
                  <a:pt x="124" y="114"/>
                </a:lnTo>
                <a:lnTo>
                  <a:pt x="126" y="116"/>
                </a:lnTo>
                <a:lnTo>
                  <a:pt x="128" y="125"/>
                </a:lnTo>
                <a:lnTo>
                  <a:pt x="132" y="140"/>
                </a:lnTo>
                <a:lnTo>
                  <a:pt x="135" y="158"/>
                </a:lnTo>
                <a:lnTo>
                  <a:pt x="137" y="177"/>
                </a:lnTo>
                <a:lnTo>
                  <a:pt x="137" y="199"/>
                </a:lnTo>
                <a:lnTo>
                  <a:pt x="134" y="223"/>
                </a:lnTo>
                <a:lnTo>
                  <a:pt x="127" y="245"/>
                </a:lnTo>
                <a:lnTo>
                  <a:pt x="115" y="267"/>
                </a:lnTo>
                <a:lnTo>
                  <a:pt x="114" y="266"/>
                </a:lnTo>
                <a:lnTo>
                  <a:pt x="109" y="263"/>
                </a:lnTo>
                <a:lnTo>
                  <a:pt x="101" y="260"/>
                </a:lnTo>
                <a:lnTo>
                  <a:pt x="91" y="255"/>
                </a:lnTo>
                <a:lnTo>
                  <a:pt x="78" y="249"/>
                </a:lnTo>
                <a:lnTo>
                  <a:pt x="65" y="240"/>
                </a:lnTo>
                <a:lnTo>
                  <a:pt x="52" y="229"/>
                </a:lnTo>
                <a:lnTo>
                  <a:pt x="39" y="216"/>
                </a:lnTo>
                <a:lnTo>
                  <a:pt x="27" y="202"/>
                </a:lnTo>
                <a:lnTo>
                  <a:pt x="17" y="185"/>
                </a:lnTo>
                <a:lnTo>
                  <a:pt x="7" y="167"/>
                </a:lnTo>
                <a:lnTo>
                  <a:pt x="2" y="145"/>
                </a:lnTo>
                <a:lnTo>
                  <a:pt x="0" y="122"/>
                </a:lnTo>
                <a:lnTo>
                  <a:pt x="1" y="96"/>
                </a:lnTo>
                <a:lnTo>
                  <a:pt x="6" y="67"/>
                </a:lnTo>
                <a:lnTo>
                  <a:pt x="18" y="35"/>
                </a:lnTo>
                <a:lnTo>
                  <a:pt x="35" y="0"/>
                </a:lnTo>
                <a:close/>
              </a:path>
            </a:pathLst>
          </a:custGeom>
          <a:solidFill>
            <a:schemeClr val="accent3">
              <a:lumMod val="100000"/>
            </a:schemeClr>
          </a:solidFill>
          <a:ln w="0">
            <a:noFill/>
            <a:prstDash val="solid"/>
            <a:round/>
          </a:ln>
        </p:spPr>
        <p:txBody>
          <a:bodyPr anchor="ctr"/>
          <a:lstStyle/>
          <a:p>
            <a:pPr algn="ctr"/>
            <a:endParaRPr/>
          </a:p>
        </p:txBody>
      </p:sp>
      <p:sp>
        <p:nvSpPr>
          <p:cNvPr id="33" name="千图PPT彼岸天：ID 8661124库_任意多边形 32"/>
          <p:cNvSpPr/>
          <p:nvPr>
            <p:custDataLst>
              <p:tags r:id="rId17"/>
            </p:custDataLst>
          </p:nvPr>
        </p:nvSpPr>
        <p:spPr bwMode="auto">
          <a:xfrm>
            <a:off x="3970318" y="1554556"/>
            <a:ext cx="257036" cy="377743"/>
          </a:xfrm>
          <a:custGeom>
            <a:avLst/>
            <a:gdLst>
              <a:gd name="T0" fmla="*/ 150 w 177"/>
              <a:gd name="T1" fmla="*/ 0 h 256"/>
              <a:gd name="T2" fmla="*/ 151 w 177"/>
              <a:gd name="T3" fmla="*/ 3 h 256"/>
              <a:gd name="T4" fmla="*/ 153 w 177"/>
              <a:gd name="T5" fmla="*/ 8 h 256"/>
              <a:gd name="T6" fmla="*/ 157 w 177"/>
              <a:gd name="T7" fmla="*/ 18 h 256"/>
              <a:gd name="T8" fmla="*/ 163 w 177"/>
              <a:gd name="T9" fmla="*/ 30 h 256"/>
              <a:gd name="T10" fmla="*/ 168 w 177"/>
              <a:gd name="T11" fmla="*/ 46 h 256"/>
              <a:gd name="T12" fmla="*/ 172 w 177"/>
              <a:gd name="T13" fmla="*/ 63 h 256"/>
              <a:gd name="T14" fmla="*/ 174 w 177"/>
              <a:gd name="T15" fmla="*/ 82 h 256"/>
              <a:gd name="T16" fmla="*/ 177 w 177"/>
              <a:gd name="T17" fmla="*/ 101 h 256"/>
              <a:gd name="T18" fmla="*/ 177 w 177"/>
              <a:gd name="T19" fmla="*/ 122 h 256"/>
              <a:gd name="T20" fmla="*/ 174 w 177"/>
              <a:gd name="T21" fmla="*/ 143 h 256"/>
              <a:gd name="T22" fmla="*/ 169 w 177"/>
              <a:gd name="T23" fmla="*/ 164 h 256"/>
              <a:gd name="T24" fmla="*/ 160 w 177"/>
              <a:gd name="T25" fmla="*/ 183 h 256"/>
              <a:gd name="T26" fmla="*/ 147 w 177"/>
              <a:gd name="T27" fmla="*/ 203 h 256"/>
              <a:gd name="T28" fmla="*/ 129 w 177"/>
              <a:gd name="T29" fmla="*/ 220 h 256"/>
              <a:gd name="T30" fmla="*/ 105 w 177"/>
              <a:gd name="T31" fmla="*/ 234 h 256"/>
              <a:gd name="T32" fmla="*/ 77 w 177"/>
              <a:gd name="T33" fmla="*/ 247 h 256"/>
              <a:gd name="T34" fmla="*/ 42 w 177"/>
              <a:gd name="T35" fmla="*/ 256 h 256"/>
              <a:gd name="T36" fmla="*/ 44 w 177"/>
              <a:gd name="T37" fmla="*/ 255 h 256"/>
              <a:gd name="T38" fmla="*/ 52 w 177"/>
              <a:gd name="T39" fmla="*/ 251 h 256"/>
              <a:gd name="T40" fmla="*/ 62 w 177"/>
              <a:gd name="T41" fmla="*/ 244 h 256"/>
              <a:gd name="T42" fmla="*/ 75 w 177"/>
              <a:gd name="T43" fmla="*/ 235 h 256"/>
              <a:gd name="T44" fmla="*/ 90 w 177"/>
              <a:gd name="T45" fmla="*/ 223 h 256"/>
              <a:gd name="T46" fmla="*/ 104 w 177"/>
              <a:gd name="T47" fmla="*/ 208 h 256"/>
              <a:gd name="T48" fmla="*/ 117 w 177"/>
              <a:gd name="T49" fmla="*/ 190 h 256"/>
              <a:gd name="T50" fmla="*/ 127 w 177"/>
              <a:gd name="T51" fmla="*/ 169 h 256"/>
              <a:gd name="T52" fmla="*/ 134 w 177"/>
              <a:gd name="T53" fmla="*/ 144 h 256"/>
              <a:gd name="T54" fmla="*/ 131 w 177"/>
              <a:gd name="T55" fmla="*/ 147 h 256"/>
              <a:gd name="T56" fmla="*/ 127 w 177"/>
              <a:gd name="T57" fmla="*/ 155 h 256"/>
              <a:gd name="T58" fmla="*/ 120 w 177"/>
              <a:gd name="T59" fmla="*/ 168 h 256"/>
              <a:gd name="T60" fmla="*/ 109 w 177"/>
              <a:gd name="T61" fmla="*/ 182 h 256"/>
              <a:gd name="T62" fmla="*/ 96 w 177"/>
              <a:gd name="T63" fmla="*/ 199 h 256"/>
              <a:gd name="T64" fmla="*/ 81 w 177"/>
              <a:gd name="T65" fmla="*/ 214 h 256"/>
              <a:gd name="T66" fmla="*/ 62 w 177"/>
              <a:gd name="T67" fmla="*/ 227 h 256"/>
              <a:gd name="T68" fmla="*/ 42 w 177"/>
              <a:gd name="T69" fmla="*/ 239 h 256"/>
              <a:gd name="T70" fmla="*/ 20 w 177"/>
              <a:gd name="T71" fmla="*/ 246 h 256"/>
              <a:gd name="T72" fmla="*/ 18 w 177"/>
              <a:gd name="T73" fmla="*/ 244 h 256"/>
              <a:gd name="T74" fmla="*/ 16 w 177"/>
              <a:gd name="T75" fmla="*/ 238 h 256"/>
              <a:gd name="T76" fmla="*/ 12 w 177"/>
              <a:gd name="T77" fmla="*/ 229 h 256"/>
              <a:gd name="T78" fmla="*/ 8 w 177"/>
              <a:gd name="T79" fmla="*/ 217 h 256"/>
              <a:gd name="T80" fmla="*/ 4 w 177"/>
              <a:gd name="T81" fmla="*/ 201 h 256"/>
              <a:gd name="T82" fmla="*/ 1 w 177"/>
              <a:gd name="T83" fmla="*/ 185 h 256"/>
              <a:gd name="T84" fmla="*/ 0 w 177"/>
              <a:gd name="T85" fmla="*/ 166 h 256"/>
              <a:gd name="T86" fmla="*/ 0 w 177"/>
              <a:gd name="T87" fmla="*/ 147 h 256"/>
              <a:gd name="T88" fmla="*/ 4 w 177"/>
              <a:gd name="T89" fmla="*/ 127 h 256"/>
              <a:gd name="T90" fmla="*/ 10 w 177"/>
              <a:gd name="T91" fmla="*/ 107 h 256"/>
              <a:gd name="T92" fmla="*/ 21 w 177"/>
              <a:gd name="T93" fmla="*/ 86 h 256"/>
              <a:gd name="T94" fmla="*/ 35 w 177"/>
              <a:gd name="T95" fmla="*/ 66 h 256"/>
              <a:gd name="T96" fmla="*/ 55 w 177"/>
              <a:gd name="T97" fmla="*/ 47 h 256"/>
              <a:gd name="T98" fmla="*/ 79 w 177"/>
              <a:gd name="T99" fmla="*/ 29 h 256"/>
              <a:gd name="T100" fmla="*/ 112 w 177"/>
              <a:gd name="T101" fmla="*/ 13 h 256"/>
              <a:gd name="T102" fmla="*/ 150 w 177"/>
              <a:gd name="T103" fmla="*/ 0 h 2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77" h="256">
                <a:moveTo>
                  <a:pt x="150" y="0"/>
                </a:moveTo>
                <a:lnTo>
                  <a:pt x="151" y="3"/>
                </a:lnTo>
                <a:lnTo>
                  <a:pt x="153" y="8"/>
                </a:lnTo>
                <a:lnTo>
                  <a:pt x="157" y="18"/>
                </a:lnTo>
                <a:lnTo>
                  <a:pt x="163" y="30"/>
                </a:lnTo>
                <a:lnTo>
                  <a:pt x="168" y="46"/>
                </a:lnTo>
                <a:lnTo>
                  <a:pt x="172" y="63"/>
                </a:lnTo>
                <a:lnTo>
                  <a:pt x="174" y="82"/>
                </a:lnTo>
                <a:lnTo>
                  <a:pt x="177" y="101"/>
                </a:lnTo>
                <a:lnTo>
                  <a:pt x="177" y="122"/>
                </a:lnTo>
                <a:lnTo>
                  <a:pt x="174" y="143"/>
                </a:lnTo>
                <a:lnTo>
                  <a:pt x="169" y="164"/>
                </a:lnTo>
                <a:lnTo>
                  <a:pt x="160" y="183"/>
                </a:lnTo>
                <a:lnTo>
                  <a:pt x="147" y="203"/>
                </a:lnTo>
                <a:lnTo>
                  <a:pt x="129" y="220"/>
                </a:lnTo>
                <a:lnTo>
                  <a:pt x="105" y="234"/>
                </a:lnTo>
                <a:lnTo>
                  <a:pt x="77" y="247"/>
                </a:lnTo>
                <a:lnTo>
                  <a:pt x="42" y="256"/>
                </a:lnTo>
                <a:lnTo>
                  <a:pt x="44" y="255"/>
                </a:lnTo>
                <a:lnTo>
                  <a:pt x="52" y="251"/>
                </a:lnTo>
                <a:lnTo>
                  <a:pt x="62" y="244"/>
                </a:lnTo>
                <a:lnTo>
                  <a:pt x="75" y="235"/>
                </a:lnTo>
                <a:lnTo>
                  <a:pt x="90" y="223"/>
                </a:lnTo>
                <a:lnTo>
                  <a:pt x="104" y="208"/>
                </a:lnTo>
                <a:lnTo>
                  <a:pt x="117" y="190"/>
                </a:lnTo>
                <a:lnTo>
                  <a:pt x="127" y="169"/>
                </a:lnTo>
                <a:lnTo>
                  <a:pt x="134" y="144"/>
                </a:lnTo>
                <a:lnTo>
                  <a:pt x="131" y="147"/>
                </a:lnTo>
                <a:lnTo>
                  <a:pt x="127" y="155"/>
                </a:lnTo>
                <a:lnTo>
                  <a:pt x="120" y="168"/>
                </a:lnTo>
                <a:lnTo>
                  <a:pt x="109" y="182"/>
                </a:lnTo>
                <a:lnTo>
                  <a:pt x="96" y="199"/>
                </a:lnTo>
                <a:lnTo>
                  <a:pt x="81" y="214"/>
                </a:lnTo>
                <a:lnTo>
                  <a:pt x="62" y="227"/>
                </a:lnTo>
                <a:lnTo>
                  <a:pt x="42" y="239"/>
                </a:lnTo>
                <a:lnTo>
                  <a:pt x="20" y="246"/>
                </a:lnTo>
                <a:lnTo>
                  <a:pt x="18" y="244"/>
                </a:lnTo>
                <a:lnTo>
                  <a:pt x="16" y="238"/>
                </a:lnTo>
                <a:lnTo>
                  <a:pt x="12" y="229"/>
                </a:lnTo>
                <a:lnTo>
                  <a:pt x="8" y="217"/>
                </a:lnTo>
                <a:lnTo>
                  <a:pt x="4" y="201"/>
                </a:lnTo>
                <a:lnTo>
                  <a:pt x="1" y="185"/>
                </a:lnTo>
                <a:lnTo>
                  <a:pt x="0" y="166"/>
                </a:lnTo>
                <a:lnTo>
                  <a:pt x="0" y="147"/>
                </a:lnTo>
                <a:lnTo>
                  <a:pt x="4" y="127"/>
                </a:lnTo>
                <a:lnTo>
                  <a:pt x="10" y="107"/>
                </a:lnTo>
                <a:lnTo>
                  <a:pt x="21" y="86"/>
                </a:lnTo>
                <a:lnTo>
                  <a:pt x="35" y="66"/>
                </a:lnTo>
                <a:lnTo>
                  <a:pt x="55" y="47"/>
                </a:lnTo>
                <a:lnTo>
                  <a:pt x="79" y="29"/>
                </a:lnTo>
                <a:lnTo>
                  <a:pt x="112" y="13"/>
                </a:lnTo>
                <a:lnTo>
                  <a:pt x="150" y="0"/>
                </a:lnTo>
                <a:close/>
              </a:path>
            </a:pathLst>
          </a:custGeom>
          <a:solidFill>
            <a:schemeClr val="accent3">
              <a:lumMod val="100000"/>
            </a:schemeClr>
          </a:solidFill>
          <a:ln w="0">
            <a:noFill/>
            <a:prstDash val="solid"/>
            <a:round/>
          </a:ln>
        </p:spPr>
        <p:txBody>
          <a:bodyPr anchor="ctr"/>
          <a:lstStyle/>
          <a:p>
            <a:pPr algn="ctr"/>
            <a:endParaRPr/>
          </a:p>
        </p:txBody>
      </p:sp>
      <p:sp>
        <p:nvSpPr>
          <p:cNvPr id="34" name="千图PPT彼岸天：ID 8661124库_任意多边形 33"/>
          <p:cNvSpPr/>
          <p:nvPr>
            <p:custDataLst>
              <p:tags r:id="rId18"/>
            </p:custDataLst>
          </p:nvPr>
        </p:nvSpPr>
        <p:spPr bwMode="auto">
          <a:xfrm>
            <a:off x="3996457" y="2146255"/>
            <a:ext cx="387733" cy="259699"/>
          </a:xfrm>
          <a:custGeom>
            <a:avLst/>
            <a:gdLst>
              <a:gd name="T0" fmla="*/ 145 w 267"/>
              <a:gd name="T1" fmla="*/ 0 h 176"/>
              <a:gd name="T2" fmla="*/ 171 w 267"/>
              <a:gd name="T3" fmla="*/ 2 h 176"/>
              <a:gd name="T4" fmla="*/ 200 w 267"/>
              <a:gd name="T5" fmla="*/ 7 h 176"/>
              <a:gd name="T6" fmla="*/ 232 w 267"/>
              <a:gd name="T7" fmla="*/ 19 h 176"/>
              <a:gd name="T8" fmla="*/ 267 w 267"/>
              <a:gd name="T9" fmla="*/ 35 h 176"/>
              <a:gd name="T10" fmla="*/ 265 w 267"/>
              <a:gd name="T11" fmla="*/ 37 h 176"/>
              <a:gd name="T12" fmla="*/ 263 w 267"/>
              <a:gd name="T13" fmla="*/ 43 h 176"/>
              <a:gd name="T14" fmla="*/ 259 w 267"/>
              <a:gd name="T15" fmla="*/ 54 h 176"/>
              <a:gd name="T16" fmla="*/ 254 w 267"/>
              <a:gd name="T17" fmla="*/ 65 h 176"/>
              <a:gd name="T18" fmla="*/ 246 w 267"/>
              <a:gd name="T19" fmla="*/ 80 h 176"/>
              <a:gd name="T20" fmla="*/ 237 w 267"/>
              <a:gd name="T21" fmla="*/ 94 h 176"/>
              <a:gd name="T22" fmla="*/ 226 w 267"/>
              <a:gd name="T23" fmla="*/ 111 h 176"/>
              <a:gd name="T24" fmla="*/ 213 w 267"/>
              <a:gd name="T25" fmla="*/ 126 h 176"/>
              <a:gd name="T26" fmla="*/ 199 w 267"/>
              <a:gd name="T27" fmla="*/ 141 h 176"/>
              <a:gd name="T28" fmla="*/ 182 w 267"/>
              <a:gd name="T29" fmla="*/ 154 h 176"/>
              <a:gd name="T30" fmla="*/ 164 w 267"/>
              <a:gd name="T31" fmla="*/ 164 h 176"/>
              <a:gd name="T32" fmla="*/ 143 w 267"/>
              <a:gd name="T33" fmla="*/ 172 h 176"/>
              <a:gd name="T34" fmla="*/ 121 w 267"/>
              <a:gd name="T35" fmla="*/ 176 h 176"/>
              <a:gd name="T36" fmla="*/ 96 w 267"/>
              <a:gd name="T37" fmla="*/ 174 h 176"/>
              <a:gd name="T38" fmla="*/ 69 w 267"/>
              <a:gd name="T39" fmla="*/ 169 h 176"/>
              <a:gd name="T40" fmla="*/ 41 w 267"/>
              <a:gd name="T41" fmla="*/ 157 h 176"/>
              <a:gd name="T42" fmla="*/ 9 w 267"/>
              <a:gd name="T43" fmla="*/ 139 h 176"/>
              <a:gd name="T44" fmla="*/ 12 w 267"/>
              <a:gd name="T45" fmla="*/ 141 h 176"/>
              <a:gd name="T46" fmla="*/ 20 w 267"/>
              <a:gd name="T47" fmla="*/ 143 h 176"/>
              <a:gd name="T48" fmla="*/ 31 w 267"/>
              <a:gd name="T49" fmla="*/ 146 h 176"/>
              <a:gd name="T50" fmla="*/ 48 w 267"/>
              <a:gd name="T51" fmla="*/ 148 h 176"/>
              <a:gd name="T52" fmla="*/ 67 w 267"/>
              <a:gd name="T53" fmla="*/ 150 h 176"/>
              <a:gd name="T54" fmla="*/ 87 w 267"/>
              <a:gd name="T55" fmla="*/ 150 h 176"/>
              <a:gd name="T56" fmla="*/ 108 w 267"/>
              <a:gd name="T57" fmla="*/ 146 h 176"/>
              <a:gd name="T58" fmla="*/ 130 w 267"/>
              <a:gd name="T59" fmla="*/ 138 h 176"/>
              <a:gd name="T60" fmla="*/ 152 w 267"/>
              <a:gd name="T61" fmla="*/ 125 h 176"/>
              <a:gd name="T62" fmla="*/ 150 w 267"/>
              <a:gd name="T63" fmla="*/ 126 h 176"/>
              <a:gd name="T64" fmla="*/ 141 w 267"/>
              <a:gd name="T65" fmla="*/ 129 h 176"/>
              <a:gd name="T66" fmla="*/ 126 w 267"/>
              <a:gd name="T67" fmla="*/ 131 h 176"/>
              <a:gd name="T68" fmla="*/ 109 w 267"/>
              <a:gd name="T69" fmla="*/ 135 h 176"/>
              <a:gd name="T70" fmla="*/ 89 w 267"/>
              <a:gd name="T71" fmla="*/ 138 h 176"/>
              <a:gd name="T72" fmla="*/ 67 w 267"/>
              <a:gd name="T73" fmla="*/ 138 h 176"/>
              <a:gd name="T74" fmla="*/ 43 w 267"/>
              <a:gd name="T75" fmla="*/ 134 h 176"/>
              <a:gd name="T76" fmla="*/ 21 w 267"/>
              <a:gd name="T77" fmla="*/ 128 h 176"/>
              <a:gd name="T78" fmla="*/ 0 w 267"/>
              <a:gd name="T79" fmla="*/ 116 h 176"/>
              <a:gd name="T80" fmla="*/ 0 w 267"/>
              <a:gd name="T81" fmla="*/ 115 h 176"/>
              <a:gd name="T82" fmla="*/ 3 w 267"/>
              <a:gd name="T83" fmla="*/ 109 h 176"/>
              <a:gd name="T84" fmla="*/ 7 w 267"/>
              <a:gd name="T85" fmla="*/ 100 h 176"/>
              <a:gd name="T86" fmla="*/ 12 w 267"/>
              <a:gd name="T87" fmla="*/ 90 h 176"/>
              <a:gd name="T88" fmla="*/ 18 w 267"/>
              <a:gd name="T89" fmla="*/ 78 h 176"/>
              <a:gd name="T90" fmla="*/ 26 w 267"/>
              <a:gd name="T91" fmla="*/ 65 h 176"/>
              <a:gd name="T92" fmla="*/ 37 w 267"/>
              <a:gd name="T93" fmla="*/ 52 h 176"/>
              <a:gd name="T94" fmla="*/ 50 w 267"/>
              <a:gd name="T95" fmla="*/ 39 h 176"/>
              <a:gd name="T96" fmla="*/ 64 w 267"/>
              <a:gd name="T97" fmla="*/ 28 h 176"/>
              <a:gd name="T98" fmla="*/ 81 w 267"/>
              <a:gd name="T99" fmla="*/ 17 h 176"/>
              <a:gd name="T100" fmla="*/ 100 w 267"/>
              <a:gd name="T101" fmla="*/ 8 h 176"/>
              <a:gd name="T102" fmla="*/ 121 w 267"/>
              <a:gd name="T103" fmla="*/ 3 h 176"/>
              <a:gd name="T104" fmla="*/ 145 w 267"/>
              <a:gd name="T105" fmla="*/ 0 h 1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267" h="176">
                <a:moveTo>
                  <a:pt x="145" y="0"/>
                </a:moveTo>
                <a:lnTo>
                  <a:pt x="171" y="2"/>
                </a:lnTo>
                <a:lnTo>
                  <a:pt x="200" y="7"/>
                </a:lnTo>
                <a:lnTo>
                  <a:pt x="232" y="19"/>
                </a:lnTo>
                <a:lnTo>
                  <a:pt x="267" y="35"/>
                </a:lnTo>
                <a:lnTo>
                  <a:pt x="265" y="37"/>
                </a:lnTo>
                <a:lnTo>
                  <a:pt x="263" y="43"/>
                </a:lnTo>
                <a:lnTo>
                  <a:pt x="259" y="54"/>
                </a:lnTo>
                <a:lnTo>
                  <a:pt x="254" y="65"/>
                </a:lnTo>
                <a:lnTo>
                  <a:pt x="246" y="80"/>
                </a:lnTo>
                <a:lnTo>
                  <a:pt x="237" y="94"/>
                </a:lnTo>
                <a:lnTo>
                  <a:pt x="226" y="111"/>
                </a:lnTo>
                <a:lnTo>
                  <a:pt x="213" y="126"/>
                </a:lnTo>
                <a:lnTo>
                  <a:pt x="199" y="141"/>
                </a:lnTo>
                <a:lnTo>
                  <a:pt x="182" y="154"/>
                </a:lnTo>
                <a:lnTo>
                  <a:pt x="164" y="164"/>
                </a:lnTo>
                <a:lnTo>
                  <a:pt x="143" y="172"/>
                </a:lnTo>
                <a:lnTo>
                  <a:pt x="121" y="176"/>
                </a:lnTo>
                <a:lnTo>
                  <a:pt x="96" y="174"/>
                </a:lnTo>
                <a:lnTo>
                  <a:pt x="69" y="169"/>
                </a:lnTo>
                <a:lnTo>
                  <a:pt x="41" y="157"/>
                </a:lnTo>
                <a:lnTo>
                  <a:pt x="9" y="139"/>
                </a:lnTo>
                <a:lnTo>
                  <a:pt x="12" y="141"/>
                </a:lnTo>
                <a:lnTo>
                  <a:pt x="20" y="143"/>
                </a:lnTo>
                <a:lnTo>
                  <a:pt x="31" y="146"/>
                </a:lnTo>
                <a:lnTo>
                  <a:pt x="48" y="148"/>
                </a:lnTo>
                <a:lnTo>
                  <a:pt x="67" y="150"/>
                </a:lnTo>
                <a:lnTo>
                  <a:pt x="87" y="150"/>
                </a:lnTo>
                <a:lnTo>
                  <a:pt x="108" y="146"/>
                </a:lnTo>
                <a:lnTo>
                  <a:pt x="130" y="138"/>
                </a:lnTo>
                <a:lnTo>
                  <a:pt x="152" y="125"/>
                </a:lnTo>
                <a:lnTo>
                  <a:pt x="150" y="126"/>
                </a:lnTo>
                <a:lnTo>
                  <a:pt x="141" y="129"/>
                </a:lnTo>
                <a:lnTo>
                  <a:pt x="126" y="131"/>
                </a:lnTo>
                <a:lnTo>
                  <a:pt x="109" y="135"/>
                </a:lnTo>
                <a:lnTo>
                  <a:pt x="89" y="138"/>
                </a:lnTo>
                <a:lnTo>
                  <a:pt x="67" y="138"/>
                </a:lnTo>
                <a:lnTo>
                  <a:pt x="43" y="134"/>
                </a:lnTo>
                <a:lnTo>
                  <a:pt x="21" y="128"/>
                </a:lnTo>
                <a:lnTo>
                  <a:pt x="0" y="116"/>
                </a:lnTo>
                <a:lnTo>
                  <a:pt x="0" y="115"/>
                </a:lnTo>
                <a:lnTo>
                  <a:pt x="3" y="109"/>
                </a:lnTo>
                <a:lnTo>
                  <a:pt x="7" y="100"/>
                </a:lnTo>
                <a:lnTo>
                  <a:pt x="12" y="90"/>
                </a:lnTo>
                <a:lnTo>
                  <a:pt x="18" y="78"/>
                </a:lnTo>
                <a:lnTo>
                  <a:pt x="26" y="65"/>
                </a:lnTo>
                <a:lnTo>
                  <a:pt x="37" y="52"/>
                </a:lnTo>
                <a:lnTo>
                  <a:pt x="50" y="39"/>
                </a:lnTo>
                <a:lnTo>
                  <a:pt x="64" y="28"/>
                </a:lnTo>
                <a:lnTo>
                  <a:pt x="81" y="17"/>
                </a:lnTo>
                <a:lnTo>
                  <a:pt x="100" y="8"/>
                </a:lnTo>
                <a:lnTo>
                  <a:pt x="121" y="3"/>
                </a:lnTo>
                <a:lnTo>
                  <a:pt x="145" y="0"/>
                </a:lnTo>
                <a:close/>
              </a:path>
            </a:pathLst>
          </a:custGeom>
          <a:solidFill>
            <a:schemeClr val="accent3">
              <a:lumMod val="100000"/>
            </a:schemeClr>
          </a:solidFill>
          <a:ln w="0">
            <a:noFill/>
            <a:prstDash val="solid"/>
            <a:round/>
          </a:ln>
        </p:spPr>
        <p:txBody>
          <a:bodyPr anchor="ctr"/>
          <a:lstStyle/>
          <a:p>
            <a:pPr algn="ctr"/>
            <a:endParaRPr/>
          </a:p>
        </p:txBody>
      </p:sp>
      <p:sp>
        <p:nvSpPr>
          <p:cNvPr id="35" name="千图PPT彼岸天：ID 8661124库_任意多边形 34"/>
          <p:cNvSpPr/>
          <p:nvPr>
            <p:custDataLst>
              <p:tags r:id="rId19"/>
            </p:custDataLst>
          </p:nvPr>
        </p:nvSpPr>
        <p:spPr bwMode="auto">
          <a:xfrm>
            <a:off x="4079232" y="2543181"/>
            <a:ext cx="387733" cy="261175"/>
          </a:xfrm>
          <a:custGeom>
            <a:avLst/>
            <a:gdLst>
              <a:gd name="T0" fmla="*/ 145 w 267"/>
              <a:gd name="T1" fmla="*/ 0 h 177"/>
              <a:gd name="T2" fmla="*/ 172 w 267"/>
              <a:gd name="T3" fmla="*/ 3 h 177"/>
              <a:gd name="T4" fmla="*/ 201 w 267"/>
              <a:gd name="T5" fmla="*/ 8 h 177"/>
              <a:gd name="T6" fmla="*/ 232 w 267"/>
              <a:gd name="T7" fmla="*/ 20 h 177"/>
              <a:gd name="T8" fmla="*/ 267 w 267"/>
              <a:gd name="T9" fmla="*/ 36 h 177"/>
              <a:gd name="T10" fmla="*/ 267 w 267"/>
              <a:gd name="T11" fmla="*/ 38 h 177"/>
              <a:gd name="T12" fmla="*/ 264 w 267"/>
              <a:gd name="T13" fmla="*/ 44 h 177"/>
              <a:gd name="T14" fmla="*/ 260 w 267"/>
              <a:gd name="T15" fmla="*/ 53 h 177"/>
              <a:gd name="T16" fmla="*/ 254 w 267"/>
              <a:gd name="T17" fmla="*/ 66 h 177"/>
              <a:gd name="T18" fmla="*/ 247 w 267"/>
              <a:gd name="T19" fmla="*/ 81 h 177"/>
              <a:gd name="T20" fmla="*/ 238 w 267"/>
              <a:gd name="T21" fmla="*/ 95 h 177"/>
              <a:gd name="T22" fmla="*/ 227 w 267"/>
              <a:gd name="T23" fmla="*/ 112 h 177"/>
              <a:gd name="T24" fmla="*/ 214 w 267"/>
              <a:gd name="T25" fmla="*/ 127 h 177"/>
              <a:gd name="T26" fmla="*/ 199 w 267"/>
              <a:gd name="T27" fmla="*/ 142 h 177"/>
              <a:gd name="T28" fmla="*/ 182 w 267"/>
              <a:gd name="T29" fmla="*/ 155 h 177"/>
              <a:gd name="T30" fmla="*/ 164 w 267"/>
              <a:gd name="T31" fmla="*/ 165 h 177"/>
              <a:gd name="T32" fmla="*/ 143 w 267"/>
              <a:gd name="T33" fmla="*/ 173 h 177"/>
              <a:gd name="T34" fmla="*/ 121 w 267"/>
              <a:gd name="T35" fmla="*/ 177 h 177"/>
              <a:gd name="T36" fmla="*/ 97 w 267"/>
              <a:gd name="T37" fmla="*/ 175 h 177"/>
              <a:gd name="T38" fmla="*/ 69 w 267"/>
              <a:gd name="T39" fmla="*/ 170 h 177"/>
              <a:gd name="T40" fmla="*/ 41 w 267"/>
              <a:gd name="T41" fmla="*/ 158 h 177"/>
              <a:gd name="T42" fmla="*/ 10 w 267"/>
              <a:gd name="T43" fmla="*/ 140 h 177"/>
              <a:gd name="T44" fmla="*/ 12 w 267"/>
              <a:gd name="T45" fmla="*/ 142 h 177"/>
              <a:gd name="T46" fmla="*/ 20 w 267"/>
              <a:gd name="T47" fmla="*/ 144 h 177"/>
              <a:gd name="T48" fmla="*/ 33 w 267"/>
              <a:gd name="T49" fmla="*/ 147 h 177"/>
              <a:gd name="T50" fmla="*/ 49 w 267"/>
              <a:gd name="T51" fmla="*/ 149 h 177"/>
              <a:gd name="T52" fmla="*/ 67 w 267"/>
              <a:gd name="T53" fmla="*/ 151 h 177"/>
              <a:gd name="T54" fmla="*/ 88 w 267"/>
              <a:gd name="T55" fmla="*/ 151 h 177"/>
              <a:gd name="T56" fmla="*/ 110 w 267"/>
              <a:gd name="T57" fmla="*/ 147 h 177"/>
              <a:gd name="T58" fmla="*/ 132 w 267"/>
              <a:gd name="T59" fmla="*/ 139 h 177"/>
              <a:gd name="T60" fmla="*/ 154 w 267"/>
              <a:gd name="T61" fmla="*/ 126 h 177"/>
              <a:gd name="T62" fmla="*/ 150 w 267"/>
              <a:gd name="T63" fmla="*/ 127 h 177"/>
              <a:gd name="T64" fmla="*/ 141 w 267"/>
              <a:gd name="T65" fmla="*/ 130 h 177"/>
              <a:gd name="T66" fmla="*/ 127 w 267"/>
              <a:gd name="T67" fmla="*/ 132 h 177"/>
              <a:gd name="T68" fmla="*/ 110 w 267"/>
              <a:gd name="T69" fmla="*/ 136 h 177"/>
              <a:gd name="T70" fmla="*/ 89 w 267"/>
              <a:gd name="T71" fmla="*/ 138 h 177"/>
              <a:gd name="T72" fmla="*/ 67 w 267"/>
              <a:gd name="T73" fmla="*/ 139 h 177"/>
              <a:gd name="T74" fmla="*/ 45 w 267"/>
              <a:gd name="T75" fmla="*/ 135 h 177"/>
              <a:gd name="T76" fmla="*/ 21 w 267"/>
              <a:gd name="T77" fmla="*/ 129 h 177"/>
              <a:gd name="T78" fmla="*/ 0 w 267"/>
              <a:gd name="T79" fmla="*/ 117 h 177"/>
              <a:gd name="T80" fmla="*/ 2 w 267"/>
              <a:gd name="T81" fmla="*/ 116 h 177"/>
              <a:gd name="T82" fmla="*/ 3 w 267"/>
              <a:gd name="T83" fmla="*/ 110 h 177"/>
              <a:gd name="T84" fmla="*/ 7 w 267"/>
              <a:gd name="T85" fmla="*/ 101 h 177"/>
              <a:gd name="T86" fmla="*/ 12 w 267"/>
              <a:gd name="T87" fmla="*/ 91 h 177"/>
              <a:gd name="T88" fmla="*/ 19 w 267"/>
              <a:gd name="T89" fmla="*/ 79 h 177"/>
              <a:gd name="T90" fmla="*/ 28 w 267"/>
              <a:gd name="T91" fmla="*/ 66 h 177"/>
              <a:gd name="T92" fmla="*/ 38 w 267"/>
              <a:gd name="T93" fmla="*/ 53 h 177"/>
              <a:gd name="T94" fmla="*/ 50 w 267"/>
              <a:gd name="T95" fmla="*/ 40 h 177"/>
              <a:gd name="T96" fmla="*/ 64 w 267"/>
              <a:gd name="T97" fmla="*/ 29 h 177"/>
              <a:gd name="T98" fmla="*/ 81 w 267"/>
              <a:gd name="T99" fmla="*/ 18 h 177"/>
              <a:gd name="T100" fmla="*/ 101 w 267"/>
              <a:gd name="T101" fmla="*/ 9 h 177"/>
              <a:gd name="T102" fmla="*/ 121 w 267"/>
              <a:gd name="T103" fmla="*/ 3 h 177"/>
              <a:gd name="T104" fmla="*/ 145 w 267"/>
              <a:gd name="T105" fmla="*/ 0 h 1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267" h="177">
                <a:moveTo>
                  <a:pt x="145" y="0"/>
                </a:moveTo>
                <a:lnTo>
                  <a:pt x="172" y="3"/>
                </a:lnTo>
                <a:lnTo>
                  <a:pt x="201" y="8"/>
                </a:lnTo>
                <a:lnTo>
                  <a:pt x="232" y="20"/>
                </a:lnTo>
                <a:lnTo>
                  <a:pt x="267" y="36"/>
                </a:lnTo>
                <a:lnTo>
                  <a:pt x="267" y="38"/>
                </a:lnTo>
                <a:lnTo>
                  <a:pt x="264" y="44"/>
                </a:lnTo>
                <a:lnTo>
                  <a:pt x="260" y="53"/>
                </a:lnTo>
                <a:lnTo>
                  <a:pt x="254" y="66"/>
                </a:lnTo>
                <a:lnTo>
                  <a:pt x="247" y="81"/>
                </a:lnTo>
                <a:lnTo>
                  <a:pt x="238" y="95"/>
                </a:lnTo>
                <a:lnTo>
                  <a:pt x="227" y="112"/>
                </a:lnTo>
                <a:lnTo>
                  <a:pt x="214" y="127"/>
                </a:lnTo>
                <a:lnTo>
                  <a:pt x="199" y="142"/>
                </a:lnTo>
                <a:lnTo>
                  <a:pt x="182" y="155"/>
                </a:lnTo>
                <a:lnTo>
                  <a:pt x="164" y="165"/>
                </a:lnTo>
                <a:lnTo>
                  <a:pt x="143" y="173"/>
                </a:lnTo>
                <a:lnTo>
                  <a:pt x="121" y="177"/>
                </a:lnTo>
                <a:lnTo>
                  <a:pt x="97" y="175"/>
                </a:lnTo>
                <a:lnTo>
                  <a:pt x="69" y="170"/>
                </a:lnTo>
                <a:lnTo>
                  <a:pt x="41" y="158"/>
                </a:lnTo>
                <a:lnTo>
                  <a:pt x="10" y="140"/>
                </a:lnTo>
                <a:lnTo>
                  <a:pt x="12" y="142"/>
                </a:lnTo>
                <a:lnTo>
                  <a:pt x="20" y="144"/>
                </a:lnTo>
                <a:lnTo>
                  <a:pt x="33" y="147"/>
                </a:lnTo>
                <a:lnTo>
                  <a:pt x="49" y="149"/>
                </a:lnTo>
                <a:lnTo>
                  <a:pt x="67" y="151"/>
                </a:lnTo>
                <a:lnTo>
                  <a:pt x="88" y="151"/>
                </a:lnTo>
                <a:lnTo>
                  <a:pt x="110" y="147"/>
                </a:lnTo>
                <a:lnTo>
                  <a:pt x="132" y="139"/>
                </a:lnTo>
                <a:lnTo>
                  <a:pt x="154" y="126"/>
                </a:lnTo>
                <a:lnTo>
                  <a:pt x="150" y="127"/>
                </a:lnTo>
                <a:lnTo>
                  <a:pt x="141" y="130"/>
                </a:lnTo>
                <a:lnTo>
                  <a:pt x="127" y="132"/>
                </a:lnTo>
                <a:lnTo>
                  <a:pt x="110" y="136"/>
                </a:lnTo>
                <a:lnTo>
                  <a:pt x="89" y="138"/>
                </a:lnTo>
                <a:lnTo>
                  <a:pt x="67" y="139"/>
                </a:lnTo>
                <a:lnTo>
                  <a:pt x="45" y="135"/>
                </a:lnTo>
                <a:lnTo>
                  <a:pt x="21" y="129"/>
                </a:lnTo>
                <a:lnTo>
                  <a:pt x="0" y="117"/>
                </a:lnTo>
                <a:lnTo>
                  <a:pt x="2" y="116"/>
                </a:lnTo>
                <a:lnTo>
                  <a:pt x="3" y="110"/>
                </a:lnTo>
                <a:lnTo>
                  <a:pt x="7" y="101"/>
                </a:lnTo>
                <a:lnTo>
                  <a:pt x="12" y="91"/>
                </a:lnTo>
                <a:lnTo>
                  <a:pt x="19" y="79"/>
                </a:lnTo>
                <a:lnTo>
                  <a:pt x="28" y="66"/>
                </a:lnTo>
                <a:lnTo>
                  <a:pt x="38" y="53"/>
                </a:lnTo>
                <a:lnTo>
                  <a:pt x="50" y="40"/>
                </a:lnTo>
                <a:lnTo>
                  <a:pt x="64" y="29"/>
                </a:lnTo>
                <a:lnTo>
                  <a:pt x="81" y="18"/>
                </a:lnTo>
                <a:lnTo>
                  <a:pt x="101" y="9"/>
                </a:lnTo>
                <a:lnTo>
                  <a:pt x="121" y="3"/>
                </a:lnTo>
                <a:lnTo>
                  <a:pt x="145" y="0"/>
                </a:lnTo>
                <a:close/>
              </a:path>
            </a:pathLst>
          </a:custGeom>
          <a:solidFill>
            <a:schemeClr val="accent3">
              <a:lumMod val="100000"/>
            </a:schemeClr>
          </a:solidFill>
          <a:ln w="0">
            <a:noFill/>
            <a:prstDash val="solid"/>
            <a:round/>
          </a:ln>
        </p:spPr>
        <p:txBody>
          <a:bodyPr anchor="ctr"/>
          <a:lstStyle/>
          <a:p>
            <a:pPr algn="ctr"/>
            <a:endParaRPr/>
          </a:p>
        </p:txBody>
      </p:sp>
      <p:sp>
        <p:nvSpPr>
          <p:cNvPr id="36" name="千图PPT彼岸天：ID 8661124库_任意多边形 35"/>
          <p:cNvSpPr/>
          <p:nvPr>
            <p:custDataLst>
              <p:tags r:id="rId20"/>
            </p:custDataLst>
          </p:nvPr>
        </p:nvSpPr>
        <p:spPr bwMode="auto">
          <a:xfrm>
            <a:off x="4440825" y="2767466"/>
            <a:ext cx="386280" cy="258223"/>
          </a:xfrm>
          <a:custGeom>
            <a:avLst/>
            <a:gdLst>
              <a:gd name="T0" fmla="*/ 145 w 266"/>
              <a:gd name="T1" fmla="*/ 0 h 175"/>
              <a:gd name="T2" fmla="*/ 171 w 266"/>
              <a:gd name="T3" fmla="*/ 1 h 175"/>
              <a:gd name="T4" fmla="*/ 200 w 266"/>
              <a:gd name="T5" fmla="*/ 8 h 175"/>
              <a:gd name="T6" fmla="*/ 232 w 266"/>
              <a:gd name="T7" fmla="*/ 18 h 175"/>
              <a:gd name="T8" fmla="*/ 266 w 266"/>
              <a:gd name="T9" fmla="*/ 35 h 175"/>
              <a:gd name="T10" fmla="*/ 266 w 266"/>
              <a:gd name="T11" fmla="*/ 38 h 175"/>
              <a:gd name="T12" fmla="*/ 264 w 266"/>
              <a:gd name="T13" fmla="*/ 44 h 175"/>
              <a:gd name="T14" fmla="*/ 260 w 266"/>
              <a:gd name="T15" fmla="*/ 53 h 175"/>
              <a:gd name="T16" fmla="*/ 253 w 266"/>
              <a:gd name="T17" fmla="*/ 66 h 175"/>
              <a:gd name="T18" fmla="*/ 247 w 266"/>
              <a:gd name="T19" fmla="*/ 79 h 175"/>
              <a:gd name="T20" fmla="*/ 238 w 266"/>
              <a:gd name="T21" fmla="*/ 95 h 175"/>
              <a:gd name="T22" fmla="*/ 226 w 266"/>
              <a:gd name="T23" fmla="*/ 110 h 175"/>
              <a:gd name="T24" fmla="*/ 213 w 266"/>
              <a:gd name="T25" fmla="*/ 126 h 175"/>
              <a:gd name="T26" fmla="*/ 199 w 266"/>
              <a:gd name="T27" fmla="*/ 141 h 175"/>
              <a:gd name="T28" fmla="*/ 182 w 266"/>
              <a:gd name="T29" fmla="*/ 153 h 175"/>
              <a:gd name="T30" fmla="*/ 163 w 266"/>
              <a:gd name="T31" fmla="*/ 165 h 175"/>
              <a:gd name="T32" fmla="*/ 143 w 266"/>
              <a:gd name="T33" fmla="*/ 173 h 175"/>
              <a:gd name="T34" fmla="*/ 121 w 266"/>
              <a:gd name="T35" fmla="*/ 175 h 175"/>
              <a:gd name="T36" fmla="*/ 96 w 266"/>
              <a:gd name="T37" fmla="*/ 175 h 175"/>
              <a:gd name="T38" fmla="*/ 70 w 266"/>
              <a:gd name="T39" fmla="*/ 169 h 175"/>
              <a:gd name="T40" fmla="*/ 40 w 266"/>
              <a:gd name="T41" fmla="*/ 157 h 175"/>
              <a:gd name="T42" fmla="*/ 9 w 266"/>
              <a:gd name="T43" fmla="*/ 139 h 175"/>
              <a:gd name="T44" fmla="*/ 13 w 266"/>
              <a:gd name="T45" fmla="*/ 140 h 175"/>
              <a:gd name="T46" fmla="*/ 20 w 266"/>
              <a:gd name="T47" fmla="*/ 143 h 175"/>
              <a:gd name="T48" fmla="*/ 32 w 266"/>
              <a:gd name="T49" fmla="*/ 147 h 175"/>
              <a:gd name="T50" fmla="*/ 48 w 266"/>
              <a:gd name="T51" fmla="*/ 149 h 175"/>
              <a:gd name="T52" fmla="*/ 66 w 266"/>
              <a:gd name="T53" fmla="*/ 151 h 175"/>
              <a:gd name="T54" fmla="*/ 87 w 266"/>
              <a:gd name="T55" fmla="*/ 151 h 175"/>
              <a:gd name="T56" fmla="*/ 109 w 266"/>
              <a:gd name="T57" fmla="*/ 147 h 175"/>
              <a:gd name="T58" fmla="*/ 131 w 266"/>
              <a:gd name="T59" fmla="*/ 138 h 175"/>
              <a:gd name="T60" fmla="*/ 153 w 266"/>
              <a:gd name="T61" fmla="*/ 125 h 175"/>
              <a:gd name="T62" fmla="*/ 149 w 266"/>
              <a:gd name="T63" fmla="*/ 126 h 175"/>
              <a:gd name="T64" fmla="*/ 140 w 266"/>
              <a:gd name="T65" fmla="*/ 128 h 175"/>
              <a:gd name="T66" fmla="*/ 127 w 266"/>
              <a:gd name="T67" fmla="*/ 132 h 175"/>
              <a:gd name="T68" fmla="*/ 109 w 266"/>
              <a:gd name="T69" fmla="*/ 136 h 175"/>
              <a:gd name="T70" fmla="*/ 88 w 266"/>
              <a:gd name="T71" fmla="*/ 138 h 175"/>
              <a:gd name="T72" fmla="*/ 66 w 266"/>
              <a:gd name="T73" fmla="*/ 138 h 175"/>
              <a:gd name="T74" fmla="*/ 44 w 266"/>
              <a:gd name="T75" fmla="*/ 135 h 175"/>
              <a:gd name="T76" fmla="*/ 22 w 266"/>
              <a:gd name="T77" fmla="*/ 128 h 175"/>
              <a:gd name="T78" fmla="*/ 0 w 266"/>
              <a:gd name="T79" fmla="*/ 117 h 175"/>
              <a:gd name="T80" fmla="*/ 1 w 266"/>
              <a:gd name="T81" fmla="*/ 114 h 175"/>
              <a:gd name="T82" fmla="*/ 2 w 266"/>
              <a:gd name="T83" fmla="*/ 109 h 175"/>
              <a:gd name="T84" fmla="*/ 6 w 266"/>
              <a:gd name="T85" fmla="*/ 101 h 175"/>
              <a:gd name="T86" fmla="*/ 11 w 266"/>
              <a:gd name="T87" fmla="*/ 91 h 175"/>
              <a:gd name="T88" fmla="*/ 18 w 266"/>
              <a:gd name="T89" fmla="*/ 79 h 175"/>
              <a:gd name="T90" fmla="*/ 27 w 266"/>
              <a:gd name="T91" fmla="*/ 66 h 175"/>
              <a:gd name="T92" fmla="*/ 37 w 266"/>
              <a:gd name="T93" fmla="*/ 53 h 175"/>
              <a:gd name="T94" fmla="*/ 49 w 266"/>
              <a:gd name="T95" fmla="*/ 40 h 175"/>
              <a:gd name="T96" fmla="*/ 65 w 266"/>
              <a:gd name="T97" fmla="*/ 27 h 175"/>
              <a:gd name="T98" fmla="*/ 80 w 266"/>
              <a:gd name="T99" fmla="*/ 17 h 175"/>
              <a:gd name="T100" fmla="*/ 100 w 266"/>
              <a:gd name="T101" fmla="*/ 9 h 175"/>
              <a:gd name="T102" fmla="*/ 121 w 266"/>
              <a:gd name="T103" fmla="*/ 3 h 175"/>
              <a:gd name="T104" fmla="*/ 145 w 266"/>
              <a:gd name="T105" fmla="*/ 0 h 1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266" h="175">
                <a:moveTo>
                  <a:pt x="145" y="0"/>
                </a:moveTo>
                <a:lnTo>
                  <a:pt x="171" y="1"/>
                </a:lnTo>
                <a:lnTo>
                  <a:pt x="200" y="8"/>
                </a:lnTo>
                <a:lnTo>
                  <a:pt x="232" y="18"/>
                </a:lnTo>
                <a:lnTo>
                  <a:pt x="266" y="35"/>
                </a:lnTo>
                <a:lnTo>
                  <a:pt x="266" y="38"/>
                </a:lnTo>
                <a:lnTo>
                  <a:pt x="264" y="44"/>
                </a:lnTo>
                <a:lnTo>
                  <a:pt x="260" y="53"/>
                </a:lnTo>
                <a:lnTo>
                  <a:pt x="253" y="66"/>
                </a:lnTo>
                <a:lnTo>
                  <a:pt x="247" y="79"/>
                </a:lnTo>
                <a:lnTo>
                  <a:pt x="238" y="95"/>
                </a:lnTo>
                <a:lnTo>
                  <a:pt x="226" y="110"/>
                </a:lnTo>
                <a:lnTo>
                  <a:pt x="213" y="126"/>
                </a:lnTo>
                <a:lnTo>
                  <a:pt x="199" y="141"/>
                </a:lnTo>
                <a:lnTo>
                  <a:pt x="182" y="153"/>
                </a:lnTo>
                <a:lnTo>
                  <a:pt x="163" y="165"/>
                </a:lnTo>
                <a:lnTo>
                  <a:pt x="143" y="173"/>
                </a:lnTo>
                <a:lnTo>
                  <a:pt x="121" y="175"/>
                </a:lnTo>
                <a:lnTo>
                  <a:pt x="96" y="175"/>
                </a:lnTo>
                <a:lnTo>
                  <a:pt x="70" y="169"/>
                </a:lnTo>
                <a:lnTo>
                  <a:pt x="40" y="157"/>
                </a:lnTo>
                <a:lnTo>
                  <a:pt x="9" y="139"/>
                </a:lnTo>
                <a:lnTo>
                  <a:pt x="13" y="140"/>
                </a:lnTo>
                <a:lnTo>
                  <a:pt x="20" y="143"/>
                </a:lnTo>
                <a:lnTo>
                  <a:pt x="32" y="147"/>
                </a:lnTo>
                <a:lnTo>
                  <a:pt x="48" y="149"/>
                </a:lnTo>
                <a:lnTo>
                  <a:pt x="66" y="151"/>
                </a:lnTo>
                <a:lnTo>
                  <a:pt x="87" y="151"/>
                </a:lnTo>
                <a:lnTo>
                  <a:pt x="109" y="147"/>
                </a:lnTo>
                <a:lnTo>
                  <a:pt x="131" y="138"/>
                </a:lnTo>
                <a:lnTo>
                  <a:pt x="153" y="125"/>
                </a:lnTo>
                <a:lnTo>
                  <a:pt x="149" y="126"/>
                </a:lnTo>
                <a:lnTo>
                  <a:pt x="140" y="128"/>
                </a:lnTo>
                <a:lnTo>
                  <a:pt x="127" y="132"/>
                </a:lnTo>
                <a:lnTo>
                  <a:pt x="109" y="136"/>
                </a:lnTo>
                <a:lnTo>
                  <a:pt x="88" y="138"/>
                </a:lnTo>
                <a:lnTo>
                  <a:pt x="66" y="138"/>
                </a:lnTo>
                <a:lnTo>
                  <a:pt x="44" y="135"/>
                </a:lnTo>
                <a:lnTo>
                  <a:pt x="22" y="128"/>
                </a:lnTo>
                <a:lnTo>
                  <a:pt x="0" y="117"/>
                </a:lnTo>
                <a:lnTo>
                  <a:pt x="1" y="114"/>
                </a:lnTo>
                <a:lnTo>
                  <a:pt x="2" y="109"/>
                </a:lnTo>
                <a:lnTo>
                  <a:pt x="6" y="101"/>
                </a:lnTo>
                <a:lnTo>
                  <a:pt x="11" y="91"/>
                </a:lnTo>
                <a:lnTo>
                  <a:pt x="18" y="79"/>
                </a:lnTo>
                <a:lnTo>
                  <a:pt x="27" y="66"/>
                </a:lnTo>
                <a:lnTo>
                  <a:pt x="37" y="53"/>
                </a:lnTo>
                <a:lnTo>
                  <a:pt x="49" y="40"/>
                </a:lnTo>
                <a:lnTo>
                  <a:pt x="65" y="27"/>
                </a:lnTo>
                <a:lnTo>
                  <a:pt x="80" y="17"/>
                </a:lnTo>
                <a:lnTo>
                  <a:pt x="100" y="9"/>
                </a:lnTo>
                <a:lnTo>
                  <a:pt x="121" y="3"/>
                </a:lnTo>
                <a:lnTo>
                  <a:pt x="145" y="0"/>
                </a:lnTo>
                <a:close/>
              </a:path>
            </a:pathLst>
          </a:custGeom>
          <a:solidFill>
            <a:schemeClr val="accent4">
              <a:lumMod val="100000"/>
            </a:schemeClr>
          </a:solidFill>
          <a:ln w="0">
            <a:noFill/>
            <a:prstDash val="solid"/>
            <a:round/>
          </a:ln>
        </p:spPr>
        <p:txBody>
          <a:bodyPr anchor="ctr"/>
          <a:lstStyle/>
          <a:p>
            <a:pPr algn="ctr"/>
            <a:endParaRPr/>
          </a:p>
        </p:txBody>
      </p:sp>
      <p:sp>
        <p:nvSpPr>
          <p:cNvPr id="37" name="千图PPT彼岸天：ID 8661124库_任意多边形 36"/>
          <p:cNvSpPr/>
          <p:nvPr>
            <p:custDataLst>
              <p:tags r:id="rId21"/>
            </p:custDataLst>
          </p:nvPr>
        </p:nvSpPr>
        <p:spPr bwMode="auto">
          <a:xfrm>
            <a:off x="4758853" y="2104939"/>
            <a:ext cx="257036" cy="392499"/>
          </a:xfrm>
          <a:custGeom>
            <a:avLst/>
            <a:gdLst>
              <a:gd name="T0" fmla="*/ 35 w 177"/>
              <a:gd name="T1" fmla="*/ 0 h 266"/>
              <a:gd name="T2" fmla="*/ 38 w 177"/>
              <a:gd name="T3" fmla="*/ 1 h 266"/>
              <a:gd name="T4" fmla="*/ 45 w 177"/>
              <a:gd name="T5" fmla="*/ 4 h 266"/>
              <a:gd name="T6" fmla="*/ 54 w 177"/>
              <a:gd name="T7" fmla="*/ 8 h 266"/>
              <a:gd name="T8" fmla="*/ 67 w 177"/>
              <a:gd name="T9" fmla="*/ 13 h 266"/>
              <a:gd name="T10" fmla="*/ 81 w 177"/>
              <a:gd name="T11" fmla="*/ 21 h 266"/>
              <a:gd name="T12" fmla="*/ 95 w 177"/>
              <a:gd name="T13" fmla="*/ 30 h 266"/>
              <a:gd name="T14" fmla="*/ 111 w 177"/>
              <a:gd name="T15" fmla="*/ 40 h 266"/>
              <a:gd name="T16" fmla="*/ 126 w 177"/>
              <a:gd name="T17" fmla="*/ 53 h 266"/>
              <a:gd name="T18" fmla="*/ 142 w 177"/>
              <a:gd name="T19" fmla="*/ 67 h 266"/>
              <a:gd name="T20" fmla="*/ 155 w 177"/>
              <a:gd name="T21" fmla="*/ 84 h 266"/>
              <a:gd name="T22" fmla="*/ 165 w 177"/>
              <a:gd name="T23" fmla="*/ 102 h 266"/>
              <a:gd name="T24" fmla="*/ 173 w 177"/>
              <a:gd name="T25" fmla="*/ 123 h 266"/>
              <a:gd name="T26" fmla="*/ 177 w 177"/>
              <a:gd name="T27" fmla="*/ 146 h 266"/>
              <a:gd name="T28" fmla="*/ 176 w 177"/>
              <a:gd name="T29" fmla="*/ 171 h 266"/>
              <a:gd name="T30" fmla="*/ 171 w 177"/>
              <a:gd name="T31" fmla="*/ 197 h 266"/>
              <a:gd name="T32" fmla="*/ 159 w 177"/>
              <a:gd name="T33" fmla="*/ 226 h 266"/>
              <a:gd name="T34" fmla="*/ 141 w 177"/>
              <a:gd name="T35" fmla="*/ 257 h 266"/>
              <a:gd name="T36" fmla="*/ 141 w 177"/>
              <a:gd name="T37" fmla="*/ 254 h 266"/>
              <a:gd name="T38" fmla="*/ 143 w 177"/>
              <a:gd name="T39" fmla="*/ 246 h 266"/>
              <a:gd name="T40" fmla="*/ 147 w 177"/>
              <a:gd name="T41" fmla="*/ 235 h 266"/>
              <a:gd name="T42" fmla="*/ 150 w 177"/>
              <a:gd name="T43" fmla="*/ 219 h 266"/>
              <a:gd name="T44" fmla="*/ 151 w 177"/>
              <a:gd name="T45" fmla="*/ 200 h 266"/>
              <a:gd name="T46" fmla="*/ 151 w 177"/>
              <a:gd name="T47" fmla="*/ 180 h 266"/>
              <a:gd name="T48" fmla="*/ 147 w 177"/>
              <a:gd name="T49" fmla="*/ 158 h 266"/>
              <a:gd name="T50" fmla="*/ 139 w 177"/>
              <a:gd name="T51" fmla="*/ 136 h 266"/>
              <a:gd name="T52" fmla="*/ 126 w 177"/>
              <a:gd name="T53" fmla="*/ 114 h 266"/>
              <a:gd name="T54" fmla="*/ 128 w 177"/>
              <a:gd name="T55" fmla="*/ 117 h 266"/>
              <a:gd name="T56" fmla="*/ 130 w 177"/>
              <a:gd name="T57" fmla="*/ 126 h 266"/>
              <a:gd name="T58" fmla="*/ 133 w 177"/>
              <a:gd name="T59" fmla="*/ 140 h 266"/>
              <a:gd name="T60" fmla="*/ 137 w 177"/>
              <a:gd name="T61" fmla="*/ 158 h 266"/>
              <a:gd name="T62" fmla="*/ 138 w 177"/>
              <a:gd name="T63" fmla="*/ 178 h 266"/>
              <a:gd name="T64" fmla="*/ 138 w 177"/>
              <a:gd name="T65" fmla="*/ 200 h 266"/>
              <a:gd name="T66" fmla="*/ 136 w 177"/>
              <a:gd name="T67" fmla="*/ 223 h 266"/>
              <a:gd name="T68" fmla="*/ 129 w 177"/>
              <a:gd name="T69" fmla="*/ 245 h 266"/>
              <a:gd name="T70" fmla="*/ 117 w 177"/>
              <a:gd name="T71" fmla="*/ 266 h 266"/>
              <a:gd name="T72" fmla="*/ 116 w 177"/>
              <a:gd name="T73" fmla="*/ 266 h 266"/>
              <a:gd name="T74" fmla="*/ 110 w 177"/>
              <a:gd name="T75" fmla="*/ 263 h 266"/>
              <a:gd name="T76" fmla="*/ 102 w 177"/>
              <a:gd name="T77" fmla="*/ 261 h 266"/>
              <a:gd name="T78" fmla="*/ 91 w 177"/>
              <a:gd name="T79" fmla="*/ 256 h 266"/>
              <a:gd name="T80" fmla="*/ 80 w 177"/>
              <a:gd name="T81" fmla="*/ 248 h 266"/>
              <a:gd name="T82" fmla="*/ 67 w 177"/>
              <a:gd name="T83" fmla="*/ 240 h 266"/>
              <a:gd name="T84" fmla="*/ 54 w 177"/>
              <a:gd name="T85" fmla="*/ 230 h 266"/>
              <a:gd name="T86" fmla="*/ 41 w 177"/>
              <a:gd name="T87" fmla="*/ 217 h 266"/>
              <a:gd name="T88" fmla="*/ 29 w 177"/>
              <a:gd name="T89" fmla="*/ 202 h 266"/>
              <a:gd name="T90" fmla="*/ 17 w 177"/>
              <a:gd name="T91" fmla="*/ 185 h 266"/>
              <a:gd name="T92" fmla="*/ 9 w 177"/>
              <a:gd name="T93" fmla="*/ 167 h 266"/>
              <a:gd name="T94" fmla="*/ 3 w 177"/>
              <a:gd name="T95" fmla="*/ 145 h 266"/>
              <a:gd name="T96" fmla="*/ 0 w 177"/>
              <a:gd name="T97" fmla="*/ 122 h 266"/>
              <a:gd name="T98" fmla="*/ 2 w 177"/>
              <a:gd name="T99" fmla="*/ 96 h 266"/>
              <a:gd name="T100" fmla="*/ 8 w 177"/>
              <a:gd name="T101" fmla="*/ 66 h 266"/>
              <a:gd name="T102" fmla="*/ 19 w 177"/>
              <a:gd name="T103" fmla="*/ 35 h 266"/>
              <a:gd name="T104" fmla="*/ 35 w 177"/>
              <a:gd name="T105" fmla="*/ 0 h 2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77" h="266">
                <a:moveTo>
                  <a:pt x="35" y="0"/>
                </a:moveTo>
                <a:lnTo>
                  <a:pt x="38" y="1"/>
                </a:lnTo>
                <a:lnTo>
                  <a:pt x="45" y="4"/>
                </a:lnTo>
                <a:lnTo>
                  <a:pt x="54" y="8"/>
                </a:lnTo>
                <a:lnTo>
                  <a:pt x="67" y="13"/>
                </a:lnTo>
                <a:lnTo>
                  <a:pt x="81" y="21"/>
                </a:lnTo>
                <a:lnTo>
                  <a:pt x="95" y="30"/>
                </a:lnTo>
                <a:lnTo>
                  <a:pt x="111" y="40"/>
                </a:lnTo>
                <a:lnTo>
                  <a:pt x="126" y="53"/>
                </a:lnTo>
                <a:lnTo>
                  <a:pt x="142" y="67"/>
                </a:lnTo>
                <a:lnTo>
                  <a:pt x="155" y="84"/>
                </a:lnTo>
                <a:lnTo>
                  <a:pt x="165" y="102"/>
                </a:lnTo>
                <a:lnTo>
                  <a:pt x="173" y="123"/>
                </a:lnTo>
                <a:lnTo>
                  <a:pt x="177" y="146"/>
                </a:lnTo>
                <a:lnTo>
                  <a:pt x="176" y="171"/>
                </a:lnTo>
                <a:lnTo>
                  <a:pt x="171" y="197"/>
                </a:lnTo>
                <a:lnTo>
                  <a:pt x="159" y="226"/>
                </a:lnTo>
                <a:lnTo>
                  <a:pt x="141" y="257"/>
                </a:lnTo>
                <a:lnTo>
                  <a:pt x="141" y="254"/>
                </a:lnTo>
                <a:lnTo>
                  <a:pt x="143" y="246"/>
                </a:lnTo>
                <a:lnTo>
                  <a:pt x="147" y="235"/>
                </a:lnTo>
                <a:lnTo>
                  <a:pt x="150" y="219"/>
                </a:lnTo>
                <a:lnTo>
                  <a:pt x="151" y="200"/>
                </a:lnTo>
                <a:lnTo>
                  <a:pt x="151" y="180"/>
                </a:lnTo>
                <a:lnTo>
                  <a:pt x="147" y="158"/>
                </a:lnTo>
                <a:lnTo>
                  <a:pt x="139" y="136"/>
                </a:lnTo>
                <a:lnTo>
                  <a:pt x="126" y="114"/>
                </a:lnTo>
                <a:lnTo>
                  <a:pt x="128" y="117"/>
                </a:lnTo>
                <a:lnTo>
                  <a:pt x="130" y="126"/>
                </a:lnTo>
                <a:lnTo>
                  <a:pt x="133" y="140"/>
                </a:lnTo>
                <a:lnTo>
                  <a:pt x="137" y="158"/>
                </a:lnTo>
                <a:lnTo>
                  <a:pt x="138" y="178"/>
                </a:lnTo>
                <a:lnTo>
                  <a:pt x="138" y="200"/>
                </a:lnTo>
                <a:lnTo>
                  <a:pt x="136" y="223"/>
                </a:lnTo>
                <a:lnTo>
                  <a:pt x="129" y="245"/>
                </a:lnTo>
                <a:lnTo>
                  <a:pt x="117" y="266"/>
                </a:lnTo>
                <a:lnTo>
                  <a:pt x="116" y="266"/>
                </a:lnTo>
                <a:lnTo>
                  <a:pt x="110" y="263"/>
                </a:lnTo>
                <a:lnTo>
                  <a:pt x="102" y="261"/>
                </a:lnTo>
                <a:lnTo>
                  <a:pt x="91" y="256"/>
                </a:lnTo>
                <a:lnTo>
                  <a:pt x="80" y="248"/>
                </a:lnTo>
                <a:lnTo>
                  <a:pt x="67" y="240"/>
                </a:lnTo>
                <a:lnTo>
                  <a:pt x="54" y="230"/>
                </a:lnTo>
                <a:lnTo>
                  <a:pt x="41" y="217"/>
                </a:lnTo>
                <a:lnTo>
                  <a:pt x="29" y="202"/>
                </a:lnTo>
                <a:lnTo>
                  <a:pt x="17" y="185"/>
                </a:lnTo>
                <a:lnTo>
                  <a:pt x="9" y="167"/>
                </a:lnTo>
                <a:lnTo>
                  <a:pt x="3" y="145"/>
                </a:lnTo>
                <a:lnTo>
                  <a:pt x="0" y="122"/>
                </a:lnTo>
                <a:lnTo>
                  <a:pt x="2" y="96"/>
                </a:lnTo>
                <a:lnTo>
                  <a:pt x="8" y="66"/>
                </a:lnTo>
                <a:lnTo>
                  <a:pt x="19" y="35"/>
                </a:lnTo>
                <a:lnTo>
                  <a:pt x="35" y="0"/>
                </a:lnTo>
                <a:close/>
              </a:path>
            </a:pathLst>
          </a:custGeom>
          <a:solidFill>
            <a:schemeClr val="accent4">
              <a:lumMod val="100000"/>
            </a:schemeClr>
          </a:solidFill>
          <a:ln w="0">
            <a:noFill/>
            <a:prstDash val="solid"/>
            <a:round/>
          </a:ln>
        </p:spPr>
        <p:txBody>
          <a:bodyPr anchor="ctr"/>
          <a:lstStyle/>
          <a:p>
            <a:pPr algn="ctr"/>
            <a:endParaRPr/>
          </a:p>
        </p:txBody>
      </p:sp>
      <p:sp>
        <p:nvSpPr>
          <p:cNvPr id="38" name="千图PPT彼岸天：ID 8661124库_任意多边形 37"/>
          <p:cNvSpPr/>
          <p:nvPr>
            <p:custDataLst>
              <p:tags r:id="rId22"/>
            </p:custDataLst>
          </p:nvPr>
        </p:nvSpPr>
        <p:spPr bwMode="auto">
          <a:xfrm>
            <a:off x="5172724" y="2087233"/>
            <a:ext cx="257036" cy="377743"/>
          </a:xfrm>
          <a:custGeom>
            <a:avLst/>
            <a:gdLst>
              <a:gd name="T0" fmla="*/ 149 w 177"/>
              <a:gd name="T1" fmla="*/ 0 h 256"/>
              <a:gd name="T2" fmla="*/ 151 w 177"/>
              <a:gd name="T3" fmla="*/ 3 h 256"/>
              <a:gd name="T4" fmla="*/ 153 w 177"/>
              <a:gd name="T5" fmla="*/ 9 h 256"/>
              <a:gd name="T6" fmla="*/ 157 w 177"/>
              <a:gd name="T7" fmla="*/ 18 h 256"/>
              <a:gd name="T8" fmla="*/ 162 w 177"/>
              <a:gd name="T9" fmla="*/ 31 h 256"/>
              <a:gd name="T10" fmla="*/ 166 w 177"/>
              <a:gd name="T11" fmla="*/ 47 h 256"/>
              <a:gd name="T12" fmla="*/ 172 w 177"/>
              <a:gd name="T13" fmla="*/ 64 h 256"/>
              <a:gd name="T14" fmla="*/ 174 w 177"/>
              <a:gd name="T15" fmla="*/ 82 h 256"/>
              <a:gd name="T16" fmla="*/ 177 w 177"/>
              <a:gd name="T17" fmla="*/ 103 h 256"/>
              <a:gd name="T18" fmla="*/ 177 w 177"/>
              <a:gd name="T19" fmla="*/ 123 h 256"/>
              <a:gd name="T20" fmla="*/ 174 w 177"/>
              <a:gd name="T21" fmla="*/ 144 h 256"/>
              <a:gd name="T22" fmla="*/ 168 w 177"/>
              <a:gd name="T23" fmla="*/ 165 h 256"/>
              <a:gd name="T24" fmla="*/ 159 w 177"/>
              <a:gd name="T25" fmla="*/ 184 h 256"/>
              <a:gd name="T26" fmla="*/ 146 w 177"/>
              <a:gd name="T27" fmla="*/ 203 h 256"/>
              <a:gd name="T28" fmla="*/ 129 w 177"/>
              <a:gd name="T29" fmla="*/ 219 h 256"/>
              <a:gd name="T30" fmla="*/ 105 w 177"/>
              <a:gd name="T31" fmla="*/ 235 h 256"/>
              <a:gd name="T32" fmla="*/ 77 w 177"/>
              <a:gd name="T33" fmla="*/ 247 h 256"/>
              <a:gd name="T34" fmla="*/ 42 w 177"/>
              <a:gd name="T35" fmla="*/ 256 h 256"/>
              <a:gd name="T36" fmla="*/ 44 w 177"/>
              <a:gd name="T37" fmla="*/ 255 h 256"/>
              <a:gd name="T38" fmla="*/ 52 w 177"/>
              <a:gd name="T39" fmla="*/ 251 h 256"/>
              <a:gd name="T40" fmla="*/ 62 w 177"/>
              <a:gd name="T41" fmla="*/ 244 h 256"/>
              <a:gd name="T42" fmla="*/ 75 w 177"/>
              <a:gd name="T43" fmla="*/ 235 h 256"/>
              <a:gd name="T44" fmla="*/ 90 w 177"/>
              <a:gd name="T45" fmla="*/ 223 h 256"/>
              <a:gd name="T46" fmla="*/ 104 w 177"/>
              <a:gd name="T47" fmla="*/ 209 h 256"/>
              <a:gd name="T48" fmla="*/ 117 w 177"/>
              <a:gd name="T49" fmla="*/ 191 h 256"/>
              <a:gd name="T50" fmla="*/ 126 w 177"/>
              <a:gd name="T51" fmla="*/ 169 h 256"/>
              <a:gd name="T52" fmla="*/ 133 w 177"/>
              <a:gd name="T53" fmla="*/ 144 h 256"/>
              <a:gd name="T54" fmla="*/ 131 w 177"/>
              <a:gd name="T55" fmla="*/ 148 h 256"/>
              <a:gd name="T56" fmla="*/ 127 w 177"/>
              <a:gd name="T57" fmla="*/ 156 h 256"/>
              <a:gd name="T58" fmla="*/ 120 w 177"/>
              <a:gd name="T59" fmla="*/ 168 h 256"/>
              <a:gd name="T60" fmla="*/ 109 w 177"/>
              <a:gd name="T61" fmla="*/ 183 h 256"/>
              <a:gd name="T62" fmla="*/ 96 w 177"/>
              <a:gd name="T63" fmla="*/ 199 h 256"/>
              <a:gd name="T64" fmla="*/ 81 w 177"/>
              <a:gd name="T65" fmla="*/ 214 h 256"/>
              <a:gd name="T66" fmla="*/ 62 w 177"/>
              <a:gd name="T67" fmla="*/ 229 h 256"/>
              <a:gd name="T68" fmla="*/ 42 w 177"/>
              <a:gd name="T69" fmla="*/ 240 h 256"/>
              <a:gd name="T70" fmla="*/ 18 w 177"/>
              <a:gd name="T71" fmla="*/ 247 h 256"/>
              <a:gd name="T72" fmla="*/ 18 w 177"/>
              <a:gd name="T73" fmla="*/ 244 h 256"/>
              <a:gd name="T74" fmla="*/ 16 w 177"/>
              <a:gd name="T75" fmla="*/ 239 h 256"/>
              <a:gd name="T76" fmla="*/ 12 w 177"/>
              <a:gd name="T77" fmla="*/ 230 h 256"/>
              <a:gd name="T78" fmla="*/ 8 w 177"/>
              <a:gd name="T79" fmla="*/ 217 h 256"/>
              <a:gd name="T80" fmla="*/ 4 w 177"/>
              <a:gd name="T81" fmla="*/ 203 h 256"/>
              <a:gd name="T82" fmla="*/ 1 w 177"/>
              <a:gd name="T83" fmla="*/ 186 h 256"/>
              <a:gd name="T84" fmla="*/ 0 w 177"/>
              <a:gd name="T85" fmla="*/ 168 h 256"/>
              <a:gd name="T86" fmla="*/ 0 w 177"/>
              <a:gd name="T87" fmla="*/ 148 h 256"/>
              <a:gd name="T88" fmla="*/ 4 w 177"/>
              <a:gd name="T89" fmla="*/ 127 h 256"/>
              <a:gd name="T90" fmla="*/ 9 w 177"/>
              <a:gd name="T91" fmla="*/ 107 h 256"/>
              <a:gd name="T92" fmla="*/ 19 w 177"/>
              <a:gd name="T93" fmla="*/ 86 h 256"/>
              <a:gd name="T94" fmla="*/ 35 w 177"/>
              <a:gd name="T95" fmla="*/ 66 h 256"/>
              <a:gd name="T96" fmla="*/ 55 w 177"/>
              <a:gd name="T97" fmla="*/ 47 h 256"/>
              <a:gd name="T98" fmla="*/ 79 w 177"/>
              <a:gd name="T99" fmla="*/ 30 h 256"/>
              <a:gd name="T100" fmla="*/ 112 w 177"/>
              <a:gd name="T101" fmla="*/ 14 h 256"/>
              <a:gd name="T102" fmla="*/ 149 w 177"/>
              <a:gd name="T103" fmla="*/ 0 h 2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77" h="256">
                <a:moveTo>
                  <a:pt x="149" y="0"/>
                </a:moveTo>
                <a:lnTo>
                  <a:pt x="151" y="3"/>
                </a:lnTo>
                <a:lnTo>
                  <a:pt x="153" y="9"/>
                </a:lnTo>
                <a:lnTo>
                  <a:pt x="157" y="18"/>
                </a:lnTo>
                <a:lnTo>
                  <a:pt x="162" y="31"/>
                </a:lnTo>
                <a:lnTo>
                  <a:pt x="166" y="47"/>
                </a:lnTo>
                <a:lnTo>
                  <a:pt x="172" y="64"/>
                </a:lnTo>
                <a:lnTo>
                  <a:pt x="174" y="82"/>
                </a:lnTo>
                <a:lnTo>
                  <a:pt x="177" y="103"/>
                </a:lnTo>
                <a:lnTo>
                  <a:pt x="177" y="123"/>
                </a:lnTo>
                <a:lnTo>
                  <a:pt x="174" y="144"/>
                </a:lnTo>
                <a:lnTo>
                  <a:pt x="168" y="165"/>
                </a:lnTo>
                <a:lnTo>
                  <a:pt x="159" y="184"/>
                </a:lnTo>
                <a:lnTo>
                  <a:pt x="146" y="203"/>
                </a:lnTo>
                <a:lnTo>
                  <a:pt x="129" y="219"/>
                </a:lnTo>
                <a:lnTo>
                  <a:pt x="105" y="235"/>
                </a:lnTo>
                <a:lnTo>
                  <a:pt x="77" y="247"/>
                </a:lnTo>
                <a:lnTo>
                  <a:pt x="42" y="256"/>
                </a:lnTo>
                <a:lnTo>
                  <a:pt x="44" y="255"/>
                </a:lnTo>
                <a:lnTo>
                  <a:pt x="52" y="251"/>
                </a:lnTo>
                <a:lnTo>
                  <a:pt x="62" y="244"/>
                </a:lnTo>
                <a:lnTo>
                  <a:pt x="75" y="235"/>
                </a:lnTo>
                <a:lnTo>
                  <a:pt x="90" y="223"/>
                </a:lnTo>
                <a:lnTo>
                  <a:pt x="104" y="209"/>
                </a:lnTo>
                <a:lnTo>
                  <a:pt x="117" y="191"/>
                </a:lnTo>
                <a:lnTo>
                  <a:pt x="126" y="169"/>
                </a:lnTo>
                <a:lnTo>
                  <a:pt x="133" y="144"/>
                </a:lnTo>
                <a:lnTo>
                  <a:pt x="131" y="148"/>
                </a:lnTo>
                <a:lnTo>
                  <a:pt x="127" y="156"/>
                </a:lnTo>
                <a:lnTo>
                  <a:pt x="120" y="168"/>
                </a:lnTo>
                <a:lnTo>
                  <a:pt x="109" y="183"/>
                </a:lnTo>
                <a:lnTo>
                  <a:pt x="96" y="199"/>
                </a:lnTo>
                <a:lnTo>
                  <a:pt x="81" y="214"/>
                </a:lnTo>
                <a:lnTo>
                  <a:pt x="62" y="229"/>
                </a:lnTo>
                <a:lnTo>
                  <a:pt x="42" y="240"/>
                </a:lnTo>
                <a:lnTo>
                  <a:pt x="18" y="247"/>
                </a:lnTo>
                <a:lnTo>
                  <a:pt x="18" y="244"/>
                </a:lnTo>
                <a:lnTo>
                  <a:pt x="16" y="239"/>
                </a:lnTo>
                <a:lnTo>
                  <a:pt x="12" y="230"/>
                </a:lnTo>
                <a:lnTo>
                  <a:pt x="8" y="217"/>
                </a:lnTo>
                <a:lnTo>
                  <a:pt x="4" y="203"/>
                </a:lnTo>
                <a:lnTo>
                  <a:pt x="1" y="186"/>
                </a:lnTo>
                <a:lnTo>
                  <a:pt x="0" y="168"/>
                </a:lnTo>
                <a:lnTo>
                  <a:pt x="0" y="148"/>
                </a:lnTo>
                <a:lnTo>
                  <a:pt x="4" y="127"/>
                </a:lnTo>
                <a:lnTo>
                  <a:pt x="9" y="107"/>
                </a:lnTo>
                <a:lnTo>
                  <a:pt x="19" y="86"/>
                </a:lnTo>
                <a:lnTo>
                  <a:pt x="35" y="66"/>
                </a:lnTo>
                <a:lnTo>
                  <a:pt x="55" y="47"/>
                </a:lnTo>
                <a:lnTo>
                  <a:pt x="79" y="30"/>
                </a:lnTo>
                <a:lnTo>
                  <a:pt x="112" y="14"/>
                </a:lnTo>
                <a:lnTo>
                  <a:pt x="149" y="0"/>
                </a:lnTo>
                <a:close/>
              </a:path>
            </a:pathLst>
          </a:custGeom>
          <a:solidFill>
            <a:schemeClr val="accent4">
              <a:lumMod val="100000"/>
            </a:schemeClr>
          </a:solidFill>
          <a:ln w="0">
            <a:noFill/>
            <a:prstDash val="solid"/>
            <a:round/>
          </a:ln>
        </p:spPr>
        <p:txBody>
          <a:bodyPr anchor="ctr"/>
          <a:lstStyle/>
          <a:p>
            <a:pPr algn="ctr"/>
            <a:endParaRPr/>
          </a:p>
        </p:txBody>
      </p:sp>
      <p:sp>
        <p:nvSpPr>
          <p:cNvPr id="39" name="千图PPT彼岸天：ID 8661124库_任意多边形 38"/>
          <p:cNvSpPr/>
          <p:nvPr>
            <p:custDataLst>
              <p:tags r:id="rId23"/>
            </p:custDataLst>
          </p:nvPr>
        </p:nvSpPr>
        <p:spPr bwMode="auto">
          <a:xfrm>
            <a:off x="5545935" y="2473829"/>
            <a:ext cx="387733" cy="261175"/>
          </a:xfrm>
          <a:custGeom>
            <a:avLst/>
            <a:gdLst>
              <a:gd name="T0" fmla="*/ 145 w 267"/>
              <a:gd name="T1" fmla="*/ 0 h 177"/>
              <a:gd name="T2" fmla="*/ 171 w 267"/>
              <a:gd name="T3" fmla="*/ 3 h 177"/>
              <a:gd name="T4" fmla="*/ 200 w 267"/>
              <a:gd name="T5" fmla="*/ 8 h 177"/>
              <a:gd name="T6" fmla="*/ 232 w 267"/>
              <a:gd name="T7" fmla="*/ 20 h 177"/>
              <a:gd name="T8" fmla="*/ 267 w 267"/>
              <a:gd name="T9" fmla="*/ 37 h 177"/>
              <a:gd name="T10" fmla="*/ 265 w 267"/>
              <a:gd name="T11" fmla="*/ 38 h 177"/>
              <a:gd name="T12" fmla="*/ 263 w 267"/>
              <a:gd name="T13" fmla="*/ 44 h 177"/>
              <a:gd name="T14" fmla="*/ 259 w 267"/>
              <a:gd name="T15" fmla="*/ 54 h 177"/>
              <a:gd name="T16" fmla="*/ 254 w 267"/>
              <a:gd name="T17" fmla="*/ 67 h 177"/>
              <a:gd name="T18" fmla="*/ 246 w 267"/>
              <a:gd name="T19" fmla="*/ 81 h 177"/>
              <a:gd name="T20" fmla="*/ 237 w 267"/>
              <a:gd name="T21" fmla="*/ 95 h 177"/>
              <a:gd name="T22" fmla="*/ 226 w 267"/>
              <a:gd name="T23" fmla="*/ 112 h 177"/>
              <a:gd name="T24" fmla="*/ 213 w 267"/>
              <a:gd name="T25" fmla="*/ 128 h 177"/>
              <a:gd name="T26" fmla="*/ 198 w 267"/>
              <a:gd name="T27" fmla="*/ 142 h 177"/>
              <a:gd name="T28" fmla="*/ 182 w 267"/>
              <a:gd name="T29" fmla="*/ 155 h 177"/>
              <a:gd name="T30" fmla="*/ 163 w 267"/>
              <a:gd name="T31" fmla="*/ 165 h 177"/>
              <a:gd name="T32" fmla="*/ 143 w 267"/>
              <a:gd name="T33" fmla="*/ 173 h 177"/>
              <a:gd name="T34" fmla="*/ 120 w 267"/>
              <a:gd name="T35" fmla="*/ 177 h 177"/>
              <a:gd name="T36" fmla="*/ 95 w 267"/>
              <a:gd name="T37" fmla="*/ 176 h 177"/>
              <a:gd name="T38" fmla="*/ 69 w 267"/>
              <a:gd name="T39" fmla="*/ 170 h 177"/>
              <a:gd name="T40" fmla="*/ 41 w 267"/>
              <a:gd name="T41" fmla="*/ 159 h 177"/>
              <a:gd name="T42" fmla="*/ 9 w 267"/>
              <a:gd name="T43" fmla="*/ 141 h 177"/>
              <a:gd name="T44" fmla="*/ 12 w 267"/>
              <a:gd name="T45" fmla="*/ 141 h 177"/>
              <a:gd name="T46" fmla="*/ 20 w 267"/>
              <a:gd name="T47" fmla="*/ 143 h 177"/>
              <a:gd name="T48" fmla="*/ 32 w 267"/>
              <a:gd name="T49" fmla="*/ 147 h 177"/>
              <a:gd name="T50" fmla="*/ 47 w 267"/>
              <a:gd name="T51" fmla="*/ 150 h 177"/>
              <a:gd name="T52" fmla="*/ 65 w 267"/>
              <a:gd name="T53" fmla="*/ 151 h 177"/>
              <a:gd name="T54" fmla="*/ 86 w 267"/>
              <a:gd name="T55" fmla="*/ 151 h 177"/>
              <a:gd name="T56" fmla="*/ 108 w 267"/>
              <a:gd name="T57" fmla="*/ 147 h 177"/>
              <a:gd name="T58" fmla="*/ 130 w 267"/>
              <a:gd name="T59" fmla="*/ 139 h 177"/>
              <a:gd name="T60" fmla="*/ 152 w 267"/>
              <a:gd name="T61" fmla="*/ 126 h 177"/>
              <a:gd name="T62" fmla="*/ 150 w 267"/>
              <a:gd name="T63" fmla="*/ 128 h 177"/>
              <a:gd name="T64" fmla="*/ 141 w 267"/>
              <a:gd name="T65" fmla="*/ 130 h 177"/>
              <a:gd name="T66" fmla="*/ 126 w 267"/>
              <a:gd name="T67" fmla="*/ 133 h 177"/>
              <a:gd name="T68" fmla="*/ 108 w 267"/>
              <a:gd name="T69" fmla="*/ 137 h 177"/>
              <a:gd name="T70" fmla="*/ 89 w 267"/>
              <a:gd name="T71" fmla="*/ 138 h 177"/>
              <a:gd name="T72" fmla="*/ 67 w 267"/>
              <a:gd name="T73" fmla="*/ 139 h 177"/>
              <a:gd name="T74" fmla="*/ 43 w 267"/>
              <a:gd name="T75" fmla="*/ 135 h 177"/>
              <a:gd name="T76" fmla="*/ 21 w 267"/>
              <a:gd name="T77" fmla="*/ 129 h 177"/>
              <a:gd name="T78" fmla="*/ 0 w 267"/>
              <a:gd name="T79" fmla="*/ 117 h 177"/>
              <a:gd name="T80" fmla="*/ 0 w 267"/>
              <a:gd name="T81" fmla="*/ 116 h 177"/>
              <a:gd name="T82" fmla="*/ 3 w 267"/>
              <a:gd name="T83" fmla="*/ 111 h 177"/>
              <a:gd name="T84" fmla="*/ 6 w 267"/>
              <a:gd name="T85" fmla="*/ 102 h 177"/>
              <a:gd name="T86" fmla="*/ 11 w 267"/>
              <a:gd name="T87" fmla="*/ 91 h 177"/>
              <a:gd name="T88" fmla="*/ 19 w 267"/>
              <a:gd name="T89" fmla="*/ 80 h 177"/>
              <a:gd name="T90" fmla="*/ 26 w 267"/>
              <a:gd name="T91" fmla="*/ 67 h 177"/>
              <a:gd name="T92" fmla="*/ 37 w 267"/>
              <a:gd name="T93" fmla="*/ 54 h 177"/>
              <a:gd name="T94" fmla="*/ 50 w 267"/>
              <a:gd name="T95" fmla="*/ 41 h 177"/>
              <a:gd name="T96" fmla="*/ 64 w 267"/>
              <a:gd name="T97" fmla="*/ 29 h 177"/>
              <a:gd name="T98" fmla="*/ 81 w 267"/>
              <a:gd name="T99" fmla="*/ 18 h 177"/>
              <a:gd name="T100" fmla="*/ 99 w 267"/>
              <a:gd name="T101" fmla="*/ 9 h 177"/>
              <a:gd name="T102" fmla="*/ 121 w 267"/>
              <a:gd name="T103" fmla="*/ 3 h 177"/>
              <a:gd name="T104" fmla="*/ 145 w 267"/>
              <a:gd name="T105" fmla="*/ 0 h 1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267" h="177">
                <a:moveTo>
                  <a:pt x="145" y="0"/>
                </a:moveTo>
                <a:lnTo>
                  <a:pt x="171" y="3"/>
                </a:lnTo>
                <a:lnTo>
                  <a:pt x="200" y="8"/>
                </a:lnTo>
                <a:lnTo>
                  <a:pt x="232" y="20"/>
                </a:lnTo>
                <a:lnTo>
                  <a:pt x="267" y="37"/>
                </a:lnTo>
                <a:lnTo>
                  <a:pt x="265" y="38"/>
                </a:lnTo>
                <a:lnTo>
                  <a:pt x="263" y="44"/>
                </a:lnTo>
                <a:lnTo>
                  <a:pt x="259" y="54"/>
                </a:lnTo>
                <a:lnTo>
                  <a:pt x="254" y="67"/>
                </a:lnTo>
                <a:lnTo>
                  <a:pt x="246" y="81"/>
                </a:lnTo>
                <a:lnTo>
                  <a:pt x="237" y="95"/>
                </a:lnTo>
                <a:lnTo>
                  <a:pt x="226" y="112"/>
                </a:lnTo>
                <a:lnTo>
                  <a:pt x="213" y="128"/>
                </a:lnTo>
                <a:lnTo>
                  <a:pt x="198" y="142"/>
                </a:lnTo>
                <a:lnTo>
                  <a:pt x="182" y="155"/>
                </a:lnTo>
                <a:lnTo>
                  <a:pt x="163" y="165"/>
                </a:lnTo>
                <a:lnTo>
                  <a:pt x="143" y="173"/>
                </a:lnTo>
                <a:lnTo>
                  <a:pt x="120" y="177"/>
                </a:lnTo>
                <a:lnTo>
                  <a:pt x="95" y="176"/>
                </a:lnTo>
                <a:lnTo>
                  <a:pt x="69" y="170"/>
                </a:lnTo>
                <a:lnTo>
                  <a:pt x="41" y="159"/>
                </a:lnTo>
                <a:lnTo>
                  <a:pt x="9" y="141"/>
                </a:lnTo>
                <a:lnTo>
                  <a:pt x="12" y="141"/>
                </a:lnTo>
                <a:lnTo>
                  <a:pt x="20" y="143"/>
                </a:lnTo>
                <a:lnTo>
                  <a:pt x="32" y="147"/>
                </a:lnTo>
                <a:lnTo>
                  <a:pt x="47" y="150"/>
                </a:lnTo>
                <a:lnTo>
                  <a:pt x="65" y="151"/>
                </a:lnTo>
                <a:lnTo>
                  <a:pt x="86" y="151"/>
                </a:lnTo>
                <a:lnTo>
                  <a:pt x="108" y="147"/>
                </a:lnTo>
                <a:lnTo>
                  <a:pt x="130" y="139"/>
                </a:lnTo>
                <a:lnTo>
                  <a:pt x="152" y="126"/>
                </a:lnTo>
                <a:lnTo>
                  <a:pt x="150" y="128"/>
                </a:lnTo>
                <a:lnTo>
                  <a:pt x="141" y="130"/>
                </a:lnTo>
                <a:lnTo>
                  <a:pt x="126" y="133"/>
                </a:lnTo>
                <a:lnTo>
                  <a:pt x="108" y="137"/>
                </a:lnTo>
                <a:lnTo>
                  <a:pt x="89" y="138"/>
                </a:lnTo>
                <a:lnTo>
                  <a:pt x="67" y="139"/>
                </a:lnTo>
                <a:lnTo>
                  <a:pt x="43" y="135"/>
                </a:lnTo>
                <a:lnTo>
                  <a:pt x="21" y="129"/>
                </a:lnTo>
                <a:lnTo>
                  <a:pt x="0" y="117"/>
                </a:lnTo>
                <a:lnTo>
                  <a:pt x="0" y="116"/>
                </a:lnTo>
                <a:lnTo>
                  <a:pt x="3" y="111"/>
                </a:lnTo>
                <a:lnTo>
                  <a:pt x="6" y="102"/>
                </a:lnTo>
                <a:lnTo>
                  <a:pt x="11" y="91"/>
                </a:lnTo>
                <a:lnTo>
                  <a:pt x="19" y="80"/>
                </a:lnTo>
                <a:lnTo>
                  <a:pt x="26" y="67"/>
                </a:lnTo>
                <a:lnTo>
                  <a:pt x="37" y="54"/>
                </a:lnTo>
                <a:lnTo>
                  <a:pt x="50" y="41"/>
                </a:lnTo>
                <a:lnTo>
                  <a:pt x="64" y="29"/>
                </a:lnTo>
                <a:lnTo>
                  <a:pt x="81" y="18"/>
                </a:lnTo>
                <a:lnTo>
                  <a:pt x="99" y="9"/>
                </a:lnTo>
                <a:lnTo>
                  <a:pt x="121" y="3"/>
                </a:lnTo>
                <a:lnTo>
                  <a:pt x="145" y="0"/>
                </a:lnTo>
                <a:close/>
              </a:path>
            </a:pathLst>
          </a:custGeom>
          <a:solidFill>
            <a:schemeClr val="accent4">
              <a:lumMod val="100000"/>
            </a:schemeClr>
          </a:solidFill>
          <a:ln w="0">
            <a:noFill/>
            <a:prstDash val="solid"/>
            <a:round/>
          </a:ln>
        </p:spPr>
        <p:txBody>
          <a:bodyPr anchor="ctr"/>
          <a:lstStyle/>
          <a:p>
            <a:pPr algn="ctr"/>
            <a:endParaRPr/>
          </a:p>
        </p:txBody>
      </p:sp>
      <p:sp>
        <p:nvSpPr>
          <p:cNvPr id="40" name="千图PPT彼岸天：ID 8661124库_任意多边形 39"/>
          <p:cNvSpPr/>
          <p:nvPr>
            <p:custDataLst>
              <p:tags r:id="rId24"/>
            </p:custDataLst>
          </p:nvPr>
        </p:nvSpPr>
        <p:spPr bwMode="auto">
          <a:xfrm>
            <a:off x="5479135" y="2972569"/>
            <a:ext cx="386280" cy="258223"/>
          </a:xfrm>
          <a:custGeom>
            <a:avLst/>
            <a:gdLst>
              <a:gd name="T0" fmla="*/ 145 w 266"/>
              <a:gd name="T1" fmla="*/ 0 h 175"/>
              <a:gd name="T2" fmla="*/ 171 w 266"/>
              <a:gd name="T3" fmla="*/ 1 h 175"/>
              <a:gd name="T4" fmla="*/ 200 w 266"/>
              <a:gd name="T5" fmla="*/ 6 h 175"/>
              <a:gd name="T6" fmla="*/ 232 w 266"/>
              <a:gd name="T7" fmla="*/ 18 h 175"/>
              <a:gd name="T8" fmla="*/ 266 w 266"/>
              <a:gd name="T9" fmla="*/ 35 h 175"/>
              <a:gd name="T10" fmla="*/ 266 w 266"/>
              <a:gd name="T11" fmla="*/ 36 h 175"/>
              <a:gd name="T12" fmla="*/ 263 w 266"/>
              <a:gd name="T13" fmla="*/ 43 h 175"/>
              <a:gd name="T14" fmla="*/ 259 w 266"/>
              <a:gd name="T15" fmla="*/ 52 h 175"/>
              <a:gd name="T16" fmla="*/ 253 w 266"/>
              <a:gd name="T17" fmla="*/ 65 h 175"/>
              <a:gd name="T18" fmla="*/ 246 w 266"/>
              <a:gd name="T19" fmla="*/ 79 h 175"/>
              <a:gd name="T20" fmla="*/ 237 w 266"/>
              <a:gd name="T21" fmla="*/ 93 h 175"/>
              <a:gd name="T22" fmla="*/ 226 w 266"/>
              <a:gd name="T23" fmla="*/ 110 h 175"/>
              <a:gd name="T24" fmla="*/ 213 w 266"/>
              <a:gd name="T25" fmla="*/ 126 h 175"/>
              <a:gd name="T26" fmla="*/ 198 w 266"/>
              <a:gd name="T27" fmla="*/ 140 h 175"/>
              <a:gd name="T28" fmla="*/ 181 w 266"/>
              <a:gd name="T29" fmla="*/ 153 h 175"/>
              <a:gd name="T30" fmla="*/ 163 w 266"/>
              <a:gd name="T31" fmla="*/ 163 h 175"/>
              <a:gd name="T32" fmla="*/ 143 w 266"/>
              <a:gd name="T33" fmla="*/ 171 h 175"/>
              <a:gd name="T34" fmla="*/ 120 w 266"/>
              <a:gd name="T35" fmla="*/ 175 h 175"/>
              <a:gd name="T36" fmla="*/ 96 w 266"/>
              <a:gd name="T37" fmla="*/ 174 h 175"/>
              <a:gd name="T38" fmla="*/ 70 w 266"/>
              <a:gd name="T39" fmla="*/ 169 h 175"/>
              <a:gd name="T40" fmla="*/ 40 w 266"/>
              <a:gd name="T41" fmla="*/ 157 h 175"/>
              <a:gd name="T42" fmla="*/ 9 w 266"/>
              <a:gd name="T43" fmla="*/ 139 h 175"/>
              <a:gd name="T44" fmla="*/ 13 w 266"/>
              <a:gd name="T45" fmla="*/ 140 h 175"/>
              <a:gd name="T46" fmla="*/ 20 w 266"/>
              <a:gd name="T47" fmla="*/ 143 h 175"/>
              <a:gd name="T48" fmla="*/ 32 w 266"/>
              <a:gd name="T49" fmla="*/ 145 h 175"/>
              <a:gd name="T50" fmla="*/ 48 w 266"/>
              <a:gd name="T51" fmla="*/ 148 h 175"/>
              <a:gd name="T52" fmla="*/ 66 w 266"/>
              <a:gd name="T53" fmla="*/ 149 h 175"/>
              <a:gd name="T54" fmla="*/ 87 w 266"/>
              <a:gd name="T55" fmla="*/ 149 h 175"/>
              <a:gd name="T56" fmla="*/ 109 w 266"/>
              <a:gd name="T57" fmla="*/ 145 h 175"/>
              <a:gd name="T58" fmla="*/ 131 w 266"/>
              <a:gd name="T59" fmla="*/ 137 h 175"/>
              <a:gd name="T60" fmla="*/ 153 w 266"/>
              <a:gd name="T61" fmla="*/ 124 h 175"/>
              <a:gd name="T62" fmla="*/ 149 w 266"/>
              <a:gd name="T63" fmla="*/ 126 h 175"/>
              <a:gd name="T64" fmla="*/ 140 w 266"/>
              <a:gd name="T65" fmla="*/ 128 h 175"/>
              <a:gd name="T66" fmla="*/ 127 w 266"/>
              <a:gd name="T67" fmla="*/ 131 h 175"/>
              <a:gd name="T68" fmla="*/ 109 w 266"/>
              <a:gd name="T69" fmla="*/ 135 h 175"/>
              <a:gd name="T70" fmla="*/ 88 w 266"/>
              <a:gd name="T71" fmla="*/ 137 h 175"/>
              <a:gd name="T72" fmla="*/ 66 w 266"/>
              <a:gd name="T73" fmla="*/ 137 h 175"/>
              <a:gd name="T74" fmla="*/ 44 w 266"/>
              <a:gd name="T75" fmla="*/ 134 h 175"/>
              <a:gd name="T76" fmla="*/ 22 w 266"/>
              <a:gd name="T77" fmla="*/ 127 h 175"/>
              <a:gd name="T78" fmla="*/ 0 w 266"/>
              <a:gd name="T79" fmla="*/ 115 h 175"/>
              <a:gd name="T80" fmla="*/ 1 w 266"/>
              <a:gd name="T81" fmla="*/ 114 h 175"/>
              <a:gd name="T82" fmla="*/ 2 w 266"/>
              <a:gd name="T83" fmla="*/ 109 h 175"/>
              <a:gd name="T84" fmla="*/ 6 w 266"/>
              <a:gd name="T85" fmla="*/ 100 h 175"/>
              <a:gd name="T86" fmla="*/ 11 w 266"/>
              <a:gd name="T87" fmla="*/ 89 h 175"/>
              <a:gd name="T88" fmla="*/ 18 w 266"/>
              <a:gd name="T89" fmla="*/ 78 h 175"/>
              <a:gd name="T90" fmla="*/ 27 w 266"/>
              <a:gd name="T91" fmla="*/ 65 h 175"/>
              <a:gd name="T92" fmla="*/ 37 w 266"/>
              <a:gd name="T93" fmla="*/ 52 h 175"/>
              <a:gd name="T94" fmla="*/ 49 w 266"/>
              <a:gd name="T95" fmla="*/ 39 h 175"/>
              <a:gd name="T96" fmla="*/ 65 w 266"/>
              <a:gd name="T97" fmla="*/ 27 h 175"/>
              <a:gd name="T98" fmla="*/ 80 w 266"/>
              <a:gd name="T99" fmla="*/ 17 h 175"/>
              <a:gd name="T100" fmla="*/ 100 w 266"/>
              <a:gd name="T101" fmla="*/ 8 h 175"/>
              <a:gd name="T102" fmla="*/ 120 w 266"/>
              <a:gd name="T103" fmla="*/ 1 h 175"/>
              <a:gd name="T104" fmla="*/ 145 w 266"/>
              <a:gd name="T105" fmla="*/ 0 h 1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266" h="175">
                <a:moveTo>
                  <a:pt x="145" y="0"/>
                </a:moveTo>
                <a:lnTo>
                  <a:pt x="171" y="1"/>
                </a:lnTo>
                <a:lnTo>
                  <a:pt x="200" y="6"/>
                </a:lnTo>
                <a:lnTo>
                  <a:pt x="232" y="18"/>
                </a:lnTo>
                <a:lnTo>
                  <a:pt x="266" y="35"/>
                </a:lnTo>
                <a:lnTo>
                  <a:pt x="266" y="36"/>
                </a:lnTo>
                <a:lnTo>
                  <a:pt x="263" y="43"/>
                </a:lnTo>
                <a:lnTo>
                  <a:pt x="259" y="52"/>
                </a:lnTo>
                <a:lnTo>
                  <a:pt x="253" y="65"/>
                </a:lnTo>
                <a:lnTo>
                  <a:pt x="246" y="79"/>
                </a:lnTo>
                <a:lnTo>
                  <a:pt x="237" y="93"/>
                </a:lnTo>
                <a:lnTo>
                  <a:pt x="226" y="110"/>
                </a:lnTo>
                <a:lnTo>
                  <a:pt x="213" y="126"/>
                </a:lnTo>
                <a:lnTo>
                  <a:pt x="198" y="140"/>
                </a:lnTo>
                <a:lnTo>
                  <a:pt x="181" y="153"/>
                </a:lnTo>
                <a:lnTo>
                  <a:pt x="163" y="163"/>
                </a:lnTo>
                <a:lnTo>
                  <a:pt x="143" y="171"/>
                </a:lnTo>
                <a:lnTo>
                  <a:pt x="120" y="175"/>
                </a:lnTo>
                <a:lnTo>
                  <a:pt x="96" y="174"/>
                </a:lnTo>
                <a:lnTo>
                  <a:pt x="70" y="169"/>
                </a:lnTo>
                <a:lnTo>
                  <a:pt x="40" y="157"/>
                </a:lnTo>
                <a:lnTo>
                  <a:pt x="9" y="139"/>
                </a:lnTo>
                <a:lnTo>
                  <a:pt x="13" y="140"/>
                </a:lnTo>
                <a:lnTo>
                  <a:pt x="20" y="143"/>
                </a:lnTo>
                <a:lnTo>
                  <a:pt x="32" y="145"/>
                </a:lnTo>
                <a:lnTo>
                  <a:pt x="48" y="148"/>
                </a:lnTo>
                <a:lnTo>
                  <a:pt x="66" y="149"/>
                </a:lnTo>
                <a:lnTo>
                  <a:pt x="87" y="149"/>
                </a:lnTo>
                <a:lnTo>
                  <a:pt x="109" y="145"/>
                </a:lnTo>
                <a:lnTo>
                  <a:pt x="131" y="137"/>
                </a:lnTo>
                <a:lnTo>
                  <a:pt x="153" y="124"/>
                </a:lnTo>
                <a:lnTo>
                  <a:pt x="149" y="126"/>
                </a:lnTo>
                <a:lnTo>
                  <a:pt x="140" y="128"/>
                </a:lnTo>
                <a:lnTo>
                  <a:pt x="127" y="131"/>
                </a:lnTo>
                <a:lnTo>
                  <a:pt x="109" y="135"/>
                </a:lnTo>
                <a:lnTo>
                  <a:pt x="88" y="137"/>
                </a:lnTo>
                <a:lnTo>
                  <a:pt x="66" y="137"/>
                </a:lnTo>
                <a:lnTo>
                  <a:pt x="44" y="134"/>
                </a:lnTo>
                <a:lnTo>
                  <a:pt x="22" y="127"/>
                </a:lnTo>
                <a:lnTo>
                  <a:pt x="0" y="115"/>
                </a:lnTo>
                <a:lnTo>
                  <a:pt x="1" y="114"/>
                </a:lnTo>
                <a:lnTo>
                  <a:pt x="2" y="109"/>
                </a:lnTo>
                <a:lnTo>
                  <a:pt x="6" y="100"/>
                </a:lnTo>
                <a:lnTo>
                  <a:pt x="11" y="89"/>
                </a:lnTo>
                <a:lnTo>
                  <a:pt x="18" y="78"/>
                </a:lnTo>
                <a:lnTo>
                  <a:pt x="27" y="65"/>
                </a:lnTo>
                <a:lnTo>
                  <a:pt x="37" y="52"/>
                </a:lnTo>
                <a:lnTo>
                  <a:pt x="49" y="39"/>
                </a:lnTo>
                <a:lnTo>
                  <a:pt x="65" y="27"/>
                </a:lnTo>
                <a:lnTo>
                  <a:pt x="80" y="17"/>
                </a:lnTo>
                <a:lnTo>
                  <a:pt x="100" y="8"/>
                </a:lnTo>
                <a:lnTo>
                  <a:pt x="120" y="1"/>
                </a:lnTo>
                <a:lnTo>
                  <a:pt x="145" y="0"/>
                </a:lnTo>
                <a:close/>
              </a:path>
            </a:pathLst>
          </a:custGeom>
          <a:solidFill>
            <a:schemeClr val="accent4">
              <a:lumMod val="100000"/>
            </a:schemeClr>
          </a:solidFill>
          <a:ln w="0">
            <a:noFill/>
            <a:prstDash val="solid"/>
            <a:round/>
          </a:ln>
        </p:spPr>
        <p:txBody>
          <a:bodyPr anchor="ctr"/>
          <a:lstStyle/>
          <a:p>
            <a:pPr algn="ctr"/>
            <a:endParaRPr/>
          </a:p>
        </p:txBody>
      </p:sp>
      <p:sp>
        <p:nvSpPr>
          <p:cNvPr id="41" name="千图PPT彼岸天：ID 8661124库_任意多边形 40"/>
          <p:cNvSpPr/>
          <p:nvPr>
            <p:custDataLst>
              <p:tags r:id="rId25"/>
            </p:custDataLst>
          </p:nvPr>
        </p:nvSpPr>
        <p:spPr bwMode="auto">
          <a:xfrm>
            <a:off x="5181437" y="3314899"/>
            <a:ext cx="257036" cy="376268"/>
          </a:xfrm>
          <a:custGeom>
            <a:avLst/>
            <a:gdLst>
              <a:gd name="T0" fmla="*/ 151 w 177"/>
              <a:gd name="T1" fmla="*/ 0 h 255"/>
              <a:gd name="T2" fmla="*/ 153 w 177"/>
              <a:gd name="T3" fmla="*/ 2 h 255"/>
              <a:gd name="T4" fmla="*/ 155 w 177"/>
              <a:gd name="T5" fmla="*/ 8 h 255"/>
              <a:gd name="T6" fmla="*/ 159 w 177"/>
              <a:gd name="T7" fmla="*/ 18 h 255"/>
              <a:gd name="T8" fmla="*/ 163 w 177"/>
              <a:gd name="T9" fmla="*/ 30 h 255"/>
              <a:gd name="T10" fmla="*/ 168 w 177"/>
              <a:gd name="T11" fmla="*/ 46 h 255"/>
              <a:gd name="T12" fmla="*/ 172 w 177"/>
              <a:gd name="T13" fmla="*/ 63 h 255"/>
              <a:gd name="T14" fmla="*/ 176 w 177"/>
              <a:gd name="T15" fmla="*/ 82 h 255"/>
              <a:gd name="T16" fmla="*/ 177 w 177"/>
              <a:gd name="T17" fmla="*/ 101 h 255"/>
              <a:gd name="T18" fmla="*/ 177 w 177"/>
              <a:gd name="T19" fmla="*/ 122 h 255"/>
              <a:gd name="T20" fmla="*/ 175 w 177"/>
              <a:gd name="T21" fmla="*/ 143 h 255"/>
              <a:gd name="T22" fmla="*/ 169 w 177"/>
              <a:gd name="T23" fmla="*/ 164 h 255"/>
              <a:gd name="T24" fmla="*/ 160 w 177"/>
              <a:gd name="T25" fmla="*/ 183 h 255"/>
              <a:gd name="T26" fmla="*/ 147 w 177"/>
              <a:gd name="T27" fmla="*/ 203 h 255"/>
              <a:gd name="T28" fmla="*/ 129 w 177"/>
              <a:gd name="T29" fmla="*/ 220 h 255"/>
              <a:gd name="T30" fmla="*/ 107 w 177"/>
              <a:gd name="T31" fmla="*/ 234 h 255"/>
              <a:gd name="T32" fmla="*/ 77 w 177"/>
              <a:gd name="T33" fmla="*/ 246 h 255"/>
              <a:gd name="T34" fmla="*/ 43 w 177"/>
              <a:gd name="T35" fmla="*/ 255 h 255"/>
              <a:gd name="T36" fmla="*/ 46 w 177"/>
              <a:gd name="T37" fmla="*/ 255 h 255"/>
              <a:gd name="T38" fmla="*/ 52 w 177"/>
              <a:gd name="T39" fmla="*/ 251 h 255"/>
              <a:gd name="T40" fmla="*/ 64 w 177"/>
              <a:gd name="T41" fmla="*/ 244 h 255"/>
              <a:gd name="T42" fmla="*/ 77 w 177"/>
              <a:gd name="T43" fmla="*/ 235 h 255"/>
              <a:gd name="T44" fmla="*/ 91 w 177"/>
              <a:gd name="T45" fmla="*/ 224 h 255"/>
              <a:gd name="T46" fmla="*/ 104 w 177"/>
              <a:gd name="T47" fmla="*/ 208 h 255"/>
              <a:gd name="T48" fmla="*/ 117 w 177"/>
              <a:gd name="T49" fmla="*/ 190 h 255"/>
              <a:gd name="T50" fmla="*/ 128 w 177"/>
              <a:gd name="T51" fmla="*/ 169 h 255"/>
              <a:gd name="T52" fmla="*/ 134 w 177"/>
              <a:gd name="T53" fmla="*/ 144 h 255"/>
              <a:gd name="T54" fmla="*/ 133 w 177"/>
              <a:gd name="T55" fmla="*/ 147 h 255"/>
              <a:gd name="T56" fmla="*/ 128 w 177"/>
              <a:gd name="T57" fmla="*/ 155 h 255"/>
              <a:gd name="T58" fmla="*/ 121 w 177"/>
              <a:gd name="T59" fmla="*/ 168 h 255"/>
              <a:gd name="T60" fmla="*/ 111 w 177"/>
              <a:gd name="T61" fmla="*/ 182 h 255"/>
              <a:gd name="T62" fmla="*/ 98 w 177"/>
              <a:gd name="T63" fmla="*/ 198 h 255"/>
              <a:gd name="T64" fmla="*/ 82 w 177"/>
              <a:gd name="T65" fmla="*/ 214 h 255"/>
              <a:gd name="T66" fmla="*/ 64 w 177"/>
              <a:gd name="T67" fmla="*/ 227 h 255"/>
              <a:gd name="T68" fmla="*/ 43 w 177"/>
              <a:gd name="T69" fmla="*/ 239 h 255"/>
              <a:gd name="T70" fmla="*/ 20 w 177"/>
              <a:gd name="T71" fmla="*/ 246 h 255"/>
              <a:gd name="T72" fmla="*/ 19 w 177"/>
              <a:gd name="T73" fmla="*/ 243 h 255"/>
              <a:gd name="T74" fmla="*/ 16 w 177"/>
              <a:gd name="T75" fmla="*/ 238 h 255"/>
              <a:gd name="T76" fmla="*/ 13 w 177"/>
              <a:gd name="T77" fmla="*/ 229 h 255"/>
              <a:gd name="T78" fmla="*/ 10 w 177"/>
              <a:gd name="T79" fmla="*/ 217 h 255"/>
              <a:gd name="T80" fmla="*/ 6 w 177"/>
              <a:gd name="T81" fmla="*/ 201 h 255"/>
              <a:gd name="T82" fmla="*/ 2 w 177"/>
              <a:gd name="T83" fmla="*/ 185 h 255"/>
              <a:gd name="T84" fmla="*/ 0 w 177"/>
              <a:gd name="T85" fmla="*/ 166 h 255"/>
              <a:gd name="T86" fmla="*/ 2 w 177"/>
              <a:gd name="T87" fmla="*/ 147 h 255"/>
              <a:gd name="T88" fmla="*/ 4 w 177"/>
              <a:gd name="T89" fmla="*/ 127 h 255"/>
              <a:gd name="T90" fmla="*/ 11 w 177"/>
              <a:gd name="T91" fmla="*/ 107 h 255"/>
              <a:gd name="T92" fmla="*/ 21 w 177"/>
              <a:gd name="T93" fmla="*/ 86 h 255"/>
              <a:gd name="T94" fmla="*/ 36 w 177"/>
              <a:gd name="T95" fmla="*/ 65 h 255"/>
              <a:gd name="T96" fmla="*/ 55 w 177"/>
              <a:gd name="T97" fmla="*/ 47 h 255"/>
              <a:gd name="T98" fmla="*/ 81 w 177"/>
              <a:gd name="T99" fmla="*/ 29 h 255"/>
              <a:gd name="T100" fmla="*/ 112 w 177"/>
              <a:gd name="T101" fmla="*/ 13 h 255"/>
              <a:gd name="T102" fmla="*/ 151 w 177"/>
              <a:gd name="T103" fmla="*/ 0 h 2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77" h="255">
                <a:moveTo>
                  <a:pt x="151" y="0"/>
                </a:moveTo>
                <a:lnTo>
                  <a:pt x="153" y="2"/>
                </a:lnTo>
                <a:lnTo>
                  <a:pt x="155" y="8"/>
                </a:lnTo>
                <a:lnTo>
                  <a:pt x="159" y="18"/>
                </a:lnTo>
                <a:lnTo>
                  <a:pt x="163" y="30"/>
                </a:lnTo>
                <a:lnTo>
                  <a:pt x="168" y="46"/>
                </a:lnTo>
                <a:lnTo>
                  <a:pt x="172" y="63"/>
                </a:lnTo>
                <a:lnTo>
                  <a:pt x="176" y="82"/>
                </a:lnTo>
                <a:lnTo>
                  <a:pt x="177" y="101"/>
                </a:lnTo>
                <a:lnTo>
                  <a:pt x="177" y="122"/>
                </a:lnTo>
                <a:lnTo>
                  <a:pt x="175" y="143"/>
                </a:lnTo>
                <a:lnTo>
                  <a:pt x="169" y="164"/>
                </a:lnTo>
                <a:lnTo>
                  <a:pt x="160" y="183"/>
                </a:lnTo>
                <a:lnTo>
                  <a:pt x="147" y="203"/>
                </a:lnTo>
                <a:lnTo>
                  <a:pt x="129" y="220"/>
                </a:lnTo>
                <a:lnTo>
                  <a:pt x="107" y="234"/>
                </a:lnTo>
                <a:lnTo>
                  <a:pt x="77" y="246"/>
                </a:lnTo>
                <a:lnTo>
                  <a:pt x="43" y="255"/>
                </a:lnTo>
                <a:lnTo>
                  <a:pt x="46" y="255"/>
                </a:lnTo>
                <a:lnTo>
                  <a:pt x="52" y="251"/>
                </a:lnTo>
                <a:lnTo>
                  <a:pt x="64" y="244"/>
                </a:lnTo>
                <a:lnTo>
                  <a:pt x="77" y="235"/>
                </a:lnTo>
                <a:lnTo>
                  <a:pt x="91" y="224"/>
                </a:lnTo>
                <a:lnTo>
                  <a:pt x="104" y="208"/>
                </a:lnTo>
                <a:lnTo>
                  <a:pt x="117" y="190"/>
                </a:lnTo>
                <a:lnTo>
                  <a:pt x="128" y="169"/>
                </a:lnTo>
                <a:lnTo>
                  <a:pt x="134" y="144"/>
                </a:lnTo>
                <a:lnTo>
                  <a:pt x="133" y="147"/>
                </a:lnTo>
                <a:lnTo>
                  <a:pt x="128" y="155"/>
                </a:lnTo>
                <a:lnTo>
                  <a:pt x="121" y="168"/>
                </a:lnTo>
                <a:lnTo>
                  <a:pt x="111" y="182"/>
                </a:lnTo>
                <a:lnTo>
                  <a:pt x="98" y="198"/>
                </a:lnTo>
                <a:lnTo>
                  <a:pt x="82" y="214"/>
                </a:lnTo>
                <a:lnTo>
                  <a:pt x="64" y="227"/>
                </a:lnTo>
                <a:lnTo>
                  <a:pt x="43" y="239"/>
                </a:lnTo>
                <a:lnTo>
                  <a:pt x="20" y="246"/>
                </a:lnTo>
                <a:lnTo>
                  <a:pt x="19" y="243"/>
                </a:lnTo>
                <a:lnTo>
                  <a:pt x="16" y="238"/>
                </a:lnTo>
                <a:lnTo>
                  <a:pt x="13" y="229"/>
                </a:lnTo>
                <a:lnTo>
                  <a:pt x="10" y="217"/>
                </a:lnTo>
                <a:lnTo>
                  <a:pt x="6" y="201"/>
                </a:lnTo>
                <a:lnTo>
                  <a:pt x="2" y="185"/>
                </a:lnTo>
                <a:lnTo>
                  <a:pt x="0" y="166"/>
                </a:lnTo>
                <a:lnTo>
                  <a:pt x="2" y="147"/>
                </a:lnTo>
                <a:lnTo>
                  <a:pt x="4" y="127"/>
                </a:lnTo>
                <a:lnTo>
                  <a:pt x="11" y="107"/>
                </a:lnTo>
                <a:lnTo>
                  <a:pt x="21" y="86"/>
                </a:lnTo>
                <a:lnTo>
                  <a:pt x="36" y="65"/>
                </a:lnTo>
                <a:lnTo>
                  <a:pt x="55" y="47"/>
                </a:lnTo>
                <a:lnTo>
                  <a:pt x="81" y="29"/>
                </a:lnTo>
                <a:lnTo>
                  <a:pt x="112" y="13"/>
                </a:lnTo>
                <a:lnTo>
                  <a:pt x="151" y="0"/>
                </a:lnTo>
                <a:close/>
              </a:path>
            </a:pathLst>
          </a:custGeom>
          <a:solidFill>
            <a:schemeClr val="accent4">
              <a:lumMod val="100000"/>
            </a:schemeClr>
          </a:solidFill>
          <a:ln w="0">
            <a:noFill/>
            <a:prstDash val="solid"/>
            <a:round/>
          </a:ln>
        </p:spPr>
        <p:txBody>
          <a:bodyPr anchor="ctr"/>
          <a:lstStyle/>
          <a:p>
            <a:pPr algn="ctr"/>
            <a:endParaRPr/>
          </a:p>
        </p:txBody>
      </p:sp>
      <p:sp>
        <p:nvSpPr>
          <p:cNvPr id="42" name="千图PPT彼岸天：ID 8661124库_任意多边形 41"/>
          <p:cNvSpPr/>
          <p:nvPr>
            <p:custDataLst>
              <p:tags r:id="rId26"/>
            </p:custDataLst>
          </p:nvPr>
        </p:nvSpPr>
        <p:spPr bwMode="auto">
          <a:xfrm>
            <a:off x="5672274" y="3576073"/>
            <a:ext cx="387733" cy="259699"/>
          </a:xfrm>
          <a:custGeom>
            <a:avLst/>
            <a:gdLst>
              <a:gd name="T0" fmla="*/ 145 w 267"/>
              <a:gd name="T1" fmla="*/ 0 h 176"/>
              <a:gd name="T2" fmla="*/ 171 w 267"/>
              <a:gd name="T3" fmla="*/ 2 h 176"/>
              <a:gd name="T4" fmla="*/ 201 w 267"/>
              <a:gd name="T5" fmla="*/ 8 h 176"/>
              <a:gd name="T6" fmla="*/ 232 w 267"/>
              <a:gd name="T7" fmla="*/ 19 h 176"/>
              <a:gd name="T8" fmla="*/ 267 w 267"/>
              <a:gd name="T9" fmla="*/ 35 h 176"/>
              <a:gd name="T10" fmla="*/ 266 w 267"/>
              <a:gd name="T11" fmla="*/ 37 h 176"/>
              <a:gd name="T12" fmla="*/ 263 w 267"/>
              <a:gd name="T13" fmla="*/ 44 h 176"/>
              <a:gd name="T14" fmla="*/ 259 w 267"/>
              <a:gd name="T15" fmla="*/ 53 h 176"/>
              <a:gd name="T16" fmla="*/ 254 w 267"/>
              <a:gd name="T17" fmla="*/ 66 h 176"/>
              <a:gd name="T18" fmla="*/ 246 w 267"/>
              <a:gd name="T19" fmla="*/ 80 h 176"/>
              <a:gd name="T20" fmla="*/ 237 w 267"/>
              <a:gd name="T21" fmla="*/ 95 h 176"/>
              <a:gd name="T22" fmla="*/ 227 w 267"/>
              <a:gd name="T23" fmla="*/ 111 h 176"/>
              <a:gd name="T24" fmla="*/ 214 w 267"/>
              <a:gd name="T25" fmla="*/ 127 h 176"/>
              <a:gd name="T26" fmla="*/ 199 w 267"/>
              <a:gd name="T27" fmla="*/ 141 h 176"/>
              <a:gd name="T28" fmla="*/ 182 w 267"/>
              <a:gd name="T29" fmla="*/ 154 h 176"/>
              <a:gd name="T30" fmla="*/ 164 w 267"/>
              <a:gd name="T31" fmla="*/ 165 h 176"/>
              <a:gd name="T32" fmla="*/ 143 w 267"/>
              <a:gd name="T33" fmla="*/ 172 h 176"/>
              <a:gd name="T34" fmla="*/ 121 w 267"/>
              <a:gd name="T35" fmla="*/ 176 h 176"/>
              <a:gd name="T36" fmla="*/ 97 w 267"/>
              <a:gd name="T37" fmla="*/ 175 h 176"/>
              <a:gd name="T38" fmla="*/ 69 w 267"/>
              <a:gd name="T39" fmla="*/ 170 h 176"/>
              <a:gd name="T40" fmla="*/ 41 w 267"/>
              <a:gd name="T41" fmla="*/ 158 h 176"/>
              <a:gd name="T42" fmla="*/ 10 w 267"/>
              <a:gd name="T43" fmla="*/ 140 h 176"/>
              <a:gd name="T44" fmla="*/ 12 w 267"/>
              <a:gd name="T45" fmla="*/ 140 h 176"/>
              <a:gd name="T46" fmla="*/ 20 w 267"/>
              <a:gd name="T47" fmla="*/ 143 h 176"/>
              <a:gd name="T48" fmla="*/ 32 w 267"/>
              <a:gd name="T49" fmla="*/ 146 h 176"/>
              <a:gd name="T50" fmla="*/ 47 w 267"/>
              <a:gd name="T51" fmla="*/ 149 h 176"/>
              <a:gd name="T52" fmla="*/ 67 w 267"/>
              <a:gd name="T53" fmla="*/ 150 h 176"/>
              <a:gd name="T54" fmla="*/ 86 w 267"/>
              <a:gd name="T55" fmla="*/ 150 h 176"/>
              <a:gd name="T56" fmla="*/ 108 w 267"/>
              <a:gd name="T57" fmla="*/ 146 h 176"/>
              <a:gd name="T58" fmla="*/ 130 w 267"/>
              <a:gd name="T59" fmla="*/ 139 h 176"/>
              <a:gd name="T60" fmla="*/ 152 w 267"/>
              <a:gd name="T61" fmla="*/ 126 h 176"/>
              <a:gd name="T62" fmla="*/ 150 w 267"/>
              <a:gd name="T63" fmla="*/ 127 h 176"/>
              <a:gd name="T64" fmla="*/ 141 w 267"/>
              <a:gd name="T65" fmla="*/ 130 h 176"/>
              <a:gd name="T66" fmla="*/ 126 w 267"/>
              <a:gd name="T67" fmla="*/ 132 h 176"/>
              <a:gd name="T68" fmla="*/ 110 w 267"/>
              <a:gd name="T69" fmla="*/ 136 h 176"/>
              <a:gd name="T70" fmla="*/ 89 w 267"/>
              <a:gd name="T71" fmla="*/ 137 h 176"/>
              <a:gd name="T72" fmla="*/ 67 w 267"/>
              <a:gd name="T73" fmla="*/ 137 h 176"/>
              <a:gd name="T74" fmla="*/ 43 w 267"/>
              <a:gd name="T75" fmla="*/ 135 h 176"/>
              <a:gd name="T76" fmla="*/ 21 w 267"/>
              <a:gd name="T77" fmla="*/ 128 h 176"/>
              <a:gd name="T78" fmla="*/ 0 w 267"/>
              <a:gd name="T79" fmla="*/ 117 h 176"/>
              <a:gd name="T80" fmla="*/ 0 w 267"/>
              <a:gd name="T81" fmla="*/ 115 h 176"/>
              <a:gd name="T82" fmla="*/ 3 w 267"/>
              <a:gd name="T83" fmla="*/ 110 h 176"/>
              <a:gd name="T84" fmla="*/ 7 w 267"/>
              <a:gd name="T85" fmla="*/ 101 h 176"/>
              <a:gd name="T86" fmla="*/ 12 w 267"/>
              <a:gd name="T87" fmla="*/ 91 h 176"/>
              <a:gd name="T88" fmla="*/ 19 w 267"/>
              <a:gd name="T89" fmla="*/ 79 h 176"/>
              <a:gd name="T90" fmla="*/ 26 w 267"/>
              <a:gd name="T91" fmla="*/ 66 h 176"/>
              <a:gd name="T92" fmla="*/ 37 w 267"/>
              <a:gd name="T93" fmla="*/ 53 h 176"/>
              <a:gd name="T94" fmla="*/ 50 w 267"/>
              <a:gd name="T95" fmla="*/ 40 h 176"/>
              <a:gd name="T96" fmla="*/ 64 w 267"/>
              <a:gd name="T97" fmla="*/ 28 h 176"/>
              <a:gd name="T98" fmla="*/ 81 w 267"/>
              <a:gd name="T99" fmla="*/ 18 h 176"/>
              <a:gd name="T100" fmla="*/ 99 w 267"/>
              <a:gd name="T101" fmla="*/ 9 h 176"/>
              <a:gd name="T102" fmla="*/ 121 w 267"/>
              <a:gd name="T103" fmla="*/ 2 h 176"/>
              <a:gd name="T104" fmla="*/ 145 w 267"/>
              <a:gd name="T105" fmla="*/ 0 h 1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267" h="176">
                <a:moveTo>
                  <a:pt x="145" y="0"/>
                </a:moveTo>
                <a:lnTo>
                  <a:pt x="171" y="2"/>
                </a:lnTo>
                <a:lnTo>
                  <a:pt x="201" y="8"/>
                </a:lnTo>
                <a:lnTo>
                  <a:pt x="232" y="19"/>
                </a:lnTo>
                <a:lnTo>
                  <a:pt x="267" y="35"/>
                </a:lnTo>
                <a:lnTo>
                  <a:pt x="266" y="37"/>
                </a:lnTo>
                <a:lnTo>
                  <a:pt x="263" y="44"/>
                </a:lnTo>
                <a:lnTo>
                  <a:pt x="259" y="53"/>
                </a:lnTo>
                <a:lnTo>
                  <a:pt x="254" y="66"/>
                </a:lnTo>
                <a:lnTo>
                  <a:pt x="246" y="80"/>
                </a:lnTo>
                <a:lnTo>
                  <a:pt x="237" y="95"/>
                </a:lnTo>
                <a:lnTo>
                  <a:pt x="227" y="111"/>
                </a:lnTo>
                <a:lnTo>
                  <a:pt x="214" y="127"/>
                </a:lnTo>
                <a:lnTo>
                  <a:pt x="199" y="141"/>
                </a:lnTo>
                <a:lnTo>
                  <a:pt x="182" y="154"/>
                </a:lnTo>
                <a:lnTo>
                  <a:pt x="164" y="165"/>
                </a:lnTo>
                <a:lnTo>
                  <a:pt x="143" y="172"/>
                </a:lnTo>
                <a:lnTo>
                  <a:pt x="121" y="176"/>
                </a:lnTo>
                <a:lnTo>
                  <a:pt x="97" y="175"/>
                </a:lnTo>
                <a:lnTo>
                  <a:pt x="69" y="170"/>
                </a:lnTo>
                <a:lnTo>
                  <a:pt x="41" y="158"/>
                </a:lnTo>
                <a:lnTo>
                  <a:pt x="10" y="140"/>
                </a:lnTo>
                <a:lnTo>
                  <a:pt x="12" y="140"/>
                </a:lnTo>
                <a:lnTo>
                  <a:pt x="20" y="143"/>
                </a:lnTo>
                <a:lnTo>
                  <a:pt x="32" y="146"/>
                </a:lnTo>
                <a:lnTo>
                  <a:pt x="47" y="149"/>
                </a:lnTo>
                <a:lnTo>
                  <a:pt x="67" y="150"/>
                </a:lnTo>
                <a:lnTo>
                  <a:pt x="86" y="150"/>
                </a:lnTo>
                <a:lnTo>
                  <a:pt x="108" y="146"/>
                </a:lnTo>
                <a:lnTo>
                  <a:pt x="130" y="139"/>
                </a:lnTo>
                <a:lnTo>
                  <a:pt x="152" y="126"/>
                </a:lnTo>
                <a:lnTo>
                  <a:pt x="150" y="127"/>
                </a:lnTo>
                <a:lnTo>
                  <a:pt x="141" y="130"/>
                </a:lnTo>
                <a:lnTo>
                  <a:pt x="126" y="132"/>
                </a:lnTo>
                <a:lnTo>
                  <a:pt x="110" y="136"/>
                </a:lnTo>
                <a:lnTo>
                  <a:pt x="89" y="137"/>
                </a:lnTo>
                <a:lnTo>
                  <a:pt x="67" y="137"/>
                </a:lnTo>
                <a:lnTo>
                  <a:pt x="43" y="135"/>
                </a:lnTo>
                <a:lnTo>
                  <a:pt x="21" y="128"/>
                </a:lnTo>
                <a:lnTo>
                  <a:pt x="0" y="117"/>
                </a:lnTo>
                <a:lnTo>
                  <a:pt x="0" y="115"/>
                </a:lnTo>
                <a:lnTo>
                  <a:pt x="3" y="110"/>
                </a:lnTo>
                <a:lnTo>
                  <a:pt x="7" y="101"/>
                </a:lnTo>
                <a:lnTo>
                  <a:pt x="12" y="91"/>
                </a:lnTo>
                <a:lnTo>
                  <a:pt x="19" y="79"/>
                </a:lnTo>
                <a:lnTo>
                  <a:pt x="26" y="66"/>
                </a:lnTo>
                <a:lnTo>
                  <a:pt x="37" y="53"/>
                </a:lnTo>
                <a:lnTo>
                  <a:pt x="50" y="40"/>
                </a:lnTo>
                <a:lnTo>
                  <a:pt x="64" y="28"/>
                </a:lnTo>
                <a:lnTo>
                  <a:pt x="81" y="18"/>
                </a:lnTo>
                <a:lnTo>
                  <a:pt x="99" y="9"/>
                </a:lnTo>
                <a:lnTo>
                  <a:pt x="121" y="2"/>
                </a:lnTo>
                <a:lnTo>
                  <a:pt x="145" y="0"/>
                </a:lnTo>
                <a:close/>
              </a:path>
            </a:pathLst>
          </a:custGeom>
          <a:solidFill>
            <a:schemeClr val="accent4">
              <a:lumMod val="100000"/>
            </a:schemeClr>
          </a:solidFill>
          <a:ln w="0">
            <a:noFill/>
            <a:prstDash val="solid"/>
            <a:round/>
          </a:ln>
        </p:spPr>
        <p:txBody>
          <a:bodyPr anchor="ctr"/>
          <a:lstStyle/>
          <a:p>
            <a:pPr algn="ctr"/>
            <a:endParaRPr/>
          </a:p>
        </p:txBody>
      </p:sp>
      <p:sp>
        <p:nvSpPr>
          <p:cNvPr id="43" name="千图PPT彼岸天：ID 8661124库_任意多边形 42"/>
          <p:cNvSpPr/>
          <p:nvPr>
            <p:custDataLst>
              <p:tags r:id="rId27"/>
            </p:custDataLst>
          </p:nvPr>
        </p:nvSpPr>
        <p:spPr bwMode="auto">
          <a:xfrm>
            <a:off x="5373125" y="4048252"/>
            <a:ext cx="371758" cy="261175"/>
          </a:xfrm>
          <a:custGeom>
            <a:avLst/>
            <a:gdLst>
              <a:gd name="T0" fmla="*/ 89 w 256"/>
              <a:gd name="T1" fmla="*/ 0 h 177"/>
              <a:gd name="T2" fmla="*/ 109 w 256"/>
              <a:gd name="T3" fmla="*/ 2 h 177"/>
              <a:gd name="T4" fmla="*/ 128 w 256"/>
              <a:gd name="T5" fmla="*/ 4 h 177"/>
              <a:gd name="T6" fmla="*/ 149 w 256"/>
              <a:gd name="T7" fmla="*/ 11 h 177"/>
              <a:gd name="T8" fmla="*/ 170 w 256"/>
              <a:gd name="T9" fmla="*/ 21 h 177"/>
              <a:gd name="T10" fmla="*/ 190 w 256"/>
              <a:gd name="T11" fmla="*/ 35 h 177"/>
              <a:gd name="T12" fmla="*/ 209 w 256"/>
              <a:gd name="T13" fmla="*/ 55 h 177"/>
              <a:gd name="T14" fmla="*/ 227 w 256"/>
              <a:gd name="T15" fmla="*/ 81 h 177"/>
              <a:gd name="T16" fmla="*/ 243 w 256"/>
              <a:gd name="T17" fmla="*/ 112 h 177"/>
              <a:gd name="T18" fmla="*/ 256 w 256"/>
              <a:gd name="T19" fmla="*/ 151 h 177"/>
              <a:gd name="T20" fmla="*/ 253 w 256"/>
              <a:gd name="T21" fmla="*/ 151 h 177"/>
              <a:gd name="T22" fmla="*/ 248 w 256"/>
              <a:gd name="T23" fmla="*/ 155 h 177"/>
              <a:gd name="T24" fmla="*/ 238 w 256"/>
              <a:gd name="T25" fmla="*/ 159 h 177"/>
              <a:gd name="T26" fmla="*/ 226 w 256"/>
              <a:gd name="T27" fmla="*/ 163 h 177"/>
              <a:gd name="T28" fmla="*/ 210 w 256"/>
              <a:gd name="T29" fmla="*/ 168 h 177"/>
              <a:gd name="T30" fmla="*/ 193 w 256"/>
              <a:gd name="T31" fmla="*/ 172 h 177"/>
              <a:gd name="T32" fmla="*/ 174 w 256"/>
              <a:gd name="T33" fmla="*/ 176 h 177"/>
              <a:gd name="T34" fmla="*/ 154 w 256"/>
              <a:gd name="T35" fmla="*/ 177 h 177"/>
              <a:gd name="T36" fmla="*/ 134 w 256"/>
              <a:gd name="T37" fmla="*/ 177 h 177"/>
              <a:gd name="T38" fmla="*/ 113 w 256"/>
              <a:gd name="T39" fmla="*/ 174 h 177"/>
              <a:gd name="T40" fmla="*/ 92 w 256"/>
              <a:gd name="T41" fmla="*/ 169 h 177"/>
              <a:gd name="T42" fmla="*/ 71 w 256"/>
              <a:gd name="T43" fmla="*/ 160 h 177"/>
              <a:gd name="T44" fmla="*/ 53 w 256"/>
              <a:gd name="T45" fmla="*/ 147 h 177"/>
              <a:gd name="T46" fmla="*/ 36 w 256"/>
              <a:gd name="T47" fmla="*/ 129 h 177"/>
              <a:gd name="T48" fmla="*/ 22 w 256"/>
              <a:gd name="T49" fmla="*/ 106 h 177"/>
              <a:gd name="T50" fmla="*/ 9 w 256"/>
              <a:gd name="T51" fmla="*/ 77 h 177"/>
              <a:gd name="T52" fmla="*/ 0 w 256"/>
              <a:gd name="T53" fmla="*/ 42 h 177"/>
              <a:gd name="T54" fmla="*/ 1 w 256"/>
              <a:gd name="T55" fmla="*/ 45 h 177"/>
              <a:gd name="T56" fmla="*/ 5 w 256"/>
              <a:gd name="T57" fmla="*/ 52 h 177"/>
              <a:gd name="T58" fmla="*/ 11 w 256"/>
              <a:gd name="T59" fmla="*/ 63 h 177"/>
              <a:gd name="T60" fmla="*/ 21 w 256"/>
              <a:gd name="T61" fmla="*/ 77 h 177"/>
              <a:gd name="T62" fmla="*/ 32 w 256"/>
              <a:gd name="T63" fmla="*/ 90 h 177"/>
              <a:gd name="T64" fmla="*/ 48 w 256"/>
              <a:gd name="T65" fmla="*/ 104 h 177"/>
              <a:gd name="T66" fmla="*/ 66 w 256"/>
              <a:gd name="T67" fmla="*/ 117 h 177"/>
              <a:gd name="T68" fmla="*/ 87 w 256"/>
              <a:gd name="T69" fmla="*/ 128 h 177"/>
              <a:gd name="T70" fmla="*/ 112 w 256"/>
              <a:gd name="T71" fmla="*/ 134 h 177"/>
              <a:gd name="T72" fmla="*/ 109 w 256"/>
              <a:gd name="T73" fmla="*/ 133 h 177"/>
              <a:gd name="T74" fmla="*/ 100 w 256"/>
              <a:gd name="T75" fmla="*/ 128 h 177"/>
              <a:gd name="T76" fmla="*/ 88 w 256"/>
              <a:gd name="T77" fmla="*/ 120 h 177"/>
              <a:gd name="T78" fmla="*/ 74 w 256"/>
              <a:gd name="T79" fmla="*/ 111 h 177"/>
              <a:gd name="T80" fmla="*/ 57 w 256"/>
              <a:gd name="T81" fmla="*/ 98 h 177"/>
              <a:gd name="T82" fmla="*/ 41 w 256"/>
              <a:gd name="T83" fmla="*/ 82 h 177"/>
              <a:gd name="T84" fmla="*/ 27 w 256"/>
              <a:gd name="T85" fmla="*/ 64 h 177"/>
              <a:gd name="T86" fmla="*/ 17 w 256"/>
              <a:gd name="T87" fmla="*/ 43 h 177"/>
              <a:gd name="T88" fmla="*/ 10 w 256"/>
              <a:gd name="T89" fmla="*/ 20 h 177"/>
              <a:gd name="T90" fmla="*/ 11 w 256"/>
              <a:gd name="T91" fmla="*/ 19 h 177"/>
              <a:gd name="T92" fmla="*/ 18 w 256"/>
              <a:gd name="T93" fmla="*/ 16 h 177"/>
              <a:gd name="T94" fmla="*/ 27 w 256"/>
              <a:gd name="T95" fmla="*/ 12 h 177"/>
              <a:gd name="T96" fmla="*/ 39 w 256"/>
              <a:gd name="T97" fmla="*/ 8 h 177"/>
              <a:gd name="T98" fmla="*/ 54 w 256"/>
              <a:gd name="T99" fmla="*/ 6 h 177"/>
              <a:gd name="T100" fmla="*/ 70 w 256"/>
              <a:gd name="T101" fmla="*/ 2 h 177"/>
              <a:gd name="T102" fmla="*/ 89 w 256"/>
              <a:gd name="T103" fmla="*/ 0 h 1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256" h="177">
                <a:moveTo>
                  <a:pt x="89" y="0"/>
                </a:moveTo>
                <a:lnTo>
                  <a:pt x="109" y="2"/>
                </a:lnTo>
                <a:lnTo>
                  <a:pt x="128" y="4"/>
                </a:lnTo>
                <a:lnTo>
                  <a:pt x="149" y="11"/>
                </a:lnTo>
                <a:lnTo>
                  <a:pt x="170" y="21"/>
                </a:lnTo>
                <a:lnTo>
                  <a:pt x="190" y="35"/>
                </a:lnTo>
                <a:lnTo>
                  <a:pt x="209" y="55"/>
                </a:lnTo>
                <a:lnTo>
                  <a:pt x="227" y="81"/>
                </a:lnTo>
                <a:lnTo>
                  <a:pt x="243" y="112"/>
                </a:lnTo>
                <a:lnTo>
                  <a:pt x="256" y="151"/>
                </a:lnTo>
                <a:lnTo>
                  <a:pt x="253" y="151"/>
                </a:lnTo>
                <a:lnTo>
                  <a:pt x="248" y="155"/>
                </a:lnTo>
                <a:lnTo>
                  <a:pt x="238" y="159"/>
                </a:lnTo>
                <a:lnTo>
                  <a:pt x="226" y="163"/>
                </a:lnTo>
                <a:lnTo>
                  <a:pt x="210" y="168"/>
                </a:lnTo>
                <a:lnTo>
                  <a:pt x="193" y="172"/>
                </a:lnTo>
                <a:lnTo>
                  <a:pt x="174" y="176"/>
                </a:lnTo>
                <a:lnTo>
                  <a:pt x="154" y="177"/>
                </a:lnTo>
                <a:lnTo>
                  <a:pt x="134" y="177"/>
                </a:lnTo>
                <a:lnTo>
                  <a:pt x="113" y="174"/>
                </a:lnTo>
                <a:lnTo>
                  <a:pt x="92" y="169"/>
                </a:lnTo>
                <a:lnTo>
                  <a:pt x="71" y="160"/>
                </a:lnTo>
                <a:lnTo>
                  <a:pt x="53" y="147"/>
                </a:lnTo>
                <a:lnTo>
                  <a:pt x="36" y="129"/>
                </a:lnTo>
                <a:lnTo>
                  <a:pt x="22" y="106"/>
                </a:lnTo>
                <a:lnTo>
                  <a:pt x="9" y="77"/>
                </a:lnTo>
                <a:lnTo>
                  <a:pt x="0" y="42"/>
                </a:lnTo>
                <a:lnTo>
                  <a:pt x="1" y="45"/>
                </a:lnTo>
                <a:lnTo>
                  <a:pt x="5" y="52"/>
                </a:lnTo>
                <a:lnTo>
                  <a:pt x="11" y="63"/>
                </a:lnTo>
                <a:lnTo>
                  <a:pt x="21" y="77"/>
                </a:lnTo>
                <a:lnTo>
                  <a:pt x="32" y="90"/>
                </a:lnTo>
                <a:lnTo>
                  <a:pt x="48" y="104"/>
                </a:lnTo>
                <a:lnTo>
                  <a:pt x="66" y="117"/>
                </a:lnTo>
                <a:lnTo>
                  <a:pt x="87" y="128"/>
                </a:lnTo>
                <a:lnTo>
                  <a:pt x="112" y="134"/>
                </a:lnTo>
                <a:lnTo>
                  <a:pt x="109" y="133"/>
                </a:lnTo>
                <a:lnTo>
                  <a:pt x="100" y="128"/>
                </a:lnTo>
                <a:lnTo>
                  <a:pt x="88" y="120"/>
                </a:lnTo>
                <a:lnTo>
                  <a:pt x="74" y="111"/>
                </a:lnTo>
                <a:lnTo>
                  <a:pt x="57" y="98"/>
                </a:lnTo>
                <a:lnTo>
                  <a:pt x="41" y="82"/>
                </a:lnTo>
                <a:lnTo>
                  <a:pt x="27" y="64"/>
                </a:lnTo>
                <a:lnTo>
                  <a:pt x="17" y="43"/>
                </a:lnTo>
                <a:lnTo>
                  <a:pt x="10" y="20"/>
                </a:lnTo>
                <a:lnTo>
                  <a:pt x="11" y="19"/>
                </a:lnTo>
                <a:lnTo>
                  <a:pt x="18" y="16"/>
                </a:lnTo>
                <a:lnTo>
                  <a:pt x="27" y="12"/>
                </a:lnTo>
                <a:lnTo>
                  <a:pt x="39" y="8"/>
                </a:lnTo>
                <a:lnTo>
                  <a:pt x="54" y="6"/>
                </a:lnTo>
                <a:lnTo>
                  <a:pt x="70" y="2"/>
                </a:lnTo>
                <a:lnTo>
                  <a:pt x="89" y="0"/>
                </a:lnTo>
                <a:close/>
              </a:path>
            </a:pathLst>
          </a:custGeom>
          <a:solidFill>
            <a:schemeClr val="accent5">
              <a:lumMod val="100000"/>
            </a:schemeClr>
          </a:solidFill>
          <a:ln w="0">
            <a:noFill/>
            <a:prstDash val="solid"/>
            <a:round/>
          </a:ln>
        </p:spPr>
        <p:txBody>
          <a:bodyPr anchor="ctr"/>
          <a:lstStyle/>
          <a:p>
            <a:pPr algn="ctr"/>
            <a:endParaRPr/>
          </a:p>
        </p:txBody>
      </p:sp>
      <p:sp>
        <p:nvSpPr>
          <p:cNvPr id="44" name="千图PPT彼岸天：ID 8661124库_任意多边形 43"/>
          <p:cNvSpPr/>
          <p:nvPr>
            <p:custDataLst>
              <p:tags r:id="rId28"/>
            </p:custDataLst>
          </p:nvPr>
        </p:nvSpPr>
        <p:spPr bwMode="auto">
          <a:xfrm>
            <a:off x="5267116" y="4420094"/>
            <a:ext cx="370307" cy="262650"/>
          </a:xfrm>
          <a:custGeom>
            <a:avLst/>
            <a:gdLst>
              <a:gd name="T0" fmla="*/ 88 w 255"/>
              <a:gd name="T1" fmla="*/ 0 h 178"/>
              <a:gd name="T2" fmla="*/ 108 w 255"/>
              <a:gd name="T3" fmla="*/ 2 h 178"/>
              <a:gd name="T4" fmla="*/ 129 w 255"/>
              <a:gd name="T5" fmla="*/ 4 h 178"/>
              <a:gd name="T6" fmla="*/ 149 w 255"/>
              <a:gd name="T7" fmla="*/ 11 h 178"/>
              <a:gd name="T8" fmla="*/ 169 w 255"/>
              <a:gd name="T9" fmla="*/ 21 h 178"/>
              <a:gd name="T10" fmla="*/ 190 w 255"/>
              <a:gd name="T11" fmla="*/ 35 h 178"/>
              <a:gd name="T12" fmla="*/ 208 w 255"/>
              <a:gd name="T13" fmla="*/ 56 h 178"/>
              <a:gd name="T14" fmla="*/ 226 w 255"/>
              <a:gd name="T15" fmla="*/ 81 h 178"/>
              <a:gd name="T16" fmla="*/ 242 w 255"/>
              <a:gd name="T17" fmla="*/ 112 h 178"/>
              <a:gd name="T18" fmla="*/ 255 w 255"/>
              <a:gd name="T19" fmla="*/ 151 h 178"/>
              <a:gd name="T20" fmla="*/ 253 w 255"/>
              <a:gd name="T21" fmla="*/ 152 h 178"/>
              <a:gd name="T22" fmla="*/ 247 w 255"/>
              <a:gd name="T23" fmla="*/ 155 h 178"/>
              <a:gd name="T24" fmla="*/ 238 w 255"/>
              <a:gd name="T25" fmla="*/ 159 h 178"/>
              <a:gd name="T26" fmla="*/ 225 w 255"/>
              <a:gd name="T27" fmla="*/ 163 h 178"/>
              <a:gd name="T28" fmla="*/ 209 w 255"/>
              <a:gd name="T29" fmla="*/ 168 h 178"/>
              <a:gd name="T30" fmla="*/ 192 w 255"/>
              <a:gd name="T31" fmla="*/ 172 h 178"/>
              <a:gd name="T32" fmla="*/ 173 w 255"/>
              <a:gd name="T33" fmla="*/ 176 h 178"/>
              <a:gd name="T34" fmla="*/ 153 w 255"/>
              <a:gd name="T35" fmla="*/ 178 h 178"/>
              <a:gd name="T36" fmla="*/ 133 w 255"/>
              <a:gd name="T37" fmla="*/ 178 h 178"/>
              <a:gd name="T38" fmla="*/ 112 w 255"/>
              <a:gd name="T39" fmla="*/ 176 h 178"/>
              <a:gd name="T40" fmla="*/ 91 w 255"/>
              <a:gd name="T41" fmla="*/ 169 h 178"/>
              <a:gd name="T42" fmla="*/ 71 w 255"/>
              <a:gd name="T43" fmla="*/ 160 h 178"/>
              <a:gd name="T44" fmla="*/ 52 w 255"/>
              <a:gd name="T45" fmla="*/ 147 h 178"/>
              <a:gd name="T46" fmla="*/ 35 w 255"/>
              <a:gd name="T47" fmla="*/ 129 h 178"/>
              <a:gd name="T48" fmla="*/ 21 w 255"/>
              <a:gd name="T49" fmla="*/ 107 h 178"/>
              <a:gd name="T50" fmla="*/ 9 w 255"/>
              <a:gd name="T51" fmla="*/ 78 h 178"/>
              <a:gd name="T52" fmla="*/ 0 w 255"/>
              <a:gd name="T53" fmla="*/ 43 h 178"/>
              <a:gd name="T54" fmla="*/ 1 w 255"/>
              <a:gd name="T55" fmla="*/ 46 h 178"/>
              <a:gd name="T56" fmla="*/ 5 w 255"/>
              <a:gd name="T57" fmla="*/ 52 h 178"/>
              <a:gd name="T58" fmla="*/ 10 w 255"/>
              <a:gd name="T59" fmla="*/ 64 h 178"/>
              <a:gd name="T60" fmla="*/ 19 w 255"/>
              <a:gd name="T61" fmla="*/ 77 h 178"/>
              <a:gd name="T62" fmla="*/ 32 w 255"/>
              <a:gd name="T63" fmla="*/ 91 h 178"/>
              <a:gd name="T64" fmla="*/ 47 w 255"/>
              <a:gd name="T65" fmla="*/ 105 h 178"/>
              <a:gd name="T66" fmla="*/ 65 w 255"/>
              <a:gd name="T67" fmla="*/ 117 h 178"/>
              <a:gd name="T68" fmla="*/ 87 w 255"/>
              <a:gd name="T69" fmla="*/ 127 h 178"/>
              <a:gd name="T70" fmla="*/ 112 w 255"/>
              <a:gd name="T71" fmla="*/ 134 h 178"/>
              <a:gd name="T72" fmla="*/ 108 w 255"/>
              <a:gd name="T73" fmla="*/ 133 h 178"/>
              <a:gd name="T74" fmla="*/ 100 w 255"/>
              <a:gd name="T75" fmla="*/ 127 h 178"/>
              <a:gd name="T76" fmla="*/ 87 w 255"/>
              <a:gd name="T77" fmla="*/ 121 h 178"/>
              <a:gd name="T78" fmla="*/ 73 w 255"/>
              <a:gd name="T79" fmla="*/ 111 h 178"/>
              <a:gd name="T80" fmla="*/ 57 w 255"/>
              <a:gd name="T81" fmla="*/ 98 h 178"/>
              <a:gd name="T82" fmla="*/ 42 w 255"/>
              <a:gd name="T83" fmla="*/ 82 h 178"/>
              <a:gd name="T84" fmla="*/ 27 w 255"/>
              <a:gd name="T85" fmla="*/ 64 h 178"/>
              <a:gd name="T86" fmla="*/ 16 w 255"/>
              <a:gd name="T87" fmla="*/ 43 h 178"/>
              <a:gd name="T88" fmla="*/ 9 w 255"/>
              <a:gd name="T89" fmla="*/ 20 h 178"/>
              <a:gd name="T90" fmla="*/ 12 w 255"/>
              <a:gd name="T91" fmla="*/ 20 h 178"/>
              <a:gd name="T92" fmla="*/ 17 w 255"/>
              <a:gd name="T93" fmla="*/ 17 h 178"/>
              <a:gd name="T94" fmla="*/ 26 w 255"/>
              <a:gd name="T95" fmla="*/ 13 h 178"/>
              <a:gd name="T96" fmla="*/ 39 w 255"/>
              <a:gd name="T97" fmla="*/ 9 h 178"/>
              <a:gd name="T98" fmla="*/ 53 w 255"/>
              <a:gd name="T99" fmla="*/ 5 h 178"/>
              <a:gd name="T100" fmla="*/ 70 w 255"/>
              <a:gd name="T101" fmla="*/ 3 h 178"/>
              <a:gd name="T102" fmla="*/ 88 w 255"/>
              <a:gd name="T103" fmla="*/ 0 h 1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255" h="178">
                <a:moveTo>
                  <a:pt x="88" y="0"/>
                </a:moveTo>
                <a:lnTo>
                  <a:pt x="108" y="2"/>
                </a:lnTo>
                <a:lnTo>
                  <a:pt x="129" y="4"/>
                </a:lnTo>
                <a:lnTo>
                  <a:pt x="149" y="11"/>
                </a:lnTo>
                <a:lnTo>
                  <a:pt x="169" y="21"/>
                </a:lnTo>
                <a:lnTo>
                  <a:pt x="190" y="35"/>
                </a:lnTo>
                <a:lnTo>
                  <a:pt x="208" y="56"/>
                </a:lnTo>
                <a:lnTo>
                  <a:pt x="226" y="81"/>
                </a:lnTo>
                <a:lnTo>
                  <a:pt x="242" y="112"/>
                </a:lnTo>
                <a:lnTo>
                  <a:pt x="255" y="151"/>
                </a:lnTo>
                <a:lnTo>
                  <a:pt x="253" y="152"/>
                </a:lnTo>
                <a:lnTo>
                  <a:pt x="247" y="155"/>
                </a:lnTo>
                <a:lnTo>
                  <a:pt x="238" y="159"/>
                </a:lnTo>
                <a:lnTo>
                  <a:pt x="225" y="163"/>
                </a:lnTo>
                <a:lnTo>
                  <a:pt x="209" y="168"/>
                </a:lnTo>
                <a:lnTo>
                  <a:pt x="192" y="172"/>
                </a:lnTo>
                <a:lnTo>
                  <a:pt x="173" y="176"/>
                </a:lnTo>
                <a:lnTo>
                  <a:pt x="153" y="178"/>
                </a:lnTo>
                <a:lnTo>
                  <a:pt x="133" y="178"/>
                </a:lnTo>
                <a:lnTo>
                  <a:pt x="112" y="176"/>
                </a:lnTo>
                <a:lnTo>
                  <a:pt x="91" y="169"/>
                </a:lnTo>
                <a:lnTo>
                  <a:pt x="71" y="160"/>
                </a:lnTo>
                <a:lnTo>
                  <a:pt x="52" y="147"/>
                </a:lnTo>
                <a:lnTo>
                  <a:pt x="35" y="129"/>
                </a:lnTo>
                <a:lnTo>
                  <a:pt x="21" y="107"/>
                </a:lnTo>
                <a:lnTo>
                  <a:pt x="9" y="78"/>
                </a:lnTo>
                <a:lnTo>
                  <a:pt x="0" y="43"/>
                </a:lnTo>
                <a:lnTo>
                  <a:pt x="1" y="46"/>
                </a:lnTo>
                <a:lnTo>
                  <a:pt x="5" y="52"/>
                </a:lnTo>
                <a:lnTo>
                  <a:pt x="10" y="64"/>
                </a:lnTo>
                <a:lnTo>
                  <a:pt x="19" y="77"/>
                </a:lnTo>
                <a:lnTo>
                  <a:pt x="32" y="91"/>
                </a:lnTo>
                <a:lnTo>
                  <a:pt x="47" y="105"/>
                </a:lnTo>
                <a:lnTo>
                  <a:pt x="65" y="117"/>
                </a:lnTo>
                <a:lnTo>
                  <a:pt x="87" y="127"/>
                </a:lnTo>
                <a:lnTo>
                  <a:pt x="112" y="134"/>
                </a:lnTo>
                <a:lnTo>
                  <a:pt x="108" y="133"/>
                </a:lnTo>
                <a:lnTo>
                  <a:pt x="100" y="127"/>
                </a:lnTo>
                <a:lnTo>
                  <a:pt x="87" y="121"/>
                </a:lnTo>
                <a:lnTo>
                  <a:pt x="73" y="111"/>
                </a:lnTo>
                <a:lnTo>
                  <a:pt x="57" y="98"/>
                </a:lnTo>
                <a:lnTo>
                  <a:pt x="42" y="82"/>
                </a:lnTo>
                <a:lnTo>
                  <a:pt x="27" y="64"/>
                </a:lnTo>
                <a:lnTo>
                  <a:pt x="16" y="43"/>
                </a:lnTo>
                <a:lnTo>
                  <a:pt x="9" y="20"/>
                </a:lnTo>
                <a:lnTo>
                  <a:pt x="12" y="20"/>
                </a:lnTo>
                <a:lnTo>
                  <a:pt x="17" y="17"/>
                </a:lnTo>
                <a:lnTo>
                  <a:pt x="26" y="13"/>
                </a:lnTo>
                <a:lnTo>
                  <a:pt x="39" y="9"/>
                </a:lnTo>
                <a:lnTo>
                  <a:pt x="53" y="5"/>
                </a:lnTo>
                <a:lnTo>
                  <a:pt x="70" y="3"/>
                </a:lnTo>
                <a:lnTo>
                  <a:pt x="88" y="0"/>
                </a:lnTo>
                <a:close/>
              </a:path>
            </a:pathLst>
          </a:custGeom>
          <a:solidFill>
            <a:schemeClr val="accent5">
              <a:lumMod val="100000"/>
            </a:schemeClr>
          </a:solidFill>
          <a:ln w="0">
            <a:noFill/>
            <a:prstDash val="solid"/>
            <a:round/>
          </a:ln>
        </p:spPr>
        <p:txBody>
          <a:bodyPr anchor="ctr"/>
          <a:lstStyle/>
          <a:p>
            <a:pPr algn="ctr"/>
            <a:endParaRPr/>
          </a:p>
        </p:txBody>
      </p:sp>
      <p:sp>
        <p:nvSpPr>
          <p:cNvPr id="45" name="千图PPT彼岸天：ID 8661124库_任意多边形 44"/>
          <p:cNvSpPr/>
          <p:nvPr>
            <p:custDataLst>
              <p:tags r:id="rId29"/>
            </p:custDataLst>
          </p:nvPr>
        </p:nvSpPr>
        <p:spPr bwMode="auto">
          <a:xfrm>
            <a:off x="4774826" y="3915452"/>
            <a:ext cx="371758" cy="259699"/>
          </a:xfrm>
          <a:custGeom>
            <a:avLst/>
            <a:gdLst>
              <a:gd name="T0" fmla="*/ 89 w 256"/>
              <a:gd name="T1" fmla="*/ 0 h 176"/>
              <a:gd name="T2" fmla="*/ 109 w 256"/>
              <a:gd name="T3" fmla="*/ 0 h 176"/>
              <a:gd name="T4" fmla="*/ 128 w 256"/>
              <a:gd name="T5" fmla="*/ 3 h 176"/>
              <a:gd name="T6" fmla="*/ 149 w 256"/>
              <a:gd name="T7" fmla="*/ 10 h 176"/>
              <a:gd name="T8" fmla="*/ 170 w 256"/>
              <a:gd name="T9" fmla="*/ 20 h 176"/>
              <a:gd name="T10" fmla="*/ 190 w 256"/>
              <a:gd name="T11" fmla="*/ 35 h 176"/>
              <a:gd name="T12" fmla="*/ 209 w 256"/>
              <a:gd name="T13" fmla="*/ 54 h 176"/>
              <a:gd name="T14" fmla="*/ 226 w 256"/>
              <a:gd name="T15" fmla="*/ 80 h 176"/>
              <a:gd name="T16" fmla="*/ 243 w 256"/>
              <a:gd name="T17" fmla="*/ 111 h 176"/>
              <a:gd name="T18" fmla="*/ 256 w 256"/>
              <a:gd name="T19" fmla="*/ 149 h 176"/>
              <a:gd name="T20" fmla="*/ 253 w 256"/>
              <a:gd name="T21" fmla="*/ 150 h 176"/>
              <a:gd name="T22" fmla="*/ 248 w 256"/>
              <a:gd name="T23" fmla="*/ 153 h 176"/>
              <a:gd name="T24" fmla="*/ 238 w 256"/>
              <a:gd name="T25" fmla="*/ 157 h 176"/>
              <a:gd name="T26" fmla="*/ 225 w 256"/>
              <a:gd name="T27" fmla="*/ 162 h 176"/>
              <a:gd name="T28" fmla="*/ 210 w 256"/>
              <a:gd name="T29" fmla="*/ 167 h 176"/>
              <a:gd name="T30" fmla="*/ 193 w 256"/>
              <a:gd name="T31" fmla="*/ 171 h 176"/>
              <a:gd name="T32" fmla="*/ 174 w 256"/>
              <a:gd name="T33" fmla="*/ 175 h 176"/>
              <a:gd name="T34" fmla="*/ 154 w 256"/>
              <a:gd name="T35" fmla="*/ 176 h 176"/>
              <a:gd name="T36" fmla="*/ 134 w 256"/>
              <a:gd name="T37" fmla="*/ 176 h 176"/>
              <a:gd name="T38" fmla="*/ 113 w 256"/>
              <a:gd name="T39" fmla="*/ 174 h 176"/>
              <a:gd name="T40" fmla="*/ 92 w 256"/>
              <a:gd name="T41" fmla="*/ 168 h 176"/>
              <a:gd name="T42" fmla="*/ 71 w 256"/>
              <a:gd name="T43" fmla="*/ 159 h 176"/>
              <a:gd name="T44" fmla="*/ 53 w 256"/>
              <a:gd name="T45" fmla="*/ 146 h 176"/>
              <a:gd name="T46" fmla="*/ 36 w 256"/>
              <a:gd name="T47" fmla="*/ 128 h 176"/>
              <a:gd name="T48" fmla="*/ 22 w 256"/>
              <a:gd name="T49" fmla="*/ 105 h 176"/>
              <a:gd name="T50" fmla="*/ 9 w 256"/>
              <a:gd name="T51" fmla="*/ 76 h 176"/>
              <a:gd name="T52" fmla="*/ 0 w 256"/>
              <a:gd name="T53" fmla="*/ 41 h 176"/>
              <a:gd name="T54" fmla="*/ 1 w 256"/>
              <a:gd name="T55" fmla="*/ 44 h 176"/>
              <a:gd name="T56" fmla="*/ 5 w 256"/>
              <a:gd name="T57" fmla="*/ 51 h 176"/>
              <a:gd name="T58" fmla="*/ 11 w 256"/>
              <a:gd name="T59" fmla="*/ 62 h 176"/>
              <a:gd name="T60" fmla="*/ 21 w 256"/>
              <a:gd name="T61" fmla="*/ 75 h 176"/>
              <a:gd name="T62" fmla="*/ 32 w 256"/>
              <a:gd name="T63" fmla="*/ 89 h 176"/>
              <a:gd name="T64" fmla="*/ 48 w 256"/>
              <a:gd name="T65" fmla="*/ 103 h 176"/>
              <a:gd name="T66" fmla="*/ 66 w 256"/>
              <a:gd name="T67" fmla="*/ 116 h 176"/>
              <a:gd name="T68" fmla="*/ 87 w 256"/>
              <a:gd name="T69" fmla="*/ 127 h 176"/>
              <a:gd name="T70" fmla="*/ 112 w 256"/>
              <a:gd name="T71" fmla="*/ 133 h 176"/>
              <a:gd name="T72" fmla="*/ 109 w 256"/>
              <a:gd name="T73" fmla="*/ 131 h 176"/>
              <a:gd name="T74" fmla="*/ 100 w 256"/>
              <a:gd name="T75" fmla="*/ 127 h 176"/>
              <a:gd name="T76" fmla="*/ 88 w 256"/>
              <a:gd name="T77" fmla="*/ 119 h 176"/>
              <a:gd name="T78" fmla="*/ 74 w 256"/>
              <a:gd name="T79" fmla="*/ 109 h 176"/>
              <a:gd name="T80" fmla="*/ 57 w 256"/>
              <a:gd name="T81" fmla="*/ 96 h 176"/>
              <a:gd name="T82" fmla="*/ 41 w 256"/>
              <a:gd name="T83" fmla="*/ 80 h 176"/>
              <a:gd name="T84" fmla="*/ 27 w 256"/>
              <a:gd name="T85" fmla="*/ 62 h 176"/>
              <a:gd name="T86" fmla="*/ 17 w 256"/>
              <a:gd name="T87" fmla="*/ 42 h 176"/>
              <a:gd name="T88" fmla="*/ 10 w 256"/>
              <a:gd name="T89" fmla="*/ 19 h 176"/>
              <a:gd name="T90" fmla="*/ 11 w 256"/>
              <a:gd name="T91" fmla="*/ 18 h 176"/>
              <a:gd name="T92" fmla="*/ 18 w 256"/>
              <a:gd name="T93" fmla="*/ 15 h 176"/>
              <a:gd name="T94" fmla="*/ 27 w 256"/>
              <a:gd name="T95" fmla="*/ 11 h 176"/>
              <a:gd name="T96" fmla="*/ 39 w 256"/>
              <a:gd name="T97" fmla="*/ 7 h 176"/>
              <a:gd name="T98" fmla="*/ 54 w 256"/>
              <a:gd name="T99" fmla="*/ 3 h 176"/>
              <a:gd name="T100" fmla="*/ 70 w 256"/>
              <a:gd name="T101" fmla="*/ 1 h 176"/>
              <a:gd name="T102" fmla="*/ 89 w 256"/>
              <a:gd name="T103" fmla="*/ 0 h 1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256" h="176">
                <a:moveTo>
                  <a:pt x="89" y="0"/>
                </a:moveTo>
                <a:lnTo>
                  <a:pt x="109" y="0"/>
                </a:lnTo>
                <a:lnTo>
                  <a:pt x="128" y="3"/>
                </a:lnTo>
                <a:lnTo>
                  <a:pt x="149" y="10"/>
                </a:lnTo>
                <a:lnTo>
                  <a:pt x="170" y="20"/>
                </a:lnTo>
                <a:lnTo>
                  <a:pt x="190" y="35"/>
                </a:lnTo>
                <a:lnTo>
                  <a:pt x="209" y="54"/>
                </a:lnTo>
                <a:lnTo>
                  <a:pt x="226" y="80"/>
                </a:lnTo>
                <a:lnTo>
                  <a:pt x="243" y="111"/>
                </a:lnTo>
                <a:lnTo>
                  <a:pt x="256" y="149"/>
                </a:lnTo>
                <a:lnTo>
                  <a:pt x="253" y="150"/>
                </a:lnTo>
                <a:lnTo>
                  <a:pt x="248" y="153"/>
                </a:lnTo>
                <a:lnTo>
                  <a:pt x="238" y="157"/>
                </a:lnTo>
                <a:lnTo>
                  <a:pt x="225" y="162"/>
                </a:lnTo>
                <a:lnTo>
                  <a:pt x="210" y="167"/>
                </a:lnTo>
                <a:lnTo>
                  <a:pt x="193" y="171"/>
                </a:lnTo>
                <a:lnTo>
                  <a:pt x="174" y="175"/>
                </a:lnTo>
                <a:lnTo>
                  <a:pt x="154" y="176"/>
                </a:lnTo>
                <a:lnTo>
                  <a:pt x="134" y="176"/>
                </a:lnTo>
                <a:lnTo>
                  <a:pt x="113" y="174"/>
                </a:lnTo>
                <a:lnTo>
                  <a:pt x="92" y="168"/>
                </a:lnTo>
                <a:lnTo>
                  <a:pt x="71" y="159"/>
                </a:lnTo>
                <a:lnTo>
                  <a:pt x="53" y="146"/>
                </a:lnTo>
                <a:lnTo>
                  <a:pt x="36" y="128"/>
                </a:lnTo>
                <a:lnTo>
                  <a:pt x="22" y="105"/>
                </a:lnTo>
                <a:lnTo>
                  <a:pt x="9" y="76"/>
                </a:lnTo>
                <a:lnTo>
                  <a:pt x="0" y="41"/>
                </a:lnTo>
                <a:lnTo>
                  <a:pt x="1" y="44"/>
                </a:lnTo>
                <a:lnTo>
                  <a:pt x="5" y="51"/>
                </a:lnTo>
                <a:lnTo>
                  <a:pt x="11" y="62"/>
                </a:lnTo>
                <a:lnTo>
                  <a:pt x="21" y="75"/>
                </a:lnTo>
                <a:lnTo>
                  <a:pt x="32" y="89"/>
                </a:lnTo>
                <a:lnTo>
                  <a:pt x="48" y="103"/>
                </a:lnTo>
                <a:lnTo>
                  <a:pt x="66" y="116"/>
                </a:lnTo>
                <a:lnTo>
                  <a:pt x="87" y="127"/>
                </a:lnTo>
                <a:lnTo>
                  <a:pt x="112" y="133"/>
                </a:lnTo>
                <a:lnTo>
                  <a:pt x="109" y="131"/>
                </a:lnTo>
                <a:lnTo>
                  <a:pt x="100" y="127"/>
                </a:lnTo>
                <a:lnTo>
                  <a:pt x="88" y="119"/>
                </a:lnTo>
                <a:lnTo>
                  <a:pt x="74" y="109"/>
                </a:lnTo>
                <a:lnTo>
                  <a:pt x="57" y="96"/>
                </a:lnTo>
                <a:lnTo>
                  <a:pt x="41" y="80"/>
                </a:lnTo>
                <a:lnTo>
                  <a:pt x="27" y="62"/>
                </a:lnTo>
                <a:lnTo>
                  <a:pt x="17" y="42"/>
                </a:lnTo>
                <a:lnTo>
                  <a:pt x="10" y="19"/>
                </a:lnTo>
                <a:lnTo>
                  <a:pt x="11" y="18"/>
                </a:lnTo>
                <a:lnTo>
                  <a:pt x="18" y="15"/>
                </a:lnTo>
                <a:lnTo>
                  <a:pt x="27" y="11"/>
                </a:lnTo>
                <a:lnTo>
                  <a:pt x="39" y="7"/>
                </a:lnTo>
                <a:lnTo>
                  <a:pt x="54" y="3"/>
                </a:lnTo>
                <a:lnTo>
                  <a:pt x="70" y="1"/>
                </a:lnTo>
                <a:lnTo>
                  <a:pt x="89" y="0"/>
                </a:lnTo>
                <a:close/>
              </a:path>
            </a:pathLst>
          </a:custGeom>
          <a:solidFill>
            <a:schemeClr val="accent5">
              <a:lumMod val="100000"/>
            </a:schemeClr>
          </a:solidFill>
          <a:ln w="0">
            <a:noFill/>
            <a:prstDash val="solid"/>
            <a:round/>
          </a:ln>
        </p:spPr>
        <p:txBody>
          <a:bodyPr anchor="ctr"/>
          <a:lstStyle/>
          <a:p>
            <a:pPr algn="ctr"/>
            <a:endParaRPr/>
          </a:p>
        </p:txBody>
      </p:sp>
      <p:sp>
        <p:nvSpPr>
          <p:cNvPr id="46" name="千图PPT彼岸天：ID 8661124库_任意多边形 45"/>
          <p:cNvSpPr/>
          <p:nvPr>
            <p:custDataLst>
              <p:tags r:id="rId30"/>
            </p:custDataLst>
          </p:nvPr>
        </p:nvSpPr>
        <p:spPr bwMode="auto">
          <a:xfrm>
            <a:off x="4233163" y="3958243"/>
            <a:ext cx="371758" cy="261175"/>
          </a:xfrm>
          <a:custGeom>
            <a:avLst/>
            <a:gdLst>
              <a:gd name="T0" fmla="*/ 101 w 256"/>
              <a:gd name="T1" fmla="*/ 0 h 177"/>
              <a:gd name="T2" fmla="*/ 122 w 256"/>
              <a:gd name="T3" fmla="*/ 0 h 177"/>
              <a:gd name="T4" fmla="*/ 143 w 256"/>
              <a:gd name="T5" fmla="*/ 3 h 177"/>
              <a:gd name="T6" fmla="*/ 163 w 256"/>
              <a:gd name="T7" fmla="*/ 8 h 177"/>
              <a:gd name="T8" fmla="*/ 184 w 256"/>
              <a:gd name="T9" fmla="*/ 17 h 177"/>
              <a:gd name="T10" fmla="*/ 202 w 256"/>
              <a:gd name="T11" fmla="*/ 30 h 177"/>
              <a:gd name="T12" fmla="*/ 219 w 256"/>
              <a:gd name="T13" fmla="*/ 48 h 177"/>
              <a:gd name="T14" fmla="*/ 234 w 256"/>
              <a:gd name="T15" fmla="*/ 72 h 177"/>
              <a:gd name="T16" fmla="*/ 247 w 256"/>
              <a:gd name="T17" fmla="*/ 100 h 177"/>
              <a:gd name="T18" fmla="*/ 256 w 256"/>
              <a:gd name="T19" fmla="*/ 135 h 177"/>
              <a:gd name="T20" fmla="*/ 254 w 256"/>
              <a:gd name="T21" fmla="*/ 133 h 177"/>
              <a:gd name="T22" fmla="*/ 251 w 256"/>
              <a:gd name="T23" fmla="*/ 125 h 177"/>
              <a:gd name="T24" fmla="*/ 244 w 256"/>
              <a:gd name="T25" fmla="*/ 115 h 177"/>
              <a:gd name="T26" fmla="*/ 235 w 256"/>
              <a:gd name="T27" fmla="*/ 102 h 177"/>
              <a:gd name="T28" fmla="*/ 223 w 256"/>
              <a:gd name="T29" fmla="*/ 87 h 177"/>
              <a:gd name="T30" fmla="*/ 208 w 256"/>
              <a:gd name="T31" fmla="*/ 73 h 177"/>
              <a:gd name="T32" fmla="*/ 189 w 256"/>
              <a:gd name="T33" fmla="*/ 60 h 177"/>
              <a:gd name="T34" fmla="*/ 169 w 256"/>
              <a:gd name="T35" fmla="*/ 50 h 177"/>
              <a:gd name="T36" fmla="*/ 144 w 256"/>
              <a:gd name="T37" fmla="*/ 43 h 177"/>
              <a:gd name="T38" fmla="*/ 147 w 256"/>
              <a:gd name="T39" fmla="*/ 46 h 177"/>
              <a:gd name="T40" fmla="*/ 156 w 256"/>
              <a:gd name="T41" fmla="*/ 50 h 177"/>
              <a:gd name="T42" fmla="*/ 167 w 256"/>
              <a:gd name="T43" fmla="*/ 58 h 177"/>
              <a:gd name="T44" fmla="*/ 182 w 256"/>
              <a:gd name="T45" fmla="*/ 68 h 177"/>
              <a:gd name="T46" fmla="*/ 199 w 256"/>
              <a:gd name="T47" fmla="*/ 81 h 177"/>
              <a:gd name="T48" fmla="*/ 214 w 256"/>
              <a:gd name="T49" fmla="*/ 96 h 177"/>
              <a:gd name="T50" fmla="*/ 228 w 256"/>
              <a:gd name="T51" fmla="*/ 115 h 177"/>
              <a:gd name="T52" fmla="*/ 239 w 256"/>
              <a:gd name="T53" fmla="*/ 135 h 177"/>
              <a:gd name="T54" fmla="*/ 245 w 256"/>
              <a:gd name="T55" fmla="*/ 157 h 177"/>
              <a:gd name="T56" fmla="*/ 244 w 256"/>
              <a:gd name="T57" fmla="*/ 159 h 177"/>
              <a:gd name="T58" fmla="*/ 238 w 256"/>
              <a:gd name="T59" fmla="*/ 161 h 177"/>
              <a:gd name="T60" fmla="*/ 228 w 256"/>
              <a:gd name="T61" fmla="*/ 165 h 177"/>
              <a:gd name="T62" fmla="*/ 217 w 256"/>
              <a:gd name="T63" fmla="*/ 169 h 177"/>
              <a:gd name="T64" fmla="*/ 201 w 256"/>
              <a:gd name="T65" fmla="*/ 173 h 177"/>
              <a:gd name="T66" fmla="*/ 186 w 256"/>
              <a:gd name="T67" fmla="*/ 176 h 177"/>
              <a:gd name="T68" fmla="*/ 166 w 256"/>
              <a:gd name="T69" fmla="*/ 177 h 177"/>
              <a:gd name="T70" fmla="*/ 147 w 256"/>
              <a:gd name="T71" fmla="*/ 177 h 177"/>
              <a:gd name="T72" fmla="*/ 127 w 256"/>
              <a:gd name="T73" fmla="*/ 173 h 177"/>
              <a:gd name="T74" fmla="*/ 106 w 256"/>
              <a:gd name="T75" fmla="*/ 167 h 177"/>
              <a:gd name="T76" fmla="*/ 86 w 256"/>
              <a:gd name="T77" fmla="*/ 156 h 177"/>
              <a:gd name="T78" fmla="*/ 66 w 256"/>
              <a:gd name="T79" fmla="*/ 142 h 177"/>
              <a:gd name="T80" fmla="*/ 47 w 256"/>
              <a:gd name="T81" fmla="*/ 122 h 177"/>
              <a:gd name="T82" fmla="*/ 28 w 256"/>
              <a:gd name="T83" fmla="*/ 96 h 177"/>
              <a:gd name="T84" fmla="*/ 13 w 256"/>
              <a:gd name="T85" fmla="*/ 65 h 177"/>
              <a:gd name="T86" fmla="*/ 0 w 256"/>
              <a:gd name="T87" fmla="*/ 28 h 177"/>
              <a:gd name="T88" fmla="*/ 2 w 256"/>
              <a:gd name="T89" fmla="*/ 26 h 177"/>
              <a:gd name="T90" fmla="*/ 8 w 256"/>
              <a:gd name="T91" fmla="*/ 24 h 177"/>
              <a:gd name="T92" fmla="*/ 18 w 256"/>
              <a:gd name="T93" fmla="*/ 20 h 177"/>
              <a:gd name="T94" fmla="*/ 30 w 256"/>
              <a:gd name="T95" fmla="*/ 15 h 177"/>
              <a:gd name="T96" fmla="*/ 45 w 256"/>
              <a:gd name="T97" fmla="*/ 9 h 177"/>
              <a:gd name="T98" fmla="*/ 62 w 256"/>
              <a:gd name="T99" fmla="*/ 6 h 177"/>
              <a:gd name="T100" fmla="*/ 82 w 256"/>
              <a:gd name="T101" fmla="*/ 3 h 177"/>
              <a:gd name="T102" fmla="*/ 101 w 256"/>
              <a:gd name="T103" fmla="*/ 0 h 1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256" h="177">
                <a:moveTo>
                  <a:pt x="101" y="0"/>
                </a:moveTo>
                <a:lnTo>
                  <a:pt x="122" y="0"/>
                </a:lnTo>
                <a:lnTo>
                  <a:pt x="143" y="3"/>
                </a:lnTo>
                <a:lnTo>
                  <a:pt x="163" y="8"/>
                </a:lnTo>
                <a:lnTo>
                  <a:pt x="184" y="17"/>
                </a:lnTo>
                <a:lnTo>
                  <a:pt x="202" y="30"/>
                </a:lnTo>
                <a:lnTo>
                  <a:pt x="219" y="48"/>
                </a:lnTo>
                <a:lnTo>
                  <a:pt x="234" y="72"/>
                </a:lnTo>
                <a:lnTo>
                  <a:pt x="247" y="100"/>
                </a:lnTo>
                <a:lnTo>
                  <a:pt x="256" y="135"/>
                </a:lnTo>
                <a:lnTo>
                  <a:pt x="254" y="133"/>
                </a:lnTo>
                <a:lnTo>
                  <a:pt x="251" y="125"/>
                </a:lnTo>
                <a:lnTo>
                  <a:pt x="244" y="115"/>
                </a:lnTo>
                <a:lnTo>
                  <a:pt x="235" y="102"/>
                </a:lnTo>
                <a:lnTo>
                  <a:pt x="223" y="87"/>
                </a:lnTo>
                <a:lnTo>
                  <a:pt x="208" y="73"/>
                </a:lnTo>
                <a:lnTo>
                  <a:pt x="189" y="60"/>
                </a:lnTo>
                <a:lnTo>
                  <a:pt x="169" y="50"/>
                </a:lnTo>
                <a:lnTo>
                  <a:pt x="144" y="43"/>
                </a:lnTo>
                <a:lnTo>
                  <a:pt x="147" y="46"/>
                </a:lnTo>
                <a:lnTo>
                  <a:pt x="156" y="50"/>
                </a:lnTo>
                <a:lnTo>
                  <a:pt x="167" y="58"/>
                </a:lnTo>
                <a:lnTo>
                  <a:pt x="182" y="68"/>
                </a:lnTo>
                <a:lnTo>
                  <a:pt x="199" y="81"/>
                </a:lnTo>
                <a:lnTo>
                  <a:pt x="214" y="96"/>
                </a:lnTo>
                <a:lnTo>
                  <a:pt x="228" y="115"/>
                </a:lnTo>
                <a:lnTo>
                  <a:pt x="239" y="135"/>
                </a:lnTo>
                <a:lnTo>
                  <a:pt x="245" y="157"/>
                </a:lnTo>
                <a:lnTo>
                  <a:pt x="244" y="159"/>
                </a:lnTo>
                <a:lnTo>
                  <a:pt x="238" y="161"/>
                </a:lnTo>
                <a:lnTo>
                  <a:pt x="228" y="165"/>
                </a:lnTo>
                <a:lnTo>
                  <a:pt x="217" y="169"/>
                </a:lnTo>
                <a:lnTo>
                  <a:pt x="201" y="173"/>
                </a:lnTo>
                <a:lnTo>
                  <a:pt x="186" y="176"/>
                </a:lnTo>
                <a:lnTo>
                  <a:pt x="166" y="177"/>
                </a:lnTo>
                <a:lnTo>
                  <a:pt x="147" y="177"/>
                </a:lnTo>
                <a:lnTo>
                  <a:pt x="127" y="173"/>
                </a:lnTo>
                <a:lnTo>
                  <a:pt x="106" y="167"/>
                </a:lnTo>
                <a:lnTo>
                  <a:pt x="86" y="156"/>
                </a:lnTo>
                <a:lnTo>
                  <a:pt x="66" y="142"/>
                </a:lnTo>
                <a:lnTo>
                  <a:pt x="47" y="122"/>
                </a:lnTo>
                <a:lnTo>
                  <a:pt x="28" y="96"/>
                </a:lnTo>
                <a:lnTo>
                  <a:pt x="13" y="65"/>
                </a:lnTo>
                <a:lnTo>
                  <a:pt x="0" y="28"/>
                </a:lnTo>
                <a:lnTo>
                  <a:pt x="2" y="26"/>
                </a:lnTo>
                <a:lnTo>
                  <a:pt x="8" y="24"/>
                </a:lnTo>
                <a:lnTo>
                  <a:pt x="18" y="20"/>
                </a:lnTo>
                <a:lnTo>
                  <a:pt x="30" y="15"/>
                </a:lnTo>
                <a:lnTo>
                  <a:pt x="45" y="9"/>
                </a:lnTo>
                <a:lnTo>
                  <a:pt x="62" y="6"/>
                </a:lnTo>
                <a:lnTo>
                  <a:pt x="82" y="3"/>
                </a:lnTo>
                <a:lnTo>
                  <a:pt x="101" y="0"/>
                </a:lnTo>
                <a:close/>
              </a:path>
            </a:pathLst>
          </a:custGeom>
          <a:solidFill>
            <a:schemeClr val="accent5">
              <a:lumMod val="100000"/>
            </a:schemeClr>
          </a:solidFill>
          <a:ln w="0">
            <a:noFill/>
            <a:prstDash val="solid"/>
            <a:round/>
          </a:ln>
        </p:spPr>
        <p:txBody>
          <a:bodyPr anchor="ctr"/>
          <a:lstStyle/>
          <a:p>
            <a:pPr algn="ctr"/>
            <a:endParaRPr/>
          </a:p>
        </p:txBody>
      </p:sp>
      <p:sp>
        <p:nvSpPr>
          <p:cNvPr id="47" name="千图PPT彼岸天：ID 8661124库_任意多边形 46"/>
          <p:cNvSpPr/>
          <p:nvPr>
            <p:custDataLst>
              <p:tags r:id="rId31"/>
            </p:custDataLst>
          </p:nvPr>
        </p:nvSpPr>
        <p:spPr bwMode="auto">
          <a:xfrm>
            <a:off x="3904970" y="4443703"/>
            <a:ext cx="254132" cy="392499"/>
          </a:xfrm>
          <a:custGeom>
            <a:avLst/>
            <a:gdLst>
              <a:gd name="T0" fmla="*/ 58 w 175"/>
              <a:gd name="T1" fmla="*/ 0 h 266"/>
              <a:gd name="T2" fmla="*/ 61 w 175"/>
              <a:gd name="T3" fmla="*/ 1 h 266"/>
              <a:gd name="T4" fmla="*/ 66 w 175"/>
              <a:gd name="T5" fmla="*/ 2 h 266"/>
              <a:gd name="T6" fmla="*/ 74 w 175"/>
              <a:gd name="T7" fmla="*/ 6 h 266"/>
              <a:gd name="T8" fmla="*/ 84 w 175"/>
              <a:gd name="T9" fmla="*/ 12 h 266"/>
              <a:gd name="T10" fmla="*/ 96 w 175"/>
              <a:gd name="T11" fmla="*/ 18 h 266"/>
              <a:gd name="T12" fmla="*/ 109 w 175"/>
              <a:gd name="T13" fmla="*/ 27 h 266"/>
              <a:gd name="T14" fmla="*/ 122 w 175"/>
              <a:gd name="T15" fmla="*/ 37 h 266"/>
              <a:gd name="T16" fmla="*/ 135 w 175"/>
              <a:gd name="T17" fmla="*/ 49 h 266"/>
              <a:gd name="T18" fmla="*/ 148 w 175"/>
              <a:gd name="T19" fmla="*/ 65 h 266"/>
              <a:gd name="T20" fmla="*/ 158 w 175"/>
              <a:gd name="T21" fmla="*/ 80 h 266"/>
              <a:gd name="T22" fmla="*/ 166 w 175"/>
              <a:gd name="T23" fmla="*/ 100 h 266"/>
              <a:gd name="T24" fmla="*/ 172 w 175"/>
              <a:gd name="T25" fmla="*/ 121 h 266"/>
              <a:gd name="T26" fmla="*/ 175 w 175"/>
              <a:gd name="T27" fmla="*/ 145 h 266"/>
              <a:gd name="T28" fmla="*/ 174 w 175"/>
              <a:gd name="T29" fmla="*/ 171 h 266"/>
              <a:gd name="T30" fmla="*/ 167 w 175"/>
              <a:gd name="T31" fmla="*/ 200 h 266"/>
              <a:gd name="T32" fmla="*/ 157 w 175"/>
              <a:gd name="T33" fmla="*/ 232 h 266"/>
              <a:gd name="T34" fmla="*/ 140 w 175"/>
              <a:gd name="T35" fmla="*/ 266 h 266"/>
              <a:gd name="T36" fmla="*/ 137 w 175"/>
              <a:gd name="T37" fmla="*/ 266 h 266"/>
              <a:gd name="T38" fmla="*/ 131 w 175"/>
              <a:gd name="T39" fmla="*/ 263 h 266"/>
              <a:gd name="T40" fmla="*/ 122 w 175"/>
              <a:gd name="T41" fmla="*/ 259 h 266"/>
              <a:gd name="T42" fmla="*/ 109 w 175"/>
              <a:gd name="T43" fmla="*/ 253 h 266"/>
              <a:gd name="T44" fmla="*/ 96 w 175"/>
              <a:gd name="T45" fmla="*/ 247 h 266"/>
              <a:gd name="T46" fmla="*/ 80 w 175"/>
              <a:gd name="T47" fmla="*/ 237 h 266"/>
              <a:gd name="T48" fmla="*/ 65 w 175"/>
              <a:gd name="T49" fmla="*/ 226 h 266"/>
              <a:gd name="T50" fmla="*/ 49 w 175"/>
              <a:gd name="T51" fmla="*/ 213 h 266"/>
              <a:gd name="T52" fmla="*/ 35 w 175"/>
              <a:gd name="T53" fmla="*/ 198 h 266"/>
              <a:gd name="T54" fmla="*/ 22 w 175"/>
              <a:gd name="T55" fmla="*/ 182 h 266"/>
              <a:gd name="T56" fmla="*/ 10 w 175"/>
              <a:gd name="T57" fmla="*/ 163 h 266"/>
              <a:gd name="T58" fmla="*/ 3 w 175"/>
              <a:gd name="T59" fmla="*/ 143 h 266"/>
              <a:gd name="T60" fmla="*/ 0 w 175"/>
              <a:gd name="T61" fmla="*/ 121 h 266"/>
              <a:gd name="T62" fmla="*/ 0 w 175"/>
              <a:gd name="T63" fmla="*/ 96 h 266"/>
              <a:gd name="T64" fmla="*/ 6 w 175"/>
              <a:gd name="T65" fmla="*/ 70 h 266"/>
              <a:gd name="T66" fmla="*/ 18 w 175"/>
              <a:gd name="T67" fmla="*/ 40 h 266"/>
              <a:gd name="T68" fmla="*/ 36 w 175"/>
              <a:gd name="T69" fmla="*/ 9 h 266"/>
              <a:gd name="T70" fmla="*/ 35 w 175"/>
              <a:gd name="T71" fmla="*/ 13 h 266"/>
              <a:gd name="T72" fmla="*/ 32 w 175"/>
              <a:gd name="T73" fmla="*/ 21 h 266"/>
              <a:gd name="T74" fmla="*/ 28 w 175"/>
              <a:gd name="T75" fmla="*/ 32 h 266"/>
              <a:gd name="T76" fmla="*/ 26 w 175"/>
              <a:gd name="T77" fmla="*/ 48 h 266"/>
              <a:gd name="T78" fmla="*/ 24 w 175"/>
              <a:gd name="T79" fmla="*/ 66 h 266"/>
              <a:gd name="T80" fmla="*/ 24 w 175"/>
              <a:gd name="T81" fmla="*/ 87 h 266"/>
              <a:gd name="T82" fmla="*/ 28 w 175"/>
              <a:gd name="T83" fmla="*/ 109 h 266"/>
              <a:gd name="T84" fmla="*/ 37 w 175"/>
              <a:gd name="T85" fmla="*/ 131 h 266"/>
              <a:gd name="T86" fmla="*/ 50 w 175"/>
              <a:gd name="T87" fmla="*/ 153 h 266"/>
              <a:gd name="T88" fmla="*/ 49 w 175"/>
              <a:gd name="T89" fmla="*/ 149 h 266"/>
              <a:gd name="T90" fmla="*/ 46 w 175"/>
              <a:gd name="T91" fmla="*/ 140 h 266"/>
              <a:gd name="T92" fmla="*/ 42 w 175"/>
              <a:gd name="T93" fmla="*/ 127 h 266"/>
              <a:gd name="T94" fmla="*/ 39 w 175"/>
              <a:gd name="T95" fmla="*/ 109 h 266"/>
              <a:gd name="T96" fmla="*/ 37 w 175"/>
              <a:gd name="T97" fmla="*/ 88 h 266"/>
              <a:gd name="T98" fmla="*/ 37 w 175"/>
              <a:gd name="T99" fmla="*/ 66 h 266"/>
              <a:gd name="T100" fmla="*/ 40 w 175"/>
              <a:gd name="T101" fmla="*/ 44 h 266"/>
              <a:gd name="T102" fmla="*/ 46 w 175"/>
              <a:gd name="T103" fmla="*/ 21 h 266"/>
              <a:gd name="T104" fmla="*/ 58 w 175"/>
              <a:gd name="T105" fmla="*/ 0 h 2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75" h="266">
                <a:moveTo>
                  <a:pt x="58" y="0"/>
                </a:moveTo>
                <a:lnTo>
                  <a:pt x="61" y="1"/>
                </a:lnTo>
                <a:lnTo>
                  <a:pt x="66" y="2"/>
                </a:lnTo>
                <a:lnTo>
                  <a:pt x="74" y="6"/>
                </a:lnTo>
                <a:lnTo>
                  <a:pt x="84" y="12"/>
                </a:lnTo>
                <a:lnTo>
                  <a:pt x="96" y="18"/>
                </a:lnTo>
                <a:lnTo>
                  <a:pt x="109" y="27"/>
                </a:lnTo>
                <a:lnTo>
                  <a:pt x="122" y="37"/>
                </a:lnTo>
                <a:lnTo>
                  <a:pt x="135" y="49"/>
                </a:lnTo>
                <a:lnTo>
                  <a:pt x="148" y="65"/>
                </a:lnTo>
                <a:lnTo>
                  <a:pt x="158" y="80"/>
                </a:lnTo>
                <a:lnTo>
                  <a:pt x="166" y="100"/>
                </a:lnTo>
                <a:lnTo>
                  <a:pt x="172" y="121"/>
                </a:lnTo>
                <a:lnTo>
                  <a:pt x="175" y="145"/>
                </a:lnTo>
                <a:lnTo>
                  <a:pt x="174" y="171"/>
                </a:lnTo>
                <a:lnTo>
                  <a:pt x="167" y="200"/>
                </a:lnTo>
                <a:lnTo>
                  <a:pt x="157" y="232"/>
                </a:lnTo>
                <a:lnTo>
                  <a:pt x="140" y="266"/>
                </a:lnTo>
                <a:lnTo>
                  <a:pt x="137" y="266"/>
                </a:lnTo>
                <a:lnTo>
                  <a:pt x="131" y="263"/>
                </a:lnTo>
                <a:lnTo>
                  <a:pt x="122" y="259"/>
                </a:lnTo>
                <a:lnTo>
                  <a:pt x="109" y="253"/>
                </a:lnTo>
                <a:lnTo>
                  <a:pt x="96" y="247"/>
                </a:lnTo>
                <a:lnTo>
                  <a:pt x="80" y="237"/>
                </a:lnTo>
                <a:lnTo>
                  <a:pt x="65" y="226"/>
                </a:lnTo>
                <a:lnTo>
                  <a:pt x="49" y="213"/>
                </a:lnTo>
                <a:lnTo>
                  <a:pt x="35" y="198"/>
                </a:lnTo>
                <a:lnTo>
                  <a:pt x="22" y="182"/>
                </a:lnTo>
                <a:lnTo>
                  <a:pt x="10" y="163"/>
                </a:lnTo>
                <a:lnTo>
                  <a:pt x="3" y="143"/>
                </a:lnTo>
                <a:lnTo>
                  <a:pt x="0" y="121"/>
                </a:lnTo>
                <a:lnTo>
                  <a:pt x="0" y="96"/>
                </a:lnTo>
                <a:lnTo>
                  <a:pt x="6" y="70"/>
                </a:lnTo>
                <a:lnTo>
                  <a:pt x="18" y="40"/>
                </a:lnTo>
                <a:lnTo>
                  <a:pt x="36" y="9"/>
                </a:lnTo>
                <a:lnTo>
                  <a:pt x="35" y="13"/>
                </a:lnTo>
                <a:lnTo>
                  <a:pt x="32" y="21"/>
                </a:lnTo>
                <a:lnTo>
                  <a:pt x="28" y="32"/>
                </a:lnTo>
                <a:lnTo>
                  <a:pt x="26" y="48"/>
                </a:lnTo>
                <a:lnTo>
                  <a:pt x="24" y="66"/>
                </a:lnTo>
                <a:lnTo>
                  <a:pt x="24" y="87"/>
                </a:lnTo>
                <a:lnTo>
                  <a:pt x="28" y="109"/>
                </a:lnTo>
                <a:lnTo>
                  <a:pt x="37" y="131"/>
                </a:lnTo>
                <a:lnTo>
                  <a:pt x="50" y="153"/>
                </a:lnTo>
                <a:lnTo>
                  <a:pt x="49" y="149"/>
                </a:lnTo>
                <a:lnTo>
                  <a:pt x="46" y="140"/>
                </a:lnTo>
                <a:lnTo>
                  <a:pt x="42" y="127"/>
                </a:lnTo>
                <a:lnTo>
                  <a:pt x="39" y="109"/>
                </a:lnTo>
                <a:lnTo>
                  <a:pt x="37" y="88"/>
                </a:lnTo>
                <a:lnTo>
                  <a:pt x="37" y="66"/>
                </a:lnTo>
                <a:lnTo>
                  <a:pt x="40" y="44"/>
                </a:lnTo>
                <a:lnTo>
                  <a:pt x="46" y="21"/>
                </a:lnTo>
                <a:lnTo>
                  <a:pt x="58" y="0"/>
                </a:lnTo>
                <a:close/>
              </a:path>
            </a:pathLst>
          </a:custGeom>
          <a:solidFill>
            <a:schemeClr val="accent5">
              <a:lumMod val="100000"/>
            </a:schemeClr>
          </a:solidFill>
          <a:ln w="0">
            <a:noFill/>
            <a:prstDash val="solid"/>
            <a:round/>
          </a:ln>
        </p:spPr>
        <p:txBody>
          <a:bodyPr anchor="ctr"/>
          <a:lstStyle/>
          <a:p>
            <a:pPr algn="ctr"/>
            <a:endParaRPr/>
          </a:p>
        </p:txBody>
      </p:sp>
      <p:sp>
        <p:nvSpPr>
          <p:cNvPr id="48" name="千图PPT彼岸天：ID 8661124库_任意多边形 47"/>
          <p:cNvSpPr/>
          <p:nvPr>
            <p:custDataLst>
              <p:tags r:id="rId32"/>
            </p:custDataLst>
          </p:nvPr>
        </p:nvSpPr>
        <p:spPr bwMode="auto">
          <a:xfrm>
            <a:off x="4934566" y="4676841"/>
            <a:ext cx="371758" cy="261175"/>
          </a:xfrm>
          <a:custGeom>
            <a:avLst/>
            <a:gdLst>
              <a:gd name="T0" fmla="*/ 89 w 256"/>
              <a:gd name="T1" fmla="*/ 0 h 177"/>
              <a:gd name="T2" fmla="*/ 108 w 256"/>
              <a:gd name="T3" fmla="*/ 0 h 177"/>
              <a:gd name="T4" fmla="*/ 129 w 256"/>
              <a:gd name="T5" fmla="*/ 3 h 177"/>
              <a:gd name="T6" fmla="*/ 150 w 256"/>
              <a:gd name="T7" fmla="*/ 9 h 177"/>
              <a:gd name="T8" fmla="*/ 170 w 256"/>
              <a:gd name="T9" fmla="*/ 20 h 177"/>
              <a:gd name="T10" fmla="*/ 190 w 256"/>
              <a:gd name="T11" fmla="*/ 35 h 177"/>
              <a:gd name="T12" fmla="*/ 209 w 256"/>
              <a:gd name="T13" fmla="*/ 55 h 177"/>
              <a:gd name="T14" fmla="*/ 226 w 256"/>
              <a:gd name="T15" fmla="*/ 79 h 177"/>
              <a:gd name="T16" fmla="*/ 242 w 256"/>
              <a:gd name="T17" fmla="*/ 112 h 177"/>
              <a:gd name="T18" fmla="*/ 256 w 256"/>
              <a:gd name="T19" fmla="*/ 150 h 177"/>
              <a:gd name="T20" fmla="*/ 254 w 256"/>
              <a:gd name="T21" fmla="*/ 151 h 177"/>
              <a:gd name="T22" fmla="*/ 247 w 256"/>
              <a:gd name="T23" fmla="*/ 153 h 177"/>
              <a:gd name="T24" fmla="*/ 238 w 256"/>
              <a:gd name="T25" fmla="*/ 157 h 177"/>
              <a:gd name="T26" fmla="*/ 225 w 256"/>
              <a:gd name="T27" fmla="*/ 163 h 177"/>
              <a:gd name="T28" fmla="*/ 211 w 256"/>
              <a:gd name="T29" fmla="*/ 166 h 177"/>
              <a:gd name="T30" fmla="*/ 193 w 256"/>
              <a:gd name="T31" fmla="*/ 172 h 177"/>
              <a:gd name="T32" fmla="*/ 174 w 256"/>
              <a:gd name="T33" fmla="*/ 174 h 177"/>
              <a:gd name="T34" fmla="*/ 154 w 256"/>
              <a:gd name="T35" fmla="*/ 177 h 177"/>
              <a:gd name="T36" fmla="*/ 134 w 256"/>
              <a:gd name="T37" fmla="*/ 177 h 177"/>
              <a:gd name="T38" fmla="*/ 112 w 256"/>
              <a:gd name="T39" fmla="*/ 174 h 177"/>
              <a:gd name="T40" fmla="*/ 92 w 256"/>
              <a:gd name="T41" fmla="*/ 168 h 177"/>
              <a:gd name="T42" fmla="*/ 72 w 256"/>
              <a:gd name="T43" fmla="*/ 159 h 177"/>
              <a:gd name="T44" fmla="*/ 54 w 256"/>
              <a:gd name="T45" fmla="*/ 146 h 177"/>
              <a:gd name="T46" fmla="*/ 37 w 256"/>
              <a:gd name="T47" fmla="*/ 127 h 177"/>
              <a:gd name="T48" fmla="*/ 22 w 256"/>
              <a:gd name="T49" fmla="*/ 105 h 177"/>
              <a:gd name="T50" fmla="*/ 9 w 256"/>
              <a:gd name="T51" fmla="*/ 77 h 177"/>
              <a:gd name="T52" fmla="*/ 0 w 256"/>
              <a:gd name="T53" fmla="*/ 42 h 177"/>
              <a:gd name="T54" fmla="*/ 2 w 256"/>
              <a:gd name="T55" fmla="*/ 44 h 177"/>
              <a:gd name="T56" fmla="*/ 5 w 256"/>
              <a:gd name="T57" fmla="*/ 52 h 177"/>
              <a:gd name="T58" fmla="*/ 12 w 256"/>
              <a:gd name="T59" fmla="*/ 63 h 177"/>
              <a:gd name="T60" fmla="*/ 21 w 256"/>
              <a:gd name="T61" fmla="*/ 76 h 177"/>
              <a:gd name="T62" fmla="*/ 33 w 256"/>
              <a:gd name="T63" fmla="*/ 90 h 177"/>
              <a:gd name="T64" fmla="*/ 48 w 256"/>
              <a:gd name="T65" fmla="*/ 104 h 177"/>
              <a:gd name="T66" fmla="*/ 65 w 256"/>
              <a:gd name="T67" fmla="*/ 117 h 177"/>
              <a:gd name="T68" fmla="*/ 87 w 256"/>
              <a:gd name="T69" fmla="*/ 126 h 177"/>
              <a:gd name="T70" fmla="*/ 112 w 256"/>
              <a:gd name="T71" fmla="*/ 133 h 177"/>
              <a:gd name="T72" fmla="*/ 109 w 256"/>
              <a:gd name="T73" fmla="*/ 131 h 177"/>
              <a:gd name="T74" fmla="*/ 100 w 256"/>
              <a:gd name="T75" fmla="*/ 127 h 177"/>
              <a:gd name="T76" fmla="*/ 89 w 256"/>
              <a:gd name="T77" fmla="*/ 120 h 177"/>
              <a:gd name="T78" fmla="*/ 73 w 256"/>
              <a:gd name="T79" fmla="*/ 109 h 177"/>
              <a:gd name="T80" fmla="*/ 57 w 256"/>
              <a:gd name="T81" fmla="*/ 96 h 177"/>
              <a:gd name="T82" fmla="*/ 42 w 256"/>
              <a:gd name="T83" fmla="*/ 81 h 177"/>
              <a:gd name="T84" fmla="*/ 28 w 256"/>
              <a:gd name="T85" fmla="*/ 63 h 177"/>
              <a:gd name="T86" fmla="*/ 17 w 256"/>
              <a:gd name="T87" fmla="*/ 42 h 177"/>
              <a:gd name="T88" fmla="*/ 11 w 256"/>
              <a:gd name="T89" fmla="*/ 18 h 177"/>
              <a:gd name="T90" fmla="*/ 12 w 256"/>
              <a:gd name="T91" fmla="*/ 18 h 177"/>
              <a:gd name="T92" fmla="*/ 18 w 256"/>
              <a:gd name="T93" fmla="*/ 16 h 177"/>
              <a:gd name="T94" fmla="*/ 28 w 256"/>
              <a:gd name="T95" fmla="*/ 12 h 177"/>
              <a:gd name="T96" fmla="*/ 39 w 256"/>
              <a:gd name="T97" fmla="*/ 8 h 177"/>
              <a:gd name="T98" fmla="*/ 54 w 256"/>
              <a:gd name="T99" fmla="*/ 4 h 177"/>
              <a:gd name="T100" fmla="*/ 70 w 256"/>
              <a:gd name="T101" fmla="*/ 2 h 177"/>
              <a:gd name="T102" fmla="*/ 89 w 256"/>
              <a:gd name="T103" fmla="*/ 0 h 1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256" h="177">
                <a:moveTo>
                  <a:pt x="89" y="0"/>
                </a:moveTo>
                <a:lnTo>
                  <a:pt x="108" y="0"/>
                </a:lnTo>
                <a:lnTo>
                  <a:pt x="129" y="3"/>
                </a:lnTo>
                <a:lnTo>
                  <a:pt x="150" y="9"/>
                </a:lnTo>
                <a:lnTo>
                  <a:pt x="170" y="20"/>
                </a:lnTo>
                <a:lnTo>
                  <a:pt x="190" y="35"/>
                </a:lnTo>
                <a:lnTo>
                  <a:pt x="209" y="55"/>
                </a:lnTo>
                <a:lnTo>
                  <a:pt x="226" y="79"/>
                </a:lnTo>
                <a:lnTo>
                  <a:pt x="242" y="112"/>
                </a:lnTo>
                <a:lnTo>
                  <a:pt x="256" y="150"/>
                </a:lnTo>
                <a:lnTo>
                  <a:pt x="254" y="151"/>
                </a:lnTo>
                <a:lnTo>
                  <a:pt x="247" y="153"/>
                </a:lnTo>
                <a:lnTo>
                  <a:pt x="238" y="157"/>
                </a:lnTo>
                <a:lnTo>
                  <a:pt x="225" y="163"/>
                </a:lnTo>
                <a:lnTo>
                  <a:pt x="211" y="166"/>
                </a:lnTo>
                <a:lnTo>
                  <a:pt x="193" y="172"/>
                </a:lnTo>
                <a:lnTo>
                  <a:pt x="174" y="174"/>
                </a:lnTo>
                <a:lnTo>
                  <a:pt x="154" y="177"/>
                </a:lnTo>
                <a:lnTo>
                  <a:pt x="134" y="177"/>
                </a:lnTo>
                <a:lnTo>
                  <a:pt x="112" y="174"/>
                </a:lnTo>
                <a:lnTo>
                  <a:pt x="92" y="168"/>
                </a:lnTo>
                <a:lnTo>
                  <a:pt x="72" y="159"/>
                </a:lnTo>
                <a:lnTo>
                  <a:pt x="54" y="146"/>
                </a:lnTo>
                <a:lnTo>
                  <a:pt x="37" y="127"/>
                </a:lnTo>
                <a:lnTo>
                  <a:pt x="22" y="105"/>
                </a:lnTo>
                <a:lnTo>
                  <a:pt x="9" y="77"/>
                </a:lnTo>
                <a:lnTo>
                  <a:pt x="0" y="42"/>
                </a:lnTo>
                <a:lnTo>
                  <a:pt x="2" y="44"/>
                </a:lnTo>
                <a:lnTo>
                  <a:pt x="5" y="52"/>
                </a:lnTo>
                <a:lnTo>
                  <a:pt x="12" y="63"/>
                </a:lnTo>
                <a:lnTo>
                  <a:pt x="21" y="76"/>
                </a:lnTo>
                <a:lnTo>
                  <a:pt x="33" y="90"/>
                </a:lnTo>
                <a:lnTo>
                  <a:pt x="48" y="104"/>
                </a:lnTo>
                <a:lnTo>
                  <a:pt x="65" y="117"/>
                </a:lnTo>
                <a:lnTo>
                  <a:pt x="87" y="126"/>
                </a:lnTo>
                <a:lnTo>
                  <a:pt x="112" y="133"/>
                </a:lnTo>
                <a:lnTo>
                  <a:pt x="109" y="131"/>
                </a:lnTo>
                <a:lnTo>
                  <a:pt x="100" y="127"/>
                </a:lnTo>
                <a:lnTo>
                  <a:pt x="89" y="120"/>
                </a:lnTo>
                <a:lnTo>
                  <a:pt x="73" y="109"/>
                </a:lnTo>
                <a:lnTo>
                  <a:pt x="57" y="96"/>
                </a:lnTo>
                <a:lnTo>
                  <a:pt x="42" y="81"/>
                </a:lnTo>
                <a:lnTo>
                  <a:pt x="28" y="63"/>
                </a:lnTo>
                <a:lnTo>
                  <a:pt x="17" y="42"/>
                </a:lnTo>
                <a:lnTo>
                  <a:pt x="11" y="18"/>
                </a:lnTo>
                <a:lnTo>
                  <a:pt x="12" y="18"/>
                </a:lnTo>
                <a:lnTo>
                  <a:pt x="18" y="16"/>
                </a:lnTo>
                <a:lnTo>
                  <a:pt x="28" y="12"/>
                </a:lnTo>
                <a:lnTo>
                  <a:pt x="39" y="8"/>
                </a:lnTo>
                <a:lnTo>
                  <a:pt x="54" y="4"/>
                </a:lnTo>
                <a:lnTo>
                  <a:pt x="70" y="2"/>
                </a:lnTo>
                <a:lnTo>
                  <a:pt x="89" y="0"/>
                </a:lnTo>
                <a:close/>
              </a:path>
            </a:pathLst>
          </a:custGeom>
          <a:solidFill>
            <a:schemeClr val="accent5">
              <a:lumMod val="100000"/>
            </a:schemeClr>
          </a:solidFill>
          <a:ln w="0">
            <a:noFill/>
            <a:prstDash val="solid"/>
            <a:round/>
          </a:ln>
        </p:spPr>
        <p:txBody>
          <a:bodyPr anchor="ctr"/>
          <a:lstStyle/>
          <a:p>
            <a:pPr algn="ctr"/>
            <a:endParaRPr/>
          </a:p>
        </p:txBody>
      </p:sp>
      <p:sp>
        <p:nvSpPr>
          <p:cNvPr id="49" name="千图PPT彼岸天：ID 8661124库_任意多边形 48"/>
          <p:cNvSpPr/>
          <p:nvPr>
            <p:custDataLst>
              <p:tags r:id="rId33"/>
            </p:custDataLst>
          </p:nvPr>
        </p:nvSpPr>
        <p:spPr bwMode="auto">
          <a:xfrm>
            <a:off x="4347885" y="4573552"/>
            <a:ext cx="257036" cy="392499"/>
          </a:xfrm>
          <a:custGeom>
            <a:avLst/>
            <a:gdLst>
              <a:gd name="T0" fmla="*/ 60 w 177"/>
              <a:gd name="T1" fmla="*/ 0 h 266"/>
              <a:gd name="T2" fmla="*/ 61 w 177"/>
              <a:gd name="T3" fmla="*/ 1 h 266"/>
              <a:gd name="T4" fmla="*/ 66 w 177"/>
              <a:gd name="T5" fmla="*/ 3 h 266"/>
              <a:gd name="T6" fmla="*/ 75 w 177"/>
              <a:gd name="T7" fmla="*/ 7 h 266"/>
              <a:gd name="T8" fmla="*/ 86 w 177"/>
              <a:gd name="T9" fmla="*/ 12 h 266"/>
              <a:gd name="T10" fmla="*/ 97 w 177"/>
              <a:gd name="T11" fmla="*/ 18 h 266"/>
              <a:gd name="T12" fmla="*/ 110 w 177"/>
              <a:gd name="T13" fmla="*/ 27 h 266"/>
              <a:gd name="T14" fmla="*/ 123 w 177"/>
              <a:gd name="T15" fmla="*/ 38 h 266"/>
              <a:gd name="T16" fmla="*/ 136 w 177"/>
              <a:gd name="T17" fmla="*/ 49 h 266"/>
              <a:gd name="T18" fmla="*/ 148 w 177"/>
              <a:gd name="T19" fmla="*/ 64 h 266"/>
              <a:gd name="T20" fmla="*/ 160 w 177"/>
              <a:gd name="T21" fmla="*/ 81 h 266"/>
              <a:gd name="T22" fmla="*/ 168 w 177"/>
              <a:gd name="T23" fmla="*/ 100 h 266"/>
              <a:gd name="T24" fmla="*/ 174 w 177"/>
              <a:gd name="T25" fmla="*/ 121 h 266"/>
              <a:gd name="T26" fmla="*/ 177 w 177"/>
              <a:gd name="T27" fmla="*/ 144 h 266"/>
              <a:gd name="T28" fmla="*/ 175 w 177"/>
              <a:gd name="T29" fmla="*/ 171 h 266"/>
              <a:gd name="T30" fmla="*/ 169 w 177"/>
              <a:gd name="T31" fmla="*/ 200 h 266"/>
              <a:gd name="T32" fmla="*/ 157 w 177"/>
              <a:gd name="T33" fmla="*/ 231 h 266"/>
              <a:gd name="T34" fmla="*/ 142 w 177"/>
              <a:gd name="T35" fmla="*/ 266 h 266"/>
              <a:gd name="T36" fmla="*/ 139 w 177"/>
              <a:gd name="T37" fmla="*/ 265 h 266"/>
              <a:gd name="T38" fmla="*/ 133 w 177"/>
              <a:gd name="T39" fmla="*/ 264 h 266"/>
              <a:gd name="T40" fmla="*/ 123 w 177"/>
              <a:gd name="T41" fmla="*/ 260 h 266"/>
              <a:gd name="T42" fmla="*/ 110 w 177"/>
              <a:gd name="T43" fmla="*/ 253 h 266"/>
              <a:gd name="T44" fmla="*/ 96 w 177"/>
              <a:gd name="T45" fmla="*/ 247 h 266"/>
              <a:gd name="T46" fmla="*/ 82 w 177"/>
              <a:gd name="T47" fmla="*/ 236 h 266"/>
              <a:gd name="T48" fmla="*/ 65 w 177"/>
              <a:gd name="T49" fmla="*/ 226 h 266"/>
              <a:gd name="T50" fmla="*/ 51 w 177"/>
              <a:gd name="T51" fmla="*/ 213 h 266"/>
              <a:gd name="T52" fmla="*/ 35 w 177"/>
              <a:gd name="T53" fmla="*/ 199 h 266"/>
              <a:gd name="T54" fmla="*/ 22 w 177"/>
              <a:gd name="T55" fmla="*/ 182 h 266"/>
              <a:gd name="T56" fmla="*/ 12 w 177"/>
              <a:gd name="T57" fmla="*/ 164 h 266"/>
              <a:gd name="T58" fmla="*/ 4 w 177"/>
              <a:gd name="T59" fmla="*/ 143 h 266"/>
              <a:gd name="T60" fmla="*/ 0 w 177"/>
              <a:gd name="T61" fmla="*/ 121 h 266"/>
              <a:gd name="T62" fmla="*/ 1 w 177"/>
              <a:gd name="T63" fmla="*/ 96 h 266"/>
              <a:gd name="T64" fmla="*/ 7 w 177"/>
              <a:gd name="T65" fmla="*/ 69 h 266"/>
              <a:gd name="T66" fmla="*/ 18 w 177"/>
              <a:gd name="T67" fmla="*/ 40 h 266"/>
              <a:gd name="T68" fmla="*/ 36 w 177"/>
              <a:gd name="T69" fmla="*/ 9 h 266"/>
              <a:gd name="T70" fmla="*/ 36 w 177"/>
              <a:gd name="T71" fmla="*/ 12 h 266"/>
              <a:gd name="T72" fmla="*/ 34 w 177"/>
              <a:gd name="T73" fmla="*/ 20 h 266"/>
              <a:gd name="T74" fmla="*/ 30 w 177"/>
              <a:gd name="T75" fmla="*/ 33 h 266"/>
              <a:gd name="T76" fmla="*/ 27 w 177"/>
              <a:gd name="T77" fmla="*/ 48 h 266"/>
              <a:gd name="T78" fmla="*/ 26 w 177"/>
              <a:gd name="T79" fmla="*/ 66 h 266"/>
              <a:gd name="T80" fmla="*/ 26 w 177"/>
              <a:gd name="T81" fmla="*/ 87 h 266"/>
              <a:gd name="T82" fmla="*/ 30 w 177"/>
              <a:gd name="T83" fmla="*/ 108 h 266"/>
              <a:gd name="T84" fmla="*/ 38 w 177"/>
              <a:gd name="T85" fmla="*/ 131 h 266"/>
              <a:gd name="T86" fmla="*/ 51 w 177"/>
              <a:gd name="T87" fmla="*/ 153 h 266"/>
              <a:gd name="T88" fmla="*/ 49 w 177"/>
              <a:gd name="T89" fmla="*/ 149 h 266"/>
              <a:gd name="T90" fmla="*/ 47 w 177"/>
              <a:gd name="T91" fmla="*/ 140 h 266"/>
              <a:gd name="T92" fmla="*/ 44 w 177"/>
              <a:gd name="T93" fmla="*/ 126 h 266"/>
              <a:gd name="T94" fmla="*/ 40 w 177"/>
              <a:gd name="T95" fmla="*/ 109 h 266"/>
              <a:gd name="T96" fmla="*/ 39 w 177"/>
              <a:gd name="T97" fmla="*/ 88 h 266"/>
              <a:gd name="T98" fmla="*/ 39 w 177"/>
              <a:gd name="T99" fmla="*/ 66 h 266"/>
              <a:gd name="T100" fmla="*/ 42 w 177"/>
              <a:gd name="T101" fmla="*/ 44 h 266"/>
              <a:gd name="T102" fmla="*/ 48 w 177"/>
              <a:gd name="T103" fmla="*/ 21 h 266"/>
              <a:gd name="T104" fmla="*/ 60 w 177"/>
              <a:gd name="T105" fmla="*/ 0 h 2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77" h="266">
                <a:moveTo>
                  <a:pt x="60" y="0"/>
                </a:moveTo>
                <a:lnTo>
                  <a:pt x="61" y="1"/>
                </a:lnTo>
                <a:lnTo>
                  <a:pt x="66" y="3"/>
                </a:lnTo>
                <a:lnTo>
                  <a:pt x="75" y="7"/>
                </a:lnTo>
                <a:lnTo>
                  <a:pt x="86" y="12"/>
                </a:lnTo>
                <a:lnTo>
                  <a:pt x="97" y="18"/>
                </a:lnTo>
                <a:lnTo>
                  <a:pt x="110" y="27"/>
                </a:lnTo>
                <a:lnTo>
                  <a:pt x="123" y="38"/>
                </a:lnTo>
                <a:lnTo>
                  <a:pt x="136" y="49"/>
                </a:lnTo>
                <a:lnTo>
                  <a:pt x="148" y="64"/>
                </a:lnTo>
                <a:lnTo>
                  <a:pt x="160" y="81"/>
                </a:lnTo>
                <a:lnTo>
                  <a:pt x="168" y="100"/>
                </a:lnTo>
                <a:lnTo>
                  <a:pt x="174" y="121"/>
                </a:lnTo>
                <a:lnTo>
                  <a:pt x="177" y="144"/>
                </a:lnTo>
                <a:lnTo>
                  <a:pt x="175" y="171"/>
                </a:lnTo>
                <a:lnTo>
                  <a:pt x="169" y="200"/>
                </a:lnTo>
                <a:lnTo>
                  <a:pt x="157" y="231"/>
                </a:lnTo>
                <a:lnTo>
                  <a:pt x="142" y="266"/>
                </a:lnTo>
                <a:lnTo>
                  <a:pt x="139" y="265"/>
                </a:lnTo>
                <a:lnTo>
                  <a:pt x="133" y="264"/>
                </a:lnTo>
                <a:lnTo>
                  <a:pt x="123" y="260"/>
                </a:lnTo>
                <a:lnTo>
                  <a:pt x="110" y="253"/>
                </a:lnTo>
                <a:lnTo>
                  <a:pt x="96" y="247"/>
                </a:lnTo>
                <a:lnTo>
                  <a:pt x="82" y="236"/>
                </a:lnTo>
                <a:lnTo>
                  <a:pt x="65" y="226"/>
                </a:lnTo>
                <a:lnTo>
                  <a:pt x="51" y="213"/>
                </a:lnTo>
                <a:lnTo>
                  <a:pt x="35" y="199"/>
                </a:lnTo>
                <a:lnTo>
                  <a:pt x="22" y="182"/>
                </a:lnTo>
                <a:lnTo>
                  <a:pt x="12" y="164"/>
                </a:lnTo>
                <a:lnTo>
                  <a:pt x="4" y="143"/>
                </a:lnTo>
                <a:lnTo>
                  <a:pt x="0" y="121"/>
                </a:lnTo>
                <a:lnTo>
                  <a:pt x="1" y="96"/>
                </a:lnTo>
                <a:lnTo>
                  <a:pt x="7" y="69"/>
                </a:lnTo>
                <a:lnTo>
                  <a:pt x="18" y="40"/>
                </a:lnTo>
                <a:lnTo>
                  <a:pt x="36" y="9"/>
                </a:lnTo>
                <a:lnTo>
                  <a:pt x="36" y="12"/>
                </a:lnTo>
                <a:lnTo>
                  <a:pt x="34" y="20"/>
                </a:lnTo>
                <a:lnTo>
                  <a:pt x="30" y="33"/>
                </a:lnTo>
                <a:lnTo>
                  <a:pt x="27" y="48"/>
                </a:lnTo>
                <a:lnTo>
                  <a:pt x="26" y="66"/>
                </a:lnTo>
                <a:lnTo>
                  <a:pt x="26" y="87"/>
                </a:lnTo>
                <a:lnTo>
                  <a:pt x="30" y="108"/>
                </a:lnTo>
                <a:lnTo>
                  <a:pt x="38" y="131"/>
                </a:lnTo>
                <a:lnTo>
                  <a:pt x="51" y="153"/>
                </a:lnTo>
                <a:lnTo>
                  <a:pt x="49" y="149"/>
                </a:lnTo>
                <a:lnTo>
                  <a:pt x="47" y="140"/>
                </a:lnTo>
                <a:lnTo>
                  <a:pt x="44" y="126"/>
                </a:lnTo>
                <a:lnTo>
                  <a:pt x="40" y="109"/>
                </a:lnTo>
                <a:lnTo>
                  <a:pt x="39" y="88"/>
                </a:lnTo>
                <a:lnTo>
                  <a:pt x="39" y="66"/>
                </a:lnTo>
                <a:lnTo>
                  <a:pt x="42" y="44"/>
                </a:lnTo>
                <a:lnTo>
                  <a:pt x="48" y="21"/>
                </a:lnTo>
                <a:lnTo>
                  <a:pt x="60" y="0"/>
                </a:lnTo>
                <a:close/>
              </a:path>
            </a:pathLst>
          </a:custGeom>
          <a:solidFill>
            <a:schemeClr val="accent5">
              <a:lumMod val="100000"/>
            </a:schemeClr>
          </a:solidFill>
          <a:ln w="0">
            <a:noFill/>
            <a:prstDash val="solid"/>
            <a:round/>
          </a:ln>
        </p:spPr>
        <p:txBody>
          <a:bodyPr anchor="ctr"/>
          <a:lstStyle/>
          <a:p>
            <a:pPr algn="ctr"/>
            <a:endParaRPr/>
          </a:p>
        </p:txBody>
      </p:sp>
      <p:sp>
        <p:nvSpPr>
          <p:cNvPr id="50" name="千图PPT彼岸天：ID 8661124库_任意多边形 49"/>
          <p:cNvSpPr/>
          <p:nvPr>
            <p:custDataLst>
              <p:tags r:id="rId34"/>
            </p:custDataLst>
          </p:nvPr>
        </p:nvSpPr>
        <p:spPr bwMode="auto">
          <a:xfrm>
            <a:off x="3807674" y="3179147"/>
            <a:ext cx="257036" cy="377743"/>
          </a:xfrm>
          <a:custGeom>
            <a:avLst/>
            <a:gdLst>
              <a:gd name="T0" fmla="*/ 135 w 177"/>
              <a:gd name="T1" fmla="*/ 0 h 256"/>
              <a:gd name="T2" fmla="*/ 133 w 177"/>
              <a:gd name="T3" fmla="*/ 1 h 256"/>
              <a:gd name="T4" fmla="*/ 125 w 177"/>
              <a:gd name="T5" fmla="*/ 5 h 256"/>
              <a:gd name="T6" fmla="*/ 115 w 177"/>
              <a:gd name="T7" fmla="*/ 12 h 256"/>
              <a:gd name="T8" fmla="*/ 102 w 177"/>
              <a:gd name="T9" fmla="*/ 21 h 256"/>
              <a:gd name="T10" fmla="*/ 87 w 177"/>
              <a:gd name="T11" fmla="*/ 33 h 256"/>
              <a:gd name="T12" fmla="*/ 73 w 177"/>
              <a:gd name="T13" fmla="*/ 47 h 256"/>
              <a:gd name="T14" fmla="*/ 60 w 177"/>
              <a:gd name="T15" fmla="*/ 65 h 256"/>
              <a:gd name="T16" fmla="*/ 51 w 177"/>
              <a:gd name="T17" fmla="*/ 87 h 256"/>
              <a:gd name="T18" fmla="*/ 44 w 177"/>
              <a:gd name="T19" fmla="*/ 112 h 256"/>
              <a:gd name="T20" fmla="*/ 46 w 177"/>
              <a:gd name="T21" fmla="*/ 108 h 256"/>
              <a:gd name="T22" fmla="*/ 50 w 177"/>
              <a:gd name="T23" fmla="*/ 100 h 256"/>
              <a:gd name="T24" fmla="*/ 57 w 177"/>
              <a:gd name="T25" fmla="*/ 88 h 256"/>
              <a:gd name="T26" fmla="*/ 68 w 177"/>
              <a:gd name="T27" fmla="*/ 73 h 256"/>
              <a:gd name="T28" fmla="*/ 81 w 177"/>
              <a:gd name="T29" fmla="*/ 57 h 256"/>
              <a:gd name="T30" fmla="*/ 96 w 177"/>
              <a:gd name="T31" fmla="*/ 42 h 256"/>
              <a:gd name="T32" fmla="*/ 115 w 177"/>
              <a:gd name="T33" fmla="*/ 27 h 256"/>
              <a:gd name="T34" fmla="*/ 135 w 177"/>
              <a:gd name="T35" fmla="*/ 17 h 256"/>
              <a:gd name="T36" fmla="*/ 158 w 177"/>
              <a:gd name="T37" fmla="*/ 9 h 256"/>
              <a:gd name="T38" fmla="*/ 159 w 177"/>
              <a:gd name="T39" fmla="*/ 12 h 256"/>
              <a:gd name="T40" fmla="*/ 161 w 177"/>
              <a:gd name="T41" fmla="*/ 17 h 256"/>
              <a:gd name="T42" fmla="*/ 165 w 177"/>
              <a:gd name="T43" fmla="*/ 27 h 256"/>
              <a:gd name="T44" fmla="*/ 169 w 177"/>
              <a:gd name="T45" fmla="*/ 39 h 256"/>
              <a:gd name="T46" fmla="*/ 173 w 177"/>
              <a:gd name="T47" fmla="*/ 53 h 256"/>
              <a:gd name="T48" fmla="*/ 176 w 177"/>
              <a:gd name="T49" fmla="*/ 70 h 256"/>
              <a:gd name="T50" fmla="*/ 177 w 177"/>
              <a:gd name="T51" fmla="*/ 88 h 256"/>
              <a:gd name="T52" fmla="*/ 177 w 177"/>
              <a:gd name="T53" fmla="*/ 108 h 256"/>
              <a:gd name="T54" fmla="*/ 173 w 177"/>
              <a:gd name="T55" fmla="*/ 129 h 256"/>
              <a:gd name="T56" fmla="*/ 167 w 177"/>
              <a:gd name="T57" fmla="*/ 149 h 256"/>
              <a:gd name="T58" fmla="*/ 158 w 177"/>
              <a:gd name="T59" fmla="*/ 170 h 256"/>
              <a:gd name="T60" fmla="*/ 142 w 177"/>
              <a:gd name="T61" fmla="*/ 190 h 256"/>
              <a:gd name="T62" fmla="*/ 122 w 177"/>
              <a:gd name="T63" fmla="*/ 209 h 256"/>
              <a:gd name="T64" fmla="*/ 98 w 177"/>
              <a:gd name="T65" fmla="*/ 226 h 256"/>
              <a:gd name="T66" fmla="*/ 65 w 177"/>
              <a:gd name="T67" fmla="*/ 242 h 256"/>
              <a:gd name="T68" fmla="*/ 28 w 177"/>
              <a:gd name="T69" fmla="*/ 256 h 256"/>
              <a:gd name="T70" fmla="*/ 26 w 177"/>
              <a:gd name="T71" fmla="*/ 253 h 256"/>
              <a:gd name="T72" fmla="*/ 24 w 177"/>
              <a:gd name="T73" fmla="*/ 247 h 256"/>
              <a:gd name="T74" fmla="*/ 20 w 177"/>
              <a:gd name="T75" fmla="*/ 238 h 256"/>
              <a:gd name="T76" fmla="*/ 15 w 177"/>
              <a:gd name="T77" fmla="*/ 225 h 256"/>
              <a:gd name="T78" fmla="*/ 11 w 177"/>
              <a:gd name="T79" fmla="*/ 209 h 256"/>
              <a:gd name="T80" fmla="*/ 5 w 177"/>
              <a:gd name="T81" fmla="*/ 192 h 256"/>
              <a:gd name="T82" fmla="*/ 3 w 177"/>
              <a:gd name="T83" fmla="*/ 174 h 256"/>
              <a:gd name="T84" fmla="*/ 0 w 177"/>
              <a:gd name="T85" fmla="*/ 153 h 256"/>
              <a:gd name="T86" fmla="*/ 0 w 177"/>
              <a:gd name="T87" fmla="*/ 132 h 256"/>
              <a:gd name="T88" fmla="*/ 3 w 177"/>
              <a:gd name="T89" fmla="*/ 112 h 256"/>
              <a:gd name="T90" fmla="*/ 8 w 177"/>
              <a:gd name="T91" fmla="*/ 91 h 256"/>
              <a:gd name="T92" fmla="*/ 17 w 177"/>
              <a:gd name="T93" fmla="*/ 71 h 256"/>
              <a:gd name="T94" fmla="*/ 31 w 177"/>
              <a:gd name="T95" fmla="*/ 53 h 256"/>
              <a:gd name="T96" fmla="*/ 48 w 177"/>
              <a:gd name="T97" fmla="*/ 36 h 256"/>
              <a:gd name="T98" fmla="*/ 72 w 177"/>
              <a:gd name="T99" fmla="*/ 21 h 256"/>
              <a:gd name="T100" fmla="*/ 100 w 177"/>
              <a:gd name="T101" fmla="*/ 9 h 256"/>
              <a:gd name="T102" fmla="*/ 135 w 177"/>
              <a:gd name="T103" fmla="*/ 0 h 2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77" h="256">
                <a:moveTo>
                  <a:pt x="135" y="0"/>
                </a:moveTo>
                <a:lnTo>
                  <a:pt x="133" y="1"/>
                </a:lnTo>
                <a:lnTo>
                  <a:pt x="125" y="5"/>
                </a:lnTo>
                <a:lnTo>
                  <a:pt x="115" y="12"/>
                </a:lnTo>
                <a:lnTo>
                  <a:pt x="102" y="21"/>
                </a:lnTo>
                <a:lnTo>
                  <a:pt x="87" y="33"/>
                </a:lnTo>
                <a:lnTo>
                  <a:pt x="73" y="47"/>
                </a:lnTo>
                <a:lnTo>
                  <a:pt x="60" y="65"/>
                </a:lnTo>
                <a:lnTo>
                  <a:pt x="51" y="87"/>
                </a:lnTo>
                <a:lnTo>
                  <a:pt x="44" y="112"/>
                </a:lnTo>
                <a:lnTo>
                  <a:pt x="46" y="108"/>
                </a:lnTo>
                <a:lnTo>
                  <a:pt x="50" y="100"/>
                </a:lnTo>
                <a:lnTo>
                  <a:pt x="57" y="88"/>
                </a:lnTo>
                <a:lnTo>
                  <a:pt x="68" y="73"/>
                </a:lnTo>
                <a:lnTo>
                  <a:pt x="81" y="57"/>
                </a:lnTo>
                <a:lnTo>
                  <a:pt x="96" y="42"/>
                </a:lnTo>
                <a:lnTo>
                  <a:pt x="115" y="27"/>
                </a:lnTo>
                <a:lnTo>
                  <a:pt x="135" y="17"/>
                </a:lnTo>
                <a:lnTo>
                  <a:pt x="158" y="9"/>
                </a:lnTo>
                <a:lnTo>
                  <a:pt x="159" y="12"/>
                </a:lnTo>
                <a:lnTo>
                  <a:pt x="161" y="17"/>
                </a:lnTo>
                <a:lnTo>
                  <a:pt x="165" y="27"/>
                </a:lnTo>
                <a:lnTo>
                  <a:pt x="169" y="39"/>
                </a:lnTo>
                <a:lnTo>
                  <a:pt x="173" y="53"/>
                </a:lnTo>
                <a:lnTo>
                  <a:pt x="176" y="70"/>
                </a:lnTo>
                <a:lnTo>
                  <a:pt x="177" y="88"/>
                </a:lnTo>
                <a:lnTo>
                  <a:pt x="177" y="108"/>
                </a:lnTo>
                <a:lnTo>
                  <a:pt x="173" y="129"/>
                </a:lnTo>
                <a:lnTo>
                  <a:pt x="167" y="149"/>
                </a:lnTo>
                <a:lnTo>
                  <a:pt x="158" y="170"/>
                </a:lnTo>
                <a:lnTo>
                  <a:pt x="142" y="190"/>
                </a:lnTo>
                <a:lnTo>
                  <a:pt x="122" y="209"/>
                </a:lnTo>
                <a:lnTo>
                  <a:pt x="98" y="226"/>
                </a:lnTo>
                <a:lnTo>
                  <a:pt x="65" y="242"/>
                </a:lnTo>
                <a:lnTo>
                  <a:pt x="28" y="256"/>
                </a:lnTo>
                <a:lnTo>
                  <a:pt x="26" y="253"/>
                </a:lnTo>
                <a:lnTo>
                  <a:pt x="24" y="247"/>
                </a:lnTo>
                <a:lnTo>
                  <a:pt x="20" y="238"/>
                </a:lnTo>
                <a:lnTo>
                  <a:pt x="15" y="225"/>
                </a:lnTo>
                <a:lnTo>
                  <a:pt x="11" y="209"/>
                </a:lnTo>
                <a:lnTo>
                  <a:pt x="5" y="192"/>
                </a:lnTo>
                <a:lnTo>
                  <a:pt x="3" y="174"/>
                </a:lnTo>
                <a:lnTo>
                  <a:pt x="0" y="153"/>
                </a:lnTo>
                <a:lnTo>
                  <a:pt x="0" y="132"/>
                </a:lnTo>
                <a:lnTo>
                  <a:pt x="3" y="112"/>
                </a:lnTo>
                <a:lnTo>
                  <a:pt x="8" y="91"/>
                </a:lnTo>
                <a:lnTo>
                  <a:pt x="17" y="71"/>
                </a:lnTo>
                <a:lnTo>
                  <a:pt x="31" y="53"/>
                </a:lnTo>
                <a:lnTo>
                  <a:pt x="48" y="36"/>
                </a:lnTo>
                <a:lnTo>
                  <a:pt x="72" y="21"/>
                </a:lnTo>
                <a:lnTo>
                  <a:pt x="100" y="9"/>
                </a:lnTo>
                <a:lnTo>
                  <a:pt x="135" y="0"/>
                </a:lnTo>
                <a:close/>
              </a:path>
            </a:pathLst>
          </a:custGeom>
          <a:solidFill>
            <a:schemeClr val="accent3">
              <a:lumMod val="100000"/>
            </a:schemeClr>
          </a:solidFill>
          <a:ln w="0">
            <a:noFill/>
            <a:prstDash val="solid"/>
            <a:round/>
          </a:ln>
        </p:spPr>
        <p:txBody>
          <a:bodyPr anchor="ctr"/>
          <a:lstStyle/>
          <a:p>
            <a:pPr algn="ctr"/>
            <a:endParaRPr/>
          </a:p>
        </p:txBody>
      </p:sp>
      <p:sp>
        <p:nvSpPr>
          <p:cNvPr id="51" name="千图PPT彼岸天：ID 8661124库_任意多边形 50"/>
          <p:cNvSpPr/>
          <p:nvPr>
            <p:custDataLst>
              <p:tags r:id="rId35"/>
            </p:custDataLst>
          </p:nvPr>
        </p:nvSpPr>
        <p:spPr bwMode="auto">
          <a:xfrm>
            <a:off x="2904417" y="2779271"/>
            <a:ext cx="254132" cy="392499"/>
          </a:xfrm>
          <a:custGeom>
            <a:avLst/>
            <a:gdLst>
              <a:gd name="T0" fmla="*/ 60 w 175"/>
              <a:gd name="T1" fmla="*/ 0 h 266"/>
              <a:gd name="T2" fmla="*/ 61 w 175"/>
              <a:gd name="T3" fmla="*/ 1 h 266"/>
              <a:gd name="T4" fmla="*/ 66 w 175"/>
              <a:gd name="T5" fmla="*/ 2 h 266"/>
              <a:gd name="T6" fmla="*/ 75 w 175"/>
              <a:gd name="T7" fmla="*/ 6 h 266"/>
              <a:gd name="T8" fmla="*/ 84 w 175"/>
              <a:gd name="T9" fmla="*/ 11 h 266"/>
              <a:gd name="T10" fmla="*/ 97 w 175"/>
              <a:gd name="T11" fmla="*/ 18 h 266"/>
              <a:gd name="T12" fmla="*/ 110 w 175"/>
              <a:gd name="T13" fmla="*/ 27 h 266"/>
              <a:gd name="T14" fmla="*/ 123 w 175"/>
              <a:gd name="T15" fmla="*/ 37 h 266"/>
              <a:gd name="T16" fmla="*/ 136 w 175"/>
              <a:gd name="T17" fmla="*/ 49 h 266"/>
              <a:gd name="T18" fmla="*/ 148 w 175"/>
              <a:gd name="T19" fmla="*/ 65 h 266"/>
              <a:gd name="T20" fmla="*/ 158 w 175"/>
              <a:gd name="T21" fmla="*/ 80 h 266"/>
              <a:gd name="T22" fmla="*/ 167 w 175"/>
              <a:gd name="T23" fmla="*/ 100 h 266"/>
              <a:gd name="T24" fmla="*/ 173 w 175"/>
              <a:gd name="T25" fmla="*/ 120 h 266"/>
              <a:gd name="T26" fmla="*/ 175 w 175"/>
              <a:gd name="T27" fmla="*/ 145 h 266"/>
              <a:gd name="T28" fmla="*/ 174 w 175"/>
              <a:gd name="T29" fmla="*/ 171 h 266"/>
              <a:gd name="T30" fmla="*/ 169 w 175"/>
              <a:gd name="T31" fmla="*/ 200 h 266"/>
              <a:gd name="T32" fmla="*/ 157 w 175"/>
              <a:gd name="T33" fmla="*/ 232 h 266"/>
              <a:gd name="T34" fmla="*/ 140 w 175"/>
              <a:gd name="T35" fmla="*/ 266 h 266"/>
              <a:gd name="T36" fmla="*/ 139 w 175"/>
              <a:gd name="T37" fmla="*/ 266 h 266"/>
              <a:gd name="T38" fmla="*/ 132 w 175"/>
              <a:gd name="T39" fmla="*/ 263 h 266"/>
              <a:gd name="T40" fmla="*/ 122 w 175"/>
              <a:gd name="T41" fmla="*/ 259 h 266"/>
              <a:gd name="T42" fmla="*/ 110 w 175"/>
              <a:gd name="T43" fmla="*/ 253 h 266"/>
              <a:gd name="T44" fmla="*/ 96 w 175"/>
              <a:gd name="T45" fmla="*/ 246 h 266"/>
              <a:gd name="T46" fmla="*/ 80 w 175"/>
              <a:gd name="T47" fmla="*/ 237 h 266"/>
              <a:gd name="T48" fmla="*/ 65 w 175"/>
              <a:gd name="T49" fmla="*/ 226 h 266"/>
              <a:gd name="T50" fmla="*/ 49 w 175"/>
              <a:gd name="T51" fmla="*/ 213 h 266"/>
              <a:gd name="T52" fmla="*/ 35 w 175"/>
              <a:gd name="T53" fmla="*/ 198 h 266"/>
              <a:gd name="T54" fmla="*/ 22 w 175"/>
              <a:gd name="T55" fmla="*/ 181 h 266"/>
              <a:gd name="T56" fmla="*/ 11 w 175"/>
              <a:gd name="T57" fmla="*/ 163 h 266"/>
              <a:gd name="T58" fmla="*/ 4 w 175"/>
              <a:gd name="T59" fmla="*/ 143 h 266"/>
              <a:gd name="T60" fmla="*/ 0 w 175"/>
              <a:gd name="T61" fmla="*/ 120 h 266"/>
              <a:gd name="T62" fmla="*/ 1 w 175"/>
              <a:gd name="T63" fmla="*/ 96 h 266"/>
              <a:gd name="T64" fmla="*/ 6 w 175"/>
              <a:gd name="T65" fmla="*/ 70 h 266"/>
              <a:gd name="T66" fmla="*/ 18 w 175"/>
              <a:gd name="T67" fmla="*/ 40 h 266"/>
              <a:gd name="T68" fmla="*/ 36 w 175"/>
              <a:gd name="T69" fmla="*/ 9 h 266"/>
              <a:gd name="T70" fmla="*/ 35 w 175"/>
              <a:gd name="T71" fmla="*/ 11 h 266"/>
              <a:gd name="T72" fmla="*/ 32 w 175"/>
              <a:gd name="T73" fmla="*/ 21 h 266"/>
              <a:gd name="T74" fmla="*/ 30 w 175"/>
              <a:gd name="T75" fmla="*/ 32 h 266"/>
              <a:gd name="T76" fmla="*/ 27 w 175"/>
              <a:gd name="T77" fmla="*/ 48 h 266"/>
              <a:gd name="T78" fmla="*/ 24 w 175"/>
              <a:gd name="T79" fmla="*/ 66 h 266"/>
              <a:gd name="T80" fmla="*/ 26 w 175"/>
              <a:gd name="T81" fmla="*/ 87 h 266"/>
              <a:gd name="T82" fmla="*/ 30 w 175"/>
              <a:gd name="T83" fmla="*/ 109 h 266"/>
              <a:gd name="T84" fmla="*/ 37 w 175"/>
              <a:gd name="T85" fmla="*/ 131 h 266"/>
              <a:gd name="T86" fmla="*/ 50 w 175"/>
              <a:gd name="T87" fmla="*/ 153 h 266"/>
              <a:gd name="T88" fmla="*/ 49 w 175"/>
              <a:gd name="T89" fmla="*/ 149 h 266"/>
              <a:gd name="T90" fmla="*/ 47 w 175"/>
              <a:gd name="T91" fmla="*/ 140 h 266"/>
              <a:gd name="T92" fmla="*/ 43 w 175"/>
              <a:gd name="T93" fmla="*/ 127 h 266"/>
              <a:gd name="T94" fmla="*/ 40 w 175"/>
              <a:gd name="T95" fmla="*/ 109 h 266"/>
              <a:gd name="T96" fmla="*/ 37 w 175"/>
              <a:gd name="T97" fmla="*/ 88 h 266"/>
              <a:gd name="T98" fmla="*/ 37 w 175"/>
              <a:gd name="T99" fmla="*/ 66 h 266"/>
              <a:gd name="T100" fmla="*/ 41 w 175"/>
              <a:gd name="T101" fmla="*/ 44 h 266"/>
              <a:gd name="T102" fmla="*/ 48 w 175"/>
              <a:gd name="T103" fmla="*/ 22 h 266"/>
              <a:gd name="T104" fmla="*/ 60 w 175"/>
              <a:gd name="T105" fmla="*/ 0 h 2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75" h="266">
                <a:moveTo>
                  <a:pt x="60" y="0"/>
                </a:moveTo>
                <a:lnTo>
                  <a:pt x="61" y="1"/>
                </a:lnTo>
                <a:lnTo>
                  <a:pt x="66" y="2"/>
                </a:lnTo>
                <a:lnTo>
                  <a:pt x="75" y="6"/>
                </a:lnTo>
                <a:lnTo>
                  <a:pt x="84" y="11"/>
                </a:lnTo>
                <a:lnTo>
                  <a:pt x="97" y="18"/>
                </a:lnTo>
                <a:lnTo>
                  <a:pt x="110" y="27"/>
                </a:lnTo>
                <a:lnTo>
                  <a:pt x="123" y="37"/>
                </a:lnTo>
                <a:lnTo>
                  <a:pt x="136" y="49"/>
                </a:lnTo>
                <a:lnTo>
                  <a:pt x="148" y="65"/>
                </a:lnTo>
                <a:lnTo>
                  <a:pt x="158" y="80"/>
                </a:lnTo>
                <a:lnTo>
                  <a:pt x="167" y="100"/>
                </a:lnTo>
                <a:lnTo>
                  <a:pt x="173" y="120"/>
                </a:lnTo>
                <a:lnTo>
                  <a:pt x="175" y="145"/>
                </a:lnTo>
                <a:lnTo>
                  <a:pt x="174" y="171"/>
                </a:lnTo>
                <a:lnTo>
                  <a:pt x="169" y="200"/>
                </a:lnTo>
                <a:lnTo>
                  <a:pt x="157" y="232"/>
                </a:lnTo>
                <a:lnTo>
                  <a:pt x="140" y="266"/>
                </a:lnTo>
                <a:lnTo>
                  <a:pt x="139" y="266"/>
                </a:lnTo>
                <a:lnTo>
                  <a:pt x="132" y="263"/>
                </a:lnTo>
                <a:lnTo>
                  <a:pt x="122" y="259"/>
                </a:lnTo>
                <a:lnTo>
                  <a:pt x="110" y="253"/>
                </a:lnTo>
                <a:lnTo>
                  <a:pt x="96" y="246"/>
                </a:lnTo>
                <a:lnTo>
                  <a:pt x="80" y="237"/>
                </a:lnTo>
                <a:lnTo>
                  <a:pt x="65" y="226"/>
                </a:lnTo>
                <a:lnTo>
                  <a:pt x="49" y="213"/>
                </a:lnTo>
                <a:lnTo>
                  <a:pt x="35" y="198"/>
                </a:lnTo>
                <a:lnTo>
                  <a:pt x="22" y="181"/>
                </a:lnTo>
                <a:lnTo>
                  <a:pt x="11" y="163"/>
                </a:lnTo>
                <a:lnTo>
                  <a:pt x="4" y="143"/>
                </a:lnTo>
                <a:lnTo>
                  <a:pt x="0" y="120"/>
                </a:lnTo>
                <a:lnTo>
                  <a:pt x="1" y="96"/>
                </a:lnTo>
                <a:lnTo>
                  <a:pt x="6" y="70"/>
                </a:lnTo>
                <a:lnTo>
                  <a:pt x="18" y="40"/>
                </a:lnTo>
                <a:lnTo>
                  <a:pt x="36" y="9"/>
                </a:lnTo>
                <a:lnTo>
                  <a:pt x="35" y="11"/>
                </a:lnTo>
                <a:lnTo>
                  <a:pt x="32" y="21"/>
                </a:lnTo>
                <a:lnTo>
                  <a:pt x="30" y="32"/>
                </a:lnTo>
                <a:lnTo>
                  <a:pt x="27" y="48"/>
                </a:lnTo>
                <a:lnTo>
                  <a:pt x="24" y="66"/>
                </a:lnTo>
                <a:lnTo>
                  <a:pt x="26" y="87"/>
                </a:lnTo>
                <a:lnTo>
                  <a:pt x="30" y="109"/>
                </a:lnTo>
                <a:lnTo>
                  <a:pt x="37" y="131"/>
                </a:lnTo>
                <a:lnTo>
                  <a:pt x="50" y="153"/>
                </a:lnTo>
                <a:lnTo>
                  <a:pt x="49" y="149"/>
                </a:lnTo>
                <a:lnTo>
                  <a:pt x="47" y="140"/>
                </a:lnTo>
                <a:lnTo>
                  <a:pt x="43" y="127"/>
                </a:lnTo>
                <a:lnTo>
                  <a:pt x="40" y="109"/>
                </a:lnTo>
                <a:lnTo>
                  <a:pt x="37" y="88"/>
                </a:lnTo>
                <a:lnTo>
                  <a:pt x="37" y="66"/>
                </a:lnTo>
                <a:lnTo>
                  <a:pt x="41" y="44"/>
                </a:lnTo>
                <a:lnTo>
                  <a:pt x="48" y="22"/>
                </a:lnTo>
                <a:lnTo>
                  <a:pt x="60" y="0"/>
                </a:lnTo>
                <a:close/>
              </a:path>
            </a:pathLst>
          </a:custGeom>
          <a:solidFill>
            <a:schemeClr val="accent2">
              <a:lumMod val="100000"/>
            </a:schemeClr>
          </a:solidFill>
          <a:ln w="0">
            <a:noFill/>
            <a:prstDash val="solid"/>
            <a:round/>
          </a:ln>
        </p:spPr>
        <p:txBody>
          <a:bodyPr anchor="ctr"/>
          <a:lstStyle/>
          <a:p>
            <a:pPr algn="ctr"/>
            <a:endParaRPr/>
          </a:p>
        </p:txBody>
      </p:sp>
      <p:sp>
        <p:nvSpPr>
          <p:cNvPr id="52" name="千图PPT彼岸天：ID 8661124库_任意多边形 51"/>
          <p:cNvSpPr/>
          <p:nvPr>
            <p:custDataLst>
              <p:tags r:id="rId36"/>
            </p:custDataLst>
          </p:nvPr>
        </p:nvSpPr>
        <p:spPr bwMode="auto">
          <a:xfrm>
            <a:off x="3189045" y="3171770"/>
            <a:ext cx="257036" cy="377743"/>
          </a:xfrm>
          <a:custGeom>
            <a:avLst/>
            <a:gdLst>
              <a:gd name="T0" fmla="*/ 135 w 177"/>
              <a:gd name="T1" fmla="*/ 0 h 256"/>
              <a:gd name="T2" fmla="*/ 133 w 177"/>
              <a:gd name="T3" fmla="*/ 1 h 256"/>
              <a:gd name="T4" fmla="*/ 125 w 177"/>
              <a:gd name="T5" fmla="*/ 5 h 256"/>
              <a:gd name="T6" fmla="*/ 114 w 177"/>
              <a:gd name="T7" fmla="*/ 12 h 256"/>
              <a:gd name="T8" fmla="*/ 101 w 177"/>
              <a:gd name="T9" fmla="*/ 21 h 256"/>
              <a:gd name="T10" fmla="*/ 87 w 177"/>
              <a:gd name="T11" fmla="*/ 32 h 256"/>
              <a:gd name="T12" fmla="*/ 73 w 177"/>
              <a:gd name="T13" fmla="*/ 48 h 256"/>
              <a:gd name="T14" fmla="*/ 61 w 177"/>
              <a:gd name="T15" fmla="*/ 66 h 256"/>
              <a:gd name="T16" fmla="*/ 51 w 177"/>
              <a:gd name="T17" fmla="*/ 87 h 256"/>
              <a:gd name="T18" fmla="*/ 44 w 177"/>
              <a:gd name="T19" fmla="*/ 112 h 256"/>
              <a:gd name="T20" fmla="*/ 45 w 177"/>
              <a:gd name="T21" fmla="*/ 109 h 256"/>
              <a:gd name="T22" fmla="*/ 49 w 177"/>
              <a:gd name="T23" fmla="*/ 100 h 256"/>
              <a:gd name="T24" fmla="*/ 57 w 177"/>
              <a:gd name="T25" fmla="*/ 88 h 256"/>
              <a:gd name="T26" fmla="*/ 68 w 177"/>
              <a:gd name="T27" fmla="*/ 74 h 256"/>
              <a:gd name="T28" fmla="*/ 81 w 177"/>
              <a:gd name="T29" fmla="*/ 57 h 256"/>
              <a:gd name="T30" fmla="*/ 96 w 177"/>
              <a:gd name="T31" fmla="*/ 41 h 256"/>
              <a:gd name="T32" fmla="*/ 114 w 177"/>
              <a:gd name="T33" fmla="*/ 27 h 256"/>
              <a:gd name="T34" fmla="*/ 135 w 177"/>
              <a:gd name="T35" fmla="*/ 17 h 256"/>
              <a:gd name="T36" fmla="*/ 159 w 177"/>
              <a:gd name="T37" fmla="*/ 10 h 256"/>
              <a:gd name="T38" fmla="*/ 159 w 177"/>
              <a:gd name="T39" fmla="*/ 12 h 256"/>
              <a:gd name="T40" fmla="*/ 161 w 177"/>
              <a:gd name="T41" fmla="*/ 18 h 256"/>
              <a:gd name="T42" fmla="*/ 165 w 177"/>
              <a:gd name="T43" fmla="*/ 27 h 256"/>
              <a:gd name="T44" fmla="*/ 169 w 177"/>
              <a:gd name="T45" fmla="*/ 39 h 256"/>
              <a:gd name="T46" fmla="*/ 173 w 177"/>
              <a:gd name="T47" fmla="*/ 54 h 256"/>
              <a:gd name="T48" fmla="*/ 175 w 177"/>
              <a:gd name="T49" fmla="*/ 70 h 256"/>
              <a:gd name="T50" fmla="*/ 177 w 177"/>
              <a:gd name="T51" fmla="*/ 89 h 256"/>
              <a:gd name="T52" fmla="*/ 177 w 177"/>
              <a:gd name="T53" fmla="*/ 109 h 256"/>
              <a:gd name="T54" fmla="*/ 174 w 177"/>
              <a:gd name="T55" fmla="*/ 128 h 256"/>
              <a:gd name="T56" fmla="*/ 168 w 177"/>
              <a:gd name="T57" fmla="*/ 149 h 256"/>
              <a:gd name="T58" fmla="*/ 157 w 177"/>
              <a:gd name="T59" fmla="*/ 170 h 256"/>
              <a:gd name="T60" fmla="*/ 143 w 177"/>
              <a:gd name="T61" fmla="*/ 189 h 256"/>
              <a:gd name="T62" fmla="*/ 122 w 177"/>
              <a:gd name="T63" fmla="*/ 209 h 256"/>
              <a:gd name="T64" fmla="*/ 97 w 177"/>
              <a:gd name="T65" fmla="*/ 226 h 256"/>
              <a:gd name="T66" fmla="*/ 66 w 177"/>
              <a:gd name="T67" fmla="*/ 243 h 256"/>
              <a:gd name="T68" fmla="*/ 27 w 177"/>
              <a:gd name="T69" fmla="*/ 256 h 256"/>
              <a:gd name="T70" fmla="*/ 26 w 177"/>
              <a:gd name="T71" fmla="*/ 253 h 256"/>
              <a:gd name="T72" fmla="*/ 23 w 177"/>
              <a:gd name="T73" fmla="*/ 248 h 256"/>
              <a:gd name="T74" fmla="*/ 19 w 177"/>
              <a:gd name="T75" fmla="*/ 237 h 256"/>
              <a:gd name="T76" fmla="*/ 14 w 177"/>
              <a:gd name="T77" fmla="*/ 224 h 256"/>
              <a:gd name="T78" fmla="*/ 10 w 177"/>
              <a:gd name="T79" fmla="*/ 210 h 256"/>
              <a:gd name="T80" fmla="*/ 5 w 177"/>
              <a:gd name="T81" fmla="*/ 192 h 256"/>
              <a:gd name="T82" fmla="*/ 3 w 177"/>
              <a:gd name="T83" fmla="*/ 174 h 256"/>
              <a:gd name="T84" fmla="*/ 0 w 177"/>
              <a:gd name="T85" fmla="*/ 154 h 256"/>
              <a:gd name="T86" fmla="*/ 0 w 177"/>
              <a:gd name="T87" fmla="*/ 134 h 256"/>
              <a:gd name="T88" fmla="*/ 3 w 177"/>
              <a:gd name="T89" fmla="*/ 113 h 256"/>
              <a:gd name="T90" fmla="*/ 9 w 177"/>
              <a:gd name="T91" fmla="*/ 92 h 256"/>
              <a:gd name="T92" fmla="*/ 18 w 177"/>
              <a:gd name="T93" fmla="*/ 71 h 256"/>
              <a:gd name="T94" fmla="*/ 31 w 177"/>
              <a:gd name="T95" fmla="*/ 53 h 256"/>
              <a:gd name="T96" fmla="*/ 49 w 177"/>
              <a:gd name="T97" fmla="*/ 36 h 256"/>
              <a:gd name="T98" fmla="*/ 71 w 177"/>
              <a:gd name="T99" fmla="*/ 22 h 256"/>
              <a:gd name="T100" fmla="*/ 100 w 177"/>
              <a:gd name="T101" fmla="*/ 9 h 256"/>
              <a:gd name="T102" fmla="*/ 135 w 177"/>
              <a:gd name="T103" fmla="*/ 0 h 2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77" h="256">
                <a:moveTo>
                  <a:pt x="135" y="0"/>
                </a:moveTo>
                <a:lnTo>
                  <a:pt x="133" y="1"/>
                </a:lnTo>
                <a:lnTo>
                  <a:pt x="125" y="5"/>
                </a:lnTo>
                <a:lnTo>
                  <a:pt x="114" y="12"/>
                </a:lnTo>
                <a:lnTo>
                  <a:pt x="101" y="21"/>
                </a:lnTo>
                <a:lnTo>
                  <a:pt x="87" y="32"/>
                </a:lnTo>
                <a:lnTo>
                  <a:pt x="73" y="48"/>
                </a:lnTo>
                <a:lnTo>
                  <a:pt x="61" y="66"/>
                </a:lnTo>
                <a:lnTo>
                  <a:pt x="51" y="87"/>
                </a:lnTo>
                <a:lnTo>
                  <a:pt x="44" y="112"/>
                </a:lnTo>
                <a:lnTo>
                  <a:pt x="45" y="109"/>
                </a:lnTo>
                <a:lnTo>
                  <a:pt x="49" y="100"/>
                </a:lnTo>
                <a:lnTo>
                  <a:pt x="57" y="88"/>
                </a:lnTo>
                <a:lnTo>
                  <a:pt x="68" y="74"/>
                </a:lnTo>
                <a:lnTo>
                  <a:pt x="81" y="57"/>
                </a:lnTo>
                <a:lnTo>
                  <a:pt x="96" y="41"/>
                </a:lnTo>
                <a:lnTo>
                  <a:pt x="114" y="27"/>
                </a:lnTo>
                <a:lnTo>
                  <a:pt x="135" y="17"/>
                </a:lnTo>
                <a:lnTo>
                  <a:pt x="159" y="10"/>
                </a:lnTo>
                <a:lnTo>
                  <a:pt x="159" y="12"/>
                </a:lnTo>
                <a:lnTo>
                  <a:pt x="161" y="18"/>
                </a:lnTo>
                <a:lnTo>
                  <a:pt x="165" y="27"/>
                </a:lnTo>
                <a:lnTo>
                  <a:pt x="169" y="39"/>
                </a:lnTo>
                <a:lnTo>
                  <a:pt x="173" y="54"/>
                </a:lnTo>
                <a:lnTo>
                  <a:pt x="175" y="70"/>
                </a:lnTo>
                <a:lnTo>
                  <a:pt x="177" y="89"/>
                </a:lnTo>
                <a:lnTo>
                  <a:pt x="177" y="109"/>
                </a:lnTo>
                <a:lnTo>
                  <a:pt x="174" y="128"/>
                </a:lnTo>
                <a:lnTo>
                  <a:pt x="168" y="149"/>
                </a:lnTo>
                <a:lnTo>
                  <a:pt x="157" y="170"/>
                </a:lnTo>
                <a:lnTo>
                  <a:pt x="143" y="189"/>
                </a:lnTo>
                <a:lnTo>
                  <a:pt x="122" y="209"/>
                </a:lnTo>
                <a:lnTo>
                  <a:pt x="97" y="226"/>
                </a:lnTo>
                <a:lnTo>
                  <a:pt x="66" y="243"/>
                </a:lnTo>
                <a:lnTo>
                  <a:pt x="27" y="256"/>
                </a:lnTo>
                <a:lnTo>
                  <a:pt x="26" y="253"/>
                </a:lnTo>
                <a:lnTo>
                  <a:pt x="23" y="248"/>
                </a:lnTo>
                <a:lnTo>
                  <a:pt x="19" y="237"/>
                </a:lnTo>
                <a:lnTo>
                  <a:pt x="14" y="224"/>
                </a:lnTo>
                <a:lnTo>
                  <a:pt x="10" y="210"/>
                </a:lnTo>
                <a:lnTo>
                  <a:pt x="5" y="192"/>
                </a:lnTo>
                <a:lnTo>
                  <a:pt x="3" y="174"/>
                </a:lnTo>
                <a:lnTo>
                  <a:pt x="0" y="154"/>
                </a:lnTo>
                <a:lnTo>
                  <a:pt x="0" y="134"/>
                </a:lnTo>
                <a:lnTo>
                  <a:pt x="3" y="113"/>
                </a:lnTo>
                <a:lnTo>
                  <a:pt x="9" y="92"/>
                </a:lnTo>
                <a:lnTo>
                  <a:pt x="18" y="71"/>
                </a:lnTo>
                <a:lnTo>
                  <a:pt x="31" y="53"/>
                </a:lnTo>
                <a:lnTo>
                  <a:pt x="49" y="36"/>
                </a:lnTo>
                <a:lnTo>
                  <a:pt x="71" y="22"/>
                </a:lnTo>
                <a:lnTo>
                  <a:pt x="100" y="9"/>
                </a:lnTo>
                <a:lnTo>
                  <a:pt x="135" y="0"/>
                </a:lnTo>
                <a:close/>
              </a:path>
            </a:pathLst>
          </a:custGeom>
          <a:solidFill>
            <a:schemeClr val="accent3">
              <a:lumMod val="100000"/>
            </a:schemeClr>
          </a:solidFill>
          <a:ln w="0">
            <a:noFill/>
            <a:prstDash val="solid"/>
            <a:round/>
          </a:ln>
        </p:spPr>
        <p:txBody>
          <a:bodyPr anchor="ctr"/>
          <a:lstStyle/>
          <a:p>
            <a:pPr algn="ctr"/>
            <a:endParaRPr/>
          </a:p>
        </p:txBody>
      </p:sp>
      <p:sp>
        <p:nvSpPr>
          <p:cNvPr id="53" name="千图PPT彼岸天：ID 8661124库_任意多边形 52"/>
          <p:cNvSpPr/>
          <p:nvPr>
            <p:custDataLst>
              <p:tags r:id="rId37"/>
            </p:custDataLst>
          </p:nvPr>
        </p:nvSpPr>
        <p:spPr bwMode="auto">
          <a:xfrm>
            <a:off x="1289592" y="2026735"/>
            <a:ext cx="4228751" cy="3681523"/>
          </a:xfrm>
          <a:custGeom>
            <a:avLst/>
            <a:gdLst>
              <a:gd name="T0" fmla="*/ 1771 w 2912"/>
              <a:gd name="T1" fmla="*/ 212 h 2495"/>
              <a:gd name="T2" fmla="*/ 1821 w 2912"/>
              <a:gd name="T3" fmla="*/ 523 h 2495"/>
              <a:gd name="T4" fmla="*/ 2166 w 2912"/>
              <a:gd name="T5" fmla="*/ 719 h 2495"/>
              <a:gd name="T6" fmla="*/ 2127 w 2912"/>
              <a:gd name="T7" fmla="*/ 721 h 2495"/>
              <a:gd name="T8" fmla="*/ 1993 w 2912"/>
              <a:gd name="T9" fmla="*/ 734 h 2495"/>
              <a:gd name="T10" fmla="*/ 1970 w 2912"/>
              <a:gd name="T11" fmla="*/ 668 h 2495"/>
              <a:gd name="T12" fmla="*/ 1784 w 2912"/>
              <a:gd name="T13" fmla="*/ 579 h 2495"/>
              <a:gd name="T14" fmla="*/ 1693 w 2912"/>
              <a:gd name="T15" fmla="*/ 823 h 2495"/>
              <a:gd name="T16" fmla="*/ 1672 w 2912"/>
              <a:gd name="T17" fmla="*/ 1263 h 2495"/>
              <a:gd name="T18" fmla="*/ 2279 w 2912"/>
              <a:gd name="T19" fmla="*/ 1043 h 2495"/>
              <a:gd name="T20" fmla="*/ 2512 w 2912"/>
              <a:gd name="T21" fmla="*/ 751 h 2495"/>
              <a:gd name="T22" fmla="*/ 2531 w 2912"/>
              <a:gd name="T23" fmla="*/ 416 h 2495"/>
              <a:gd name="T24" fmla="*/ 2540 w 2912"/>
              <a:gd name="T25" fmla="*/ 680 h 2495"/>
              <a:gd name="T26" fmla="*/ 2714 w 2912"/>
              <a:gd name="T27" fmla="*/ 610 h 2495"/>
              <a:gd name="T28" fmla="*/ 2812 w 2912"/>
              <a:gd name="T29" fmla="*/ 553 h 2495"/>
              <a:gd name="T30" fmla="*/ 2414 w 2912"/>
              <a:gd name="T31" fmla="*/ 1060 h 2495"/>
              <a:gd name="T32" fmla="*/ 2656 w 2912"/>
              <a:gd name="T33" fmla="*/ 1202 h 2495"/>
              <a:gd name="T34" fmla="*/ 2899 w 2912"/>
              <a:gd name="T35" fmla="*/ 1204 h 2495"/>
              <a:gd name="T36" fmla="*/ 2652 w 2912"/>
              <a:gd name="T37" fmla="*/ 1277 h 2495"/>
              <a:gd name="T38" fmla="*/ 2305 w 2912"/>
              <a:gd name="T39" fmla="*/ 1129 h 2495"/>
              <a:gd name="T40" fmla="*/ 1921 w 2912"/>
              <a:gd name="T41" fmla="*/ 1342 h 2495"/>
              <a:gd name="T42" fmla="*/ 1916 w 2912"/>
              <a:gd name="T43" fmla="*/ 1456 h 2495"/>
              <a:gd name="T44" fmla="*/ 2436 w 2912"/>
              <a:gd name="T45" fmla="*/ 1563 h 2495"/>
              <a:gd name="T46" fmla="*/ 2652 w 2912"/>
              <a:gd name="T47" fmla="*/ 1526 h 2495"/>
              <a:gd name="T48" fmla="*/ 2372 w 2912"/>
              <a:gd name="T49" fmla="*/ 1620 h 2495"/>
              <a:gd name="T50" fmla="*/ 2395 w 2912"/>
              <a:gd name="T51" fmla="*/ 1808 h 2495"/>
              <a:gd name="T52" fmla="*/ 2223 w 2912"/>
              <a:gd name="T53" fmla="*/ 1608 h 2495"/>
              <a:gd name="T54" fmla="*/ 1763 w 2912"/>
              <a:gd name="T55" fmla="*/ 1592 h 2495"/>
              <a:gd name="T56" fmla="*/ 1711 w 2912"/>
              <a:gd name="T57" fmla="*/ 2043 h 2495"/>
              <a:gd name="T58" fmla="*/ 1944 w 2912"/>
              <a:gd name="T59" fmla="*/ 2432 h 2495"/>
              <a:gd name="T60" fmla="*/ 1675 w 2912"/>
              <a:gd name="T61" fmla="*/ 2448 h 2495"/>
              <a:gd name="T62" fmla="*/ 1097 w 2912"/>
              <a:gd name="T63" fmla="*/ 2487 h 2495"/>
              <a:gd name="T64" fmla="*/ 1415 w 2912"/>
              <a:gd name="T65" fmla="*/ 2369 h 2495"/>
              <a:gd name="T66" fmla="*/ 1296 w 2912"/>
              <a:gd name="T67" fmla="*/ 1765 h 2495"/>
              <a:gd name="T68" fmla="*/ 867 w 2912"/>
              <a:gd name="T69" fmla="*/ 1553 h 2495"/>
              <a:gd name="T70" fmla="*/ 596 w 2912"/>
              <a:gd name="T71" fmla="*/ 1669 h 2495"/>
              <a:gd name="T72" fmla="*/ 372 w 2912"/>
              <a:gd name="T73" fmla="*/ 1769 h 2495"/>
              <a:gd name="T74" fmla="*/ 574 w 2912"/>
              <a:gd name="T75" fmla="*/ 1595 h 2495"/>
              <a:gd name="T76" fmla="*/ 281 w 2912"/>
              <a:gd name="T77" fmla="*/ 1443 h 2495"/>
              <a:gd name="T78" fmla="*/ 2 w 2912"/>
              <a:gd name="T79" fmla="*/ 1182 h 2495"/>
              <a:gd name="T80" fmla="*/ 232 w 2912"/>
              <a:gd name="T81" fmla="*/ 1374 h 2495"/>
              <a:gd name="T82" fmla="*/ 367 w 2912"/>
              <a:gd name="T83" fmla="*/ 1342 h 2495"/>
              <a:gd name="T84" fmla="*/ 420 w 2912"/>
              <a:gd name="T85" fmla="*/ 1194 h 2495"/>
              <a:gd name="T86" fmla="*/ 488 w 2912"/>
              <a:gd name="T87" fmla="*/ 1417 h 2495"/>
              <a:gd name="T88" fmla="*/ 984 w 2912"/>
              <a:gd name="T89" fmla="*/ 1443 h 2495"/>
              <a:gd name="T90" fmla="*/ 1199 w 2912"/>
              <a:gd name="T91" fmla="*/ 1196 h 2495"/>
              <a:gd name="T92" fmla="*/ 926 w 2912"/>
              <a:gd name="T93" fmla="*/ 678 h 2495"/>
              <a:gd name="T94" fmla="*/ 648 w 2912"/>
              <a:gd name="T95" fmla="*/ 566 h 2495"/>
              <a:gd name="T96" fmla="*/ 849 w 2912"/>
              <a:gd name="T97" fmla="*/ 630 h 2495"/>
              <a:gd name="T98" fmla="*/ 837 w 2912"/>
              <a:gd name="T99" fmla="*/ 342 h 2495"/>
              <a:gd name="T100" fmla="*/ 912 w 2912"/>
              <a:gd name="T101" fmla="*/ 194 h 2495"/>
              <a:gd name="T102" fmla="*/ 940 w 2912"/>
              <a:gd name="T103" fmla="*/ 460 h 2495"/>
              <a:gd name="T104" fmla="*/ 1181 w 2912"/>
              <a:gd name="T105" fmla="*/ 331 h 2495"/>
              <a:gd name="T106" fmla="*/ 947 w 2912"/>
              <a:gd name="T107" fmla="*/ 528 h 2495"/>
              <a:gd name="T108" fmla="*/ 1166 w 2912"/>
              <a:gd name="T109" fmla="*/ 904 h 2495"/>
              <a:gd name="T110" fmla="*/ 1496 w 2912"/>
              <a:gd name="T111" fmla="*/ 1139 h 2495"/>
              <a:gd name="T112" fmla="*/ 1564 w 2912"/>
              <a:gd name="T113" fmla="*/ 746 h 2495"/>
              <a:gd name="T114" fmla="*/ 1334 w 2912"/>
              <a:gd name="T115" fmla="*/ 449 h 2495"/>
              <a:gd name="T116" fmla="*/ 1517 w 2912"/>
              <a:gd name="T117" fmla="*/ 654 h 2495"/>
              <a:gd name="T118" fmla="*/ 1701 w 2912"/>
              <a:gd name="T119" fmla="*/ 386 h 24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2912" h="2495">
                <a:moveTo>
                  <a:pt x="1750" y="0"/>
                </a:moveTo>
                <a:lnTo>
                  <a:pt x="1750" y="2"/>
                </a:lnTo>
                <a:lnTo>
                  <a:pt x="1752" y="7"/>
                </a:lnTo>
                <a:lnTo>
                  <a:pt x="1755" y="16"/>
                </a:lnTo>
                <a:lnTo>
                  <a:pt x="1759" y="31"/>
                </a:lnTo>
                <a:lnTo>
                  <a:pt x="1763" y="49"/>
                </a:lnTo>
                <a:lnTo>
                  <a:pt x="1765" y="72"/>
                </a:lnTo>
                <a:lnTo>
                  <a:pt x="1768" y="100"/>
                </a:lnTo>
                <a:lnTo>
                  <a:pt x="1771" y="132"/>
                </a:lnTo>
                <a:lnTo>
                  <a:pt x="1772" y="170"/>
                </a:lnTo>
                <a:lnTo>
                  <a:pt x="1771" y="212"/>
                </a:lnTo>
                <a:lnTo>
                  <a:pt x="1768" y="262"/>
                </a:lnTo>
                <a:lnTo>
                  <a:pt x="1763" y="315"/>
                </a:lnTo>
                <a:lnTo>
                  <a:pt x="1756" y="376"/>
                </a:lnTo>
                <a:lnTo>
                  <a:pt x="1746" y="442"/>
                </a:lnTo>
                <a:lnTo>
                  <a:pt x="1732" y="515"/>
                </a:lnTo>
                <a:lnTo>
                  <a:pt x="1734" y="515"/>
                </a:lnTo>
                <a:lnTo>
                  <a:pt x="1743" y="515"/>
                </a:lnTo>
                <a:lnTo>
                  <a:pt x="1756" y="516"/>
                </a:lnTo>
                <a:lnTo>
                  <a:pt x="1775" y="518"/>
                </a:lnTo>
                <a:lnTo>
                  <a:pt x="1797" y="519"/>
                </a:lnTo>
                <a:lnTo>
                  <a:pt x="1821" y="523"/>
                </a:lnTo>
                <a:lnTo>
                  <a:pt x="1850" y="528"/>
                </a:lnTo>
                <a:lnTo>
                  <a:pt x="1880" y="534"/>
                </a:lnTo>
                <a:lnTo>
                  <a:pt x="1912" y="543"/>
                </a:lnTo>
                <a:lnTo>
                  <a:pt x="1946" y="555"/>
                </a:lnTo>
                <a:lnTo>
                  <a:pt x="1980" y="568"/>
                </a:lnTo>
                <a:lnTo>
                  <a:pt x="2014" y="585"/>
                </a:lnTo>
                <a:lnTo>
                  <a:pt x="2048" y="604"/>
                </a:lnTo>
                <a:lnTo>
                  <a:pt x="2080" y="628"/>
                </a:lnTo>
                <a:lnTo>
                  <a:pt x="2111" y="654"/>
                </a:lnTo>
                <a:lnTo>
                  <a:pt x="2140" y="685"/>
                </a:lnTo>
                <a:lnTo>
                  <a:pt x="2166" y="719"/>
                </a:lnTo>
                <a:lnTo>
                  <a:pt x="2189" y="758"/>
                </a:lnTo>
                <a:lnTo>
                  <a:pt x="2207" y="802"/>
                </a:lnTo>
                <a:lnTo>
                  <a:pt x="2223" y="850"/>
                </a:lnTo>
                <a:lnTo>
                  <a:pt x="2222" y="847"/>
                </a:lnTo>
                <a:lnTo>
                  <a:pt x="2216" y="838"/>
                </a:lnTo>
                <a:lnTo>
                  <a:pt x="2209" y="825"/>
                </a:lnTo>
                <a:lnTo>
                  <a:pt x="2197" y="807"/>
                </a:lnTo>
                <a:lnTo>
                  <a:pt x="2183" y="788"/>
                </a:lnTo>
                <a:lnTo>
                  <a:pt x="2167" y="765"/>
                </a:lnTo>
                <a:lnTo>
                  <a:pt x="2148" y="743"/>
                </a:lnTo>
                <a:lnTo>
                  <a:pt x="2127" y="721"/>
                </a:lnTo>
                <a:lnTo>
                  <a:pt x="2103" y="699"/>
                </a:lnTo>
                <a:lnTo>
                  <a:pt x="2077" y="681"/>
                </a:lnTo>
                <a:lnTo>
                  <a:pt x="2051" y="666"/>
                </a:lnTo>
                <a:lnTo>
                  <a:pt x="2022" y="654"/>
                </a:lnTo>
                <a:lnTo>
                  <a:pt x="1992" y="647"/>
                </a:lnTo>
                <a:lnTo>
                  <a:pt x="1993" y="650"/>
                </a:lnTo>
                <a:lnTo>
                  <a:pt x="1996" y="659"/>
                </a:lnTo>
                <a:lnTo>
                  <a:pt x="1997" y="672"/>
                </a:lnTo>
                <a:lnTo>
                  <a:pt x="1998" y="690"/>
                </a:lnTo>
                <a:lnTo>
                  <a:pt x="1997" y="711"/>
                </a:lnTo>
                <a:lnTo>
                  <a:pt x="1993" y="734"/>
                </a:lnTo>
                <a:lnTo>
                  <a:pt x="1984" y="759"/>
                </a:lnTo>
                <a:lnTo>
                  <a:pt x="1968" y="785"/>
                </a:lnTo>
                <a:lnTo>
                  <a:pt x="1946" y="812"/>
                </a:lnTo>
                <a:lnTo>
                  <a:pt x="1949" y="810"/>
                </a:lnTo>
                <a:lnTo>
                  <a:pt x="1953" y="802"/>
                </a:lnTo>
                <a:lnTo>
                  <a:pt x="1960" y="790"/>
                </a:lnTo>
                <a:lnTo>
                  <a:pt x="1967" y="773"/>
                </a:lnTo>
                <a:lnTo>
                  <a:pt x="1972" y="751"/>
                </a:lnTo>
                <a:lnTo>
                  <a:pt x="1976" y="727"/>
                </a:lnTo>
                <a:lnTo>
                  <a:pt x="1976" y="699"/>
                </a:lnTo>
                <a:lnTo>
                  <a:pt x="1970" y="668"/>
                </a:lnTo>
                <a:lnTo>
                  <a:pt x="1958" y="633"/>
                </a:lnTo>
                <a:lnTo>
                  <a:pt x="1955" y="632"/>
                </a:lnTo>
                <a:lnTo>
                  <a:pt x="1947" y="628"/>
                </a:lnTo>
                <a:lnTo>
                  <a:pt x="1934" y="623"/>
                </a:lnTo>
                <a:lnTo>
                  <a:pt x="1919" y="615"/>
                </a:lnTo>
                <a:lnTo>
                  <a:pt x="1899" y="607"/>
                </a:lnTo>
                <a:lnTo>
                  <a:pt x="1877" y="599"/>
                </a:lnTo>
                <a:lnTo>
                  <a:pt x="1855" y="592"/>
                </a:lnTo>
                <a:lnTo>
                  <a:pt x="1830" y="585"/>
                </a:lnTo>
                <a:lnTo>
                  <a:pt x="1807" y="581"/>
                </a:lnTo>
                <a:lnTo>
                  <a:pt x="1784" y="579"/>
                </a:lnTo>
                <a:lnTo>
                  <a:pt x="1763" y="580"/>
                </a:lnTo>
                <a:lnTo>
                  <a:pt x="1742" y="584"/>
                </a:lnTo>
                <a:lnTo>
                  <a:pt x="1725" y="593"/>
                </a:lnTo>
                <a:lnTo>
                  <a:pt x="1725" y="597"/>
                </a:lnTo>
                <a:lnTo>
                  <a:pt x="1724" y="610"/>
                </a:lnTo>
                <a:lnTo>
                  <a:pt x="1721" y="629"/>
                </a:lnTo>
                <a:lnTo>
                  <a:pt x="1717" y="655"/>
                </a:lnTo>
                <a:lnTo>
                  <a:pt x="1712" y="689"/>
                </a:lnTo>
                <a:lnTo>
                  <a:pt x="1707" y="728"/>
                </a:lnTo>
                <a:lnTo>
                  <a:pt x="1701" y="773"/>
                </a:lnTo>
                <a:lnTo>
                  <a:pt x="1693" y="823"/>
                </a:lnTo>
                <a:lnTo>
                  <a:pt x="1684" y="877"/>
                </a:lnTo>
                <a:lnTo>
                  <a:pt x="1673" y="936"/>
                </a:lnTo>
                <a:lnTo>
                  <a:pt x="1662" y="998"/>
                </a:lnTo>
                <a:lnTo>
                  <a:pt x="1650" y="1063"/>
                </a:lnTo>
                <a:lnTo>
                  <a:pt x="1636" y="1130"/>
                </a:lnTo>
                <a:lnTo>
                  <a:pt x="1621" y="1199"/>
                </a:lnTo>
                <a:lnTo>
                  <a:pt x="1606" y="1269"/>
                </a:lnTo>
                <a:lnTo>
                  <a:pt x="1611" y="1269"/>
                </a:lnTo>
                <a:lnTo>
                  <a:pt x="1623" y="1268"/>
                </a:lnTo>
                <a:lnTo>
                  <a:pt x="1643" y="1267"/>
                </a:lnTo>
                <a:lnTo>
                  <a:pt x="1672" y="1263"/>
                </a:lnTo>
                <a:lnTo>
                  <a:pt x="1706" y="1257"/>
                </a:lnTo>
                <a:lnTo>
                  <a:pt x="1746" y="1250"/>
                </a:lnTo>
                <a:lnTo>
                  <a:pt x="1791" y="1241"/>
                </a:lnTo>
                <a:lnTo>
                  <a:pt x="1842" y="1228"/>
                </a:lnTo>
                <a:lnTo>
                  <a:pt x="1897" y="1213"/>
                </a:lnTo>
                <a:lnTo>
                  <a:pt x="1955" y="1195"/>
                </a:lnTo>
                <a:lnTo>
                  <a:pt x="2016" y="1173"/>
                </a:lnTo>
                <a:lnTo>
                  <a:pt x="2080" y="1147"/>
                </a:lnTo>
                <a:lnTo>
                  <a:pt x="2146" y="1117"/>
                </a:lnTo>
                <a:lnTo>
                  <a:pt x="2213" y="1082"/>
                </a:lnTo>
                <a:lnTo>
                  <a:pt x="2279" y="1043"/>
                </a:lnTo>
                <a:lnTo>
                  <a:pt x="2346" y="999"/>
                </a:lnTo>
                <a:lnTo>
                  <a:pt x="2413" y="950"/>
                </a:lnTo>
                <a:lnTo>
                  <a:pt x="2478" y="895"/>
                </a:lnTo>
                <a:lnTo>
                  <a:pt x="2541" y="833"/>
                </a:lnTo>
                <a:lnTo>
                  <a:pt x="2543" y="830"/>
                </a:lnTo>
                <a:lnTo>
                  <a:pt x="2540" y="824"/>
                </a:lnTo>
                <a:lnTo>
                  <a:pt x="2538" y="815"/>
                </a:lnTo>
                <a:lnTo>
                  <a:pt x="2531" y="803"/>
                </a:lnTo>
                <a:lnTo>
                  <a:pt x="2526" y="789"/>
                </a:lnTo>
                <a:lnTo>
                  <a:pt x="2518" y="772"/>
                </a:lnTo>
                <a:lnTo>
                  <a:pt x="2512" y="751"/>
                </a:lnTo>
                <a:lnTo>
                  <a:pt x="2505" y="728"/>
                </a:lnTo>
                <a:lnTo>
                  <a:pt x="2500" y="701"/>
                </a:lnTo>
                <a:lnTo>
                  <a:pt x="2496" y="671"/>
                </a:lnTo>
                <a:lnTo>
                  <a:pt x="2493" y="636"/>
                </a:lnTo>
                <a:lnTo>
                  <a:pt x="2495" y="598"/>
                </a:lnTo>
                <a:lnTo>
                  <a:pt x="2499" y="555"/>
                </a:lnTo>
                <a:lnTo>
                  <a:pt x="2505" y="510"/>
                </a:lnTo>
                <a:lnTo>
                  <a:pt x="2517" y="459"/>
                </a:lnTo>
                <a:lnTo>
                  <a:pt x="2532" y="405"/>
                </a:lnTo>
                <a:lnTo>
                  <a:pt x="2532" y="407"/>
                </a:lnTo>
                <a:lnTo>
                  <a:pt x="2531" y="416"/>
                </a:lnTo>
                <a:lnTo>
                  <a:pt x="2531" y="429"/>
                </a:lnTo>
                <a:lnTo>
                  <a:pt x="2531" y="446"/>
                </a:lnTo>
                <a:lnTo>
                  <a:pt x="2530" y="467"/>
                </a:lnTo>
                <a:lnTo>
                  <a:pt x="2530" y="490"/>
                </a:lnTo>
                <a:lnTo>
                  <a:pt x="2530" y="515"/>
                </a:lnTo>
                <a:lnTo>
                  <a:pt x="2530" y="542"/>
                </a:lnTo>
                <a:lnTo>
                  <a:pt x="2531" y="571"/>
                </a:lnTo>
                <a:lnTo>
                  <a:pt x="2532" y="599"/>
                </a:lnTo>
                <a:lnTo>
                  <a:pt x="2534" y="627"/>
                </a:lnTo>
                <a:lnTo>
                  <a:pt x="2536" y="654"/>
                </a:lnTo>
                <a:lnTo>
                  <a:pt x="2540" y="680"/>
                </a:lnTo>
                <a:lnTo>
                  <a:pt x="2544" y="703"/>
                </a:lnTo>
                <a:lnTo>
                  <a:pt x="2551" y="724"/>
                </a:lnTo>
                <a:lnTo>
                  <a:pt x="2557" y="742"/>
                </a:lnTo>
                <a:lnTo>
                  <a:pt x="2565" y="755"/>
                </a:lnTo>
                <a:lnTo>
                  <a:pt x="2573" y="763"/>
                </a:lnTo>
                <a:lnTo>
                  <a:pt x="2583" y="767"/>
                </a:lnTo>
                <a:lnTo>
                  <a:pt x="2596" y="764"/>
                </a:lnTo>
                <a:lnTo>
                  <a:pt x="2609" y="755"/>
                </a:lnTo>
                <a:lnTo>
                  <a:pt x="2625" y="740"/>
                </a:lnTo>
                <a:lnTo>
                  <a:pt x="2671" y="677"/>
                </a:lnTo>
                <a:lnTo>
                  <a:pt x="2714" y="610"/>
                </a:lnTo>
                <a:lnTo>
                  <a:pt x="2756" y="538"/>
                </a:lnTo>
                <a:lnTo>
                  <a:pt x="2794" y="462"/>
                </a:lnTo>
                <a:lnTo>
                  <a:pt x="2827" y="380"/>
                </a:lnTo>
                <a:lnTo>
                  <a:pt x="2829" y="384"/>
                </a:lnTo>
                <a:lnTo>
                  <a:pt x="2829" y="393"/>
                </a:lnTo>
                <a:lnTo>
                  <a:pt x="2830" y="407"/>
                </a:lnTo>
                <a:lnTo>
                  <a:pt x="2829" y="428"/>
                </a:lnTo>
                <a:lnTo>
                  <a:pt x="2827" y="453"/>
                </a:lnTo>
                <a:lnTo>
                  <a:pt x="2825" y="482"/>
                </a:lnTo>
                <a:lnTo>
                  <a:pt x="2820" y="515"/>
                </a:lnTo>
                <a:lnTo>
                  <a:pt x="2812" y="553"/>
                </a:lnTo>
                <a:lnTo>
                  <a:pt x="2801" y="592"/>
                </a:lnTo>
                <a:lnTo>
                  <a:pt x="2787" y="634"/>
                </a:lnTo>
                <a:lnTo>
                  <a:pt x="2768" y="678"/>
                </a:lnTo>
                <a:lnTo>
                  <a:pt x="2745" y="725"/>
                </a:lnTo>
                <a:lnTo>
                  <a:pt x="2717" y="773"/>
                </a:lnTo>
                <a:lnTo>
                  <a:pt x="2683" y="821"/>
                </a:lnTo>
                <a:lnTo>
                  <a:pt x="2643" y="869"/>
                </a:lnTo>
                <a:lnTo>
                  <a:pt x="2597" y="919"/>
                </a:lnTo>
                <a:lnTo>
                  <a:pt x="2544" y="967"/>
                </a:lnTo>
                <a:lnTo>
                  <a:pt x="2483" y="1015"/>
                </a:lnTo>
                <a:lnTo>
                  <a:pt x="2414" y="1060"/>
                </a:lnTo>
                <a:lnTo>
                  <a:pt x="2418" y="1063"/>
                </a:lnTo>
                <a:lnTo>
                  <a:pt x="2426" y="1068"/>
                </a:lnTo>
                <a:lnTo>
                  <a:pt x="2437" y="1078"/>
                </a:lnTo>
                <a:lnTo>
                  <a:pt x="2456" y="1090"/>
                </a:lnTo>
                <a:lnTo>
                  <a:pt x="2476" y="1104"/>
                </a:lnTo>
                <a:lnTo>
                  <a:pt x="2500" y="1121"/>
                </a:lnTo>
                <a:lnTo>
                  <a:pt x="2527" y="1138"/>
                </a:lnTo>
                <a:lnTo>
                  <a:pt x="2557" y="1155"/>
                </a:lnTo>
                <a:lnTo>
                  <a:pt x="2588" y="1172"/>
                </a:lnTo>
                <a:lnTo>
                  <a:pt x="2622" y="1187"/>
                </a:lnTo>
                <a:lnTo>
                  <a:pt x="2656" y="1202"/>
                </a:lnTo>
                <a:lnTo>
                  <a:pt x="2691" y="1215"/>
                </a:lnTo>
                <a:lnTo>
                  <a:pt x="2725" y="1225"/>
                </a:lnTo>
                <a:lnTo>
                  <a:pt x="2760" y="1230"/>
                </a:lnTo>
                <a:lnTo>
                  <a:pt x="2794" y="1233"/>
                </a:lnTo>
                <a:lnTo>
                  <a:pt x="2826" y="1232"/>
                </a:lnTo>
                <a:lnTo>
                  <a:pt x="2857" y="1224"/>
                </a:lnTo>
                <a:lnTo>
                  <a:pt x="2886" y="1211"/>
                </a:lnTo>
                <a:lnTo>
                  <a:pt x="2912" y="1191"/>
                </a:lnTo>
                <a:lnTo>
                  <a:pt x="2911" y="1194"/>
                </a:lnTo>
                <a:lnTo>
                  <a:pt x="2907" y="1198"/>
                </a:lnTo>
                <a:lnTo>
                  <a:pt x="2899" y="1204"/>
                </a:lnTo>
                <a:lnTo>
                  <a:pt x="2890" y="1213"/>
                </a:lnTo>
                <a:lnTo>
                  <a:pt x="2877" y="1224"/>
                </a:lnTo>
                <a:lnTo>
                  <a:pt x="2862" y="1234"/>
                </a:lnTo>
                <a:lnTo>
                  <a:pt x="2844" y="1245"/>
                </a:lnTo>
                <a:lnTo>
                  <a:pt x="2825" y="1255"/>
                </a:lnTo>
                <a:lnTo>
                  <a:pt x="2801" y="1264"/>
                </a:lnTo>
                <a:lnTo>
                  <a:pt x="2777" y="1272"/>
                </a:lnTo>
                <a:lnTo>
                  <a:pt x="2748" y="1277"/>
                </a:lnTo>
                <a:lnTo>
                  <a:pt x="2718" y="1281"/>
                </a:lnTo>
                <a:lnTo>
                  <a:pt x="2687" y="1281"/>
                </a:lnTo>
                <a:lnTo>
                  <a:pt x="2652" y="1277"/>
                </a:lnTo>
                <a:lnTo>
                  <a:pt x="2615" y="1269"/>
                </a:lnTo>
                <a:lnTo>
                  <a:pt x="2575" y="1256"/>
                </a:lnTo>
                <a:lnTo>
                  <a:pt x="2535" y="1238"/>
                </a:lnTo>
                <a:lnTo>
                  <a:pt x="2491" y="1215"/>
                </a:lnTo>
                <a:lnTo>
                  <a:pt x="2445" y="1185"/>
                </a:lnTo>
                <a:lnTo>
                  <a:pt x="2398" y="1147"/>
                </a:lnTo>
                <a:lnTo>
                  <a:pt x="2349" y="1102"/>
                </a:lnTo>
                <a:lnTo>
                  <a:pt x="2345" y="1104"/>
                </a:lnTo>
                <a:lnTo>
                  <a:pt x="2337" y="1109"/>
                </a:lnTo>
                <a:lnTo>
                  <a:pt x="2323" y="1117"/>
                </a:lnTo>
                <a:lnTo>
                  <a:pt x="2305" y="1129"/>
                </a:lnTo>
                <a:lnTo>
                  <a:pt x="2283" y="1143"/>
                </a:lnTo>
                <a:lnTo>
                  <a:pt x="2257" y="1159"/>
                </a:lnTo>
                <a:lnTo>
                  <a:pt x="2227" y="1176"/>
                </a:lnTo>
                <a:lnTo>
                  <a:pt x="2194" y="1195"/>
                </a:lnTo>
                <a:lnTo>
                  <a:pt x="2159" y="1216"/>
                </a:lnTo>
                <a:lnTo>
                  <a:pt x="2122" y="1237"/>
                </a:lnTo>
                <a:lnTo>
                  <a:pt x="2083" y="1257"/>
                </a:lnTo>
                <a:lnTo>
                  <a:pt x="2044" y="1280"/>
                </a:lnTo>
                <a:lnTo>
                  <a:pt x="2002" y="1300"/>
                </a:lnTo>
                <a:lnTo>
                  <a:pt x="1962" y="1321"/>
                </a:lnTo>
                <a:lnTo>
                  <a:pt x="1921" y="1342"/>
                </a:lnTo>
                <a:lnTo>
                  <a:pt x="1881" y="1360"/>
                </a:lnTo>
                <a:lnTo>
                  <a:pt x="1842" y="1378"/>
                </a:lnTo>
                <a:lnTo>
                  <a:pt x="1804" y="1392"/>
                </a:lnTo>
                <a:lnTo>
                  <a:pt x="1769" y="1405"/>
                </a:lnTo>
                <a:lnTo>
                  <a:pt x="1773" y="1407"/>
                </a:lnTo>
                <a:lnTo>
                  <a:pt x="1782" y="1411"/>
                </a:lnTo>
                <a:lnTo>
                  <a:pt x="1799" y="1417"/>
                </a:lnTo>
                <a:lnTo>
                  <a:pt x="1821" y="1425"/>
                </a:lnTo>
                <a:lnTo>
                  <a:pt x="1849" y="1434"/>
                </a:lnTo>
                <a:lnTo>
                  <a:pt x="1880" y="1444"/>
                </a:lnTo>
                <a:lnTo>
                  <a:pt x="1916" y="1456"/>
                </a:lnTo>
                <a:lnTo>
                  <a:pt x="1955" y="1468"/>
                </a:lnTo>
                <a:lnTo>
                  <a:pt x="1998" y="1481"/>
                </a:lnTo>
                <a:lnTo>
                  <a:pt x="2042" y="1494"/>
                </a:lnTo>
                <a:lnTo>
                  <a:pt x="2090" y="1505"/>
                </a:lnTo>
                <a:lnTo>
                  <a:pt x="2139" y="1518"/>
                </a:lnTo>
                <a:lnTo>
                  <a:pt x="2188" y="1529"/>
                </a:lnTo>
                <a:lnTo>
                  <a:pt x="2239" y="1539"/>
                </a:lnTo>
                <a:lnTo>
                  <a:pt x="2289" y="1548"/>
                </a:lnTo>
                <a:lnTo>
                  <a:pt x="2339" y="1555"/>
                </a:lnTo>
                <a:lnTo>
                  <a:pt x="2388" y="1560"/>
                </a:lnTo>
                <a:lnTo>
                  <a:pt x="2436" y="1563"/>
                </a:lnTo>
                <a:lnTo>
                  <a:pt x="2482" y="1564"/>
                </a:lnTo>
                <a:lnTo>
                  <a:pt x="2525" y="1561"/>
                </a:lnTo>
                <a:lnTo>
                  <a:pt x="2564" y="1556"/>
                </a:lnTo>
                <a:lnTo>
                  <a:pt x="2601" y="1547"/>
                </a:lnTo>
                <a:lnTo>
                  <a:pt x="2634" y="1534"/>
                </a:lnTo>
                <a:lnTo>
                  <a:pt x="2661" y="1518"/>
                </a:lnTo>
                <a:lnTo>
                  <a:pt x="2684" y="1498"/>
                </a:lnTo>
                <a:lnTo>
                  <a:pt x="2682" y="1499"/>
                </a:lnTo>
                <a:lnTo>
                  <a:pt x="2677" y="1505"/>
                </a:lnTo>
                <a:lnTo>
                  <a:pt x="2666" y="1515"/>
                </a:lnTo>
                <a:lnTo>
                  <a:pt x="2652" y="1526"/>
                </a:lnTo>
                <a:lnTo>
                  <a:pt x="2635" y="1540"/>
                </a:lnTo>
                <a:lnTo>
                  <a:pt x="2613" y="1555"/>
                </a:lnTo>
                <a:lnTo>
                  <a:pt x="2588" y="1569"/>
                </a:lnTo>
                <a:lnTo>
                  <a:pt x="2560" y="1582"/>
                </a:lnTo>
                <a:lnTo>
                  <a:pt x="2527" y="1594"/>
                </a:lnTo>
                <a:lnTo>
                  <a:pt x="2492" y="1603"/>
                </a:lnTo>
                <a:lnTo>
                  <a:pt x="2453" y="1609"/>
                </a:lnTo>
                <a:lnTo>
                  <a:pt x="2411" y="1612"/>
                </a:lnTo>
                <a:lnTo>
                  <a:pt x="2366" y="1609"/>
                </a:lnTo>
                <a:lnTo>
                  <a:pt x="2369" y="1612"/>
                </a:lnTo>
                <a:lnTo>
                  <a:pt x="2372" y="1620"/>
                </a:lnTo>
                <a:lnTo>
                  <a:pt x="2379" y="1633"/>
                </a:lnTo>
                <a:lnTo>
                  <a:pt x="2387" y="1650"/>
                </a:lnTo>
                <a:lnTo>
                  <a:pt x="2393" y="1670"/>
                </a:lnTo>
                <a:lnTo>
                  <a:pt x="2400" y="1696"/>
                </a:lnTo>
                <a:lnTo>
                  <a:pt x="2405" y="1726"/>
                </a:lnTo>
                <a:lnTo>
                  <a:pt x="2408" y="1760"/>
                </a:lnTo>
                <a:lnTo>
                  <a:pt x="2406" y="1798"/>
                </a:lnTo>
                <a:lnTo>
                  <a:pt x="2400" y="1838"/>
                </a:lnTo>
                <a:lnTo>
                  <a:pt x="2400" y="1835"/>
                </a:lnTo>
                <a:lnTo>
                  <a:pt x="2397" y="1825"/>
                </a:lnTo>
                <a:lnTo>
                  <a:pt x="2395" y="1808"/>
                </a:lnTo>
                <a:lnTo>
                  <a:pt x="2391" y="1788"/>
                </a:lnTo>
                <a:lnTo>
                  <a:pt x="2384" y="1765"/>
                </a:lnTo>
                <a:lnTo>
                  <a:pt x="2378" y="1740"/>
                </a:lnTo>
                <a:lnTo>
                  <a:pt x="2367" y="1714"/>
                </a:lnTo>
                <a:lnTo>
                  <a:pt x="2357" y="1688"/>
                </a:lnTo>
                <a:lnTo>
                  <a:pt x="2344" y="1665"/>
                </a:lnTo>
                <a:lnTo>
                  <a:pt x="2328" y="1644"/>
                </a:lnTo>
                <a:lnTo>
                  <a:pt x="2310" y="1627"/>
                </a:lnTo>
                <a:lnTo>
                  <a:pt x="2291" y="1616"/>
                </a:lnTo>
                <a:lnTo>
                  <a:pt x="2268" y="1611"/>
                </a:lnTo>
                <a:lnTo>
                  <a:pt x="2223" y="1608"/>
                </a:lnTo>
                <a:lnTo>
                  <a:pt x="2172" y="1604"/>
                </a:lnTo>
                <a:lnTo>
                  <a:pt x="2118" y="1600"/>
                </a:lnTo>
                <a:lnTo>
                  <a:pt x="2059" y="1594"/>
                </a:lnTo>
                <a:lnTo>
                  <a:pt x="1999" y="1586"/>
                </a:lnTo>
                <a:lnTo>
                  <a:pt x="1940" y="1576"/>
                </a:lnTo>
                <a:lnTo>
                  <a:pt x="1881" y="1563"/>
                </a:lnTo>
                <a:lnTo>
                  <a:pt x="1851" y="1557"/>
                </a:lnTo>
                <a:lnTo>
                  <a:pt x="1824" y="1559"/>
                </a:lnTo>
                <a:lnTo>
                  <a:pt x="1801" y="1565"/>
                </a:lnTo>
                <a:lnTo>
                  <a:pt x="1780" y="1576"/>
                </a:lnTo>
                <a:lnTo>
                  <a:pt x="1763" y="1592"/>
                </a:lnTo>
                <a:lnTo>
                  <a:pt x="1749" y="1613"/>
                </a:lnTo>
                <a:lnTo>
                  <a:pt x="1737" y="1639"/>
                </a:lnTo>
                <a:lnTo>
                  <a:pt x="1726" y="1669"/>
                </a:lnTo>
                <a:lnTo>
                  <a:pt x="1719" y="1704"/>
                </a:lnTo>
                <a:lnTo>
                  <a:pt x="1713" y="1742"/>
                </a:lnTo>
                <a:lnTo>
                  <a:pt x="1710" y="1785"/>
                </a:lnTo>
                <a:lnTo>
                  <a:pt x="1708" y="1830"/>
                </a:lnTo>
                <a:lnTo>
                  <a:pt x="1707" y="1879"/>
                </a:lnTo>
                <a:lnTo>
                  <a:pt x="1707" y="1931"/>
                </a:lnTo>
                <a:lnTo>
                  <a:pt x="1708" y="1986"/>
                </a:lnTo>
                <a:lnTo>
                  <a:pt x="1711" y="2043"/>
                </a:lnTo>
                <a:lnTo>
                  <a:pt x="1713" y="2104"/>
                </a:lnTo>
                <a:lnTo>
                  <a:pt x="1716" y="2166"/>
                </a:lnTo>
                <a:lnTo>
                  <a:pt x="1719" y="2231"/>
                </a:lnTo>
                <a:lnTo>
                  <a:pt x="1721" y="2297"/>
                </a:lnTo>
                <a:lnTo>
                  <a:pt x="1724" y="2365"/>
                </a:lnTo>
                <a:lnTo>
                  <a:pt x="1764" y="2371"/>
                </a:lnTo>
                <a:lnTo>
                  <a:pt x="1803" y="2382"/>
                </a:lnTo>
                <a:lnTo>
                  <a:pt x="1841" y="2392"/>
                </a:lnTo>
                <a:lnTo>
                  <a:pt x="1877" y="2405"/>
                </a:lnTo>
                <a:lnTo>
                  <a:pt x="1912" y="2418"/>
                </a:lnTo>
                <a:lnTo>
                  <a:pt x="1944" y="2432"/>
                </a:lnTo>
                <a:lnTo>
                  <a:pt x="1972" y="2445"/>
                </a:lnTo>
                <a:lnTo>
                  <a:pt x="1997" y="2458"/>
                </a:lnTo>
                <a:lnTo>
                  <a:pt x="2019" y="2470"/>
                </a:lnTo>
                <a:lnTo>
                  <a:pt x="2036" y="2480"/>
                </a:lnTo>
                <a:lnTo>
                  <a:pt x="2049" y="2487"/>
                </a:lnTo>
                <a:lnTo>
                  <a:pt x="2057" y="2492"/>
                </a:lnTo>
                <a:lnTo>
                  <a:pt x="2059" y="2495"/>
                </a:lnTo>
                <a:lnTo>
                  <a:pt x="1955" y="2478"/>
                </a:lnTo>
                <a:lnTo>
                  <a:pt x="1855" y="2465"/>
                </a:lnTo>
                <a:lnTo>
                  <a:pt x="1763" y="2454"/>
                </a:lnTo>
                <a:lnTo>
                  <a:pt x="1675" y="2448"/>
                </a:lnTo>
                <a:lnTo>
                  <a:pt x="1593" y="2445"/>
                </a:lnTo>
                <a:lnTo>
                  <a:pt x="1516" y="2444"/>
                </a:lnTo>
                <a:lnTo>
                  <a:pt x="1446" y="2445"/>
                </a:lnTo>
                <a:lnTo>
                  <a:pt x="1381" y="2448"/>
                </a:lnTo>
                <a:lnTo>
                  <a:pt x="1322" y="2452"/>
                </a:lnTo>
                <a:lnTo>
                  <a:pt x="1270" y="2457"/>
                </a:lnTo>
                <a:lnTo>
                  <a:pt x="1224" y="2462"/>
                </a:lnTo>
                <a:lnTo>
                  <a:pt x="1183" y="2469"/>
                </a:lnTo>
                <a:lnTo>
                  <a:pt x="1148" y="2475"/>
                </a:lnTo>
                <a:lnTo>
                  <a:pt x="1120" y="2482"/>
                </a:lnTo>
                <a:lnTo>
                  <a:pt x="1097" y="2487"/>
                </a:lnTo>
                <a:lnTo>
                  <a:pt x="1082" y="2491"/>
                </a:lnTo>
                <a:lnTo>
                  <a:pt x="1073" y="2493"/>
                </a:lnTo>
                <a:lnTo>
                  <a:pt x="1069" y="2495"/>
                </a:lnTo>
                <a:lnTo>
                  <a:pt x="1127" y="2463"/>
                </a:lnTo>
                <a:lnTo>
                  <a:pt x="1182" y="2439"/>
                </a:lnTo>
                <a:lnTo>
                  <a:pt x="1233" y="2419"/>
                </a:lnTo>
                <a:lnTo>
                  <a:pt x="1279" y="2402"/>
                </a:lnTo>
                <a:lnTo>
                  <a:pt x="1321" y="2391"/>
                </a:lnTo>
                <a:lnTo>
                  <a:pt x="1357" y="2382"/>
                </a:lnTo>
                <a:lnTo>
                  <a:pt x="1390" y="2374"/>
                </a:lnTo>
                <a:lnTo>
                  <a:pt x="1415" y="2369"/>
                </a:lnTo>
                <a:lnTo>
                  <a:pt x="1434" y="2365"/>
                </a:lnTo>
                <a:lnTo>
                  <a:pt x="1433" y="2280"/>
                </a:lnTo>
                <a:lnTo>
                  <a:pt x="1429" y="2204"/>
                </a:lnTo>
                <a:lnTo>
                  <a:pt x="1422" y="2134"/>
                </a:lnTo>
                <a:lnTo>
                  <a:pt x="1413" y="2069"/>
                </a:lnTo>
                <a:lnTo>
                  <a:pt x="1402" y="2009"/>
                </a:lnTo>
                <a:lnTo>
                  <a:pt x="1387" y="1953"/>
                </a:lnTo>
                <a:lnTo>
                  <a:pt x="1370" y="1903"/>
                </a:lnTo>
                <a:lnTo>
                  <a:pt x="1350" y="1855"/>
                </a:lnTo>
                <a:lnTo>
                  <a:pt x="1325" y="1809"/>
                </a:lnTo>
                <a:lnTo>
                  <a:pt x="1296" y="1765"/>
                </a:lnTo>
                <a:lnTo>
                  <a:pt x="1264" y="1724"/>
                </a:lnTo>
                <a:lnTo>
                  <a:pt x="1227" y="1682"/>
                </a:lnTo>
                <a:lnTo>
                  <a:pt x="1187" y="1640"/>
                </a:lnTo>
                <a:lnTo>
                  <a:pt x="1161" y="1621"/>
                </a:lnTo>
                <a:lnTo>
                  <a:pt x="1130" y="1604"/>
                </a:lnTo>
                <a:lnTo>
                  <a:pt x="1095" y="1590"/>
                </a:lnTo>
                <a:lnTo>
                  <a:pt x="1056" y="1579"/>
                </a:lnTo>
                <a:lnTo>
                  <a:pt x="1013" y="1570"/>
                </a:lnTo>
                <a:lnTo>
                  <a:pt x="967" y="1564"/>
                </a:lnTo>
                <a:lnTo>
                  <a:pt x="918" y="1559"/>
                </a:lnTo>
                <a:lnTo>
                  <a:pt x="867" y="1553"/>
                </a:lnTo>
                <a:lnTo>
                  <a:pt x="814" y="1550"/>
                </a:lnTo>
                <a:lnTo>
                  <a:pt x="760" y="1546"/>
                </a:lnTo>
                <a:lnTo>
                  <a:pt x="704" y="1542"/>
                </a:lnTo>
                <a:lnTo>
                  <a:pt x="702" y="1544"/>
                </a:lnTo>
                <a:lnTo>
                  <a:pt x="697" y="1552"/>
                </a:lnTo>
                <a:lnTo>
                  <a:pt x="691" y="1565"/>
                </a:lnTo>
                <a:lnTo>
                  <a:pt x="679" y="1581"/>
                </a:lnTo>
                <a:lnTo>
                  <a:pt x="665" y="1600"/>
                </a:lnTo>
                <a:lnTo>
                  <a:pt x="646" y="1622"/>
                </a:lnTo>
                <a:lnTo>
                  <a:pt x="623" y="1646"/>
                </a:lnTo>
                <a:lnTo>
                  <a:pt x="596" y="1669"/>
                </a:lnTo>
                <a:lnTo>
                  <a:pt x="563" y="1694"/>
                </a:lnTo>
                <a:lnTo>
                  <a:pt x="526" y="1718"/>
                </a:lnTo>
                <a:lnTo>
                  <a:pt x="483" y="1742"/>
                </a:lnTo>
                <a:lnTo>
                  <a:pt x="435" y="1764"/>
                </a:lnTo>
                <a:lnTo>
                  <a:pt x="380" y="1783"/>
                </a:lnTo>
                <a:lnTo>
                  <a:pt x="319" y="1799"/>
                </a:lnTo>
                <a:lnTo>
                  <a:pt x="322" y="1798"/>
                </a:lnTo>
                <a:lnTo>
                  <a:pt x="329" y="1794"/>
                </a:lnTo>
                <a:lnTo>
                  <a:pt x="340" y="1787"/>
                </a:lnTo>
                <a:lnTo>
                  <a:pt x="355" y="1779"/>
                </a:lnTo>
                <a:lnTo>
                  <a:pt x="372" y="1769"/>
                </a:lnTo>
                <a:lnTo>
                  <a:pt x="392" y="1757"/>
                </a:lnTo>
                <a:lnTo>
                  <a:pt x="414" y="1744"/>
                </a:lnTo>
                <a:lnTo>
                  <a:pt x="436" y="1730"/>
                </a:lnTo>
                <a:lnTo>
                  <a:pt x="458" y="1714"/>
                </a:lnTo>
                <a:lnTo>
                  <a:pt x="480" y="1698"/>
                </a:lnTo>
                <a:lnTo>
                  <a:pt x="502" y="1681"/>
                </a:lnTo>
                <a:lnTo>
                  <a:pt x="522" y="1664"/>
                </a:lnTo>
                <a:lnTo>
                  <a:pt x="540" y="1647"/>
                </a:lnTo>
                <a:lnTo>
                  <a:pt x="554" y="1629"/>
                </a:lnTo>
                <a:lnTo>
                  <a:pt x="566" y="1612"/>
                </a:lnTo>
                <a:lnTo>
                  <a:pt x="574" y="1595"/>
                </a:lnTo>
                <a:lnTo>
                  <a:pt x="576" y="1579"/>
                </a:lnTo>
                <a:lnTo>
                  <a:pt x="574" y="1565"/>
                </a:lnTo>
                <a:lnTo>
                  <a:pt x="566" y="1551"/>
                </a:lnTo>
                <a:lnTo>
                  <a:pt x="550" y="1538"/>
                </a:lnTo>
                <a:lnTo>
                  <a:pt x="528" y="1528"/>
                </a:lnTo>
                <a:lnTo>
                  <a:pt x="487" y="1511"/>
                </a:lnTo>
                <a:lnTo>
                  <a:pt x="445" y="1496"/>
                </a:lnTo>
                <a:lnTo>
                  <a:pt x="403" y="1483"/>
                </a:lnTo>
                <a:lnTo>
                  <a:pt x="362" y="1470"/>
                </a:lnTo>
                <a:lnTo>
                  <a:pt x="322" y="1456"/>
                </a:lnTo>
                <a:lnTo>
                  <a:pt x="281" y="1443"/>
                </a:lnTo>
                <a:lnTo>
                  <a:pt x="244" y="1429"/>
                </a:lnTo>
                <a:lnTo>
                  <a:pt x="207" y="1412"/>
                </a:lnTo>
                <a:lnTo>
                  <a:pt x="172" y="1395"/>
                </a:lnTo>
                <a:lnTo>
                  <a:pt x="140" y="1374"/>
                </a:lnTo>
                <a:lnTo>
                  <a:pt x="108" y="1351"/>
                </a:lnTo>
                <a:lnTo>
                  <a:pt x="81" y="1325"/>
                </a:lnTo>
                <a:lnTo>
                  <a:pt x="55" y="1295"/>
                </a:lnTo>
                <a:lnTo>
                  <a:pt x="33" y="1261"/>
                </a:lnTo>
                <a:lnTo>
                  <a:pt x="15" y="1224"/>
                </a:lnTo>
                <a:lnTo>
                  <a:pt x="0" y="1180"/>
                </a:lnTo>
                <a:lnTo>
                  <a:pt x="2" y="1182"/>
                </a:lnTo>
                <a:lnTo>
                  <a:pt x="8" y="1191"/>
                </a:lnTo>
                <a:lnTo>
                  <a:pt x="16" y="1204"/>
                </a:lnTo>
                <a:lnTo>
                  <a:pt x="29" y="1220"/>
                </a:lnTo>
                <a:lnTo>
                  <a:pt x="45" y="1239"/>
                </a:lnTo>
                <a:lnTo>
                  <a:pt x="63" y="1260"/>
                </a:lnTo>
                <a:lnTo>
                  <a:pt x="85" y="1281"/>
                </a:lnTo>
                <a:lnTo>
                  <a:pt x="108" y="1303"/>
                </a:lnTo>
                <a:lnTo>
                  <a:pt x="136" y="1324"/>
                </a:lnTo>
                <a:lnTo>
                  <a:pt x="166" y="1343"/>
                </a:lnTo>
                <a:lnTo>
                  <a:pt x="198" y="1360"/>
                </a:lnTo>
                <a:lnTo>
                  <a:pt x="232" y="1374"/>
                </a:lnTo>
                <a:lnTo>
                  <a:pt x="268" y="1383"/>
                </a:lnTo>
                <a:lnTo>
                  <a:pt x="307" y="1387"/>
                </a:lnTo>
                <a:lnTo>
                  <a:pt x="309" y="1387"/>
                </a:lnTo>
                <a:lnTo>
                  <a:pt x="312" y="1387"/>
                </a:lnTo>
                <a:lnTo>
                  <a:pt x="316" y="1387"/>
                </a:lnTo>
                <a:lnTo>
                  <a:pt x="323" y="1386"/>
                </a:lnTo>
                <a:lnTo>
                  <a:pt x="331" y="1382"/>
                </a:lnTo>
                <a:lnTo>
                  <a:pt x="340" y="1377"/>
                </a:lnTo>
                <a:lnTo>
                  <a:pt x="349" y="1369"/>
                </a:lnTo>
                <a:lnTo>
                  <a:pt x="358" y="1357"/>
                </a:lnTo>
                <a:lnTo>
                  <a:pt x="367" y="1342"/>
                </a:lnTo>
                <a:lnTo>
                  <a:pt x="376" y="1322"/>
                </a:lnTo>
                <a:lnTo>
                  <a:pt x="384" y="1298"/>
                </a:lnTo>
                <a:lnTo>
                  <a:pt x="392" y="1268"/>
                </a:lnTo>
                <a:lnTo>
                  <a:pt x="398" y="1232"/>
                </a:lnTo>
                <a:lnTo>
                  <a:pt x="403" y="1189"/>
                </a:lnTo>
                <a:lnTo>
                  <a:pt x="406" y="1138"/>
                </a:lnTo>
                <a:lnTo>
                  <a:pt x="407" y="1141"/>
                </a:lnTo>
                <a:lnTo>
                  <a:pt x="410" y="1147"/>
                </a:lnTo>
                <a:lnTo>
                  <a:pt x="414" y="1159"/>
                </a:lnTo>
                <a:lnTo>
                  <a:pt x="418" y="1174"/>
                </a:lnTo>
                <a:lnTo>
                  <a:pt x="420" y="1194"/>
                </a:lnTo>
                <a:lnTo>
                  <a:pt x="423" y="1219"/>
                </a:lnTo>
                <a:lnTo>
                  <a:pt x="424" y="1247"/>
                </a:lnTo>
                <a:lnTo>
                  <a:pt x="422" y="1281"/>
                </a:lnTo>
                <a:lnTo>
                  <a:pt x="418" y="1318"/>
                </a:lnTo>
                <a:lnTo>
                  <a:pt x="409" y="1361"/>
                </a:lnTo>
                <a:lnTo>
                  <a:pt x="396" y="1407"/>
                </a:lnTo>
                <a:lnTo>
                  <a:pt x="399" y="1408"/>
                </a:lnTo>
                <a:lnTo>
                  <a:pt x="412" y="1409"/>
                </a:lnTo>
                <a:lnTo>
                  <a:pt x="431" y="1411"/>
                </a:lnTo>
                <a:lnTo>
                  <a:pt x="457" y="1413"/>
                </a:lnTo>
                <a:lnTo>
                  <a:pt x="488" y="1417"/>
                </a:lnTo>
                <a:lnTo>
                  <a:pt x="524" y="1420"/>
                </a:lnTo>
                <a:lnTo>
                  <a:pt x="563" y="1424"/>
                </a:lnTo>
                <a:lnTo>
                  <a:pt x="607" y="1428"/>
                </a:lnTo>
                <a:lnTo>
                  <a:pt x="653" y="1430"/>
                </a:lnTo>
                <a:lnTo>
                  <a:pt x="701" y="1434"/>
                </a:lnTo>
                <a:lnTo>
                  <a:pt x="750" y="1437"/>
                </a:lnTo>
                <a:lnTo>
                  <a:pt x="800" y="1439"/>
                </a:lnTo>
                <a:lnTo>
                  <a:pt x="848" y="1442"/>
                </a:lnTo>
                <a:lnTo>
                  <a:pt x="896" y="1443"/>
                </a:lnTo>
                <a:lnTo>
                  <a:pt x="941" y="1443"/>
                </a:lnTo>
                <a:lnTo>
                  <a:pt x="984" y="1443"/>
                </a:lnTo>
                <a:lnTo>
                  <a:pt x="1025" y="1442"/>
                </a:lnTo>
                <a:lnTo>
                  <a:pt x="1060" y="1439"/>
                </a:lnTo>
                <a:lnTo>
                  <a:pt x="1090" y="1435"/>
                </a:lnTo>
                <a:lnTo>
                  <a:pt x="1116" y="1429"/>
                </a:lnTo>
                <a:lnTo>
                  <a:pt x="1134" y="1422"/>
                </a:lnTo>
                <a:lnTo>
                  <a:pt x="1144" y="1413"/>
                </a:lnTo>
                <a:lnTo>
                  <a:pt x="1172" y="1370"/>
                </a:lnTo>
                <a:lnTo>
                  <a:pt x="1190" y="1328"/>
                </a:lnTo>
                <a:lnTo>
                  <a:pt x="1200" y="1285"/>
                </a:lnTo>
                <a:lnTo>
                  <a:pt x="1203" y="1241"/>
                </a:lnTo>
                <a:lnTo>
                  <a:pt x="1199" y="1196"/>
                </a:lnTo>
                <a:lnTo>
                  <a:pt x="1188" y="1152"/>
                </a:lnTo>
                <a:lnTo>
                  <a:pt x="1173" y="1108"/>
                </a:lnTo>
                <a:lnTo>
                  <a:pt x="1153" y="1063"/>
                </a:lnTo>
                <a:lnTo>
                  <a:pt x="1130" y="1017"/>
                </a:lnTo>
                <a:lnTo>
                  <a:pt x="1104" y="971"/>
                </a:lnTo>
                <a:lnTo>
                  <a:pt x="1075" y="924"/>
                </a:lnTo>
                <a:lnTo>
                  <a:pt x="1044" y="876"/>
                </a:lnTo>
                <a:lnTo>
                  <a:pt x="1014" y="828"/>
                </a:lnTo>
                <a:lnTo>
                  <a:pt x="983" y="780"/>
                </a:lnTo>
                <a:lnTo>
                  <a:pt x="954" y="729"/>
                </a:lnTo>
                <a:lnTo>
                  <a:pt x="926" y="678"/>
                </a:lnTo>
                <a:lnTo>
                  <a:pt x="923" y="678"/>
                </a:lnTo>
                <a:lnTo>
                  <a:pt x="915" y="678"/>
                </a:lnTo>
                <a:lnTo>
                  <a:pt x="904" y="677"/>
                </a:lnTo>
                <a:lnTo>
                  <a:pt x="887" y="675"/>
                </a:lnTo>
                <a:lnTo>
                  <a:pt x="865" y="669"/>
                </a:lnTo>
                <a:lnTo>
                  <a:pt x="839" y="662"/>
                </a:lnTo>
                <a:lnTo>
                  <a:pt x="809" y="651"/>
                </a:lnTo>
                <a:lnTo>
                  <a:pt x="775" y="637"/>
                </a:lnTo>
                <a:lnTo>
                  <a:pt x="736" y="619"/>
                </a:lnTo>
                <a:lnTo>
                  <a:pt x="693" y="595"/>
                </a:lnTo>
                <a:lnTo>
                  <a:pt x="648" y="566"/>
                </a:lnTo>
                <a:lnTo>
                  <a:pt x="650" y="567"/>
                </a:lnTo>
                <a:lnTo>
                  <a:pt x="658" y="571"/>
                </a:lnTo>
                <a:lnTo>
                  <a:pt x="672" y="575"/>
                </a:lnTo>
                <a:lnTo>
                  <a:pt x="689" y="581"/>
                </a:lnTo>
                <a:lnTo>
                  <a:pt x="709" y="588"/>
                </a:lnTo>
                <a:lnTo>
                  <a:pt x="732" y="595"/>
                </a:lnTo>
                <a:lnTo>
                  <a:pt x="756" y="603"/>
                </a:lnTo>
                <a:lnTo>
                  <a:pt x="780" y="611"/>
                </a:lnTo>
                <a:lnTo>
                  <a:pt x="805" y="619"/>
                </a:lnTo>
                <a:lnTo>
                  <a:pt x="828" y="625"/>
                </a:lnTo>
                <a:lnTo>
                  <a:pt x="849" y="630"/>
                </a:lnTo>
                <a:lnTo>
                  <a:pt x="869" y="634"/>
                </a:lnTo>
                <a:lnTo>
                  <a:pt x="884" y="637"/>
                </a:lnTo>
                <a:lnTo>
                  <a:pt x="896" y="638"/>
                </a:lnTo>
                <a:lnTo>
                  <a:pt x="901" y="636"/>
                </a:lnTo>
                <a:lnTo>
                  <a:pt x="902" y="632"/>
                </a:lnTo>
                <a:lnTo>
                  <a:pt x="883" y="585"/>
                </a:lnTo>
                <a:lnTo>
                  <a:pt x="866" y="538"/>
                </a:lnTo>
                <a:lnTo>
                  <a:pt x="853" y="490"/>
                </a:lnTo>
                <a:lnTo>
                  <a:pt x="843" y="442"/>
                </a:lnTo>
                <a:lnTo>
                  <a:pt x="837" y="393"/>
                </a:lnTo>
                <a:lnTo>
                  <a:pt x="837" y="342"/>
                </a:lnTo>
                <a:lnTo>
                  <a:pt x="843" y="292"/>
                </a:lnTo>
                <a:lnTo>
                  <a:pt x="853" y="240"/>
                </a:lnTo>
                <a:lnTo>
                  <a:pt x="871" y="188"/>
                </a:lnTo>
                <a:lnTo>
                  <a:pt x="896" y="133"/>
                </a:lnTo>
                <a:lnTo>
                  <a:pt x="928" y="79"/>
                </a:lnTo>
                <a:lnTo>
                  <a:pt x="928" y="83"/>
                </a:lnTo>
                <a:lnTo>
                  <a:pt x="926" y="94"/>
                </a:lnTo>
                <a:lnTo>
                  <a:pt x="923" y="112"/>
                </a:lnTo>
                <a:lnTo>
                  <a:pt x="919" y="136"/>
                </a:lnTo>
                <a:lnTo>
                  <a:pt x="915" y="163"/>
                </a:lnTo>
                <a:lnTo>
                  <a:pt x="912" y="194"/>
                </a:lnTo>
                <a:lnTo>
                  <a:pt x="909" y="228"/>
                </a:lnTo>
                <a:lnTo>
                  <a:pt x="906" y="263"/>
                </a:lnTo>
                <a:lnTo>
                  <a:pt x="904" y="298"/>
                </a:lnTo>
                <a:lnTo>
                  <a:pt x="904" y="332"/>
                </a:lnTo>
                <a:lnTo>
                  <a:pt x="905" y="366"/>
                </a:lnTo>
                <a:lnTo>
                  <a:pt x="909" y="395"/>
                </a:lnTo>
                <a:lnTo>
                  <a:pt x="915" y="421"/>
                </a:lnTo>
                <a:lnTo>
                  <a:pt x="923" y="444"/>
                </a:lnTo>
                <a:lnTo>
                  <a:pt x="935" y="459"/>
                </a:lnTo>
                <a:lnTo>
                  <a:pt x="936" y="459"/>
                </a:lnTo>
                <a:lnTo>
                  <a:pt x="940" y="460"/>
                </a:lnTo>
                <a:lnTo>
                  <a:pt x="947" y="460"/>
                </a:lnTo>
                <a:lnTo>
                  <a:pt x="957" y="460"/>
                </a:lnTo>
                <a:lnTo>
                  <a:pt x="969" y="459"/>
                </a:lnTo>
                <a:lnTo>
                  <a:pt x="984" y="457"/>
                </a:lnTo>
                <a:lnTo>
                  <a:pt x="1003" y="450"/>
                </a:lnTo>
                <a:lnTo>
                  <a:pt x="1025" y="441"/>
                </a:lnTo>
                <a:lnTo>
                  <a:pt x="1049" y="429"/>
                </a:lnTo>
                <a:lnTo>
                  <a:pt x="1077" y="412"/>
                </a:lnTo>
                <a:lnTo>
                  <a:pt x="1108" y="390"/>
                </a:lnTo>
                <a:lnTo>
                  <a:pt x="1143" y="363"/>
                </a:lnTo>
                <a:lnTo>
                  <a:pt x="1181" y="331"/>
                </a:lnTo>
                <a:lnTo>
                  <a:pt x="1179" y="334"/>
                </a:lnTo>
                <a:lnTo>
                  <a:pt x="1175" y="342"/>
                </a:lnTo>
                <a:lnTo>
                  <a:pt x="1168" y="357"/>
                </a:lnTo>
                <a:lnTo>
                  <a:pt x="1156" y="375"/>
                </a:lnTo>
                <a:lnTo>
                  <a:pt x="1140" y="395"/>
                </a:lnTo>
                <a:lnTo>
                  <a:pt x="1121" y="418"/>
                </a:lnTo>
                <a:lnTo>
                  <a:pt x="1096" y="441"/>
                </a:lnTo>
                <a:lnTo>
                  <a:pt x="1066" y="466"/>
                </a:lnTo>
                <a:lnTo>
                  <a:pt x="1032" y="488"/>
                </a:lnTo>
                <a:lnTo>
                  <a:pt x="992" y="510"/>
                </a:lnTo>
                <a:lnTo>
                  <a:pt x="947" y="528"/>
                </a:lnTo>
                <a:lnTo>
                  <a:pt x="948" y="532"/>
                </a:lnTo>
                <a:lnTo>
                  <a:pt x="953" y="542"/>
                </a:lnTo>
                <a:lnTo>
                  <a:pt x="961" y="560"/>
                </a:lnTo>
                <a:lnTo>
                  <a:pt x="971" y="584"/>
                </a:lnTo>
                <a:lnTo>
                  <a:pt x="987" y="614"/>
                </a:lnTo>
                <a:lnTo>
                  <a:pt x="1005" y="649"/>
                </a:lnTo>
                <a:lnTo>
                  <a:pt x="1029" y="690"/>
                </a:lnTo>
                <a:lnTo>
                  <a:pt x="1056" y="737"/>
                </a:lnTo>
                <a:lnTo>
                  <a:pt x="1087" y="788"/>
                </a:lnTo>
                <a:lnTo>
                  <a:pt x="1125" y="843"/>
                </a:lnTo>
                <a:lnTo>
                  <a:pt x="1166" y="904"/>
                </a:lnTo>
                <a:lnTo>
                  <a:pt x="1213" y="968"/>
                </a:lnTo>
                <a:lnTo>
                  <a:pt x="1265" y="1035"/>
                </a:lnTo>
                <a:lnTo>
                  <a:pt x="1322" y="1107"/>
                </a:lnTo>
                <a:lnTo>
                  <a:pt x="1386" y="1181"/>
                </a:lnTo>
                <a:lnTo>
                  <a:pt x="1456" y="1257"/>
                </a:lnTo>
                <a:lnTo>
                  <a:pt x="1457" y="1254"/>
                </a:lnTo>
                <a:lnTo>
                  <a:pt x="1461" y="1243"/>
                </a:lnTo>
                <a:lnTo>
                  <a:pt x="1467" y="1226"/>
                </a:lnTo>
                <a:lnTo>
                  <a:pt x="1476" y="1203"/>
                </a:lnTo>
                <a:lnTo>
                  <a:pt x="1485" y="1174"/>
                </a:lnTo>
                <a:lnTo>
                  <a:pt x="1496" y="1139"/>
                </a:lnTo>
                <a:lnTo>
                  <a:pt x="1509" y="1100"/>
                </a:lnTo>
                <a:lnTo>
                  <a:pt x="1524" y="1056"/>
                </a:lnTo>
                <a:lnTo>
                  <a:pt x="1539" y="1008"/>
                </a:lnTo>
                <a:lnTo>
                  <a:pt x="1555" y="956"/>
                </a:lnTo>
                <a:lnTo>
                  <a:pt x="1572" y="900"/>
                </a:lnTo>
                <a:lnTo>
                  <a:pt x="1589" y="842"/>
                </a:lnTo>
                <a:lnTo>
                  <a:pt x="1606" y="781"/>
                </a:lnTo>
                <a:lnTo>
                  <a:pt x="1603" y="776"/>
                </a:lnTo>
                <a:lnTo>
                  <a:pt x="1595" y="768"/>
                </a:lnTo>
                <a:lnTo>
                  <a:pt x="1582" y="759"/>
                </a:lnTo>
                <a:lnTo>
                  <a:pt x="1564" y="746"/>
                </a:lnTo>
                <a:lnTo>
                  <a:pt x="1542" y="730"/>
                </a:lnTo>
                <a:lnTo>
                  <a:pt x="1519" y="711"/>
                </a:lnTo>
                <a:lnTo>
                  <a:pt x="1491" y="688"/>
                </a:lnTo>
                <a:lnTo>
                  <a:pt x="1464" y="660"/>
                </a:lnTo>
                <a:lnTo>
                  <a:pt x="1434" y="628"/>
                </a:lnTo>
                <a:lnTo>
                  <a:pt x="1405" y="590"/>
                </a:lnTo>
                <a:lnTo>
                  <a:pt x="1378" y="547"/>
                </a:lnTo>
                <a:lnTo>
                  <a:pt x="1352" y="498"/>
                </a:lnTo>
                <a:lnTo>
                  <a:pt x="1329" y="444"/>
                </a:lnTo>
                <a:lnTo>
                  <a:pt x="1329" y="444"/>
                </a:lnTo>
                <a:lnTo>
                  <a:pt x="1334" y="449"/>
                </a:lnTo>
                <a:lnTo>
                  <a:pt x="1342" y="459"/>
                </a:lnTo>
                <a:lnTo>
                  <a:pt x="1352" y="472"/>
                </a:lnTo>
                <a:lnTo>
                  <a:pt x="1365" y="488"/>
                </a:lnTo>
                <a:lnTo>
                  <a:pt x="1381" y="506"/>
                </a:lnTo>
                <a:lnTo>
                  <a:pt x="1398" y="527"/>
                </a:lnTo>
                <a:lnTo>
                  <a:pt x="1416" y="547"/>
                </a:lnTo>
                <a:lnTo>
                  <a:pt x="1435" y="569"/>
                </a:lnTo>
                <a:lnTo>
                  <a:pt x="1455" y="592"/>
                </a:lnTo>
                <a:lnTo>
                  <a:pt x="1476" y="614"/>
                </a:lnTo>
                <a:lnTo>
                  <a:pt x="1496" y="634"/>
                </a:lnTo>
                <a:lnTo>
                  <a:pt x="1517" y="654"/>
                </a:lnTo>
                <a:lnTo>
                  <a:pt x="1537" y="671"/>
                </a:lnTo>
                <a:lnTo>
                  <a:pt x="1556" y="685"/>
                </a:lnTo>
                <a:lnTo>
                  <a:pt x="1574" y="695"/>
                </a:lnTo>
                <a:lnTo>
                  <a:pt x="1590" y="703"/>
                </a:lnTo>
                <a:lnTo>
                  <a:pt x="1604" y="706"/>
                </a:lnTo>
                <a:lnTo>
                  <a:pt x="1616" y="703"/>
                </a:lnTo>
                <a:lnTo>
                  <a:pt x="1626" y="694"/>
                </a:lnTo>
                <a:lnTo>
                  <a:pt x="1632" y="680"/>
                </a:lnTo>
                <a:lnTo>
                  <a:pt x="1656" y="584"/>
                </a:lnTo>
                <a:lnTo>
                  <a:pt x="1680" y="486"/>
                </a:lnTo>
                <a:lnTo>
                  <a:pt x="1701" y="386"/>
                </a:lnTo>
                <a:lnTo>
                  <a:pt x="1717" y="286"/>
                </a:lnTo>
                <a:lnTo>
                  <a:pt x="1733" y="188"/>
                </a:lnTo>
                <a:lnTo>
                  <a:pt x="1743" y="92"/>
                </a:lnTo>
                <a:lnTo>
                  <a:pt x="1750" y="0"/>
                </a:lnTo>
                <a:close/>
              </a:path>
            </a:pathLst>
          </a:custGeom>
          <a:solidFill>
            <a:schemeClr val="tx2">
              <a:lumMod val="40000"/>
              <a:lumOff val="60000"/>
            </a:schemeClr>
          </a:solidFill>
          <a:ln w="0">
            <a:noFill/>
            <a:prstDash val="solid"/>
            <a:round/>
          </a:ln>
        </p:spPr>
        <p:txBody>
          <a:bodyPr anchor="ctr"/>
          <a:lstStyle/>
          <a:p>
            <a:pPr algn="ctr"/>
            <a:endParaRPr/>
          </a:p>
        </p:txBody>
      </p:sp>
      <p:grpSp>
        <p:nvGrpSpPr>
          <p:cNvPr id="55" name="千图PPT彼岸天：ID 8661124库_组合 54"/>
          <p:cNvGrpSpPr/>
          <p:nvPr>
            <p:custDataLst>
              <p:tags r:id="rId38"/>
            </p:custDataLst>
          </p:nvPr>
        </p:nvGrpSpPr>
        <p:grpSpPr>
          <a:xfrm>
            <a:off x="6645053" y="4388138"/>
            <a:ext cx="4676354" cy="616730"/>
            <a:chOff x="6645053" y="4388138"/>
            <a:chExt cx="4676354" cy="616730"/>
          </a:xfrm>
        </p:grpSpPr>
        <p:sp>
          <p:nvSpPr>
            <p:cNvPr id="11" name="任意多边形: 形状 10"/>
            <p:cNvSpPr/>
            <p:nvPr/>
          </p:nvSpPr>
          <p:spPr bwMode="auto">
            <a:xfrm>
              <a:off x="6645053" y="4494097"/>
              <a:ext cx="280988" cy="404813"/>
            </a:xfrm>
            <a:custGeom>
              <a:avLst/>
              <a:gdLst>
                <a:gd name="T0" fmla="*/ 149 w 177"/>
                <a:gd name="T1" fmla="*/ 0 h 255"/>
                <a:gd name="T2" fmla="*/ 151 w 177"/>
                <a:gd name="T3" fmla="*/ 2 h 255"/>
                <a:gd name="T4" fmla="*/ 153 w 177"/>
                <a:gd name="T5" fmla="*/ 8 h 255"/>
                <a:gd name="T6" fmla="*/ 157 w 177"/>
                <a:gd name="T7" fmla="*/ 17 h 255"/>
                <a:gd name="T8" fmla="*/ 162 w 177"/>
                <a:gd name="T9" fmla="*/ 30 h 255"/>
                <a:gd name="T10" fmla="*/ 166 w 177"/>
                <a:gd name="T11" fmla="*/ 46 h 255"/>
                <a:gd name="T12" fmla="*/ 170 w 177"/>
                <a:gd name="T13" fmla="*/ 63 h 255"/>
                <a:gd name="T14" fmla="*/ 174 w 177"/>
                <a:gd name="T15" fmla="*/ 82 h 255"/>
                <a:gd name="T16" fmla="*/ 177 w 177"/>
                <a:gd name="T17" fmla="*/ 102 h 255"/>
                <a:gd name="T18" fmla="*/ 177 w 177"/>
                <a:gd name="T19" fmla="*/ 122 h 255"/>
                <a:gd name="T20" fmla="*/ 174 w 177"/>
                <a:gd name="T21" fmla="*/ 143 h 255"/>
                <a:gd name="T22" fmla="*/ 168 w 177"/>
                <a:gd name="T23" fmla="*/ 164 h 255"/>
                <a:gd name="T24" fmla="*/ 159 w 177"/>
                <a:gd name="T25" fmla="*/ 183 h 255"/>
                <a:gd name="T26" fmla="*/ 146 w 177"/>
                <a:gd name="T27" fmla="*/ 203 h 255"/>
                <a:gd name="T28" fmla="*/ 127 w 177"/>
                <a:gd name="T29" fmla="*/ 220 h 255"/>
                <a:gd name="T30" fmla="*/ 105 w 177"/>
                <a:gd name="T31" fmla="*/ 234 h 255"/>
                <a:gd name="T32" fmla="*/ 77 w 177"/>
                <a:gd name="T33" fmla="*/ 246 h 255"/>
                <a:gd name="T34" fmla="*/ 42 w 177"/>
                <a:gd name="T35" fmla="*/ 255 h 255"/>
                <a:gd name="T36" fmla="*/ 44 w 177"/>
                <a:gd name="T37" fmla="*/ 253 h 255"/>
                <a:gd name="T38" fmla="*/ 51 w 177"/>
                <a:gd name="T39" fmla="*/ 250 h 255"/>
                <a:gd name="T40" fmla="*/ 62 w 177"/>
                <a:gd name="T41" fmla="*/ 244 h 255"/>
                <a:gd name="T42" fmla="*/ 75 w 177"/>
                <a:gd name="T43" fmla="*/ 235 h 255"/>
                <a:gd name="T44" fmla="*/ 90 w 177"/>
                <a:gd name="T45" fmla="*/ 222 h 255"/>
                <a:gd name="T46" fmla="*/ 104 w 177"/>
                <a:gd name="T47" fmla="*/ 208 h 255"/>
                <a:gd name="T48" fmla="*/ 116 w 177"/>
                <a:gd name="T49" fmla="*/ 190 h 255"/>
                <a:gd name="T50" fmla="*/ 126 w 177"/>
                <a:gd name="T51" fmla="*/ 169 h 255"/>
                <a:gd name="T52" fmla="*/ 133 w 177"/>
                <a:gd name="T53" fmla="*/ 143 h 255"/>
                <a:gd name="T54" fmla="*/ 131 w 177"/>
                <a:gd name="T55" fmla="*/ 147 h 255"/>
                <a:gd name="T56" fmla="*/ 127 w 177"/>
                <a:gd name="T57" fmla="*/ 155 h 255"/>
                <a:gd name="T58" fmla="*/ 120 w 177"/>
                <a:gd name="T59" fmla="*/ 168 h 255"/>
                <a:gd name="T60" fmla="*/ 109 w 177"/>
                <a:gd name="T61" fmla="*/ 182 h 255"/>
                <a:gd name="T62" fmla="*/ 96 w 177"/>
                <a:gd name="T63" fmla="*/ 198 h 255"/>
                <a:gd name="T64" fmla="*/ 81 w 177"/>
                <a:gd name="T65" fmla="*/ 213 h 255"/>
                <a:gd name="T66" fmla="*/ 62 w 177"/>
                <a:gd name="T67" fmla="*/ 227 h 255"/>
                <a:gd name="T68" fmla="*/ 42 w 177"/>
                <a:gd name="T69" fmla="*/ 239 h 255"/>
                <a:gd name="T70" fmla="*/ 18 w 177"/>
                <a:gd name="T71" fmla="*/ 246 h 255"/>
                <a:gd name="T72" fmla="*/ 18 w 177"/>
                <a:gd name="T73" fmla="*/ 243 h 255"/>
                <a:gd name="T74" fmla="*/ 16 w 177"/>
                <a:gd name="T75" fmla="*/ 238 h 255"/>
                <a:gd name="T76" fmla="*/ 12 w 177"/>
                <a:gd name="T77" fmla="*/ 229 h 255"/>
                <a:gd name="T78" fmla="*/ 8 w 177"/>
                <a:gd name="T79" fmla="*/ 216 h 255"/>
                <a:gd name="T80" fmla="*/ 4 w 177"/>
                <a:gd name="T81" fmla="*/ 201 h 255"/>
                <a:gd name="T82" fmla="*/ 1 w 177"/>
                <a:gd name="T83" fmla="*/ 185 h 255"/>
                <a:gd name="T84" fmla="*/ 0 w 177"/>
                <a:gd name="T85" fmla="*/ 166 h 255"/>
                <a:gd name="T86" fmla="*/ 0 w 177"/>
                <a:gd name="T87" fmla="*/ 147 h 255"/>
                <a:gd name="T88" fmla="*/ 3 w 177"/>
                <a:gd name="T89" fmla="*/ 126 h 255"/>
                <a:gd name="T90" fmla="*/ 9 w 177"/>
                <a:gd name="T91" fmla="*/ 105 h 255"/>
                <a:gd name="T92" fmla="*/ 19 w 177"/>
                <a:gd name="T93" fmla="*/ 86 h 255"/>
                <a:gd name="T94" fmla="*/ 34 w 177"/>
                <a:gd name="T95" fmla="*/ 65 h 255"/>
                <a:gd name="T96" fmla="*/ 55 w 177"/>
                <a:gd name="T97" fmla="*/ 47 h 255"/>
                <a:gd name="T98" fmla="*/ 79 w 177"/>
                <a:gd name="T99" fmla="*/ 29 h 255"/>
                <a:gd name="T100" fmla="*/ 110 w 177"/>
                <a:gd name="T101" fmla="*/ 13 h 255"/>
                <a:gd name="T102" fmla="*/ 149 w 177"/>
                <a:gd name="T103" fmla="*/ 0 h 2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77" h="255">
                  <a:moveTo>
                    <a:pt x="149" y="0"/>
                  </a:moveTo>
                  <a:lnTo>
                    <a:pt x="151" y="2"/>
                  </a:lnTo>
                  <a:lnTo>
                    <a:pt x="153" y="8"/>
                  </a:lnTo>
                  <a:lnTo>
                    <a:pt x="157" y="17"/>
                  </a:lnTo>
                  <a:lnTo>
                    <a:pt x="162" y="30"/>
                  </a:lnTo>
                  <a:lnTo>
                    <a:pt x="166" y="46"/>
                  </a:lnTo>
                  <a:lnTo>
                    <a:pt x="170" y="63"/>
                  </a:lnTo>
                  <a:lnTo>
                    <a:pt x="174" y="82"/>
                  </a:lnTo>
                  <a:lnTo>
                    <a:pt x="177" y="102"/>
                  </a:lnTo>
                  <a:lnTo>
                    <a:pt x="177" y="122"/>
                  </a:lnTo>
                  <a:lnTo>
                    <a:pt x="174" y="143"/>
                  </a:lnTo>
                  <a:lnTo>
                    <a:pt x="168" y="164"/>
                  </a:lnTo>
                  <a:lnTo>
                    <a:pt x="159" y="183"/>
                  </a:lnTo>
                  <a:lnTo>
                    <a:pt x="146" y="203"/>
                  </a:lnTo>
                  <a:lnTo>
                    <a:pt x="127" y="220"/>
                  </a:lnTo>
                  <a:lnTo>
                    <a:pt x="105" y="234"/>
                  </a:lnTo>
                  <a:lnTo>
                    <a:pt x="77" y="246"/>
                  </a:lnTo>
                  <a:lnTo>
                    <a:pt x="42" y="255"/>
                  </a:lnTo>
                  <a:lnTo>
                    <a:pt x="44" y="253"/>
                  </a:lnTo>
                  <a:lnTo>
                    <a:pt x="51" y="250"/>
                  </a:lnTo>
                  <a:lnTo>
                    <a:pt x="62" y="244"/>
                  </a:lnTo>
                  <a:lnTo>
                    <a:pt x="75" y="235"/>
                  </a:lnTo>
                  <a:lnTo>
                    <a:pt x="90" y="222"/>
                  </a:lnTo>
                  <a:lnTo>
                    <a:pt x="104" y="208"/>
                  </a:lnTo>
                  <a:lnTo>
                    <a:pt x="116" y="190"/>
                  </a:lnTo>
                  <a:lnTo>
                    <a:pt x="126" y="169"/>
                  </a:lnTo>
                  <a:lnTo>
                    <a:pt x="133" y="143"/>
                  </a:lnTo>
                  <a:lnTo>
                    <a:pt x="131" y="147"/>
                  </a:lnTo>
                  <a:lnTo>
                    <a:pt x="127" y="155"/>
                  </a:lnTo>
                  <a:lnTo>
                    <a:pt x="120" y="168"/>
                  </a:lnTo>
                  <a:lnTo>
                    <a:pt x="109" y="182"/>
                  </a:lnTo>
                  <a:lnTo>
                    <a:pt x="96" y="198"/>
                  </a:lnTo>
                  <a:lnTo>
                    <a:pt x="81" y="213"/>
                  </a:lnTo>
                  <a:lnTo>
                    <a:pt x="62" y="227"/>
                  </a:lnTo>
                  <a:lnTo>
                    <a:pt x="42" y="239"/>
                  </a:lnTo>
                  <a:lnTo>
                    <a:pt x="18" y="246"/>
                  </a:lnTo>
                  <a:lnTo>
                    <a:pt x="18" y="243"/>
                  </a:lnTo>
                  <a:lnTo>
                    <a:pt x="16" y="238"/>
                  </a:lnTo>
                  <a:lnTo>
                    <a:pt x="12" y="229"/>
                  </a:lnTo>
                  <a:lnTo>
                    <a:pt x="8" y="216"/>
                  </a:lnTo>
                  <a:lnTo>
                    <a:pt x="4" y="201"/>
                  </a:lnTo>
                  <a:lnTo>
                    <a:pt x="1" y="185"/>
                  </a:lnTo>
                  <a:lnTo>
                    <a:pt x="0" y="166"/>
                  </a:lnTo>
                  <a:lnTo>
                    <a:pt x="0" y="147"/>
                  </a:lnTo>
                  <a:lnTo>
                    <a:pt x="3" y="126"/>
                  </a:lnTo>
                  <a:lnTo>
                    <a:pt x="9" y="105"/>
                  </a:lnTo>
                  <a:lnTo>
                    <a:pt x="19" y="86"/>
                  </a:lnTo>
                  <a:lnTo>
                    <a:pt x="34" y="65"/>
                  </a:lnTo>
                  <a:lnTo>
                    <a:pt x="55" y="47"/>
                  </a:lnTo>
                  <a:lnTo>
                    <a:pt x="79" y="29"/>
                  </a:lnTo>
                  <a:lnTo>
                    <a:pt x="110" y="13"/>
                  </a:lnTo>
                  <a:lnTo>
                    <a:pt x="149" y="0"/>
                  </a:lnTo>
                  <a:close/>
                </a:path>
              </a:pathLst>
            </a:custGeom>
            <a:solidFill>
              <a:schemeClr val="accent3">
                <a:lumMod val="100000"/>
              </a:schemeClr>
            </a:solidFill>
            <a:ln w="0">
              <a:noFill/>
              <a:prstDash val="solid"/>
              <a:round/>
            </a:ln>
          </p:spPr>
          <p:txBody>
            <a:bodyPr anchor="ctr"/>
            <a:lstStyle/>
            <a:p>
              <a:pPr algn="ctr"/>
              <a:endParaRPr/>
            </a:p>
          </p:txBody>
        </p:sp>
        <p:sp>
          <p:nvSpPr>
            <p:cNvPr id="12" name="文本框 8"/>
            <p:cNvSpPr txBox="1"/>
            <p:nvPr/>
          </p:nvSpPr>
          <p:spPr>
            <a:xfrm>
              <a:off x="7006254" y="4388138"/>
              <a:ext cx="4315153" cy="616730"/>
            </a:xfrm>
            <a:prstGeom prst="rect">
              <a:avLst/>
            </a:prstGeom>
          </p:spPr>
          <p:txBody>
            <a:bodyPr vert="horz" wrap="square" lIns="109728" tIns="54864" rIns="109728" bIns="54864" anchor="ctr" anchorCtr="0">
              <a:normAutofit fontScale="92500"/>
            </a:bodyPr>
            <a:lstStyle/>
            <a:p>
              <a:pPr algn="l">
                <a:lnSpc>
                  <a:spcPct val="120000"/>
                </a:lnSpc>
                <a:spcBef>
                  <a:spcPct val="0"/>
                </a:spcBef>
              </a:pPr>
              <a:r>
                <a:rPr lang="zh-CN" altLang="en-US" sz="1100" dirty="0" smtClean="0">
                  <a:solidFill>
                    <a:schemeClr val="tx1"/>
                  </a:solidFill>
                </a:rPr>
                <a:t>点击此处更换文本点击此处更换文本点击此处更换文本点击此处更换文本点击此处更换文本点击此处更换文本点击此处更换文本点击此处更换文本</a:t>
              </a:r>
              <a:endParaRPr sz="1100" dirty="0">
                <a:solidFill>
                  <a:schemeClr val="tx1"/>
                </a:solidFill>
              </a:endParaRPr>
            </a:p>
          </p:txBody>
        </p:sp>
      </p:grpSp>
      <p:grpSp>
        <p:nvGrpSpPr>
          <p:cNvPr id="2" name="千图PPT彼岸天：ID 8661124库_组合 1"/>
          <p:cNvGrpSpPr/>
          <p:nvPr>
            <p:custDataLst>
              <p:tags r:id="rId39"/>
            </p:custDataLst>
          </p:nvPr>
        </p:nvGrpSpPr>
        <p:grpSpPr>
          <a:xfrm>
            <a:off x="6645053" y="2180884"/>
            <a:ext cx="4676354" cy="844806"/>
            <a:chOff x="6645053" y="2180884"/>
            <a:chExt cx="4676354" cy="844806"/>
          </a:xfrm>
        </p:grpSpPr>
        <p:sp>
          <p:nvSpPr>
            <p:cNvPr id="15" name="任意多边形: 形状 14"/>
            <p:cNvSpPr/>
            <p:nvPr/>
          </p:nvSpPr>
          <p:spPr bwMode="auto">
            <a:xfrm>
              <a:off x="6645053" y="2286843"/>
              <a:ext cx="280988" cy="404813"/>
            </a:xfrm>
            <a:custGeom>
              <a:avLst/>
              <a:gdLst>
                <a:gd name="T0" fmla="*/ 149 w 177"/>
                <a:gd name="T1" fmla="*/ 0 h 255"/>
                <a:gd name="T2" fmla="*/ 151 w 177"/>
                <a:gd name="T3" fmla="*/ 2 h 255"/>
                <a:gd name="T4" fmla="*/ 153 w 177"/>
                <a:gd name="T5" fmla="*/ 8 h 255"/>
                <a:gd name="T6" fmla="*/ 157 w 177"/>
                <a:gd name="T7" fmla="*/ 17 h 255"/>
                <a:gd name="T8" fmla="*/ 162 w 177"/>
                <a:gd name="T9" fmla="*/ 30 h 255"/>
                <a:gd name="T10" fmla="*/ 166 w 177"/>
                <a:gd name="T11" fmla="*/ 46 h 255"/>
                <a:gd name="T12" fmla="*/ 170 w 177"/>
                <a:gd name="T13" fmla="*/ 63 h 255"/>
                <a:gd name="T14" fmla="*/ 174 w 177"/>
                <a:gd name="T15" fmla="*/ 82 h 255"/>
                <a:gd name="T16" fmla="*/ 177 w 177"/>
                <a:gd name="T17" fmla="*/ 102 h 255"/>
                <a:gd name="T18" fmla="*/ 177 w 177"/>
                <a:gd name="T19" fmla="*/ 122 h 255"/>
                <a:gd name="T20" fmla="*/ 174 w 177"/>
                <a:gd name="T21" fmla="*/ 143 h 255"/>
                <a:gd name="T22" fmla="*/ 168 w 177"/>
                <a:gd name="T23" fmla="*/ 164 h 255"/>
                <a:gd name="T24" fmla="*/ 159 w 177"/>
                <a:gd name="T25" fmla="*/ 183 h 255"/>
                <a:gd name="T26" fmla="*/ 146 w 177"/>
                <a:gd name="T27" fmla="*/ 203 h 255"/>
                <a:gd name="T28" fmla="*/ 127 w 177"/>
                <a:gd name="T29" fmla="*/ 220 h 255"/>
                <a:gd name="T30" fmla="*/ 105 w 177"/>
                <a:gd name="T31" fmla="*/ 234 h 255"/>
                <a:gd name="T32" fmla="*/ 77 w 177"/>
                <a:gd name="T33" fmla="*/ 246 h 255"/>
                <a:gd name="T34" fmla="*/ 42 w 177"/>
                <a:gd name="T35" fmla="*/ 255 h 255"/>
                <a:gd name="T36" fmla="*/ 44 w 177"/>
                <a:gd name="T37" fmla="*/ 253 h 255"/>
                <a:gd name="T38" fmla="*/ 51 w 177"/>
                <a:gd name="T39" fmla="*/ 250 h 255"/>
                <a:gd name="T40" fmla="*/ 62 w 177"/>
                <a:gd name="T41" fmla="*/ 244 h 255"/>
                <a:gd name="T42" fmla="*/ 75 w 177"/>
                <a:gd name="T43" fmla="*/ 235 h 255"/>
                <a:gd name="T44" fmla="*/ 90 w 177"/>
                <a:gd name="T45" fmla="*/ 222 h 255"/>
                <a:gd name="T46" fmla="*/ 104 w 177"/>
                <a:gd name="T47" fmla="*/ 208 h 255"/>
                <a:gd name="T48" fmla="*/ 116 w 177"/>
                <a:gd name="T49" fmla="*/ 190 h 255"/>
                <a:gd name="T50" fmla="*/ 126 w 177"/>
                <a:gd name="T51" fmla="*/ 169 h 255"/>
                <a:gd name="T52" fmla="*/ 133 w 177"/>
                <a:gd name="T53" fmla="*/ 143 h 255"/>
                <a:gd name="T54" fmla="*/ 131 w 177"/>
                <a:gd name="T55" fmla="*/ 147 h 255"/>
                <a:gd name="T56" fmla="*/ 127 w 177"/>
                <a:gd name="T57" fmla="*/ 155 h 255"/>
                <a:gd name="T58" fmla="*/ 120 w 177"/>
                <a:gd name="T59" fmla="*/ 168 h 255"/>
                <a:gd name="T60" fmla="*/ 109 w 177"/>
                <a:gd name="T61" fmla="*/ 182 h 255"/>
                <a:gd name="T62" fmla="*/ 96 w 177"/>
                <a:gd name="T63" fmla="*/ 198 h 255"/>
                <a:gd name="T64" fmla="*/ 81 w 177"/>
                <a:gd name="T65" fmla="*/ 213 h 255"/>
                <a:gd name="T66" fmla="*/ 62 w 177"/>
                <a:gd name="T67" fmla="*/ 227 h 255"/>
                <a:gd name="T68" fmla="*/ 42 w 177"/>
                <a:gd name="T69" fmla="*/ 239 h 255"/>
                <a:gd name="T70" fmla="*/ 18 w 177"/>
                <a:gd name="T71" fmla="*/ 246 h 255"/>
                <a:gd name="T72" fmla="*/ 18 w 177"/>
                <a:gd name="T73" fmla="*/ 243 h 255"/>
                <a:gd name="T74" fmla="*/ 16 w 177"/>
                <a:gd name="T75" fmla="*/ 238 h 255"/>
                <a:gd name="T76" fmla="*/ 12 w 177"/>
                <a:gd name="T77" fmla="*/ 229 h 255"/>
                <a:gd name="T78" fmla="*/ 8 w 177"/>
                <a:gd name="T79" fmla="*/ 216 h 255"/>
                <a:gd name="T80" fmla="*/ 4 w 177"/>
                <a:gd name="T81" fmla="*/ 201 h 255"/>
                <a:gd name="T82" fmla="*/ 1 w 177"/>
                <a:gd name="T83" fmla="*/ 185 h 255"/>
                <a:gd name="T84" fmla="*/ 0 w 177"/>
                <a:gd name="T85" fmla="*/ 166 h 255"/>
                <a:gd name="T86" fmla="*/ 0 w 177"/>
                <a:gd name="T87" fmla="*/ 147 h 255"/>
                <a:gd name="T88" fmla="*/ 3 w 177"/>
                <a:gd name="T89" fmla="*/ 126 h 255"/>
                <a:gd name="T90" fmla="*/ 9 w 177"/>
                <a:gd name="T91" fmla="*/ 105 h 255"/>
                <a:gd name="T92" fmla="*/ 19 w 177"/>
                <a:gd name="T93" fmla="*/ 86 h 255"/>
                <a:gd name="T94" fmla="*/ 34 w 177"/>
                <a:gd name="T95" fmla="*/ 65 h 255"/>
                <a:gd name="T96" fmla="*/ 55 w 177"/>
                <a:gd name="T97" fmla="*/ 47 h 255"/>
                <a:gd name="T98" fmla="*/ 79 w 177"/>
                <a:gd name="T99" fmla="*/ 29 h 255"/>
                <a:gd name="T100" fmla="*/ 110 w 177"/>
                <a:gd name="T101" fmla="*/ 13 h 255"/>
                <a:gd name="T102" fmla="*/ 149 w 177"/>
                <a:gd name="T103" fmla="*/ 0 h 2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77" h="255">
                  <a:moveTo>
                    <a:pt x="149" y="0"/>
                  </a:moveTo>
                  <a:lnTo>
                    <a:pt x="151" y="2"/>
                  </a:lnTo>
                  <a:lnTo>
                    <a:pt x="153" y="8"/>
                  </a:lnTo>
                  <a:lnTo>
                    <a:pt x="157" y="17"/>
                  </a:lnTo>
                  <a:lnTo>
                    <a:pt x="162" y="30"/>
                  </a:lnTo>
                  <a:lnTo>
                    <a:pt x="166" y="46"/>
                  </a:lnTo>
                  <a:lnTo>
                    <a:pt x="170" y="63"/>
                  </a:lnTo>
                  <a:lnTo>
                    <a:pt x="174" y="82"/>
                  </a:lnTo>
                  <a:lnTo>
                    <a:pt x="177" y="102"/>
                  </a:lnTo>
                  <a:lnTo>
                    <a:pt x="177" y="122"/>
                  </a:lnTo>
                  <a:lnTo>
                    <a:pt x="174" y="143"/>
                  </a:lnTo>
                  <a:lnTo>
                    <a:pt x="168" y="164"/>
                  </a:lnTo>
                  <a:lnTo>
                    <a:pt x="159" y="183"/>
                  </a:lnTo>
                  <a:lnTo>
                    <a:pt x="146" y="203"/>
                  </a:lnTo>
                  <a:lnTo>
                    <a:pt x="127" y="220"/>
                  </a:lnTo>
                  <a:lnTo>
                    <a:pt x="105" y="234"/>
                  </a:lnTo>
                  <a:lnTo>
                    <a:pt x="77" y="246"/>
                  </a:lnTo>
                  <a:lnTo>
                    <a:pt x="42" y="255"/>
                  </a:lnTo>
                  <a:lnTo>
                    <a:pt x="44" y="253"/>
                  </a:lnTo>
                  <a:lnTo>
                    <a:pt x="51" y="250"/>
                  </a:lnTo>
                  <a:lnTo>
                    <a:pt x="62" y="244"/>
                  </a:lnTo>
                  <a:lnTo>
                    <a:pt x="75" y="235"/>
                  </a:lnTo>
                  <a:lnTo>
                    <a:pt x="90" y="222"/>
                  </a:lnTo>
                  <a:lnTo>
                    <a:pt x="104" y="208"/>
                  </a:lnTo>
                  <a:lnTo>
                    <a:pt x="116" y="190"/>
                  </a:lnTo>
                  <a:lnTo>
                    <a:pt x="126" y="169"/>
                  </a:lnTo>
                  <a:lnTo>
                    <a:pt x="133" y="143"/>
                  </a:lnTo>
                  <a:lnTo>
                    <a:pt x="131" y="147"/>
                  </a:lnTo>
                  <a:lnTo>
                    <a:pt x="127" y="155"/>
                  </a:lnTo>
                  <a:lnTo>
                    <a:pt x="120" y="168"/>
                  </a:lnTo>
                  <a:lnTo>
                    <a:pt x="109" y="182"/>
                  </a:lnTo>
                  <a:lnTo>
                    <a:pt x="96" y="198"/>
                  </a:lnTo>
                  <a:lnTo>
                    <a:pt x="81" y="213"/>
                  </a:lnTo>
                  <a:lnTo>
                    <a:pt x="62" y="227"/>
                  </a:lnTo>
                  <a:lnTo>
                    <a:pt x="42" y="239"/>
                  </a:lnTo>
                  <a:lnTo>
                    <a:pt x="18" y="246"/>
                  </a:lnTo>
                  <a:lnTo>
                    <a:pt x="18" y="243"/>
                  </a:lnTo>
                  <a:lnTo>
                    <a:pt x="16" y="238"/>
                  </a:lnTo>
                  <a:lnTo>
                    <a:pt x="12" y="229"/>
                  </a:lnTo>
                  <a:lnTo>
                    <a:pt x="8" y="216"/>
                  </a:lnTo>
                  <a:lnTo>
                    <a:pt x="4" y="201"/>
                  </a:lnTo>
                  <a:lnTo>
                    <a:pt x="1" y="185"/>
                  </a:lnTo>
                  <a:lnTo>
                    <a:pt x="0" y="166"/>
                  </a:lnTo>
                  <a:lnTo>
                    <a:pt x="0" y="147"/>
                  </a:lnTo>
                  <a:lnTo>
                    <a:pt x="3" y="126"/>
                  </a:lnTo>
                  <a:lnTo>
                    <a:pt x="9" y="105"/>
                  </a:lnTo>
                  <a:lnTo>
                    <a:pt x="19" y="86"/>
                  </a:lnTo>
                  <a:lnTo>
                    <a:pt x="34" y="65"/>
                  </a:lnTo>
                  <a:lnTo>
                    <a:pt x="55" y="47"/>
                  </a:lnTo>
                  <a:lnTo>
                    <a:pt x="79" y="29"/>
                  </a:lnTo>
                  <a:lnTo>
                    <a:pt x="110" y="13"/>
                  </a:lnTo>
                  <a:lnTo>
                    <a:pt x="149" y="0"/>
                  </a:lnTo>
                  <a:close/>
                </a:path>
              </a:pathLst>
            </a:custGeom>
            <a:solidFill>
              <a:schemeClr val="accent1">
                <a:lumMod val="100000"/>
              </a:schemeClr>
            </a:solidFill>
            <a:ln w="0">
              <a:noFill/>
              <a:prstDash val="solid"/>
              <a:round/>
            </a:ln>
          </p:spPr>
          <p:txBody>
            <a:bodyPr anchor="ctr"/>
            <a:lstStyle/>
            <a:p>
              <a:pPr algn="ctr"/>
              <a:endParaRPr/>
            </a:p>
          </p:txBody>
        </p:sp>
        <p:sp>
          <p:nvSpPr>
            <p:cNvPr id="16" name="文本框 12"/>
            <p:cNvSpPr txBox="1"/>
            <p:nvPr/>
          </p:nvSpPr>
          <p:spPr>
            <a:xfrm>
              <a:off x="7006254" y="2180884"/>
              <a:ext cx="4315153" cy="616730"/>
            </a:xfrm>
            <a:prstGeom prst="rect">
              <a:avLst/>
            </a:prstGeom>
          </p:spPr>
          <p:txBody>
            <a:bodyPr vert="horz" wrap="square" lIns="109728" tIns="54864" rIns="109728" bIns="54864" anchor="ctr" anchorCtr="0">
              <a:normAutofit fontScale="92500"/>
            </a:bodyPr>
            <a:lstStyle/>
            <a:p>
              <a:pPr algn="l">
                <a:lnSpc>
                  <a:spcPct val="120000"/>
                </a:lnSpc>
                <a:spcBef>
                  <a:spcPct val="0"/>
                </a:spcBef>
              </a:pPr>
              <a:r>
                <a:rPr lang="zh-CN" altLang="en-US" sz="1100" dirty="0" smtClean="0">
                  <a:solidFill>
                    <a:schemeClr val="tx1"/>
                  </a:solidFill>
                </a:rPr>
                <a:t>点击此处更换文本点击此处更换文本点击此处更换文本点击此处更换文本点击此处更换文本点击此处更换文本点击此处更换文本点击此处更换文本</a:t>
              </a:r>
              <a:endParaRPr sz="1100" dirty="0">
                <a:solidFill>
                  <a:schemeClr val="tx1"/>
                </a:solidFill>
              </a:endParaRPr>
            </a:p>
          </p:txBody>
        </p:sp>
        <p:cxnSp>
          <p:nvCxnSpPr>
            <p:cNvPr id="6" name="直接连接符 5"/>
            <p:cNvCxnSpPr/>
            <p:nvPr/>
          </p:nvCxnSpPr>
          <p:spPr>
            <a:xfrm>
              <a:off x="6645053" y="3025690"/>
              <a:ext cx="4315009" cy="0"/>
            </a:xfrm>
            <a:prstGeom prst="line">
              <a:avLst/>
            </a:prstGeom>
            <a:ln w="3175">
              <a:solidFill>
                <a:schemeClr val="tx1">
                  <a:lumMod val="60000"/>
                  <a:lumOff val="40000"/>
                </a:schemeClr>
              </a:solidFill>
            </a:ln>
          </p:spPr>
          <p:style>
            <a:lnRef idx="1">
              <a:schemeClr val="accent1"/>
            </a:lnRef>
            <a:fillRef idx="0">
              <a:schemeClr val="accent1"/>
            </a:fillRef>
            <a:effectRef idx="0">
              <a:schemeClr val="accent1"/>
            </a:effectRef>
            <a:fontRef idx="minor">
              <a:schemeClr val="tx1"/>
            </a:fontRef>
          </p:style>
        </p:cxnSp>
      </p:grpSp>
      <p:grpSp>
        <p:nvGrpSpPr>
          <p:cNvPr id="54" name="千图PPT彼岸天：ID 8661124库_组合 53"/>
          <p:cNvGrpSpPr/>
          <p:nvPr>
            <p:custDataLst>
              <p:tags r:id="rId40"/>
            </p:custDataLst>
          </p:nvPr>
        </p:nvGrpSpPr>
        <p:grpSpPr>
          <a:xfrm>
            <a:off x="6645053" y="3284511"/>
            <a:ext cx="4676354" cy="865129"/>
            <a:chOff x="6645053" y="3284511"/>
            <a:chExt cx="4676354" cy="865129"/>
          </a:xfrm>
        </p:grpSpPr>
        <p:sp>
          <p:nvSpPr>
            <p:cNvPr id="13" name="任意多边形: 形状 12"/>
            <p:cNvSpPr/>
            <p:nvPr/>
          </p:nvSpPr>
          <p:spPr bwMode="auto">
            <a:xfrm>
              <a:off x="6645053" y="3390470"/>
              <a:ext cx="280988" cy="404813"/>
            </a:xfrm>
            <a:custGeom>
              <a:avLst/>
              <a:gdLst>
                <a:gd name="T0" fmla="*/ 149 w 177"/>
                <a:gd name="T1" fmla="*/ 0 h 255"/>
                <a:gd name="T2" fmla="*/ 151 w 177"/>
                <a:gd name="T3" fmla="*/ 2 h 255"/>
                <a:gd name="T4" fmla="*/ 153 w 177"/>
                <a:gd name="T5" fmla="*/ 8 h 255"/>
                <a:gd name="T6" fmla="*/ 157 w 177"/>
                <a:gd name="T7" fmla="*/ 17 h 255"/>
                <a:gd name="T8" fmla="*/ 162 w 177"/>
                <a:gd name="T9" fmla="*/ 30 h 255"/>
                <a:gd name="T10" fmla="*/ 166 w 177"/>
                <a:gd name="T11" fmla="*/ 46 h 255"/>
                <a:gd name="T12" fmla="*/ 170 w 177"/>
                <a:gd name="T13" fmla="*/ 63 h 255"/>
                <a:gd name="T14" fmla="*/ 174 w 177"/>
                <a:gd name="T15" fmla="*/ 82 h 255"/>
                <a:gd name="T16" fmla="*/ 177 w 177"/>
                <a:gd name="T17" fmla="*/ 102 h 255"/>
                <a:gd name="T18" fmla="*/ 177 w 177"/>
                <a:gd name="T19" fmla="*/ 122 h 255"/>
                <a:gd name="T20" fmla="*/ 174 w 177"/>
                <a:gd name="T21" fmla="*/ 143 h 255"/>
                <a:gd name="T22" fmla="*/ 168 w 177"/>
                <a:gd name="T23" fmla="*/ 164 h 255"/>
                <a:gd name="T24" fmla="*/ 159 w 177"/>
                <a:gd name="T25" fmla="*/ 183 h 255"/>
                <a:gd name="T26" fmla="*/ 146 w 177"/>
                <a:gd name="T27" fmla="*/ 203 h 255"/>
                <a:gd name="T28" fmla="*/ 127 w 177"/>
                <a:gd name="T29" fmla="*/ 220 h 255"/>
                <a:gd name="T30" fmla="*/ 105 w 177"/>
                <a:gd name="T31" fmla="*/ 234 h 255"/>
                <a:gd name="T32" fmla="*/ 77 w 177"/>
                <a:gd name="T33" fmla="*/ 246 h 255"/>
                <a:gd name="T34" fmla="*/ 42 w 177"/>
                <a:gd name="T35" fmla="*/ 255 h 255"/>
                <a:gd name="T36" fmla="*/ 44 w 177"/>
                <a:gd name="T37" fmla="*/ 253 h 255"/>
                <a:gd name="T38" fmla="*/ 51 w 177"/>
                <a:gd name="T39" fmla="*/ 250 h 255"/>
                <a:gd name="T40" fmla="*/ 62 w 177"/>
                <a:gd name="T41" fmla="*/ 244 h 255"/>
                <a:gd name="T42" fmla="*/ 75 w 177"/>
                <a:gd name="T43" fmla="*/ 235 h 255"/>
                <a:gd name="T44" fmla="*/ 90 w 177"/>
                <a:gd name="T45" fmla="*/ 222 h 255"/>
                <a:gd name="T46" fmla="*/ 104 w 177"/>
                <a:gd name="T47" fmla="*/ 208 h 255"/>
                <a:gd name="T48" fmla="*/ 116 w 177"/>
                <a:gd name="T49" fmla="*/ 190 h 255"/>
                <a:gd name="T50" fmla="*/ 126 w 177"/>
                <a:gd name="T51" fmla="*/ 169 h 255"/>
                <a:gd name="T52" fmla="*/ 133 w 177"/>
                <a:gd name="T53" fmla="*/ 143 h 255"/>
                <a:gd name="T54" fmla="*/ 131 w 177"/>
                <a:gd name="T55" fmla="*/ 147 h 255"/>
                <a:gd name="T56" fmla="*/ 127 w 177"/>
                <a:gd name="T57" fmla="*/ 155 h 255"/>
                <a:gd name="T58" fmla="*/ 120 w 177"/>
                <a:gd name="T59" fmla="*/ 168 h 255"/>
                <a:gd name="T60" fmla="*/ 109 w 177"/>
                <a:gd name="T61" fmla="*/ 182 h 255"/>
                <a:gd name="T62" fmla="*/ 96 w 177"/>
                <a:gd name="T63" fmla="*/ 198 h 255"/>
                <a:gd name="T64" fmla="*/ 81 w 177"/>
                <a:gd name="T65" fmla="*/ 213 h 255"/>
                <a:gd name="T66" fmla="*/ 62 w 177"/>
                <a:gd name="T67" fmla="*/ 227 h 255"/>
                <a:gd name="T68" fmla="*/ 42 w 177"/>
                <a:gd name="T69" fmla="*/ 239 h 255"/>
                <a:gd name="T70" fmla="*/ 18 w 177"/>
                <a:gd name="T71" fmla="*/ 246 h 255"/>
                <a:gd name="T72" fmla="*/ 18 w 177"/>
                <a:gd name="T73" fmla="*/ 243 h 255"/>
                <a:gd name="T74" fmla="*/ 16 w 177"/>
                <a:gd name="T75" fmla="*/ 238 h 255"/>
                <a:gd name="T76" fmla="*/ 12 w 177"/>
                <a:gd name="T77" fmla="*/ 229 h 255"/>
                <a:gd name="T78" fmla="*/ 8 w 177"/>
                <a:gd name="T79" fmla="*/ 216 h 255"/>
                <a:gd name="T80" fmla="*/ 4 w 177"/>
                <a:gd name="T81" fmla="*/ 201 h 255"/>
                <a:gd name="T82" fmla="*/ 1 w 177"/>
                <a:gd name="T83" fmla="*/ 185 h 255"/>
                <a:gd name="T84" fmla="*/ 0 w 177"/>
                <a:gd name="T85" fmla="*/ 166 h 255"/>
                <a:gd name="T86" fmla="*/ 0 w 177"/>
                <a:gd name="T87" fmla="*/ 147 h 255"/>
                <a:gd name="T88" fmla="*/ 3 w 177"/>
                <a:gd name="T89" fmla="*/ 126 h 255"/>
                <a:gd name="T90" fmla="*/ 9 w 177"/>
                <a:gd name="T91" fmla="*/ 105 h 255"/>
                <a:gd name="T92" fmla="*/ 19 w 177"/>
                <a:gd name="T93" fmla="*/ 86 h 255"/>
                <a:gd name="T94" fmla="*/ 34 w 177"/>
                <a:gd name="T95" fmla="*/ 65 h 255"/>
                <a:gd name="T96" fmla="*/ 55 w 177"/>
                <a:gd name="T97" fmla="*/ 47 h 255"/>
                <a:gd name="T98" fmla="*/ 79 w 177"/>
                <a:gd name="T99" fmla="*/ 29 h 255"/>
                <a:gd name="T100" fmla="*/ 110 w 177"/>
                <a:gd name="T101" fmla="*/ 13 h 255"/>
                <a:gd name="T102" fmla="*/ 149 w 177"/>
                <a:gd name="T103" fmla="*/ 0 h 2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77" h="255">
                  <a:moveTo>
                    <a:pt x="149" y="0"/>
                  </a:moveTo>
                  <a:lnTo>
                    <a:pt x="151" y="2"/>
                  </a:lnTo>
                  <a:lnTo>
                    <a:pt x="153" y="8"/>
                  </a:lnTo>
                  <a:lnTo>
                    <a:pt x="157" y="17"/>
                  </a:lnTo>
                  <a:lnTo>
                    <a:pt x="162" y="30"/>
                  </a:lnTo>
                  <a:lnTo>
                    <a:pt x="166" y="46"/>
                  </a:lnTo>
                  <a:lnTo>
                    <a:pt x="170" y="63"/>
                  </a:lnTo>
                  <a:lnTo>
                    <a:pt x="174" y="82"/>
                  </a:lnTo>
                  <a:lnTo>
                    <a:pt x="177" y="102"/>
                  </a:lnTo>
                  <a:lnTo>
                    <a:pt x="177" y="122"/>
                  </a:lnTo>
                  <a:lnTo>
                    <a:pt x="174" y="143"/>
                  </a:lnTo>
                  <a:lnTo>
                    <a:pt x="168" y="164"/>
                  </a:lnTo>
                  <a:lnTo>
                    <a:pt x="159" y="183"/>
                  </a:lnTo>
                  <a:lnTo>
                    <a:pt x="146" y="203"/>
                  </a:lnTo>
                  <a:lnTo>
                    <a:pt x="127" y="220"/>
                  </a:lnTo>
                  <a:lnTo>
                    <a:pt x="105" y="234"/>
                  </a:lnTo>
                  <a:lnTo>
                    <a:pt x="77" y="246"/>
                  </a:lnTo>
                  <a:lnTo>
                    <a:pt x="42" y="255"/>
                  </a:lnTo>
                  <a:lnTo>
                    <a:pt x="44" y="253"/>
                  </a:lnTo>
                  <a:lnTo>
                    <a:pt x="51" y="250"/>
                  </a:lnTo>
                  <a:lnTo>
                    <a:pt x="62" y="244"/>
                  </a:lnTo>
                  <a:lnTo>
                    <a:pt x="75" y="235"/>
                  </a:lnTo>
                  <a:lnTo>
                    <a:pt x="90" y="222"/>
                  </a:lnTo>
                  <a:lnTo>
                    <a:pt x="104" y="208"/>
                  </a:lnTo>
                  <a:lnTo>
                    <a:pt x="116" y="190"/>
                  </a:lnTo>
                  <a:lnTo>
                    <a:pt x="126" y="169"/>
                  </a:lnTo>
                  <a:lnTo>
                    <a:pt x="133" y="143"/>
                  </a:lnTo>
                  <a:lnTo>
                    <a:pt x="131" y="147"/>
                  </a:lnTo>
                  <a:lnTo>
                    <a:pt x="127" y="155"/>
                  </a:lnTo>
                  <a:lnTo>
                    <a:pt x="120" y="168"/>
                  </a:lnTo>
                  <a:lnTo>
                    <a:pt x="109" y="182"/>
                  </a:lnTo>
                  <a:lnTo>
                    <a:pt x="96" y="198"/>
                  </a:lnTo>
                  <a:lnTo>
                    <a:pt x="81" y="213"/>
                  </a:lnTo>
                  <a:lnTo>
                    <a:pt x="62" y="227"/>
                  </a:lnTo>
                  <a:lnTo>
                    <a:pt x="42" y="239"/>
                  </a:lnTo>
                  <a:lnTo>
                    <a:pt x="18" y="246"/>
                  </a:lnTo>
                  <a:lnTo>
                    <a:pt x="18" y="243"/>
                  </a:lnTo>
                  <a:lnTo>
                    <a:pt x="16" y="238"/>
                  </a:lnTo>
                  <a:lnTo>
                    <a:pt x="12" y="229"/>
                  </a:lnTo>
                  <a:lnTo>
                    <a:pt x="8" y="216"/>
                  </a:lnTo>
                  <a:lnTo>
                    <a:pt x="4" y="201"/>
                  </a:lnTo>
                  <a:lnTo>
                    <a:pt x="1" y="185"/>
                  </a:lnTo>
                  <a:lnTo>
                    <a:pt x="0" y="166"/>
                  </a:lnTo>
                  <a:lnTo>
                    <a:pt x="0" y="147"/>
                  </a:lnTo>
                  <a:lnTo>
                    <a:pt x="3" y="126"/>
                  </a:lnTo>
                  <a:lnTo>
                    <a:pt x="9" y="105"/>
                  </a:lnTo>
                  <a:lnTo>
                    <a:pt x="19" y="86"/>
                  </a:lnTo>
                  <a:lnTo>
                    <a:pt x="34" y="65"/>
                  </a:lnTo>
                  <a:lnTo>
                    <a:pt x="55" y="47"/>
                  </a:lnTo>
                  <a:lnTo>
                    <a:pt x="79" y="29"/>
                  </a:lnTo>
                  <a:lnTo>
                    <a:pt x="110" y="13"/>
                  </a:lnTo>
                  <a:lnTo>
                    <a:pt x="149" y="0"/>
                  </a:lnTo>
                  <a:close/>
                </a:path>
              </a:pathLst>
            </a:custGeom>
            <a:solidFill>
              <a:schemeClr val="accent2">
                <a:lumMod val="100000"/>
              </a:schemeClr>
            </a:solidFill>
            <a:ln w="0">
              <a:noFill/>
              <a:prstDash val="solid"/>
              <a:round/>
            </a:ln>
          </p:spPr>
          <p:txBody>
            <a:bodyPr anchor="ctr"/>
            <a:lstStyle/>
            <a:p>
              <a:pPr algn="ctr"/>
              <a:endParaRPr/>
            </a:p>
          </p:txBody>
        </p:sp>
        <p:sp>
          <p:nvSpPr>
            <p:cNvPr id="14" name="文本框 10"/>
            <p:cNvSpPr txBox="1"/>
            <p:nvPr/>
          </p:nvSpPr>
          <p:spPr>
            <a:xfrm>
              <a:off x="7006254" y="3284511"/>
              <a:ext cx="4315153" cy="616730"/>
            </a:xfrm>
            <a:prstGeom prst="rect">
              <a:avLst/>
            </a:prstGeom>
          </p:spPr>
          <p:txBody>
            <a:bodyPr vert="horz" wrap="square" lIns="109728" tIns="54864" rIns="109728" bIns="54864" anchor="ctr" anchorCtr="0">
              <a:normAutofit fontScale="92500"/>
            </a:bodyPr>
            <a:lstStyle/>
            <a:p>
              <a:pPr algn="l">
                <a:lnSpc>
                  <a:spcPct val="120000"/>
                </a:lnSpc>
                <a:spcBef>
                  <a:spcPct val="0"/>
                </a:spcBef>
              </a:pPr>
              <a:r>
                <a:rPr lang="zh-CN" altLang="en-US" sz="1100" dirty="0" smtClean="0">
                  <a:solidFill>
                    <a:schemeClr val="tx1"/>
                  </a:solidFill>
                </a:rPr>
                <a:t>点击此处更换文本点击此处更换文本点击此处更换文本点击此处更换文本点击此处更换文本点击此处更换文本点击此处更换文本点击此处更换文本</a:t>
              </a:r>
              <a:endParaRPr sz="1100" dirty="0">
                <a:solidFill>
                  <a:schemeClr val="tx1"/>
                </a:solidFill>
              </a:endParaRPr>
            </a:p>
          </p:txBody>
        </p:sp>
        <p:cxnSp>
          <p:nvCxnSpPr>
            <p:cNvPr id="7" name="直接连接符 6"/>
            <p:cNvCxnSpPr/>
            <p:nvPr/>
          </p:nvCxnSpPr>
          <p:spPr>
            <a:xfrm>
              <a:off x="6645053" y="4149640"/>
              <a:ext cx="4315009" cy="0"/>
            </a:xfrm>
            <a:prstGeom prst="line">
              <a:avLst/>
            </a:prstGeom>
            <a:ln w="3175">
              <a:solidFill>
                <a:schemeClr val="tx1">
                  <a:lumMod val="60000"/>
                  <a:lumOff val="40000"/>
                </a:schemeClr>
              </a:solidFill>
            </a:ln>
          </p:spPr>
          <p:style>
            <a:lnRef idx="1">
              <a:schemeClr val="accent1"/>
            </a:lnRef>
            <a:fillRef idx="0">
              <a:schemeClr val="accent1"/>
            </a:fillRef>
            <a:effectRef idx="0">
              <a:schemeClr val="accent1"/>
            </a:effectRef>
            <a:fontRef idx="minor">
              <a:schemeClr val="tx1"/>
            </a:fontRef>
          </p:style>
        </p:cxnSp>
      </p:grpSp>
      <p:sp>
        <p:nvSpPr>
          <p:cNvPr id="3" name="文本框 2"/>
          <p:cNvSpPr txBox="1"/>
          <p:nvPr userDrawn="1"/>
        </p:nvSpPr>
        <p:spPr>
          <a:xfrm>
            <a:off x="4216400" y="314990"/>
            <a:ext cx="3416320" cy="716222"/>
          </a:xfrm>
          <a:prstGeom prst="rect">
            <a:avLst/>
          </a:prstGeom>
          <a:noFill/>
        </p:spPr>
        <p:txBody>
          <a:bodyPr wrap="none" rtlCol="0" anchor="ctr">
            <a:spAutoFit/>
          </a:bodyPr>
          <a:lstStyle/>
          <a:p>
            <a:pPr>
              <a:lnSpc>
                <a:spcPct val="120000"/>
              </a:lnSpc>
            </a:pPr>
            <a:r>
              <a:rPr lang="zh-CN" altLang="en-US" sz="3600" dirty="0">
                <a:solidFill>
                  <a:sysClr val="windowText" lastClr="000000"/>
                </a:solidFill>
                <a:latin typeface="方正卡通简体" panose="03000509000000000000" pitchFamily="2" charset="-122"/>
                <a:ea typeface="方正卡通简体" panose="03000509000000000000" pitchFamily="2" charset="-122"/>
              </a:rPr>
              <a:t>请输入您的标题</a:t>
            </a:r>
          </a:p>
        </p:txBody>
      </p:sp>
    </p:spTree>
  </p:cSld>
  <p:clrMapOvr>
    <a:masterClrMapping/>
  </p:clrMapOvr>
  <mc:AlternateContent xmlns:mc="http://schemas.openxmlformats.org/markup-compatibility/2006" xmlns:p14="http://schemas.microsoft.com/office/powerpoint/2010/main">
    <mc:Choice Requires="p14">
      <p:transition spd="slow" p14:dur="1600" advClick="0" advTm="5000">
        <p14:prism isInverted="1"/>
      </p:transition>
    </mc:Choice>
    <mc:Fallback xmlns="">
      <p:transition spd="slow"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34"/>
                                  </p:stCondLst>
                                  <p:childTnLst>
                                    <p:set>
                                      <p:cBhvr>
                                        <p:cTn id="6" dur="1" fill="hold">
                                          <p:stCondLst>
                                            <p:cond delay="0"/>
                                          </p:stCondLst>
                                        </p:cTn>
                                        <p:tgtEl>
                                          <p:spTgt spid="53"/>
                                        </p:tgtEl>
                                        <p:attrNameLst>
                                          <p:attrName>style.visibility</p:attrName>
                                        </p:attrNameLst>
                                      </p:cBhvr>
                                      <p:to>
                                        <p:strVal val="visible"/>
                                      </p:to>
                                    </p:set>
                                    <p:animEffect transition="in" filter="wipe(down)">
                                      <p:cBhvr>
                                        <p:cTn id="7" dur="500"/>
                                        <p:tgtEl>
                                          <p:spTgt spid="53"/>
                                        </p:tgtEl>
                                      </p:cBhvr>
                                    </p:animEffect>
                                  </p:childTnLst>
                                </p:cTn>
                              </p:par>
                              <p:par>
                                <p:cTn id="8" presetID="23" presetClass="entr" presetSubtype="16" fill="hold" grpId="0" nodeType="withEffect">
                                  <p:stCondLst>
                                    <p:cond delay="152"/>
                                  </p:stCondLst>
                                  <p:childTnLst>
                                    <p:set>
                                      <p:cBhvr>
                                        <p:cTn id="9" dur="1" fill="hold">
                                          <p:stCondLst>
                                            <p:cond delay="0"/>
                                          </p:stCondLst>
                                        </p:cTn>
                                        <p:tgtEl>
                                          <p:spTgt spid="17"/>
                                        </p:tgtEl>
                                        <p:attrNameLst>
                                          <p:attrName>style.visibility</p:attrName>
                                        </p:attrNameLst>
                                      </p:cBhvr>
                                      <p:to>
                                        <p:strVal val="visible"/>
                                      </p:to>
                                    </p:set>
                                    <p:anim calcmode="lin" valueType="num">
                                      <p:cBhvr>
                                        <p:cTn id="10" dur="500" fill="hold"/>
                                        <p:tgtEl>
                                          <p:spTgt spid="17"/>
                                        </p:tgtEl>
                                        <p:attrNameLst>
                                          <p:attrName>ppt_w</p:attrName>
                                        </p:attrNameLst>
                                      </p:cBhvr>
                                      <p:tavLst>
                                        <p:tav tm="0">
                                          <p:val>
                                            <p:fltVal val="0"/>
                                          </p:val>
                                        </p:tav>
                                        <p:tav tm="100000">
                                          <p:val>
                                            <p:strVal val="#ppt_w"/>
                                          </p:val>
                                        </p:tav>
                                      </p:tavLst>
                                    </p:anim>
                                    <p:anim calcmode="lin" valueType="num">
                                      <p:cBhvr>
                                        <p:cTn id="11" dur="500" fill="hold"/>
                                        <p:tgtEl>
                                          <p:spTgt spid="17"/>
                                        </p:tgtEl>
                                        <p:attrNameLst>
                                          <p:attrName>ppt_h</p:attrName>
                                        </p:attrNameLst>
                                      </p:cBhvr>
                                      <p:tavLst>
                                        <p:tav tm="0">
                                          <p:val>
                                            <p:fltVal val="0"/>
                                          </p:val>
                                        </p:tav>
                                        <p:tav tm="100000">
                                          <p:val>
                                            <p:strVal val="#ppt_h"/>
                                          </p:val>
                                        </p:tav>
                                      </p:tavLst>
                                    </p:anim>
                                  </p:childTnLst>
                                </p:cTn>
                              </p:par>
                              <p:par>
                                <p:cTn id="12" presetID="23" presetClass="entr" presetSubtype="16" fill="hold" grpId="0" nodeType="withEffect">
                                  <p:stCondLst>
                                    <p:cond delay="168"/>
                                  </p:stCondLst>
                                  <p:childTnLst>
                                    <p:set>
                                      <p:cBhvr>
                                        <p:cTn id="13" dur="1" fill="hold">
                                          <p:stCondLst>
                                            <p:cond delay="0"/>
                                          </p:stCondLst>
                                        </p:cTn>
                                        <p:tgtEl>
                                          <p:spTgt spid="18"/>
                                        </p:tgtEl>
                                        <p:attrNameLst>
                                          <p:attrName>style.visibility</p:attrName>
                                        </p:attrNameLst>
                                      </p:cBhvr>
                                      <p:to>
                                        <p:strVal val="visible"/>
                                      </p:to>
                                    </p:set>
                                    <p:anim calcmode="lin" valueType="num">
                                      <p:cBhvr>
                                        <p:cTn id="14" dur="500" fill="hold"/>
                                        <p:tgtEl>
                                          <p:spTgt spid="18"/>
                                        </p:tgtEl>
                                        <p:attrNameLst>
                                          <p:attrName>ppt_w</p:attrName>
                                        </p:attrNameLst>
                                      </p:cBhvr>
                                      <p:tavLst>
                                        <p:tav tm="0">
                                          <p:val>
                                            <p:fltVal val="0"/>
                                          </p:val>
                                        </p:tav>
                                        <p:tav tm="100000">
                                          <p:val>
                                            <p:strVal val="#ppt_w"/>
                                          </p:val>
                                        </p:tav>
                                      </p:tavLst>
                                    </p:anim>
                                    <p:anim calcmode="lin" valueType="num">
                                      <p:cBhvr>
                                        <p:cTn id="15" dur="500" fill="hold"/>
                                        <p:tgtEl>
                                          <p:spTgt spid="18"/>
                                        </p:tgtEl>
                                        <p:attrNameLst>
                                          <p:attrName>ppt_h</p:attrName>
                                        </p:attrNameLst>
                                      </p:cBhvr>
                                      <p:tavLst>
                                        <p:tav tm="0">
                                          <p:val>
                                            <p:fltVal val="0"/>
                                          </p:val>
                                        </p:tav>
                                        <p:tav tm="100000">
                                          <p:val>
                                            <p:strVal val="#ppt_h"/>
                                          </p:val>
                                        </p:tav>
                                      </p:tavLst>
                                    </p:anim>
                                  </p:childTnLst>
                                </p:cTn>
                              </p:par>
                              <p:par>
                                <p:cTn id="16" presetID="23" presetClass="entr" presetSubtype="16" fill="hold" grpId="0" nodeType="withEffect">
                                  <p:stCondLst>
                                    <p:cond delay="96"/>
                                  </p:stCondLst>
                                  <p:childTnLst>
                                    <p:set>
                                      <p:cBhvr>
                                        <p:cTn id="17" dur="1" fill="hold">
                                          <p:stCondLst>
                                            <p:cond delay="0"/>
                                          </p:stCondLst>
                                        </p:cTn>
                                        <p:tgtEl>
                                          <p:spTgt spid="19"/>
                                        </p:tgtEl>
                                        <p:attrNameLst>
                                          <p:attrName>style.visibility</p:attrName>
                                        </p:attrNameLst>
                                      </p:cBhvr>
                                      <p:to>
                                        <p:strVal val="visible"/>
                                      </p:to>
                                    </p:set>
                                    <p:anim calcmode="lin" valueType="num">
                                      <p:cBhvr>
                                        <p:cTn id="18" dur="500" fill="hold"/>
                                        <p:tgtEl>
                                          <p:spTgt spid="19"/>
                                        </p:tgtEl>
                                        <p:attrNameLst>
                                          <p:attrName>ppt_w</p:attrName>
                                        </p:attrNameLst>
                                      </p:cBhvr>
                                      <p:tavLst>
                                        <p:tav tm="0">
                                          <p:val>
                                            <p:fltVal val="0"/>
                                          </p:val>
                                        </p:tav>
                                        <p:tav tm="100000">
                                          <p:val>
                                            <p:strVal val="#ppt_w"/>
                                          </p:val>
                                        </p:tav>
                                      </p:tavLst>
                                    </p:anim>
                                    <p:anim calcmode="lin" valueType="num">
                                      <p:cBhvr>
                                        <p:cTn id="19" dur="500" fill="hold"/>
                                        <p:tgtEl>
                                          <p:spTgt spid="19"/>
                                        </p:tgtEl>
                                        <p:attrNameLst>
                                          <p:attrName>ppt_h</p:attrName>
                                        </p:attrNameLst>
                                      </p:cBhvr>
                                      <p:tavLst>
                                        <p:tav tm="0">
                                          <p:val>
                                            <p:fltVal val="0"/>
                                          </p:val>
                                        </p:tav>
                                        <p:tav tm="100000">
                                          <p:val>
                                            <p:strVal val="#ppt_h"/>
                                          </p:val>
                                        </p:tav>
                                      </p:tavLst>
                                    </p:anim>
                                  </p:childTnLst>
                                </p:cTn>
                              </p:par>
                              <p:par>
                                <p:cTn id="20" presetID="23" presetClass="entr" presetSubtype="16" fill="hold" grpId="0" nodeType="withEffect">
                                  <p:stCondLst>
                                    <p:cond delay="139"/>
                                  </p:stCondLst>
                                  <p:childTnLst>
                                    <p:set>
                                      <p:cBhvr>
                                        <p:cTn id="21" dur="1" fill="hold">
                                          <p:stCondLst>
                                            <p:cond delay="0"/>
                                          </p:stCondLst>
                                        </p:cTn>
                                        <p:tgtEl>
                                          <p:spTgt spid="20"/>
                                        </p:tgtEl>
                                        <p:attrNameLst>
                                          <p:attrName>style.visibility</p:attrName>
                                        </p:attrNameLst>
                                      </p:cBhvr>
                                      <p:to>
                                        <p:strVal val="visible"/>
                                      </p:to>
                                    </p:set>
                                    <p:anim calcmode="lin" valueType="num">
                                      <p:cBhvr>
                                        <p:cTn id="22" dur="500" fill="hold"/>
                                        <p:tgtEl>
                                          <p:spTgt spid="20"/>
                                        </p:tgtEl>
                                        <p:attrNameLst>
                                          <p:attrName>ppt_w</p:attrName>
                                        </p:attrNameLst>
                                      </p:cBhvr>
                                      <p:tavLst>
                                        <p:tav tm="0">
                                          <p:val>
                                            <p:fltVal val="0"/>
                                          </p:val>
                                        </p:tav>
                                        <p:tav tm="100000">
                                          <p:val>
                                            <p:strVal val="#ppt_w"/>
                                          </p:val>
                                        </p:tav>
                                      </p:tavLst>
                                    </p:anim>
                                    <p:anim calcmode="lin" valueType="num">
                                      <p:cBhvr>
                                        <p:cTn id="23" dur="500" fill="hold"/>
                                        <p:tgtEl>
                                          <p:spTgt spid="20"/>
                                        </p:tgtEl>
                                        <p:attrNameLst>
                                          <p:attrName>ppt_h</p:attrName>
                                        </p:attrNameLst>
                                      </p:cBhvr>
                                      <p:tavLst>
                                        <p:tav tm="0">
                                          <p:val>
                                            <p:fltVal val="0"/>
                                          </p:val>
                                        </p:tav>
                                        <p:tav tm="100000">
                                          <p:val>
                                            <p:strVal val="#ppt_h"/>
                                          </p:val>
                                        </p:tav>
                                      </p:tavLst>
                                    </p:anim>
                                  </p:childTnLst>
                                </p:cTn>
                              </p:par>
                              <p:par>
                                <p:cTn id="24" presetID="23" presetClass="entr" presetSubtype="16" fill="hold" grpId="0" nodeType="withEffect">
                                  <p:stCondLst>
                                    <p:cond delay="189"/>
                                  </p:stCondLst>
                                  <p:childTnLst>
                                    <p:set>
                                      <p:cBhvr>
                                        <p:cTn id="25" dur="1" fill="hold">
                                          <p:stCondLst>
                                            <p:cond delay="0"/>
                                          </p:stCondLst>
                                        </p:cTn>
                                        <p:tgtEl>
                                          <p:spTgt spid="21"/>
                                        </p:tgtEl>
                                        <p:attrNameLst>
                                          <p:attrName>style.visibility</p:attrName>
                                        </p:attrNameLst>
                                      </p:cBhvr>
                                      <p:to>
                                        <p:strVal val="visible"/>
                                      </p:to>
                                    </p:set>
                                    <p:anim calcmode="lin" valueType="num">
                                      <p:cBhvr>
                                        <p:cTn id="26" dur="500" fill="hold"/>
                                        <p:tgtEl>
                                          <p:spTgt spid="21"/>
                                        </p:tgtEl>
                                        <p:attrNameLst>
                                          <p:attrName>ppt_w</p:attrName>
                                        </p:attrNameLst>
                                      </p:cBhvr>
                                      <p:tavLst>
                                        <p:tav tm="0">
                                          <p:val>
                                            <p:fltVal val="0"/>
                                          </p:val>
                                        </p:tav>
                                        <p:tav tm="100000">
                                          <p:val>
                                            <p:strVal val="#ppt_w"/>
                                          </p:val>
                                        </p:tav>
                                      </p:tavLst>
                                    </p:anim>
                                    <p:anim calcmode="lin" valueType="num">
                                      <p:cBhvr>
                                        <p:cTn id="27" dur="500" fill="hold"/>
                                        <p:tgtEl>
                                          <p:spTgt spid="21"/>
                                        </p:tgtEl>
                                        <p:attrNameLst>
                                          <p:attrName>ppt_h</p:attrName>
                                        </p:attrNameLst>
                                      </p:cBhvr>
                                      <p:tavLst>
                                        <p:tav tm="0">
                                          <p:val>
                                            <p:fltVal val="0"/>
                                          </p:val>
                                        </p:tav>
                                        <p:tav tm="100000">
                                          <p:val>
                                            <p:strVal val="#ppt_h"/>
                                          </p:val>
                                        </p:tav>
                                      </p:tavLst>
                                    </p:anim>
                                  </p:childTnLst>
                                </p:cTn>
                              </p:par>
                              <p:par>
                                <p:cTn id="28" presetID="23" presetClass="entr" presetSubtype="16" fill="hold" grpId="0" nodeType="withEffect">
                                  <p:stCondLst>
                                    <p:cond delay="82"/>
                                  </p:stCondLst>
                                  <p:childTnLst>
                                    <p:set>
                                      <p:cBhvr>
                                        <p:cTn id="29" dur="1" fill="hold">
                                          <p:stCondLst>
                                            <p:cond delay="0"/>
                                          </p:stCondLst>
                                        </p:cTn>
                                        <p:tgtEl>
                                          <p:spTgt spid="22"/>
                                        </p:tgtEl>
                                        <p:attrNameLst>
                                          <p:attrName>style.visibility</p:attrName>
                                        </p:attrNameLst>
                                      </p:cBhvr>
                                      <p:to>
                                        <p:strVal val="visible"/>
                                      </p:to>
                                    </p:set>
                                    <p:anim calcmode="lin" valueType="num">
                                      <p:cBhvr>
                                        <p:cTn id="30" dur="500" fill="hold"/>
                                        <p:tgtEl>
                                          <p:spTgt spid="22"/>
                                        </p:tgtEl>
                                        <p:attrNameLst>
                                          <p:attrName>ppt_w</p:attrName>
                                        </p:attrNameLst>
                                      </p:cBhvr>
                                      <p:tavLst>
                                        <p:tav tm="0">
                                          <p:val>
                                            <p:fltVal val="0"/>
                                          </p:val>
                                        </p:tav>
                                        <p:tav tm="100000">
                                          <p:val>
                                            <p:strVal val="#ppt_w"/>
                                          </p:val>
                                        </p:tav>
                                      </p:tavLst>
                                    </p:anim>
                                    <p:anim calcmode="lin" valueType="num">
                                      <p:cBhvr>
                                        <p:cTn id="31" dur="500" fill="hold"/>
                                        <p:tgtEl>
                                          <p:spTgt spid="22"/>
                                        </p:tgtEl>
                                        <p:attrNameLst>
                                          <p:attrName>ppt_h</p:attrName>
                                        </p:attrNameLst>
                                      </p:cBhvr>
                                      <p:tavLst>
                                        <p:tav tm="0">
                                          <p:val>
                                            <p:fltVal val="0"/>
                                          </p:val>
                                        </p:tav>
                                        <p:tav tm="100000">
                                          <p:val>
                                            <p:strVal val="#ppt_h"/>
                                          </p:val>
                                        </p:tav>
                                      </p:tavLst>
                                    </p:anim>
                                  </p:childTnLst>
                                </p:cTn>
                              </p:par>
                              <p:par>
                                <p:cTn id="32" presetID="23" presetClass="entr" presetSubtype="16" fill="hold" grpId="0" nodeType="withEffect">
                                  <p:stCondLst>
                                    <p:cond delay="30"/>
                                  </p:stCondLst>
                                  <p:childTnLst>
                                    <p:set>
                                      <p:cBhvr>
                                        <p:cTn id="33" dur="1" fill="hold">
                                          <p:stCondLst>
                                            <p:cond delay="0"/>
                                          </p:stCondLst>
                                        </p:cTn>
                                        <p:tgtEl>
                                          <p:spTgt spid="23"/>
                                        </p:tgtEl>
                                        <p:attrNameLst>
                                          <p:attrName>style.visibility</p:attrName>
                                        </p:attrNameLst>
                                      </p:cBhvr>
                                      <p:to>
                                        <p:strVal val="visible"/>
                                      </p:to>
                                    </p:set>
                                    <p:anim calcmode="lin" valueType="num">
                                      <p:cBhvr>
                                        <p:cTn id="34" dur="500" fill="hold"/>
                                        <p:tgtEl>
                                          <p:spTgt spid="23"/>
                                        </p:tgtEl>
                                        <p:attrNameLst>
                                          <p:attrName>ppt_w</p:attrName>
                                        </p:attrNameLst>
                                      </p:cBhvr>
                                      <p:tavLst>
                                        <p:tav tm="0">
                                          <p:val>
                                            <p:fltVal val="0"/>
                                          </p:val>
                                        </p:tav>
                                        <p:tav tm="100000">
                                          <p:val>
                                            <p:strVal val="#ppt_w"/>
                                          </p:val>
                                        </p:tav>
                                      </p:tavLst>
                                    </p:anim>
                                    <p:anim calcmode="lin" valueType="num">
                                      <p:cBhvr>
                                        <p:cTn id="35" dur="500" fill="hold"/>
                                        <p:tgtEl>
                                          <p:spTgt spid="23"/>
                                        </p:tgtEl>
                                        <p:attrNameLst>
                                          <p:attrName>ppt_h</p:attrName>
                                        </p:attrNameLst>
                                      </p:cBhvr>
                                      <p:tavLst>
                                        <p:tav tm="0">
                                          <p:val>
                                            <p:fltVal val="0"/>
                                          </p:val>
                                        </p:tav>
                                        <p:tav tm="100000">
                                          <p:val>
                                            <p:strVal val="#ppt_h"/>
                                          </p:val>
                                        </p:tav>
                                      </p:tavLst>
                                    </p:anim>
                                  </p:childTnLst>
                                </p:cTn>
                              </p:par>
                              <p:par>
                                <p:cTn id="36" presetID="23" presetClass="entr" presetSubtype="16" fill="hold" grpId="0" nodeType="withEffect">
                                  <p:stCondLst>
                                    <p:cond delay="9"/>
                                  </p:stCondLst>
                                  <p:childTnLst>
                                    <p:set>
                                      <p:cBhvr>
                                        <p:cTn id="37" dur="1" fill="hold">
                                          <p:stCondLst>
                                            <p:cond delay="0"/>
                                          </p:stCondLst>
                                        </p:cTn>
                                        <p:tgtEl>
                                          <p:spTgt spid="24"/>
                                        </p:tgtEl>
                                        <p:attrNameLst>
                                          <p:attrName>style.visibility</p:attrName>
                                        </p:attrNameLst>
                                      </p:cBhvr>
                                      <p:to>
                                        <p:strVal val="visible"/>
                                      </p:to>
                                    </p:set>
                                    <p:anim calcmode="lin" valueType="num">
                                      <p:cBhvr>
                                        <p:cTn id="38" dur="500" fill="hold"/>
                                        <p:tgtEl>
                                          <p:spTgt spid="24"/>
                                        </p:tgtEl>
                                        <p:attrNameLst>
                                          <p:attrName>ppt_w</p:attrName>
                                        </p:attrNameLst>
                                      </p:cBhvr>
                                      <p:tavLst>
                                        <p:tav tm="0">
                                          <p:val>
                                            <p:fltVal val="0"/>
                                          </p:val>
                                        </p:tav>
                                        <p:tav tm="100000">
                                          <p:val>
                                            <p:strVal val="#ppt_w"/>
                                          </p:val>
                                        </p:tav>
                                      </p:tavLst>
                                    </p:anim>
                                    <p:anim calcmode="lin" valueType="num">
                                      <p:cBhvr>
                                        <p:cTn id="39" dur="500" fill="hold"/>
                                        <p:tgtEl>
                                          <p:spTgt spid="24"/>
                                        </p:tgtEl>
                                        <p:attrNameLst>
                                          <p:attrName>ppt_h</p:attrName>
                                        </p:attrNameLst>
                                      </p:cBhvr>
                                      <p:tavLst>
                                        <p:tav tm="0">
                                          <p:val>
                                            <p:fltVal val="0"/>
                                          </p:val>
                                        </p:tav>
                                        <p:tav tm="100000">
                                          <p:val>
                                            <p:strVal val="#ppt_h"/>
                                          </p:val>
                                        </p:tav>
                                      </p:tavLst>
                                    </p:anim>
                                  </p:childTnLst>
                                </p:cTn>
                              </p:par>
                              <p:par>
                                <p:cTn id="40" presetID="23" presetClass="entr" presetSubtype="16" fill="hold" grpId="0" nodeType="withEffect">
                                  <p:stCondLst>
                                    <p:cond delay="61"/>
                                  </p:stCondLst>
                                  <p:childTnLst>
                                    <p:set>
                                      <p:cBhvr>
                                        <p:cTn id="41" dur="1" fill="hold">
                                          <p:stCondLst>
                                            <p:cond delay="0"/>
                                          </p:stCondLst>
                                        </p:cTn>
                                        <p:tgtEl>
                                          <p:spTgt spid="25"/>
                                        </p:tgtEl>
                                        <p:attrNameLst>
                                          <p:attrName>style.visibility</p:attrName>
                                        </p:attrNameLst>
                                      </p:cBhvr>
                                      <p:to>
                                        <p:strVal val="visible"/>
                                      </p:to>
                                    </p:set>
                                    <p:anim calcmode="lin" valueType="num">
                                      <p:cBhvr>
                                        <p:cTn id="42" dur="500" fill="hold"/>
                                        <p:tgtEl>
                                          <p:spTgt spid="25"/>
                                        </p:tgtEl>
                                        <p:attrNameLst>
                                          <p:attrName>ppt_w</p:attrName>
                                        </p:attrNameLst>
                                      </p:cBhvr>
                                      <p:tavLst>
                                        <p:tav tm="0">
                                          <p:val>
                                            <p:fltVal val="0"/>
                                          </p:val>
                                        </p:tav>
                                        <p:tav tm="100000">
                                          <p:val>
                                            <p:strVal val="#ppt_w"/>
                                          </p:val>
                                        </p:tav>
                                      </p:tavLst>
                                    </p:anim>
                                    <p:anim calcmode="lin" valueType="num">
                                      <p:cBhvr>
                                        <p:cTn id="43" dur="500" fill="hold"/>
                                        <p:tgtEl>
                                          <p:spTgt spid="25"/>
                                        </p:tgtEl>
                                        <p:attrNameLst>
                                          <p:attrName>ppt_h</p:attrName>
                                        </p:attrNameLst>
                                      </p:cBhvr>
                                      <p:tavLst>
                                        <p:tav tm="0">
                                          <p:val>
                                            <p:fltVal val="0"/>
                                          </p:val>
                                        </p:tav>
                                        <p:tav tm="100000">
                                          <p:val>
                                            <p:strVal val="#ppt_h"/>
                                          </p:val>
                                        </p:tav>
                                      </p:tavLst>
                                    </p:anim>
                                  </p:childTnLst>
                                </p:cTn>
                              </p:par>
                              <p:par>
                                <p:cTn id="44" presetID="23" presetClass="entr" presetSubtype="16" fill="hold" grpId="0" nodeType="withEffect">
                                  <p:stCondLst>
                                    <p:cond delay="143"/>
                                  </p:stCondLst>
                                  <p:childTnLst>
                                    <p:set>
                                      <p:cBhvr>
                                        <p:cTn id="45" dur="1" fill="hold">
                                          <p:stCondLst>
                                            <p:cond delay="0"/>
                                          </p:stCondLst>
                                        </p:cTn>
                                        <p:tgtEl>
                                          <p:spTgt spid="26"/>
                                        </p:tgtEl>
                                        <p:attrNameLst>
                                          <p:attrName>style.visibility</p:attrName>
                                        </p:attrNameLst>
                                      </p:cBhvr>
                                      <p:to>
                                        <p:strVal val="visible"/>
                                      </p:to>
                                    </p:set>
                                    <p:anim calcmode="lin" valueType="num">
                                      <p:cBhvr>
                                        <p:cTn id="46" dur="500" fill="hold"/>
                                        <p:tgtEl>
                                          <p:spTgt spid="26"/>
                                        </p:tgtEl>
                                        <p:attrNameLst>
                                          <p:attrName>ppt_w</p:attrName>
                                        </p:attrNameLst>
                                      </p:cBhvr>
                                      <p:tavLst>
                                        <p:tav tm="0">
                                          <p:val>
                                            <p:fltVal val="0"/>
                                          </p:val>
                                        </p:tav>
                                        <p:tav tm="100000">
                                          <p:val>
                                            <p:strVal val="#ppt_w"/>
                                          </p:val>
                                        </p:tav>
                                      </p:tavLst>
                                    </p:anim>
                                    <p:anim calcmode="lin" valueType="num">
                                      <p:cBhvr>
                                        <p:cTn id="47" dur="500" fill="hold"/>
                                        <p:tgtEl>
                                          <p:spTgt spid="26"/>
                                        </p:tgtEl>
                                        <p:attrNameLst>
                                          <p:attrName>ppt_h</p:attrName>
                                        </p:attrNameLst>
                                      </p:cBhvr>
                                      <p:tavLst>
                                        <p:tav tm="0">
                                          <p:val>
                                            <p:fltVal val="0"/>
                                          </p:val>
                                        </p:tav>
                                        <p:tav tm="100000">
                                          <p:val>
                                            <p:strVal val="#ppt_h"/>
                                          </p:val>
                                        </p:tav>
                                      </p:tavLst>
                                    </p:anim>
                                  </p:childTnLst>
                                </p:cTn>
                              </p:par>
                              <p:par>
                                <p:cTn id="48" presetID="23" presetClass="entr" presetSubtype="16" fill="hold" grpId="0" nodeType="withEffect">
                                  <p:stCondLst>
                                    <p:cond delay="126"/>
                                  </p:stCondLst>
                                  <p:childTnLst>
                                    <p:set>
                                      <p:cBhvr>
                                        <p:cTn id="49" dur="1" fill="hold">
                                          <p:stCondLst>
                                            <p:cond delay="0"/>
                                          </p:stCondLst>
                                        </p:cTn>
                                        <p:tgtEl>
                                          <p:spTgt spid="27"/>
                                        </p:tgtEl>
                                        <p:attrNameLst>
                                          <p:attrName>style.visibility</p:attrName>
                                        </p:attrNameLst>
                                      </p:cBhvr>
                                      <p:to>
                                        <p:strVal val="visible"/>
                                      </p:to>
                                    </p:set>
                                    <p:anim calcmode="lin" valueType="num">
                                      <p:cBhvr>
                                        <p:cTn id="50" dur="500" fill="hold"/>
                                        <p:tgtEl>
                                          <p:spTgt spid="27"/>
                                        </p:tgtEl>
                                        <p:attrNameLst>
                                          <p:attrName>ppt_w</p:attrName>
                                        </p:attrNameLst>
                                      </p:cBhvr>
                                      <p:tavLst>
                                        <p:tav tm="0">
                                          <p:val>
                                            <p:fltVal val="0"/>
                                          </p:val>
                                        </p:tav>
                                        <p:tav tm="100000">
                                          <p:val>
                                            <p:strVal val="#ppt_w"/>
                                          </p:val>
                                        </p:tav>
                                      </p:tavLst>
                                    </p:anim>
                                    <p:anim calcmode="lin" valueType="num">
                                      <p:cBhvr>
                                        <p:cTn id="51" dur="500" fill="hold"/>
                                        <p:tgtEl>
                                          <p:spTgt spid="27"/>
                                        </p:tgtEl>
                                        <p:attrNameLst>
                                          <p:attrName>ppt_h</p:attrName>
                                        </p:attrNameLst>
                                      </p:cBhvr>
                                      <p:tavLst>
                                        <p:tav tm="0">
                                          <p:val>
                                            <p:fltVal val="0"/>
                                          </p:val>
                                        </p:tav>
                                        <p:tav tm="100000">
                                          <p:val>
                                            <p:strVal val="#ppt_h"/>
                                          </p:val>
                                        </p:tav>
                                      </p:tavLst>
                                    </p:anim>
                                  </p:childTnLst>
                                </p:cTn>
                              </p:par>
                              <p:par>
                                <p:cTn id="52" presetID="23" presetClass="entr" presetSubtype="16" fill="hold" grpId="0" nodeType="withEffect">
                                  <p:stCondLst>
                                    <p:cond delay="28"/>
                                  </p:stCondLst>
                                  <p:childTnLst>
                                    <p:set>
                                      <p:cBhvr>
                                        <p:cTn id="53" dur="1" fill="hold">
                                          <p:stCondLst>
                                            <p:cond delay="0"/>
                                          </p:stCondLst>
                                        </p:cTn>
                                        <p:tgtEl>
                                          <p:spTgt spid="28"/>
                                        </p:tgtEl>
                                        <p:attrNameLst>
                                          <p:attrName>style.visibility</p:attrName>
                                        </p:attrNameLst>
                                      </p:cBhvr>
                                      <p:to>
                                        <p:strVal val="visible"/>
                                      </p:to>
                                    </p:set>
                                    <p:anim calcmode="lin" valueType="num">
                                      <p:cBhvr>
                                        <p:cTn id="54" dur="500" fill="hold"/>
                                        <p:tgtEl>
                                          <p:spTgt spid="28"/>
                                        </p:tgtEl>
                                        <p:attrNameLst>
                                          <p:attrName>ppt_w</p:attrName>
                                        </p:attrNameLst>
                                      </p:cBhvr>
                                      <p:tavLst>
                                        <p:tav tm="0">
                                          <p:val>
                                            <p:fltVal val="0"/>
                                          </p:val>
                                        </p:tav>
                                        <p:tav tm="100000">
                                          <p:val>
                                            <p:strVal val="#ppt_w"/>
                                          </p:val>
                                        </p:tav>
                                      </p:tavLst>
                                    </p:anim>
                                    <p:anim calcmode="lin" valueType="num">
                                      <p:cBhvr>
                                        <p:cTn id="55" dur="500" fill="hold"/>
                                        <p:tgtEl>
                                          <p:spTgt spid="28"/>
                                        </p:tgtEl>
                                        <p:attrNameLst>
                                          <p:attrName>ppt_h</p:attrName>
                                        </p:attrNameLst>
                                      </p:cBhvr>
                                      <p:tavLst>
                                        <p:tav tm="0">
                                          <p:val>
                                            <p:fltVal val="0"/>
                                          </p:val>
                                        </p:tav>
                                        <p:tav tm="100000">
                                          <p:val>
                                            <p:strVal val="#ppt_h"/>
                                          </p:val>
                                        </p:tav>
                                      </p:tavLst>
                                    </p:anim>
                                  </p:childTnLst>
                                </p:cTn>
                              </p:par>
                              <p:par>
                                <p:cTn id="56" presetID="23" presetClass="entr" presetSubtype="16" fill="hold" grpId="0" nodeType="withEffect">
                                  <p:stCondLst>
                                    <p:cond delay="190"/>
                                  </p:stCondLst>
                                  <p:childTnLst>
                                    <p:set>
                                      <p:cBhvr>
                                        <p:cTn id="57" dur="1" fill="hold">
                                          <p:stCondLst>
                                            <p:cond delay="0"/>
                                          </p:stCondLst>
                                        </p:cTn>
                                        <p:tgtEl>
                                          <p:spTgt spid="29"/>
                                        </p:tgtEl>
                                        <p:attrNameLst>
                                          <p:attrName>style.visibility</p:attrName>
                                        </p:attrNameLst>
                                      </p:cBhvr>
                                      <p:to>
                                        <p:strVal val="visible"/>
                                      </p:to>
                                    </p:set>
                                    <p:anim calcmode="lin" valueType="num">
                                      <p:cBhvr>
                                        <p:cTn id="58" dur="500" fill="hold"/>
                                        <p:tgtEl>
                                          <p:spTgt spid="29"/>
                                        </p:tgtEl>
                                        <p:attrNameLst>
                                          <p:attrName>ppt_w</p:attrName>
                                        </p:attrNameLst>
                                      </p:cBhvr>
                                      <p:tavLst>
                                        <p:tav tm="0">
                                          <p:val>
                                            <p:fltVal val="0"/>
                                          </p:val>
                                        </p:tav>
                                        <p:tav tm="100000">
                                          <p:val>
                                            <p:strVal val="#ppt_w"/>
                                          </p:val>
                                        </p:tav>
                                      </p:tavLst>
                                    </p:anim>
                                    <p:anim calcmode="lin" valueType="num">
                                      <p:cBhvr>
                                        <p:cTn id="59" dur="500" fill="hold"/>
                                        <p:tgtEl>
                                          <p:spTgt spid="29"/>
                                        </p:tgtEl>
                                        <p:attrNameLst>
                                          <p:attrName>ppt_h</p:attrName>
                                        </p:attrNameLst>
                                      </p:cBhvr>
                                      <p:tavLst>
                                        <p:tav tm="0">
                                          <p:val>
                                            <p:fltVal val="0"/>
                                          </p:val>
                                        </p:tav>
                                        <p:tav tm="100000">
                                          <p:val>
                                            <p:strVal val="#ppt_h"/>
                                          </p:val>
                                        </p:tav>
                                      </p:tavLst>
                                    </p:anim>
                                  </p:childTnLst>
                                </p:cTn>
                              </p:par>
                              <p:par>
                                <p:cTn id="60" presetID="23" presetClass="entr" presetSubtype="16" fill="hold" grpId="0" nodeType="withEffect">
                                  <p:stCondLst>
                                    <p:cond delay="91"/>
                                  </p:stCondLst>
                                  <p:childTnLst>
                                    <p:set>
                                      <p:cBhvr>
                                        <p:cTn id="61" dur="1" fill="hold">
                                          <p:stCondLst>
                                            <p:cond delay="0"/>
                                          </p:stCondLst>
                                        </p:cTn>
                                        <p:tgtEl>
                                          <p:spTgt spid="30"/>
                                        </p:tgtEl>
                                        <p:attrNameLst>
                                          <p:attrName>style.visibility</p:attrName>
                                        </p:attrNameLst>
                                      </p:cBhvr>
                                      <p:to>
                                        <p:strVal val="visible"/>
                                      </p:to>
                                    </p:set>
                                    <p:anim calcmode="lin" valueType="num">
                                      <p:cBhvr>
                                        <p:cTn id="62" dur="500" fill="hold"/>
                                        <p:tgtEl>
                                          <p:spTgt spid="30"/>
                                        </p:tgtEl>
                                        <p:attrNameLst>
                                          <p:attrName>ppt_w</p:attrName>
                                        </p:attrNameLst>
                                      </p:cBhvr>
                                      <p:tavLst>
                                        <p:tav tm="0">
                                          <p:val>
                                            <p:fltVal val="0"/>
                                          </p:val>
                                        </p:tav>
                                        <p:tav tm="100000">
                                          <p:val>
                                            <p:strVal val="#ppt_w"/>
                                          </p:val>
                                        </p:tav>
                                      </p:tavLst>
                                    </p:anim>
                                    <p:anim calcmode="lin" valueType="num">
                                      <p:cBhvr>
                                        <p:cTn id="63" dur="500" fill="hold"/>
                                        <p:tgtEl>
                                          <p:spTgt spid="30"/>
                                        </p:tgtEl>
                                        <p:attrNameLst>
                                          <p:attrName>ppt_h</p:attrName>
                                        </p:attrNameLst>
                                      </p:cBhvr>
                                      <p:tavLst>
                                        <p:tav tm="0">
                                          <p:val>
                                            <p:fltVal val="0"/>
                                          </p:val>
                                        </p:tav>
                                        <p:tav tm="100000">
                                          <p:val>
                                            <p:strVal val="#ppt_h"/>
                                          </p:val>
                                        </p:tav>
                                      </p:tavLst>
                                    </p:anim>
                                  </p:childTnLst>
                                </p:cTn>
                              </p:par>
                              <p:par>
                                <p:cTn id="64" presetID="23" presetClass="entr" presetSubtype="16" fill="hold" grpId="0" nodeType="withEffect">
                                  <p:stCondLst>
                                    <p:cond delay="104"/>
                                  </p:stCondLst>
                                  <p:childTnLst>
                                    <p:set>
                                      <p:cBhvr>
                                        <p:cTn id="65" dur="1" fill="hold">
                                          <p:stCondLst>
                                            <p:cond delay="0"/>
                                          </p:stCondLst>
                                        </p:cTn>
                                        <p:tgtEl>
                                          <p:spTgt spid="31"/>
                                        </p:tgtEl>
                                        <p:attrNameLst>
                                          <p:attrName>style.visibility</p:attrName>
                                        </p:attrNameLst>
                                      </p:cBhvr>
                                      <p:to>
                                        <p:strVal val="visible"/>
                                      </p:to>
                                    </p:set>
                                    <p:anim calcmode="lin" valueType="num">
                                      <p:cBhvr>
                                        <p:cTn id="66" dur="500" fill="hold"/>
                                        <p:tgtEl>
                                          <p:spTgt spid="31"/>
                                        </p:tgtEl>
                                        <p:attrNameLst>
                                          <p:attrName>ppt_w</p:attrName>
                                        </p:attrNameLst>
                                      </p:cBhvr>
                                      <p:tavLst>
                                        <p:tav tm="0">
                                          <p:val>
                                            <p:fltVal val="0"/>
                                          </p:val>
                                        </p:tav>
                                        <p:tav tm="100000">
                                          <p:val>
                                            <p:strVal val="#ppt_w"/>
                                          </p:val>
                                        </p:tav>
                                      </p:tavLst>
                                    </p:anim>
                                    <p:anim calcmode="lin" valueType="num">
                                      <p:cBhvr>
                                        <p:cTn id="67" dur="500" fill="hold"/>
                                        <p:tgtEl>
                                          <p:spTgt spid="31"/>
                                        </p:tgtEl>
                                        <p:attrNameLst>
                                          <p:attrName>ppt_h</p:attrName>
                                        </p:attrNameLst>
                                      </p:cBhvr>
                                      <p:tavLst>
                                        <p:tav tm="0">
                                          <p:val>
                                            <p:fltVal val="0"/>
                                          </p:val>
                                        </p:tav>
                                        <p:tav tm="100000">
                                          <p:val>
                                            <p:strVal val="#ppt_h"/>
                                          </p:val>
                                        </p:tav>
                                      </p:tavLst>
                                    </p:anim>
                                  </p:childTnLst>
                                </p:cTn>
                              </p:par>
                              <p:par>
                                <p:cTn id="68" presetID="23" presetClass="entr" presetSubtype="16" fill="hold" grpId="0" nodeType="withEffect">
                                  <p:stCondLst>
                                    <p:cond delay="176"/>
                                  </p:stCondLst>
                                  <p:childTnLst>
                                    <p:set>
                                      <p:cBhvr>
                                        <p:cTn id="69" dur="1" fill="hold">
                                          <p:stCondLst>
                                            <p:cond delay="0"/>
                                          </p:stCondLst>
                                        </p:cTn>
                                        <p:tgtEl>
                                          <p:spTgt spid="32"/>
                                        </p:tgtEl>
                                        <p:attrNameLst>
                                          <p:attrName>style.visibility</p:attrName>
                                        </p:attrNameLst>
                                      </p:cBhvr>
                                      <p:to>
                                        <p:strVal val="visible"/>
                                      </p:to>
                                    </p:set>
                                    <p:anim calcmode="lin" valueType="num">
                                      <p:cBhvr>
                                        <p:cTn id="70" dur="500" fill="hold"/>
                                        <p:tgtEl>
                                          <p:spTgt spid="32"/>
                                        </p:tgtEl>
                                        <p:attrNameLst>
                                          <p:attrName>ppt_w</p:attrName>
                                        </p:attrNameLst>
                                      </p:cBhvr>
                                      <p:tavLst>
                                        <p:tav tm="0">
                                          <p:val>
                                            <p:fltVal val="0"/>
                                          </p:val>
                                        </p:tav>
                                        <p:tav tm="100000">
                                          <p:val>
                                            <p:strVal val="#ppt_w"/>
                                          </p:val>
                                        </p:tav>
                                      </p:tavLst>
                                    </p:anim>
                                    <p:anim calcmode="lin" valueType="num">
                                      <p:cBhvr>
                                        <p:cTn id="71" dur="500" fill="hold"/>
                                        <p:tgtEl>
                                          <p:spTgt spid="32"/>
                                        </p:tgtEl>
                                        <p:attrNameLst>
                                          <p:attrName>ppt_h</p:attrName>
                                        </p:attrNameLst>
                                      </p:cBhvr>
                                      <p:tavLst>
                                        <p:tav tm="0">
                                          <p:val>
                                            <p:fltVal val="0"/>
                                          </p:val>
                                        </p:tav>
                                        <p:tav tm="100000">
                                          <p:val>
                                            <p:strVal val="#ppt_h"/>
                                          </p:val>
                                        </p:tav>
                                      </p:tavLst>
                                    </p:anim>
                                  </p:childTnLst>
                                </p:cTn>
                              </p:par>
                              <p:par>
                                <p:cTn id="72" presetID="23" presetClass="entr" presetSubtype="16" fill="hold" grpId="0" nodeType="withEffect">
                                  <p:stCondLst>
                                    <p:cond delay="173"/>
                                  </p:stCondLst>
                                  <p:childTnLst>
                                    <p:set>
                                      <p:cBhvr>
                                        <p:cTn id="73" dur="1" fill="hold">
                                          <p:stCondLst>
                                            <p:cond delay="0"/>
                                          </p:stCondLst>
                                        </p:cTn>
                                        <p:tgtEl>
                                          <p:spTgt spid="33"/>
                                        </p:tgtEl>
                                        <p:attrNameLst>
                                          <p:attrName>style.visibility</p:attrName>
                                        </p:attrNameLst>
                                      </p:cBhvr>
                                      <p:to>
                                        <p:strVal val="visible"/>
                                      </p:to>
                                    </p:set>
                                    <p:anim calcmode="lin" valueType="num">
                                      <p:cBhvr>
                                        <p:cTn id="74" dur="500" fill="hold"/>
                                        <p:tgtEl>
                                          <p:spTgt spid="33"/>
                                        </p:tgtEl>
                                        <p:attrNameLst>
                                          <p:attrName>ppt_w</p:attrName>
                                        </p:attrNameLst>
                                      </p:cBhvr>
                                      <p:tavLst>
                                        <p:tav tm="0">
                                          <p:val>
                                            <p:fltVal val="0"/>
                                          </p:val>
                                        </p:tav>
                                        <p:tav tm="100000">
                                          <p:val>
                                            <p:strVal val="#ppt_w"/>
                                          </p:val>
                                        </p:tav>
                                      </p:tavLst>
                                    </p:anim>
                                    <p:anim calcmode="lin" valueType="num">
                                      <p:cBhvr>
                                        <p:cTn id="75" dur="500" fill="hold"/>
                                        <p:tgtEl>
                                          <p:spTgt spid="33"/>
                                        </p:tgtEl>
                                        <p:attrNameLst>
                                          <p:attrName>ppt_h</p:attrName>
                                        </p:attrNameLst>
                                      </p:cBhvr>
                                      <p:tavLst>
                                        <p:tav tm="0">
                                          <p:val>
                                            <p:fltVal val="0"/>
                                          </p:val>
                                        </p:tav>
                                        <p:tav tm="100000">
                                          <p:val>
                                            <p:strVal val="#ppt_h"/>
                                          </p:val>
                                        </p:tav>
                                      </p:tavLst>
                                    </p:anim>
                                  </p:childTnLst>
                                </p:cTn>
                              </p:par>
                              <p:par>
                                <p:cTn id="76" presetID="23" presetClass="entr" presetSubtype="16" fill="hold" grpId="0" nodeType="withEffect">
                                  <p:stCondLst>
                                    <p:cond delay="137"/>
                                  </p:stCondLst>
                                  <p:childTnLst>
                                    <p:set>
                                      <p:cBhvr>
                                        <p:cTn id="77" dur="1" fill="hold">
                                          <p:stCondLst>
                                            <p:cond delay="0"/>
                                          </p:stCondLst>
                                        </p:cTn>
                                        <p:tgtEl>
                                          <p:spTgt spid="34"/>
                                        </p:tgtEl>
                                        <p:attrNameLst>
                                          <p:attrName>style.visibility</p:attrName>
                                        </p:attrNameLst>
                                      </p:cBhvr>
                                      <p:to>
                                        <p:strVal val="visible"/>
                                      </p:to>
                                    </p:set>
                                    <p:anim calcmode="lin" valueType="num">
                                      <p:cBhvr>
                                        <p:cTn id="78" dur="500" fill="hold"/>
                                        <p:tgtEl>
                                          <p:spTgt spid="34"/>
                                        </p:tgtEl>
                                        <p:attrNameLst>
                                          <p:attrName>ppt_w</p:attrName>
                                        </p:attrNameLst>
                                      </p:cBhvr>
                                      <p:tavLst>
                                        <p:tav tm="0">
                                          <p:val>
                                            <p:fltVal val="0"/>
                                          </p:val>
                                        </p:tav>
                                        <p:tav tm="100000">
                                          <p:val>
                                            <p:strVal val="#ppt_w"/>
                                          </p:val>
                                        </p:tav>
                                      </p:tavLst>
                                    </p:anim>
                                    <p:anim calcmode="lin" valueType="num">
                                      <p:cBhvr>
                                        <p:cTn id="79" dur="500" fill="hold"/>
                                        <p:tgtEl>
                                          <p:spTgt spid="34"/>
                                        </p:tgtEl>
                                        <p:attrNameLst>
                                          <p:attrName>ppt_h</p:attrName>
                                        </p:attrNameLst>
                                      </p:cBhvr>
                                      <p:tavLst>
                                        <p:tav tm="0">
                                          <p:val>
                                            <p:fltVal val="0"/>
                                          </p:val>
                                        </p:tav>
                                        <p:tav tm="100000">
                                          <p:val>
                                            <p:strVal val="#ppt_h"/>
                                          </p:val>
                                        </p:tav>
                                      </p:tavLst>
                                    </p:anim>
                                  </p:childTnLst>
                                </p:cTn>
                              </p:par>
                              <p:par>
                                <p:cTn id="80" presetID="23" presetClass="entr" presetSubtype="16" fill="hold" grpId="0" nodeType="withEffect">
                                  <p:stCondLst>
                                    <p:cond delay="87"/>
                                  </p:stCondLst>
                                  <p:childTnLst>
                                    <p:set>
                                      <p:cBhvr>
                                        <p:cTn id="81" dur="1" fill="hold">
                                          <p:stCondLst>
                                            <p:cond delay="0"/>
                                          </p:stCondLst>
                                        </p:cTn>
                                        <p:tgtEl>
                                          <p:spTgt spid="35"/>
                                        </p:tgtEl>
                                        <p:attrNameLst>
                                          <p:attrName>style.visibility</p:attrName>
                                        </p:attrNameLst>
                                      </p:cBhvr>
                                      <p:to>
                                        <p:strVal val="visible"/>
                                      </p:to>
                                    </p:set>
                                    <p:anim calcmode="lin" valueType="num">
                                      <p:cBhvr>
                                        <p:cTn id="82" dur="500" fill="hold"/>
                                        <p:tgtEl>
                                          <p:spTgt spid="35"/>
                                        </p:tgtEl>
                                        <p:attrNameLst>
                                          <p:attrName>ppt_w</p:attrName>
                                        </p:attrNameLst>
                                      </p:cBhvr>
                                      <p:tavLst>
                                        <p:tav tm="0">
                                          <p:val>
                                            <p:fltVal val="0"/>
                                          </p:val>
                                        </p:tav>
                                        <p:tav tm="100000">
                                          <p:val>
                                            <p:strVal val="#ppt_w"/>
                                          </p:val>
                                        </p:tav>
                                      </p:tavLst>
                                    </p:anim>
                                    <p:anim calcmode="lin" valueType="num">
                                      <p:cBhvr>
                                        <p:cTn id="83" dur="500" fill="hold"/>
                                        <p:tgtEl>
                                          <p:spTgt spid="35"/>
                                        </p:tgtEl>
                                        <p:attrNameLst>
                                          <p:attrName>ppt_h</p:attrName>
                                        </p:attrNameLst>
                                      </p:cBhvr>
                                      <p:tavLst>
                                        <p:tav tm="0">
                                          <p:val>
                                            <p:fltVal val="0"/>
                                          </p:val>
                                        </p:tav>
                                        <p:tav tm="100000">
                                          <p:val>
                                            <p:strVal val="#ppt_h"/>
                                          </p:val>
                                        </p:tav>
                                      </p:tavLst>
                                    </p:anim>
                                  </p:childTnLst>
                                </p:cTn>
                              </p:par>
                              <p:par>
                                <p:cTn id="84" presetID="23" presetClass="entr" presetSubtype="16" fill="hold" grpId="0" nodeType="withEffect">
                                  <p:stCondLst>
                                    <p:cond delay="77"/>
                                  </p:stCondLst>
                                  <p:childTnLst>
                                    <p:set>
                                      <p:cBhvr>
                                        <p:cTn id="85" dur="1" fill="hold">
                                          <p:stCondLst>
                                            <p:cond delay="0"/>
                                          </p:stCondLst>
                                        </p:cTn>
                                        <p:tgtEl>
                                          <p:spTgt spid="36"/>
                                        </p:tgtEl>
                                        <p:attrNameLst>
                                          <p:attrName>style.visibility</p:attrName>
                                        </p:attrNameLst>
                                      </p:cBhvr>
                                      <p:to>
                                        <p:strVal val="visible"/>
                                      </p:to>
                                    </p:set>
                                    <p:anim calcmode="lin" valueType="num">
                                      <p:cBhvr>
                                        <p:cTn id="86" dur="500" fill="hold"/>
                                        <p:tgtEl>
                                          <p:spTgt spid="36"/>
                                        </p:tgtEl>
                                        <p:attrNameLst>
                                          <p:attrName>ppt_w</p:attrName>
                                        </p:attrNameLst>
                                      </p:cBhvr>
                                      <p:tavLst>
                                        <p:tav tm="0">
                                          <p:val>
                                            <p:fltVal val="0"/>
                                          </p:val>
                                        </p:tav>
                                        <p:tav tm="100000">
                                          <p:val>
                                            <p:strVal val="#ppt_w"/>
                                          </p:val>
                                        </p:tav>
                                      </p:tavLst>
                                    </p:anim>
                                    <p:anim calcmode="lin" valueType="num">
                                      <p:cBhvr>
                                        <p:cTn id="87" dur="500" fill="hold"/>
                                        <p:tgtEl>
                                          <p:spTgt spid="36"/>
                                        </p:tgtEl>
                                        <p:attrNameLst>
                                          <p:attrName>ppt_h</p:attrName>
                                        </p:attrNameLst>
                                      </p:cBhvr>
                                      <p:tavLst>
                                        <p:tav tm="0">
                                          <p:val>
                                            <p:fltVal val="0"/>
                                          </p:val>
                                        </p:tav>
                                        <p:tav tm="100000">
                                          <p:val>
                                            <p:strVal val="#ppt_h"/>
                                          </p:val>
                                        </p:tav>
                                      </p:tavLst>
                                    </p:anim>
                                  </p:childTnLst>
                                </p:cTn>
                              </p:par>
                              <p:par>
                                <p:cTn id="88" presetID="23" presetClass="entr" presetSubtype="16" fill="hold" grpId="0" nodeType="withEffect">
                                  <p:stCondLst>
                                    <p:cond delay="132"/>
                                  </p:stCondLst>
                                  <p:childTnLst>
                                    <p:set>
                                      <p:cBhvr>
                                        <p:cTn id="89" dur="1" fill="hold">
                                          <p:stCondLst>
                                            <p:cond delay="0"/>
                                          </p:stCondLst>
                                        </p:cTn>
                                        <p:tgtEl>
                                          <p:spTgt spid="37"/>
                                        </p:tgtEl>
                                        <p:attrNameLst>
                                          <p:attrName>style.visibility</p:attrName>
                                        </p:attrNameLst>
                                      </p:cBhvr>
                                      <p:to>
                                        <p:strVal val="visible"/>
                                      </p:to>
                                    </p:set>
                                    <p:anim calcmode="lin" valueType="num">
                                      <p:cBhvr>
                                        <p:cTn id="90" dur="500" fill="hold"/>
                                        <p:tgtEl>
                                          <p:spTgt spid="37"/>
                                        </p:tgtEl>
                                        <p:attrNameLst>
                                          <p:attrName>ppt_w</p:attrName>
                                        </p:attrNameLst>
                                      </p:cBhvr>
                                      <p:tavLst>
                                        <p:tav tm="0">
                                          <p:val>
                                            <p:fltVal val="0"/>
                                          </p:val>
                                        </p:tav>
                                        <p:tav tm="100000">
                                          <p:val>
                                            <p:strVal val="#ppt_w"/>
                                          </p:val>
                                        </p:tav>
                                      </p:tavLst>
                                    </p:anim>
                                    <p:anim calcmode="lin" valueType="num">
                                      <p:cBhvr>
                                        <p:cTn id="91" dur="500" fill="hold"/>
                                        <p:tgtEl>
                                          <p:spTgt spid="37"/>
                                        </p:tgtEl>
                                        <p:attrNameLst>
                                          <p:attrName>ppt_h</p:attrName>
                                        </p:attrNameLst>
                                      </p:cBhvr>
                                      <p:tavLst>
                                        <p:tav tm="0">
                                          <p:val>
                                            <p:fltVal val="0"/>
                                          </p:val>
                                        </p:tav>
                                        <p:tav tm="100000">
                                          <p:val>
                                            <p:strVal val="#ppt_h"/>
                                          </p:val>
                                        </p:tav>
                                      </p:tavLst>
                                    </p:anim>
                                  </p:childTnLst>
                                </p:cTn>
                              </p:par>
                              <p:par>
                                <p:cTn id="92" presetID="23" presetClass="entr" presetSubtype="16" fill="hold" grpId="0" nodeType="withEffect">
                                  <p:stCondLst>
                                    <p:cond delay="42"/>
                                  </p:stCondLst>
                                  <p:childTnLst>
                                    <p:set>
                                      <p:cBhvr>
                                        <p:cTn id="93" dur="1" fill="hold">
                                          <p:stCondLst>
                                            <p:cond delay="0"/>
                                          </p:stCondLst>
                                        </p:cTn>
                                        <p:tgtEl>
                                          <p:spTgt spid="38"/>
                                        </p:tgtEl>
                                        <p:attrNameLst>
                                          <p:attrName>style.visibility</p:attrName>
                                        </p:attrNameLst>
                                      </p:cBhvr>
                                      <p:to>
                                        <p:strVal val="visible"/>
                                      </p:to>
                                    </p:set>
                                    <p:anim calcmode="lin" valueType="num">
                                      <p:cBhvr>
                                        <p:cTn id="94" dur="500" fill="hold"/>
                                        <p:tgtEl>
                                          <p:spTgt spid="38"/>
                                        </p:tgtEl>
                                        <p:attrNameLst>
                                          <p:attrName>ppt_w</p:attrName>
                                        </p:attrNameLst>
                                      </p:cBhvr>
                                      <p:tavLst>
                                        <p:tav tm="0">
                                          <p:val>
                                            <p:fltVal val="0"/>
                                          </p:val>
                                        </p:tav>
                                        <p:tav tm="100000">
                                          <p:val>
                                            <p:strVal val="#ppt_w"/>
                                          </p:val>
                                        </p:tav>
                                      </p:tavLst>
                                    </p:anim>
                                    <p:anim calcmode="lin" valueType="num">
                                      <p:cBhvr>
                                        <p:cTn id="95" dur="500" fill="hold"/>
                                        <p:tgtEl>
                                          <p:spTgt spid="38"/>
                                        </p:tgtEl>
                                        <p:attrNameLst>
                                          <p:attrName>ppt_h</p:attrName>
                                        </p:attrNameLst>
                                      </p:cBhvr>
                                      <p:tavLst>
                                        <p:tav tm="0">
                                          <p:val>
                                            <p:fltVal val="0"/>
                                          </p:val>
                                        </p:tav>
                                        <p:tav tm="100000">
                                          <p:val>
                                            <p:strVal val="#ppt_h"/>
                                          </p:val>
                                        </p:tav>
                                      </p:tavLst>
                                    </p:anim>
                                  </p:childTnLst>
                                </p:cTn>
                              </p:par>
                              <p:par>
                                <p:cTn id="96" presetID="23" presetClass="entr" presetSubtype="16" fill="hold" grpId="0" nodeType="withEffect">
                                  <p:stCondLst>
                                    <p:cond delay="156"/>
                                  </p:stCondLst>
                                  <p:childTnLst>
                                    <p:set>
                                      <p:cBhvr>
                                        <p:cTn id="97" dur="1" fill="hold">
                                          <p:stCondLst>
                                            <p:cond delay="0"/>
                                          </p:stCondLst>
                                        </p:cTn>
                                        <p:tgtEl>
                                          <p:spTgt spid="39"/>
                                        </p:tgtEl>
                                        <p:attrNameLst>
                                          <p:attrName>style.visibility</p:attrName>
                                        </p:attrNameLst>
                                      </p:cBhvr>
                                      <p:to>
                                        <p:strVal val="visible"/>
                                      </p:to>
                                    </p:set>
                                    <p:anim calcmode="lin" valueType="num">
                                      <p:cBhvr>
                                        <p:cTn id="98" dur="500" fill="hold"/>
                                        <p:tgtEl>
                                          <p:spTgt spid="39"/>
                                        </p:tgtEl>
                                        <p:attrNameLst>
                                          <p:attrName>ppt_w</p:attrName>
                                        </p:attrNameLst>
                                      </p:cBhvr>
                                      <p:tavLst>
                                        <p:tav tm="0">
                                          <p:val>
                                            <p:fltVal val="0"/>
                                          </p:val>
                                        </p:tav>
                                        <p:tav tm="100000">
                                          <p:val>
                                            <p:strVal val="#ppt_w"/>
                                          </p:val>
                                        </p:tav>
                                      </p:tavLst>
                                    </p:anim>
                                    <p:anim calcmode="lin" valueType="num">
                                      <p:cBhvr>
                                        <p:cTn id="99" dur="500" fill="hold"/>
                                        <p:tgtEl>
                                          <p:spTgt spid="39"/>
                                        </p:tgtEl>
                                        <p:attrNameLst>
                                          <p:attrName>ppt_h</p:attrName>
                                        </p:attrNameLst>
                                      </p:cBhvr>
                                      <p:tavLst>
                                        <p:tav tm="0">
                                          <p:val>
                                            <p:fltVal val="0"/>
                                          </p:val>
                                        </p:tav>
                                        <p:tav tm="100000">
                                          <p:val>
                                            <p:strVal val="#ppt_h"/>
                                          </p:val>
                                        </p:tav>
                                      </p:tavLst>
                                    </p:anim>
                                  </p:childTnLst>
                                </p:cTn>
                              </p:par>
                              <p:par>
                                <p:cTn id="100" presetID="23" presetClass="entr" presetSubtype="16" fill="hold" grpId="0" nodeType="withEffect">
                                  <p:stCondLst>
                                    <p:cond delay="21"/>
                                  </p:stCondLst>
                                  <p:childTnLst>
                                    <p:set>
                                      <p:cBhvr>
                                        <p:cTn id="101" dur="1" fill="hold">
                                          <p:stCondLst>
                                            <p:cond delay="0"/>
                                          </p:stCondLst>
                                        </p:cTn>
                                        <p:tgtEl>
                                          <p:spTgt spid="40"/>
                                        </p:tgtEl>
                                        <p:attrNameLst>
                                          <p:attrName>style.visibility</p:attrName>
                                        </p:attrNameLst>
                                      </p:cBhvr>
                                      <p:to>
                                        <p:strVal val="visible"/>
                                      </p:to>
                                    </p:set>
                                    <p:anim calcmode="lin" valueType="num">
                                      <p:cBhvr>
                                        <p:cTn id="102" dur="500" fill="hold"/>
                                        <p:tgtEl>
                                          <p:spTgt spid="40"/>
                                        </p:tgtEl>
                                        <p:attrNameLst>
                                          <p:attrName>ppt_w</p:attrName>
                                        </p:attrNameLst>
                                      </p:cBhvr>
                                      <p:tavLst>
                                        <p:tav tm="0">
                                          <p:val>
                                            <p:fltVal val="0"/>
                                          </p:val>
                                        </p:tav>
                                        <p:tav tm="100000">
                                          <p:val>
                                            <p:strVal val="#ppt_w"/>
                                          </p:val>
                                        </p:tav>
                                      </p:tavLst>
                                    </p:anim>
                                    <p:anim calcmode="lin" valueType="num">
                                      <p:cBhvr>
                                        <p:cTn id="103" dur="500" fill="hold"/>
                                        <p:tgtEl>
                                          <p:spTgt spid="40"/>
                                        </p:tgtEl>
                                        <p:attrNameLst>
                                          <p:attrName>ppt_h</p:attrName>
                                        </p:attrNameLst>
                                      </p:cBhvr>
                                      <p:tavLst>
                                        <p:tav tm="0">
                                          <p:val>
                                            <p:fltVal val="0"/>
                                          </p:val>
                                        </p:tav>
                                        <p:tav tm="100000">
                                          <p:val>
                                            <p:strVal val="#ppt_h"/>
                                          </p:val>
                                        </p:tav>
                                      </p:tavLst>
                                    </p:anim>
                                  </p:childTnLst>
                                </p:cTn>
                              </p:par>
                              <p:par>
                                <p:cTn id="104" presetID="23" presetClass="entr" presetSubtype="16" fill="hold" grpId="0" nodeType="withEffect">
                                  <p:stCondLst>
                                    <p:cond delay="108"/>
                                  </p:stCondLst>
                                  <p:childTnLst>
                                    <p:set>
                                      <p:cBhvr>
                                        <p:cTn id="105" dur="1" fill="hold">
                                          <p:stCondLst>
                                            <p:cond delay="0"/>
                                          </p:stCondLst>
                                        </p:cTn>
                                        <p:tgtEl>
                                          <p:spTgt spid="41"/>
                                        </p:tgtEl>
                                        <p:attrNameLst>
                                          <p:attrName>style.visibility</p:attrName>
                                        </p:attrNameLst>
                                      </p:cBhvr>
                                      <p:to>
                                        <p:strVal val="visible"/>
                                      </p:to>
                                    </p:set>
                                    <p:anim calcmode="lin" valueType="num">
                                      <p:cBhvr>
                                        <p:cTn id="106" dur="500" fill="hold"/>
                                        <p:tgtEl>
                                          <p:spTgt spid="41"/>
                                        </p:tgtEl>
                                        <p:attrNameLst>
                                          <p:attrName>ppt_w</p:attrName>
                                        </p:attrNameLst>
                                      </p:cBhvr>
                                      <p:tavLst>
                                        <p:tav tm="0">
                                          <p:val>
                                            <p:fltVal val="0"/>
                                          </p:val>
                                        </p:tav>
                                        <p:tav tm="100000">
                                          <p:val>
                                            <p:strVal val="#ppt_w"/>
                                          </p:val>
                                        </p:tav>
                                      </p:tavLst>
                                    </p:anim>
                                    <p:anim calcmode="lin" valueType="num">
                                      <p:cBhvr>
                                        <p:cTn id="107" dur="500" fill="hold"/>
                                        <p:tgtEl>
                                          <p:spTgt spid="41"/>
                                        </p:tgtEl>
                                        <p:attrNameLst>
                                          <p:attrName>ppt_h</p:attrName>
                                        </p:attrNameLst>
                                      </p:cBhvr>
                                      <p:tavLst>
                                        <p:tav tm="0">
                                          <p:val>
                                            <p:fltVal val="0"/>
                                          </p:val>
                                        </p:tav>
                                        <p:tav tm="100000">
                                          <p:val>
                                            <p:strVal val="#ppt_h"/>
                                          </p:val>
                                        </p:tav>
                                      </p:tavLst>
                                    </p:anim>
                                  </p:childTnLst>
                                </p:cTn>
                              </p:par>
                              <p:par>
                                <p:cTn id="108" presetID="23" presetClass="entr" presetSubtype="16" fill="hold" grpId="0" nodeType="withEffect">
                                  <p:stCondLst>
                                    <p:cond delay="105"/>
                                  </p:stCondLst>
                                  <p:childTnLst>
                                    <p:set>
                                      <p:cBhvr>
                                        <p:cTn id="109" dur="1" fill="hold">
                                          <p:stCondLst>
                                            <p:cond delay="0"/>
                                          </p:stCondLst>
                                        </p:cTn>
                                        <p:tgtEl>
                                          <p:spTgt spid="42"/>
                                        </p:tgtEl>
                                        <p:attrNameLst>
                                          <p:attrName>style.visibility</p:attrName>
                                        </p:attrNameLst>
                                      </p:cBhvr>
                                      <p:to>
                                        <p:strVal val="visible"/>
                                      </p:to>
                                    </p:set>
                                    <p:anim calcmode="lin" valueType="num">
                                      <p:cBhvr>
                                        <p:cTn id="110" dur="500" fill="hold"/>
                                        <p:tgtEl>
                                          <p:spTgt spid="42"/>
                                        </p:tgtEl>
                                        <p:attrNameLst>
                                          <p:attrName>ppt_w</p:attrName>
                                        </p:attrNameLst>
                                      </p:cBhvr>
                                      <p:tavLst>
                                        <p:tav tm="0">
                                          <p:val>
                                            <p:fltVal val="0"/>
                                          </p:val>
                                        </p:tav>
                                        <p:tav tm="100000">
                                          <p:val>
                                            <p:strVal val="#ppt_w"/>
                                          </p:val>
                                        </p:tav>
                                      </p:tavLst>
                                    </p:anim>
                                    <p:anim calcmode="lin" valueType="num">
                                      <p:cBhvr>
                                        <p:cTn id="111" dur="500" fill="hold"/>
                                        <p:tgtEl>
                                          <p:spTgt spid="42"/>
                                        </p:tgtEl>
                                        <p:attrNameLst>
                                          <p:attrName>ppt_h</p:attrName>
                                        </p:attrNameLst>
                                      </p:cBhvr>
                                      <p:tavLst>
                                        <p:tav tm="0">
                                          <p:val>
                                            <p:fltVal val="0"/>
                                          </p:val>
                                        </p:tav>
                                        <p:tav tm="100000">
                                          <p:val>
                                            <p:strVal val="#ppt_h"/>
                                          </p:val>
                                        </p:tav>
                                      </p:tavLst>
                                    </p:anim>
                                  </p:childTnLst>
                                </p:cTn>
                              </p:par>
                              <p:par>
                                <p:cTn id="112" presetID="23" presetClass="entr" presetSubtype="16" fill="hold" grpId="0" nodeType="withEffect">
                                  <p:stCondLst>
                                    <p:cond delay="141"/>
                                  </p:stCondLst>
                                  <p:childTnLst>
                                    <p:set>
                                      <p:cBhvr>
                                        <p:cTn id="113" dur="1" fill="hold">
                                          <p:stCondLst>
                                            <p:cond delay="0"/>
                                          </p:stCondLst>
                                        </p:cTn>
                                        <p:tgtEl>
                                          <p:spTgt spid="43"/>
                                        </p:tgtEl>
                                        <p:attrNameLst>
                                          <p:attrName>style.visibility</p:attrName>
                                        </p:attrNameLst>
                                      </p:cBhvr>
                                      <p:to>
                                        <p:strVal val="visible"/>
                                      </p:to>
                                    </p:set>
                                    <p:anim calcmode="lin" valueType="num">
                                      <p:cBhvr>
                                        <p:cTn id="114" dur="500" fill="hold"/>
                                        <p:tgtEl>
                                          <p:spTgt spid="43"/>
                                        </p:tgtEl>
                                        <p:attrNameLst>
                                          <p:attrName>ppt_w</p:attrName>
                                        </p:attrNameLst>
                                      </p:cBhvr>
                                      <p:tavLst>
                                        <p:tav tm="0">
                                          <p:val>
                                            <p:fltVal val="0"/>
                                          </p:val>
                                        </p:tav>
                                        <p:tav tm="100000">
                                          <p:val>
                                            <p:strVal val="#ppt_w"/>
                                          </p:val>
                                        </p:tav>
                                      </p:tavLst>
                                    </p:anim>
                                    <p:anim calcmode="lin" valueType="num">
                                      <p:cBhvr>
                                        <p:cTn id="115" dur="500" fill="hold"/>
                                        <p:tgtEl>
                                          <p:spTgt spid="43"/>
                                        </p:tgtEl>
                                        <p:attrNameLst>
                                          <p:attrName>ppt_h</p:attrName>
                                        </p:attrNameLst>
                                      </p:cBhvr>
                                      <p:tavLst>
                                        <p:tav tm="0">
                                          <p:val>
                                            <p:fltVal val="0"/>
                                          </p:val>
                                        </p:tav>
                                        <p:tav tm="100000">
                                          <p:val>
                                            <p:strVal val="#ppt_h"/>
                                          </p:val>
                                        </p:tav>
                                      </p:tavLst>
                                    </p:anim>
                                  </p:childTnLst>
                                </p:cTn>
                              </p:par>
                              <p:par>
                                <p:cTn id="116" presetID="23" presetClass="entr" presetSubtype="16" fill="hold" grpId="0" nodeType="withEffect">
                                  <p:stCondLst>
                                    <p:cond delay="126"/>
                                  </p:stCondLst>
                                  <p:childTnLst>
                                    <p:set>
                                      <p:cBhvr>
                                        <p:cTn id="117" dur="1" fill="hold">
                                          <p:stCondLst>
                                            <p:cond delay="0"/>
                                          </p:stCondLst>
                                        </p:cTn>
                                        <p:tgtEl>
                                          <p:spTgt spid="44"/>
                                        </p:tgtEl>
                                        <p:attrNameLst>
                                          <p:attrName>style.visibility</p:attrName>
                                        </p:attrNameLst>
                                      </p:cBhvr>
                                      <p:to>
                                        <p:strVal val="visible"/>
                                      </p:to>
                                    </p:set>
                                    <p:anim calcmode="lin" valueType="num">
                                      <p:cBhvr>
                                        <p:cTn id="118" dur="500" fill="hold"/>
                                        <p:tgtEl>
                                          <p:spTgt spid="44"/>
                                        </p:tgtEl>
                                        <p:attrNameLst>
                                          <p:attrName>ppt_w</p:attrName>
                                        </p:attrNameLst>
                                      </p:cBhvr>
                                      <p:tavLst>
                                        <p:tav tm="0">
                                          <p:val>
                                            <p:fltVal val="0"/>
                                          </p:val>
                                        </p:tav>
                                        <p:tav tm="100000">
                                          <p:val>
                                            <p:strVal val="#ppt_w"/>
                                          </p:val>
                                        </p:tav>
                                      </p:tavLst>
                                    </p:anim>
                                    <p:anim calcmode="lin" valueType="num">
                                      <p:cBhvr>
                                        <p:cTn id="119" dur="500" fill="hold"/>
                                        <p:tgtEl>
                                          <p:spTgt spid="44"/>
                                        </p:tgtEl>
                                        <p:attrNameLst>
                                          <p:attrName>ppt_h</p:attrName>
                                        </p:attrNameLst>
                                      </p:cBhvr>
                                      <p:tavLst>
                                        <p:tav tm="0">
                                          <p:val>
                                            <p:fltVal val="0"/>
                                          </p:val>
                                        </p:tav>
                                        <p:tav tm="100000">
                                          <p:val>
                                            <p:strVal val="#ppt_h"/>
                                          </p:val>
                                        </p:tav>
                                      </p:tavLst>
                                    </p:anim>
                                  </p:childTnLst>
                                </p:cTn>
                              </p:par>
                              <p:par>
                                <p:cTn id="120" presetID="23" presetClass="entr" presetSubtype="16" fill="hold" grpId="0" nodeType="withEffect">
                                  <p:stCondLst>
                                    <p:cond delay="122"/>
                                  </p:stCondLst>
                                  <p:childTnLst>
                                    <p:set>
                                      <p:cBhvr>
                                        <p:cTn id="121" dur="1" fill="hold">
                                          <p:stCondLst>
                                            <p:cond delay="0"/>
                                          </p:stCondLst>
                                        </p:cTn>
                                        <p:tgtEl>
                                          <p:spTgt spid="45"/>
                                        </p:tgtEl>
                                        <p:attrNameLst>
                                          <p:attrName>style.visibility</p:attrName>
                                        </p:attrNameLst>
                                      </p:cBhvr>
                                      <p:to>
                                        <p:strVal val="visible"/>
                                      </p:to>
                                    </p:set>
                                    <p:anim calcmode="lin" valueType="num">
                                      <p:cBhvr>
                                        <p:cTn id="122" dur="500" fill="hold"/>
                                        <p:tgtEl>
                                          <p:spTgt spid="45"/>
                                        </p:tgtEl>
                                        <p:attrNameLst>
                                          <p:attrName>ppt_w</p:attrName>
                                        </p:attrNameLst>
                                      </p:cBhvr>
                                      <p:tavLst>
                                        <p:tav tm="0">
                                          <p:val>
                                            <p:fltVal val="0"/>
                                          </p:val>
                                        </p:tav>
                                        <p:tav tm="100000">
                                          <p:val>
                                            <p:strVal val="#ppt_w"/>
                                          </p:val>
                                        </p:tav>
                                      </p:tavLst>
                                    </p:anim>
                                    <p:anim calcmode="lin" valueType="num">
                                      <p:cBhvr>
                                        <p:cTn id="123" dur="500" fill="hold"/>
                                        <p:tgtEl>
                                          <p:spTgt spid="45"/>
                                        </p:tgtEl>
                                        <p:attrNameLst>
                                          <p:attrName>ppt_h</p:attrName>
                                        </p:attrNameLst>
                                      </p:cBhvr>
                                      <p:tavLst>
                                        <p:tav tm="0">
                                          <p:val>
                                            <p:fltVal val="0"/>
                                          </p:val>
                                        </p:tav>
                                        <p:tav tm="100000">
                                          <p:val>
                                            <p:strVal val="#ppt_h"/>
                                          </p:val>
                                        </p:tav>
                                      </p:tavLst>
                                    </p:anim>
                                  </p:childTnLst>
                                </p:cTn>
                              </p:par>
                              <p:par>
                                <p:cTn id="124" presetID="23" presetClass="entr" presetSubtype="16" fill="hold" grpId="0" nodeType="withEffect">
                                  <p:stCondLst>
                                    <p:cond delay="104"/>
                                  </p:stCondLst>
                                  <p:childTnLst>
                                    <p:set>
                                      <p:cBhvr>
                                        <p:cTn id="125" dur="1" fill="hold">
                                          <p:stCondLst>
                                            <p:cond delay="0"/>
                                          </p:stCondLst>
                                        </p:cTn>
                                        <p:tgtEl>
                                          <p:spTgt spid="46"/>
                                        </p:tgtEl>
                                        <p:attrNameLst>
                                          <p:attrName>style.visibility</p:attrName>
                                        </p:attrNameLst>
                                      </p:cBhvr>
                                      <p:to>
                                        <p:strVal val="visible"/>
                                      </p:to>
                                    </p:set>
                                    <p:anim calcmode="lin" valueType="num">
                                      <p:cBhvr>
                                        <p:cTn id="126" dur="500" fill="hold"/>
                                        <p:tgtEl>
                                          <p:spTgt spid="46"/>
                                        </p:tgtEl>
                                        <p:attrNameLst>
                                          <p:attrName>ppt_w</p:attrName>
                                        </p:attrNameLst>
                                      </p:cBhvr>
                                      <p:tavLst>
                                        <p:tav tm="0">
                                          <p:val>
                                            <p:fltVal val="0"/>
                                          </p:val>
                                        </p:tav>
                                        <p:tav tm="100000">
                                          <p:val>
                                            <p:strVal val="#ppt_w"/>
                                          </p:val>
                                        </p:tav>
                                      </p:tavLst>
                                    </p:anim>
                                    <p:anim calcmode="lin" valueType="num">
                                      <p:cBhvr>
                                        <p:cTn id="127" dur="500" fill="hold"/>
                                        <p:tgtEl>
                                          <p:spTgt spid="46"/>
                                        </p:tgtEl>
                                        <p:attrNameLst>
                                          <p:attrName>ppt_h</p:attrName>
                                        </p:attrNameLst>
                                      </p:cBhvr>
                                      <p:tavLst>
                                        <p:tav tm="0">
                                          <p:val>
                                            <p:fltVal val="0"/>
                                          </p:val>
                                        </p:tav>
                                        <p:tav tm="100000">
                                          <p:val>
                                            <p:strVal val="#ppt_h"/>
                                          </p:val>
                                        </p:tav>
                                      </p:tavLst>
                                    </p:anim>
                                  </p:childTnLst>
                                </p:cTn>
                              </p:par>
                              <p:par>
                                <p:cTn id="128" presetID="23" presetClass="entr" presetSubtype="16" fill="hold" grpId="0" nodeType="withEffect">
                                  <p:stCondLst>
                                    <p:cond delay="15"/>
                                  </p:stCondLst>
                                  <p:childTnLst>
                                    <p:set>
                                      <p:cBhvr>
                                        <p:cTn id="129" dur="1" fill="hold">
                                          <p:stCondLst>
                                            <p:cond delay="0"/>
                                          </p:stCondLst>
                                        </p:cTn>
                                        <p:tgtEl>
                                          <p:spTgt spid="47"/>
                                        </p:tgtEl>
                                        <p:attrNameLst>
                                          <p:attrName>style.visibility</p:attrName>
                                        </p:attrNameLst>
                                      </p:cBhvr>
                                      <p:to>
                                        <p:strVal val="visible"/>
                                      </p:to>
                                    </p:set>
                                    <p:anim calcmode="lin" valueType="num">
                                      <p:cBhvr>
                                        <p:cTn id="130" dur="500" fill="hold"/>
                                        <p:tgtEl>
                                          <p:spTgt spid="47"/>
                                        </p:tgtEl>
                                        <p:attrNameLst>
                                          <p:attrName>ppt_w</p:attrName>
                                        </p:attrNameLst>
                                      </p:cBhvr>
                                      <p:tavLst>
                                        <p:tav tm="0">
                                          <p:val>
                                            <p:fltVal val="0"/>
                                          </p:val>
                                        </p:tav>
                                        <p:tav tm="100000">
                                          <p:val>
                                            <p:strVal val="#ppt_w"/>
                                          </p:val>
                                        </p:tav>
                                      </p:tavLst>
                                    </p:anim>
                                    <p:anim calcmode="lin" valueType="num">
                                      <p:cBhvr>
                                        <p:cTn id="131" dur="500" fill="hold"/>
                                        <p:tgtEl>
                                          <p:spTgt spid="47"/>
                                        </p:tgtEl>
                                        <p:attrNameLst>
                                          <p:attrName>ppt_h</p:attrName>
                                        </p:attrNameLst>
                                      </p:cBhvr>
                                      <p:tavLst>
                                        <p:tav tm="0">
                                          <p:val>
                                            <p:fltVal val="0"/>
                                          </p:val>
                                        </p:tav>
                                        <p:tav tm="100000">
                                          <p:val>
                                            <p:strVal val="#ppt_h"/>
                                          </p:val>
                                        </p:tav>
                                      </p:tavLst>
                                    </p:anim>
                                  </p:childTnLst>
                                </p:cTn>
                              </p:par>
                              <p:par>
                                <p:cTn id="132" presetID="23" presetClass="entr" presetSubtype="16" fill="hold" grpId="0" nodeType="withEffect">
                                  <p:stCondLst>
                                    <p:cond delay="185"/>
                                  </p:stCondLst>
                                  <p:childTnLst>
                                    <p:set>
                                      <p:cBhvr>
                                        <p:cTn id="133" dur="1" fill="hold">
                                          <p:stCondLst>
                                            <p:cond delay="0"/>
                                          </p:stCondLst>
                                        </p:cTn>
                                        <p:tgtEl>
                                          <p:spTgt spid="48"/>
                                        </p:tgtEl>
                                        <p:attrNameLst>
                                          <p:attrName>style.visibility</p:attrName>
                                        </p:attrNameLst>
                                      </p:cBhvr>
                                      <p:to>
                                        <p:strVal val="visible"/>
                                      </p:to>
                                    </p:set>
                                    <p:anim calcmode="lin" valueType="num">
                                      <p:cBhvr>
                                        <p:cTn id="134" dur="500" fill="hold"/>
                                        <p:tgtEl>
                                          <p:spTgt spid="48"/>
                                        </p:tgtEl>
                                        <p:attrNameLst>
                                          <p:attrName>ppt_w</p:attrName>
                                        </p:attrNameLst>
                                      </p:cBhvr>
                                      <p:tavLst>
                                        <p:tav tm="0">
                                          <p:val>
                                            <p:fltVal val="0"/>
                                          </p:val>
                                        </p:tav>
                                        <p:tav tm="100000">
                                          <p:val>
                                            <p:strVal val="#ppt_w"/>
                                          </p:val>
                                        </p:tav>
                                      </p:tavLst>
                                    </p:anim>
                                    <p:anim calcmode="lin" valueType="num">
                                      <p:cBhvr>
                                        <p:cTn id="135" dur="500" fill="hold"/>
                                        <p:tgtEl>
                                          <p:spTgt spid="48"/>
                                        </p:tgtEl>
                                        <p:attrNameLst>
                                          <p:attrName>ppt_h</p:attrName>
                                        </p:attrNameLst>
                                      </p:cBhvr>
                                      <p:tavLst>
                                        <p:tav tm="0">
                                          <p:val>
                                            <p:fltVal val="0"/>
                                          </p:val>
                                        </p:tav>
                                        <p:tav tm="100000">
                                          <p:val>
                                            <p:strVal val="#ppt_h"/>
                                          </p:val>
                                        </p:tav>
                                      </p:tavLst>
                                    </p:anim>
                                  </p:childTnLst>
                                </p:cTn>
                              </p:par>
                              <p:par>
                                <p:cTn id="136" presetID="23" presetClass="entr" presetSubtype="16" fill="hold" grpId="0" nodeType="withEffect">
                                  <p:stCondLst>
                                    <p:cond delay="81"/>
                                  </p:stCondLst>
                                  <p:childTnLst>
                                    <p:set>
                                      <p:cBhvr>
                                        <p:cTn id="137" dur="1" fill="hold">
                                          <p:stCondLst>
                                            <p:cond delay="0"/>
                                          </p:stCondLst>
                                        </p:cTn>
                                        <p:tgtEl>
                                          <p:spTgt spid="49"/>
                                        </p:tgtEl>
                                        <p:attrNameLst>
                                          <p:attrName>style.visibility</p:attrName>
                                        </p:attrNameLst>
                                      </p:cBhvr>
                                      <p:to>
                                        <p:strVal val="visible"/>
                                      </p:to>
                                    </p:set>
                                    <p:anim calcmode="lin" valueType="num">
                                      <p:cBhvr>
                                        <p:cTn id="138" dur="500" fill="hold"/>
                                        <p:tgtEl>
                                          <p:spTgt spid="49"/>
                                        </p:tgtEl>
                                        <p:attrNameLst>
                                          <p:attrName>ppt_w</p:attrName>
                                        </p:attrNameLst>
                                      </p:cBhvr>
                                      <p:tavLst>
                                        <p:tav tm="0">
                                          <p:val>
                                            <p:fltVal val="0"/>
                                          </p:val>
                                        </p:tav>
                                        <p:tav tm="100000">
                                          <p:val>
                                            <p:strVal val="#ppt_w"/>
                                          </p:val>
                                        </p:tav>
                                      </p:tavLst>
                                    </p:anim>
                                    <p:anim calcmode="lin" valueType="num">
                                      <p:cBhvr>
                                        <p:cTn id="139" dur="500" fill="hold"/>
                                        <p:tgtEl>
                                          <p:spTgt spid="49"/>
                                        </p:tgtEl>
                                        <p:attrNameLst>
                                          <p:attrName>ppt_h</p:attrName>
                                        </p:attrNameLst>
                                      </p:cBhvr>
                                      <p:tavLst>
                                        <p:tav tm="0">
                                          <p:val>
                                            <p:fltVal val="0"/>
                                          </p:val>
                                        </p:tav>
                                        <p:tav tm="100000">
                                          <p:val>
                                            <p:strVal val="#ppt_h"/>
                                          </p:val>
                                        </p:tav>
                                      </p:tavLst>
                                    </p:anim>
                                  </p:childTnLst>
                                </p:cTn>
                              </p:par>
                              <p:par>
                                <p:cTn id="140" presetID="23" presetClass="entr" presetSubtype="16" fill="hold" grpId="0" nodeType="withEffect">
                                  <p:stCondLst>
                                    <p:cond delay="79"/>
                                  </p:stCondLst>
                                  <p:childTnLst>
                                    <p:set>
                                      <p:cBhvr>
                                        <p:cTn id="141" dur="1" fill="hold">
                                          <p:stCondLst>
                                            <p:cond delay="0"/>
                                          </p:stCondLst>
                                        </p:cTn>
                                        <p:tgtEl>
                                          <p:spTgt spid="50"/>
                                        </p:tgtEl>
                                        <p:attrNameLst>
                                          <p:attrName>style.visibility</p:attrName>
                                        </p:attrNameLst>
                                      </p:cBhvr>
                                      <p:to>
                                        <p:strVal val="visible"/>
                                      </p:to>
                                    </p:set>
                                    <p:anim calcmode="lin" valueType="num">
                                      <p:cBhvr>
                                        <p:cTn id="142" dur="500" fill="hold"/>
                                        <p:tgtEl>
                                          <p:spTgt spid="50"/>
                                        </p:tgtEl>
                                        <p:attrNameLst>
                                          <p:attrName>ppt_w</p:attrName>
                                        </p:attrNameLst>
                                      </p:cBhvr>
                                      <p:tavLst>
                                        <p:tav tm="0">
                                          <p:val>
                                            <p:fltVal val="0"/>
                                          </p:val>
                                        </p:tav>
                                        <p:tav tm="100000">
                                          <p:val>
                                            <p:strVal val="#ppt_w"/>
                                          </p:val>
                                        </p:tav>
                                      </p:tavLst>
                                    </p:anim>
                                    <p:anim calcmode="lin" valueType="num">
                                      <p:cBhvr>
                                        <p:cTn id="143" dur="500" fill="hold"/>
                                        <p:tgtEl>
                                          <p:spTgt spid="50"/>
                                        </p:tgtEl>
                                        <p:attrNameLst>
                                          <p:attrName>ppt_h</p:attrName>
                                        </p:attrNameLst>
                                      </p:cBhvr>
                                      <p:tavLst>
                                        <p:tav tm="0">
                                          <p:val>
                                            <p:fltVal val="0"/>
                                          </p:val>
                                        </p:tav>
                                        <p:tav tm="100000">
                                          <p:val>
                                            <p:strVal val="#ppt_h"/>
                                          </p:val>
                                        </p:tav>
                                      </p:tavLst>
                                    </p:anim>
                                  </p:childTnLst>
                                </p:cTn>
                              </p:par>
                              <p:par>
                                <p:cTn id="144" presetID="23" presetClass="entr" presetSubtype="16" fill="hold" grpId="0" nodeType="withEffect">
                                  <p:stCondLst>
                                    <p:cond delay="141"/>
                                  </p:stCondLst>
                                  <p:childTnLst>
                                    <p:set>
                                      <p:cBhvr>
                                        <p:cTn id="145" dur="1" fill="hold">
                                          <p:stCondLst>
                                            <p:cond delay="0"/>
                                          </p:stCondLst>
                                        </p:cTn>
                                        <p:tgtEl>
                                          <p:spTgt spid="51"/>
                                        </p:tgtEl>
                                        <p:attrNameLst>
                                          <p:attrName>style.visibility</p:attrName>
                                        </p:attrNameLst>
                                      </p:cBhvr>
                                      <p:to>
                                        <p:strVal val="visible"/>
                                      </p:to>
                                    </p:set>
                                    <p:anim calcmode="lin" valueType="num">
                                      <p:cBhvr>
                                        <p:cTn id="146" dur="500" fill="hold"/>
                                        <p:tgtEl>
                                          <p:spTgt spid="51"/>
                                        </p:tgtEl>
                                        <p:attrNameLst>
                                          <p:attrName>ppt_w</p:attrName>
                                        </p:attrNameLst>
                                      </p:cBhvr>
                                      <p:tavLst>
                                        <p:tav tm="0">
                                          <p:val>
                                            <p:fltVal val="0"/>
                                          </p:val>
                                        </p:tav>
                                        <p:tav tm="100000">
                                          <p:val>
                                            <p:strVal val="#ppt_w"/>
                                          </p:val>
                                        </p:tav>
                                      </p:tavLst>
                                    </p:anim>
                                    <p:anim calcmode="lin" valueType="num">
                                      <p:cBhvr>
                                        <p:cTn id="147" dur="500" fill="hold"/>
                                        <p:tgtEl>
                                          <p:spTgt spid="51"/>
                                        </p:tgtEl>
                                        <p:attrNameLst>
                                          <p:attrName>ppt_h</p:attrName>
                                        </p:attrNameLst>
                                      </p:cBhvr>
                                      <p:tavLst>
                                        <p:tav tm="0">
                                          <p:val>
                                            <p:fltVal val="0"/>
                                          </p:val>
                                        </p:tav>
                                        <p:tav tm="100000">
                                          <p:val>
                                            <p:strVal val="#ppt_h"/>
                                          </p:val>
                                        </p:tav>
                                      </p:tavLst>
                                    </p:anim>
                                  </p:childTnLst>
                                </p:cTn>
                              </p:par>
                              <p:par>
                                <p:cTn id="148" presetID="23" presetClass="entr" presetSubtype="16" fill="hold" grpId="0" nodeType="withEffect">
                                  <p:stCondLst>
                                    <p:cond delay="55"/>
                                  </p:stCondLst>
                                  <p:childTnLst>
                                    <p:set>
                                      <p:cBhvr>
                                        <p:cTn id="149" dur="1" fill="hold">
                                          <p:stCondLst>
                                            <p:cond delay="0"/>
                                          </p:stCondLst>
                                        </p:cTn>
                                        <p:tgtEl>
                                          <p:spTgt spid="52"/>
                                        </p:tgtEl>
                                        <p:attrNameLst>
                                          <p:attrName>style.visibility</p:attrName>
                                        </p:attrNameLst>
                                      </p:cBhvr>
                                      <p:to>
                                        <p:strVal val="visible"/>
                                      </p:to>
                                    </p:set>
                                    <p:anim calcmode="lin" valueType="num">
                                      <p:cBhvr>
                                        <p:cTn id="150" dur="500" fill="hold"/>
                                        <p:tgtEl>
                                          <p:spTgt spid="52"/>
                                        </p:tgtEl>
                                        <p:attrNameLst>
                                          <p:attrName>ppt_w</p:attrName>
                                        </p:attrNameLst>
                                      </p:cBhvr>
                                      <p:tavLst>
                                        <p:tav tm="0">
                                          <p:val>
                                            <p:fltVal val="0"/>
                                          </p:val>
                                        </p:tav>
                                        <p:tav tm="100000">
                                          <p:val>
                                            <p:strVal val="#ppt_w"/>
                                          </p:val>
                                        </p:tav>
                                      </p:tavLst>
                                    </p:anim>
                                    <p:anim calcmode="lin" valueType="num">
                                      <p:cBhvr>
                                        <p:cTn id="151" dur="500" fill="hold"/>
                                        <p:tgtEl>
                                          <p:spTgt spid="52"/>
                                        </p:tgtEl>
                                        <p:attrNameLst>
                                          <p:attrName>ppt_h</p:attrName>
                                        </p:attrNameLst>
                                      </p:cBhvr>
                                      <p:tavLst>
                                        <p:tav tm="0">
                                          <p:val>
                                            <p:fltVal val="0"/>
                                          </p:val>
                                        </p:tav>
                                        <p:tav tm="100000">
                                          <p:val>
                                            <p:strVal val="#ppt_h"/>
                                          </p:val>
                                        </p:tav>
                                      </p:tavLst>
                                    </p:anim>
                                  </p:childTnLst>
                                </p:cTn>
                              </p:par>
                            </p:childTnLst>
                          </p:cTn>
                        </p:par>
                        <p:par>
                          <p:cTn id="152" fill="hold">
                            <p:stCondLst>
                              <p:cond delay="534"/>
                            </p:stCondLst>
                            <p:childTnLst>
                              <p:par>
                                <p:cTn id="153" presetID="2" presetClass="entr" presetSubtype="2" fill="hold" nodeType="afterEffect">
                                  <p:stCondLst>
                                    <p:cond delay="0"/>
                                  </p:stCondLst>
                                  <p:childTnLst>
                                    <p:set>
                                      <p:cBhvr>
                                        <p:cTn id="154" dur="1" fill="hold">
                                          <p:stCondLst>
                                            <p:cond delay="0"/>
                                          </p:stCondLst>
                                        </p:cTn>
                                        <p:tgtEl>
                                          <p:spTgt spid="2"/>
                                        </p:tgtEl>
                                        <p:attrNameLst>
                                          <p:attrName>style.visibility</p:attrName>
                                        </p:attrNameLst>
                                      </p:cBhvr>
                                      <p:to>
                                        <p:strVal val="visible"/>
                                      </p:to>
                                    </p:set>
                                    <p:anim calcmode="lin" valueType="num">
                                      <p:cBhvr additive="base">
                                        <p:cTn id="155" dur="500" fill="hold"/>
                                        <p:tgtEl>
                                          <p:spTgt spid="2"/>
                                        </p:tgtEl>
                                        <p:attrNameLst>
                                          <p:attrName>ppt_x</p:attrName>
                                        </p:attrNameLst>
                                      </p:cBhvr>
                                      <p:tavLst>
                                        <p:tav tm="0">
                                          <p:val>
                                            <p:strVal val="1+#ppt_w/2"/>
                                          </p:val>
                                        </p:tav>
                                        <p:tav tm="100000">
                                          <p:val>
                                            <p:strVal val="#ppt_x"/>
                                          </p:val>
                                        </p:tav>
                                      </p:tavLst>
                                    </p:anim>
                                    <p:anim calcmode="lin" valueType="num">
                                      <p:cBhvr additive="base">
                                        <p:cTn id="156" dur="500" fill="hold"/>
                                        <p:tgtEl>
                                          <p:spTgt spid="2"/>
                                        </p:tgtEl>
                                        <p:attrNameLst>
                                          <p:attrName>ppt_y</p:attrName>
                                        </p:attrNameLst>
                                      </p:cBhvr>
                                      <p:tavLst>
                                        <p:tav tm="0">
                                          <p:val>
                                            <p:strVal val="#ppt_y"/>
                                          </p:val>
                                        </p:tav>
                                        <p:tav tm="100000">
                                          <p:val>
                                            <p:strVal val="#ppt_y"/>
                                          </p:val>
                                        </p:tav>
                                      </p:tavLst>
                                    </p:anim>
                                  </p:childTnLst>
                                </p:cTn>
                              </p:par>
                            </p:childTnLst>
                          </p:cTn>
                        </p:par>
                        <p:par>
                          <p:cTn id="157" fill="hold">
                            <p:stCondLst>
                              <p:cond delay="1034"/>
                            </p:stCondLst>
                            <p:childTnLst>
                              <p:par>
                                <p:cTn id="158" presetID="2" presetClass="entr" presetSubtype="2" fill="hold" nodeType="afterEffect">
                                  <p:stCondLst>
                                    <p:cond delay="0"/>
                                  </p:stCondLst>
                                  <p:childTnLst>
                                    <p:set>
                                      <p:cBhvr>
                                        <p:cTn id="159" dur="1" fill="hold">
                                          <p:stCondLst>
                                            <p:cond delay="0"/>
                                          </p:stCondLst>
                                        </p:cTn>
                                        <p:tgtEl>
                                          <p:spTgt spid="54"/>
                                        </p:tgtEl>
                                        <p:attrNameLst>
                                          <p:attrName>style.visibility</p:attrName>
                                        </p:attrNameLst>
                                      </p:cBhvr>
                                      <p:to>
                                        <p:strVal val="visible"/>
                                      </p:to>
                                    </p:set>
                                    <p:anim calcmode="lin" valueType="num">
                                      <p:cBhvr additive="base">
                                        <p:cTn id="160" dur="500" fill="hold"/>
                                        <p:tgtEl>
                                          <p:spTgt spid="54"/>
                                        </p:tgtEl>
                                        <p:attrNameLst>
                                          <p:attrName>ppt_x</p:attrName>
                                        </p:attrNameLst>
                                      </p:cBhvr>
                                      <p:tavLst>
                                        <p:tav tm="0">
                                          <p:val>
                                            <p:strVal val="1+#ppt_w/2"/>
                                          </p:val>
                                        </p:tav>
                                        <p:tav tm="100000">
                                          <p:val>
                                            <p:strVal val="#ppt_x"/>
                                          </p:val>
                                        </p:tav>
                                      </p:tavLst>
                                    </p:anim>
                                    <p:anim calcmode="lin" valueType="num">
                                      <p:cBhvr additive="base">
                                        <p:cTn id="161" dur="500" fill="hold"/>
                                        <p:tgtEl>
                                          <p:spTgt spid="54"/>
                                        </p:tgtEl>
                                        <p:attrNameLst>
                                          <p:attrName>ppt_y</p:attrName>
                                        </p:attrNameLst>
                                      </p:cBhvr>
                                      <p:tavLst>
                                        <p:tav tm="0">
                                          <p:val>
                                            <p:strVal val="#ppt_y"/>
                                          </p:val>
                                        </p:tav>
                                        <p:tav tm="100000">
                                          <p:val>
                                            <p:strVal val="#ppt_y"/>
                                          </p:val>
                                        </p:tav>
                                      </p:tavLst>
                                    </p:anim>
                                  </p:childTnLst>
                                </p:cTn>
                              </p:par>
                            </p:childTnLst>
                          </p:cTn>
                        </p:par>
                        <p:par>
                          <p:cTn id="162" fill="hold">
                            <p:stCondLst>
                              <p:cond delay="1534"/>
                            </p:stCondLst>
                            <p:childTnLst>
                              <p:par>
                                <p:cTn id="163" presetID="2" presetClass="entr" presetSubtype="2" fill="hold" nodeType="afterEffect">
                                  <p:stCondLst>
                                    <p:cond delay="0"/>
                                  </p:stCondLst>
                                  <p:childTnLst>
                                    <p:set>
                                      <p:cBhvr>
                                        <p:cTn id="164" dur="1" fill="hold">
                                          <p:stCondLst>
                                            <p:cond delay="0"/>
                                          </p:stCondLst>
                                        </p:cTn>
                                        <p:tgtEl>
                                          <p:spTgt spid="55"/>
                                        </p:tgtEl>
                                        <p:attrNameLst>
                                          <p:attrName>style.visibility</p:attrName>
                                        </p:attrNameLst>
                                      </p:cBhvr>
                                      <p:to>
                                        <p:strVal val="visible"/>
                                      </p:to>
                                    </p:set>
                                    <p:anim calcmode="lin" valueType="num">
                                      <p:cBhvr additive="base">
                                        <p:cTn id="165" dur="500" fill="hold"/>
                                        <p:tgtEl>
                                          <p:spTgt spid="55"/>
                                        </p:tgtEl>
                                        <p:attrNameLst>
                                          <p:attrName>ppt_x</p:attrName>
                                        </p:attrNameLst>
                                      </p:cBhvr>
                                      <p:tavLst>
                                        <p:tav tm="0">
                                          <p:val>
                                            <p:strVal val="1+#ppt_w/2"/>
                                          </p:val>
                                        </p:tav>
                                        <p:tav tm="100000">
                                          <p:val>
                                            <p:strVal val="#ppt_x"/>
                                          </p:val>
                                        </p:tav>
                                      </p:tavLst>
                                    </p:anim>
                                    <p:anim calcmode="lin" valueType="num">
                                      <p:cBhvr additive="base">
                                        <p:cTn id="166" dur="500" fill="hold"/>
                                        <p:tgtEl>
                                          <p:spTgt spid="5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nimBg="1"/>
      <p:bldP spid="18" grpId="0" animBg="1"/>
      <p:bldP spid="19" grpId="0" animBg="1"/>
      <p:bldP spid="20" grpId="0" animBg="1"/>
      <p:bldP spid="21" grpId="0" animBg="1"/>
      <p:bldP spid="22" grpId="0" animBg="1"/>
      <p:bldP spid="23" grpId="0" animBg="1"/>
      <p:bldP spid="24" grpId="0" animBg="1"/>
      <p:bldP spid="25" grpId="0" animBg="1"/>
      <p:bldP spid="26" grpId="0" animBg="1"/>
      <p:bldP spid="27" grpId="0" animBg="1"/>
      <p:bldP spid="28" grpId="0" animBg="1"/>
      <p:bldP spid="29" grpId="0" animBg="1"/>
      <p:bldP spid="30" grpId="0" animBg="1"/>
      <p:bldP spid="31" grpId="0" animBg="1"/>
      <p:bldP spid="32" grpId="0" animBg="1"/>
      <p:bldP spid="33" grpId="0" animBg="1"/>
      <p:bldP spid="34" grpId="0" animBg="1"/>
      <p:bldP spid="35" grpId="0" animBg="1"/>
      <p:bldP spid="36" grpId="0" animBg="1"/>
      <p:bldP spid="37" grpId="0" animBg="1"/>
      <p:bldP spid="38" grpId="0" animBg="1"/>
      <p:bldP spid="39" grpId="0" animBg="1"/>
      <p:bldP spid="40" grpId="0" animBg="1"/>
      <p:bldP spid="41" grpId="0" animBg="1"/>
      <p:bldP spid="42" grpId="0" animBg="1"/>
      <p:bldP spid="43" grpId="0" animBg="1"/>
      <p:bldP spid="44" grpId="0" animBg="1"/>
      <p:bldP spid="45" grpId="0" animBg="1"/>
      <p:bldP spid="46" grpId="0" animBg="1"/>
      <p:bldP spid="47" grpId="0" animBg="1"/>
      <p:bldP spid="48" grpId="0" animBg="1"/>
      <p:bldP spid="49" grpId="0" animBg="1"/>
      <p:bldP spid="50" grpId="0" animBg="1"/>
      <p:bldP spid="51" grpId="0" animBg="1"/>
      <p:bldP spid="52" grpId="0" animBg="1"/>
      <p:bldP spid="53"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9" name="千图PPT彼岸天：ID 8661124库_组合 28"/>
          <p:cNvGrpSpPr/>
          <p:nvPr>
            <p:custDataLst>
              <p:tags r:id="rId1"/>
            </p:custDataLst>
          </p:nvPr>
        </p:nvGrpSpPr>
        <p:grpSpPr>
          <a:xfrm>
            <a:off x="8347285" y="4545829"/>
            <a:ext cx="2623811" cy="1124451"/>
            <a:chOff x="8347285" y="4545829"/>
            <a:chExt cx="2623811" cy="1124451"/>
          </a:xfrm>
        </p:grpSpPr>
        <p:sp>
          <p:nvSpPr>
            <p:cNvPr id="18" name="矩形 17"/>
            <p:cNvSpPr/>
            <p:nvPr/>
          </p:nvSpPr>
          <p:spPr>
            <a:xfrm>
              <a:off x="8347285" y="4915814"/>
              <a:ext cx="2623811" cy="754466"/>
            </a:xfrm>
            <a:prstGeom prst="rect">
              <a:avLst/>
            </a:prstGeom>
            <a:ln w="12700">
              <a:miter lim="400000"/>
            </a:ln>
          </p:spPr>
          <p:txBody>
            <a:bodyPr wrap="square" lIns="0" tIns="0" rIns="0" bIns="0" anchor="t" anchorCtr="0">
              <a:normAutofit/>
            </a:bodyPr>
            <a:lstStyle/>
            <a:p>
              <a:pPr>
                <a:lnSpc>
                  <a:spcPct val="120000"/>
                </a:lnSpc>
              </a:pPr>
              <a:r>
                <a:rPr lang="zh-CN" altLang="en-US" sz="1200" dirty="0" smtClean="0">
                  <a:solidFill>
                    <a:schemeClr val="tx1"/>
                  </a:solidFill>
                </a:rPr>
                <a:t>点击此处更换文本点击此处更换文本点击此处更换文本点击此处更换文本</a:t>
              </a:r>
              <a:endParaRPr sz="1200" dirty="0">
                <a:solidFill>
                  <a:schemeClr val="tx1"/>
                </a:solidFill>
              </a:endParaRPr>
            </a:p>
          </p:txBody>
        </p:sp>
        <p:sp>
          <p:nvSpPr>
            <p:cNvPr id="21" name="矩形 20"/>
            <p:cNvSpPr/>
            <p:nvPr/>
          </p:nvSpPr>
          <p:spPr>
            <a:xfrm>
              <a:off x="8347285" y="4545829"/>
              <a:ext cx="1961445" cy="277758"/>
            </a:xfrm>
            <a:prstGeom prst="rect">
              <a:avLst/>
            </a:prstGeom>
            <a:ln w="12700">
              <a:miter lim="400000"/>
            </a:ln>
          </p:spPr>
          <p:txBody>
            <a:bodyPr wrap="none" lIns="0" tIns="0" rIns="0" bIns="0" anchor="ctr">
              <a:normAutofit/>
            </a:bodyPr>
            <a:lstStyle/>
            <a:p>
              <a:r>
                <a:rPr lang="zh-CN" altLang="en-US" b="1" dirty="0">
                  <a:solidFill>
                    <a:schemeClr val="accent3">
                      <a:lumMod val="100000"/>
                    </a:schemeClr>
                  </a:solidFill>
                </a:rPr>
                <a:t>输入标题文本</a:t>
              </a:r>
            </a:p>
          </p:txBody>
        </p:sp>
      </p:grpSp>
      <p:grpSp>
        <p:nvGrpSpPr>
          <p:cNvPr id="2" name="千图PPT彼岸天：ID 8661124库_组合 1"/>
          <p:cNvGrpSpPr/>
          <p:nvPr>
            <p:custDataLst>
              <p:tags r:id="rId2"/>
            </p:custDataLst>
          </p:nvPr>
        </p:nvGrpSpPr>
        <p:grpSpPr>
          <a:xfrm>
            <a:off x="1214010" y="2530407"/>
            <a:ext cx="2707926" cy="3086785"/>
            <a:chOff x="1214010" y="2530407"/>
            <a:chExt cx="2707926" cy="3086785"/>
          </a:xfrm>
        </p:grpSpPr>
        <p:sp>
          <p:nvSpPr>
            <p:cNvPr id="9" name="矩形: 圆角 8"/>
            <p:cNvSpPr/>
            <p:nvPr/>
          </p:nvSpPr>
          <p:spPr>
            <a:xfrm>
              <a:off x="1214010" y="3699134"/>
              <a:ext cx="2707926" cy="1918058"/>
            </a:xfrm>
            <a:prstGeom prst="roundRect">
              <a:avLst>
                <a:gd name="adj" fmla="val 4881"/>
              </a:avLst>
            </a:prstGeom>
            <a:solidFill>
              <a:schemeClr val="accent1">
                <a:lumMod val="100000"/>
              </a:schemeClr>
            </a:solidFill>
            <a:ln w="12700" cap="flat">
              <a:noFill/>
              <a:miter lim="400000"/>
            </a:ln>
            <a:effectLst/>
          </p:spPr>
          <p:txBody>
            <a:bodyPr anchor="ctr"/>
            <a:lstStyle/>
            <a:p>
              <a:pPr algn="ctr"/>
              <a:endParaRPr/>
            </a:p>
          </p:txBody>
        </p:sp>
        <p:sp>
          <p:nvSpPr>
            <p:cNvPr id="10" name="任意多边形: 形状 9"/>
            <p:cNvSpPr/>
            <p:nvPr/>
          </p:nvSpPr>
          <p:spPr>
            <a:xfrm>
              <a:off x="1709643" y="2530407"/>
              <a:ext cx="1716659" cy="1167946"/>
            </a:xfrm>
            <a:custGeom>
              <a:avLst/>
              <a:gdLst/>
              <a:ahLst/>
              <a:cxnLst>
                <a:cxn ang="0">
                  <a:pos x="wd2" y="hd2"/>
                </a:cxn>
                <a:cxn ang="5400000">
                  <a:pos x="wd2" y="hd2"/>
                </a:cxn>
                <a:cxn ang="10800000">
                  <a:pos x="wd2" y="hd2"/>
                </a:cxn>
                <a:cxn ang="16200000">
                  <a:pos x="wd2" y="hd2"/>
                </a:cxn>
              </a:cxnLst>
              <a:rect l="0" t="0" r="r" b="b"/>
              <a:pathLst>
                <a:path w="21599" h="19574" extrusionOk="0">
                  <a:moveTo>
                    <a:pt x="2046" y="6078"/>
                  </a:moveTo>
                  <a:cubicBezTo>
                    <a:pt x="1388" y="7243"/>
                    <a:pt x="850" y="8551"/>
                    <a:pt x="452" y="9956"/>
                  </a:cubicBezTo>
                  <a:cubicBezTo>
                    <a:pt x="-1" y="12226"/>
                    <a:pt x="0" y="14560"/>
                    <a:pt x="0" y="18390"/>
                  </a:cubicBezTo>
                  <a:cubicBezTo>
                    <a:pt x="0" y="18813"/>
                    <a:pt x="3" y="19156"/>
                    <a:pt x="4" y="19544"/>
                  </a:cubicBezTo>
                  <a:lnTo>
                    <a:pt x="2179" y="19574"/>
                  </a:lnTo>
                  <a:cubicBezTo>
                    <a:pt x="2179" y="19191"/>
                    <a:pt x="2175" y="18843"/>
                    <a:pt x="2175" y="18420"/>
                  </a:cubicBezTo>
                  <a:cubicBezTo>
                    <a:pt x="2175" y="15115"/>
                    <a:pt x="2176" y="13102"/>
                    <a:pt x="2566" y="11143"/>
                  </a:cubicBezTo>
                  <a:cubicBezTo>
                    <a:pt x="2895" y="9921"/>
                    <a:pt x="3360" y="8791"/>
                    <a:pt x="3942" y="7796"/>
                  </a:cubicBezTo>
                  <a:cubicBezTo>
                    <a:pt x="7542" y="1639"/>
                    <a:pt x="13927" y="1639"/>
                    <a:pt x="17527" y="7796"/>
                  </a:cubicBezTo>
                  <a:cubicBezTo>
                    <a:pt x="18108" y="8791"/>
                    <a:pt x="18573" y="9921"/>
                    <a:pt x="18902" y="11143"/>
                  </a:cubicBezTo>
                  <a:cubicBezTo>
                    <a:pt x="19293" y="13102"/>
                    <a:pt x="19293" y="15115"/>
                    <a:pt x="19293" y="18420"/>
                  </a:cubicBezTo>
                  <a:cubicBezTo>
                    <a:pt x="19293" y="18843"/>
                    <a:pt x="19290" y="19191"/>
                    <a:pt x="19289" y="19574"/>
                  </a:cubicBezTo>
                  <a:lnTo>
                    <a:pt x="21596" y="19544"/>
                  </a:lnTo>
                  <a:cubicBezTo>
                    <a:pt x="21597" y="19156"/>
                    <a:pt x="21598" y="18813"/>
                    <a:pt x="21598" y="18390"/>
                  </a:cubicBezTo>
                  <a:cubicBezTo>
                    <a:pt x="21598" y="14560"/>
                    <a:pt x="21599" y="12226"/>
                    <a:pt x="21146" y="9956"/>
                  </a:cubicBezTo>
                  <a:cubicBezTo>
                    <a:pt x="20748" y="8551"/>
                    <a:pt x="20210" y="7243"/>
                    <a:pt x="19552" y="6078"/>
                  </a:cubicBezTo>
                  <a:cubicBezTo>
                    <a:pt x="14969" y="-2026"/>
                    <a:pt x="6629" y="-2026"/>
                    <a:pt x="2046" y="6078"/>
                  </a:cubicBezTo>
                  <a:close/>
                </a:path>
              </a:pathLst>
            </a:custGeom>
            <a:solidFill>
              <a:srgbClr val="EDEFF3"/>
            </a:solidFill>
            <a:ln w="12700" cap="flat">
              <a:noFill/>
              <a:miter lim="400000"/>
            </a:ln>
            <a:effectLst/>
          </p:spPr>
          <p:txBody>
            <a:bodyPr anchor="ctr"/>
            <a:lstStyle/>
            <a:p>
              <a:pPr algn="ctr"/>
              <a:endParaRPr/>
            </a:p>
          </p:txBody>
        </p:sp>
        <p:sp>
          <p:nvSpPr>
            <p:cNvPr id="14" name="椭圆 13"/>
            <p:cNvSpPr/>
            <p:nvPr/>
          </p:nvSpPr>
          <p:spPr>
            <a:xfrm>
              <a:off x="2088542" y="4224802"/>
              <a:ext cx="944617" cy="944617"/>
            </a:xfrm>
            <a:prstGeom prst="ellipse">
              <a:avLst/>
            </a:prstGeom>
            <a:solidFill>
              <a:schemeClr val="bg1"/>
            </a:solidFill>
            <a:ln>
              <a:solidFill>
                <a:schemeClr val="bg1">
                  <a:lumMod val="95000"/>
                </a:schemeClr>
              </a:solidFill>
              <a:miter lim="400000"/>
            </a:ln>
          </p:spPr>
          <p:txBody>
            <a:bodyPr anchor="ctr"/>
            <a:lstStyle/>
            <a:p>
              <a:pPr algn="ctr"/>
              <a:endParaRPr/>
            </a:p>
          </p:txBody>
        </p:sp>
        <p:sp>
          <p:nvSpPr>
            <p:cNvPr id="22" name="任意多边形: 形状 21"/>
            <p:cNvSpPr/>
            <p:nvPr/>
          </p:nvSpPr>
          <p:spPr bwMode="auto">
            <a:xfrm>
              <a:off x="2346565" y="4439459"/>
              <a:ext cx="428569" cy="515303"/>
            </a:xfrm>
            <a:custGeom>
              <a:avLst/>
              <a:gdLst>
                <a:gd name="connsiteX0" fmla="*/ 55289 w 268288"/>
                <a:gd name="connsiteY0" fmla="*/ 122559 h 322584"/>
                <a:gd name="connsiteX1" fmla="*/ 214313 w 268288"/>
                <a:gd name="connsiteY1" fmla="*/ 122559 h 322584"/>
                <a:gd name="connsiteX2" fmla="*/ 214313 w 268288"/>
                <a:gd name="connsiteY2" fmla="*/ 235731 h 322584"/>
                <a:gd name="connsiteX3" fmla="*/ 188028 w 268288"/>
                <a:gd name="connsiteY3" fmla="*/ 268630 h 322584"/>
                <a:gd name="connsiteX4" fmla="*/ 188028 w 268288"/>
                <a:gd name="connsiteY4" fmla="*/ 309425 h 322584"/>
                <a:gd name="connsiteX5" fmla="*/ 168314 w 268288"/>
                <a:gd name="connsiteY5" fmla="*/ 322584 h 322584"/>
                <a:gd name="connsiteX6" fmla="*/ 148601 w 268288"/>
                <a:gd name="connsiteY6" fmla="*/ 309425 h 322584"/>
                <a:gd name="connsiteX7" fmla="*/ 148601 w 268288"/>
                <a:gd name="connsiteY7" fmla="*/ 268630 h 322584"/>
                <a:gd name="connsiteX8" fmla="*/ 119687 w 268288"/>
                <a:gd name="connsiteY8" fmla="*/ 268630 h 322584"/>
                <a:gd name="connsiteX9" fmla="*/ 119687 w 268288"/>
                <a:gd name="connsiteY9" fmla="*/ 309425 h 322584"/>
                <a:gd name="connsiteX10" fmla="*/ 99974 w 268288"/>
                <a:gd name="connsiteY10" fmla="*/ 322584 h 322584"/>
                <a:gd name="connsiteX11" fmla="*/ 81574 w 268288"/>
                <a:gd name="connsiteY11" fmla="*/ 309425 h 322584"/>
                <a:gd name="connsiteX12" fmla="*/ 81574 w 268288"/>
                <a:gd name="connsiteY12" fmla="*/ 268630 h 322584"/>
                <a:gd name="connsiteX13" fmla="*/ 53975 w 268288"/>
                <a:gd name="connsiteY13" fmla="*/ 235731 h 322584"/>
                <a:gd name="connsiteX14" fmla="*/ 55289 w 268288"/>
                <a:gd name="connsiteY14" fmla="*/ 122559 h 322584"/>
                <a:gd name="connsiteX15" fmla="*/ 248444 w 268288"/>
                <a:gd name="connsiteY15" fmla="*/ 108272 h 322584"/>
                <a:gd name="connsiteX16" fmla="*/ 268288 w 268288"/>
                <a:gd name="connsiteY16" fmla="*/ 121403 h 322584"/>
                <a:gd name="connsiteX17" fmla="*/ 268288 w 268288"/>
                <a:gd name="connsiteY17" fmla="*/ 201504 h 322584"/>
                <a:gd name="connsiteX18" fmla="*/ 248444 w 268288"/>
                <a:gd name="connsiteY18" fmla="*/ 214635 h 322584"/>
                <a:gd name="connsiteX19" fmla="*/ 228600 w 268288"/>
                <a:gd name="connsiteY19" fmla="*/ 201504 h 322584"/>
                <a:gd name="connsiteX20" fmla="*/ 228600 w 268288"/>
                <a:gd name="connsiteY20" fmla="*/ 121403 h 322584"/>
                <a:gd name="connsiteX21" fmla="*/ 248444 w 268288"/>
                <a:gd name="connsiteY21" fmla="*/ 108272 h 322584"/>
                <a:gd name="connsiteX22" fmla="*/ 19844 w 268288"/>
                <a:gd name="connsiteY22" fmla="*/ 108272 h 322584"/>
                <a:gd name="connsiteX23" fmla="*/ 39688 w 268288"/>
                <a:gd name="connsiteY23" fmla="*/ 121437 h 322584"/>
                <a:gd name="connsiteX24" fmla="*/ 39688 w 268288"/>
                <a:gd name="connsiteY24" fmla="*/ 201741 h 322584"/>
                <a:gd name="connsiteX25" fmla="*/ 19844 w 268288"/>
                <a:gd name="connsiteY25" fmla="*/ 216222 h 322584"/>
                <a:gd name="connsiteX26" fmla="*/ 0 w 268288"/>
                <a:gd name="connsiteY26" fmla="*/ 201741 h 322584"/>
                <a:gd name="connsiteX27" fmla="*/ 0 w 268288"/>
                <a:gd name="connsiteY27" fmla="*/ 121437 h 322584"/>
                <a:gd name="connsiteX28" fmla="*/ 19844 w 268288"/>
                <a:gd name="connsiteY28" fmla="*/ 108272 h 322584"/>
                <a:gd name="connsiteX29" fmla="*/ 167482 w 268288"/>
                <a:gd name="connsiteY29" fmla="*/ 65409 h 322584"/>
                <a:gd name="connsiteX30" fmla="*/ 157163 w 268288"/>
                <a:gd name="connsiteY30" fmla="*/ 75728 h 322584"/>
                <a:gd name="connsiteX31" fmla="*/ 167482 w 268288"/>
                <a:gd name="connsiteY31" fmla="*/ 86047 h 322584"/>
                <a:gd name="connsiteX32" fmla="*/ 177801 w 268288"/>
                <a:gd name="connsiteY32" fmla="*/ 75728 h 322584"/>
                <a:gd name="connsiteX33" fmla="*/ 167482 w 268288"/>
                <a:gd name="connsiteY33" fmla="*/ 65409 h 322584"/>
                <a:gd name="connsiteX34" fmla="*/ 100807 w 268288"/>
                <a:gd name="connsiteY34" fmla="*/ 65409 h 322584"/>
                <a:gd name="connsiteX35" fmla="*/ 90488 w 268288"/>
                <a:gd name="connsiteY35" fmla="*/ 75728 h 322584"/>
                <a:gd name="connsiteX36" fmla="*/ 100807 w 268288"/>
                <a:gd name="connsiteY36" fmla="*/ 86047 h 322584"/>
                <a:gd name="connsiteX37" fmla="*/ 111126 w 268288"/>
                <a:gd name="connsiteY37" fmla="*/ 75728 h 322584"/>
                <a:gd name="connsiteX38" fmla="*/ 100807 w 268288"/>
                <a:gd name="connsiteY38" fmla="*/ 65409 h 322584"/>
                <a:gd name="connsiteX39" fmla="*/ 71089 w 268288"/>
                <a:gd name="connsiteY39" fmla="*/ 1373 h 322584"/>
                <a:gd name="connsiteX40" fmla="*/ 81621 w 268288"/>
                <a:gd name="connsiteY40" fmla="*/ 4013 h 322584"/>
                <a:gd name="connsiteX41" fmla="*/ 106633 w 268288"/>
                <a:gd name="connsiteY41" fmla="*/ 43605 h 322584"/>
                <a:gd name="connsiteX42" fmla="*/ 106633 w 268288"/>
                <a:gd name="connsiteY42" fmla="*/ 44924 h 322584"/>
                <a:gd name="connsiteX43" fmla="*/ 134279 w 268288"/>
                <a:gd name="connsiteY43" fmla="*/ 40965 h 322584"/>
                <a:gd name="connsiteX44" fmla="*/ 161925 w 268288"/>
                <a:gd name="connsiteY44" fmla="*/ 44924 h 322584"/>
                <a:gd name="connsiteX45" fmla="*/ 163242 w 268288"/>
                <a:gd name="connsiteY45" fmla="*/ 43605 h 322584"/>
                <a:gd name="connsiteX46" fmla="*/ 188254 w 268288"/>
                <a:gd name="connsiteY46" fmla="*/ 4013 h 322584"/>
                <a:gd name="connsiteX47" fmla="*/ 197470 w 268288"/>
                <a:gd name="connsiteY47" fmla="*/ 1373 h 322584"/>
                <a:gd name="connsiteX48" fmla="*/ 201419 w 268288"/>
                <a:gd name="connsiteY48" fmla="*/ 10611 h 322584"/>
                <a:gd name="connsiteX49" fmla="*/ 175090 w 268288"/>
                <a:gd name="connsiteY49" fmla="*/ 50203 h 322584"/>
                <a:gd name="connsiteX50" fmla="*/ 175090 w 268288"/>
                <a:gd name="connsiteY50" fmla="*/ 51523 h 322584"/>
                <a:gd name="connsiteX51" fmla="*/ 215900 w 268288"/>
                <a:gd name="connsiteY51" fmla="*/ 108272 h 322584"/>
                <a:gd name="connsiteX52" fmla="*/ 53975 w 268288"/>
                <a:gd name="connsiteY52" fmla="*/ 108272 h 322584"/>
                <a:gd name="connsiteX53" fmla="*/ 94785 w 268288"/>
                <a:gd name="connsiteY53" fmla="*/ 51523 h 322584"/>
                <a:gd name="connsiteX54" fmla="*/ 93469 w 268288"/>
                <a:gd name="connsiteY54" fmla="*/ 50203 h 322584"/>
                <a:gd name="connsiteX55" fmla="*/ 68456 w 268288"/>
                <a:gd name="connsiteY55" fmla="*/ 10611 h 322584"/>
                <a:gd name="connsiteX56" fmla="*/ 71089 w 268288"/>
                <a:gd name="connsiteY56" fmla="*/ 1373 h 3225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Lst>
              <a:rect l="l" t="t" r="r" b="b"/>
              <a:pathLst>
                <a:path w="268288" h="322584">
                  <a:moveTo>
                    <a:pt x="55289" y="122559"/>
                  </a:moveTo>
                  <a:cubicBezTo>
                    <a:pt x="55289" y="122559"/>
                    <a:pt x="55289" y="122559"/>
                    <a:pt x="214313" y="122559"/>
                  </a:cubicBezTo>
                  <a:cubicBezTo>
                    <a:pt x="214313" y="122559"/>
                    <a:pt x="214313" y="122559"/>
                    <a:pt x="214313" y="235731"/>
                  </a:cubicBezTo>
                  <a:cubicBezTo>
                    <a:pt x="214313" y="255471"/>
                    <a:pt x="206428" y="265998"/>
                    <a:pt x="188028" y="268630"/>
                  </a:cubicBezTo>
                  <a:cubicBezTo>
                    <a:pt x="188028" y="268630"/>
                    <a:pt x="188028" y="268630"/>
                    <a:pt x="188028" y="309425"/>
                  </a:cubicBezTo>
                  <a:cubicBezTo>
                    <a:pt x="188028" y="316004"/>
                    <a:pt x="178828" y="322584"/>
                    <a:pt x="168314" y="322584"/>
                  </a:cubicBezTo>
                  <a:cubicBezTo>
                    <a:pt x="157800" y="322584"/>
                    <a:pt x="148601" y="316004"/>
                    <a:pt x="148601" y="309425"/>
                  </a:cubicBezTo>
                  <a:cubicBezTo>
                    <a:pt x="148601" y="309425"/>
                    <a:pt x="148601" y="309425"/>
                    <a:pt x="148601" y="268630"/>
                  </a:cubicBezTo>
                  <a:cubicBezTo>
                    <a:pt x="139401" y="268630"/>
                    <a:pt x="128887" y="268630"/>
                    <a:pt x="119687" y="268630"/>
                  </a:cubicBezTo>
                  <a:cubicBezTo>
                    <a:pt x="119687" y="268630"/>
                    <a:pt x="119687" y="268630"/>
                    <a:pt x="119687" y="309425"/>
                  </a:cubicBezTo>
                  <a:cubicBezTo>
                    <a:pt x="119687" y="316004"/>
                    <a:pt x="111802" y="322584"/>
                    <a:pt x="99974" y="322584"/>
                  </a:cubicBezTo>
                  <a:cubicBezTo>
                    <a:pt x="89460" y="322584"/>
                    <a:pt x="81574" y="316004"/>
                    <a:pt x="81574" y="309425"/>
                  </a:cubicBezTo>
                  <a:cubicBezTo>
                    <a:pt x="81574" y="309425"/>
                    <a:pt x="81574" y="309425"/>
                    <a:pt x="81574" y="268630"/>
                  </a:cubicBezTo>
                  <a:cubicBezTo>
                    <a:pt x="63175" y="265998"/>
                    <a:pt x="53975" y="255471"/>
                    <a:pt x="53975" y="235731"/>
                  </a:cubicBezTo>
                  <a:cubicBezTo>
                    <a:pt x="53975" y="212044"/>
                    <a:pt x="55289" y="122559"/>
                    <a:pt x="55289" y="122559"/>
                  </a:cubicBezTo>
                  <a:close/>
                  <a:moveTo>
                    <a:pt x="248444" y="108272"/>
                  </a:moveTo>
                  <a:cubicBezTo>
                    <a:pt x="259028" y="108272"/>
                    <a:pt x="268288" y="114838"/>
                    <a:pt x="268288" y="121403"/>
                  </a:cubicBezTo>
                  <a:cubicBezTo>
                    <a:pt x="268288" y="121403"/>
                    <a:pt x="268288" y="121403"/>
                    <a:pt x="268288" y="201504"/>
                  </a:cubicBezTo>
                  <a:cubicBezTo>
                    <a:pt x="268288" y="208070"/>
                    <a:pt x="259028" y="214635"/>
                    <a:pt x="248444" y="214635"/>
                  </a:cubicBezTo>
                  <a:cubicBezTo>
                    <a:pt x="237861" y="214635"/>
                    <a:pt x="228600" y="208070"/>
                    <a:pt x="228600" y="201504"/>
                  </a:cubicBezTo>
                  <a:cubicBezTo>
                    <a:pt x="228600" y="201504"/>
                    <a:pt x="228600" y="201504"/>
                    <a:pt x="228600" y="121403"/>
                  </a:cubicBezTo>
                  <a:cubicBezTo>
                    <a:pt x="228600" y="114838"/>
                    <a:pt x="237861" y="108272"/>
                    <a:pt x="248444" y="108272"/>
                  </a:cubicBezTo>
                  <a:close/>
                  <a:moveTo>
                    <a:pt x="19844" y="108272"/>
                  </a:moveTo>
                  <a:cubicBezTo>
                    <a:pt x="30427" y="108272"/>
                    <a:pt x="39688" y="113538"/>
                    <a:pt x="39688" y="121437"/>
                  </a:cubicBezTo>
                  <a:cubicBezTo>
                    <a:pt x="39688" y="121437"/>
                    <a:pt x="39688" y="121437"/>
                    <a:pt x="39688" y="201741"/>
                  </a:cubicBezTo>
                  <a:cubicBezTo>
                    <a:pt x="39688" y="209640"/>
                    <a:pt x="30427" y="216222"/>
                    <a:pt x="19844" y="216222"/>
                  </a:cubicBezTo>
                  <a:cubicBezTo>
                    <a:pt x="9260" y="216222"/>
                    <a:pt x="0" y="209640"/>
                    <a:pt x="0" y="201741"/>
                  </a:cubicBezTo>
                  <a:cubicBezTo>
                    <a:pt x="0" y="201741"/>
                    <a:pt x="0" y="201741"/>
                    <a:pt x="0" y="121437"/>
                  </a:cubicBezTo>
                  <a:cubicBezTo>
                    <a:pt x="0" y="113538"/>
                    <a:pt x="9260" y="108272"/>
                    <a:pt x="19844" y="108272"/>
                  </a:cubicBezTo>
                  <a:close/>
                  <a:moveTo>
                    <a:pt x="167482" y="65409"/>
                  </a:moveTo>
                  <a:cubicBezTo>
                    <a:pt x="161783" y="65409"/>
                    <a:pt x="157163" y="70029"/>
                    <a:pt x="157163" y="75728"/>
                  </a:cubicBezTo>
                  <a:cubicBezTo>
                    <a:pt x="157163" y="81427"/>
                    <a:pt x="161783" y="86047"/>
                    <a:pt x="167482" y="86047"/>
                  </a:cubicBezTo>
                  <a:cubicBezTo>
                    <a:pt x="173181" y="86047"/>
                    <a:pt x="177801" y="81427"/>
                    <a:pt x="177801" y="75728"/>
                  </a:cubicBezTo>
                  <a:cubicBezTo>
                    <a:pt x="177801" y="70029"/>
                    <a:pt x="173181" y="65409"/>
                    <a:pt x="167482" y="65409"/>
                  </a:cubicBezTo>
                  <a:close/>
                  <a:moveTo>
                    <a:pt x="100807" y="65409"/>
                  </a:moveTo>
                  <a:cubicBezTo>
                    <a:pt x="95108" y="65409"/>
                    <a:pt x="90488" y="70029"/>
                    <a:pt x="90488" y="75728"/>
                  </a:cubicBezTo>
                  <a:cubicBezTo>
                    <a:pt x="90488" y="81427"/>
                    <a:pt x="95108" y="86047"/>
                    <a:pt x="100807" y="86047"/>
                  </a:cubicBezTo>
                  <a:cubicBezTo>
                    <a:pt x="106506" y="86047"/>
                    <a:pt x="111126" y="81427"/>
                    <a:pt x="111126" y="75728"/>
                  </a:cubicBezTo>
                  <a:cubicBezTo>
                    <a:pt x="111126" y="70029"/>
                    <a:pt x="106506" y="65409"/>
                    <a:pt x="100807" y="65409"/>
                  </a:cubicBezTo>
                  <a:close/>
                  <a:moveTo>
                    <a:pt x="71089" y="1373"/>
                  </a:moveTo>
                  <a:cubicBezTo>
                    <a:pt x="75038" y="-1266"/>
                    <a:pt x="78988" y="53"/>
                    <a:pt x="81621" y="4013"/>
                  </a:cubicBezTo>
                  <a:cubicBezTo>
                    <a:pt x="81621" y="4013"/>
                    <a:pt x="81621" y="4013"/>
                    <a:pt x="106633" y="43605"/>
                  </a:cubicBezTo>
                  <a:cubicBezTo>
                    <a:pt x="106633" y="43605"/>
                    <a:pt x="106633" y="44924"/>
                    <a:pt x="106633" y="44924"/>
                  </a:cubicBezTo>
                  <a:cubicBezTo>
                    <a:pt x="115849" y="42285"/>
                    <a:pt x="125064" y="40965"/>
                    <a:pt x="134279" y="40965"/>
                  </a:cubicBezTo>
                  <a:cubicBezTo>
                    <a:pt x="144811" y="40965"/>
                    <a:pt x="154026" y="42285"/>
                    <a:pt x="161925" y="44924"/>
                  </a:cubicBezTo>
                  <a:cubicBezTo>
                    <a:pt x="161925" y="44924"/>
                    <a:pt x="161925" y="43605"/>
                    <a:pt x="163242" y="43605"/>
                  </a:cubicBezTo>
                  <a:cubicBezTo>
                    <a:pt x="163242" y="43605"/>
                    <a:pt x="163242" y="43605"/>
                    <a:pt x="188254" y="4013"/>
                  </a:cubicBezTo>
                  <a:cubicBezTo>
                    <a:pt x="189571" y="53"/>
                    <a:pt x="194837" y="-1266"/>
                    <a:pt x="197470" y="1373"/>
                  </a:cubicBezTo>
                  <a:cubicBezTo>
                    <a:pt x="201419" y="2693"/>
                    <a:pt x="202735" y="6652"/>
                    <a:pt x="201419" y="10611"/>
                  </a:cubicBezTo>
                  <a:cubicBezTo>
                    <a:pt x="201419" y="10611"/>
                    <a:pt x="201419" y="10611"/>
                    <a:pt x="175090" y="50203"/>
                  </a:cubicBezTo>
                  <a:cubicBezTo>
                    <a:pt x="175090" y="50203"/>
                    <a:pt x="175090" y="50203"/>
                    <a:pt x="175090" y="51523"/>
                  </a:cubicBezTo>
                  <a:cubicBezTo>
                    <a:pt x="196153" y="63401"/>
                    <a:pt x="211951" y="83197"/>
                    <a:pt x="215900" y="108272"/>
                  </a:cubicBezTo>
                  <a:cubicBezTo>
                    <a:pt x="215900" y="108272"/>
                    <a:pt x="215900" y="108272"/>
                    <a:pt x="53975" y="108272"/>
                  </a:cubicBezTo>
                  <a:cubicBezTo>
                    <a:pt x="57924" y="83197"/>
                    <a:pt x="73722" y="63401"/>
                    <a:pt x="94785" y="51523"/>
                  </a:cubicBezTo>
                  <a:cubicBezTo>
                    <a:pt x="94785" y="51523"/>
                    <a:pt x="93469" y="50203"/>
                    <a:pt x="93469" y="50203"/>
                  </a:cubicBezTo>
                  <a:cubicBezTo>
                    <a:pt x="93469" y="50203"/>
                    <a:pt x="93469" y="50203"/>
                    <a:pt x="68456" y="10611"/>
                  </a:cubicBezTo>
                  <a:cubicBezTo>
                    <a:pt x="65823" y="6652"/>
                    <a:pt x="67140" y="2693"/>
                    <a:pt x="71089" y="1373"/>
                  </a:cubicBezTo>
                  <a:close/>
                </a:path>
              </a:pathLst>
            </a:custGeom>
            <a:solidFill>
              <a:schemeClr val="accent1"/>
            </a:solidFill>
            <a:ln w="19050">
              <a:noFill/>
              <a:round/>
            </a:ln>
          </p:spPr>
          <p:txBody>
            <a:bodyPr anchor="ctr"/>
            <a:lstStyle/>
            <a:p>
              <a:pPr algn="ctr"/>
              <a:endParaRPr/>
            </a:p>
          </p:txBody>
        </p:sp>
      </p:grpSp>
      <p:grpSp>
        <p:nvGrpSpPr>
          <p:cNvPr id="25" name="千图PPT彼岸天：ID 8661124库_组合 24"/>
          <p:cNvGrpSpPr/>
          <p:nvPr>
            <p:custDataLst>
              <p:tags r:id="rId3"/>
            </p:custDataLst>
          </p:nvPr>
        </p:nvGrpSpPr>
        <p:grpSpPr>
          <a:xfrm>
            <a:off x="4486902" y="3753991"/>
            <a:ext cx="1634520" cy="1863200"/>
            <a:chOff x="4486902" y="3753991"/>
            <a:chExt cx="1634520" cy="1863200"/>
          </a:xfrm>
        </p:grpSpPr>
        <p:sp>
          <p:nvSpPr>
            <p:cNvPr id="7" name="矩形: 圆角 6"/>
            <p:cNvSpPr/>
            <p:nvPr/>
          </p:nvSpPr>
          <p:spPr>
            <a:xfrm>
              <a:off x="4486902" y="4459440"/>
              <a:ext cx="1634520" cy="1157751"/>
            </a:xfrm>
            <a:prstGeom prst="roundRect">
              <a:avLst>
                <a:gd name="adj" fmla="val 4881"/>
              </a:avLst>
            </a:prstGeom>
            <a:solidFill>
              <a:schemeClr val="accent2">
                <a:lumMod val="100000"/>
              </a:schemeClr>
            </a:solidFill>
            <a:ln w="12700" cap="flat">
              <a:noFill/>
              <a:miter lim="400000"/>
            </a:ln>
            <a:effectLst/>
          </p:spPr>
          <p:txBody>
            <a:bodyPr anchor="ctr"/>
            <a:lstStyle/>
            <a:p>
              <a:pPr algn="ctr"/>
              <a:endParaRPr/>
            </a:p>
          </p:txBody>
        </p:sp>
        <p:sp>
          <p:nvSpPr>
            <p:cNvPr id="8" name="椭圆 7"/>
            <p:cNvSpPr/>
            <p:nvPr/>
          </p:nvSpPr>
          <p:spPr>
            <a:xfrm>
              <a:off x="4922478" y="4685116"/>
              <a:ext cx="749124" cy="749123"/>
            </a:xfrm>
            <a:prstGeom prst="ellipse">
              <a:avLst/>
            </a:prstGeom>
            <a:solidFill>
              <a:schemeClr val="bg1"/>
            </a:solidFill>
            <a:ln>
              <a:solidFill>
                <a:schemeClr val="bg1">
                  <a:lumMod val="95000"/>
                </a:schemeClr>
              </a:solidFill>
              <a:miter lim="400000"/>
            </a:ln>
          </p:spPr>
          <p:txBody>
            <a:bodyPr anchor="ctr"/>
            <a:lstStyle/>
            <a:p>
              <a:pPr algn="ctr"/>
              <a:endParaRPr/>
            </a:p>
          </p:txBody>
        </p:sp>
        <p:sp>
          <p:nvSpPr>
            <p:cNvPr id="11" name="任意多边形: 形状 10"/>
            <p:cNvSpPr/>
            <p:nvPr/>
          </p:nvSpPr>
          <p:spPr>
            <a:xfrm>
              <a:off x="4786069" y="3753991"/>
              <a:ext cx="1036186" cy="704977"/>
            </a:xfrm>
            <a:custGeom>
              <a:avLst/>
              <a:gdLst/>
              <a:ahLst/>
              <a:cxnLst>
                <a:cxn ang="0">
                  <a:pos x="wd2" y="hd2"/>
                </a:cxn>
                <a:cxn ang="5400000">
                  <a:pos x="wd2" y="hd2"/>
                </a:cxn>
                <a:cxn ang="10800000">
                  <a:pos x="wd2" y="hd2"/>
                </a:cxn>
                <a:cxn ang="16200000">
                  <a:pos x="wd2" y="hd2"/>
                </a:cxn>
              </a:cxnLst>
              <a:rect l="0" t="0" r="r" b="b"/>
              <a:pathLst>
                <a:path w="21599" h="19574" extrusionOk="0">
                  <a:moveTo>
                    <a:pt x="2046" y="6078"/>
                  </a:moveTo>
                  <a:cubicBezTo>
                    <a:pt x="1388" y="7243"/>
                    <a:pt x="850" y="8551"/>
                    <a:pt x="452" y="9956"/>
                  </a:cubicBezTo>
                  <a:cubicBezTo>
                    <a:pt x="-1" y="12226"/>
                    <a:pt x="0" y="14560"/>
                    <a:pt x="0" y="18390"/>
                  </a:cubicBezTo>
                  <a:cubicBezTo>
                    <a:pt x="0" y="18813"/>
                    <a:pt x="3" y="19156"/>
                    <a:pt x="4" y="19544"/>
                  </a:cubicBezTo>
                  <a:lnTo>
                    <a:pt x="2179" y="19574"/>
                  </a:lnTo>
                  <a:cubicBezTo>
                    <a:pt x="2179" y="19191"/>
                    <a:pt x="2175" y="18843"/>
                    <a:pt x="2175" y="18420"/>
                  </a:cubicBezTo>
                  <a:cubicBezTo>
                    <a:pt x="2175" y="15115"/>
                    <a:pt x="2176" y="13102"/>
                    <a:pt x="2566" y="11143"/>
                  </a:cubicBezTo>
                  <a:cubicBezTo>
                    <a:pt x="2895" y="9921"/>
                    <a:pt x="3360" y="8791"/>
                    <a:pt x="3942" y="7796"/>
                  </a:cubicBezTo>
                  <a:cubicBezTo>
                    <a:pt x="7542" y="1639"/>
                    <a:pt x="13927" y="1639"/>
                    <a:pt x="17527" y="7796"/>
                  </a:cubicBezTo>
                  <a:cubicBezTo>
                    <a:pt x="18108" y="8791"/>
                    <a:pt x="18573" y="9921"/>
                    <a:pt x="18902" y="11143"/>
                  </a:cubicBezTo>
                  <a:cubicBezTo>
                    <a:pt x="19293" y="13102"/>
                    <a:pt x="19293" y="15115"/>
                    <a:pt x="19293" y="18420"/>
                  </a:cubicBezTo>
                  <a:cubicBezTo>
                    <a:pt x="19293" y="18843"/>
                    <a:pt x="19290" y="19191"/>
                    <a:pt x="19289" y="19574"/>
                  </a:cubicBezTo>
                  <a:lnTo>
                    <a:pt x="21596" y="19544"/>
                  </a:lnTo>
                  <a:cubicBezTo>
                    <a:pt x="21597" y="19156"/>
                    <a:pt x="21598" y="18813"/>
                    <a:pt x="21598" y="18390"/>
                  </a:cubicBezTo>
                  <a:cubicBezTo>
                    <a:pt x="21598" y="14560"/>
                    <a:pt x="21599" y="12226"/>
                    <a:pt x="21146" y="9956"/>
                  </a:cubicBezTo>
                  <a:cubicBezTo>
                    <a:pt x="20748" y="8551"/>
                    <a:pt x="20210" y="7243"/>
                    <a:pt x="19552" y="6078"/>
                  </a:cubicBezTo>
                  <a:cubicBezTo>
                    <a:pt x="14969" y="-2026"/>
                    <a:pt x="6629" y="-2026"/>
                    <a:pt x="2046" y="6078"/>
                  </a:cubicBezTo>
                  <a:close/>
                </a:path>
              </a:pathLst>
            </a:custGeom>
            <a:solidFill>
              <a:srgbClr val="EDEFF3"/>
            </a:solidFill>
            <a:ln w="12700" cap="flat">
              <a:noFill/>
              <a:miter lim="400000"/>
            </a:ln>
            <a:effectLst/>
          </p:spPr>
          <p:txBody>
            <a:bodyPr anchor="ctr"/>
            <a:lstStyle/>
            <a:p>
              <a:pPr algn="ctr"/>
              <a:endParaRPr/>
            </a:p>
          </p:txBody>
        </p:sp>
        <p:sp>
          <p:nvSpPr>
            <p:cNvPr id="23" name="任意多边形: 形状 22"/>
            <p:cNvSpPr/>
            <p:nvPr/>
          </p:nvSpPr>
          <p:spPr bwMode="auto">
            <a:xfrm>
              <a:off x="5039387" y="4818483"/>
              <a:ext cx="515303" cy="482387"/>
            </a:xfrm>
            <a:custGeom>
              <a:avLst/>
              <a:gdLst>
                <a:gd name="connsiteX0" fmla="*/ 241311 w 331352"/>
                <a:gd name="connsiteY0" fmla="*/ 265737 h 310187"/>
                <a:gd name="connsiteX1" fmla="*/ 227023 w 331352"/>
                <a:gd name="connsiteY1" fmla="*/ 280025 h 310187"/>
                <a:gd name="connsiteX2" fmla="*/ 241311 w 331352"/>
                <a:gd name="connsiteY2" fmla="*/ 294313 h 310187"/>
                <a:gd name="connsiteX3" fmla="*/ 255599 w 331352"/>
                <a:gd name="connsiteY3" fmla="*/ 280025 h 310187"/>
                <a:gd name="connsiteX4" fmla="*/ 241311 w 331352"/>
                <a:gd name="connsiteY4" fmla="*/ 265737 h 310187"/>
                <a:gd name="connsiteX5" fmla="*/ 125424 w 331352"/>
                <a:gd name="connsiteY5" fmla="*/ 265737 h 310187"/>
                <a:gd name="connsiteX6" fmla="*/ 111136 w 331352"/>
                <a:gd name="connsiteY6" fmla="*/ 280025 h 310187"/>
                <a:gd name="connsiteX7" fmla="*/ 125424 w 331352"/>
                <a:gd name="connsiteY7" fmla="*/ 294313 h 310187"/>
                <a:gd name="connsiteX8" fmla="*/ 139712 w 331352"/>
                <a:gd name="connsiteY8" fmla="*/ 280025 h 310187"/>
                <a:gd name="connsiteX9" fmla="*/ 125424 w 331352"/>
                <a:gd name="connsiteY9" fmla="*/ 265737 h 310187"/>
                <a:gd name="connsiteX10" fmla="*/ 242898 w 331352"/>
                <a:gd name="connsiteY10" fmla="*/ 168899 h 310187"/>
                <a:gd name="connsiteX11" fmla="*/ 242898 w 331352"/>
                <a:gd name="connsiteY11" fmla="*/ 192712 h 310187"/>
                <a:gd name="connsiteX12" fmla="*/ 268298 w 331352"/>
                <a:gd name="connsiteY12" fmla="*/ 192712 h 310187"/>
                <a:gd name="connsiteX13" fmla="*/ 276236 w 331352"/>
                <a:gd name="connsiteY13" fmla="*/ 168899 h 310187"/>
                <a:gd name="connsiteX14" fmla="*/ 173048 w 331352"/>
                <a:gd name="connsiteY14" fmla="*/ 168899 h 310187"/>
                <a:gd name="connsiteX15" fmla="*/ 173048 w 331352"/>
                <a:gd name="connsiteY15" fmla="*/ 192712 h 310187"/>
                <a:gd name="connsiteX16" fmla="*/ 222261 w 331352"/>
                <a:gd name="connsiteY16" fmla="*/ 192712 h 310187"/>
                <a:gd name="connsiteX17" fmla="*/ 222261 w 331352"/>
                <a:gd name="connsiteY17" fmla="*/ 168899 h 310187"/>
                <a:gd name="connsiteX18" fmla="*/ 120661 w 331352"/>
                <a:gd name="connsiteY18" fmla="*/ 168899 h 310187"/>
                <a:gd name="connsiteX19" fmla="*/ 128598 w 331352"/>
                <a:gd name="connsiteY19" fmla="*/ 192712 h 310187"/>
                <a:gd name="connsiteX20" fmla="*/ 152411 w 331352"/>
                <a:gd name="connsiteY20" fmla="*/ 192712 h 310187"/>
                <a:gd name="connsiteX21" fmla="*/ 152411 w 331352"/>
                <a:gd name="connsiteY21" fmla="*/ 168899 h 310187"/>
                <a:gd name="connsiteX22" fmla="*/ 242898 w 331352"/>
                <a:gd name="connsiteY22" fmla="*/ 119687 h 310187"/>
                <a:gd name="connsiteX23" fmla="*/ 242898 w 331352"/>
                <a:gd name="connsiteY23" fmla="*/ 148262 h 310187"/>
                <a:gd name="connsiteX24" fmla="*/ 282586 w 331352"/>
                <a:gd name="connsiteY24" fmla="*/ 148262 h 310187"/>
                <a:gd name="connsiteX25" fmla="*/ 290523 w 331352"/>
                <a:gd name="connsiteY25" fmla="*/ 119687 h 310187"/>
                <a:gd name="connsiteX26" fmla="*/ 173048 w 331352"/>
                <a:gd name="connsiteY26" fmla="*/ 119687 h 310187"/>
                <a:gd name="connsiteX27" fmla="*/ 173048 w 331352"/>
                <a:gd name="connsiteY27" fmla="*/ 148262 h 310187"/>
                <a:gd name="connsiteX28" fmla="*/ 222261 w 331352"/>
                <a:gd name="connsiteY28" fmla="*/ 148262 h 310187"/>
                <a:gd name="connsiteX29" fmla="*/ 222261 w 331352"/>
                <a:gd name="connsiteY29" fmla="*/ 119687 h 310187"/>
                <a:gd name="connsiteX30" fmla="*/ 103198 w 331352"/>
                <a:gd name="connsiteY30" fmla="*/ 119687 h 310187"/>
                <a:gd name="connsiteX31" fmla="*/ 112723 w 331352"/>
                <a:gd name="connsiteY31" fmla="*/ 148262 h 310187"/>
                <a:gd name="connsiteX32" fmla="*/ 152411 w 331352"/>
                <a:gd name="connsiteY32" fmla="*/ 148262 h 310187"/>
                <a:gd name="connsiteX33" fmla="*/ 152411 w 331352"/>
                <a:gd name="connsiteY33" fmla="*/ 119687 h 310187"/>
                <a:gd name="connsiteX34" fmla="*/ 242898 w 331352"/>
                <a:gd name="connsiteY34" fmla="*/ 75237 h 310187"/>
                <a:gd name="connsiteX35" fmla="*/ 242898 w 331352"/>
                <a:gd name="connsiteY35" fmla="*/ 99050 h 310187"/>
                <a:gd name="connsiteX36" fmla="*/ 296873 w 331352"/>
                <a:gd name="connsiteY36" fmla="*/ 99050 h 310187"/>
                <a:gd name="connsiteX37" fmla="*/ 304811 w 331352"/>
                <a:gd name="connsiteY37" fmla="*/ 75237 h 310187"/>
                <a:gd name="connsiteX38" fmla="*/ 173048 w 331352"/>
                <a:gd name="connsiteY38" fmla="*/ 75237 h 310187"/>
                <a:gd name="connsiteX39" fmla="*/ 173048 w 331352"/>
                <a:gd name="connsiteY39" fmla="*/ 99050 h 310187"/>
                <a:gd name="connsiteX40" fmla="*/ 222261 w 331352"/>
                <a:gd name="connsiteY40" fmla="*/ 99050 h 310187"/>
                <a:gd name="connsiteX41" fmla="*/ 222261 w 331352"/>
                <a:gd name="connsiteY41" fmla="*/ 75237 h 310187"/>
                <a:gd name="connsiteX42" fmla="*/ 87323 w 331352"/>
                <a:gd name="connsiteY42" fmla="*/ 75237 h 310187"/>
                <a:gd name="connsiteX43" fmla="*/ 95261 w 331352"/>
                <a:gd name="connsiteY43" fmla="*/ 99050 h 310187"/>
                <a:gd name="connsiteX44" fmla="*/ 152411 w 331352"/>
                <a:gd name="connsiteY44" fmla="*/ 99050 h 310187"/>
                <a:gd name="connsiteX45" fmla="*/ 152411 w 331352"/>
                <a:gd name="connsiteY45" fmla="*/ 75237 h 310187"/>
                <a:gd name="connsiteX46" fmla="*/ 13989 w 331352"/>
                <a:gd name="connsiteY46" fmla="*/ 328 h 310187"/>
                <a:gd name="connsiteX47" fmla="*/ 64579 w 331352"/>
                <a:gd name="connsiteY47" fmla="*/ 19694 h 310187"/>
                <a:gd name="connsiteX48" fmla="*/ 69768 w 331352"/>
                <a:gd name="connsiteY48" fmla="*/ 26149 h 310187"/>
                <a:gd name="connsiteX49" fmla="*/ 80145 w 331352"/>
                <a:gd name="connsiteY49" fmla="*/ 54553 h 310187"/>
                <a:gd name="connsiteX50" fmla="*/ 81442 w 331352"/>
                <a:gd name="connsiteY50" fmla="*/ 54553 h 310187"/>
                <a:gd name="connsiteX51" fmla="*/ 321421 w 331352"/>
                <a:gd name="connsiteY51" fmla="*/ 54553 h 310187"/>
                <a:gd name="connsiteX52" fmla="*/ 329204 w 331352"/>
                <a:gd name="connsiteY52" fmla="*/ 58426 h 310187"/>
                <a:gd name="connsiteX53" fmla="*/ 330501 w 331352"/>
                <a:gd name="connsiteY53" fmla="*/ 68755 h 310187"/>
                <a:gd name="connsiteX54" fmla="*/ 286397 w 331352"/>
                <a:gd name="connsiteY54" fmla="*/ 205610 h 310187"/>
                <a:gd name="connsiteX55" fmla="*/ 276019 w 331352"/>
                <a:gd name="connsiteY55" fmla="*/ 213356 h 310187"/>
                <a:gd name="connsiteX56" fmla="*/ 120358 w 331352"/>
                <a:gd name="connsiteY56" fmla="*/ 213356 h 310187"/>
                <a:gd name="connsiteX57" fmla="*/ 116466 w 331352"/>
                <a:gd name="connsiteY57" fmla="*/ 212065 h 310187"/>
                <a:gd name="connsiteX58" fmla="*/ 106089 w 331352"/>
                <a:gd name="connsiteY58" fmla="*/ 240469 h 310187"/>
                <a:gd name="connsiteX59" fmla="*/ 276019 w 331352"/>
                <a:gd name="connsiteY59" fmla="*/ 240469 h 310187"/>
                <a:gd name="connsiteX60" fmla="*/ 285100 w 331352"/>
                <a:gd name="connsiteY60" fmla="*/ 248215 h 310187"/>
                <a:gd name="connsiteX61" fmla="*/ 276019 w 331352"/>
                <a:gd name="connsiteY61" fmla="*/ 257253 h 310187"/>
                <a:gd name="connsiteX62" fmla="*/ 266939 w 331352"/>
                <a:gd name="connsiteY62" fmla="*/ 257253 h 310187"/>
                <a:gd name="connsiteX63" fmla="*/ 274722 w 331352"/>
                <a:gd name="connsiteY63" fmla="*/ 279201 h 310187"/>
                <a:gd name="connsiteX64" fmla="*/ 242293 w 331352"/>
                <a:gd name="connsiteY64" fmla="*/ 310187 h 310187"/>
                <a:gd name="connsiteX65" fmla="*/ 211160 w 331352"/>
                <a:gd name="connsiteY65" fmla="*/ 279201 h 310187"/>
                <a:gd name="connsiteX66" fmla="*/ 218943 w 331352"/>
                <a:gd name="connsiteY66" fmla="*/ 257253 h 310187"/>
                <a:gd name="connsiteX67" fmla="*/ 148896 w 331352"/>
                <a:gd name="connsiteY67" fmla="*/ 257253 h 310187"/>
                <a:gd name="connsiteX68" fmla="*/ 157976 w 331352"/>
                <a:gd name="connsiteY68" fmla="*/ 279201 h 310187"/>
                <a:gd name="connsiteX69" fmla="*/ 125547 w 331352"/>
                <a:gd name="connsiteY69" fmla="*/ 310187 h 310187"/>
                <a:gd name="connsiteX70" fmla="*/ 93117 w 331352"/>
                <a:gd name="connsiteY70" fmla="*/ 279201 h 310187"/>
                <a:gd name="connsiteX71" fmla="*/ 102197 w 331352"/>
                <a:gd name="connsiteY71" fmla="*/ 257253 h 310187"/>
                <a:gd name="connsiteX72" fmla="*/ 93117 w 331352"/>
                <a:gd name="connsiteY72" fmla="*/ 257253 h 310187"/>
                <a:gd name="connsiteX73" fmla="*/ 86631 w 331352"/>
                <a:gd name="connsiteY73" fmla="*/ 253380 h 310187"/>
                <a:gd name="connsiteX74" fmla="*/ 85334 w 331352"/>
                <a:gd name="connsiteY74" fmla="*/ 245633 h 310187"/>
                <a:gd name="connsiteX75" fmla="*/ 100900 w 331352"/>
                <a:gd name="connsiteY75" fmla="*/ 201737 h 310187"/>
                <a:gd name="connsiteX76" fmla="*/ 107386 w 331352"/>
                <a:gd name="connsiteY76" fmla="*/ 196572 h 310187"/>
                <a:gd name="connsiteX77" fmla="*/ 51607 w 331352"/>
                <a:gd name="connsiteY77" fmla="*/ 37769 h 310187"/>
                <a:gd name="connsiteX78" fmla="*/ 6206 w 331352"/>
                <a:gd name="connsiteY78" fmla="*/ 19694 h 310187"/>
                <a:gd name="connsiteX79" fmla="*/ 1017 w 331352"/>
                <a:gd name="connsiteY79" fmla="*/ 6783 h 310187"/>
                <a:gd name="connsiteX80" fmla="*/ 13989 w 331352"/>
                <a:gd name="connsiteY80" fmla="*/ 328 h 3101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Lst>
              <a:rect l="l" t="t" r="r" b="b"/>
              <a:pathLst>
                <a:path w="331352" h="310187">
                  <a:moveTo>
                    <a:pt x="241311" y="265737"/>
                  </a:moveTo>
                  <a:cubicBezTo>
                    <a:pt x="233420" y="265737"/>
                    <a:pt x="227023" y="272134"/>
                    <a:pt x="227023" y="280025"/>
                  </a:cubicBezTo>
                  <a:cubicBezTo>
                    <a:pt x="227023" y="287916"/>
                    <a:pt x="233420" y="294313"/>
                    <a:pt x="241311" y="294313"/>
                  </a:cubicBezTo>
                  <a:cubicBezTo>
                    <a:pt x="249202" y="294313"/>
                    <a:pt x="255599" y="287916"/>
                    <a:pt x="255599" y="280025"/>
                  </a:cubicBezTo>
                  <a:cubicBezTo>
                    <a:pt x="255599" y="272134"/>
                    <a:pt x="249202" y="265737"/>
                    <a:pt x="241311" y="265737"/>
                  </a:cubicBezTo>
                  <a:close/>
                  <a:moveTo>
                    <a:pt x="125424" y="265737"/>
                  </a:moveTo>
                  <a:cubicBezTo>
                    <a:pt x="117533" y="265737"/>
                    <a:pt x="111136" y="272134"/>
                    <a:pt x="111136" y="280025"/>
                  </a:cubicBezTo>
                  <a:cubicBezTo>
                    <a:pt x="111136" y="287916"/>
                    <a:pt x="117533" y="294313"/>
                    <a:pt x="125424" y="294313"/>
                  </a:cubicBezTo>
                  <a:cubicBezTo>
                    <a:pt x="133315" y="294313"/>
                    <a:pt x="139712" y="287916"/>
                    <a:pt x="139712" y="280025"/>
                  </a:cubicBezTo>
                  <a:cubicBezTo>
                    <a:pt x="139712" y="272134"/>
                    <a:pt x="133315" y="265737"/>
                    <a:pt x="125424" y="265737"/>
                  </a:cubicBezTo>
                  <a:close/>
                  <a:moveTo>
                    <a:pt x="242898" y="168899"/>
                  </a:moveTo>
                  <a:lnTo>
                    <a:pt x="242898" y="192712"/>
                  </a:lnTo>
                  <a:lnTo>
                    <a:pt x="268298" y="192712"/>
                  </a:lnTo>
                  <a:lnTo>
                    <a:pt x="276236" y="168899"/>
                  </a:lnTo>
                  <a:close/>
                  <a:moveTo>
                    <a:pt x="173048" y="168899"/>
                  </a:moveTo>
                  <a:lnTo>
                    <a:pt x="173048" y="192712"/>
                  </a:lnTo>
                  <a:lnTo>
                    <a:pt x="222261" y="192712"/>
                  </a:lnTo>
                  <a:lnTo>
                    <a:pt x="222261" y="168899"/>
                  </a:lnTo>
                  <a:close/>
                  <a:moveTo>
                    <a:pt x="120661" y="168899"/>
                  </a:moveTo>
                  <a:lnTo>
                    <a:pt x="128598" y="192712"/>
                  </a:lnTo>
                  <a:lnTo>
                    <a:pt x="152411" y="192712"/>
                  </a:lnTo>
                  <a:lnTo>
                    <a:pt x="152411" y="168899"/>
                  </a:lnTo>
                  <a:close/>
                  <a:moveTo>
                    <a:pt x="242898" y="119687"/>
                  </a:moveTo>
                  <a:lnTo>
                    <a:pt x="242898" y="148262"/>
                  </a:lnTo>
                  <a:lnTo>
                    <a:pt x="282586" y="148262"/>
                  </a:lnTo>
                  <a:lnTo>
                    <a:pt x="290523" y="119687"/>
                  </a:lnTo>
                  <a:close/>
                  <a:moveTo>
                    <a:pt x="173048" y="119687"/>
                  </a:moveTo>
                  <a:lnTo>
                    <a:pt x="173048" y="148262"/>
                  </a:lnTo>
                  <a:lnTo>
                    <a:pt x="222261" y="148262"/>
                  </a:lnTo>
                  <a:lnTo>
                    <a:pt x="222261" y="119687"/>
                  </a:lnTo>
                  <a:close/>
                  <a:moveTo>
                    <a:pt x="103198" y="119687"/>
                  </a:moveTo>
                  <a:lnTo>
                    <a:pt x="112723" y="148262"/>
                  </a:lnTo>
                  <a:lnTo>
                    <a:pt x="152411" y="148262"/>
                  </a:lnTo>
                  <a:lnTo>
                    <a:pt x="152411" y="119687"/>
                  </a:lnTo>
                  <a:close/>
                  <a:moveTo>
                    <a:pt x="242898" y="75237"/>
                  </a:moveTo>
                  <a:lnTo>
                    <a:pt x="242898" y="99050"/>
                  </a:lnTo>
                  <a:lnTo>
                    <a:pt x="296873" y="99050"/>
                  </a:lnTo>
                  <a:lnTo>
                    <a:pt x="304811" y="75237"/>
                  </a:lnTo>
                  <a:close/>
                  <a:moveTo>
                    <a:pt x="173048" y="75237"/>
                  </a:moveTo>
                  <a:lnTo>
                    <a:pt x="173048" y="99050"/>
                  </a:lnTo>
                  <a:lnTo>
                    <a:pt x="222261" y="99050"/>
                  </a:lnTo>
                  <a:lnTo>
                    <a:pt x="222261" y="75237"/>
                  </a:lnTo>
                  <a:close/>
                  <a:moveTo>
                    <a:pt x="87323" y="75237"/>
                  </a:moveTo>
                  <a:lnTo>
                    <a:pt x="95261" y="99050"/>
                  </a:lnTo>
                  <a:lnTo>
                    <a:pt x="152411" y="99050"/>
                  </a:lnTo>
                  <a:lnTo>
                    <a:pt x="152411" y="75237"/>
                  </a:lnTo>
                  <a:close/>
                  <a:moveTo>
                    <a:pt x="13989" y="328"/>
                  </a:moveTo>
                  <a:cubicBezTo>
                    <a:pt x="13989" y="328"/>
                    <a:pt x="13989" y="328"/>
                    <a:pt x="64579" y="19694"/>
                  </a:cubicBezTo>
                  <a:cubicBezTo>
                    <a:pt x="67173" y="20985"/>
                    <a:pt x="68471" y="23567"/>
                    <a:pt x="69768" y="26149"/>
                  </a:cubicBezTo>
                  <a:cubicBezTo>
                    <a:pt x="69768" y="26149"/>
                    <a:pt x="69768" y="26149"/>
                    <a:pt x="80145" y="54553"/>
                  </a:cubicBezTo>
                  <a:cubicBezTo>
                    <a:pt x="80145" y="54553"/>
                    <a:pt x="81442" y="54553"/>
                    <a:pt x="81442" y="54553"/>
                  </a:cubicBezTo>
                  <a:cubicBezTo>
                    <a:pt x="81442" y="54553"/>
                    <a:pt x="81442" y="54553"/>
                    <a:pt x="321421" y="54553"/>
                  </a:cubicBezTo>
                  <a:cubicBezTo>
                    <a:pt x="324015" y="54553"/>
                    <a:pt x="327907" y="55844"/>
                    <a:pt x="329204" y="58426"/>
                  </a:cubicBezTo>
                  <a:cubicBezTo>
                    <a:pt x="331798" y="62300"/>
                    <a:pt x="331798" y="64882"/>
                    <a:pt x="330501" y="68755"/>
                  </a:cubicBezTo>
                  <a:cubicBezTo>
                    <a:pt x="330501" y="68755"/>
                    <a:pt x="330501" y="68755"/>
                    <a:pt x="286397" y="205610"/>
                  </a:cubicBezTo>
                  <a:cubicBezTo>
                    <a:pt x="285100" y="210774"/>
                    <a:pt x="281208" y="213356"/>
                    <a:pt x="276019" y="213356"/>
                  </a:cubicBezTo>
                  <a:cubicBezTo>
                    <a:pt x="276019" y="213356"/>
                    <a:pt x="276019" y="213356"/>
                    <a:pt x="120358" y="213356"/>
                  </a:cubicBezTo>
                  <a:cubicBezTo>
                    <a:pt x="119061" y="213356"/>
                    <a:pt x="117763" y="213356"/>
                    <a:pt x="116466" y="212065"/>
                  </a:cubicBezTo>
                  <a:cubicBezTo>
                    <a:pt x="116466" y="212065"/>
                    <a:pt x="116466" y="212065"/>
                    <a:pt x="106089" y="240469"/>
                  </a:cubicBezTo>
                  <a:cubicBezTo>
                    <a:pt x="106089" y="240469"/>
                    <a:pt x="106089" y="240469"/>
                    <a:pt x="276019" y="240469"/>
                  </a:cubicBezTo>
                  <a:cubicBezTo>
                    <a:pt x="281208" y="240469"/>
                    <a:pt x="285100" y="244342"/>
                    <a:pt x="285100" y="248215"/>
                  </a:cubicBezTo>
                  <a:cubicBezTo>
                    <a:pt x="285100" y="253380"/>
                    <a:pt x="281208" y="257253"/>
                    <a:pt x="276019" y="257253"/>
                  </a:cubicBezTo>
                  <a:cubicBezTo>
                    <a:pt x="276019" y="257253"/>
                    <a:pt x="276019" y="257253"/>
                    <a:pt x="266939" y="257253"/>
                  </a:cubicBezTo>
                  <a:cubicBezTo>
                    <a:pt x="272128" y="263708"/>
                    <a:pt x="274722" y="270164"/>
                    <a:pt x="274722" y="279201"/>
                  </a:cubicBezTo>
                  <a:cubicBezTo>
                    <a:pt x="274722" y="295985"/>
                    <a:pt x="260453" y="310187"/>
                    <a:pt x="242293" y="310187"/>
                  </a:cubicBezTo>
                  <a:cubicBezTo>
                    <a:pt x="225429" y="310187"/>
                    <a:pt x="211160" y="295985"/>
                    <a:pt x="211160" y="279201"/>
                  </a:cubicBezTo>
                  <a:cubicBezTo>
                    <a:pt x="211160" y="270164"/>
                    <a:pt x="213755" y="263708"/>
                    <a:pt x="218943" y="257253"/>
                  </a:cubicBezTo>
                  <a:cubicBezTo>
                    <a:pt x="218943" y="257253"/>
                    <a:pt x="218943" y="257253"/>
                    <a:pt x="148896" y="257253"/>
                  </a:cubicBezTo>
                  <a:cubicBezTo>
                    <a:pt x="154084" y="263708"/>
                    <a:pt x="157976" y="270164"/>
                    <a:pt x="157976" y="279201"/>
                  </a:cubicBezTo>
                  <a:cubicBezTo>
                    <a:pt x="157976" y="295985"/>
                    <a:pt x="143707" y="310187"/>
                    <a:pt x="125547" y="310187"/>
                  </a:cubicBezTo>
                  <a:cubicBezTo>
                    <a:pt x="108683" y="310187"/>
                    <a:pt x="93117" y="295985"/>
                    <a:pt x="93117" y="279201"/>
                  </a:cubicBezTo>
                  <a:cubicBezTo>
                    <a:pt x="93117" y="270164"/>
                    <a:pt x="97009" y="263708"/>
                    <a:pt x="102197" y="257253"/>
                  </a:cubicBezTo>
                  <a:cubicBezTo>
                    <a:pt x="102197" y="257253"/>
                    <a:pt x="102197" y="257253"/>
                    <a:pt x="93117" y="257253"/>
                  </a:cubicBezTo>
                  <a:cubicBezTo>
                    <a:pt x="90523" y="257253"/>
                    <a:pt x="87928" y="255962"/>
                    <a:pt x="86631" y="253380"/>
                  </a:cubicBezTo>
                  <a:cubicBezTo>
                    <a:pt x="85334" y="252089"/>
                    <a:pt x="84037" y="248215"/>
                    <a:pt x="85334" y="245633"/>
                  </a:cubicBezTo>
                  <a:cubicBezTo>
                    <a:pt x="85334" y="245633"/>
                    <a:pt x="85334" y="245633"/>
                    <a:pt x="100900" y="201737"/>
                  </a:cubicBezTo>
                  <a:cubicBezTo>
                    <a:pt x="102197" y="199154"/>
                    <a:pt x="104792" y="196572"/>
                    <a:pt x="107386" y="196572"/>
                  </a:cubicBezTo>
                  <a:cubicBezTo>
                    <a:pt x="107386" y="196572"/>
                    <a:pt x="107386" y="196572"/>
                    <a:pt x="51607" y="37769"/>
                  </a:cubicBezTo>
                  <a:cubicBezTo>
                    <a:pt x="51607" y="37769"/>
                    <a:pt x="51607" y="37769"/>
                    <a:pt x="6206" y="19694"/>
                  </a:cubicBezTo>
                  <a:cubicBezTo>
                    <a:pt x="1017" y="18403"/>
                    <a:pt x="-1577" y="11948"/>
                    <a:pt x="1017" y="6783"/>
                  </a:cubicBezTo>
                  <a:cubicBezTo>
                    <a:pt x="2315" y="1619"/>
                    <a:pt x="8800" y="-963"/>
                    <a:pt x="13989" y="328"/>
                  </a:cubicBezTo>
                  <a:close/>
                </a:path>
              </a:pathLst>
            </a:custGeom>
            <a:solidFill>
              <a:schemeClr val="accent2"/>
            </a:solidFill>
            <a:ln w="19050">
              <a:noFill/>
              <a:round/>
            </a:ln>
          </p:spPr>
          <p:txBody>
            <a:bodyPr anchor="ctr"/>
            <a:lstStyle/>
            <a:p>
              <a:pPr algn="ctr"/>
              <a:endParaRPr/>
            </a:p>
          </p:txBody>
        </p:sp>
      </p:grpSp>
      <p:grpSp>
        <p:nvGrpSpPr>
          <p:cNvPr id="26" name="千图PPT彼岸天：ID 8661124库_组合 25"/>
          <p:cNvGrpSpPr/>
          <p:nvPr>
            <p:custDataLst>
              <p:tags r:id="rId4"/>
            </p:custDataLst>
          </p:nvPr>
        </p:nvGrpSpPr>
        <p:grpSpPr>
          <a:xfrm>
            <a:off x="6857817" y="4327880"/>
            <a:ext cx="1131067" cy="1289310"/>
            <a:chOff x="6857817" y="4327880"/>
            <a:chExt cx="1131067" cy="1289310"/>
          </a:xfrm>
        </p:grpSpPr>
        <p:sp>
          <p:nvSpPr>
            <p:cNvPr id="12" name="矩形: 圆角 11"/>
            <p:cNvSpPr/>
            <p:nvPr/>
          </p:nvSpPr>
          <p:spPr>
            <a:xfrm>
              <a:off x="6857817" y="4816041"/>
              <a:ext cx="1131067" cy="801149"/>
            </a:xfrm>
            <a:prstGeom prst="roundRect">
              <a:avLst>
                <a:gd name="adj" fmla="val 4881"/>
              </a:avLst>
            </a:prstGeom>
            <a:solidFill>
              <a:schemeClr val="accent3">
                <a:lumMod val="100000"/>
              </a:schemeClr>
            </a:solidFill>
            <a:ln w="12700" cap="flat">
              <a:noFill/>
              <a:miter lim="400000"/>
            </a:ln>
            <a:effectLst/>
          </p:spPr>
          <p:txBody>
            <a:bodyPr anchor="ctr"/>
            <a:lstStyle/>
            <a:p>
              <a:pPr algn="ctr"/>
              <a:endParaRPr/>
            </a:p>
          </p:txBody>
        </p:sp>
        <p:sp>
          <p:nvSpPr>
            <p:cNvPr id="13" name="任意多边形: 形状 12"/>
            <p:cNvSpPr/>
            <p:nvPr/>
          </p:nvSpPr>
          <p:spPr>
            <a:xfrm>
              <a:off x="7064837" y="4327880"/>
              <a:ext cx="717027" cy="487836"/>
            </a:xfrm>
            <a:custGeom>
              <a:avLst/>
              <a:gdLst/>
              <a:ahLst/>
              <a:cxnLst>
                <a:cxn ang="0">
                  <a:pos x="wd2" y="hd2"/>
                </a:cxn>
                <a:cxn ang="5400000">
                  <a:pos x="wd2" y="hd2"/>
                </a:cxn>
                <a:cxn ang="10800000">
                  <a:pos x="wd2" y="hd2"/>
                </a:cxn>
                <a:cxn ang="16200000">
                  <a:pos x="wd2" y="hd2"/>
                </a:cxn>
              </a:cxnLst>
              <a:rect l="0" t="0" r="r" b="b"/>
              <a:pathLst>
                <a:path w="21599" h="19574" extrusionOk="0">
                  <a:moveTo>
                    <a:pt x="2046" y="6078"/>
                  </a:moveTo>
                  <a:cubicBezTo>
                    <a:pt x="1388" y="7243"/>
                    <a:pt x="850" y="8551"/>
                    <a:pt x="452" y="9956"/>
                  </a:cubicBezTo>
                  <a:cubicBezTo>
                    <a:pt x="-1" y="12226"/>
                    <a:pt x="0" y="14560"/>
                    <a:pt x="0" y="18390"/>
                  </a:cubicBezTo>
                  <a:cubicBezTo>
                    <a:pt x="0" y="18813"/>
                    <a:pt x="3" y="19156"/>
                    <a:pt x="4" y="19544"/>
                  </a:cubicBezTo>
                  <a:lnTo>
                    <a:pt x="2179" y="19574"/>
                  </a:lnTo>
                  <a:cubicBezTo>
                    <a:pt x="2179" y="19191"/>
                    <a:pt x="2175" y="18843"/>
                    <a:pt x="2175" y="18420"/>
                  </a:cubicBezTo>
                  <a:cubicBezTo>
                    <a:pt x="2175" y="15115"/>
                    <a:pt x="2176" y="13102"/>
                    <a:pt x="2566" y="11143"/>
                  </a:cubicBezTo>
                  <a:cubicBezTo>
                    <a:pt x="2895" y="9921"/>
                    <a:pt x="3360" y="8791"/>
                    <a:pt x="3942" y="7796"/>
                  </a:cubicBezTo>
                  <a:cubicBezTo>
                    <a:pt x="7542" y="1639"/>
                    <a:pt x="13927" y="1639"/>
                    <a:pt x="17527" y="7796"/>
                  </a:cubicBezTo>
                  <a:cubicBezTo>
                    <a:pt x="18108" y="8791"/>
                    <a:pt x="18573" y="9921"/>
                    <a:pt x="18902" y="11143"/>
                  </a:cubicBezTo>
                  <a:cubicBezTo>
                    <a:pt x="19293" y="13102"/>
                    <a:pt x="19293" y="15115"/>
                    <a:pt x="19293" y="18420"/>
                  </a:cubicBezTo>
                  <a:cubicBezTo>
                    <a:pt x="19293" y="18843"/>
                    <a:pt x="19290" y="19191"/>
                    <a:pt x="19289" y="19574"/>
                  </a:cubicBezTo>
                  <a:lnTo>
                    <a:pt x="21596" y="19544"/>
                  </a:lnTo>
                  <a:cubicBezTo>
                    <a:pt x="21597" y="19156"/>
                    <a:pt x="21598" y="18813"/>
                    <a:pt x="21598" y="18390"/>
                  </a:cubicBezTo>
                  <a:cubicBezTo>
                    <a:pt x="21598" y="14560"/>
                    <a:pt x="21599" y="12226"/>
                    <a:pt x="21146" y="9956"/>
                  </a:cubicBezTo>
                  <a:cubicBezTo>
                    <a:pt x="20748" y="8551"/>
                    <a:pt x="20210" y="7243"/>
                    <a:pt x="19552" y="6078"/>
                  </a:cubicBezTo>
                  <a:cubicBezTo>
                    <a:pt x="14969" y="-2026"/>
                    <a:pt x="6629" y="-2026"/>
                    <a:pt x="2046" y="6078"/>
                  </a:cubicBezTo>
                  <a:close/>
                </a:path>
              </a:pathLst>
            </a:custGeom>
            <a:solidFill>
              <a:srgbClr val="EDEFF3"/>
            </a:solidFill>
            <a:ln w="12700" cap="flat">
              <a:noFill/>
              <a:miter lim="400000"/>
            </a:ln>
            <a:effectLst/>
          </p:spPr>
          <p:txBody>
            <a:bodyPr anchor="ctr"/>
            <a:lstStyle/>
            <a:p>
              <a:pPr algn="ctr"/>
              <a:endParaRPr/>
            </a:p>
          </p:txBody>
        </p:sp>
        <p:sp>
          <p:nvSpPr>
            <p:cNvPr id="15" name="椭圆 14"/>
            <p:cNvSpPr/>
            <p:nvPr/>
          </p:nvSpPr>
          <p:spPr>
            <a:xfrm>
              <a:off x="7144483" y="4963732"/>
              <a:ext cx="533814" cy="533815"/>
            </a:xfrm>
            <a:prstGeom prst="ellipse">
              <a:avLst/>
            </a:prstGeom>
            <a:solidFill>
              <a:schemeClr val="bg1"/>
            </a:solidFill>
            <a:ln w="12700" cap="flat" cmpd="sng" algn="ctr">
              <a:solidFill>
                <a:schemeClr val="bg1">
                  <a:lumMod val="100000"/>
                </a:schemeClr>
              </a:solidFill>
              <a:prstDash val="solid"/>
              <a:miter lim="400000"/>
              <a:headEnd type="none" w="med" len="med"/>
              <a:tailEnd type="none" w="med" len="med"/>
            </a:ln>
          </p:spPr>
          <p:txBody>
            <a:bodyPr anchor="ctr"/>
            <a:lstStyle/>
            <a:p>
              <a:pPr algn="ctr"/>
              <a:endParaRPr/>
            </a:p>
          </p:txBody>
        </p:sp>
        <p:sp>
          <p:nvSpPr>
            <p:cNvPr id="24" name="任意多边形: 形状 23"/>
            <p:cNvSpPr/>
            <p:nvPr/>
          </p:nvSpPr>
          <p:spPr bwMode="auto">
            <a:xfrm>
              <a:off x="7235768" y="5020897"/>
              <a:ext cx="351244" cy="419485"/>
            </a:xfrm>
            <a:custGeom>
              <a:avLst/>
              <a:gdLst>
                <a:gd name="connsiteX0" fmla="*/ 132196 w 277813"/>
                <a:gd name="connsiteY0" fmla="*/ 133350 h 331788"/>
                <a:gd name="connsiteX1" fmla="*/ 132196 w 277813"/>
                <a:gd name="connsiteY1" fmla="*/ 152673 h 331788"/>
                <a:gd name="connsiteX2" fmla="*/ 99724 w 277813"/>
                <a:gd name="connsiteY2" fmla="*/ 186167 h 331788"/>
                <a:gd name="connsiteX3" fmla="*/ 134793 w 277813"/>
                <a:gd name="connsiteY3" fmla="*/ 220949 h 331788"/>
                <a:gd name="connsiteX4" fmla="*/ 154276 w 277813"/>
                <a:gd name="connsiteY4" fmla="*/ 237696 h 331788"/>
                <a:gd name="connsiteX5" fmla="*/ 136092 w 277813"/>
                <a:gd name="connsiteY5" fmla="*/ 249290 h 331788"/>
                <a:gd name="connsiteX6" fmla="*/ 104920 w 277813"/>
                <a:gd name="connsiteY6" fmla="*/ 241561 h 331788"/>
                <a:gd name="connsiteX7" fmla="*/ 98425 w 277813"/>
                <a:gd name="connsiteY7" fmla="*/ 263460 h 331788"/>
                <a:gd name="connsiteX8" fmla="*/ 130897 w 277813"/>
                <a:gd name="connsiteY8" fmla="*/ 272478 h 331788"/>
                <a:gd name="connsiteX9" fmla="*/ 130897 w 277813"/>
                <a:gd name="connsiteY9" fmla="*/ 290513 h 331788"/>
                <a:gd name="connsiteX10" fmla="*/ 150380 w 277813"/>
                <a:gd name="connsiteY10" fmla="*/ 290513 h 331788"/>
                <a:gd name="connsiteX11" fmla="*/ 150380 w 277813"/>
                <a:gd name="connsiteY11" fmla="*/ 271190 h 331788"/>
                <a:gd name="connsiteX12" fmla="*/ 184150 w 277813"/>
                <a:gd name="connsiteY12" fmla="*/ 235120 h 331788"/>
                <a:gd name="connsiteX13" fmla="*/ 152978 w 277813"/>
                <a:gd name="connsiteY13" fmla="*/ 199049 h 331788"/>
                <a:gd name="connsiteX14" fmla="*/ 129598 w 277813"/>
                <a:gd name="connsiteY14" fmla="*/ 182303 h 331788"/>
                <a:gd name="connsiteX15" fmla="*/ 146483 w 277813"/>
                <a:gd name="connsiteY15" fmla="*/ 171997 h 331788"/>
                <a:gd name="connsiteX16" fmla="*/ 173759 w 277813"/>
                <a:gd name="connsiteY16" fmla="*/ 178438 h 331788"/>
                <a:gd name="connsiteX17" fmla="*/ 178955 w 277813"/>
                <a:gd name="connsiteY17" fmla="*/ 156538 h 331788"/>
                <a:gd name="connsiteX18" fmla="*/ 151679 w 277813"/>
                <a:gd name="connsiteY18" fmla="*/ 151385 h 331788"/>
                <a:gd name="connsiteX19" fmla="*/ 151679 w 277813"/>
                <a:gd name="connsiteY19" fmla="*/ 133350 h 331788"/>
                <a:gd name="connsiteX20" fmla="*/ 132196 w 277813"/>
                <a:gd name="connsiteY20" fmla="*/ 133350 h 331788"/>
                <a:gd name="connsiteX21" fmla="*/ 136310 w 277813"/>
                <a:gd name="connsiteY21" fmla="*/ 0 h 331788"/>
                <a:gd name="connsiteX22" fmla="*/ 167467 w 277813"/>
                <a:gd name="connsiteY22" fmla="*/ 3888 h 331788"/>
                <a:gd name="connsiteX23" fmla="*/ 158380 w 277813"/>
                <a:gd name="connsiteY23" fmla="*/ 25921 h 331788"/>
                <a:gd name="connsiteX24" fmla="*/ 184343 w 277813"/>
                <a:gd name="connsiteY24" fmla="*/ 6480 h 331788"/>
                <a:gd name="connsiteX25" fmla="*/ 214202 w 277813"/>
                <a:gd name="connsiteY25" fmla="*/ 9072 h 331788"/>
                <a:gd name="connsiteX26" fmla="*/ 188238 w 277813"/>
                <a:gd name="connsiteY26" fmla="*/ 62210 h 331788"/>
                <a:gd name="connsiteX27" fmla="*/ 215500 w 277813"/>
                <a:gd name="connsiteY27" fmla="*/ 62210 h 331788"/>
                <a:gd name="connsiteX28" fmla="*/ 215500 w 277813"/>
                <a:gd name="connsiteY28" fmla="*/ 81651 h 331788"/>
                <a:gd name="connsiteX29" fmla="*/ 183045 w 277813"/>
                <a:gd name="connsiteY29" fmla="*/ 81651 h 331788"/>
                <a:gd name="connsiteX30" fmla="*/ 277813 w 277813"/>
                <a:gd name="connsiteY30" fmla="*/ 243657 h 331788"/>
                <a:gd name="connsiteX31" fmla="*/ 138907 w 277813"/>
                <a:gd name="connsiteY31" fmla="*/ 331788 h 331788"/>
                <a:gd name="connsiteX32" fmla="*/ 0 w 277813"/>
                <a:gd name="connsiteY32" fmla="*/ 243657 h 331788"/>
                <a:gd name="connsiteX33" fmla="*/ 94768 w 277813"/>
                <a:gd name="connsiteY33" fmla="*/ 81651 h 331788"/>
                <a:gd name="connsiteX34" fmla="*/ 68804 w 277813"/>
                <a:gd name="connsiteY34" fmla="*/ 81651 h 331788"/>
                <a:gd name="connsiteX35" fmla="*/ 68804 w 277813"/>
                <a:gd name="connsiteY35" fmla="*/ 60914 h 331788"/>
                <a:gd name="connsiteX36" fmla="*/ 96066 w 277813"/>
                <a:gd name="connsiteY36" fmla="*/ 62210 h 331788"/>
                <a:gd name="connsiteX37" fmla="*/ 66208 w 277813"/>
                <a:gd name="connsiteY37" fmla="*/ 5184 h 331788"/>
                <a:gd name="connsiteX38" fmla="*/ 110347 w 277813"/>
                <a:gd name="connsiteY38" fmla="*/ 6480 h 331788"/>
                <a:gd name="connsiteX39" fmla="*/ 127223 w 277813"/>
                <a:gd name="connsiteY39" fmla="*/ 28513 h 331788"/>
                <a:gd name="connsiteX40" fmla="*/ 136310 w 277813"/>
                <a:gd name="connsiteY40" fmla="*/ 0 h 3317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Lst>
              <a:rect l="l" t="t" r="r" b="b"/>
              <a:pathLst>
                <a:path w="277813" h="331788">
                  <a:moveTo>
                    <a:pt x="132196" y="133350"/>
                  </a:moveTo>
                  <a:cubicBezTo>
                    <a:pt x="132196" y="133350"/>
                    <a:pt x="132196" y="133350"/>
                    <a:pt x="132196" y="152673"/>
                  </a:cubicBezTo>
                  <a:cubicBezTo>
                    <a:pt x="111414" y="156538"/>
                    <a:pt x="99724" y="169420"/>
                    <a:pt x="99724" y="186167"/>
                  </a:cubicBezTo>
                  <a:cubicBezTo>
                    <a:pt x="99724" y="204202"/>
                    <a:pt x="114012" y="214508"/>
                    <a:pt x="134793" y="220949"/>
                  </a:cubicBezTo>
                  <a:cubicBezTo>
                    <a:pt x="149081" y="226102"/>
                    <a:pt x="154276" y="231255"/>
                    <a:pt x="154276" y="237696"/>
                  </a:cubicBezTo>
                  <a:cubicBezTo>
                    <a:pt x="154276" y="245425"/>
                    <a:pt x="147782" y="249290"/>
                    <a:pt x="136092" y="249290"/>
                  </a:cubicBezTo>
                  <a:cubicBezTo>
                    <a:pt x="124403" y="249290"/>
                    <a:pt x="112713" y="245425"/>
                    <a:pt x="104920" y="241561"/>
                  </a:cubicBezTo>
                  <a:cubicBezTo>
                    <a:pt x="104920" y="241561"/>
                    <a:pt x="104920" y="241561"/>
                    <a:pt x="98425" y="263460"/>
                  </a:cubicBezTo>
                  <a:cubicBezTo>
                    <a:pt x="106218" y="267325"/>
                    <a:pt x="117908" y="271190"/>
                    <a:pt x="130897" y="272478"/>
                  </a:cubicBezTo>
                  <a:cubicBezTo>
                    <a:pt x="130897" y="272478"/>
                    <a:pt x="130897" y="272478"/>
                    <a:pt x="130897" y="290513"/>
                  </a:cubicBezTo>
                  <a:cubicBezTo>
                    <a:pt x="130897" y="290513"/>
                    <a:pt x="130897" y="290513"/>
                    <a:pt x="150380" y="290513"/>
                  </a:cubicBezTo>
                  <a:cubicBezTo>
                    <a:pt x="150380" y="290513"/>
                    <a:pt x="150380" y="290513"/>
                    <a:pt x="150380" y="271190"/>
                  </a:cubicBezTo>
                  <a:cubicBezTo>
                    <a:pt x="172460" y="267325"/>
                    <a:pt x="184150" y="251866"/>
                    <a:pt x="184150" y="235120"/>
                  </a:cubicBezTo>
                  <a:cubicBezTo>
                    <a:pt x="184150" y="218373"/>
                    <a:pt x="175058" y="208067"/>
                    <a:pt x="152978" y="199049"/>
                  </a:cubicBezTo>
                  <a:cubicBezTo>
                    <a:pt x="136092" y="193897"/>
                    <a:pt x="129598" y="188744"/>
                    <a:pt x="129598" y="182303"/>
                  </a:cubicBezTo>
                  <a:cubicBezTo>
                    <a:pt x="129598" y="177150"/>
                    <a:pt x="133495" y="171997"/>
                    <a:pt x="146483" y="171997"/>
                  </a:cubicBezTo>
                  <a:cubicBezTo>
                    <a:pt x="159472" y="171997"/>
                    <a:pt x="168564" y="177150"/>
                    <a:pt x="173759" y="178438"/>
                  </a:cubicBezTo>
                  <a:cubicBezTo>
                    <a:pt x="173759" y="178438"/>
                    <a:pt x="173759" y="178438"/>
                    <a:pt x="178955" y="156538"/>
                  </a:cubicBezTo>
                  <a:cubicBezTo>
                    <a:pt x="172460" y="153962"/>
                    <a:pt x="164667" y="151385"/>
                    <a:pt x="151679" y="151385"/>
                  </a:cubicBezTo>
                  <a:cubicBezTo>
                    <a:pt x="151679" y="151385"/>
                    <a:pt x="151679" y="151385"/>
                    <a:pt x="151679" y="133350"/>
                  </a:cubicBezTo>
                  <a:cubicBezTo>
                    <a:pt x="151679" y="133350"/>
                    <a:pt x="151679" y="133350"/>
                    <a:pt x="132196" y="133350"/>
                  </a:cubicBezTo>
                  <a:close/>
                  <a:moveTo>
                    <a:pt x="136310" y="0"/>
                  </a:moveTo>
                  <a:cubicBezTo>
                    <a:pt x="136310" y="0"/>
                    <a:pt x="136310" y="0"/>
                    <a:pt x="167467" y="3888"/>
                  </a:cubicBezTo>
                  <a:cubicBezTo>
                    <a:pt x="167467" y="3888"/>
                    <a:pt x="167467" y="3888"/>
                    <a:pt x="158380" y="25921"/>
                  </a:cubicBezTo>
                  <a:cubicBezTo>
                    <a:pt x="158380" y="25921"/>
                    <a:pt x="158380" y="25921"/>
                    <a:pt x="184343" y="6480"/>
                  </a:cubicBezTo>
                  <a:cubicBezTo>
                    <a:pt x="184343" y="6480"/>
                    <a:pt x="184343" y="6480"/>
                    <a:pt x="214202" y="9072"/>
                  </a:cubicBezTo>
                  <a:cubicBezTo>
                    <a:pt x="214202" y="9072"/>
                    <a:pt x="214202" y="9072"/>
                    <a:pt x="188238" y="62210"/>
                  </a:cubicBezTo>
                  <a:cubicBezTo>
                    <a:pt x="188238" y="62210"/>
                    <a:pt x="188238" y="62210"/>
                    <a:pt x="215500" y="62210"/>
                  </a:cubicBezTo>
                  <a:cubicBezTo>
                    <a:pt x="215500" y="62210"/>
                    <a:pt x="215500" y="62210"/>
                    <a:pt x="215500" y="81651"/>
                  </a:cubicBezTo>
                  <a:cubicBezTo>
                    <a:pt x="215500" y="81651"/>
                    <a:pt x="215500" y="81651"/>
                    <a:pt x="183045" y="81651"/>
                  </a:cubicBezTo>
                  <a:cubicBezTo>
                    <a:pt x="237569" y="114052"/>
                    <a:pt x="277813" y="198295"/>
                    <a:pt x="277813" y="243657"/>
                  </a:cubicBezTo>
                  <a:cubicBezTo>
                    <a:pt x="277813" y="299387"/>
                    <a:pt x="215500" y="331788"/>
                    <a:pt x="138907" y="331788"/>
                  </a:cubicBezTo>
                  <a:cubicBezTo>
                    <a:pt x="62313" y="331788"/>
                    <a:pt x="0" y="299387"/>
                    <a:pt x="0" y="243657"/>
                  </a:cubicBezTo>
                  <a:cubicBezTo>
                    <a:pt x="0" y="198295"/>
                    <a:pt x="40244" y="114052"/>
                    <a:pt x="94768" y="81651"/>
                  </a:cubicBezTo>
                  <a:cubicBezTo>
                    <a:pt x="94768" y="81651"/>
                    <a:pt x="94768" y="81651"/>
                    <a:pt x="68804" y="81651"/>
                  </a:cubicBezTo>
                  <a:cubicBezTo>
                    <a:pt x="68804" y="81651"/>
                    <a:pt x="68804" y="81651"/>
                    <a:pt x="68804" y="60914"/>
                  </a:cubicBezTo>
                  <a:cubicBezTo>
                    <a:pt x="68804" y="60914"/>
                    <a:pt x="68804" y="60914"/>
                    <a:pt x="96066" y="62210"/>
                  </a:cubicBezTo>
                  <a:cubicBezTo>
                    <a:pt x="96066" y="62210"/>
                    <a:pt x="96066" y="62210"/>
                    <a:pt x="66208" y="5184"/>
                  </a:cubicBezTo>
                  <a:cubicBezTo>
                    <a:pt x="66208" y="5184"/>
                    <a:pt x="66208" y="5184"/>
                    <a:pt x="110347" y="6480"/>
                  </a:cubicBezTo>
                  <a:cubicBezTo>
                    <a:pt x="110347" y="6480"/>
                    <a:pt x="110347" y="6480"/>
                    <a:pt x="127223" y="28513"/>
                  </a:cubicBezTo>
                  <a:cubicBezTo>
                    <a:pt x="127223" y="28513"/>
                    <a:pt x="127223" y="28513"/>
                    <a:pt x="136310" y="0"/>
                  </a:cubicBezTo>
                  <a:close/>
                </a:path>
              </a:pathLst>
            </a:custGeom>
            <a:solidFill>
              <a:schemeClr val="accent3"/>
            </a:solidFill>
            <a:ln w="19050">
              <a:noFill/>
              <a:round/>
            </a:ln>
          </p:spPr>
          <p:txBody>
            <a:bodyPr anchor="ctr"/>
            <a:lstStyle/>
            <a:p>
              <a:pPr algn="ctr"/>
              <a:endParaRPr/>
            </a:p>
          </p:txBody>
        </p:sp>
      </p:grpSp>
      <p:grpSp>
        <p:nvGrpSpPr>
          <p:cNvPr id="27" name="千图PPT彼岸天：ID 8661124库_组合 26"/>
          <p:cNvGrpSpPr/>
          <p:nvPr>
            <p:custDataLst>
              <p:tags r:id="rId5"/>
            </p:custDataLst>
          </p:nvPr>
        </p:nvGrpSpPr>
        <p:grpSpPr>
          <a:xfrm>
            <a:off x="3357967" y="2060848"/>
            <a:ext cx="4876824" cy="1124452"/>
            <a:chOff x="3357967" y="2060848"/>
            <a:chExt cx="4876824" cy="1124452"/>
          </a:xfrm>
        </p:grpSpPr>
        <p:sp>
          <p:nvSpPr>
            <p:cNvPr id="16" name="矩形 15"/>
            <p:cNvSpPr/>
            <p:nvPr/>
          </p:nvSpPr>
          <p:spPr>
            <a:xfrm>
              <a:off x="3357967" y="2430834"/>
              <a:ext cx="2313635" cy="754466"/>
            </a:xfrm>
            <a:prstGeom prst="rect">
              <a:avLst/>
            </a:prstGeom>
            <a:ln w="12700">
              <a:miter lim="400000"/>
            </a:ln>
          </p:spPr>
          <p:txBody>
            <a:bodyPr wrap="square" lIns="0" tIns="0" rIns="0" bIns="0" anchor="t" anchorCtr="0">
              <a:normAutofit/>
            </a:bodyPr>
            <a:lstStyle/>
            <a:p>
              <a:pPr>
                <a:lnSpc>
                  <a:spcPct val="120000"/>
                </a:lnSpc>
              </a:pPr>
              <a:r>
                <a:rPr lang="zh-CN" altLang="en-US" sz="1200" dirty="0" smtClean="0">
                  <a:solidFill>
                    <a:schemeClr val="tx1"/>
                  </a:solidFill>
                </a:rPr>
                <a:t>点击此处更换文本点击此处更换文本点击此处更换文本点击此处更换文本</a:t>
              </a:r>
              <a:endParaRPr sz="1200" dirty="0">
                <a:solidFill>
                  <a:schemeClr val="tx1"/>
                </a:solidFill>
              </a:endParaRPr>
            </a:p>
          </p:txBody>
        </p:sp>
        <p:sp>
          <p:nvSpPr>
            <p:cNvPr id="19" name="矩形 18"/>
            <p:cNvSpPr/>
            <p:nvPr/>
          </p:nvSpPr>
          <p:spPr>
            <a:xfrm>
              <a:off x="3357967" y="2060848"/>
              <a:ext cx="1961445" cy="277758"/>
            </a:xfrm>
            <a:prstGeom prst="rect">
              <a:avLst/>
            </a:prstGeom>
            <a:ln w="12700">
              <a:miter lim="400000"/>
            </a:ln>
          </p:spPr>
          <p:txBody>
            <a:bodyPr wrap="none" lIns="0" tIns="0" rIns="0" bIns="0" anchor="ctr">
              <a:normAutofit/>
            </a:bodyPr>
            <a:lstStyle/>
            <a:p>
              <a:r>
                <a:rPr lang="zh-CN" altLang="en-US" b="1" dirty="0">
                  <a:solidFill>
                    <a:schemeClr val="accent1">
                      <a:lumMod val="100000"/>
                    </a:schemeClr>
                  </a:solidFill>
                </a:rPr>
                <a:t>输入标题文本</a:t>
              </a:r>
            </a:p>
          </p:txBody>
        </p:sp>
        <p:cxnSp>
          <p:nvCxnSpPr>
            <p:cNvPr id="5" name="直接连接符 4"/>
            <p:cNvCxnSpPr/>
            <p:nvPr/>
          </p:nvCxnSpPr>
          <p:spPr>
            <a:xfrm>
              <a:off x="3426302" y="3024069"/>
              <a:ext cx="4808489" cy="0"/>
            </a:xfrm>
            <a:prstGeom prst="line">
              <a:avLst/>
            </a:prstGeom>
            <a:ln>
              <a:solidFill>
                <a:schemeClr val="tx1">
                  <a:lumMod val="40000"/>
                  <a:lumOff val="60000"/>
                </a:schemeClr>
              </a:solidFill>
              <a:prstDash val="dash"/>
            </a:ln>
          </p:spPr>
          <p:style>
            <a:lnRef idx="1">
              <a:schemeClr val="accent1"/>
            </a:lnRef>
            <a:fillRef idx="0">
              <a:schemeClr val="accent1"/>
            </a:fillRef>
            <a:effectRef idx="0">
              <a:schemeClr val="accent1"/>
            </a:effectRef>
            <a:fontRef idx="minor">
              <a:schemeClr val="tx1"/>
            </a:fontRef>
          </p:style>
        </p:cxnSp>
      </p:grpSp>
      <p:grpSp>
        <p:nvGrpSpPr>
          <p:cNvPr id="28" name="千图PPT彼岸天：ID 8661124库_组合 27"/>
          <p:cNvGrpSpPr/>
          <p:nvPr>
            <p:custDataLst>
              <p:tags r:id="rId6"/>
            </p:custDataLst>
          </p:nvPr>
        </p:nvGrpSpPr>
        <p:grpSpPr>
          <a:xfrm>
            <a:off x="6080393" y="3217769"/>
            <a:ext cx="4897598" cy="1124451"/>
            <a:chOff x="6080393" y="3217769"/>
            <a:chExt cx="4897598" cy="1124451"/>
          </a:xfrm>
        </p:grpSpPr>
        <p:sp>
          <p:nvSpPr>
            <p:cNvPr id="17" name="矩形 16"/>
            <p:cNvSpPr/>
            <p:nvPr/>
          </p:nvSpPr>
          <p:spPr>
            <a:xfrm>
              <a:off x="6080393" y="3587754"/>
              <a:ext cx="2694458" cy="754466"/>
            </a:xfrm>
            <a:prstGeom prst="rect">
              <a:avLst/>
            </a:prstGeom>
            <a:ln w="12700">
              <a:miter lim="400000"/>
            </a:ln>
          </p:spPr>
          <p:txBody>
            <a:bodyPr wrap="square" lIns="0" tIns="0" rIns="0" bIns="0" anchor="t" anchorCtr="0">
              <a:normAutofit/>
            </a:bodyPr>
            <a:lstStyle/>
            <a:p>
              <a:pPr>
                <a:lnSpc>
                  <a:spcPct val="120000"/>
                </a:lnSpc>
              </a:pPr>
              <a:r>
                <a:rPr lang="zh-CN" altLang="en-US" sz="1200" dirty="0" smtClean="0">
                  <a:solidFill>
                    <a:schemeClr val="tx1"/>
                  </a:solidFill>
                </a:rPr>
                <a:t>点击此处更换文本点击此处更换文本点击此处更换文本点击此处更换文本</a:t>
              </a:r>
              <a:endParaRPr sz="1200" dirty="0">
                <a:solidFill>
                  <a:schemeClr val="tx1"/>
                </a:solidFill>
              </a:endParaRPr>
            </a:p>
          </p:txBody>
        </p:sp>
        <p:sp>
          <p:nvSpPr>
            <p:cNvPr id="20" name="矩形 19"/>
            <p:cNvSpPr/>
            <p:nvPr/>
          </p:nvSpPr>
          <p:spPr>
            <a:xfrm>
              <a:off x="6080393" y="3217769"/>
              <a:ext cx="1961445" cy="277758"/>
            </a:xfrm>
            <a:prstGeom prst="rect">
              <a:avLst/>
            </a:prstGeom>
            <a:ln w="12700">
              <a:miter lim="400000"/>
            </a:ln>
          </p:spPr>
          <p:txBody>
            <a:bodyPr wrap="none" lIns="0" tIns="0" rIns="0" bIns="0" anchor="ctr">
              <a:normAutofit/>
            </a:bodyPr>
            <a:lstStyle/>
            <a:p>
              <a:r>
                <a:rPr lang="zh-CN" altLang="en-US" b="1" dirty="0">
                  <a:solidFill>
                    <a:schemeClr val="accent2">
                      <a:lumMod val="100000"/>
                    </a:schemeClr>
                  </a:solidFill>
                </a:rPr>
                <a:t>输入标题文本</a:t>
              </a:r>
            </a:p>
          </p:txBody>
        </p:sp>
        <p:cxnSp>
          <p:nvCxnSpPr>
            <p:cNvPr id="6" name="直接连接符 5"/>
            <p:cNvCxnSpPr/>
            <p:nvPr/>
          </p:nvCxnSpPr>
          <p:spPr>
            <a:xfrm>
              <a:off x="6169502" y="4202629"/>
              <a:ext cx="4808489" cy="0"/>
            </a:xfrm>
            <a:prstGeom prst="line">
              <a:avLst/>
            </a:prstGeom>
            <a:ln>
              <a:solidFill>
                <a:schemeClr val="tx1">
                  <a:lumMod val="40000"/>
                  <a:lumOff val="60000"/>
                </a:schemeClr>
              </a:solidFill>
              <a:prstDash val="dash"/>
            </a:ln>
          </p:spPr>
          <p:style>
            <a:lnRef idx="1">
              <a:schemeClr val="accent1"/>
            </a:lnRef>
            <a:fillRef idx="0">
              <a:schemeClr val="accent1"/>
            </a:fillRef>
            <a:effectRef idx="0">
              <a:schemeClr val="accent1"/>
            </a:effectRef>
            <a:fontRef idx="minor">
              <a:schemeClr val="tx1"/>
            </a:fontRef>
          </p:style>
        </p:cxnSp>
      </p:grpSp>
      <p:sp>
        <p:nvSpPr>
          <p:cNvPr id="3" name="文本框 2"/>
          <p:cNvSpPr txBox="1"/>
          <p:nvPr userDrawn="1"/>
        </p:nvSpPr>
        <p:spPr>
          <a:xfrm>
            <a:off x="4216400" y="314990"/>
            <a:ext cx="3416320" cy="716222"/>
          </a:xfrm>
          <a:prstGeom prst="rect">
            <a:avLst/>
          </a:prstGeom>
          <a:noFill/>
        </p:spPr>
        <p:txBody>
          <a:bodyPr wrap="none" rtlCol="0" anchor="ctr">
            <a:spAutoFit/>
          </a:bodyPr>
          <a:lstStyle/>
          <a:p>
            <a:pPr>
              <a:lnSpc>
                <a:spcPct val="120000"/>
              </a:lnSpc>
            </a:pPr>
            <a:r>
              <a:rPr lang="zh-CN" altLang="en-US" sz="3600" dirty="0">
                <a:solidFill>
                  <a:sysClr val="windowText" lastClr="000000"/>
                </a:solidFill>
                <a:latin typeface="方正卡通简体" panose="03000509000000000000" pitchFamily="2" charset="-122"/>
                <a:ea typeface="方正卡通简体" panose="03000509000000000000" pitchFamily="2" charset="-122"/>
              </a:rPr>
              <a:t>请输入您的标题</a:t>
            </a:r>
          </a:p>
        </p:txBody>
      </p:sp>
    </p:spTree>
  </p:cSld>
  <p:clrMapOvr>
    <a:masterClrMapping/>
  </p:clrMapOvr>
  <mc:AlternateContent xmlns:mc="http://schemas.openxmlformats.org/markup-compatibility/2006" xmlns:p14="http://schemas.microsoft.com/office/powerpoint/2010/main">
    <mc:Choice Requires="p14">
      <p:transition spd="slow" p14:dur="1600" advClick="0" advTm="5000">
        <p14:prism isInverted="1"/>
      </p:transition>
    </mc:Choice>
    <mc:Fallback xmlns="">
      <p:transition spd="slow"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0-#ppt_w/2"/>
                                          </p:val>
                                        </p:tav>
                                        <p:tav tm="100000">
                                          <p:val>
                                            <p:strVal val="#ppt_x"/>
                                          </p:val>
                                        </p:tav>
                                      </p:tavLst>
                                    </p:anim>
                                    <p:anim calcmode="lin" valueType="num">
                                      <p:cBhvr additive="base">
                                        <p:cTn id="8" dur="500" fill="hold"/>
                                        <p:tgtEl>
                                          <p:spTgt spid="2"/>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8" fill="hold" nodeType="afterEffect">
                                  <p:stCondLst>
                                    <p:cond delay="0"/>
                                  </p:stCondLst>
                                  <p:childTnLst>
                                    <p:set>
                                      <p:cBhvr>
                                        <p:cTn id="11" dur="1" fill="hold">
                                          <p:stCondLst>
                                            <p:cond delay="0"/>
                                          </p:stCondLst>
                                        </p:cTn>
                                        <p:tgtEl>
                                          <p:spTgt spid="27"/>
                                        </p:tgtEl>
                                        <p:attrNameLst>
                                          <p:attrName>style.visibility</p:attrName>
                                        </p:attrNameLst>
                                      </p:cBhvr>
                                      <p:to>
                                        <p:strVal val="visible"/>
                                      </p:to>
                                    </p:set>
                                    <p:anim calcmode="lin" valueType="num">
                                      <p:cBhvr additive="base">
                                        <p:cTn id="12" dur="500" fill="hold"/>
                                        <p:tgtEl>
                                          <p:spTgt spid="27"/>
                                        </p:tgtEl>
                                        <p:attrNameLst>
                                          <p:attrName>ppt_x</p:attrName>
                                        </p:attrNameLst>
                                      </p:cBhvr>
                                      <p:tavLst>
                                        <p:tav tm="0">
                                          <p:val>
                                            <p:strVal val="0-#ppt_w/2"/>
                                          </p:val>
                                        </p:tav>
                                        <p:tav tm="100000">
                                          <p:val>
                                            <p:strVal val="#ppt_x"/>
                                          </p:val>
                                        </p:tav>
                                      </p:tavLst>
                                    </p:anim>
                                    <p:anim calcmode="lin" valueType="num">
                                      <p:cBhvr additive="base">
                                        <p:cTn id="13" dur="500" fill="hold"/>
                                        <p:tgtEl>
                                          <p:spTgt spid="27"/>
                                        </p:tgtEl>
                                        <p:attrNameLst>
                                          <p:attrName>ppt_y</p:attrName>
                                        </p:attrNameLst>
                                      </p:cBhvr>
                                      <p:tavLst>
                                        <p:tav tm="0">
                                          <p:val>
                                            <p:strVal val="#ppt_y"/>
                                          </p:val>
                                        </p:tav>
                                        <p:tav tm="100000">
                                          <p:val>
                                            <p:strVal val="#ppt_y"/>
                                          </p:val>
                                        </p:tav>
                                      </p:tavLst>
                                    </p:anim>
                                  </p:childTnLst>
                                </p:cTn>
                              </p:par>
                            </p:childTnLst>
                          </p:cTn>
                        </p:par>
                        <p:par>
                          <p:cTn id="14" fill="hold">
                            <p:stCondLst>
                              <p:cond delay="1000"/>
                            </p:stCondLst>
                            <p:childTnLst>
                              <p:par>
                                <p:cTn id="15" presetID="2" presetClass="entr" presetSubtype="8" fill="hold" nodeType="afterEffect">
                                  <p:stCondLst>
                                    <p:cond delay="0"/>
                                  </p:stCondLst>
                                  <p:childTnLst>
                                    <p:set>
                                      <p:cBhvr>
                                        <p:cTn id="16" dur="1" fill="hold">
                                          <p:stCondLst>
                                            <p:cond delay="0"/>
                                          </p:stCondLst>
                                        </p:cTn>
                                        <p:tgtEl>
                                          <p:spTgt spid="25"/>
                                        </p:tgtEl>
                                        <p:attrNameLst>
                                          <p:attrName>style.visibility</p:attrName>
                                        </p:attrNameLst>
                                      </p:cBhvr>
                                      <p:to>
                                        <p:strVal val="visible"/>
                                      </p:to>
                                    </p:set>
                                    <p:anim calcmode="lin" valueType="num">
                                      <p:cBhvr additive="base">
                                        <p:cTn id="17" dur="500" fill="hold"/>
                                        <p:tgtEl>
                                          <p:spTgt spid="25"/>
                                        </p:tgtEl>
                                        <p:attrNameLst>
                                          <p:attrName>ppt_x</p:attrName>
                                        </p:attrNameLst>
                                      </p:cBhvr>
                                      <p:tavLst>
                                        <p:tav tm="0">
                                          <p:val>
                                            <p:strVal val="0-#ppt_w/2"/>
                                          </p:val>
                                        </p:tav>
                                        <p:tav tm="100000">
                                          <p:val>
                                            <p:strVal val="#ppt_x"/>
                                          </p:val>
                                        </p:tav>
                                      </p:tavLst>
                                    </p:anim>
                                    <p:anim calcmode="lin" valueType="num">
                                      <p:cBhvr additive="base">
                                        <p:cTn id="18" dur="500" fill="hold"/>
                                        <p:tgtEl>
                                          <p:spTgt spid="25"/>
                                        </p:tgtEl>
                                        <p:attrNameLst>
                                          <p:attrName>ppt_y</p:attrName>
                                        </p:attrNameLst>
                                      </p:cBhvr>
                                      <p:tavLst>
                                        <p:tav tm="0">
                                          <p:val>
                                            <p:strVal val="#ppt_y"/>
                                          </p:val>
                                        </p:tav>
                                        <p:tav tm="100000">
                                          <p:val>
                                            <p:strVal val="#ppt_y"/>
                                          </p:val>
                                        </p:tav>
                                      </p:tavLst>
                                    </p:anim>
                                  </p:childTnLst>
                                </p:cTn>
                              </p:par>
                            </p:childTnLst>
                          </p:cTn>
                        </p:par>
                        <p:par>
                          <p:cTn id="19" fill="hold">
                            <p:stCondLst>
                              <p:cond delay="1500"/>
                            </p:stCondLst>
                            <p:childTnLst>
                              <p:par>
                                <p:cTn id="20" presetID="2" presetClass="entr" presetSubtype="8" fill="hold" nodeType="afterEffect">
                                  <p:stCondLst>
                                    <p:cond delay="0"/>
                                  </p:stCondLst>
                                  <p:childTnLst>
                                    <p:set>
                                      <p:cBhvr>
                                        <p:cTn id="21" dur="1" fill="hold">
                                          <p:stCondLst>
                                            <p:cond delay="0"/>
                                          </p:stCondLst>
                                        </p:cTn>
                                        <p:tgtEl>
                                          <p:spTgt spid="28"/>
                                        </p:tgtEl>
                                        <p:attrNameLst>
                                          <p:attrName>style.visibility</p:attrName>
                                        </p:attrNameLst>
                                      </p:cBhvr>
                                      <p:to>
                                        <p:strVal val="visible"/>
                                      </p:to>
                                    </p:set>
                                    <p:anim calcmode="lin" valueType="num">
                                      <p:cBhvr additive="base">
                                        <p:cTn id="22" dur="500" fill="hold"/>
                                        <p:tgtEl>
                                          <p:spTgt spid="28"/>
                                        </p:tgtEl>
                                        <p:attrNameLst>
                                          <p:attrName>ppt_x</p:attrName>
                                        </p:attrNameLst>
                                      </p:cBhvr>
                                      <p:tavLst>
                                        <p:tav tm="0">
                                          <p:val>
                                            <p:strVal val="0-#ppt_w/2"/>
                                          </p:val>
                                        </p:tav>
                                        <p:tav tm="100000">
                                          <p:val>
                                            <p:strVal val="#ppt_x"/>
                                          </p:val>
                                        </p:tav>
                                      </p:tavLst>
                                    </p:anim>
                                    <p:anim calcmode="lin" valueType="num">
                                      <p:cBhvr additive="base">
                                        <p:cTn id="23" dur="500" fill="hold"/>
                                        <p:tgtEl>
                                          <p:spTgt spid="28"/>
                                        </p:tgtEl>
                                        <p:attrNameLst>
                                          <p:attrName>ppt_y</p:attrName>
                                        </p:attrNameLst>
                                      </p:cBhvr>
                                      <p:tavLst>
                                        <p:tav tm="0">
                                          <p:val>
                                            <p:strVal val="#ppt_y"/>
                                          </p:val>
                                        </p:tav>
                                        <p:tav tm="100000">
                                          <p:val>
                                            <p:strVal val="#ppt_y"/>
                                          </p:val>
                                        </p:tav>
                                      </p:tavLst>
                                    </p:anim>
                                  </p:childTnLst>
                                </p:cTn>
                              </p:par>
                            </p:childTnLst>
                          </p:cTn>
                        </p:par>
                        <p:par>
                          <p:cTn id="24" fill="hold">
                            <p:stCondLst>
                              <p:cond delay="2000"/>
                            </p:stCondLst>
                            <p:childTnLst>
                              <p:par>
                                <p:cTn id="25" presetID="2" presetClass="entr" presetSubtype="8" fill="hold" nodeType="afterEffect">
                                  <p:stCondLst>
                                    <p:cond delay="0"/>
                                  </p:stCondLst>
                                  <p:childTnLst>
                                    <p:set>
                                      <p:cBhvr>
                                        <p:cTn id="26" dur="1" fill="hold">
                                          <p:stCondLst>
                                            <p:cond delay="0"/>
                                          </p:stCondLst>
                                        </p:cTn>
                                        <p:tgtEl>
                                          <p:spTgt spid="26"/>
                                        </p:tgtEl>
                                        <p:attrNameLst>
                                          <p:attrName>style.visibility</p:attrName>
                                        </p:attrNameLst>
                                      </p:cBhvr>
                                      <p:to>
                                        <p:strVal val="visible"/>
                                      </p:to>
                                    </p:set>
                                    <p:anim calcmode="lin" valueType="num">
                                      <p:cBhvr additive="base">
                                        <p:cTn id="27" dur="500" fill="hold"/>
                                        <p:tgtEl>
                                          <p:spTgt spid="26"/>
                                        </p:tgtEl>
                                        <p:attrNameLst>
                                          <p:attrName>ppt_x</p:attrName>
                                        </p:attrNameLst>
                                      </p:cBhvr>
                                      <p:tavLst>
                                        <p:tav tm="0">
                                          <p:val>
                                            <p:strVal val="0-#ppt_w/2"/>
                                          </p:val>
                                        </p:tav>
                                        <p:tav tm="100000">
                                          <p:val>
                                            <p:strVal val="#ppt_x"/>
                                          </p:val>
                                        </p:tav>
                                      </p:tavLst>
                                    </p:anim>
                                    <p:anim calcmode="lin" valueType="num">
                                      <p:cBhvr additive="base">
                                        <p:cTn id="28" dur="500" fill="hold"/>
                                        <p:tgtEl>
                                          <p:spTgt spid="26"/>
                                        </p:tgtEl>
                                        <p:attrNameLst>
                                          <p:attrName>ppt_y</p:attrName>
                                        </p:attrNameLst>
                                      </p:cBhvr>
                                      <p:tavLst>
                                        <p:tav tm="0">
                                          <p:val>
                                            <p:strVal val="#ppt_y"/>
                                          </p:val>
                                        </p:tav>
                                        <p:tav tm="100000">
                                          <p:val>
                                            <p:strVal val="#ppt_y"/>
                                          </p:val>
                                        </p:tav>
                                      </p:tavLst>
                                    </p:anim>
                                  </p:childTnLst>
                                </p:cTn>
                              </p:par>
                            </p:childTnLst>
                          </p:cTn>
                        </p:par>
                        <p:par>
                          <p:cTn id="29" fill="hold">
                            <p:stCondLst>
                              <p:cond delay="2500"/>
                            </p:stCondLst>
                            <p:childTnLst>
                              <p:par>
                                <p:cTn id="30" presetID="2" presetClass="entr" presetSubtype="8" fill="hold" nodeType="afterEffect">
                                  <p:stCondLst>
                                    <p:cond delay="0"/>
                                  </p:stCondLst>
                                  <p:childTnLst>
                                    <p:set>
                                      <p:cBhvr>
                                        <p:cTn id="31" dur="1" fill="hold">
                                          <p:stCondLst>
                                            <p:cond delay="0"/>
                                          </p:stCondLst>
                                        </p:cTn>
                                        <p:tgtEl>
                                          <p:spTgt spid="29"/>
                                        </p:tgtEl>
                                        <p:attrNameLst>
                                          <p:attrName>style.visibility</p:attrName>
                                        </p:attrNameLst>
                                      </p:cBhvr>
                                      <p:to>
                                        <p:strVal val="visible"/>
                                      </p:to>
                                    </p:set>
                                    <p:anim calcmode="lin" valueType="num">
                                      <p:cBhvr additive="base">
                                        <p:cTn id="32" dur="500" fill="hold"/>
                                        <p:tgtEl>
                                          <p:spTgt spid="29"/>
                                        </p:tgtEl>
                                        <p:attrNameLst>
                                          <p:attrName>ppt_x</p:attrName>
                                        </p:attrNameLst>
                                      </p:cBhvr>
                                      <p:tavLst>
                                        <p:tav tm="0">
                                          <p:val>
                                            <p:strVal val="0-#ppt_w/2"/>
                                          </p:val>
                                        </p:tav>
                                        <p:tav tm="100000">
                                          <p:val>
                                            <p:strVal val="#ppt_x"/>
                                          </p:val>
                                        </p:tav>
                                      </p:tavLst>
                                    </p:anim>
                                    <p:anim calcmode="lin" valueType="num">
                                      <p:cBhvr additive="base">
                                        <p:cTn id="33" dur="500" fill="hold"/>
                                        <p:tgtEl>
                                          <p:spTgt spid="2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1" name="千图PPT彼岸天：ID 8661124库_组合 30"/>
          <p:cNvGrpSpPr/>
          <p:nvPr>
            <p:custDataLst>
              <p:tags r:id="rId1"/>
            </p:custDataLst>
          </p:nvPr>
        </p:nvGrpSpPr>
        <p:grpSpPr>
          <a:xfrm>
            <a:off x="4911442" y="1325652"/>
            <a:ext cx="3576401" cy="3525898"/>
            <a:chOff x="4911442" y="1325652"/>
            <a:chExt cx="3576401" cy="3525898"/>
          </a:xfrm>
        </p:grpSpPr>
        <p:sp>
          <p:nvSpPr>
            <p:cNvPr id="20" name="任意多边形: 形状 19"/>
            <p:cNvSpPr/>
            <p:nvPr/>
          </p:nvSpPr>
          <p:spPr>
            <a:xfrm rot="21412315" flipH="1">
              <a:off x="4911442" y="1399308"/>
              <a:ext cx="3435194" cy="3452242"/>
            </a:xfrm>
            <a:custGeom>
              <a:avLst/>
              <a:gdLst/>
              <a:ahLst/>
              <a:cxnLst>
                <a:cxn ang="0">
                  <a:pos x="wd2" y="hd2"/>
                </a:cxn>
                <a:cxn ang="5400000">
                  <a:pos x="wd2" y="hd2"/>
                </a:cxn>
                <a:cxn ang="10800000">
                  <a:pos x="wd2" y="hd2"/>
                </a:cxn>
                <a:cxn ang="16200000">
                  <a:pos x="wd2" y="hd2"/>
                </a:cxn>
              </a:cxnLst>
              <a:rect l="0" t="0" r="r" b="b"/>
              <a:pathLst>
                <a:path w="21600" h="21600" extrusionOk="0">
                  <a:moveTo>
                    <a:pt x="10838" y="0"/>
                  </a:moveTo>
                  <a:lnTo>
                    <a:pt x="0" y="21600"/>
                  </a:lnTo>
                  <a:lnTo>
                    <a:pt x="21600" y="18579"/>
                  </a:lnTo>
                  <a:cubicBezTo>
                    <a:pt x="21600" y="18579"/>
                    <a:pt x="10838" y="0"/>
                    <a:pt x="10838" y="0"/>
                  </a:cubicBezTo>
                  <a:close/>
                </a:path>
              </a:pathLst>
            </a:custGeom>
            <a:solidFill>
              <a:schemeClr val="accent1">
                <a:lumMod val="100000"/>
              </a:schemeClr>
            </a:solidFill>
            <a:ln w="12700" cap="flat">
              <a:noFill/>
              <a:miter lim="400000"/>
            </a:ln>
            <a:effectLst/>
          </p:spPr>
          <p:txBody>
            <a:bodyPr anchor="ctr"/>
            <a:lstStyle/>
            <a:p>
              <a:pPr algn="ctr"/>
              <a:endParaRPr/>
            </a:p>
          </p:txBody>
        </p:sp>
        <p:grpSp>
          <p:nvGrpSpPr>
            <p:cNvPr id="30" name="组合 29"/>
            <p:cNvGrpSpPr/>
            <p:nvPr/>
          </p:nvGrpSpPr>
          <p:grpSpPr>
            <a:xfrm>
              <a:off x="6621341" y="1325652"/>
              <a:ext cx="1866502" cy="3477329"/>
              <a:chOff x="6621341" y="1325652"/>
              <a:chExt cx="1866502" cy="3477329"/>
            </a:xfrm>
          </p:grpSpPr>
          <p:sp>
            <p:nvSpPr>
              <p:cNvPr id="19" name="任意多边形: 形状 18"/>
              <p:cNvSpPr/>
              <p:nvPr/>
            </p:nvSpPr>
            <p:spPr>
              <a:xfrm rot="21412315" flipH="1">
                <a:off x="6621341" y="1325652"/>
                <a:ext cx="1866502" cy="3477329"/>
              </a:xfrm>
              <a:custGeom>
                <a:avLst/>
                <a:gdLst/>
                <a:ahLst/>
                <a:cxnLst>
                  <a:cxn ang="0">
                    <a:pos x="wd2" y="hd2"/>
                  </a:cxn>
                  <a:cxn ang="5400000">
                    <a:pos x="wd2" y="hd2"/>
                  </a:cxn>
                  <a:cxn ang="10800000">
                    <a:pos x="wd2" y="hd2"/>
                  </a:cxn>
                  <a:cxn ang="16200000">
                    <a:pos x="wd2" y="hd2"/>
                  </a:cxn>
                </a:cxnLst>
                <a:rect l="0" t="0" r="r" b="b"/>
                <a:pathLst>
                  <a:path w="21600" h="21600" extrusionOk="0">
                    <a:moveTo>
                      <a:pt x="19642" y="0"/>
                    </a:moveTo>
                    <a:lnTo>
                      <a:pt x="0" y="21117"/>
                    </a:lnTo>
                    <a:lnTo>
                      <a:pt x="1654" y="21600"/>
                    </a:lnTo>
                    <a:lnTo>
                      <a:pt x="21600" y="156"/>
                    </a:lnTo>
                    <a:lnTo>
                      <a:pt x="19642" y="0"/>
                    </a:lnTo>
                    <a:close/>
                  </a:path>
                </a:pathLst>
              </a:custGeom>
              <a:solidFill>
                <a:schemeClr val="tx2">
                  <a:lumMod val="20000"/>
                  <a:lumOff val="80000"/>
                </a:schemeClr>
              </a:solidFill>
              <a:ln w="6350" cap="flat">
                <a:solidFill>
                  <a:srgbClr val="CFCFCF"/>
                </a:solidFill>
                <a:prstDash val="solid"/>
                <a:miter lim="400000"/>
              </a:ln>
              <a:effectLst/>
            </p:spPr>
            <p:txBody>
              <a:bodyPr anchor="ctr"/>
              <a:lstStyle/>
              <a:p>
                <a:pPr algn="ctr"/>
                <a:endParaRPr/>
              </a:p>
            </p:txBody>
          </p:sp>
          <p:sp>
            <p:nvSpPr>
              <p:cNvPr id="13" name="椭圆 12"/>
              <p:cNvSpPr/>
              <p:nvPr/>
            </p:nvSpPr>
            <p:spPr>
              <a:xfrm>
                <a:off x="7197120" y="2715757"/>
                <a:ext cx="887206" cy="887204"/>
              </a:xfrm>
              <a:prstGeom prst="ellipse">
                <a:avLst/>
              </a:prstGeom>
              <a:solidFill>
                <a:schemeClr val="bg1"/>
              </a:solidFill>
              <a:ln w="9525" cap="flat">
                <a:solidFill>
                  <a:srgbClr val="CFCFCF"/>
                </a:solidFill>
                <a:prstDash val="solid"/>
                <a:miter lim="400000"/>
              </a:ln>
              <a:effectLst/>
            </p:spPr>
            <p:txBody>
              <a:bodyPr wrap="none" lIns="25400" tIns="25400" rIns="25400" bIns="25400" anchor="ctr">
                <a:normAutofit/>
              </a:bodyPr>
              <a:lstStyle/>
              <a:p>
                <a:pPr algn="ctr">
                  <a:defRPr sz="3200">
                    <a:solidFill>
                      <a:srgbClr val="FFFFFF"/>
                    </a:solidFill>
                  </a:defRPr>
                </a:pPr>
                <a:r>
                  <a:rPr lang="en-US" altLang="zh-CN" sz="2800" b="1">
                    <a:solidFill>
                      <a:schemeClr val="accent1">
                        <a:lumMod val="100000"/>
                      </a:schemeClr>
                    </a:solidFill>
                  </a:rPr>
                  <a:t>1</a:t>
                </a:r>
                <a:endParaRPr lang="en-US" altLang="zh-CN" sz="2800" b="1" dirty="0">
                  <a:solidFill>
                    <a:schemeClr val="accent1">
                      <a:lumMod val="100000"/>
                    </a:schemeClr>
                  </a:solidFill>
                </a:endParaRPr>
              </a:p>
            </p:txBody>
          </p:sp>
        </p:grpSp>
      </p:grpSp>
      <p:grpSp>
        <p:nvGrpSpPr>
          <p:cNvPr id="29" name="千图PPT彼岸天：ID 8661124库_组合 28"/>
          <p:cNvGrpSpPr/>
          <p:nvPr>
            <p:custDataLst>
              <p:tags r:id="rId2"/>
            </p:custDataLst>
          </p:nvPr>
        </p:nvGrpSpPr>
        <p:grpSpPr>
          <a:xfrm>
            <a:off x="4803981" y="2419440"/>
            <a:ext cx="2686405" cy="2827387"/>
            <a:chOff x="4803981" y="2419440"/>
            <a:chExt cx="2686405" cy="2827387"/>
          </a:xfrm>
        </p:grpSpPr>
        <p:sp>
          <p:nvSpPr>
            <p:cNvPr id="21" name="任意多边形: 形状 20"/>
            <p:cNvSpPr/>
            <p:nvPr/>
          </p:nvSpPr>
          <p:spPr>
            <a:xfrm rot="21412315" flipH="1">
              <a:off x="5943086" y="2419440"/>
              <a:ext cx="1292391" cy="2380500"/>
            </a:xfrm>
            <a:custGeom>
              <a:avLst/>
              <a:gdLst/>
              <a:ahLst/>
              <a:cxnLst>
                <a:cxn ang="0">
                  <a:pos x="wd2" y="hd2"/>
                </a:cxn>
                <a:cxn ang="5400000">
                  <a:pos x="wd2" y="hd2"/>
                </a:cxn>
                <a:cxn ang="10800000">
                  <a:pos x="wd2" y="hd2"/>
                </a:cxn>
                <a:cxn ang="16200000">
                  <a:pos x="wd2" y="hd2"/>
                </a:cxn>
              </a:cxnLst>
              <a:rect l="0" t="0" r="r" b="b"/>
              <a:pathLst>
                <a:path w="21600" h="21600" extrusionOk="0">
                  <a:moveTo>
                    <a:pt x="19211" y="0"/>
                  </a:moveTo>
                  <a:lnTo>
                    <a:pt x="0" y="20894"/>
                  </a:lnTo>
                  <a:lnTo>
                    <a:pt x="2389" y="21600"/>
                  </a:lnTo>
                  <a:lnTo>
                    <a:pt x="21600" y="706"/>
                  </a:lnTo>
                  <a:cubicBezTo>
                    <a:pt x="21600" y="706"/>
                    <a:pt x="19211" y="0"/>
                    <a:pt x="19211" y="0"/>
                  </a:cubicBezTo>
                  <a:close/>
                </a:path>
              </a:pathLst>
            </a:custGeom>
            <a:solidFill>
              <a:schemeClr val="tx2">
                <a:lumMod val="20000"/>
                <a:lumOff val="80000"/>
              </a:schemeClr>
            </a:solidFill>
            <a:ln w="6350" cap="flat">
              <a:solidFill>
                <a:srgbClr val="CFCFCF"/>
              </a:solidFill>
              <a:prstDash val="solid"/>
              <a:miter lim="400000"/>
            </a:ln>
            <a:effectLst/>
          </p:spPr>
          <p:txBody>
            <a:bodyPr anchor="ctr"/>
            <a:lstStyle/>
            <a:p>
              <a:pPr algn="ctr"/>
              <a:endParaRPr/>
            </a:p>
          </p:txBody>
        </p:sp>
        <p:sp>
          <p:nvSpPr>
            <p:cNvPr id="22" name="任意多边形: 形状 21"/>
            <p:cNvSpPr/>
            <p:nvPr/>
          </p:nvSpPr>
          <p:spPr>
            <a:xfrm rot="21412315" flipH="1">
              <a:off x="4803981" y="2531691"/>
              <a:ext cx="2291210" cy="2302736"/>
            </a:xfrm>
            <a:custGeom>
              <a:avLst/>
              <a:gdLst/>
              <a:ahLst/>
              <a:cxnLst>
                <a:cxn ang="0">
                  <a:pos x="wd2" y="hd2"/>
                </a:cxn>
                <a:cxn ang="5400000">
                  <a:pos x="wd2" y="hd2"/>
                </a:cxn>
                <a:cxn ang="10800000">
                  <a:pos x="wd2" y="hd2"/>
                </a:cxn>
                <a:cxn ang="16200000">
                  <a:pos x="wd2" y="hd2"/>
                </a:cxn>
              </a:cxnLst>
              <a:rect l="0" t="0" r="r" b="b"/>
              <a:pathLst>
                <a:path w="21600" h="21600" extrusionOk="0">
                  <a:moveTo>
                    <a:pt x="10836" y="0"/>
                  </a:moveTo>
                  <a:lnTo>
                    <a:pt x="0" y="21600"/>
                  </a:lnTo>
                  <a:lnTo>
                    <a:pt x="21600" y="18579"/>
                  </a:lnTo>
                  <a:cubicBezTo>
                    <a:pt x="21600" y="18579"/>
                    <a:pt x="10836" y="0"/>
                    <a:pt x="10836" y="0"/>
                  </a:cubicBezTo>
                  <a:close/>
                </a:path>
              </a:pathLst>
            </a:custGeom>
            <a:solidFill>
              <a:schemeClr val="accent2">
                <a:lumMod val="100000"/>
              </a:schemeClr>
            </a:solidFill>
            <a:ln w="12700" cap="flat">
              <a:noFill/>
              <a:miter lim="400000"/>
            </a:ln>
            <a:effectLst/>
          </p:spPr>
          <p:txBody>
            <a:bodyPr anchor="ctr"/>
            <a:lstStyle/>
            <a:p>
              <a:pPr algn="ctr"/>
              <a:endParaRPr/>
            </a:p>
          </p:txBody>
        </p:sp>
        <p:sp>
          <p:nvSpPr>
            <p:cNvPr id="15" name="椭圆 14"/>
            <p:cNvSpPr/>
            <p:nvPr/>
          </p:nvSpPr>
          <p:spPr>
            <a:xfrm>
              <a:off x="6603180" y="4359623"/>
              <a:ext cx="887206" cy="887204"/>
            </a:xfrm>
            <a:prstGeom prst="ellipse">
              <a:avLst/>
            </a:prstGeom>
            <a:solidFill>
              <a:schemeClr val="bg1"/>
            </a:solidFill>
            <a:ln w="9525" cap="flat">
              <a:solidFill>
                <a:srgbClr val="CFCFCF"/>
              </a:solidFill>
              <a:prstDash val="solid"/>
              <a:miter lim="400000"/>
            </a:ln>
            <a:effectLst/>
          </p:spPr>
          <p:txBody>
            <a:bodyPr wrap="none" lIns="25400" tIns="25400" rIns="25400" bIns="25400" anchor="ctr">
              <a:normAutofit/>
            </a:bodyPr>
            <a:lstStyle/>
            <a:p>
              <a:pPr algn="ctr">
                <a:defRPr sz="3200">
                  <a:solidFill>
                    <a:srgbClr val="FFFFFF"/>
                  </a:solidFill>
                </a:defRPr>
              </a:pPr>
              <a:r>
                <a:rPr lang="en-US" altLang="zh-CN" sz="2800" b="1">
                  <a:solidFill>
                    <a:schemeClr val="accent2">
                      <a:lumMod val="100000"/>
                    </a:schemeClr>
                  </a:solidFill>
                </a:rPr>
                <a:t>2</a:t>
              </a:r>
            </a:p>
          </p:txBody>
        </p:sp>
      </p:grpSp>
      <p:grpSp>
        <p:nvGrpSpPr>
          <p:cNvPr id="27" name="千图PPT彼岸天：ID 8661124库_组合 26"/>
          <p:cNvGrpSpPr/>
          <p:nvPr>
            <p:custDataLst>
              <p:tags r:id="rId3"/>
            </p:custDataLst>
          </p:nvPr>
        </p:nvGrpSpPr>
        <p:grpSpPr>
          <a:xfrm>
            <a:off x="8321087" y="2796800"/>
            <a:ext cx="2353984" cy="806161"/>
            <a:chOff x="8321087" y="2796800"/>
            <a:chExt cx="2353984" cy="806161"/>
          </a:xfrm>
        </p:grpSpPr>
        <p:sp>
          <p:nvSpPr>
            <p:cNvPr id="10" name="矩形 9"/>
            <p:cNvSpPr/>
            <p:nvPr/>
          </p:nvSpPr>
          <p:spPr>
            <a:xfrm>
              <a:off x="8321087" y="3099341"/>
              <a:ext cx="2352943" cy="503620"/>
            </a:xfrm>
            <a:prstGeom prst="rect">
              <a:avLst/>
            </a:prstGeom>
            <a:noFill/>
            <a:ln w="12700" cap="flat">
              <a:noFill/>
              <a:miter lim="400000"/>
            </a:ln>
            <a:effectLst/>
          </p:spPr>
          <p:txBody>
            <a:bodyPr wrap="square" lIns="0" tIns="0" rIns="0" bIns="0" anchor="t">
              <a:normAutofit fontScale="92500"/>
            </a:bodyPr>
            <a:lstStyle/>
            <a:p>
              <a:pPr>
                <a:lnSpc>
                  <a:spcPct val="120000"/>
                </a:lnSpc>
              </a:pPr>
              <a:r>
                <a:rPr lang="zh-CN" altLang="en-US" sz="1200" dirty="0" smtClean="0">
                  <a:solidFill>
                    <a:sysClr val="windowText" lastClr="000000"/>
                  </a:solidFill>
                </a:rPr>
                <a:t>点击此处更换文本点击此处更换文本点击此处更换文本点击此处更换文本</a:t>
              </a:r>
              <a:endParaRPr sz="1200" dirty="0">
                <a:solidFill>
                  <a:sysClr val="windowText" lastClr="000000"/>
                </a:solidFill>
              </a:endParaRPr>
            </a:p>
          </p:txBody>
        </p:sp>
        <p:sp>
          <p:nvSpPr>
            <p:cNvPr id="16" name="矩形 15"/>
            <p:cNvSpPr/>
            <p:nvPr/>
          </p:nvSpPr>
          <p:spPr>
            <a:xfrm>
              <a:off x="8322128" y="2796800"/>
              <a:ext cx="2352943" cy="281464"/>
            </a:xfrm>
            <a:prstGeom prst="rect">
              <a:avLst/>
            </a:prstGeom>
            <a:noFill/>
            <a:ln w="12700" cap="flat">
              <a:noFill/>
              <a:miter lim="400000"/>
            </a:ln>
            <a:effectLst/>
          </p:spPr>
          <p:txBody>
            <a:bodyPr wrap="none" lIns="0" tIns="0" rIns="0" bIns="0" anchor="ctr">
              <a:normAutofit/>
            </a:bodyPr>
            <a:lstStyle/>
            <a:p>
              <a:r>
                <a:rPr lang="zh-CN" altLang="en-US" sz="1500" b="1" dirty="0">
                  <a:solidFill>
                    <a:schemeClr val="accent1">
                      <a:lumMod val="100000"/>
                    </a:schemeClr>
                  </a:solidFill>
                </a:rPr>
                <a:t>输入标题文本</a:t>
              </a:r>
            </a:p>
          </p:txBody>
        </p:sp>
      </p:grpSp>
      <p:grpSp>
        <p:nvGrpSpPr>
          <p:cNvPr id="25" name="千图PPT彼岸天：ID 8661124库_组合 24"/>
          <p:cNvGrpSpPr/>
          <p:nvPr>
            <p:custDataLst>
              <p:tags r:id="rId4"/>
            </p:custDataLst>
          </p:nvPr>
        </p:nvGrpSpPr>
        <p:grpSpPr>
          <a:xfrm>
            <a:off x="2943049" y="5055931"/>
            <a:ext cx="2353984" cy="837701"/>
            <a:chOff x="2943049" y="5055931"/>
            <a:chExt cx="2353984" cy="837701"/>
          </a:xfrm>
        </p:grpSpPr>
        <p:sp>
          <p:nvSpPr>
            <p:cNvPr id="11" name="矩形 10"/>
            <p:cNvSpPr/>
            <p:nvPr/>
          </p:nvSpPr>
          <p:spPr>
            <a:xfrm>
              <a:off x="2943049" y="5358471"/>
              <a:ext cx="2352943" cy="535161"/>
            </a:xfrm>
            <a:prstGeom prst="rect">
              <a:avLst/>
            </a:prstGeom>
            <a:noFill/>
            <a:ln w="12700" cap="flat">
              <a:noFill/>
              <a:miter lim="400000"/>
            </a:ln>
            <a:effectLst/>
          </p:spPr>
          <p:txBody>
            <a:bodyPr wrap="square" lIns="0" tIns="0" rIns="0" bIns="0" anchor="t">
              <a:normAutofit fontScale="92500"/>
            </a:bodyPr>
            <a:lstStyle/>
            <a:p>
              <a:pPr>
                <a:lnSpc>
                  <a:spcPct val="120000"/>
                </a:lnSpc>
              </a:pPr>
              <a:r>
                <a:rPr lang="zh-CN" altLang="en-US" sz="1200" dirty="0" smtClean="0">
                  <a:solidFill>
                    <a:sysClr val="windowText" lastClr="000000"/>
                  </a:solidFill>
                </a:rPr>
                <a:t>点击此处更换文本点击此处更换文本点击此处更换文本点击此处更换文本</a:t>
              </a:r>
              <a:endParaRPr sz="1200" dirty="0">
                <a:solidFill>
                  <a:sysClr val="windowText" lastClr="000000"/>
                </a:solidFill>
              </a:endParaRPr>
            </a:p>
          </p:txBody>
        </p:sp>
        <p:sp>
          <p:nvSpPr>
            <p:cNvPr id="17" name="矩形 16"/>
            <p:cNvSpPr/>
            <p:nvPr/>
          </p:nvSpPr>
          <p:spPr>
            <a:xfrm>
              <a:off x="2944090" y="5055931"/>
              <a:ext cx="2352943" cy="281464"/>
            </a:xfrm>
            <a:prstGeom prst="rect">
              <a:avLst/>
            </a:prstGeom>
            <a:noFill/>
            <a:ln w="12700" cap="flat">
              <a:noFill/>
              <a:miter lim="400000"/>
            </a:ln>
            <a:effectLst/>
          </p:spPr>
          <p:txBody>
            <a:bodyPr wrap="none" lIns="0" tIns="0" rIns="0" bIns="0" anchor="ctr">
              <a:normAutofit/>
            </a:bodyPr>
            <a:lstStyle/>
            <a:p>
              <a:r>
                <a:rPr lang="zh-CN" altLang="en-US" sz="1500" b="1" dirty="0">
                  <a:solidFill>
                    <a:schemeClr val="accent3">
                      <a:lumMod val="100000"/>
                    </a:schemeClr>
                  </a:solidFill>
                </a:rPr>
                <a:t>输入标题文本</a:t>
              </a:r>
            </a:p>
          </p:txBody>
        </p:sp>
      </p:grpSp>
      <p:grpSp>
        <p:nvGrpSpPr>
          <p:cNvPr id="26" name="千图PPT彼岸天：ID 8661124库_组合 25"/>
          <p:cNvGrpSpPr/>
          <p:nvPr>
            <p:custDataLst>
              <p:tags r:id="rId5"/>
            </p:custDataLst>
          </p:nvPr>
        </p:nvGrpSpPr>
        <p:grpSpPr>
          <a:xfrm>
            <a:off x="7860196" y="5055931"/>
            <a:ext cx="2353984" cy="837701"/>
            <a:chOff x="7860196" y="5055931"/>
            <a:chExt cx="2353984" cy="837701"/>
          </a:xfrm>
        </p:grpSpPr>
        <p:sp>
          <p:nvSpPr>
            <p:cNvPr id="12" name="矩形 11"/>
            <p:cNvSpPr/>
            <p:nvPr/>
          </p:nvSpPr>
          <p:spPr>
            <a:xfrm>
              <a:off x="7860196" y="5358472"/>
              <a:ext cx="2352943" cy="535160"/>
            </a:xfrm>
            <a:prstGeom prst="rect">
              <a:avLst/>
            </a:prstGeom>
            <a:noFill/>
            <a:ln w="12700" cap="flat">
              <a:noFill/>
              <a:miter lim="400000"/>
            </a:ln>
            <a:effectLst/>
          </p:spPr>
          <p:txBody>
            <a:bodyPr wrap="square" lIns="0" tIns="0" rIns="0" bIns="0" anchor="t">
              <a:normAutofit fontScale="92500"/>
            </a:bodyPr>
            <a:lstStyle/>
            <a:p>
              <a:pPr>
                <a:lnSpc>
                  <a:spcPct val="120000"/>
                </a:lnSpc>
              </a:pPr>
              <a:r>
                <a:rPr lang="zh-CN" altLang="en-US" sz="1200" dirty="0" smtClean="0">
                  <a:solidFill>
                    <a:sysClr val="windowText" lastClr="000000"/>
                  </a:solidFill>
                </a:rPr>
                <a:t>点击此处更换文本点击此处更换文本点击此处更换文本点击此处更换文本</a:t>
              </a:r>
              <a:endParaRPr sz="1200" dirty="0">
                <a:solidFill>
                  <a:sysClr val="windowText" lastClr="000000"/>
                </a:solidFill>
              </a:endParaRPr>
            </a:p>
          </p:txBody>
        </p:sp>
        <p:sp>
          <p:nvSpPr>
            <p:cNvPr id="18" name="矩形 17"/>
            <p:cNvSpPr/>
            <p:nvPr/>
          </p:nvSpPr>
          <p:spPr>
            <a:xfrm>
              <a:off x="7861237" y="5055931"/>
              <a:ext cx="2352943" cy="281464"/>
            </a:xfrm>
            <a:prstGeom prst="rect">
              <a:avLst/>
            </a:prstGeom>
            <a:noFill/>
            <a:ln w="12700" cap="flat">
              <a:noFill/>
              <a:miter lim="400000"/>
            </a:ln>
            <a:effectLst/>
          </p:spPr>
          <p:txBody>
            <a:bodyPr wrap="none" lIns="0" tIns="0" rIns="0" bIns="0" anchor="ctr">
              <a:normAutofit/>
            </a:bodyPr>
            <a:lstStyle/>
            <a:p>
              <a:r>
                <a:rPr lang="zh-CN" altLang="en-US" sz="1500" b="1" dirty="0">
                  <a:solidFill>
                    <a:schemeClr val="accent2">
                      <a:lumMod val="100000"/>
                    </a:schemeClr>
                  </a:solidFill>
                </a:rPr>
                <a:t>输入标题文本</a:t>
              </a:r>
            </a:p>
          </p:txBody>
        </p:sp>
      </p:grpSp>
      <p:grpSp>
        <p:nvGrpSpPr>
          <p:cNvPr id="2" name="千图PPT彼岸天：ID 8661124库_组合 1"/>
          <p:cNvGrpSpPr/>
          <p:nvPr>
            <p:custDataLst>
              <p:tags r:id="rId6"/>
            </p:custDataLst>
          </p:nvPr>
        </p:nvGrpSpPr>
        <p:grpSpPr>
          <a:xfrm>
            <a:off x="1055440" y="2342744"/>
            <a:ext cx="4265655" cy="1564640"/>
            <a:chOff x="1055440" y="2342744"/>
            <a:chExt cx="4265655" cy="1564640"/>
          </a:xfrm>
        </p:grpSpPr>
        <p:sp>
          <p:nvSpPr>
            <p:cNvPr id="8" name="文本框 8"/>
            <p:cNvSpPr txBox="1"/>
            <p:nvPr/>
          </p:nvSpPr>
          <p:spPr>
            <a:xfrm>
              <a:off x="1305561" y="2435359"/>
              <a:ext cx="3514249" cy="452261"/>
            </a:xfrm>
            <a:prstGeom prst="rect">
              <a:avLst/>
            </a:prstGeom>
            <a:noFill/>
          </p:spPr>
          <p:txBody>
            <a:bodyPr wrap="none" lIns="0" tIns="0" rIns="0" bIns="0" anchor="ctr">
              <a:normAutofit/>
            </a:bodyPr>
            <a:lstStyle/>
            <a:p>
              <a:r>
                <a:rPr lang="zh-CN" altLang="en-US" sz="2400" b="1" dirty="0">
                  <a:solidFill>
                    <a:schemeClr val="tx1">
                      <a:lumMod val="75000"/>
                      <a:lumOff val="25000"/>
                    </a:schemeClr>
                  </a:solidFill>
                </a:rPr>
                <a:t>输入标题文本</a:t>
              </a:r>
            </a:p>
          </p:txBody>
        </p:sp>
        <p:sp>
          <p:nvSpPr>
            <p:cNvPr id="9" name="矩形 8"/>
            <p:cNvSpPr/>
            <p:nvPr/>
          </p:nvSpPr>
          <p:spPr>
            <a:xfrm>
              <a:off x="1305561" y="2981603"/>
              <a:ext cx="3396491" cy="811452"/>
            </a:xfrm>
            <a:prstGeom prst="rect">
              <a:avLst/>
            </a:prstGeom>
            <a:ln w="12700">
              <a:miter lim="400000"/>
            </a:ln>
          </p:spPr>
          <p:txBody>
            <a:bodyPr wrap="square" lIns="0" tIns="0" rIns="0" bIns="0">
              <a:normAutofit fontScale="92500"/>
            </a:bodyPr>
            <a:lstStyle/>
            <a:p>
              <a:pPr>
                <a:lnSpc>
                  <a:spcPct val="120000"/>
                </a:lnSpc>
              </a:pPr>
              <a:r>
                <a:rPr lang="zh-CN" altLang="en-US" sz="1200" dirty="0" smtClean="0">
                  <a:solidFill>
                    <a:schemeClr val="tx1"/>
                  </a:solidFill>
                </a:rPr>
                <a:t>点击此处更换文本点击此处更换文本点击此处更换文本点击此处更换文本点击此处更换文本点击此处更换文本点击此处更换文本点击此处更换文本点击此处更换文本点击此处更换文本点击此处更换文本点击此处更换文本</a:t>
              </a:r>
              <a:endParaRPr sz="1200" dirty="0">
                <a:solidFill>
                  <a:schemeClr val="tx1"/>
                </a:solidFill>
              </a:endParaRPr>
            </a:p>
          </p:txBody>
        </p:sp>
        <p:cxnSp>
          <p:nvCxnSpPr>
            <p:cNvPr id="5" name="直接连接符 4"/>
            <p:cNvCxnSpPr/>
            <p:nvPr/>
          </p:nvCxnSpPr>
          <p:spPr>
            <a:xfrm>
              <a:off x="1055440" y="2342744"/>
              <a:ext cx="4265655" cy="0"/>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6" name="直接连接符 5"/>
            <p:cNvCxnSpPr/>
            <p:nvPr/>
          </p:nvCxnSpPr>
          <p:spPr>
            <a:xfrm>
              <a:off x="1055440" y="3907384"/>
              <a:ext cx="3607347" cy="0"/>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grpSp>
      <p:grpSp>
        <p:nvGrpSpPr>
          <p:cNvPr id="28" name="千图PPT彼岸天：ID 8661124库_组合 27"/>
          <p:cNvGrpSpPr/>
          <p:nvPr>
            <p:custDataLst>
              <p:tags r:id="rId7"/>
            </p:custDataLst>
          </p:nvPr>
        </p:nvGrpSpPr>
        <p:grpSpPr>
          <a:xfrm>
            <a:off x="4408786" y="3541037"/>
            <a:ext cx="1577784" cy="1703373"/>
            <a:chOff x="4408786" y="3541037"/>
            <a:chExt cx="1577784" cy="1703373"/>
          </a:xfrm>
        </p:grpSpPr>
        <p:sp>
          <p:nvSpPr>
            <p:cNvPr id="23" name="任意多边形: 形状 22"/>
            <p:cNvSpPr/>
            <p:nvPr/>
          </p:nvSpPr>
          <p:spPr>
            <a:xfrm rot="21412315" flipH="1">
              <a:off x="5263019" y="3541037"/>
              <a:ext cx="723551" cy="1240954"/>
            </a:xfrm>
            <a:custGeom>
              <a:avLst/>
              <a:gdLst/>
              <a:ahLst/>
              <a:cxnLst>
                <a:cxn ang="0">
                  <a:pos x="wd2" y="hd2"/>
                </a:cxn>
                <a:cxn ang="5400000">
                  <a:pos x="wd2" y="hd2"/>
                </a:cxn>
                <a:cxn ang="10800000">
                  <a:pos x="wd2" y="hd2"/>
                </a:cxn>
                <a:cxn ang="16200000">
                  <a:pos x="wd2" y="hd2"/>
                </a:cxn>
              </a:cxnLst>
              <a:rect l="0" t="0" r="r" b="b"/>
              <a:pathLst>
                <a:path w="21600" h="21600" extrusionOk="0">
                  <a:moveTo>
                    <a:pt x="17332" y="0"/>
                  </a:moveTo>
                  <a:lnTo>
                    <a:pt x="0" y="20246"/>
                  </a:lnTo>
                  <a:lnTo>
                    <a:pt x="4266" y="21600"/>
                  </a:lnTo>
                  <a:lnTo>
                    <a:pt x="21600" y="1354"/>
                  </a:lnTo>
                  <a:cubicBezTo>
                    <a:pt x="21600" y="1354"/>
                    <a:pt x="17332" y="0"/>
                    <a:pt x="17332" y="0"/>
                  </a:cubicBezTo>
                  <a:close/>
                </a:path>
              </a:pathLst>
            </a:custGeom>
            <a:solidFill>
              <a:schemeClr val="tx2">
                <a:lumMod val="20000"/>
                <a:lumOff val="80000"/>
              </a:schemeClr>
            </a:solidFill>
            <a:ln w="6350" cap="flat">
              <a:solidFill>
                <a:srgbClr val="CFCFCF"/>
              </a:solidFill>
              <a:prstDash val="solid"/>
              <a:miter lim="400000"/>
            </a:ln>
            <a:effectLst/>
          </p:spPr>
          <p:txBody>
            <a:bodyPr anchor="ctr"/>
            <a:lstStyle/>
            <a:p>
              <a:pPr algn="ctr"/>
              <a:endParaRPr/>
            </a:p>
          </p:txBody>
        </p:sp>
        <p:sp>
          <p:nvSpPr>
            <p:cNvPr id="24" name="任意多边形: 形状 23"/>
            <p:cNvSpPr/>
            <p:nvPr/>
          </p:nvSpPr>
          <p:spPr>
            <a:xfrm rot="21412315" flipH="1">
              <a:off x="4693661" y="3633670"/>
              <a:ext cx="1157280" cy="1163191"/>
            </a:xfrm>
            <a:custGeom>
              <a:avLst/>
              <a:gdLst/>
              <a:ahLst/>
              <a:cxnLst>
                <a:cxn ang="0">
                  <a:pos x="wd2" y="hd2"/>
                </a:cxn>
                <a:cxn ang="5400000">
                  <a:pos x="wd2" y="hd2"/>
                </a:cxn>
                <a:cxn ang="10800000">
                  <a:pos x="wd2" y="hd2"/>
                </a:cxn>
                <a:cxn ang="16200000">
                  <a:pos x="wd2" y="hd2"/>
                </a:cxn>
              </a:cxnLst>
              <a:rect l="0" t="0" r="r" b="b"/>
              <a:pathLst>
                <a:path w="21600" h="21600" extrusionOk="0">
                  <a:moveTo>
                    <a:pt x="10838" y="0"/>
                  </a:moveTo>
                  <a:lnTo>
                    <a:pt x="0" y="21600"/>
                  </a:lnTo>
                  <a:lnTo>
                    <a:pt x="21600" y="18579"/>
                  </a:lnTo>
                  <a:cubicBezTo>
                    <a:pt x="21600" y="18579"/>
                    <a:pt x="10838" y="0"/>
                    <a:pt x="10838" y="0"/>
                  </a:cubicBezTo>
                  <a:close/>
                </a:path>
              </a:pathLst>
            </a:custGeom>
            <a:solidFill>
              <a:schemeClr val="accent3">
                <a:lumMod val="100000"/>
              </a:schemeClr>
            </a:solidFill>
            <a:ln w="12700" cap="flat">
              <a:noFill/>
              <a:miter lim="400000"/>
            </a:ln>
            <a:effectLst/>
          </p:spPr>
          <p:txBody>
            <a:bodyPr anchor="ctr"/>
            <a:lstStyle/>
            <a:p>
              <a:pPr algn="ctr"/>
              <a:endParaRPr/>
            </a:p>
          </p:txBody>
        </p:sp>
        <p:sp>
          <p:nvSpPr>
            <p:cNvPr id="14" name="椭圆 13"/>
            <p:cNvSpPr/>
            <p:nvPr/>
          </p:nvSpPr>
          <p:spPr>
            <a:xfrm>
              <a:off x="4408786" y="4357206"/>
              <a:ext cx="887206" cy="887204"/>
            </a:xfrm>
            <a:prstGeom prst="ellipse">
              <a:avLst/>
            </a:prstGeom>
            <a:solidFill>
              <a:schemeClr val="bg1"/>
            </a:solidFill>
            <a:ln w="9525" cap="flat">
              <a:solidFill>
                <a:srgbClr val="CFCFCF"/>
              </a:solidFill>
              <a:prstDash val="solid"/>
              <a:miter lim="400000"/>
            </a:ln>
            <a:effectLst/>
          </p:spPr>
          <p:txBody>
            <a:bodyPr wrap="none" lIns="25400" tIns="25400" rIns="25400" bIns="25400" anchor="ctr">
              <a:normAutofit/>
            </a:bodyPr>
            <a:lstStyle/>
            <a:p>
              <a:pPr algn="ctr">
                <a:defRPr sz="3200">
                  <a:solidFill>
                    <a:srgbClr val="FFFFFF"/>
                  </a:solidFill>
                </a:defRPr>
              </a:pPr>
              <a:r>
                <a:rPr lang="en-US" altLang="zh-CN" sz="2800" b="1">
                  <a:solidFill>
                    <a:schemeClr val="accent3">
                      <a:lumMod val="100000"/>
                    </a:schemeClr>
                  </a:solidFill>
                </a:rPr>
                <a:t>3</a:t>
              </a:r>
              <a:endParaRPr lang="en-US" altLang="zh-CN" sz="2800" b="1" dirty="0">
                <a:solidFill>
                  <a:schemeClr val="accent3">
                    <a:lumMod val="100000"/>
                  </a:schemeClr>
                </a:solidFill>
              </a:endParaRPr>
            </a:p>
          </p:txBody>
        </p:sp>
      </p:grpSp>
      <p:sp>
        <p:nvSpPr>
          <p:cNvPr id="3" name="文本框 2"/>
          <p:cNvSpPr txBox="1"/>
          <p:nvPr userDrawn="1"/>
        </p:nvSpPr>
        <p:spPr>
          <a:xfrm>
            <a:off x="4216400" y="314990"/>
            <a:ext cx="3416320" cy="716222"/>
          </a:xfrm>
          <a:prstGeom prst="rect">
            <a:avLst/>
          </a:prstGeom>
          <a:noFill/>
        </p:spPr>
        <p:txBody>
          <a:bodyPr wrap="none" rtlCol="0" anchor="ctr">
            <a:spAutoFit/>
          </a:bodyPr>
          <a:lstStyle/>
          <a:p>
            <a:pPr>
              <a:lnSpc>
                <a:spcPct val="120000"/>
              </a:lnSpc>
            </a:pPr>
            <a:r>
              <a:rPr lang="zh-CN" altLang="en-US" sz="3600" dirty="0">
                <a:solidFill>
                  <a:sysClr val="windowText" lastClr="000000"/>
                </a:solidFill>
                <a:latin typeface="方正卡通简体" panose="03000509000000000000" pitchFamily="2" charset="-122"/>
                <a:ea typeface="方正卡通简体" panose="03000509000000000000" pitchFamily="2" charset="-122"/>
              </a:rPr>
              <a:t>请输入您的标题</a:t>
            </a:r>
          </a:p>
        </p:txBody>
      </p:sp>
    </p:spTree>
  </p:cSld>
  <p:clrMapOvr>
    <a:masterClrMapping/>
  </p:clrMapOvr>
  <mc:AlternateContent xmlns:mc="http://schemas.openxmlformats.org/markup-compatibility/2006" xmlns:p14="http://schemas.microsoft.com/office/powerpoint/2010/main">
    <mc:Choice Requires="p14">
      <p:transition spd="slow" p14:dur="1600" advClick="0" advTm="5000">
        <p14:prism isInverted="1"/>
      </p:transition>
    </mc:Choice>
    <mc:Fallback xmlns="">
      <p:transition spd="slow"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528" fill="hold" nodeType="afterEffect">
                                  <p:stCondLst>
                                    <p:cond delay="0"/>
                                  </p:stCondLst>
                                  <p:childTnLst>
                                    <p:set>
                                      <p:cBhvr>
                                        <p:cTn id="6" dur="1" fill="hold">
                                          <p:stCondLst>
                                            <p:cond delay="0"/>
                                          </p:stCondLst>
                                        </p:cTn>
                                        <p:tgtEl>
                                          <p:spTgt spid="28"/>
                                        </p:tgtEl>
                                        <p:attrNameLst>
                                          <p:attrName>style.visibility</p:attrName>
                                        </p:attrNameLst>
                                      </p:cBhvr>
                                      <p:to>
                                        <p:strVal val="visible"/>
                                      </p:to>
                                    </p:set>
                                    <p:anim calcmode="lin" valueType="num">
                                      <p:cBhvr>
                                        <p:cTn id="7" dur="500" fill="hold"/>
                                        <p:tgtEl>
                                          <p:spTgt spid="28"/>
                                        </p:tgtEl>
                                        <p:attrNameLst>
                                          <p:attrName>ppt_w</p:attrName>
                                        </p:attrNameLst>
                                      </p:cBhvr>
                                      <p:tavLst>
                                        <p:tav tm="0">
                                          <p:val>
                                            <p:fltVal val="0"/>
                                          </p:val>
                                        </p:tav>
                                        <p:tav tm="100000">
                                          <p:val>
                                            <p:strVal val="#ppt_w"/>
                                          </p:val>
                                        </p:tav>
                                      </p:tavLst>
                                    </p:anim>
                                    <p:anim calcmode="lin" valueType="num">
                                      <p:cBhvr>
                                        <p:cTn id="8" dur="500" fill="hold"/>
                                        <p:tgtEl>
                                          <p:spTgt spid="28"/>
                                        </p:tgtEl>
                                        <p:attrNameLst>
                                          <p:attrName>ppt_h</p:attrName>
                                        </p:attrNameLst>
                                      </p:cBhvr>
                                      <p:tavLst>
                                        <p:tav tm="0">
                                          <p:val>
                                            <p:fltVal val="0"/>
                                          </p:val>
                                        </p:tav>
                                        <p:tav tm="100000">
                                          <p:val>
                                            <p:strVal val="#ppt_h"/>
                                          </p:val>
                                        </p:tav>
                                      </p:tavLst>
                                    </p:anim>
                                    <p:animEffect transition="in" filter="fade">
                                      <p:cBhvr>
                                        <p:cTn id="9" dur="500"/>
                                        <p:tgtEl>
                                          <p:spTgt spid="28"/>
                                        </p:tgtEl>
                                      </p:cBhvr>
                                    </p:animEffect>
                                    <p:anim calcmode="lin" valueType="num">
                                      <p:cBhvr>
                                        <p:cTn id="10" dur="500" fill="hold"/>
                                        <p:tgtEl>
                                          <p:spTgt spid="28"/>
                                        </p:tgtEl>
                                        <p:attrNameLst>
                                          <p:attrName>ppt_x</p:attrName>
                                        </p:attrNameLst>
                                      </p:cBhvr>
                                      <p:tavLst>
                                        <p:tav tm="0">
                                          <p:val>
                                            <p:fltVal val="0.5"/>
                                          </p:val>
                                        </p:tav>
                                        <p:tav tm="100000">
                                          <p:val>
                                            <p:strVal val="#ppt_x"/>
                                          </p:val>
                                        </p:tav>
                                      </p:tavLst>
                                    </p:anim>
                                    <p:anim calcmode="lin" valueType="num">
                                      <p:cBhvr>
                                        <p:cTn id="11" dur="500" fill="hold"/>
                                        <p:tgtEl>
                                          <p:spTgt spid="28"/>
                                        </p:tgtEl>
                                        <p:attrNameLst>
                                          <p:attrName>ppt_y</p:attrName>
                                        </p:attrNameLst>
                                      </p:cBhvr>
                                      <p:tavLst>
                                        <p:tav tm="0">
                                          <p:val>
                                            <p:fltVal val="0.5"/>
                                          </p:val>
                                        </p:tav>
                                        <p:tav tm="100000">
                                          <p:val>
                                            <p:strVal val="#ppt_y"/>
                                          </p:val>
                                        </p:tav>
                                      </p:tavLst>
                                    </p:anim>
                                  </p:childTnLst>
                                </p:cTn>
                              </p:par>
                            </p:childTnLst>
                          </p:cTn>
                        </p:par>
                        <p:par>
                          <p:cTn id="12" fill="hold">
                            <p:stCondLst>
                              <p:cond delay="500"/>
                            </p:stCondLst>
                            <p:childTnLst>
                              <p:par>
                                <p:cTn id="13" presetID="53" presetClass="entr" presetSubtype="528" fill="hold" nodeType="afterEffect">
                                  <p:stCondLst>
                                    <p:cond delay="0"/>
                                  </p:stCondLst>
                                  <p:childTnLst>
                                    <p:set>
                                      <p:cBhvr>
                                        <p:cTn id="14" dur="1" fill="hold">
                                          <p:stCondLst>
                                            <p:cond delay="0"/>
                                          </p:stCondLst>
                                        </p:cTn>
                                        <p:tgtEl>
                                          <p:spTgt spid="29"/>
                                        </p:tgtEl>
                                        <p:attrNameLst>
                                          <p:attrName>style.visibility</p:attrName>
                                        </p:attrNameLst>
                                      </p:cBhvr>
                                      <p:to>
                                        <p:strVal val="visible"/>
                                      </p:to>
                                    </p:set>
                                    <p:anim calcmode="lin" valueType="num">
                                      <p:cBhvr>
                                        <p:cTn id="15" dur="500" fill="hold"/>
                                        <p:tgtEl>
                                          <p:spTgt spid="29"/>
                                        </p:tgtEl>
                                        <p:attrNameLst>
                                          <p:attrName>ppt_w</p:attrName>
                                        </p:attrNameLst>
                                      </p:cBhvr>
                                      <p:tavLst>
                                        <p:tav tm="0">
                                          <p:val>
                                            <p:fltVal val="0"/>
                                          </p:val>
                                        </p:tav>
                                        <p:tav tm="100000">
                                          <p:val>
                                            <p:strVal val="#ppt_w"/>
                                          </p:val>
                                        </p:tav>
                                      </p:tavLst>
                                    </p:anim>
                                    <p:anim calcmode="lin" valueType="num">
                                      <p:cBhvr>
                                        <p:cTn id="16" dur="500" fill="hold"/>
                                        <p:tgtEl>
                                          <p:spTgt spid="29"/>
                                        </p:tgtEl>
                                        <p:attrNameLst>
                                          <p:attrName>ppt_h</p:attrName>
                                        </p:attrNameLst>
                                      </p:cBhvr>
                                      <p:tavLst>
                                        <p:tav tm="0">
                                          <p:val>
                                            <p:fltVal val="0"/>
                                          </p:val>
                                        </p:tav>
                                        <p:tav tm="100000">
                                          <p:val>
                                            <p:strVal val="#ppt_h"/>
                                          </p:val>
                                        </p:tav>
                                      </p:tavLst>
                                    </p:anim>
                                    <p:animEffect transition="in" filter="fade">
                                      <p:cBhvr>
                                        <p:cTn id="17" dur="500"/>
                                        <p:tgtEl>
                                          <p:spTgt spid="29"/>
                                        </p:tgtEl>
                                      </p:cBhvr>
                                    </p:animEffect>
                                    <p:anim calcmode="lin" valueType="num">
                                      <p:cBhvr>
                                        <p:cTn id="18" dur="500" fill="hold"/>
                                        <p:tgtEl>
                                          <p:spTgt spid="29"/>
                                        </p:tgtEl>
                                        <p:attrNameLst>
                                          <p:attrName>ppt_x</p:attrName>
                                        </p:attrNameLst>
                                      </p:cBhvr>
                                      <p:tavLst>
                                        <p:tav tm="0">
                                          <p:val>
                                            <p:fltVal val="0.5"/>
                                          </p:val>
                                        </p:tav>
                                        <p:tav tm="100000">
                                          <p:val>
                                            <p:strVal val="#ppt_x"/>
                                          </p:val>
                                        </p:tav>
                                      </p:tavLst>
                                    </p:anim>
                                    <p:anim calcmode="lin" valueType="num">
                                      <p:cBhvr>
                                        <p:cTn id="19" dur="500" fill="hold"/>
                                        <p:tgtEl>
                                          <p:spTgt spid="29"/>
                                        </p:tgtEl>
                                        <p:attrNameLst>
                                          <p:attrName>ppt_y</p:attrName>
                                        </p:attrNameLst>
                                      </p:cBhvr>
                                      <p:tavLst>
                                        <p:tav tm="0">
                                          <p:val>
                                            <p:fltVal val="0.5"/>
                                          </p:val>
                                        </p:tav>
                                        <p:tav tm="100000">
                                          <p:val>
                                            <p:strVal val="#ppt_y"/>
                                          </p:val>
                                        </p:tav>
                                      </p:tavLst>
                                    </p:anim>
                                  </p:childTnLst>
                                </p:cTn>
                              </p:par>
                            </p:childTnLst>
                          </p:cTn>
                        </p:par>
                        <p:par>
                          <p:cTn id="20" fill="hold">
                            <p:stCondLst>
                              <p:cond delay="1000"/>
                            </p:stCondLst>
                            <p:childTnLst>
                              <p:par>
                                <p:cTn id="21" presetID="53" presetClass="entr" presetSubtype="528" fill="hold" nodeType="afterEffect">
                                  <p:stCondLst>
                                    <p:cond delay="0"/>
                                  </p:stCondLst>
                                  <p:childTnLst>
                                    <p:set>
                                      <p:cBhvr>
                                        <p:cTn id="22" dur="1" fill="hold">
                                          <p:stCondLst>
                                            <p:cond delay="0"/>
                                          </p:stCondLst>
                                        </p:cTn>
                                        <p:tgtEl>
                                          <p:spTgt spid="31"/>
                                        </p:tgtEl>
                                        <p:attrNameLst>
                                          <p:attrName>style.visibility</p:attrName>
                                        </p:attrNameLst>
                                      </p:cBhvr>
                                      <p:to>
                                        <p:strVal val="visible"/>
                                      </p:to>
                                    </p:set>
                                    <p:anim calcmode="lin" valueType="num">
                                      <p:cBhvr>
                                        <p:cTn id="23" dur="500" fill="hold"/>
                                        <p:tgtEl>
                                          <p:spTgt spid="31"/>
                                        </p:tgtEl>
                                        <p:attrNameLst>
                                          <p:attrName>ppt_w</p:attrName>
                                        </p:attrNameLst>
                                      </p:cBhvr>
                                      <p:tavLst>
                                        <p:tav tm="0">
                                          <p:val>
                                            <p:fltVal val="0"/>
                                          </p:val>
                                        </p:tav>
                                        <p:tav tm="100000">
                                          <p:val>
                                            <p:strVal val="#ppt_w"/>
                                          </p:val>
                                        </p:tav>
                                      </p:tavLst>
                                    </p:anim>
                                    <p:anim calcmode="lin" valueType="num">
                                      <p:cBhvr>
                                        <p:cTn id="24" dur="500" fill="hold"/>
                                        <p:tgtEl>
                                          <p:spTgt spid="31"/>
                                        </p:tgtEl>
                                        <p:attrNameLst>
                                          <p:attrName>ppt_h</p:attrName>
                                        </p:attrNameLst>
                                      </p:cBhvr>
                                      <p:tavLst>
                                        <p:tav tm="0">
                                          <p:val>
                                            <p:fltVal val="0"/>
                                          </p:val>
                                        </p:tav>
                                        <p:tav tm="100000">
                                          <p:val>
                                            <p:strVal val="#ppt_h"/>
                                          </p:val>
                                        </p:tav>
                                      </p:tavLst>
                                    </p:anim>
                                    <p:animEffect transition="in" filter="fade">
                                      <p:cBhvr>
                                        <p:cTn id="25" dur="500"/>
                                        <p:tgtEl>
                                          <p:spTgt spid="31"/>
                                        </p:tgtEl>
                                      </p:cBhvr>
                                    </p:animEffect>
                                    <p:anim calcmode="lin" valueType="num">
                                      <p:cBhvr>
                                        <p:cTn id="26" dur="500" fill="hold"/>
                                        <p:tgtEl>
                                          <p:spTgt spid="31"/>
                                        </p:tgtEl>
                                        <p:attrNameLst>
                                          <p:attrName>ppt_x</p:attrName>
                                        </p:attrNameLst>
                                      </p:cBhvr>
                                      <p:tavLst>
                                        <p:tav tm="0">
                                          <p:val>
                                            <p:fltVal val="0.5"/>
                                          </p:val>
                                        </p:tav>
                                        <p:tav tm="100000">
                                          <p:val>
                                            <p:strVal val="#ppt_x"/>
                                          </p:val>
                                        </p:tav>
                                      </p:tavLst>
                                    </p:anim>
                                    <p:anim calcmode="lin" valueType="num">
                                      <p:cBhvr>
                                        <p:cTn id="27" dur="500" fill="hold"/>
                                        <p:tgtEl>
                                          <p:spTgt spid="31"/>
                                        </p:tgtEl>
                                        <p:attrNameLst>
                                          <p:attrName>ppt_y</p:attrName>
                                        </p:attrNameLst>
                                      </p:cBhvr>
                                      <p:tavLst>
                                        <p:tav tm="0">
                                          <p:val>
                                            <p:fltVal val="0.5"/>
                                          </p:val>
                                        </p:tav>
                                        <p:tav tm="100000">
                                          <p:val>
                                            <p:strVal val="#ppt_y"/>
                                          </p:val>
                                        </p:tav>
                                      </p:tavLst>
                                    </p:anim>
                                  </p:childTnLst>
                                </p:cTn>
                              </p:par>
                            </p:childTnLst>
                          </p:cTn>
                        </p:par>
                        <p:par>
                          <p:cTn id="28" fill="hold">
                            <p:stCondLst>
                              <p:cond delay="1500"/>
                            </p:stCondLst>
                            <p:childTnLst>
                              <p:par>
                                <p:cTn id="29" presetID="53" presetClass="entr" presetSubtype="528" fill="hold" nodeType="afterEffect">
                                  <p:stCondLst>
                                    <p:cond delay="0"/>
                                  </p:stCondLst>
                                  <p:childTnLst>
                                    <p:set>
                                      <p:cBhvr>
                                        <p:cTn id="30" dur="1" fill="hold">
                                          <p:stCondLst>
                                            <p:cond delay="0"/>
                                          </p:stCondLst>
                                        </p:cTn>
                                        <p:tgtEl>
                                          <p:spTgt spid="2"/>
                                        </p:tgtEl>
                                        <p:attrNameLst>
                                          <p:attrName>style.visibility</p:attrName>
                                        </p:attrNameLst>
                                      </p:cBhvr>
                                      <p:to>
                                        <p:strVal val="visible"/>
                                      </p:to>
                                    </p:set>
                                    <p:anim calcmode="lin" valueType="num">
                                      <p:cBhvr>
                                        <p:cTn id="31" dur="500" fill="hold"/>
                                        <p:tgtEl>
                                          <p:spTgt spid="2"/>
                                        </p:tgtEl>
                                        <p:attrNameLst>
                                          <p:attrName>ppt_w</p:attrName>
                                        </p:attrNameLst>
                                      </p:cBhvr>
                                      <p:tavLst>
                                        <p:tav tm="0">
                                          <p:val>
                                            <p:fltVal val="0"/>
                                          </p:val>
                                        </p:tav>
                                        <p:tav tm="100000">
                                          <p:val>
                                            <p:strVal val="#ppt_w"/>
                                          </p:val>
                                        </p:tav>
                                      </p:tavLst>
                                    </p:anim>
                                    <p:anim calcmode="lin" valueType="num">
                                      <p:cBhvr>
                                        <p:cTn id="32" dur="500" fill="hold"/>
                                        <p:tgtEl>
                                          <p:spTgt spid="2"/>
                                        </p:tgtEl>
                                        <p:attrNameLst>
                                          <p:attrName>ppt_h</p:attrName>
                                        </p:attrNameLst>
                                      </p:cBhvr>
                                      <p:tavLst>
                                        <p:tav tm="0">
                                          <p:val>
                                            <p:fltVal val="0"/>
                                          </p:val>
                                        </p:tav>
                                        <p:tav tm="100000">
                                          <p:val>
                                            <p:strVal val="#ppt_h"/>
                                          </p:val>
                                        </p:tav>
                                      </p:tavLst>
                                    </p:anim>
                                    <p:animEffect transition="in" filter="fade">
                                      <p:cBhvr>
                                        <p:cTn id="33" dur="500"/>
                                        <p:tgtEl>
                                          <p:spTgt spid="2"/>
                                        </p:tgtEl>
                                      </p:cBhvr>
                                    </p:animEffect>
                                    <p:anim calcmode="lin" valueType="num">
                                      <p:cBhvr>
                                        <p:cTn id="34" dur="500" fill="hold"/>
                                        <p:tgtEl>
                                          <p:spTgt spid="2"/>
                                        </p:tgtEl>
                                        <p:attrNameLst>
                                          <p:attrName>ppt_x</p:attrName>
                                        </p:attrNameLst>
                                      </p:cBhvr>
                                      <p:tavLst>
                                        <p:tav tm="0">
                                          <p:val>
                                            <p:fltVal val="0.5"/>
                                          </p:val>
                                        </p:tav>
                                        <p:tav tm="100000">
                                          <p:val>
                                            <p:strVal val="#ppt_x"/>
                                          </p:val>
                                        </p:tav>
                                      </p:tavLst>
                                    </p:anim>
                                    <p:anim calcmode="lin" valueType="num">
                                      <p:cBhvr>
                                        <p:cTn id="35" dur="500" fill="hold"/>
                                        <p:tgtEl>
                                          <p:spTgt spid="2"/>
                                        </p:tgtEl>
                                        <p:attrNameLst>
                                          <p:attrName>ppt_y</p:attrName>
                                        </p:attrNameLst>
                                      </p:cBhvr>
                                      <p:tavLst>
                                        <p:tav tm="0">
                                          <p:val>
                                            <p:fltVal val="0.5"/>
                                          </p:val>
                                        </p:tav>
                                        <p:tav tm="100000">
                                          <p:val>
                                            <p:strVal val="#ppt_y"/>
                                          </p:val>
                                        </p:tav>
                                      </p:tavLst>
                                    </p:anim>
                                  </p:childTnLst>
                                </p:cTn>
                              </p:par>
                            </p:childTnLst>
                          </p:cTn>
                        </p:par>
                        <p:par>
                          <p:cTn id="36" fill="hold">
                            <p:stCondLst>
                              <p:cond delay="2000"/>
                            </p:stCondLst>
                            <p:childTnLst>
                              <p:par>
                                <p:cTn id="37" presetID="53" presetClass="entr" presetSubtype="528" fill="hold" nodeType="afterEffect">
                                  <p:stCondLst>
                                    <p:cond delay="0"/>
                                  </p:stCondLst>
                                  <p:childTnLst>
                                    <p:set>
                                      <p:cBhvr>
                                        <p:cTn id="38" dur="1" fill="hold">
                                          <p:stCondLst>
                                            <p:cond delay="0"/>
                                          </p:stCondLst>
                                        </p:cTn>
                                        <p:tgtEl>
                                          <p:spTgt spid="27"/>
                                        </p:tgtEl>
                                        <p:attrNameLst>
                                          <p:attrName>style.visibility</p:attrName>
                                        </p:attrNameLst>
                                      </p:cBhvr>
                                      <p:to>
                                        <p:strVal val="visible"/>
                                      </p:to>
                                    </p:set>
                                    <p:anim calcmode="lin" valueType="num">
                                      <p:cBhvr>
                                        <p:cTn id="39" dur="500" fill="hold"/>
                                        <p:tgtEl>
                                          <p:spTgt spid="27"/>
                                        </p:tgtEl>
                                        <p:attrNameLst>
                                          <p:attrName>ppt_w</p:attrName>
                                        </p:attrNameLst>
                                      </p:cBhvr>
                                      <p:tavLst>
                                        <p:tav tm="0">
                                          <p:val>
                                            <p:fltVal val="0"/>
                                          </p:val>
                                        </p:tav>
                                        <p:tav tm="100000">
                                          <p:val>
                                            <p:strVal val="#ppt_w"/>
                                          </p:val>
                                        </p:tav>
                                      </p:tavLst>
                                    </p:anim>
                                    <p:anim calcmode="lin" valueType="num">
                                      <p:cBhvr>
                                        <p:cTn id="40" dur="500" fill="hold"/>
                                        <p:tgtEl>
                                          <p:spTgt spid="27"/>
                                        </p:tgtEl>
                                        <p:attrNameLst>
                                          <p:attrName>ppt_h</p:attrName>
                                        </p:attrNameLst>
                                      </p:cBhvr>
                                      <p:tavLst>
                                        <p:tav tm="0">
                                          <p:val>
                                            <p:fltVal val="0"/>
                                          </p:val>
                                        </p:tav>
                                        <p:tav tm="100000">
                                          <p:val>
                                            <p:strVal val="#ppt_h"/>
                                          </p:val>
                                        </p:tav>
                                      </p:tavLst>
                                    </p:anim>
                                    <p:animEffect transition="in" filter="fade">
                                      <p:cBhvr>
                                        <p:cTn id="41" dur="500"/>
                                        <p:tgtEl>
                                          <p:spTgt spid="27"/>
                                        </p:tgtEl>
                                      </p:cBhvr>
                                    </p:animEffect>
                                    <p:anim calcmode="lin" valueType="num">
                                      <p:cBhvr>
                                        <p:cTn id="42" dur="500" fill="hold"/>
                                        <p:tgtEl>
                                          <p:spTgt spid="27"/>
                                        </p:tgtEl>
                                        <p:attrNameLst>
                                          <p:attrName>ppt_x</p:attrName>
                                        </p:attrNameLst>
                                      </p:cBhvr>
                                      <p:tavLst>
                                        <p:tav tm="0">
                                          <p:val>
                                            <p:fltVal val="0.5"/>
                                          </p:val>
                                        </p:tav>
                                        <p:tav tm="100000">
                                          <p:val>
                                            <p:strVal val="#ppt_x"/>
                                          </p:val>
                                        </p:tav>
                                      </p:tavLst>
                                    </p:anim>
                                    <p:anim calcmode="lin" valueType="num">
                                      <p:cBhvr>
                                        <p:cTn id="43" dur="500" fill="hold"/>
                                        <p:tgtEl>
                                          <p:spTgt spid="27"/>
                                        </p:tgtEl>
                                        <p:attrNameLst>
                                          <p:attrName>ppt_y</p:attrName>
                                        </p:attrNameLst>
                                      </p:cBhvr>
                                      <p:tavLst>
                                        <p:tav tm="0">
                                          <p:val>
                                            <p:fltVal val="0.5"/>
                                          </p:val>
                                        </p:tav>
                                        <p:tav tm="100000">
                                          <p:val>
                                            <p:strVal val="#ppt_y"/>
                                          </p:val>
                                        </p:tav>
                                      </p:tavLst>
                                    </p:anim>
                                  </p:childTnLst>
                                </p:cTn>
                              </p:par>
                            </p:childTnLst>
                          </p:cTn>
                        </p:par>
                        <p:par>
                          <p:cTn id="44" fill="hold">
                            <p:stCondLst>
                              <p:cond delay="2500"/>
                            </p:stCondLst>
                            <p:childTnLst>
                              <p:par>
                                <p:cTn id="45" presetID="53" presetClass="entr" presetSubtype="528" fill="hold" nodeType="afterEffect">
                                  <p:stCondLst>
                                    <p:cond delay="0"/>
                                  </p:stCondLst>
                                  <p:childTnLst>
                                    <p:set>
                                      <p:cBhvr>
                                        <p:cTn id="46" dur="1" fill="hold">
                                          <p:stCondLst>
                                            <p:cond delay="0"/>
                                          </p:stCondLst>
                                        </p:cTn>
                                        <p:tgtEl>
                                          <p:spTgt spid="26"/>
                                        </p:tgtEl>
                                        <p:attrNameLst>
                                          <p:attrName>style.visibility</p:attrName>
                                        </p:attrNameLst>
                                      </p:cBhvr>
                                      <p:to>
                                        <p:strVal val="visible"/>
                                      </p:to>
                                    </p:set>
                                    <p:anim calcmode="lin" valueType="num">
                                      <p:cBhvr>
                                        <p:cTn id="47" dur="500" fill="hold"/>
                                        <p:tgtEl>
                                          <p:spTgt spid="26"/>
                                        </p:tgtEl>
                                        <p:attrNameLst>
                                          <p:attrName>ppt_w</p:attrName>
                                        </p:attrNameLst>
                                      </p:cBhvr>
                                      <p:tavLst>
                                        <p:tav tm="0">
                                          <p:val>
                                            <p:fltVal val="0"/>
                                          </p:val>
                                        </p:tav>
                                        <p:tav tm="100000">
                                          <p:val>
                                            <p:strVal val="#ppt_w"/>
                                          </p:val>
                                        </p:tav>
                                      </p:tavLst>
                                    </p:anim>
                                    <p:anim calcmode="lin" valueType="num">
                                      <p:cBhvr>
                                        <p:cTn id="48" dur="500" fill="hold"/>
                                        <p:tgtEl>
                                          <p:spTgt spid="26"/>
                                        </p:tgtEl>
                                        <p:attrNameLst>
                                          <p:attrName>ppt_h</p:attrName>
                                        </p:attrNameLst>
                                      </p:cBhvr>
                                      <p:tavLst>
                                        <p:tav tm="0">
                                          <p:val>
                                            <p:fltVal val="0"/>
                                          </p:val>
                                        </p:tav>
                                        <p:tav tm="100000">
                                          <p:val>
                                            <p:strVal val="#ppt_h"/>
                                          </p:val>
                                        </p:tav>
                                      </p:tavLst>
                                    </p:anim>
                                    <p:animEffect transition="in" filter="fade">
                                      <p:cBhvr>
                                        <p:cTn id="49" dur="500"/>
                                        <p:tgtEl>
                                          <p:spTgt spid="26"/>
                                        </p:tgtEl>
                                      </p:cBhvr>
                                    </p:animEffect>
                                    <p:anim calcmode="lin" valueType="num">
                                      <p:cBhvr>
                                        <p:cTn id="50" dur="500" fill="hold"/>
                                        <p:tgtEl>
                                          <p:spTgt spid="26"/>
                                        </p:tgtEl>
                                        <p:attrNameLst>
                                          <p:attrName>ppt_x</p:attrName>
                                        </p:attrNameLst>
                                      </p:cBhvr>
                                      <p:tavLst>
                                        <p:tav tm="0">
                                          <p:val>
                                            <p:fltVal val="0.5"/>
                                          </p:val>
                                        </p:tav>
                                        <p:tav tm="100000">
                                          <p:val>
                                            <p:strVal val="#ppt_x"/>
                                          </p:val>
                                        </p:tav>
                                      </p:tavLst>
                                    </p:anim>
                                    <p:anim calcmode="lin" valueType="num">
                                      <p:cBhvr>
                                        <p:cTn id="51" dur="500" fill="hold"/>
                                        <p:tgtEl>
                                          <p:spTgt spid="26"/>
                                        </p:tgtEl>
                                        <p:attrNameLst>
                                          <p:attrName>ppt_y</p:attrName>
                                        </p:attrNameLst>
                                      </p:cBhvr>
                                      <p:tavLst>
                                        <p:tav tm="0">
                                          <p:val>
                                            <p:fltVal val="0.5"/>
                                          </p:val>
                                        </p:tav>
                                        <p:tav tm="100000">
                                          <p:val>
                                            <p:strVal val="#ppt_y"/>
                                          </p:val>
                                        </p:tav>
                                      </p:tavLst>
                                    </p:anim>
                                  </p:childTnLst>
                                </p:cTn>
                              </p:par>
                            </p:childTnLst>
                          </p:cTn>
                        </p:par>
                        <p:par>
                          <p:cTn id="52" fill="hold">
                            <p:stCondLst>
                              <p:cond delay="3000"/>
                            </p:stCondLst>
                            <p:childTnLst>
                              <p:par>
                                <p:cTn id="53" presetID="53" presetClass="entr" presetSubtype="528" fill="hold" nodeType="afterEffect">
                                  <p:stCondLst>
                                    <p:cond delay="0"/>
                                  </p:stCondLst>
                                  <p:childTnLst>
                                    <p:set>
                                      <p:cBhvr>
                                        <p:cTn id="54" dur="1" fill="hold">
                                          <p:stCondLst>
                                            <p:cond delay="0"/>
                                          </p:stCondLst>
                                        </p:cTn>
                                        <p:tgtEl>
                                          <p:spTgt spid="25"/>
                                        </p:tgtEl>
                                        <p:attrNameLst>
                                          <p:attrName>style.visibility</p:attrName>
                                        </p:attrNameLst>
                                      </p:cBhvr>
                                      <p:to>
                                        <p:strVal val="visible"/>
                                      </p:to>
                                    </p:set>
                                    <p:anim calcmode="lin" valueType="num">
                                      <p:cBhvr>
                                        <p:cTn id="55" dur="500" fill="hold"/>
                                        <p:tgtEl>
                                          <p:spTgt spid="25"/>
                                        </p:tgtEl>
                                        <p:attrNameLst>
                                          <p:attrName>ppt_w</p:attrName>
                                        </p:attrNameLst>
                                      </p:cBhvr>
                                      <p:tavLst>
                                        <p:tav tm="0">
                                          <p:val>
                                            <p:fltVal val="0"/>
                                          </p:val>
                                        </p:tav>
                                        <p:tav tm="100000">
                                          <p:val>
                                            <p:strVal val="#ppt_w"/>
                                          </p:val>
                                        </p:tav>
                                      </p:tavLst>
                                    </p:anim>
                                    <p:anim calcmode="lin" valueType="num">
                                      <p:cBhvr>
                                        <p:cTn id="56" dur="500" fill="hold"/>
                                        <p:tgtEl>
                                          <p:spTgt spid="25"/>
                                        </p:tgtEl>
                                        <p:attrNameLst>
                                          <p:attrName>ppt_h</p:attrName>
                                        </p:attrNameLst>
                                      </p:cBhvr>
                                      <p:tavLst>
                                        <p:tav tm="0">
                                          <p:val>
                                            <p:fltVal val="0"/>
                                          </p:val>
                                        </p:tav>
                                        <p:tav tm="100000">
                                          <p:val>
                                            <p:strVal val="#ppt_h"/>
                                          </p:val>
                                        </p:tav>
                                      </p:tavLst>
                                    </p:anim>
                                    <p:animEffect transition="in" filter="fade">
                                      <p:cBhvr>
                                        <p:cTn id="57" dur="500"/>
                                        <p:tgtEl>
                                          <p:spTgt spid="25"/>
                                        </p:tgtEl>
                                      </p:cBhvr>
                                    </p:animEffect>
                                    <p:anim calcmode="lin" valueType="num">
                                      <p:cBhvr>
                                        <p:cTn id="58" dur="500" fill="hold"/>
                                        <p:tgtEl>
                                          <p:spTgt spid="25"/>
                                        </p:tgtEl>
                                        <p:attrNameLst>
                                          <p:attrName>ppt_x</p:attrName>
                                        </p:attrNameLst>
                                      </p:cBhvr>
                                      <p:tavLst>
                                        <p:tav tm="0">
                                          <p:val>
                                            <p:fltVal val="0.5"/>
                                          </p:val>
                                        </p:tav>
                                        <p:tav tm="100000">
                                          <p:val>
                                            <p:strVal val="#ppt_x"/>
                                          </p:val>
                                        </p:tav>
                                      </p:tavLst>
                                    </p:anim>
                                    <p:anim calcmode="lin" valueType="num">
                                      <p:cBhvr>
                                        <p:cTn id="59" dur="500" fill="hold"/>
                                        <p:tgtEl>
                                          <p:spTgt spid="25"/>
                                        </p:tgtEl>
                                        <p:attrNameLst>
                                          <p:attrName>ppt_y</p:attrName>
                                        </p:attrNameLst>
                                      </p:cBhvr>
                                      <p:tavLst>
                                        <p:tav tm="0">
                                          <p:val>
                                            <p:fltVal val="0.5"/>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4937299" y="3139949"/>
            <a:ext cx="2100460" cy="1523982"/>
          </a:xfrm>
          <a:prstGeom prst="rect">
            <a:avLst/>
          </a:prstGeom>
          <a:noFill/>
          <a:ln w="762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7200" dirty="0">
                <a:solidFill>
                  <a:srgbClr val="002060"/>
                </a:solidFill>
                <a:latin typeface="方正卡通简体" panose="03000509000000000000" pitchFamily="2" charset="-122"/>
                <a:ea typeface="方正卡通简体" panose="03000509000000000000" pitchFamily="2" charset="-122"/>
              </a:rPr>
              <a:t>02</a:t>
            </a:r>
            <a:endParaRPr lang="zh-CN" altLang="en-US" sz="2400" dirty="0">
              <a:solidFill>
                <a:srgbClr val="002060"/>
              </a:solidFill>
              <a:latin typeface="方正卡通简体" panose="03000509000000000000" pitchFamily="2" charset="-122"/>
              <a:ea typeface="方正卡通简体" panose="03000509000000000000" pitchFamily="2" charset="-122"/>
            </a:endParaRPr>
          </a:p>
        </p:txBody>
      </p:sp>
      <p:sp>
        <p:nvSpPr>
          <p:cNvPr id="3" name="文本框 2"/>
          <p:cNvSpPr txBox="1"/>
          <p:nvPr/>
        </p:nvSpPr>
        <p:spPr>
          <a:xfrm>
            <a:off x="3432983" y="4545786"/>
            <a:ext cx="5109091" cy="830997"/>
          </a:xfrm>
          <a:prstGeom prst="rect">
            <a:avLst/>
          </a:prstGeom>
          <a:noFill/>
        </p:spPr>
        <p:txBody>
          <a:bodyPr wrap="none" rtlCol="0">
            <a:spAutoFit/>
          </a:bodyPr>
          <a:lstStyle/>
          <a:p>
            <a:r>
              <a:rPr lang="zh-CN" altLang="en-US" sz="4800" dirty="0">
                <a:latin typeface="方正卡通简体" panose="03000509000000000000" pitchFamily="2" charset="-122"/>
                <a:ea typeface="方正卡通简体" panose="03000509000000000000" pitchFamily="2" charset="-122"/>
                <a:cs typeface="Microsoft JhengHei Light" panose="020B0304030504040204" pitchFamily="34" charset="-122"/>
              </a:rPr>
              <a:t>加入你的标题描述</a:t>
            </a:r>
          </a:p>
        </p:txBody>
      </p:sp>
    </p:spTree>
  </p:cSld>
  <p:clrMapOvr>
    <a:masterClrMapping/>
  </p:clrMapOvr>
  <mc:AlternateContent xmlns:mc="http://schemas.openxmlformats.org/markup-compatibility/2006" xmlns:p14="http://schemas.microsoft.com/office/powerpoint/2010/main">
    <mc:Choice Requires="p14">
      <p:transition spd="slow" p14:dur="900" advClick="0" advTm="5000">
        <p14:warp dir="in"/>
      </p:transition>
    </mc:Choice>
    <mc:Fallback xmlns="">
      <p:transition spd="slow"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par>
                          <p:cTn id="10" fill="hold">
                            <p:stCondLst>
                              <p:cond delay="500"/>
                            </p:stCondLst>
                            <p:childTnLst>
                              <p:par>
                                <p:cTn id="11" presetID="14" presetClass="entr" presetSubtype="10" fill="hold" grpId="0" nodeType="afterEffect">
                                  <p:stCondLst>
                                    <p:cond delay="0"/>
                                  </p:stCondLst>
                                  <p:childTnLst>
                                    <p:set>
                                      <p:cBhvr>
                                        <p:cTn id="12" dur="1" fill="hold">
                                          <p:stCondLst>
                                            <p:cond delay="0"/>
                                          </p:stCondLst>
                                        </p:cTn>
                                        <p:tgtEl>
                                          <p:spTgt spid="3"/>
                                        </p:tgtEl>
                                        <p:attrNameLst>
                                          <p:attrName>style.visibility</p:attrName>
                                        </p:attrNameLst>
                                      </p:cBhvr>
                                      <p:to>
                                        <p:strVal val="visible"/>
                                      </p:to>
                                    </p:set>
                                    <p:animEffect transition="in" filter="randombar(horizontal)">
                                      <p:cBhvr>
                                        <p:cTn id="13"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千图PPT彼岸天：ID 8661124库_任意多边形 3"/>
          <p:cNvSpPr/>
          <p:nvPr>
            <p:custDataLst>
              <p:tags r:id="rId1"/>
            </p:custDataLst>
          </p:nvPr>
        </p:nvSpPr>
        <p:spPr>
          <a:xfrm>
            <a:off x="5618936" y="2564791"/>
            <a:ext cx="1410299" cy="3554367"/>
          </a:xfrm>
          <a:custGeom>
            <a:avLst/>
            <a:gdLst/>
            <a:ahLst/>
            <a:cxnLst>
              <a:cxn ang="0">
                <a:pos x="wd2" y="hd2"/>
              </a:cxn>
              <a:cxn ang="5400000">
                <a:pos x="wd2" y="hd2"/>
              </a:cxn>
              <a:cxn ang="10800000">
                <a:pos x="wd2" y="hd2"/>
              </a:cxn>
              <a:cxn ang="16200000">
                <a:pos x="wd2" y="hd2"/>
              </a:cxn>
            </a:cxnLst>
            <a:rect l="0" t="0" r="r" b="b"/>
            <a:pathLst>
              <a:path w="21600" h="21600" extrusionOk="0">
                <a:moveTo>
                  <a:pt x="11614" y="0"/>
                </a:moveTo>
                <a:lnTo>
                  <a:pt x="10982" y="11"/>
                </a:lnTo>
                <a:lnTo>
                  <a:pt x="10495" y="7316"/>
                </a:lnTo>
                <a:lnTo>
                  <a:pt x="10311" y="7316"/>
                </a:lnTo>
                <a:lnTo>
                  <a:pt x="5040" y="4934"/>
                </a:lnTo>
                <a:lnTo>
                  <a:pt x="4098" y="5274"/>
                </a:lnTo>
                <a:lnTo>
                  <a:pt x="9839" y="8344"/>
                </a:lnTo>
                <a:lnTo>
                  <a:pt x="9157" y="13657"/>
                </a:lnTo>
                <a:lnTo>
                  <a:pt x="1743" y="10307"/>
                </a:lnTo>
                <a:lnTo>
                  <a:pt x="465" y="10768"/>
                </a:lnTo>
                <a:lnTo>
                  <a:pt x="8348" y="14989"/>
                </a:lnTo>
                <a:cubicBezTo>
                  <a:pt x="8869" y="15678"/>
                  <a:pt x="8688" y="17187"/>
                  <a:pt x="8374" y="18525"/>
                </a:cubicBezTo>
                <a:cubicBezTo>
                  <a:pt x="8077" y="19789"/>
                  <a:pt x="7686" y="20827"/>
                  <a:pt x="7641" y="20946"/>
                </a:cubicBezTo>
                <a:lnTo>
                  <a:pt x="0" y="20946"/>
                </a:lnTo>
                <a:lnTo>
                  <a:pt x="0" y="21600"/>
                </a:lnTo>
                <a:lnTo>
                  <a:pt x="21600" y="21600"/>
                </a:lnTo>
                <a:lnTo>
                  <a:pt x="21600" y="20946"/>
                </a:lnTo>
                <a:lnTo>
                  <a:pt x="14478" y="20946"/>
                </a:lnTo>
                <a:cubicBezTo>
                  <a:pt x="14472" y="20926"/>
                  <a:pt x="13902" y="19197"/>
                  <a:pt x="13212" y="15954"/>
                </a:cubicBezTo>
                <a:cubicBezTo>
                  <a:pt x="12517" y="12693"/>
                  <a:pt x="13674" y="12692"/>
                  <a:pt x="13674" y="12692"/>
                </a:cubicBezTo>
                <a:lnTo>
                  <a:pt x="20503" y="9431"/>
                </a:lnTo>
                <a:lnTo>
                  <a:pt x="19114" y="8696"/>
                </a:lnTo>
                <a:lnTo>
                  <a:pt x="12631" y="11452"/>
                </a:lnTo>
                <a:lnTo>
                  <a:pt x="11953" y="7859"/>
                </a:lnTo>
                <a:lnTo>
                  <a:pt x="16953" y="5473"/>
                </a:lnTo>
                <a:lnTo>
                  <a:pt x="15932" y="4933"/>
                </a:lnTo>
                <a:lnTo>
                  <a:pt x="11790" y="6734"/>
                </a:lnTo>
                <a:lnTo>
                  <a:pt x="11614" y="0"/>
                </a:lnTo>
                <a:close/>
              </a:path>
            </a:pathLst>
          </a:custGeom>
          <a:solidFill>
            <a:schemeClr val="tx2">
              <a:lumMod val="20000"/>
              <a:lumOff val="80000"/>
            </a:schemeClr>
          </a:solidFill>
          <a:ln w="12700">
            <a:miter lim="400000"/>
          </a:ln>
        </p:spPr>
        <p:txBody>
          <a:bodyPr anchor="ctr"/>
          <a:lstStyle/>
          <a:p>
            <a:pPr algn="ctr"/>
            <a:endParaRPr/>
          </a:p>
        </p:txBody>
      </p:sp>
      <p:grpSp>
        <p:nvGrpSpPr>
          <p:cNvPr id="44" name="千图PPT彼岸天：ID 8661124库_组合 43"/>
          <p:cNvGrpSpPr/>
          <p:nvPr>
            <p:custDataLst>
              <p:tags r:id="rId2"/>
            </p:custDataLst>
          </p:nvPr>
        </p:nvGrpSpPr>
        <p:grpSpPr>
          <a:xfrm>
            <a:off x="4007768" y="3385327"/>
            <a:ext cx="1229235" cy="1229235"/>
            <a:chOff x="4007768" y="3385327"/>
            <a:chExt cx="1229235" cy="1229235"/>
          </a:xfrm>
        </p:grpSpPr>
        <p:sp>
          <p:nvSpPr>
            <p:cNvPr id="5" name="椭圆 4"/>
            <p:cNvSpPr/>
            <p:nvPr/>
          </p:nvSpPr>
          <p:spPr>
            <a:xfrm>
              <a:off x="4007768" y="3385327"/>
              <a:ext cx="1229235" cy="1229235"/>
            </a:xfrm>
            <a:prstGeom prst="ellipse">
              <a:avLst/>
            </a:prstGeom>
            <a:solidFill>
              <a:schemeClr val="accent3">
                <a:lumMod val="100000"/>
              </a:schemeClr>
            </a:solidFill>
            <a:ln w="12700">
              <a:miter lim="400000"/>
            </a:ln>
          </p:spPr>
          <p:txBody>
            <a:bodyPr anchor="ctr"/>
            <a:lstStyle/>
            <a:p>
              <a:pPr algn="ctr"/>
              <a:endParaRPr/>
            </a:p>
          </p:txBody>
        </p:sp>
        <p:sp>
          <p:nvSpPr>
            <p:cNvPr id="6" name="任意多边形: 形状 5"/>
            <p:cNvSpPr/>
            <p:nvPr/>
          </p:nvSpPr>
          <p:spPr>
            <a:xfrm>
              <a:off x="4406233" y="3802207"/>
              <a:ext cx="521749" cy="415983"/>
            </a:xfrm>
            <a:custGeom>
              <a:avLst/>
              <a:gdLst>
                <a:gd name="connsiteX0" fmla="*/ 83015 w 329077"/>
                <a:gd name="connsiteY0" fmla="*/ 230619 h 262369"/>
                <a:gd name="connsiteX1" fmla="*/ 125878 w 329077"/>
                <a:gd name="connsiteY1" fmla="*/ 239799 h 262369"/>
                <a:gd name="connsiteX2" fmla="*/ 125878 w 329077"/>
                <a:gd name="connsiteY2" fmla="*/ 256848 h 262369"/>
                <a:gd name="connsiteX3" fmla="*/ 123280 w 329077"/>
                <a:gd name="connsiteY3" fmla="*/ 260782 h 262369"/>
                <a:gd name="connsiteX4" fmla="*/ 86912 w 329077"/>
                <a:gd name="connsiteY4" fmla="*/ 260782 h 262369"/>
                <a:gd name="connsiteX5" fmla="*/ 83015 w 329077"/>
                <a:gd name="connsiteY5" fmla="*/ 256848 h 262369"/>
                <a:gd name="connsiteX6" fmla="*/ 246528 w 329077"/>
                <a:gd name="connsiteY6" fmla="*/ 217919 h 262369"/>
                <a:gd name="connsiteX7" fmla="*/ 246528 w 329077"/>
                <a:gd name="connsiteY7" fmla="*/ 258447 h 262369"/>
                <a:gd name="connsiteX8" fmla="*/ 242582 w 329077"/>
                <a:gd name="connsiteY8" fmla="*/ 262369 h 262369"/>
                <a:gd name="connsiteX9" fmla="*/ 204436 w 329077"/>
                <a:gd name="connsiteY9" fmla="*/ 262369 h 262369"/>
                <a:gd name="connsiteX10" fmla="*/ 200490 w 329077"/>
                <a:gd name="connsiteY10" fmla="*/ 258447 h 262369"/>
                <a:gd name="connsiteX11" fmla="*/ 200490 w 329077"/>
                <a:gd name="connsiteY11" fmla="*/ 237530 h 262369"/>
                <a:gd name="connsiteX12" fmla="*/ 246528 w 329077"/>
                <a:gd name="connsiteY12" fmla="*/ 217919 h 262369"/>
                <a:gd name="connsiteX13" fmla="*/ 29040 w 329077"/>
                <a:gd name="connsiteY13" fmla="*/ 114731 h 262369"/>
                <a:gd name="connsiteX14" fmla="*/ 29040 w 329077"/>
                <a:gd name="connsiteY14" fmla="*/ 128986 h 262369"/>
                <a:gd name="connsiteX15" fmla="*/ 29040 w 329077"/>
                <a:gd name="connsiteY15" fmla="*/ 140650 h 262369"/>
                <a:gd name="connsiteX16" fmla="*/ 22756 w 329077"/>
                <a:gd name="connsiteY16" fmla="*/ 162680 h 262369"/>
                <a:gd name="connsiteX17" fmla="*/ 134 w 329077"/>
                <a:gd name="connsiteY17" fmla="*/ 162680 h 262369"/>
                <a:gd name="connsiteX18" fmla="*/ 24013 w 329077"/>
                <a:gd name="connsiteY18" fmla="*/ 116027 h 262369"/>
                <a:gd name="connsiteX19" fmla="*/ 29040 w 329077"/>
                <a:gd name="connsiteY19" fmla="*/ 114731 h 262369"/>
                <a:gd name="connsiteX20" fmla="*/ 296393 w 329077"/>
                <a:gd name="connsiteY20" fmla="*/ 109969 h 262369"/>
                <a:gd name="connsiteX21" fmla="*/ 322540 w 329077"/>
                <a:gd name="connsiteY21" fmla="*/ 109969 h 262369"/>
                <a:gd name="connsiteX22" fmla="*/ 329077 w 329077"/>
                <a:gd name="connsiteY22" fmla="*/ 115143 h 262369"/>
                <a:gd name="connsiteX23" fmla="*/ 329077 w 329077"/>
                <a:gd name="connsiteY23" fmla="*/ 173352 h 262369"/>
                <a:gd name="connsiteX24" fmla="*/ 322540 w 329077"/>
                <a:gd name="connsiteY24" fmla="*/ 179819 h 262369"/>
                <a:gd name="connsiteX25" fmla="*/ 284627 w 329077"/>
                <a:gd name="connsiteY25" fmla="*/ 179819 h 262369"/>
                <a:gd name="connsiteX26" fmla="*/ 297701 w 329077"/>
                <a:gd name="connsiteY26" fmla="*/ 129372 h 262369"/>
                <a:gd name="connsiteX27" fmla="*/ 296393 w 329077"/>
                <a:gd name="connsiteY27" fmla="*/ 109969 h 262369"/>
                <a:gd name="connsiteX28" fmla="*/ 241118 w 329077"/>
                <a:gd name="connsiteY28" fmla="*/ 82981 h 262369"/>
                <a:gd name="connsiteX29" fmla="*/ 224302 w 329077"/>
                <a:gd name="connsiteY29" fmla="*/ 101238 h 262369"/>
                <a:gd name="connsiteX30" fmla="*/ 241118 w 329077"/>
                <a:gd name="connsiteY30" fmla="*/ 119494 h 262369"/>
                <a:gd name="connsiteX31" fmla="*/ 255347 w 329077"/>
                <a:gd name="connsiteY31" fmla="*/ 112974 h 262369"/>
                <a:gd name="connsiteX32" fmla="*/ 256640 w 329077"/>
                <a:gd name="connsiteY32" fmla="*/ 109062 h 262369"/>
                <a:gd name="connsiteX33" fmla="*/ 259227 w 329077"/>
                <a:gd name="connsiteY33" fmla="*/ 101238 h 262369"/>
                <a:gd name="connsiteX34" fmla="*/ 241118 w 329077"/>
                <a:gd name="connsiteY34" fmla="*/ 82981 h 262369"/>
                <a:gd name="connsiteX35" fmla="*/ 180256 w 329077"/>
                <a:gd name="connsiteY35" fmla="*/ 44601 h 262369"/>
                <a:gd name="connsiteX36" fmla="*/ 111187 w 329077"/>
                <a:gd name="connsiteY36" fmla="*/ 48523 h 262369"/>
                <a:gd name="connsiteX37" fmla="*/ 115097 w 329077"/>
                <a:gd name="connsiteY37" fmla="*/ 64211 h 262369"/>
                <a:gd name="connsiteX38" fmla="*/ 178952 w 329077"/>
                <a:gd name="connsiteY38" fmla="*/ 61597 h 262369"/>
                <a:gd name="connsiteX39" fmla="*/ 180256 w 329077"/>
                <a:gd name="connsiteY39" fmla="*/ 44601 h 262369"/>
                <a:gd name="connsiteX40" fmla="*/ 164625 w 329077"/>
                <a:gd name="connsiteY40" fmla="*/ 25831 h 262369"/>
                <a:gd name="connsiteX41" fmla="*/ 220379 w 329077"/>
                <a:gd name="connsiteY41" fmla="*/ 37423 h 262369"/>
                <a:gd name="connsiteX42" fmla="*/ 252794 w 329077"/>
                <a:gd name="connsiteY42" fmla="*/ 58030 h 262369"/>
                <a:gd name="connsiteX43" fmla="*/ 285209 w 329077"/>
                <a:gd name="connsiteY43" fmla="*/ 109550 h 262369"/>
                <a:gd name="connsiteX44" fmla="*/ 287802 w 329077"/>
                <a:gd name="connsiteY44" fmla="*/ 128869 h 262369"/>
                <a:gd name="connsiteX45" fmla="*/ 272243 w 329077"/>
                <a:gd name="connsiteY45" fmla="*/ 179100 h 262369"/>
                <a:gd name="connsiteX46" fmla="*/ 232048 w 329077"/>
                <a:gd name="connsiteY46" fmla="*/ 213876 h 262369"/>
                <a:gd name="connsiteX47" fmla="*/ 200930 w 329077"/>
                <a:gd name="connsiteY47" fmla="*/ 225467 h 262369"/>
                <a:gd name="connsiteX48" fmla="*/ 164625 w 329077"/>
                <a:gd name="connsiteY48" fmla="*/ 230619 h 262369"/>
                <a:gd name="connsiteX49" fmla="*/ 125727 w 329077"/>
                <a:gd name="connsiteY49" fmla="*/ 229331 h 262369"/>
                <a:gd name="connsiteX50" fmla="*/ 82940 w 329077"/>
                <a:gd name="connsiteY50" fmla="*/ 219027 h 262369"/>
                <a:gd name="connsiteX51" fmla="*/ 40152 w 329077"/>
                <a:gd name="connsiteY51" fmla="*/ 130157 h 262369"/>
                <a:gd name="connsiteX52" fmla="*/ 40152 w 329077"/>
                <a:gd name="connsiteY52" fmla="*/ 128869 h 262369"/>
                <a:gd name="connsiteX53" fmla="*/ 40152 w 329077"/>
                <a:gd name="connsiteY53" fmla="*/ 123717 h 262369"/>
                <a:gd name="connsiteX54" fmla="*/ 164625 w 329077"/>
                <a:gd name="connsiteY54" fmla="*/ 25831 h 262369"/>
                <a:gd name="connsiteX55" fmla="*/ 252156 w 329077"/>
                <a:gd name="connsiteY55" fmla="*/ 1384 h 262369"/>
                <a:gd name="connsiteX56" fmla="*/ 256052 w 329077"/>
                <a:gd name="connsiteY56" fmla="*/ 2654 h 262369"/>
                <a:gd name="connsiteX57" fmla="*/ 253454 w 329077"/>
                <a:gd name="connsiteY57" fmla="*/ 43294 h 262369"/>
                <a:gd name="connsiteX58" fmla="*/ 227477 w 329077"/>
                <a:gd name="connsiteY58" fmla="*/ 29324 h 2623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Lst>
              <a:rect l="l" t="t" r="r" b="b"/>
              <a:pathLst>
                <a:path w="329077" h="262369">
                  <a:moveTo>
                    <a:pt x="83015" y="230619"/>
                  </a:moveTo>
                  <a:cubicBezTo>
                    <a:pt x="94705" y="234554"/>
                    <a:pt x="108992" y="237176"/>
                    <a:pt x="125878" y="239799"/>
                  </a:cubicBezTo>
                  <a:cubicBezTo>
                    <a:pt x="125878" y="239799"/>
                    <a:pt x="125878" y="239799"/>
                    <a:pt x="125878" y="256848"/>
                  </a:cubicBezTo>
                  <a:cubicBezTo>
                    <a:pt x="125878" y="259471"/>
                    <a:pt x="124579" y="260782"/>
                    <a:pt x="123280" y="260782"/>
                  </a:cubicBezTo>
                  <a:cubicBezTo>
                    <a:pt x="123280" y="260782"/>
                    <a:pt x="123280" y="260782"/>
                    <a:pt x="86912" y="260782"/>
                  </a:cubicBezTo>
                  <a:cubicBezTo>
                    <a:pt x="84314" y="260782"/>
                    <a:pt x="83015" y="259471"/>
                    <a:pt x="83015" y="256848"/>
                  </a:cubicBezTo>
                  <a:close/>
                  <a:moveTo>
                    <a:pt x="246528" y="217919"/>
                  </a:moveTo>
                  <a:cubicBezTo>
                    <a:pt x="246528" y="217919"/>
                    <a:pt x="246528" y="217919"/>
                    <a:pt x="246528" y="258447"/>
                  </a:cubicBezTo>
                  <a:cubicBezTo>
                    <a:pt x="246528" y="261062"/>
                    <a:pt x="245213" y="262369"/>
                    <a:pt x="242582" y="262369"/>
                  </a:cubicBezTo>
                  <a:cubicBezTo>
                    <a:pt x="242582" y="262369"/>
                    <a:pt x="242582" y="262369"/>
                    <a:pt x="204436" y="262369"/>
                  </a:cubicBezTo>
                  <a:cubicBezTo>
                    <a:pt x="203121" y="262369"/>
                    <a:pt x="200490" y="261062"/>
                    <a:pt x="200490" y="258447"/>
                  </a:cubicBezTo>
                  <a:lnTo>
                    <a:pt x="200490" y="237530"/>
                  </a:lnTo>
                  <a:cubicBezTo>
                    <a:pt x="217590" y="233607"/>
                    <a:pt x="233374" y="227071"/>
                    <a:pt x="246528" y="217919"/>
                  </a:cubicBezTo>
                  <a:close/>
                  <a:moveTo>
                    <a:pt x="29040" y="114731"/>
                  </a:moveTo>
                  <a:cubicBezTo>
                    <a:pt x="29040" y="119915"/>
                    <a:pt x="29040" y="123803"/>
                    <a:pt x="29040" y="128986"/>
                  </a:cubicBezTo>
                  <a:cubicBezTo>
                    <a:pt x="29040" y="132874"/>
                    <a:pt x="29040" y="136762"/>
                    <a:pt x="29040" y="140650"/>
                  </a:cubicBezTo>
                  <a:cubicBezTo>
                    <a:pt x="22756" y="145833"/>
                    <a:pt x="21499" y="153609"/>
                    <a:pt x="22756" y="162680"/>
                  </a:cubicBezTo>
                  <a:cubicBezTo>
                    <a:pt x="22756" y="178231"/>
                    <a:pt x="1390" y="178231"/>
                    <a:pt x="134" y="162680"/>
                  </a:cubicBezTo>
                  <a:cubicBezTo>
                    <a:pt x="-1123" y="144537"/>
                    <a:pt x="6418" y="126395"/>
                    <a:pt x="24013" y="116027"/>
                  </a:cubicBezTo>
                  <a:cubicBezTo>
                    <a:pt x="25269" y="116027"/>
                    <a:pt x="27783" y="114731"/>
                    <a:pt x="29040" y="114731"/>
                  </a:cubicBezTo>
                  <a:close/>
                  <a:moveTo>
                    <a:pt x="296393" y="109969"/>
                  </a:moveTo>
                  <a:cubicBezTo>
                    <a:pt x="296393" y="109969"/>
                    <a:pt x="296393" y="109969"/>
                    <a:pt x="322540" y="109969"/>
                  </a:cubicBezTo>
                  <a:cubicBezTo>
                    <a:pt x="326462" y="109969"/>
                    <a:pt x="329077" y="112556"/>
                    <a:pt x="329077" y="115143"/>
                  </a:cubicBezTo>
                  <a:cubicBezTo>
                    <a:pt x="329077" y="115143"/>
                    <a:pt x="329077" y="115143"/>
                    <a:pt x="329077" y="173352"/>
                  </a:cubicBezTo>
                  <a:cubicBezTo>
                    <a:pt x="329077" y="177232"/>
                    <a:pt x="326462" y="179819"/>
                    <a:pt x="322540" y="179819"/>
                  </a:cubicBezTo>
                  <a:cubicBezTo>
                    <a:pt x="322540" y="179819"/>
                    <a:pt x="322540" y="179819"/>
                    <a:pt x="284627" y="179819"/>
                  </a:cubicBezTo>
                  <a:cubicBezTo>
                    <a:pt x="293779" y="164297"/>
                    <a:pt x="297701" y="147481"/>
                    <a:pt x="297701" y="129372"/>
                  </a:cubicBezTo>
                  <a:cubicBezTo>
                    <a:pt x="297701" y="122904"/>
                    <a:pt x="297701" y="115143"/>
                    <a:pt x="296393" y="109969"/>
                  </a:cubicBezTo>
                  <a:close/>
                  <a:moveTo>
                    <a:pt x="241118" y="82981"/>
                  </a:moveTo>
                  <a:cubicBezTo>
                    <a:pt x="232063" y="82981"/>
                    <a:pt x="224302" y="92109"/>
                    <a:pt x="224302" y="101238"/>
                  </a:cubicBezTo>
                  <a:cubicBezTo>
                    <a:pt x="224302" y="111670"/>
                    <a:pt x="232063" y="119494"/>
                    <a:pt x="241118" y="119494"/>
                  </a:cubicBezTo>
                  <a:cubicBezTo>
                    <a:pt x="246292" y="119494"/>
                    <a:pt x="251466" y="116886"/>
                    <a:pt x="255347" y="112974"/>
                  </a:cubicBezTo>
                  <a:cubicBezTo>
                    <a:pt x="255347" y="111670"/>
                    <a:pt x="256640" y="110366"/>
                    <a:pt x="256640" y="109062"/>
                  </a:cubicBezTo>
                  <a:cubicBezTo>
                    <a:pt x="257934" y="107758"/>
                    <a:pt x="259227" y="103846"/>
                    <a:pt x="259227" y="101238"/>
                  </a:cubicBezTo>
                  <a:cubicBezTo>
                    <a:pt x="259227" y="92109"/>
                    <a:pt x="251466" y="82981"/>
                    <a:pt x="241118" y="82981"/>
                  </a:cubicBezTo>
                  <a:close/>
                  <a:moveTo>
                    <a:pt x="180256" y="44601"/>
                  </a:moveTo>
                  <a:cubicBezTo>
                    <a:pt x="156798" y="43294"/>
                    <a:pt x="134644" y="44601"/>
                    <a:pt x="111187" y="48523"/>
                  </a:cubicBezTo>
                  <a:cubicBezTo>
                    <a:pt x="102065" y="49831"/>
                    <a:pt x="105974" y="65519"/>
                    <a:pt x="115097" y="64211"/>
                  </a:cubicBezTo>
                  <a:cubicBezTo>
                    <a:pt x="137251" y="60289"/>
                    <a:pt x="158102" y="60289"/>
                    <a:pt x="178952" y="61597"/>
                  </a:cubicBezTo>
                  <a:cubicBezTo>
                    <a:pt x="189378" y="61597"/>
                    <a:pt x="189378" y="45908"/>
                    <a:pt x="180256" y="44601"/>
                  </a:cubicBezTo>
                  <a:close/>
                  <a:moveTo>
                    <a:pt x="164625" y="25831"/>
                  </a:moveTo>
                  <a:cubicBezTo>
                    <a:pt x="184074" y="25831"/>
                    <a:pt x="203523" y="30983"/>
                    <a:pt x="220379" y="37423"/>
                  </a:cubicBezTo>
                  <a:cubicBezTo>
                    <a:pt x="233345" y="42574"/>
                    <a:pt x="243718" y="49014"/>
                    <a:pt x="252794" y="58030"/>
                  </a:cubicBezTo>
                  <a:cubicBezTo>
                    <a:pt x="269650" y="70910"/>
                    <a:pt x="281319" y="88942"/>
                    <a:pt x="285209" y="109550"/>
                  </a:cubicBezTo>
                  <a:cubicBezTo>
                    <a:pt x="287802" y="114702"/>
                    <a:pt x="287802" y="122429"/>
                    <a:pt x="287802" y="128869"/>
                  </a:cubicBezTo>
                  <a:cubicBezTo>
                    <a:pt x="287802" y="146901"/>
                    <a:pt x="282616" y="163645"/>
                    <a:pt x="272243" y="179100"/>
                  </a:cubicBezTo>
                  <a:cubicBezTo>
                    <a:pt x="261870" y="193268"/>
                    <a:pt x="248904" y="204860"/>
                    <a:pt x="232048" y="213876"/>
                  </a:cubicBezTo>
                  <a:cubicBezTo>
                    <a:pt x="222972" y="219027"/>
                    <a:pt x="212599" y="222891"/>
                    <a:pt x="200930" y="225467"/>
                  </a:cubicBezTo>
                  <a:cubicBezTo>
                    <a:pt x="189261" y="229331"/>
                    <a:pt x="177591" y="230619"/>
                    <a:pt x="164625" y="230619"/>
                  </a:cubicBezTo>
                  <a:cubicBezTo>
                    <a:pt x="150363" y="230619"/>
                    <a:pt x="137397" y="229331"/>
                    <a:pt x="125727" y="229331"/>
                  </a:cubicBezTo>
                  <a:cubicBezTo>
                    <a:pt x="107575" y="226755"/>
                    <a:pt x="93312" y="222891"/>
                    <a:pt x="82940" y="219027"/>
                  </a:cubicBezTo>
                  <a:cubicBezTo>
                    <a:pt x="41448" y="202284"/>
                    <a:pt x="40152" y="168796"/>
                    <a:pt x="40152" y="130157"/>
                  </a:cubicBezTo>
                  <a:cubicBezTo>
                    <a:pt x="40152" y="130157"/>
                    <a:pt x="40152" y="130157"/>
                    <a:pt x="40152" y="128869"/>
                  </a:cubicBezTo>
                  <a:cubicBezTo>
                    <a:pt x="40152" y="126293"/>
                    <a:pt x="40152" y="125005"/>
                    <a:pt x="40152" y="123717"/>
                  </a:cubicBezTo>
                  <a:cubicBezTo>
                    <a:pt x="40152" y="69622"/>
                    <a:pt x="44042" y="25831"/>
                    <a:pt x="164625" y="25831"/>
                  </a:cubicBezTo>
                  <a:close/>
                  <a:moveTo>
                    <a:pt x="252156" y="1384"/>
                  </a:moveTo>
                  <a:cubicBezTo>
                    <a:pt x="253454" y="-1156"/>
                    <a:pt x="256052" y="114"/>
                    <a:pt x="256052" y="2654"/>
                  </a:cubicBezTo>
                  <a:cubicBezTo>
                    <a:pt x="256052" y="2654"/>
                    <a:pt x="256052" y="2654"/>
                    <a:pt x="253454" y="43294"/>
                  </a:cubicBezTo>
                  <a:cubicBezTo>
                    <a:pt x="245661" y="38214"/>
                    <a:pt x="236569" y="33134"/>
                    <a:pt x="227477" y="29324"/>
                  </a:cubicBezTo>
                  <a:close/>
                </a:path>
              </a:pathLst>
            </a:custGeom>
            <a:solidFill>
              <a:srgbClr val="FFFFFF"/>
            </a:solidFill>
            <a:ln w="12700">
              <a:miter lim="400000"/>
            </a:ln>
          </p:spPr>
          <p:txBody>
            <a:bodyPr anchor="ctr"/>
            <a:lstStyle/>
            <a:p>
              <a:pPr algn="ctr"/>
              <a:endParaRPr/>
            </a:p>
          </p:txBody>
        </p:sp>
      </p:grpSp>
      <p:grpSp>
        <p:nvGrpSpPr>
          <p:cNvPr id="46" name="千图PPT彼岸天：ID 8661124库_组合 45"/>
          <p:cNvGrpSpPr/>
          <p:nvPr>
            <p:custDataLst>
              <p:tags r:id="rId3"/>
            </p:custDataLst>
          </p:nvPr>
        </p:nvGrpSpPr>
        <p:grpSpPr>
          <a:xfrm>
            <a:off x="5120146" y="1670846"/>
            <a:ext cx="888858" cy="888858"/>
            <a:chOff x="5120146" y="1670846"/>
            <a:chExt cx="888858" cy="888858"/>
          </a:xfrm>
        </p:grpSpPr>
        <p:sp>
          <p:nvSpPr>
            <p:cNvPr id="7" name="椭圆 6"/>
            <p:cNvSpPr/>
            <p:nvPr/>
          </p:nvSpPr>
          <p:spPr>
            <a:xfrm>
              <a:off x="5120146" y="1670846"/>
              <a:ext cx="888858" cy="888858"/>
            </a:xfrm>
            <a:prstGeom prst="ellipse">
              <a:avLst/>
            </a:prstGeom>
            <a:solidFill>
              <a:schemeClr val="accent2">
                <a:lumMod val="100000"/>
              </a:schemeClr>
            </a:solidFill>
            <a:ln w="12700">
              <a:miter lim="400000"/>
            </a:ln>
          </p:spPr>
          <p:txBody>
            <a:bodyPr anchor="ctr"/>
            <a:lstStyle/>
            <a:p>
              <a:pPr algn="ctr"/>
              <a:endParaRPr/>
            </a:p>
          </p:txBody>
        </p:sp>
        <p:sp>
          <p:nvSpPr>
            <p:cNvPr id="8" name="任意多边形: 形状 7"/>
            <p:cNvSpPr/>
            <p:nvPr/>
          </p:nvSpPr>
          <p:spPr>
            <a:xfrm>
              <a:off x="5378472" y="1966874"/>
              <a:ext cx="372322" cy="296847"/>
            </a:xfrm>
            <a:custGeom>
              <a:avLst/>
              <a:gdLst>
                <a:gd name="connsiteX0" fmla="*/ 83015 w 329077"/>
                <a:gd name="connsiteY0" fmla="*/ 230619 h 262369"/>
                <a:gd name="connsiteX1" fmla="*/ 125878 w 329077"/>
                <a:gd name="connsiteY1" fmla="*/ 239799 h 262369"/>
                <a:gd name="connsiteX2" fmla="*/ 125878 w 329077"/>
                <a:gd name="connsiteY2" fmla="*/ 256848 h 262369"/>
                <a:gd name="connsiteX3" fmla="*/ 123280 w 329077"/>
                <a:gd name="connsiteY3" fmla="*/ 260782 h 262369"/>
                <a:gd name="connsiteX4" fmla="*/ 86912 w 329077"/>
                <a:gd name="connsiteY4" fmla="*/ 260782 h 262369"/>
                <a:gd name="connsiteX5" fmla="*/ 83015 w 329077"/>
                <a:gd name="connsiteY5" fmla="*/ 256848 h 262369"/>
                <a:gd name="connsiteX6" fmla="*/ 246528 w 329077"/>
                <a:gd name="connsiteY6" fmla="*/ 217919 h 262369"/>
                <a:gd name="connsiteX7" fmla="*/ 246528 w 329077"/>
                <a:gd name="connsiteY7" fmla="*/ 258447 h 262369"/>
                <a:gd name="connsiteX8" fmla="*/ 242582 w 329077"/>
                <a:gd name="connsiteY8" fmla="*/ 262369 h 262369"/>
                <a:gd name="connsiteX9" fmla="*/ 204436 w 329077"/>
                <a:gd name="connsiteY9" fmla="*/ 262369 h 262369"/>
                <a:gd name="connsiteX10" fmla="*/ 200490 w 329077"/>
                <a:gd name="connsiteY10" fmla="*/ 258447 h 262369"/>
                <a:gd name="connsiteX11" fmla="*/ 200490 w 329077"/>
                <a:gd name="connsiteY11" fmla="*/ 237530 h 262369"/>
                <a:gd name="connsiteX12" fmla="*/ 246528 w 329077"/>
                <a:gd name="connsiteY12" fmla="*/ 217919 h 262369"/>
                <a:gd name="connsiteX13" fmla="*/ 29040 w 329077"/>
                <a:gd name="connsiteY13" fmla="*/ 114731 h 262369"/>
                <a:gd name="connsiteX14" fmla="*/ 29040 w 329077"/>
                <a:gd name="connsiteY14" fmla="*/ 128986 h 262369"/>
                <a:gd name="connsiteX15" fmla="*/ 29040 w 329077"/>
                <a:gd name="connsiteY15" fmla="*/ 140650 h 262369"/>
                <a:gd name="connsiteX16" fmla="*/ 22756 w 329077"/>
                <a:gd name="connsiteY16" fmla="*/ 162680 h 262369"/>
                <a:gd name="connsiteX17" fmla="*/ 134 w 329077"/>
                <a:gd name="connsiteY17" fmla="*/ 162680 h 262369"/>
                <a:gd name="connsiteX18" fmla="*/ 24013 w 329077"/>
                <a:gd name="connsiteY18" fmla="*/ 116027 h 262369"/>
                <a:gd name="connsiteX19" fmla="*/ 29040 w 329077"/>
                <a:gd name="connsiteY19" fmla="*/ 114731 h 262369"/>
                <a:gd name="connsiteX20" fmla="*/ 296393 w 329077"/>
                <a:gd name="connsiteY20" fmla="*/ 109969 h 262369"/>
                <a:gd name="connsiteX21" fmla="*/ 322540 w 329077"/>
                <a:gd name="connsiteY21" fmla="*/ 109969 h 262369"/>
                <a:gd name="connsiteX22" fmla="*/ 329077 w 329077"/>
                <a:gd name="connsiteY22" fmla="*/ 115143 h 262369"/>
                <a:gd name="connsiteX23" fmla="*/ 329077 w 329077"/>
                <a:gd name="connsiteY23" fmla="*/ 173352 h 262369"/>
                <a:gd name="connsiteX24" fmla="*/ 322540 w 329077"/>
                <a:gd name="connsiteY24" fmla="*/ 179819 h 262369"/>
                <a:gd name="connsiteX25" fmla="*/ 284627 w 329077"/>
                <a:gd name="connsiteY25" fmla="*/ 179819 h 262369"/>
                <a:gd name="connsiteX26" fmla="*/ 297701 w 329077"/>
                <a:gd name="connsiteY26" fmla="*/ 129372 h 262369"/>
                <a:gd name="connsiteX27" fmla="*/ 296393 w 329077"/>
                <a:gd name="connsiteY27" fmla="*/ 109969 h 262369"/>
                <a:gd name="connsiteX28" fmla="*/ 241118 w 329077"/>
                <a:gd name="connsiteY28" fmla="*/ 82981 h 262369"/>
                <a:gd name="connsiteX29" fmla="*/ 224302 w 329077"/>
                <a:gd name="connsiteY29" fmla="*/ 101238 h 262369"/>
                <a:gd name="connsiteX30" fmla="*/ 241118 w 329077"/>
                <a:gd name="connsiteY30" fmla="*/ 119494 h 262369"/>
                <a:gd name="connsiteX31" fmla="*/ 255347 w 329077"/>
                <a:gd name="connsiteY31" fmla="*/ 112974 h 262369"/>
                <a:gd name="connsiteX32" fmla="*/ 256640 w 329077"/>
                <a:gd name="connsiteY32" fmla="*/ 109062 h 262369"/>
                <a:gd name="connsiteX33" fmla="*/ 259227 w 329077"/>
                <a:gd name="connsiteY33" fmla="*/ 101238 h 262369"/>
                <a:gd name="connsiteX34" fmla="*/ 241118 w 329077"/>
                <a:gd name="connsiteY34" fmla="*/ 82981 h 262369"/>
                <a:gd name="connsiteX35" fmla="*/ 180256 w 329077"/>
                <a:gd name="connsiteY35" fmla="*/ 44601 h 262369"/>
                <a:gd name="connsiteX36" fmla="*/ 111187 w 329077"/>
                <a:gd name="connsiteY36" fmla="*/ 48523 h 262369"/>
                <a:gd name="connsiteX37" fmla="*/ 115097 w 329077"/>
                <a:gd name="connsiteY37" fmla="*/ 64211 h 262369"/>
                <a:gd name="connsiteX38" fmla="*/ 178952 w 329077"/>
                <a:gd name="connsiteY38" fmla="*/ 61597 h 262369"/>
                <a:gd name="connsiteX39" fmla="*/ 180256 w 329077"/>
                <a:gd name="connsiteY39" fmla="*/ 44601 h 262369"/>
                <a:gd name="connsiteX40" fmla="*/ 164625 w 329077"/>
                <a:gd name="connsiteY40" fmla="*/ 25831 h 262369"/>
                <a:gd name="connsiteX41" fmla="*/ 220379 w 329077"/>
                <a:gd name="connsiteY41" fmla="*/ 37423 h 262369"/>
                <a:gd name="connsiteX42" fmla="*/ 252794 w 329077"/>
                <a:gd name="connsiteY42" fmla="*/ 58030 h 262369"/>
                <a:gd name="connsiteX43" fmla="*/ 285209 w 329077"/>
                <a:gd name="connsiteY43" fmla="*/ 109550 h 262369"/>
                <a:gd name="connsiteX44" fmla="*/ 287802 w 329077"/>
                <a:gd name="connsiteY44" fmla="*/ 128869 h 262369"/>
                <a:gd name="connsiteX45" fmla="*/ 272243 w 329077"/>
                <a:gd name="connsiteY45" fmla="*/ 179100 h 262369"/>
                <a:gd name="connsiteX46" fmla="*/ 232048 w 329077"/>
                <a:gd name="connsiteY46" fmla="*/ 213876 h 262369"/>
                <a:gd name="connsiteX47" fmla="*/ 200930 w 329077"/>
                <a:gd name="connsiteY47" fmla="*/ 225467 h 262369"/>
                <a:gd name="connsiteX48" fmla="*/ 164625 w 329077"/>
                <a:gd name="connsiteY48" fmla="*/ 230619 h 262369"/>
                <a:gd name="connsiteX49" fmla="*/ 125727 w 329077"/>
                <a:gd name="connsiteY49" fmla="*/ 229331 h 262369"/>
                <a:gd name="connsiteX50" fmla="*/ 82940 w 329077"/>
                <a:gd name="connsiteY50" fmla="*/ 219027 h 262369"/>
                <a:gd name="connsiteX51" fmla="*/ 40152 w 329077"/>
                <a:gd name="connsiteY51" fmla="*/ 130157 h 262369"/>
                <a:gd name="connsiteX52" fmla="*/ 40152 w 329077"/>
                <a:gd name="connsiteY52" fmla="*/ 128869 h 262369"/>
                <a:gd name="connsiteX53" fmla="*/ 40152 w 329077"/>
                <a:gd name="connsiteY53" fmla="*/ 123717 h 262369"/>
                <a:gd name="connsiteX54" fmla="*/ 164625 w 329077"/>
                <a:gd name="connsiteY54" fmla="*/ 25831 h 262369"/>
                <a:gd name="connsiteX55" fmla="*/ 252156 w 329077"/>
                <a:gd name="connsiteY55" fmla="*/ 1384 h 262369"/>
                <a:gd name="connsiteX56" fmla="*/ 256052 w 329077"/>
                <a:gd name="connsiteY56" fmla="*/ 2654 h 262369"/>
                <a:gd name="connsiteX57" fmla="*/ 253454 w 329077"/>
                <a:gd name="connsiteY57" fmla="*/ 43294 h 262369"/>
                <a:gd name="connsiteX58" fmla="*/ 227477 w 329077"/>
                <a:gd name="connsiteY58" fmla="*/ 29324 h 2623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Lst>
              <a:rect l="l" t="t" r="r" b="b"/>
              <a:pathLst>
                <a:path w="329077" h="262369">
                  <a:moveTo>
                    <a:pt x="83015" y="230619"/>
                  </a:moveTo>
                  <a:cubicBezTo>
                    <a:pt x="94705" y="234554"/>
                    <a:pt x="108992" y="237176"/>
                    <a:pt x="125878" y="239799"/>
                  </a:cubicBezTo>
                  <a:cubicBezTo>
                    <a:pt x="125878" y="239799"/>
                    <a:pt x="125878" y="239799"/>
                    <a:pt x="125878" y="256848"/>
                  </a:cubicBezTo>
                  <a:cubicBezTo>
                    <a:pt x="125878" y="259471"/>
                    <a:pt x="124579" y="260782"/>
                    <a:pt x="123280" y="260782"/>
                  </a:cubicBezTo>
                  <a:cubicBezTo>
                    <a:pt x="123280" y="260782"/>
                    <a:pt x="123280" y="260782"/>
                    <a:pt x="86912" y="260782"/>
                  </a:cubicBezTo>
                  <a:cubicBezTo>
                    <a:pt x="84314" y="260782"/>
                    <a:pt x="83015" y="259471"/>
                    <a:pt x="83015" y="256848"/>
                  </a:cubicBezTo>
                  <a:close/>
                  <a:moveTo>
                    <a:pt x="246528" y="217919"/>
                  </a:moveTo>
                  <a:cubicBezTo>
                    <a:pt x="246528" y="217919"/>
                    <a:pt x="246528" y="217919"/>
                    <a:pt x="246528" y="258447"/>
                  </a:cubicBezTo>
                  <a:cubicBezTo>
                    <a:pt x="246528" y="261062"/>
                    <a:pt x="245213" y="262369"/>
                    <a:pt x="242582" y="262369"/>
                  </a:cubicBezTo>
                  <a:cubicBezTo>
                    <a:pt x="242582" y="262369"/>
                    <a:pt x="242582" y="262369"/>
                    <a:pt x="204436" y="262369"/>
                  </a:cubicBezTo>
                  <a:cubicBezTo>
                    <a:pt x="203121" y="262369"/>
                    <a:pt x="200490" y="261062"/>
                    <a:pt x="200490" y="258447"/>
                  </a:cubicBezTo>
                  <a:lnTo>
                    <a:pt x="200490" y="237530"/>
                  </a:lnTo>
                  <a:cubicBezTo>
                    <a:pt x="217590" y="233607"/>
                    <a:pt x="233374" y="227071"/>
                    <a:pt x="246528" y="217919"/>
                  </a:cubicBezTo>
                  <a:close/>
                  <a:moveTo>
                    <a:pt x="29040" y="114731"/>
                  </a:moveTo>
                  <a:cubicBezTo>
                    <a:pt x="29040" y="119915"/>
                    <a:pt x="29040" y="123803"/>
                    <a:pt x="29040" y="128986"/>
                  </a:cubicBezTo>
                  <a:cubicBezTo>
                    <a:pt x="29040" y="132874"/>
                    <a:pt x="29040" y="136762"/>
                    <a:pt x="29040" y="140650"/>
                  </a:cubicBezTo>
                  <a:cubicBezTo>
                    <a:pt x="22756" y="145833"/>
                    <a:pt x="21499" y="153609"/>
                    <a:pt x="22756" y="162680"/>
                  </a:cubicBezTo>
                  <a:cubicBezTo>
                    <a:pt x="22756" y="178231"/>
                    <a:pt x="1390" y="178231"/>
                    <a:pt x="134" y="162680"/>
                  </a:cubicBezTo>
                  <a:cubicBezTo>
                    <a:pt x="-1123" y="144537"/>
                    <a:pt x="6418" y="126395"/>
                    <a:pt x="24013" y="116027"/>
                  </a:cubicBezTo>
                  <a:cubicBezTo>
                    <a:pt x="25269" y="116027"/>
                    <a:pt x="27783" y="114731"/>
                    <a:pt x="29040" y="114731"/>
                  </a:cubicBezTo>
                  <a:close/>
                  <a:moveTo>
                    <a:pt x="296393" y="109969"/>
                  </a:moveTo>
                  <a:cubicBezTo>
                    <a:pt x="296393" y="109969"/>
                    <a:pt x="296393" y="109969"/>
                    <a:pt x="322540" y="109969"/>
                  </a:cubicBezTo>
                  <a:cubicBezTo>
                    <a:pt x="326462" y="109969"/>
                    <a:pt x="329077" y="112556"/>
                    <a:pt x="329077" y="115143"/>
                  </a:cubicBezTo>
                  <a:cubicBezTo>
                    <a:pt x="329077" y="115143"/>
                    <a:pt x="329077" y="115143"/>
                    <a:pt x="329077" y="173352"/>
                  </a:cubicBezTo>
                  <a:cubicBezTo>
                    <a:pt x="329077" y="177232"/>
                    <a:pt x="326462" y="179819"/>
                    <a:pt x="322540" y="179819"/>
                  </a:cubicBezTo>
                  <a:cubicBezTo>
                    <a:pt x="322540" y="179819"/>
                    <a:pt x="322540" y="179819"/>
                    <a:pt x="284627" y="179819"/>
                  </a:cubicBezTo>
                  <a:cubicBezTo>
                    <a:pt x="293779" y="164297"/>
                    <a:pt x="297701" y="147481"/>
                    <a:pt x="297701" y="129372"/>
                  </a:cubicBezTo>
                  <a:cubicBezTo>
                    <a:pt x="297701" y="122904"/>
                    <a:pt x="297701" y="115143"/>
                    <a:pt x="296393" y="109969"/>
                  </a:cubicBezTo>
                  <a:close/>
                  <a:moveTo>
                    <a:pt x="241118" y="82981"/>
                  </a:moveTo>
                  <a:cubicBezTo>
                    <a:pt x="232063" y="82981"/>
                    <a:pt x="224302" y="92109"/>
                    <a:pt x="224302" y="101238"/>
                  </a:cubicBezTo>
                  <a:cubicBezTo>
                    <a:pt x="224302" y="111670"/>
                    <a:pt x="232063" y="119494"/>
                    <a:pt x="241118" y="119494"/>
                  </a:cubicBezTo>
                  <a:cubicBezTo>
                    <a:pt x="246292" y="119494"/>
                    <a:pt x="251466" y="116886"/>
                    <a:pt x="255347" y="112974"/>
                  </a:cubicBezTo>
                  <a:cubicBezTo>
                    <a:pt x="255347" y="111670"/>
                    <a:pt x="256640" y="110366"/>
                    <a:pt x="256640" y="109062"/>
                  </a:cubicBezTo>
                  <a:cubicBezTo>
                    <a:pt x="257934" y="107758"/>
                    <a:pt x="259227" y="103846"/>
                    <a:pt x="259227" y="101238"/>
                  </a:cubicBezTo>
                  <a:cubicBezTo>
                    <a:pt x="259227" y="92109"/>
                    <a:pt x="251466" y="82981"/>
                    <a:pt x="241118" y="82981"/>
                  </a:cubicBezTo>
                  <a:close/>
                  <a:moveTo>
                    <a:pt x="180256" y="44601"/>
                  </a:moveTo>
                  <a:cubicBezTo>
                    <a:pt x="156798" y="43294"/>
                    <a:pt x="134644" y="44601"/>
                    <a:pt x="111187" y="48523"/>
                  </a:cubicBezTo>
                  <a:cubicBezTo>
                    <a:pt x="102065" y="49831"/>
                    <a:pt x="105974" y="65519"/>
                    <a:pt x="115097" y="64211"/>
                  </a:cubicBezTo>
                  <a:cubicBezTo>
                    <a:pt x="137251" y="60289"/>
                    <a:pt x="158102" y="60289"/>
                    <a:pt x="178952" y="61597"/>
                  </a:cubicBezTo>
                  <a:cubicBezTo>
                    <a:pt x="189378" y="61597"/>
                    <a:pt x="189378" y="45908"/>
                    <a:pt x="180256" y="44601"/>
                  </a:cubicBezTo>
                  <a:close/>
                  <a:moveTo>
                    <a:pt x="164625" y="25831"/>
                  </a:moveTo>
                  <a:cubicBezTo>
                    <a:pt x="184074" y="25831"/>
                    <a:pt x="203523" y="30983"/>
                    <a:pt x="220379" y="37423"/>
                  </a:cubicBezTo>
                  <a:cubicBezTo>
                    <a:pt x="233345" y="42574"/>
                    <a:pt x="243718" y="49014"/>
                    <a:pt x="252794" y="58030"/>
                  </a:cubicBezTo>
                  <a:cubicBezTo>
                    <a:pt x="269650" y="70910"/>
                    <a:pt x="281319" y="88942"/>
                    <a:pt x="285209" y="109550"/>
                  </a:cubicBezTo>
                  <a:cubicBezTo>
                    <a:pt x="287802" y="114702"/>
                    <a:pt x="287802" y="122429"/>
                    <a:pt x="287802" y="128869"/>
                  </a:cubicBezTo>
                  <a:cubicBezTo>
                    <a:pt x="287802" y="146901"/>
                    <a:pt x="282616" y="163645"/>
                    <a:pt x="272243" y="179100"/>
                  </a:cubicBezTo>
                  <a:cubicBezTo>
                    <a:pt x="261870" y="193268"/>
                    <a:pt x="248904" y="204860"/>
                    <a:pt x="232048" y="213876"/>
                  </a:cubicBezTo>
                  <a:cubicBezTo>
                    <a:pt x="222972" y="219027"/>
                    <a:pt x="212599" y="222891"/>
                    <a:pt x="200930" y="225467"/>
                  </a:cubicBezTo>
                  <a:cubicBezTo>
                    <a:pt x="189261" y="229331"/>
                    <a:pt x="177591" y="230619"/>
                    <a:pt x="164625" y="230619"/>
                  </a:cubicBezTo>
                  <a:cubicBezTo>
                    <a:pt x="150363" y="230619"/>
                    <a:pt x="137397" y="229331"/>
                    <a:pt x="125727" y="229331"/>
                  </a:cubicBezTo>
                  <a:cubicBezTo>
                    <a:pt x="107575" y="226755"/>
                    <a:pt x="93312" y="222891"/>
                    <a:pt x="82940" y="219027"/>
                  </a:cubicBezTo>
                  <a:cubicBezTo>
                    <a:pt x="41448" y="202284"/>
                    <a:pt x="40152" y="168796"/>
                    <a:pt x="40152" y="130157"/>
                  </a:cubicBezTo>
                  <a:cubicBezTo>
                    <a:pt x="40152" y="130157"/>
                    <a:pt x="40152" y="130157"/>
                    <a:pt x="40152" y="128869"/>
                  </a:cubicBezTo>
                  <a:cubicBezTo>
                    <a:pt x="40152" y="126293"/>
                    <a:pt x="40152" y="125005"/>
                    <a:pt x="40152" y="123717"/>
                  </a:cubicBezTo>
                  <a:cubicBezTo>
                    <a:pt x="40152" y="69622"/>
                    <a:pt x="44042" y="25831"/>
                    <a:pt x="164625" y="25831"/>
                  </a:cubicBezTo>
                  <a:close/>
                  <a:moveTo>
                    <a:pt x="252156" y="1384"/>
                  </a:moveTo>
                  <a:cubicBezTo>
                    <a:pt x="253454" y="-1156"/>
                    <a:pt x="256052" y="114"/>
                    <a:pt x="256052" y="2654"/>
                  </a:cubicBezTo>
                  <a:cubicBezTo>
                    <a:pt x="256052" y="2654"/>
                    <a:pt x="256052" y="2654"/>
                    <a:pt x="253454" y="43294"/>
                  </a:cubicBezTo>
                  <a:cubicBezTo>
                    <a:pt x="245661" y="38214"/>
                    <a:pt x="236569" y="33134"/>
                    <a:pt x="227477" y="29324"/>
                  </a:cubicBezTo>
                  <a:close/>
                </a:path>
              </a:pathLst>
            </a:custGeom>
            <a:solidFill>
              <a:srgbClr val="FFFFFF"/>
            </a:solidFill>
            <a:ln w="12700">
              <a:miter lim="400000"/>
            </a:ln>
          </p:spPr>
          <p:txBody>
            <a:bodyPr anchor="ctr"/>
            <a:lstStyle/>
            <a:p>
              <a:pPr algn="ctr"/>
              <a:endParaRPr/>
            </a:p>
          </p:txBody>
        </p:sp>
      </p:grpSp>
      <p:grpSp>
        <p:nvGrpSpPr>
          <p:cNvPr id="48" name="千图PPT彼岸天：ID 8661124库_组合 47"/>
          <p:cNvGrpSpPr/>
          <p:nvPr>
            <p:custDataLst>
              <p:tags r:id="rId4"/>
            </p:custDataLst>
          </p:nvPr>
        </p:nvGrpSpPr>
        <p:grpSpPr>
          <a:xfrm>
            <a:off x="6083333" y="2326522"/>
            <a:ext cx="567571" cy="567571"/>
            <a:chOff x="6083333" y="2326522"/>
            <a:chExt cx="567571" cy="567571"/>
          </a:xfrm>
        </p:grpSpPr>
        <p:sp>
          <p:nvSpPr>
            <p:cNvPr id="9" name="椭圆 8"/>
            <p:cNvSpPr/>
            <p:nvPr/>
          </p:nvSpPr>
          <p:spPr>
            <a:xfrm>
              <a:off x="6083333" y="2326522"/>
              <a:ext cx="567571" cy="567571"/>
            </a:xfrm>
            <a:prstGeom prst="ellipse">
              <a:avLst/>
            </a:prstGeom>
            <a:solidFill>
              <a:schemeClr val="accent5">
                <a:lumMod val="100000"/>
              </a:schemeClr>
            </a:solidFill>
            <a:ln w="12700">
              <a:miter lim="400000"/>
            </a:ln>
          </p:spPr>
          <p:txBody>
            <a:bodyPr anchor="ctr"/>
            <a:lstStyle/>
            <a:p>
              <a:pPr algn="ctr"/>
              <a:endParaRPr/>
            </a:p>
          </p:txBody>
        </p:sp>
        <p:sp>
          <p:nvSpPr>
            <p:cNvPr id="10" name="任意多边形: 形状 9"/>
            <p:cNvSpPr/>
            <p:nvPr/>
          </p:nvSpPr>
          <p:spPr>
            <a:xfrm>
              <a:off x="6267840" y="2532833"/>
              <a:ext cx="198560" cy="158309"/>
            </a:xfrm>
            <a:custGeom>
              <a:avLst/>
              <a:gdLst>
                <a:gd name="connsiteX0" fmla="*/ 83015 w 329077"/>
                <a:gd name="connsiteY0" fmla="*/ 230619 h 262369"/>
                <a:gd name="connsiteX1" fmla="*/ 125878 w 329077"/>
                <a:gd name="connsiteY1" fmla="*/ 239799 h 262369"/>
                <a:gd name="connsiteX2" fmla="*/ 125878 w 329077"/>
                <a:gd name="connsiteY2" fmla="*/ 256848 h 262369"/>
                <a:gd name="connsiteX3" fmla="*/ 123280 w 329077"/>
                <a:gd name="connsiteY3" fmla="*/ 260782 h 262369"/>
                <a:gd name="connsiteX4" fmla="*/ 86912 w 329077"/>
                <a:gd name="connsiteY4" fmla="*/ 260782 h 262369"/>
                <a:gd name="connsiteX5" fmla="*/ 83015 w 329077"/>
                <a:gd name="connsiteY5" fmla="*/ 256848 h 262369"/>
                <a:gd name="connsiteX6" fmla="*/ 246528 w 329077"/>
                <a:gd name="connsiteY6" fmla="*/ 217919 h 262369"/>
                <a:gd name="connsiteX7" fmla="*/ 246528 w 329077"/>
                <a:gd name="connsiteY7" fmla="*/ 258447 h 262369"/>
                <a:gd name="connsiteX8" fmla="*/ 242582 w 329077"/>
                <a:gd name="connsiteY8" fmla="*/ 262369 h 262369"/>
                <a:gd name="connsiteX9" fmla="*/ 204436 w 329077"/>
                <a:gd name="connsiteY9" fmla="*/ 262369 h 262369"/>
                <a:gd name="connsiteX10" fmla="*/ 200490 w 329077"/>
                <a:gd name="connsiteY10" fmla="*/ 258447 h 262369"/>
                <a:gd name="connsiteX11" fmla="*/ 200490 w 329077"/>
                <a:gd name="connsiteY11" fmla="*/ 237530 h 262369"/>
                <a:gd name="connsiteX12" fmla="*/ 246528 w 329077"/>
                <a:gd name="connsiteY12" fmla="*/ 217919 h 262369"/>
                <a:gd name="connsiteX13" fmla="*/ 29040 w 329077"/>
                <a:gd name="connsiteY13" fmla="*/ 114731 h 262369"/>
                <a:gd name="connsiteX14" fmla="*/ 29040 w 329077"/>
                <a:gd name="connsiteY14" fmla="*/ 128986 h 262369"/>
                <a:gd name="connsiteX15" fmla="*/ 29040 w 329077"/>
                <a:gd name="connsiteY15" fmla="*/ 140650 h 262369"/>
                <a:gd name="connsiteX16" fmla="*/ 22756 w 329077"/>
                <a:gd name="connsiteY16" fmla="*/ 162680 h 262369"/>
                <a:gd name="connsiteX17" fmla="*/ 134 w 329077"/>
                <a:gd name="connsiteY17" fmla="*/ 162680 h 262369"/>
                <a:gd name="connsiteX18" fmla="*/ 24013 w 329077"/>
                <a:gd name="connsiteY18" fmla="*/ 116027 h 262369"/>
                <a:gd name="connsiteX19" fmla="*/ 29040 w 329077"/>
                <a:gd name="connsiteY19" fmla="*/ 114731 h 262369"/>
                <a:gd name="connsiteX20" fmla="*/ 296393 w 329077"/>
                <a:gd name="connsiteY20" fmla="*/ 109969 h 262369"/>
                <a:gd name="connsiteX21" fmla="*/ 322540 w 329077"/>
                <a:gd name="connsiteY21" fmla="*/ 109969 h 262369"/>
                <a:gd name="connsiteX22" fmla="*/ 329077 w 329077"/>
                <a:gd name="connsiteY22" fmla="*/ 115143 h 262369"/>
                <a:gd name="connsiteX23" fmla="*/ 329077 w 329077"/>
                <a:gd name="connsiteY23" fmla="*/ 173352 h 262369"/>
                <a:gd name="connsiteX24" fmla="*/ 322540 w 329077"/>
                <a:gd name="connsiteY24" fmla="*/ 179819 h 262369"/>
                <a:gd name="connsiteX25" fmla="*/ 284627 w 329077"/>
                <a:gd name="connsiteY25" fmla="*/ 179819 h 262369"/>
                <a:gd name="connsiteX26" fmla="*/ 297701 w 329077"/>
                <a:gd name="connsiteY26" fmla="*/ 129372 h 262369"/>
                <a:gd name="connsiteX27" fmla="*/ 296393 w 329077"/>
                <a:gd name="connsiteY27" fmla="*/ 109969 h 262369"/>
                <a:gd name="connsiteX28" fmla="*/ 241118 w 329077"/>
                <a:gd name="connsiteY28" fmla="*/ 82981 h 262369"/>
                <a:gd name="connsiteX29" fmla="*/ 224302 w 329077"/>
                <a:gd name="connsiteY29" fmla="*/ 101238 h 262369"/>
                <a:gd name="connsiteX30" fmla="*/ 241118 w 329077"/>
                <a:gd name="connsiteY30" fmla="*/ 119494 h 262369"/>
                <a:gd name="connsiteX31" fmla="*/ 255347 w 329077"/>
                <a:gd name="connsiteY31" fmla="*/ 112974 h 262369"/>
                <a:gd name="connsiteX32" fmla="*/ 256640 w 329077"/>
                <a:gd name="connsiteY32" fmla="*/ 109062 h 262369"/>
                <a:gd name="connsiteX33" fmla="*/ 259227 w 329077"/>
                <a:gd name="connsiteY33" fmla="*/ 101238 h 262369"/>
                <a:gd name="connsiteX34" fmla="*/ 241118 w 329077"/>
                <a:gd name="connsiteY34" fmla="*/ 82981 h 262369"/>
                <a:gd name="connsiteX35" fmla="*/ 180256 w 329077"/>
                <a:gd name="connsiteY35" fmla="*/ 44601 h 262369"/>
                <a:gd name="connsiteX36" fmla="*/ 111187 w 329077"/>
                <a:gd name="connsiteY36" fmla="*/ 48523 h 262369"/>
                <a:gd name="connsiteX37" fmla="*/ 115097 w 329077"/>
                <a:gd name="connsiteY37" fmla="*/ 64211 h 262369"/>
                <a:gd name="connsiteX38" fmla="*/ 178952 w 329077"/>
                <a:gd name="connsiteY38" fmla="*/ 61597 h 262369"/>
                <a:gd name="connsiteX39" fmla="*/ 180256 w 329077"/>
                <a:gd name="connsiteY39" fmla="*/ 44601 h 262369"/>
                <a:gd name="connsiteX40" fmla="*/ 164625 w 329077"/>
                <a:gd name="connsiteY40" fmla="*/ 25831 h 262369"/>
                <a:gd name="connsiteX41" fmla="*/ 220379 w 329077"/>
                <a:gd name="connsiteY41" fmla="*/ 37423 h 262369"/>
                <a:gd name="connsiteX42" fmla="*/ 252794 w 329077"/>
                <a:gd name="connsiteY42" fmla="*/ 58030 h 262369"/>
                <a:gd name="connsiteX43" fmla="*/ 285209 w 329077"/>
                <a:gd name="connsiteY43" fmla="*/ 109550 h 262369"/>
                <a:gd name="connsiteX44" fmla="*/ 287802 w 329077"/>
                <a:gd name="connsiteY44" fmla="*/ 128869 h 262369"/>
                <a:gd name="connsiteX45" fmla="*/ 272243 w 329077"/>
                <a:gd name="connsiteY45" fmla="*/ 179100 h 262369"/>
                <a:gd name="connsiteX46" fmla="*/ 232048 w 329077"/>
                <a:gd name="connsiteY46" fmla="*/ 213876 h 262369"/>
                <a:gd name="connsiteX47" fmla="*/ 200930 w 329077"/>
                <a:gd name="connsiteY47" fmla="*/ 225467 h 262369"/>
                <a:gd name="connsiteX48" fmla="*/ 164625 w 329077"/>
                <a:gd name="connsiteY48" fmla="*/ 230619 h 262369"/>
                <a:gd name="connsiteX49" fmla="*/ 125727 w 329077"/>
                <a:gd name="connsiteY49" fmla="*/ 229331 h 262369"/>
                <a:gd name="connsiteX50" fmla="*/ 82940 w 329077"/>
                <a:gd name="connsiteY50" fmla="*/ 219027 h 262369"/>
                <a:gd name="connsiteX51" fmla="*/ 40152 w 329077"/>
                <a:gd name="connsiteY51" fmla="*/ 130157 h 262369"/>
                <a:gd name="connsiteX52" fmla="*/ 40152 w 329077"/>
                <a:gd name="connsiteY52" fmla="*/ 128869 h 262369"/>
                <a:gd name="connsiteX53" fmla="*/ 40152 w 329077"/>
                <a:gd name="connsiteY53" fmla="*/ 123717 h 262369"/>
                <a:gd name="connsiteX54" fmla="*/ 164625 w 329077"/>
                <a:gd name="connsiteY54" fmla="*/ 25831 h 262369"/>
                <a:gd name="connsiteX55" fmla="*/ 252156 w 329077"/>
                <a:gd name="connsiteY55" fmla="*/ 1384 h 262369"/>
                <a:gd name="connsiteX56" fmla="*/ 256052 w 329077"/>
                <a:gd name="connsiteY56" fmla="*/ 2654 h 262369"/>
                <a:gd name="connsiteX57" fmla="*/ 253454 w 329077"/>
                <a:gd name="connsiteY57" fmla="*/ 43294 h 262369"/>
                <a:gd name="connsiteX58" fmla="*/ 227477 w 329077"/>
                <a:gd name="connsiteY58" fmla="*/ 29324 h 2623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Lst>
              <a:rect l="l" t="t" r="r" b="b"/>
              <a:pathLst>
                <a:path w="329077" h="262369">
                  <a:moveTo>
                    <a:pt x="83015" y="230619"/>
                  </a:moveTo>
                  <a:cubicBezTo>
                    <a:pt x="94705" y="234554"/>
                    <a:pt x="108992" y="237176"/>
                    <a:pt x="125878" y="239799"/>
                  </a:cubicBezTo>
                  <a:cubicBezTo>
                    <a:pt x="125878" y="239799"/>
                    <a:pt x="125878" y="239799"/>
                    <a:pt x="125878" y="256848"/>
                  </a:cubicBezTo>
                  <a:cubicBezTo>
                    <a:pt x="125878" y="259471"/>
                    <a:pt x="124579" y="260782"/>
                    <a:pt x="123280" y="260782"/>
                  </a:cubicBezTo>
                  <a:cubicBezTo>
                    <a:pt x="123280" y="260782"/>
                    <a:pt x="123280" y="260782"/>
                    <a:pt x="86912" y="260782"/>
                  </a:cubicBezTo>
                  <a:cubicBezTo>
                    <a:pt x="84314" y="260782"/>
                    <a:pt x="83015" y="259471"/>
                    <a:pt x="83015" y="256848"/>
                  </a:cubicBezTo>
                  <a:close/>
                  <a:moveTo>
                    <a:pt x="246528" y="217919"/>
                  </a:moveTo>
                  <a:cubicBezTo>
                    <a:pt x="246528" y="217919"/>
                    <a:pt x="246528" y="217919"/>
                    <a:pt x="246528" y="258447"/>
                  </a:cubicBezTo>
                  <a:cubicBezTo>
                    <a:pt x="246528" y="261062"/>
                    <a:pt x="245213" y="262369"/>
                    <a:pt x="242582" y="262369"/>
                  </a:cubicBezTo>
                  <a:cubicBezTo>
                    <a:pt x="242582" y="262369"/>
                    <a:pt x="242582" y="262369"/>
                    <a:pt x="204436" y="262369"/>
                  </a:cubicBezTo>
                  <a:cubicBezTo>
                    <a:pt x="203121" y="262369"/>
                    <a:pt x="200490" y="261062"/>
                    <a:pt x="200490" y="258447"/>
                  </a:cubicBezTo>
                  <a:lnTo>
                    <a:pt x="200490" y="237530"/>
                  </a:lnTo>
                  <a:cubicBezTo>
                    <a:pt x="217590" y="233607"/>
                    <a:pt x="233374" y="227071"/>
                    <a:pt x="246528" y="217919"/>
                  </a:cubicBezTo>
                  <a:close/>
                  <a:moveTo>
                    <a:pt x="29040" y="114731"/>
                  </a:moveTo>
                  <a:cubicBezTo>
                    <a:pt x="29040" y="119915"/>
                    <a:pt x="29040" y="123803"/>
                    <a:pt x="29040" y="128986"/>
                  </a:cubicBezTo>
                  <a:cubicBezTo>
                    <a:pt x="29040" y="132874"/>
                    <a:pt x="29040" y="136762"/>
                    <a:pt x="29040" y="140650"/>
                  </a:cubicBezTo>
                  <a:cubicBezTo>
                    <a:pt x="22756" y="145833"/>
                    <a:pt x="21499" y="153609"/>
                    <a:pt x="22756" y="162680"/>
                  </a:cubicBezTo>
                  <a:cubicBezTo>
                    <a:pt x="22756" y="178231"/>
                    <a:pt x="1390" y="178231"/>
                    <a:pt x="134" y="162680"/>
                  </a:cubicBezTo>
                  <a:cubicBezTo>
                    <a:pt x="-1123" y="144537"/>
                    <a:pt x="6418" y="126395"/>
                    <a:pt x="24013" y="116027"/>
                  </a:cubicBezTo>
                  <a:cubicBezTo>
                    <a:pt x="25269" y="116027"/>
                    <a:pt x="27783" y="114731"/>
                    <a:pt x="29040" y="114731"/>
                  </a:cubicBezTo>
                  <a:close/>
                  <a:moveTo>
                    <a:pt x="296393" y="109969"/>
                  </a:moveTo>
                  <a:cubicBezTo>
                    <a:pt x="296393" y="109969"/>
                    <a:pt x="296393" y="109969"/>
                    <a:pt x="322540" y="109969"/>
                  </a:cubicBezTo>
                  <a:cubicBezTo>
                    <a:pt x="326462" y="109969"/>
                    <a:pt x="329077" y="112556"/>
                    <a:pt x="329077" y="115143"/>
                  </a:cubicBezTo>
                  <a:cubicBezTo>
                    <a:pt x="329077" y="115143"/>
                    <a:pt x="329077" y="115143"/>
                    <a:pt x="329077" y="173352"/>
                  </a:cubicBezTo>
                  <a:cubicBezTo>
                    <a:pt x="329077" y="177232"/>
                    <a:pt x="326462" y="179819"/>
                    <a:pt x="322540" y="179819"/>
                  </a:cubicBezTo>
                  <a:cubicBezTo>
                    <a:pt x="322540" y="179819"/>
                    <a:pt x="322540" y="179819"/>
                    <a:pt x="284627" y="179819"/>
                  </a:cubicBezTo>
                  <a:cubicBezTo>
                    <a:pt x="293779" y="164297"/>
                    <a:pt x="297701" y="147481"/>
                    <a:pt x="297701" y="129372"/>
                  </a:cubicBezTo>
                  <a:cubicBezTo>
                    <a:pt x="297701" y="122904"/>
                    <a:pt x="297701" y="115143"/>
                    <a:pt x="296393" y="109969"/>
                  </a:cubicBezTo>
                  <a:close/>
                  <a:moveTo>
                    <a:pt x="241118" y="82981"/>
                  </a:moveTo>
                  <a:cubicBezTo>
                    <a:pt x="232063" y="82981"/>
                    <a:pt x="224302" y="92109"/>
                    <a:pt x="224302" y="101238"/>
                  </a:cubicBezTo>
                  <a:cubicBezTo>
                    <a:pt x="224302" y="111670"/>
                    <a:pt x="232063" y="119494"/>
                    <a:pt x="241118" y="119494"/>
                  </a:cubicBezTo>
                  <a:cubicBezTo>
                    <a:pt x="246292" y="119494"/>
                    <a:pt x="251466" y="116886"/>
                    <a:pt x="255347" y="112974"/>
                  </a:cubicBezTo>
                  <a:cubicBezTo>
                    <a:pt x="255347" y="111670"/>
                    <a:pt x="256640" y="110366"/>
                    <a:pt x="256640" y="109062"/>
                  </a:cubicBezTo>
                  <a:cubicBezTo>
                    <a:pt x="257934" y="107758"/>
                    <a:pt x="259227" y="103846"/>
                    <a:pt x="259227" y="101238"/>
                  </a:cubicBezTo>
                  <a:cubicBezTo>
                    <a:pt x="259227" y="92109"/>
                    <a:pt x="251466" y="82981"/>
                    <a:pt x="241118" y="82981"/>
                  </a:cubicBezTo>
                  <a:close/>
                  <a:moveTo>
                    <a:pt x="180256" y="44601"/>
                  </a:moveTo>
                  <a:cubicBezTo>
                    <a:pt x="156798" y="43294"/>
                    <a:pt x="134644" y="44601"/>
                    <a:pt x="111187" y="48523"/>
                  </a:cubicBezTo>
                  <a:cubicBezTo>
                    <a:pt x="102065" y="49831"/>
                    <a:pt x="105974" y="65519"/>
                    <a:pt x="115097" y="64211"/>
                  </a:cubicBezTo>
                  <a:cubicBezTo>
                    <a:pt x="137251" y="60289"/>
                    <a:pt x="158102" y="60289"/>
                    <a:pt x="178952" y="61597"/>
                  </a:cubicBezTo>
                  <a:cubicBezTo>
                    <a:pt x="189378" y="61597"/>
                    <a:pt x="189378" y="45908"/>
                    <a:pt x="180256" y="44601"/>
                  </a:cubicBezTo>
                  <a:close/>
                  <a:moveTo>
                    <a:pt x="164625" y="25831"/>
                  </a:moveTo>
                  <a:cubicBezTo>
                    <a:pt x="184074" y="25831"/>
                    <a:pt x="203523" y="30983"/>
                    <a:pt x="220379" y="37423"/>
                  </a:cubicBezTo>
                  <a:cubicBezTo>
                    <a:pt x="233345" y="42574"/>
                    <a:pt x="243718" y="49014"/>
                    <a:pt x="252794" y="58030"/>
                  </a:cubicBezTo>
                  <a:cubicBezTo>
                    <a:pt x="269650" y="70910"/>
                    <a:pt x="281319" y="88942"/>
                    <a:pt x="285209" y="109550"/>
                  </a:cubicBezTo>
                  <a:cubicBezTo>
                    <a:pt x="287802" y="114702"/>
                    <a:pt x="287802" y="122429"/>
                    <a:pt x="287802" y="128869"/>
                  </a:cubicBezTo>
                  <a:cubicBezTo>
                    <a:pt x="287802" y="146901"/>
                    <a:pt x="282616" y="163645"/>
                    <a:pt x="272243" y="179100"/>
                  </a:cubicBezTo>
                  <a:cubicBezTo>
                    <a:pt x="261870" y="193268"/>
                    <a:pt x="248904" y="204860"/>
                    <a:pt x="232048" y="213876"/>
                  </a:cubicBezTo>
                  <a:cubicBezTo>
                    <a:pt x="222972" y="219027"/>
                    <a:pt x="212599" y="222891"/>
                    <a:pt x="200930" y="225467"/>
                  </a:cubicBezTo>
                  <a:cubicBezTo>
                    <a:pt x="189261" y="229331"/>
                    <a:pt x="177591" y="230619"/>
                    <a:pt x="164625" y="230619"/>
                  </a:cubicBezTo>
                  <a:cubicBezTo>
                    <a:pt x="150363" y="230619"/>
                    <a:pt x="137397" y="229331"/>
                    <a:pt x="125727" y="229331"/>
                  </a:cubicBezTo>
                  <a:cubicBezTo>
                    <a:pt x="107575" y="226755"/>
                    <a:pt x="93312" y="222891"/>
                    <a:pt x="82940" y="219027"/>
                  </a:cubicBezTo>
                  <a:cubicBezTo>
                    <a:pt x="41448" y="202284"/>
                    <a:pt x="40152" y="168796"/>
                    <a:pt x="40152" y="130157"/>
                  </a:cubicBezTo>
                  <a:cubicBezTo>
                    <a:pt x="40152" y="130157"/>
                    <a:pt x="40152" y="130157"/>
                    <a:pt x="40152" y="128869"/>
                  </a:cubicBezTo>
                  <a:cubicBezTo>
                    <a:pt x="40152" y="126293"/>
                    <a:pt x="40152" y="125005"/>
                    <a:pt x="40152" y="123717"/>
                  </a:cubicBezTo>
                  <a:cubicBezTo>
                    <a:pt x="40152" y="69622"/>
                    <a:pt x="44042" y="25831"/>
                    <a:pt x="164625" y="25831"/>
                  </a:cubicBezTo>
                  <a:close/>
                  <a:moveTo>
                    <a:pt x="252156" y="1384"/>
                  </a:moveTo>
                  <a:cubicBezTo>
                    <a:pt x="253454" y="-1156"/>
                    <a:pt x="256052" y="114"/>
                    <a:pt x="256052" y="2654"/>
                  </a:cubicBezTo>
                  <a:cubicBezTo>
                    <a:pt x="256052" y="2654"/>
                    <a:pt x="256052" y="2654"/>
                    <a:pt x="253454" y="43294"/>
                  </a:cubicBezTo>
                  <a:cubicBezTo>
                    <a:pt x="245661" y="38214"/>
                    <a:pt x="236569" y="33134"/>
                    <a:pt x="227477" y="29324"/>
                  </a:cubicBezTo>
                  <a:close/>
                </a:path>
              </a:pathLst>
            </a:custGeom>
            <a:solidFill>
              <a:srgbClr val="FFFFFF"/>
            </a:solidFill>
            <a:ln w="12700">
              <a:miter lim="400000"/>
            </a:ln>
          </p:spPr>
          <p:txBody>
            <a:bodyPr anchor="ctr"/>
            <a:lstStyle/>
            <a:p>
              <a:pPr algn="ctr"/>
              <a:endParaRPr/>
            </a:p>
          </p:txBody>
        </p:sp>
      </p:grpSp>
      <p:grpSp>
        <p:nvGrpSpPr>
          <p:cNvPr id="43" name="千图PPT彼岸天：ID 8661124库_组合 42"/>
          <p:cNvGrpSpPr/>
          <p:nvPr>
            <p:custDataLst>
              <p:tags r:id="rId5"/>
            </p:custDataLst>
          </p:nvPr>
        </p:nvGrpSpPr>
        <p:grpSpPr>
          <a:xfrm>
            <a:off x="5385732" y="3923641"/>
            <a:ext cx="567571" cy="567571"/>
            <a:chOff x="5385732" y="3923641"/>
            <a:chExt cx="567571" cy="567571"/>
          </a:xfrm>
        </p:grpSpPr>
        <p:sp>
          <p:nvSpPr>
            <p:cNvPr id="11" name="椭圆 10"/>
            <p:cNvSpPr/>
            <p:nvPr/>
          </p:nvSpPr>
          <p:spPr>
            <a:xfrm>
              <a:off x="5385732" y="3923641"/>
              <a:ext cx="567571" cy="567571"/>
            </a:xfrm>
            <a:prstGeom prst="ellipse">
              <a:avLst/>
            </a:prstGeom>
            <a:solidFill>
              <a:schemeClr val="accent4">
                <a:lumMod val="100000"/>
              </a:schemeClr>
            </a:solidFill>
            <a:ln w="12700">
              <a:miter lim="400000"/>
            </a:ln>
          </p:spPr>
          <p:txBody>
            <a:bodyPr anchor="ctr"/>
            <a:lstStyle/>
            <a:p>
              <a:pPr algn="ctr"/>
              <a:endParaRPr/>
            </a:p>
          </p:txBody>
        </p:sp>
        <p:sp>
          <p:nvSpPr>
            <p:cNvPr id="12" name="任意多边形: 形状 11"/>
            <p:cNvSpPr/>
            <p:nvPr/>
          </p:nvSpPr>
          <p:spPr>
            <a:xfrm>
              <a:off x="5574922" y="4132007"/>
              <a:ext cx="189191" cy="150839"/>
            </a:xfrm>
            <a:custGeom>
              <a:avLst/>
              <a:gdLst>
                <a:gd name="connsiteX0" fmla="*/ 83015 w 329077"/>
                <a:gd name="connsiteY0" fmla="*/ 230619 h 262369"/>
                <a:gd name="connsiteX1" fmla="*/ 125878 w 329077"/>
                <a:gd name="connsiteY1" fmla="*/ 239799 h 262369"/>
                <a:gd name="connsiteX2" fmla="*/ 125878 w 329077"/>
                <a:gd name="connsiteY2" fmla="*/ 256848 h 262369"/>
                <a:gd name="connsiteX3" fmla="*/ 123280 w 329077"/>
                <a:gd name="connsiteY3" fmla="*/ 260782 h 262369"/>
                <a:gd name="connsiteX4" fmla="*/ 86912 w 329077"/>
                <a:gd name="connsiteY4" fmla="*/ 260782 h 262369"/>
                <a:gd name="connsiteX5" fmla="*/ 83015 w 329077"/>
                <a:gd name="connsiteY5" fmla="*/ 256848 h 262369"/>
                <a:gd name="connsiteX6" fmla="*/ 246528 w 329077"/>
                <a:gd name="connsiteY6" fmla="*/ 217919 h 262369"/>
                <a:gd name="connsiteX7" fmla="*/ 246528 w 329077"/>
                <a:gd name="connsiteY7" fmla="*/ 258447 h 262369"/>
                <a:gd name="connsiteX8" fmla="*/ 242582 w 329077"/>
                <a:gd name="connsiteY8" fmla="*/ 262369 h 262369"/>
                <a:gd name="connsiteX9" fmla="*/ 204436 w 329077"/>
                <a:gd name="connsiteY9" fmla="*/ 262369 h 262369"/>
                <a:gd name="connsiteX10" fmla="*/ 200490 w 329077"/>
                <a:gd name="connsiteY10" fmla="*/ 258447 h 262369"/>
                <a:gd name="connsiteX11" fmla="*/ 200490 w 329077"/>
                <a:gd name="connsiteY11" fmla="*/ 237530 h 262369"/>
                <a:gd name="connsiteX12" fmla="*/ 246528 w 329077"/>
                <a:gd name="connsiteY12" fmla="*/ 217919 h 262369"/>
                <a:gd name="connsiteX13" fmla="*/ 29040 w 329077"/>
                <a:gd name="connsiteY13" fmla="*/ 114731 h 262369"/>
                <a:gd name="connsiteX14" fmla="*/ 29040 w 329077"/>
                <a:gd name="connsiteY14" fmla="*/ 128986 h 262369"/>
                <a:gd name="connsiteX15" fmla="*/ 29040 w 329077"/>
                <a:gd name="connsiteY15" fmla="*/ 140650 h 262369"/>
                <a:gd name="connsiteX16" fmla="*/ 22756 w 329077"/>
                <a:gd name="connsiteY16" fmla="*/ 162680 h 262369"/>
                <a:gd name="connsiteX17" fmla="*/ 134 w 329077"/>
                <a:gd name="connsiteY17" fmla="*/ 162680 h 262369"/>
                <a:gd name="connsiteX18" fmla="*/ 24013 w 329077"/>
                <a:gd name="connsiteY18" fmla="*/ 116027 h 262369"/>
                <a:gd name="connsiteX19" fmla="*/ 29040 w 329077"/>
                <a:gd name="connsiteY19" fmla="*/ 114731 h 262369"/>
                <a:gd name="connsiteX20" fmla="*/ 296393 w 329077"/>
                <a:gd name="connsiteY20" fmla="*/ 109969 h 262369"/>
                <a:gd name="connsiteX21" fmla="*/ 322540 w 329077"/>
                <a:gd name="connsiteY21" fmla="*/ 109969 h 262369"/>
                <a:gd name="connsiteX22" fmla="*/ 329077 w 329077"/>
                <a:gd name="connsiteY22" fmla="*/ 115143 h 262369"/>
                <a:gd name="connsiteX23" fmla="*/ 329077 w 329077"/>
                <a:gd name="connsiteY23" fmla="*/ 173352 h 262369"/>
                <a:gd name="connsiteX24" fmla="*/ 322540 w 329077"/>
                <a:gd name="connsiteY24" fmla="*/ 179819 h 262369"/>
                <a:gd name="connsiteX25" fmla="*/ 284627 w 329077"/>
                <a:gd name="connsiteY25" fmla="*/ 179819 h 262369"/>
                <a:gd name="connsiteX26" fmla="*/ 297701 w 329077"/>
                <a:gd name="connsiteY26" fmla="*/ 129372 h 262369"/>
                <a:gd name="connsiteX27" fmla="*/ 296393 w 329077"/>
                <a:gd name="connsiteY27" fmla="*/ 109969 h 262369"/>
                <a:gd name="connsiteX28" fmla="*/ 241118 w 329077"/>
                <a:gd name="connsiteY28" fmla="*/ 82981 h 262369"/>
                <a:gd name="connsiteX29" fmla="*/ 224302 w 329077"/>
                <a:gd name="connsiteY29" fmla="*/ 101238 h 262369"/>
                <a:gd name="connsiteX30" fmla="*/ 241118 w 329077"/>
                <a:gd name="connsiteY30" fmla="*/ 119494 h 262369"/>
                <a:gd name="connsiteX31" fmla="*/ 255347 w 329077"/>
                <a:gd name="connsiteY31" fmla="*/ 112974 h 262369"/>
                <a:gd name="connsiteX32" fmla="*/ 256640 w 329077"/>
                <a:gd name="connsiteY32" fmla="*/ 109062 h 262369"/>
                <a:gd name="connsiteX33" fmla="*/ 259227 w 329077"/>
                <a:gd name="connsiteY33" fmla="*/ 101238 h 262369"/>
                <a:gd name="connsiteX34" fmla="*/ 241118 w 329077"/>
                <a:gd name="connsiteY34" fmla="*/ 82981 h 262369"/>
                <a:gd name="connsiteX35" fmla="*/ 180256 w 329077"/>
                <a:gd name="connsiteY35" fmla="*/ 44601 h 262369"/>
                <a:gd name="connsiteX36" fmla="*/ 111187 w 329077"/>
                <a:gd name="connsiteY36" fmla="*/ 48523 h 262369"/>
                <a:gd name="connsiteX37" fmla="*/ 115097 w 329077"/>
                <a:gd name="connsiteY37" fmla="*/ 64211 h 262369"/>
                <a:gd name="connsiteX38" fmla="*/ 178952 w 329077"/>
                <a:gd name="connsiteY38" fmla="*/ 61597 h 262369"/>
                <a:gd name="connsiteX39" fmla="*/ 180256 w 329077"/>
                <a:gd name="connsiteY39" fmla="*/ 44601 h 262369"/>
                <a:gd name="connsiteX40" fmla="*/ 164625 w 329077"/>
                <a:gd name="connsiteY40" fmla="*/ 25831 h 262369"/>
                <a:gd name="connsiteX41" fmla="*/ 220379 w 329077"/>
                <a:gd name="connsiteY41" fmla="*/ 37423 h 262369"/>
                <a:gd name="connsiteX42" fmla="*/ 252794 w 329077"/>
                <a:gd name="connsiteY42" fmla="*/ 58030 h 262369"/>
                <a:gd name="connsiteX43" fmla="*/ 285209 w 329077"/>
                <a:gd name="connsiteY43" fmla="*/ 109550 h 262369"/>
                <a:gd name="connsiteX44" fmla="*/ 287802 w 329077"/>
                <a:gd name="connsiteY44" fmla="*/ 128869 h 262369"/>
                <a:gd name="connsiteX45" fmla="*/ 272243 w 329077"/>
                <a:gd name="connsiteY45" fmla="*/ 179100 h 262369"/>
                <a:gd name="connsiteX46" fmla="*/ 232048 w 329077"/>
                <a:gd name="connsiteY46" fmla="*/ 213876 h 262369"/>
                <a:gd name="connsiteX47" fmla="*/ 200930 w 329077"/>
                <a:gd name="connsiteY47" fmla="*/ 225467 h 262369"/>
                <a:gd name="connsiteX48" fmla="*/ 164625 w 329077"/>
                <a:gd name="connsiteY48" fmla="*/ 230619 h 262369"/>
                <a:gd name="connsiteX49" fmla="*/ 125727 w 329077"/>
                <a:gd name="connsiteY49" fmla="*/ 229331 h 262369"/>
                <a:gd name="connsiteX50" fmla="*/ 82940 w 329077"/>
                <a:gd name="connsiteY50" fmla="*/ 219027 h 262369"/>
                <a:gd name="connsiteX51" fmla="*/ 40152 w 329077"/>
                <a:gd name="connsiteY51" fmla="*/ 130157 h 262369"/>
                <a:gd name="connsiteX52" fmla="*/ 40152 w 329077"/>
                <a:gd name="connsiteY52" fmla="*/ 128869 h 262369"/>
                <a:gd name="connsiteX53" fmla="*/ 40152 w 329077"/>
                <a:gd name="connsiteY53" fmla="*/ 123717 h 262369"/>
                <a:gd name="connsiteX54" fmla="*/ 164625 w 329077"/>
                <a:gd name="connsiteY54" fmla="*/ 25831 h 262369"/>
                <a:gd name="connsiteX55" fmla="*/ 252156 w 329077"/>
                <a:gd name="connsiteY55" fmla="*/ 1384 h 262369"/>
                <a:gd name="connsiteX56" fmla="*/ 256052 w 329077"/>
                <a:gd name="connsiteY56" fmla="*/ 2654 h 262369"/>
                <a:gd name="connsiteX57" fmla="*/ 253454 w 329077"/>
                <a:gd name="connsiteY57" fmla="*/ 43294 h 262369"/>
                <a:gd name="connsiteX58" fmla="*/ 227477 w 329077"/>
                <a:gd name="connsiteY58" fmla="*/ 29324 h 2623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Lst>
              <a:rect l="l" t="t" r="r" b="b"/>
              <a:pathLst>
                <a:path w="329077" h="262369">
                  <a:moveTo>
                    <a:pt x="83015" y="230619"/>
                  </a:moveTo>
                  <a:cubicBezTo>
                    <a:pt x="94705" y="234554"/>
                    <a:pt x="108992" y="237176"/>
                    <a:pt x="125878" y="239799"/>
                  </a:cubicBezTo>
                  <a:cubicBezTo>
                    <a:pt x="125878" y="239799"/>
                    <a:pt x="125878" y="239799"/>
                    <a:pt x="125878" y="256848"/>
                  </a:cubicBezTo>
                  <a:cubicBezTo>
                    <a:pt x="125878" y="259471"/>
                    <a:pt x="124579" y="260782"/>
                    <a:pt x="123280" y="260782"/>
                  </a:cubicBezTo>
                  <a:cubicBezTo>
                    <a:pt x="123280" y="260782"/>
                    <a:pt x="123280" y="260782"/>
                    <a:pt x="86912" y="260782"/>
                  </a:cubicBezTo>
                  <a:cubicBezTo>
                    <a:pt x="84314" y="260782"/>
                    <a:pt x="83015" y="259471"/>
                    <a:pt x="83015" y="256848"/>
                  </a:cubicBezTo>
                  <a:close/>
                  <a:moveTo>
                    <a:pt x="246528" y="217919"/>
                  </a:moveTo>
                  <a:cubicBezTo>
                    <a:pt x="246528" y="217919"/>
                    <a:pt x="246528" y="217919"/>
                    <a:pt x="246528" y="258447"/>
                  </a:cubicBezTo>
                  <a:cubicBezTo>
                    <a:pt x="246528" y="261062"/>
                    <a:pt x="245213" y="262369"/>
                    <a:pt x="242582" y="262369"/>
                  </a:cubicBezTo>
                  <a:cubicBezTo>
                    <a:pt x="242582" y="262369"/>
                    <a:pt x="242582" y="262369"/>
                    <a:pt x="204436" y="262369"/>
                  </a:cubicBezTo>
                  <a:cubicBezTo>
                    <a:pt x="203121" y="262369"/>
                    <a:pt x="200490" y="261062"/>
                    <a:pt x="200490" y="258447"/>
                  </a:cubicBezTo>
                  <a:lnTo>
                    <a:pt x="200490" y="237530"/>
                  </a:lnTo>
                  <a:cubicBezTo>
                    <a:pt x="217590" y="233607"/>
                    <a:pt x="233374" y="227071"/>
                    <a:pt x="246528" y="217919"/>
                  </a:cubicBezTo>
                  <a:close/>
                  <a:moveTo>
                    <a:pt x="29040" y="114731"/>
                  </a:moveTo>
                  <a:cubicBezTo>
                    <a:pt x="29040" y="119915"/>
                    <a:pt x="29040" y="123803"/>
                    <a:pt x="29040" y="128986"/>
                  </a:cubicBezTo>
                  <a:cubicBezTo>
                    <a:pt x="29040" y="132874"/>
                    <a:pt x="29040" y="136762"/>
                    <a:pt x="29040" y="140650"/>
                  </a:cubicBezTo>
                  <a:cubicBezTo>
                    <a:pt x="22756" y="145833"/>
                    <a:pt x="21499" y="153609"/>
                    <a:pt x="22756" y="162680"/>
                  </a:cubicBezTo>
                  <a:cubicBezTo>
                    <a:pt x="22756" y="178231"/>
                    <a:pt x="1390" y="178231"/>
                    <a:pt x="134" y="162680"/>
                  </a:cubicBezTo>
                  <a:cubicBezTo>
                    <a:pt x="-1123" y="144537"/>
                    <a:pt x="6418" y="126395"/>
                    <a:pt x="24013" y="116027"/>
                  </a:cubicBezTo>
                  <a:cubicBezTo>
                    <a:pt x="25269" y="116027"/>
                    <a:pt x="27783" y="114731"/>
                    <a:pt x="29040" y="114731"/>
                  </a:cubicBezTo>
                  <a:close/>
                  <a:moveTo>
                    <a:pt x="296393" y="109969"/>
                  </a:moveTo>
                  <a:cubicBezTo>
                    <a:pt x="296393" y="109969"/>
                    <a:pt x="296393" y="109969"/>
                    <a:pt x="322540" y="109969"/>
                  </a:cubicBezTo>
                  <a:cubicBezTo>
                    <a:pt x="326462" y="109969"/>
                    <a:pt x="329077" y="112556"/>
                    <a:pt x="329077" y="115143"/>
                  </a:cubicBezTo>
                  <a:cubicBezTo>
                    <a:pt x="329077" y="115143"/>
                    <a:pt x="329077" y="115143"/>
                    <a:pt x="329077" y="173352"/>
                  </a:cubicBezTo>
                  <a:cubicBezTo>
                    <a:pt x="329077" y="177232"/>
                    <a:pt x="326462" y="179819"/>
                    <a:pt x="322540" y="179819"/>
                  </a:cubicBezTo>
                  <a:cubicBezTo>
                    <a:pt x="322540" y="179819"/>
                    <a:pt x="322540" y="179819"/>
                    <a:pt x="284627" y="179819"/>
                  </a:cubicBezTo>
                  <a:cubicBezTo>
                    <a:pt x="293779" y="164297"/>
                    <a:pt x="297701" y="147481"/>
                    <a:pt x="297701" y="129372"/>
                  </a:cubicBezTo>
                  <a:cubicBezTo>
                    <a:pt x="297701" y="122904"/>
                    <a:pt x="297701" y="115143"/>
                    <a:pt x="296393" y="109969"/>
                  </a:cubicBezTo>
                  <a:close/>
                  <a:moveTo>
                    <a:pt x="241118" y="82981"/>
                  </a:moveTo>
                  <a:cubicBezTo>
                    <a:pt x="232063" y="82981"/>
                    <a:pt x="224302" y="92109"/>
                    <a:pt x="224302" y="101238"/>
                  </a:cubicBezTo>
                  <a:cubicBezTo>
                    <a:pt x="224302" y="111670"/>
                    <a:pt x="232063" y="119494"/>
                    <a:pt x="241118" y="119494"/>
                  </a:cubicBezTo>
                  <a:cubicBezTo>
                    <a:pt x="246292" y="119494"/>
                    <a:pt x="251466" y="116886"/>
                    <a:pt x="255347" y="112974"/>
                  </a:cubicBezTo>
                  <a:cubicBezTo>
                    <a:pt x="255347" y="111670"/>
                    <a:pt x="256640" y="110366"/>
                    <a:pt x="256640" y="109062"/>
                  </a:cubicBezTo>
                  <a:cubicBezTo>
                    <a:pt x="257934" y="107758"/>
                    <a:pt x="259227" y="103846"/>
                    <a:pt x="259227" y="101238"/>
                  </a:cubicBezTo>
                  <a:cubicBezTo>
                    <a:pt x="259227" y="92109"/>
                    <a:pt x="251466" y="82981"/>
                    <a:pt x="241118" y="82981"/>
                  </a:cubicBezTo>
                  <a:close/>
                  <a:moveTo>
                    <a:pt x="180256" y="44601"/>
                  </a:moveTo>
                  <a:cubicBezTo>
                    <a:pt x="156798" y="43294"/>
                    <a:pt x="134644" y="44601"/>
                    <a:pt x="111187" y="48523"/>
                  </a:cubicBezTo>
                  <a:cubicBezTo>
                    <a:pt x="102065" y="49831"/>
                    <a:pt x="105974" y="65519"/>
                    <a:pt x="115097" y="64211"/>
                  </a:cubicBezTo>
                  <a:cubicBezTo>
                    <a:pt x="137251" y="60289"/>
                    <a:pt x="158102" y="60289"/>
                    <a:pt x="178952" y="61597"/>
                  </a:cubicBezTo>
                  <a:cubicBezTo>
                    <a:pt x="189378" y="61597"/>
                    <a:pt x="189378" y="45908"/>
                    <a:pt x="180256" y="44601"/>
                  </a:cubicBezTo>
                  <a:close/>
                  <a:moveTo>
                    <a:pt x="164625" y="25831"/>
                  </a:moveTo>
                  <a:cubicBezTo>
                    <a:pt x="184074" y="25831"/>
                    <a:pt x="203523" y="30983"/>
                    <a:pt x="220379" y="37423"/>
                  </a:cubicBezTo>
                  <a:cubicBezTo>
                    <a:pt x="233345" y="42574"/>
                    <a:pt x="243718" y="49014"/>
                    <a:pt x="252794" y="58030"/>
                  </a:cubicBezTo>
                  <a:cubicBezTo>
                    <a:pt x="269650" y="70910"/>
                    <a:pt x="281319" y="88942"/>
                    <a:pt x="285209" y="109550"/>
                  </a:cubicBezTo>
                  <a:cubicBezTo>
                    <a:pt x="287802" y="114702"/>
                    <a:pt x="287802" y="122429"/>
                    <a:pt x="287802" y="128869"/>
                  </a:cubicBezTo>
                  <a:cubicBezTo>
                    <a:pt x="287802" y="146901"/>
                    <a:pt x="282616" y="163645"/>
                    <a:pt x="272243" y="179100"/>
                  </a:cubicBezTo>
                  <a:cubicBezTo>
                    <a:pt x="261870" y="193268"/>
                    <a:pt x="248904" y="204860"/>
                    <a:pt x="232048" y="213876"/>
                  </a:cubicBezTo>
                  <a:cubicBezTo>
                    <a:pt x="222972" y="219027"/>
                    <a:pt x="212599" y="222891"/>
                    <a:pt x="200930" y="225467"/>
                  </a:cubicBezTo>
                  <a:cubicBezTo>
                    <a:pt x="189261" y="229331"/>
                    <a:pt x="177591" y="230619"/>
                    <a:pt x="164625" y="230619"/>
                  </a:cubicBezTo>
                  <a:cubicBezTo>
                    <a:pt x="150363" y="230619"/>
                    <a:pt x="137397" y="229331"/>
                    <a:pt x="125727" y="229331"/>
                  </a:cubicBezTo>
                  <a:cubicBezTo>
                    <a:pt x="107575" y="226755"/>
                    <a:pt x="93312" y="222891"/>
                    <a:pt x="82940" y="219027"/>
                  </a:cubicBezTo>
                  <a:cubicBezTo>
                    <a:pt x="41448" y="202284"/>
                    <a:pt x="40152" y="168796"/>
                    <a:pt x="40152" y="130157"/>
                  </a:cubicBezTo>
                  <a:cubicBezTo>
                    <a:pt x="40152" y="130157"/>
                    <a:pt x="40152" y="130157"/>
                    <a:pt x="40152" y="128869"/>
                  </a:cubicBezTo>
                  <a:cubicBezTo>
                    <a:pt x="40152" y="126293"/>
                    <a:pt x="40152" y="125005"/>
                    <a:pt x="40152" y="123717"/>
                  </a:cubicBezTo>
                  <a:cubicBezTo>
                    <a:pt x="40152" y="69622"/>
                    <a:pt x="44042" y="25831"/>
                    <a:pt x="164625" y="25831"/>
                  </a:cubicBezTo>
                  <a:close/>
                  <a:moveTo>
                    <a:pt x="252156" y="1384"/>
                  </a:moveTo>
                  <a:cubicBezTo>
                    <a:pt x="253454" y="-1156"/>
                    <a:pt x="256052" y="114"/>
                    <a:pt x="256052" y="2654"/>
                  </a:cubicBezTo>
                  <a:cubicBezTo>
                    <a:pt x="256052" y="2654"/>
                    <a:pt x="256052" y="2654"/>
                    <a:pt x="253454" y="43294"/>
                  </a:cubicBezTo>
                  <a:cubicBezTo>
                    <a:pt x="245661" y="38214"/>
                    <a:pt x="236569" y="33134"/>
                    <a:pt x="227477" y="29324"/>
                  </a:cubicBezTo>
                  <a:close/>
                </a:path>
              </a:pathLst>
            </a:custGeom>
            <a:solidFill>
              <a:srgbClr val="FFFFFF"/>
            </a:solidFill>
            <a:ln w="12700">
              <a:miter lim="400000"/>
            </a:ln>
          </p:spPr>
          <p:txBody>
            <a:bodyPr anchor="ctr"/>
            <a:lstStyle/>
            <a:p>
              <a:pPr algn="ctr"/>
              <a:endParaRPr/>
            </a:p>
          </p:txBody>
        </p:sp>
      </p:grpSp>
      <p:sp>
        <p:nvSpPr>
          <p:cNvPr id="14" name="千图PPT彼岸天：ID 8661124库_椭圆 13"/>
          <p:cNvSpPr/>
          <p:nvPr>
            <p:custDataLst>
              <p:tags r:id="rId6"/>
            </p:custDataLst>
          </p:nvPr>
        </p:nvSpPr>
        <p:spPr>
          <a:xfrm>
            <a:off x="7487203" y="2706305"/>
            <a:ext cx="1067877" cy="1067877"/>
          </a:xfrm>
          <a:prstGeom prst="ellipse">
            <a:avLst/>
          </a:prstGeom>
          <a:solidFill>
            <a:schemeClr val="accent1"/>
          </a:solidFill>
          <a:ln w="12700">
            <a:miter lim="400000"/>
          </a:ln>
        </p:spPr>
        <p:txBody>
          <a:bodyPr anchor="ctr"/>
          <a:lstStyle/>
          <a:p>
            <a:pPr algn="ctr"/>
            <a:endParaRPr/>
          </a:p>
        </p:txBody>
      </p:sp>
      <p:grpSp>
        <p:nvGrpSpPr>
          <p:cNvPr id="41" name="千图PPT彼岸天：ID 8661124库_组合 40"/>
          <p:cNvGrpSpPr/>
          <p:nvPr>
            <p:custDataLst>
              <p:tags r:id="rId7"/>
            </p:custDataLst>
          </p:nvPr>
        </p:nvGrpSpPr>
        <p:grpSpPr>
          <a:xfrm>
            <a:off x="7737355" y="3923641"/>
            <a:ext cx="567571" cy="567571"/>
            <a:chOff x="7737355" y="3923641"/>
            <a:chExt cx="567571" cy="567571"/>
          </a:xfrm>
        </p:grpSpPr>
        <p:sp>
          <p:nvSpPr>
            <p:cNvPr id="13" name="椭圆 12"/>
            <p:cNvSpPr/>
            <p:nvPr/>
          </p:nvSpPr>
          <p:spPr>
            <a:xfrm>
              <a:off x="7737355" y="3923641"/>
              <a:ext cx="567571" cy="567571"/>
            </a:xfrm>
            <a:prstGeom prst="ellipse">
              <a:avLst/>
            </a:prstGeom>
            <a:solidFill>
              <a:schemeClr val="accent6">
                <a:lumMod val="100000"/>
              </a:schemeClr>
            </a:solidFill>
            <a:ln w="12700">
              <a:miter lim="400000"/>
            </a:ln>
          </p:spPr>
          <p:txBody>
            <a:bodyPr anchor="ctr"/>
            <a:lstStyle/>
            <a:p>
              <a:pPr algn="ctr"/>
              <a:endParaRPr/>
            </a:p>
          </p:txBody>
        </p:sp>
        <p:sp>
          <p:nvSpPr>
            <p:cNvPr id="15" name="任意多边形: 形状 14"/>
            <p:cNvSpPr/>
            <p:nvPr/>
          </p:nvSpPr>
          <p:spPr>
            <a:xfrm>
              <a:off x="7920033" y="4134914"/>
              <a:ext cx="189191" cy="150839"/>
            </a:xfrm>
            <a:custGeom>
              <a:avLst/>
              <a:gdLst>
                <a:gd name="connsiteX0" fmla="*/ 83015 w 329077"/>
                <a:gd name="connsiteY0" fmla="*/ 230619 h 262369"/>
                <a:gd name="connsiteX1" fmla="*/ 125878 w 329077"/>
                <a:gd name="connsiteY1" fmla="*/ 239799 h 262369"/>
                <a:gd name="connsiteX2" fmla="*/ 125878 w 329077"/>
                <a:gd name="connsiteY2" fmla="*/ 256848 h 262369"/>
                <a:gd name="connsiteX3" fmla="*/ 123280 w 329077"/>
                <a:gd name="connsiteY3" fmla="*/ 260782 h 262369"/>
                <a:gd name="connsiteX4" fmla="*/ 86912 w 329077"/>
                <a:gd name="connsiteY4" fmla="*/ 260782 h 262369"/>
                <a:gd name="connsiteX5" fmla="*/ 83015 w 329077"/>
                <a:gd name="connsiteY5" fmla="*/ 256848 h 262369"/>
                <a:gd name="connsiteX6" fmla="*/ 246528 w 329077"/>
                <a:gd name="connsiteY6" fmla="*/ 217919 h 262369"/>
                <a:gd name="connsiteX7" fmla="*/ 246528 w 329077"/>
                <a:gd name="connsiteY7" fmla="*/ 258447 h 262369"/>
                <a:gd name="connsiteX8" fmla="*/ 242582 w 329077"/>
                <a:gd name="connsiteY8" fmla="*/ 262369 h 262369"/>
                <a:gd name="connsiteX9" fmla="*/ 204436 w 329077"/>
                <a:gd name="connsiteY9" fmla="*/ 262369 h 262369"/>
                <a:gd name="connsiteX10" fmla="*/ 200490 w 329077"/>
                <a:gd name="connsiteY10" fmla="*/ 258447 h 262369"/>
                <a:gd name="connsiteX11" fmla="*/ 200490 w 329077"/>
                <a:gd name="connsiteY11" fmla="*/ 237530 h 262369"/>
                <a:gd name="connsiteX12" fmla="*/ 246528 w 329077"/>
                <a:gd name="connsiteY12" fmla="*/ 217919 h 262369"/>
                <a:gd name="connsiteX13" fmla="*/ 29040 w 329077"/>
                <a:gd name="connsiteY13" fmla="*/ 114731 h 262369"/>
                <a:gd name="connsiteX14" fmla="*/ 29040 w 329077"/>
                <a:gd name="connsiteY14" fmla="*/ 128986 h 262369"/>
                <a:gd name="connsiteX15" fmla="*/ 29040 w 329077"/>
                <a:gd name="connsiteY15" fmla="*/ 140650 h 262369"/>
                <a:gd name="connsiteX16" fmla="*/ 22756 w 329077"/>
                <a:gd name="connsiteY16" fmla="*/ 162680 h 262369"/>
                <a:gd name="connsiteX17" fmla="*/ 134 w 329077"/>
                <a:gd name="connsiteY17" fmla="*/ 162680 h 262369"/>
                <a:gd name="connsiteX18" fmla="*/ 24013 w 329077"/>
                <a:gd name="connsiteY18" fmla="*/ 116027 h 262369"/>
                <a:gd name="connsiteX19" fmla="*/ 29040 w 329077"/>
                <a:gd name="connsiteY19" fmla="*/ 114731 h 262369"/>
                <a:gd name="connsiteX20" fmla="*/ 296393 w 329077"/>
                <a:gd name="connsiteY20" fmla="*/ 109969 h 262369"/>
                <a:gd name="connsiteX21" fmla="*/ 322540 w 329077"/>
                <a:gd name="connsiteY21" fmla="*/ 109969 h 262369"/>
                <a:gd name="connsiteX22" fmla="*/ 329077 w 329077"/>
                <a:gd name="connsiteY22" fmla="*/ 115143 h 262369"/>
                <a:gd name="connsiteX23" fmla="*/ 329077 w 329077"/>
                <a:gd name="connsiteY23" fmla="*/ 173352 h 262369"/>
                <a:gd name="connsiteX24" fmla="*/ 322540 w 329077"/>
                <a:gd name="connsiteY24" fmla="*/ 179819 h 262369"/>
                <a:gd name="connsiteX25" fmla="*/ 284627 w 329077"/>
                <a:gd name="connsiteY25" fmla="*/ 179819 h 262369"/>
                <a:gd name="connsiteX26" fmla="*/ 297701 w 329077"/>
                <a:gd name="connsiteY26" fmla="*/ 129372 h 262369"/>
                <a:gd name="connsiteX27" fmla="*/ 296393 w 329077"/>
                <a:gd name="connsiteY27" fmla="*/ 109969 h 262369"/>
                <a:gd name="connsiteX28" fmla="*/ 241118 w 329077"/>
                <a:gd name="connsiteY28" fmla="*/ 82981 h 262369"/>
                <a:gd name="connsiteX29" fmla="*/ 224302 w 329077"/>
                <a:gd name="connsiteY29" fmla="*/ 101238 h 262369"/>
                <a:gd name="connsiteX30" fmla="*/ 241118 w 329077"/>
                <a:gd name="connsiteY30" fmla="*/ 119494 h 262369"/>
                <a:gd name="connsiteX31" fmla="*/ 255347 w 329077"/>
                <a:gd name="connsiteY31" fmla="*/ 112974 h 262369"/>
                <a:gd name="connsiteX32" fmla="*/ 256640 w 329077"/>
                <a:gd name="connsiteY32" fmla="*/ 109062 h 262369"/>
                <a:gd name="connsiteX33" fmla="*/ 259227 w 329077"/>
                <a:gd name="connsiteY33" fmla="*/ 101238 h 262369"/>
                <a:gd name="connsiteX34" fmla="*/ 241118 w 329077"/>
                <a:gd name="connsiteY34" fmla="*/ 82981 h 262369"/>
                <a:gd name="connsiteX35" fmla="*/ 180256 w 329077"/>
                <a:gd name="connsiteY35" fmla="*/ 44601 h 262369"/>
                <a:gd name="connsiteX36" fmla="*/ 111187 w 329077"/>
                <a:gd name="connsiteY36" fmla="*/ 48523 h 262369"/>
                <a:gd name="connsiteX37" fmla="*/ 115097 w 329077"/>
                <a:gd name="connsiteY37" fmla="*/ 64211 h 262369"/>
                <a:gd name="connsiteX38" fmla="*/ 178952 w 329077"/>
                <a:gd name="connsiteY38" fmla="*/ 61597 h 262369"/>
                <a:gd name="connsiteX39" fmla="*/ 180256 w 329077"/>
                <a:gd name="connsiteY39" fmla="*/ 44601 h 262369"/>
                <a:gd name="connsiteX40" fmla="*/ 164625 w 329077"/>
                <a:gd name="connsiteY40" fmla="*/ 25831 h 262369"/>
                <a:gd name="connsiteX41" fmla="*/ 220379 w 329077"/>
                <a:gd name="connsiteY41" fmla="*/ 37423 h 262369"/>
                <a:gd name="connsiteX42" fmla="*/ 252794 w 329077"/>
                <a:gd name="connsiteY42" fmla="*/ 58030 h 262369"/>
                <a:gd name="connsiteX43" fmla="*/ 285209 w 329077"/>
                <a:gd name="connsiteY43" fmla="*/ 109550 h 262369"/>
                <a:gd name="connsiteX44" fmla="*/ 287802 w 329077"/>
                <a:gd name="connsiteY44" fmla="*/ 128869 h 262369"/>
                <a:gd name="connsiteX45" fmla="*/ 272243 w 329077"/>
                <a:gd name="connsiteY45" fmla="*/ 179100 h 262369"/>
                <a:gd name="connsiteX46" fmla="*/ 232048 w 329077"/>
                <a:gd name="connsiteY46" fmla="*/ 213876 h 262369"/>
                <a:gd name="connsiteX47" fmla="*/ 200930 w 329077"/>
                <a:gd name="connsiteY47" fmla="*/ 225467 h 262369"/>
                <a:gd name="connsiteX48" fmla="*/ 164625 w 329077"/>
                <a:gd name="connsiteY48" fmla="*/ 230619 h 262369"/>
                <a:gd name="connsiteX49" fmla="*/ 125727 w 329077"/>
                <a:gd name="connsiteY49" fmla="*/ 229331 h 262369"/>
                <a:gd name="connsiteX50" fmla="*/ 82940 w 329077"/>
                <a:gd name="connsiteY50" fmla="*/ 219027 h 262369"/>
                <a:gd name="connsiteX51" fmla="*/ 40152 w 329077"/>
                <a:gd name="connsiteY51" fmla="*/ 130157 h 262369"/>
                <a:gd name="connsiteX52" fmla="*/ 40152 w 329077"/>
                <a:gd name="connsiteY52" fmla="*/ 128869 h 262369"/>
                <a:gd name="connsiteX53" fmla="*/ 40152 w 329077"/>
                <a:gd name="connsiteY53" fmla="*/ 123717 h 262369"/>
                <a:gd name="connsiteX54" fmla="*/ 164625 w 329077"/>
                <a:gd name="connsiteY54" fmla="*/ 25831 h 262369"/>
                <a:gd name="connsiteX55" fmla="*/ 252156 w 329077"/>
                <a:gd name="connsiteY55" fmla="*/ 1384 h 262369"/>
                <a:gd name="connsiteX56" fmla="*/ 256052 w 329077"/>
                <a:gd name="connsiteY56" fmla="*/ 2654 h 262369"/>
                <a:gd name="connsiteX57" fmla="*/ 253454 w 329077"/>
                <a:gd name="connsiteY57" fmla="*/ 43294 h 262369"/>
                <a:gd name="connsiteX58" fmla="*/ 227477 w 329077"/>
                <a:gd name="connsiteY58" fmla="*/ 29324 h 2623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Lst>
              <a:rect l="l" t="t" r="r" b="b"/>
              <a:pathLst>
                <a:path w="329077" h="262369">
                  <a:moveTo>
                    <a:pt x="83015" y="230619"/>
                  </a:moveTo>
                  <a:cubicBezTo>
                    <a:pt x="94705" y="234554"/>
                    <a:pt x="108992" y="237176"/>
                    <a:pt x="125878" y="239799"/>
                  </a:cubicBezTo>
                  <a:cubicBezTo>
                    <a:pt x="125878" y="239799"/>
                    <a:pt x="125878" y="239799"/>
                    <a:pt x="125878" y="256848"/>
                  </a:cubicBezTo>
                  <a:cubicBezTo>
                    <a:pt x="125878" y="259471"/>
                    <a:pt x="124579" y="260782"/>
                    <a:pt x="123280" y="260782"/>
                  </a:cubicBezTo>
                  <a:cubicBezTo>
                    <a:pt x="123280" y="260782"/>
                    <a:pt x="123280" y="260782"/>
                    <a:pt x="86912" y="260782"/>
                  </a:cubicBezTo>
                  <a:cubicBezTo>
                    <a:pt x="84314" y="260782"/>
                    <a:pt x="83015" y="259471"/>
                    <a:pt x="83015" y="256848"/>
                  </a:cubicBezTo>
                  <a:close/>
                  <a:moveTo>
                    <a:pt x="246528" y="217919"/>
                  </a:moveTo>
                  <a:cubicBezTo>
                    <a:pt x="246528" y="217919"/>
                    <a:pt x="246528" y="217919"/>
                    <a:pt x="246528" y="258447"/>
                  </a:cubicBezTo>
                  <a:cubicBezTo>
                    <a:pt x="246528" y="261062"/>
                    <a:pt x="245213" y="262369"/>
                    <a:pt x="242582" y="262369"/>
                  </a:cubicBezTo>
                  <a:cubicBezTo>
                    <a:pt x="242582" y="262369"/>
                    <a:pt x="242582" y="262369"/>
                    <a:pt x="204436" y="262369"/>
                  </a:cubicBezTo>
                  <a:cubicBezTo>
                    <a:pt x="203121" y="262369"/>
                    <a:pt x="200490" y="261062"/>
                    <a:pt x="200490" y="258447"/>
                  </a:cubicBezTo>
                  <a:lnTo>
                    <a:pt x="200490" y="237530"/>
                  </a:lnTo>
                  <a:cubicBezTo>
                    <a:pt x="217590" y="233607"/>
                    <a:pt x="233374" y="227071"/>
                    <a:pt x="246528" y="217919"/>
                  </a:cubicBezTo>
                  <a:close/>
                  <a:moveTo>
                    <a:pt x="29040" y="114731"/>
                  </a:moveTo>
                  <a:cubicBezTo>
                    <a:pt x="29040" y="119915"/>
                    <a:pt x="29040" y="123803"/>
                    <a:pt x="29040" y="128986"/>
                  </a:cubicBezTo>
                  <a:cubicBezTo>
                    <a:pt x="29040" y="132874"/>
                    <a:pt x="29040" y="136762"/>
                    <a:pt x="29040" y="140650"/>
                  </a:cubicBezTo>
                  <a:cubicBezTo>
                    <a:pt x="22756" y="145833"/>
                    <a:pt x="21499" y="153609"/>
                    <a:pt x="22756" y="162680"/>
                  </a:cubicBezTo>
                  <a:cubicBezTo>
                    <a:pt x="22756" y="178231"/>
                    <a:pt x="1390" y="178231"/>
                    <a:pt x="134" y="162680"/>
                  </a:cubicBezTo>
                  <a:cubicBezTo>
                    <a:pt x="-1123" y="144537"/>
                    <a:pt x="6418" y="126395"/>
                    <a:pt x="24013" y="116027"/>
                  </a:cubicBezTo>
                  <a:cubicBezTo>
                    <a:pt x="25269" y="116027"/>
                    <a:pt x="27783" y="114731"/>
                    <a:pt x="29040" y="114731"/>
                  </a:cubicBezTo>
                  <a:close/>
                  <a:moveTo>
                    <a:pt x="296393" y="109969"/>
                  </a:moveTo>
                  <a:cubicBezTo>
                    <a:pt x="296393" y="109969"/>
                    <a:pt x="296393" y="109969"/>
                    <a:pt x="322540" y="109969"/>
                  </a:cubicBezTo>
                  <a:cubicBezTo>
                    <a:pt x="326462" y="109969"/>
                    <a:pt x="329077" y="112556"/>
                    <a:pt x="329077" y="115143"/>
                  </a:cubicBezTo>
                  <a:cubicBezTo>
                    <a:pt x="329077" y="115143"/>
                    <a:pt x="329077" y="115143"/>
                    <a:pt x="329077" y="173352"/>
                  </a:cubicBezTo>
                  <a:cubicBezTo>
                    <a:pt x="329077" y="177232"/>
                    <a:pt x="326462" y="179819"/>
                    <a:pt x="322540" y="179819"/>
                  </a:cubicBezTo>
                  <a:cubicBezTo>
                    <a:pt x="322540" y="179819"/>
                    <a:pt x="322540" y="179819"/>
                    <a:pt x="284627" y="179819"/>
                  </a:cubicBezTo>
                  <a:cubicBezTo>
                    <a:pt x="293779" y="164297"/>
                    <a:pt x="297701" y="147481"/>
                    <a:pt x="297701" y="129372"/>
                  </a:cubicBezTo>
                  <a:cubicBezTo>
                    <a:pt x="297701" y="122904"/>
                    <a:pt x="297701" y="115143"/>
                    <a:pt x="296393" y="109969"/>
                  </a:cubicBezTo>
                  <a:close/>
                  <a:moveTo>
                    <a:pt x="241118" y="82981"/>
                  </a:moveTo>
                  <a:cubicBezTo>
                    <a:pt x="232063" y="82981"/>
                    <a:pt x="224302" y="92109"/>
                    <a:pt x="224302" y="101238"/>
                  </a:cubicBezTo>
                  <a:cubicBezTo>
                    <a:pt x="224302" y="111670"/>
                    <a:pt x="232063" y="119494"/>
                    <a:pt x="241118" y="119494"/>
                  </a:cubicBezTo>
                  <a:cubicBezTo>
                    <a:pt x="246292" y="119494"/>
                    <a:pt x="251466" y="116886"/>
                    <a:pt x="255347" y="112974"/>
                  </a:cubicBezTo>
                  <a:cubicBezTo>
                    <a:pt x="255347" y="111670"/>
                    <a:pt x="256640" y="110366"/>
                    <a:pt x="256640" y="109062"/>
                  </a:cubicBezTo>
                  <a:cubicBezTo>
                    <a:pt x="257934" y="107758"/>
                    <a:pt x="259227" y="103846"/>
                    <a:pt x="259227" y="101238"/>
                  </a:cubicBezTo>
                  <a:cubicBezTo>
                    <a:pt x="259227" y="92109"/>
                    <a:pt x="251466" y="82981"/>
                    <a:pt x="241118" y="82981"/>
                  </a:cubicBezTo>
                  <a:close/>
                  <a:moveTo>
                    <a:pt x="180256" y="44601"/>
                  </a:moveTo>
                  <a:cubicBezTo>
                    <a:pt x="156798" y="43294"/>
                    <a:pt x="134644" y="44601"/>
                    <a:pt x="111187" y="48523"/>
                  </a:cubicBezTo>
                  <a:cubicBezTo>
                    <a:pt x="102065" y="49831"/>
                    <a:pt x="105974" y="65519"/>
                    <a:pt x="115097" y="64211"/>
                  </a:cubicBezTo>
                  <a:cubicBezTo>
                    <a:pt x="137251" y="60289"/>
                    <a:pt x="158102" y="60289"/>
                    <a:pt x="178952" y="61597"/>
                  </a:cubicBezTo>
                  <a:cubicBezTo>
                    <a:pt x="189378" y="61597"/>
                    <a:pt x="189378" y="45908"/>
                    <a:pt x="180256" y="44601"/>
                  </a:cubicBezTo>
                  <a:close/>
                  <a:moveTo>
                    <a:pt x="164625" y="25831"/>
                  </a:moveTo>
                  <a:cubicBezTo>
                    <a:pt x="184074" y="25831"/>
                    <a:pt x="203523" y="30983"/>
                    <a:pt x="220379" y="37423"/>
                  </a:cubicBezTo>
                  <a:cubicBezTo>
                    <a:pt x="233345" y="42574"/>
                    <a:pt x="243718" y="49014"/>
                    <a:pt x="252794" y="58030"/>
                  </a:cubicBezTo>
                  <a:cubicBezTo>
                    <a:pt x="269650" y="70910"/>
                    <a:pt x="281319" y="88942"/>
                    <a:pt x="285209" y="109550"/>
                  </a:cubicBezTo>
                  <a:cubicBezTo>
                    <a:pt x="287802" y="114702"/>
                    <a:pt x="287802" y="122429"/>
                    <a:pt x="287802" y="128869"/>
                  </a:cubicBezTo>
                  <a:cubicBezTo>
                    <a:pt x="287802" y="146901"/>
                    <a:pt x="282616" y="163645"/>
                    <a:pt x="272243" y="179100"/>
                  </a:cubicBezTo>
                  <a:cubicBezTo>
                    <a:pt x="261870" y="193268"/>
                    <a:pt x="248904" y="204860"/>
                    <a:pt x="232048" y="213876"/>
                  </a:cubicBezTo>
                  <a:cubicBezTo>
                    <a:pt x="222972" y="219027"/>
                    <a:pt x="212599" y="222891"/>
                    <a:pt x="200930" y="225467"/>
                  </a:cubicBezTo>
                  <a:cubicBezTo>
                    <a:pt x="189261" y="229331"/>
                    <a:pt x="177591" y="230619"/>
                    <a:pt x="164625" y="230619"/>
                  </a:cubicBezTo>
                  <a:cubicBezTo>
                    <a:pt x="150363" y="230619"/>
                    <a:pt x="137397" y="229331"/>
                    <a:pt x="125727" y="229331"/>
                  </a:cubicBezTo>
                  <a:cubicBezTo>
                    <a:pt x="107575" y="226755"/>
                    <a:pt x="93312" y="222891"/>
                    <a:pt x="82940" y="219027"/>
                  </a:cubicBezTo>
                  <a:cubicBezTo>
                    <a:pt x="41448" y="202284"/>
                    <a:pt x="40152" y="168796"/>
                    <a:pt x="40152" y="130157"/>
                  </a:cubicBezTo>
                  <a:cubicBezTo>
                    <a:pt x="40152" y="130157"/>
                    <a:pt x="40152" y="130157"/>
                    <a:pt x="40152" y="128869"/>
                  </a:cubicBezTo>
                  <a:cubicBezTo>
                    <a:pt x="40152" y="126293"/>
                    <a:pt x="40152" y="125005"/>
                    <a:pt x="40152" y="123717"/>
                  </a:cubicBezTo>
                  <a:cubicBezTo>
                    <a:pt x="40152" y="69622"/>
                    <a:pt x="44042" y="25831"/>
                    <a:pt x="164625" y="25831"/>
                  </a:cubicBezTo>
                  <a:close/>
                  <a:moveTo>
                    <a:pt x="252156" y="1384"/>
                  </a:moveTo>
                  <a:cubicBezTo>
                    <a:pt x="253454" y="-1156"/>
                    <a:pt x="256052" y="114"/>
                    <a:pt x="256052" y="2654"/>
                  </a:cubicBezTo>
                  <a:cubicBezTo>
                    <a:pt x="256052" y="2654"/>
                    <a:pt x="256052" y="2654"/>
                    <a:pt x="253454" y="43294"/>
                  </a:cubicBezTo>
                  <a:cubicBezTo>
                    <a:pt x="245661" y="38214"/>
                    <a:pt x="236569" y="33134"/>
                    <a:pt x="227477" y="29324"/>
                  </a:cubicBezTo>
                  <a:close/>
                </a:path>
              </a:pathLst>
            </a:custGeom>
            <a:solidFill>
              <a:srgbClr val="FFFFFF"/>
            </a:solidFill>
            <a:ln w="12700">
              <a:miter lim="400000"/>
            </a:ln>
          </p:spPr>
          <p:txBody>
            <a:bodyPr anchor="ctr"/>
            <a:lstStyle/>
            <a:p>
              <a:pPr algn="ctr"/>
              <a:endParaRPr/>
            </a:p>
          </p:txBody>
        </p:sp>
      </p:grpSp>
      <p:sp>
        <p:nvSpPr>
          <p:cNvPr id="18" name="千图PPT彼岸天：ID 8661124库_任意多边形 17"/>
          <p:cNvSpPr/>
          <p:nvPr>
            <p:custDataLst>
              <p:tags r:id="rId8"/>
            </p:custDataLst>
          </p:nvPr>
        </p:nvSpPr>
        <p:spPr>
          <a:xfrm>
            <a:off x="7840237" y="3135051"/>
            <a:ext cx="347182" cy="276803"/>
          </a:xfrm>
          <a:custGeom>
            <a:avLst/>
            <a:gdLst>
              <a:gd name="connsiteX0" fmla="*/ 83015 w 329077"/>
              <a:gd name="connsiteY0" fmla="*/ 230619 h 262369"/>
              <a:gd name="connsiteX1" fmla="*/ 125878 w 329077"/>
              <a:gd name="connsiteY1" fmla="*/ 239799 h 262369"/>
              <a:gd name="connsiteX2" fmla="*/ 125878 w 329077"/>
              <a:gd name="connsiteY2" fmla="*/ 256848 h 262369"/>
              <a:gd name="connsiteX3" fmla="*/ 123280 w 329077"/>
              <a:gd name="connsiteY3" fmla="*/ 260782 h 262369"/>
              <a:gd name="connsiteX4" fmla="*/ 86912 w 329077"/>
              <a:gd name="connsiteY4" fmla="*/ 260782 h 262369"/>
              <a:gd name="connsiteX5" fmla="*/ 83015 w 329077"/>
              <a:gd name="connsiteY5" fmla="*/ 256848 h 262369"/>
              <a:gd name="connsiteX6" fmla="*/ 246528 w 329077"/>
              <a:gd name="connsiteY6" fmla="*/ 217919 h 262369"/>
              <a:gd name="connsiteX7" fmla="*/ 246528 w 329077"/>
              <a:gd name="connsiteY7" fmla="*/ 258447 h 262369"/>
              <a:gd name="connsiteX8" fmla="*/ 242582 w 329077"/>
              <a:gd name="connsiteY8" fmla="*/ 262369 h 262369"/>
              <a:gd name="connsiteX9" fmla="*/ 204436 w 329077"/>
              <a:gd name="connsiteY9" fmla="*/ 262369 h 262369"/>
              <a:gd name="connsiteX10" fmla="*/ 200490 w 329077"/>
              <a:gd name="connsiteY10" fmla="*/ 258447 h 262369"/>
              <a:gd name="connsiteX11" fmla="*/ 200490 w 329077"/>
              <a:gd name="connsiteY11" fmla="*/ 237530 h 262369"/>
              <a:gd name="connsiteX12" fmla="*/ 246528 w 329077"/>
              <a:gd name="connsiteY12" fmla="*/ 217919 h 262369"/>
              <a:gd name="connsiteX13" fmla="*/ 29040 w 329077"/>
              <a:gd name="connsiteY13" fmla="*/ 114731 h 262369"/>
              <a:gd name="connsiteX14" fmla="*/ 29040 w 329077"/>
              <a:gd name="connsiteY14" fmla="*/ 128986 h 262369"/>
              <a:gd name="connsiteX15" fmla="*/ 29040 w 329077"/>
              <a:gd name="connsiteY15" fmla="*/ 140650 h 262369"/>
              <a:gd name="connsiteX16" fmla="*/ 22756 w 329077"/>
              <a:gd name="connsiteY16" fmla="*/ 162680 h 262369"/>
              <a:gd name="connsiteX17" fmla="*/ 134 w 329077"/>
              <a:gd name="connsiteY17" fmla="*/ 162680 h 262369"/>
              <a:gd name="connsiteX18" fmla="*/ 24013 w 329077"/>
              <a:gd name="connsiteY18" fmla="*/ 116027 h 262369"/>
              <a:gd name="connsiteX19" fmla="*/ 29040 w 329077"/>
              <a:gd name="connsiteY19" fmla="*/ 114731 h 262369"/>
              <a:gd name="connsiteX20" fmla="*/ 296393 w 329077"/>
              <a:gd name="connsiteY20" fmla="*/ 109969 h 262369"/>
              <a:gd name="connsiteX21" fmla="*/ 322540 w 329077"/>
              <a:gd name="connsiteY21" fmla="*/ 109969 h 262369"/>
              <a:gd name="connsiteX22" fmla="*/ 329077 w 329077"/>
              <a:gd name="connsiteY22" fmla="*/ 115143 h 262369"/>
              <a:gd name="connsiteX23" fmla="*/ 329077 w 329077"/>
              <a:gd name="connsiteY23" fmla="*/ 173352 h 262369"/>
              <a:gd name="connsiteX24" fmla="*/ 322540 w 329077"/>
              <a:gd name="connsiteY24" fmla="*/ 179819 h 262369"/>
              <a:gd name="connsiteX25" fmla="*/ 284627 w 329077"/>
              <a:gd name="connsiteY25" fmla="*/ 179819 h 262369"/>
              <a:gd name="connsiteX26" fmla="*/ 297701 w 329077"/>
              <a:gd name="connsiteY26" fmla="*/ 129372 h 262369"/>
              <a:gd name="connsiteX27" fmla="*/ 296393 w 329077"/>
              <a:gd name="connsiteY27" fmla="*/ 109969 h 262369"/>
              <a:gd name="connsiteX28" fmla="*/ 241118 w 329077"/>
              <a:gd name="connsiteY28" fmla="*/ 82981 h 262369"/>
              <a:gd name="connsiteX29" fmla="*/ 224302 w 329077"/>
              <a:gd name="connsiteY29" fmla="*/ 101238 h 262369"/>
              <a:gd name="connsiteX30" fmla="*/ 241118 w 329077"/>
              <a:gd name="connsiteY30" fmla="*/ 119494 h 262369"/>
              <a:gd name="connsiteX31" fmla="*/ 255347 w 329077"/>
              <a:gd name="connsiteY31" fmla="*/ 112974 h 262369"/>
              <a:gd name="connsiteX32" fmla="*/ 256640 w 329077"/>
              <a:gd name="connsiteY32" fmla="*/ 109062 h 262369"/>
              <a:gd name="connsiteX33" fmla="*/ 259227 w 329077"/>
              <a:gd name="connsiteY33" fmla="*/ 101238 h 262369"/>
              <a:gd name="connsiteX34" fmla="*/ 241118 w 329077"/>
              <a:gd name="connsiteY34" fmla="*/ 82981 h 262369"/>
              <a:gd name="connsiteX35" fmla="*/ 180256 w 329077"/>
              <a:gd name="connsiteY35" fmla="*/ 44601 h 262369"/>
              <a:gd name="connsiteX36" fmla="*/ 111187 w 329077"/>
              <a:gd name="connsiteY36" fmla="*/ 48523 h 262369"/>
              <a:gd name="connsiteX37" fmla="*/ 115097 w 329077"/>
              <a:gd name="connsiteY37" fmla="*/ 64211 h 262369"/>
              <a:gd name="connsiteX38" fmla="*/ 178952 w 329077"/>
              <a:gd name="connsiteY38" fmla="*/ 61597 h 262369"/>
              <a:gd name="connsiteX39" fmla="*/ 180256 w 329077"/>
              <a:gd name="connsiteY39" fmla="*/ 44601 h 262369"/>
              <a:gd name="connsiteX40" fmla="*/ 164625 w 329077"/>
              <a:gd name="connsiteY40" fmla="*/ 25831 h 262369"/>
              <a:gd name="connsiteX41" fmla="*/ 220379 w 329077"/>
              <a:gd name="connsiteY41" fmla="*/ 37423 h 262369"/>
              <a:gd name="connsiteX42" fmla="*/ 252794 w 329077"/>
              <a:gd name="connsiteY42" fmla="*/ 58030 h 262369"/>
              <a:gd name="connsiteX43" fmla="*/ 285209 w 329077"/>
              <a:gd name="connsiteY43" fmla="*/ 109550 h 262369"/>
              <a:gd name="connsiteX44" fmla="*/ 287802 w 329077"/>
              <a:gd name="connsiteY44" fmla="*/ 128869 h 262369"/>
              <a:gd name="connsiteX45" fmla="*/ 272243 w 329077"/>
              <a:gd name="connsiteY45" fmla="*/ 179100 h 262369"/>
              <a:gd name="connsiteX46" fmla="*/ 232048 w 329077"/>
              <a:gd name="connsiteY46" fmla="*/ 213876 h 262369"/>
              <a:gd name="connsiteX47" fmla="*/ 200930 w 329077"/>
              <a:gd name="connsiteY47" fmla="*/ 225467 h 262369"/>
              <a:gd name="connsiteX48" fmla="*/ 164625 w 329077"/>
              <a:gd name="connsiteY48" fmla="*/ 230619 h 262369"/>
              <a:gd name="connsiteX49" fmla="*/ 125727 w 329077"/>
              <a:gd name="connsiteY49" fmla="*/ 229331 h 262369"/>
              <a:gd name="connsiteX50" fmla="*/ 82940 w 329077"/>
              <a:gd name="connsiteY50" fmla="*/ 219027 h 262369"/>
              <a:gd name="connsiteX51" fmla="*/ 40152 w 329077"/>
              <a:gd name="connsiteY51" fmla="*/ 130157 h 262369"/>
              <a:gd name="connsiteX52" fmla="*/ 40152 w 329077"/>
              <a:gd name="connsiteY52" fmla="*/ 128869 h 262369"/>
              <a:gd name="connsiteX53" fmla="*/ 40152 w 329077"/>
              <a:gd name="connsiteY53" fmla="*/ 123717 h 262369"/>
              <a:gd name="connsiteX54" fmla="*/ 164625 w 329077"/>
              <a:gd name="connsiteY54" fmla="*/ 25831 h 262369"/>
              <a:gd name="connsiteX55" fmla="*/ 252156 w 329077"/>
              <a:gd name="connsiteY55" fmla="*/ 1384 h 262369"/>
              <a:gd name="connsiteX56" fmla="*/ 256052 w 329077"/>
              <a:gd name="connsiteY56" fmla="*/ 2654 h 262369"/>
              <a:gd name="connsiteX57" fmla="*/ 253454 w 329077"/>
              <a:gd name="connsiteY57" fmla="*/ 43294 h 262369"/>
              <a:gd name="connsiteX58" fmla="*/ 227477 w 329077"/>
              <a:gd name="connsiteY58" fmla="*/ 29324 h 2623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Lst>
            <a:rect l="l" t="t" r="r" b="b"/>
            <a:pathLst>
              <a:path w="329077" h="262369">
                <a:moveTo>
                  <a:pt x="83015" y="230619"/>
                </a:moveTo>
                <a:cubicBezTo>
                  <a:pt x="94705" y="234554"/>
                  <a:pt x="108992" y="237176"/>
                  <a:pt x="125878" y="239799"/>
                </a:cubicBezTo>
                <a:cubicBezTo>
                  <a:pt x="125878" y="239799"/>
                  <a:pt x="125878" y="239799"/>
                  <a:pt x="125878" y="256848"/>
                </a:cubicBezTo>
                <a:cubicBezTo>
                  <a:pt x="125878" y="259471"/>
                  <a:pt x="124579" y="260782"/>
                  <a:pt x="123280" y="260782"/>
                </a:cubicBezTo>
                <a:cubicBezTo>
                  <a:pt x="123280" y="260782"/>
                  <a:pt x="123280" y="260782"/>
                  <a:pt x="86912" y="260782"/>
                </a:cubicBezTo>
                <a:cubicBezTo>
                  <a:pt x="84314" y="260782"/>
                  <a:pt x="83015" y="259471"/>
                  <a:pt x="83015" y="256848"/>
                </a:cubicBezTo>
                <a:close/>
                <a:moveTo>
                  <a:pt x="246528" y="217919"/>
                </a:moveTo>
                <a:cubicBezTo>
                  <a:pt x="246528" y="217919"/>
                  <a:pt x="246528" y="217919"/>
                  <a:pt x="246528" y="258447"/>
                </a:cubicBezTo>
                <a:cubicBezTo>
                  <a:pt x="246528" y="261062"/>
                  <a:pt x="245213" y="262369"/>
                  <a:pt x="242582" y="262369"/>
                </a:cubicBezTo>
                <a:cubicBezTo>
                  <a:pt x="242582" y="262369"/>
                  <a:pt x="242582" y="262369"/>
                  <a:pt x="204436" y="262369"/>
                </a:cubicBezTo>
                <a:cubicBezTo>
                  <a:pt x="203121" y="262369"/>
                  <a:pt x="200490" y="261062"/>
                  <a:pt x="200490" y="258447"/>
                </a:cubicBezTo>
                <a:lnTo>
                  <a:pt x="200490" y="237530"/>
                </a:lnTo>
                <a:cubicBezTo>
                  <a:pt x="217590" y="233607"/>
                  <a:pt x="233374" y="227071"/>
                  <a:pt x="246528" y="217919"/>
                </a:cubicBezTo>
                <a:close/>
                <a:moveTo>
                  <a:pt x="29040" y="114731"/>
                </a:moveTo>
                <a:cubicBezTo>
                  <a:pt x="29040" y="119915"/>
                  <a:pt x="29040" y="123803"/>
                  <a:pt x="29040" y="128986"/>
                </a:cubicBezTo>
                <a:cubicBezTo>
                  <a:pt x="29040" y="132874"/>
                  <a:pt x="29040" y="136762"/>
                  <a:pt x="29040" y="140650"/>
                </a:cubicBezTo>
                <a:cubicBezTo>
                  <a:pt x="22756" y="145833"/>
                  <a:pt x="21499" y="153609"/>
                  <a:pt x="22756" y="162680"/>
                </a:cubicBezTo>
                <a:cubicBezTo>
                  <a:pt x="22756" y="178231"/>
                  <a:pt x="1390" y="178231"/>
                  <a:pt x="134" y="162680"/>
                </a:cubicBezTo>
                <a:cubicBezTo>
                  <a:pt x="-1123" y="144537"/>
                  <a:pt x="6418" y="126395"/>
                  <a:pt x="24013" y="116027"/>
                </a:cubicBezTo>
                <a:cubicBezTo>
                  <a:pt x="25269" y="116027"/>
                  <a:pt x="27783" y="114731"/>
                  <a:pt x="29040" y="114731"/>
                </a:cubicBezTo>
                <a:close/>
                <a:moveTo>
                  <a:pt x="296393" y="109969"/>
                </a:moveTo>
                <a:cubicBezTo>
                  <a:pt x="296393" y="109969"/>
                  <a:pt x="296393" y="109969"/>
                  <a:pt x="322540" y="109969"/>
                </a:cubicBezTo>
                <a:cubicBezTo>
                  <a:pt x="326462" y="109969"/>
                  <a:pt x="329077" y="112556"/>
                  <a:pt x="329077" y="115143"/>
                </a:cubicBezTo>
                <a:cubicBezTo>
                  <a:pt x="329077" y="115143"/>
                  <a:pt x="329077" y="115143"/>
                  <a:pt x="329077" y="173352"/>
                </a:cubicBezTo>
                <a:cubicBezTo>
                  <a:pt x="329077" y="177232"/>
                  <a:pt x="326462" y="179819"/>
                  <a:pt x="322540" y="179819"/>
                </a:cubicBezTo>
                <a:cubicBezTo>
                  <a:pt x="322540" y="179819"/>
                  <a:pt x="322540" y="179819"/>
                  <a:pt x="284627" y="179819"/>
                </a:cubicBezTo>
                <a:cubicBezTo>
                  <a:pt x="293779" y="164297"/>
                  <a:pt x="297701" y="147481"/>
                  <a:pt x="297701" y="129372"/>
                </a:cubicBezTo>
                <a:cubicBezTo>
                  <a:pt x="297701" y="122904"/>
                  <a:pt x="297701" y="115143"/>
                  <a:pt x="296393" y="109969"/>
                </a:cubicBezTo>
                <a:close/>
                <a:moveTo>
                  <a:pt x="241118" y="82981"/>
                </a:moveTo>
                <a:cubicBezTo>
                  <a:pt x="232063" y="82981"/>
                  <a:pt x="224302" y="92109"/>
                  <a:pt x="224302" y="101238"/>
                </a:cubicBezTo>
                <a:cubicBezTo>
                  <a:pt x="224302" y="111670"/>
                  <a:pt x="232063" y="119494"/>
                  <a:pt x="241118" y="119494"/>
                </a:cubicBezTo>
                <a:cubicBezTo>
                  <a:pt x="246292" y="119494"/>
                  <a:pt x="251466" y="116886"/>
                  <a:pt x="255347" y="112974"/>
                </a:cubicBezTo>
                <a:cubicBezTo>
                  <a:pt x="255347" y="111670"/>
                  <a:pt x="256640" y="110366"/>
                  <a:pt x="256640" y="109062"/>
                </a:cubicBezTo>
                <a:cubicBezTo>
                  <a:pt x="257934" y="107758"/>
                  <a:pt x="259227" y="103846"/>
                  <a:pt x="259227" y="101238"/>
                </a:cubicBezTo>
                <a:cubicBezTo>
                  <a:pt x="259227" y="92109"/>
                  <a:pt x="251466" y="82981"/>
                  <a:pt x="241118" y="82981"/>
                </a:cubicBezTo>
                <a:close/>
                <a:moveTo>
                  <a:pt x="180256" y="44601"/>
                </a:moveTo>
                <a:cubicBezTo>
                  <a:pt x="156798" y="43294"/>
                  <a:pt x="134644" y="44601"/>
                  <a:pt x="111187" y="48523"/>
                </a:cubicBezTo>
                <a:cubicBezTo>
                  <a:pt x="102065" y="49831"/>
                  <a:pt x="105974" y="65519"/>
                  <a:pt x="115097" y="64211"/>
                </a:cubicBezTo>
                <a:cubicBezTo>
                  <a:pt x="137251" y="60289"/>
                  <a:pt x="158102" y="60289"/>
                  <a:pt x="178952" y="61597"/>
                </a:cubicBezTo>
                <a:cubicBezTo>
                  <a:pt x="189378" y="61597"/>
                  <a:pt x="189378" y="45908"/>
                  <a:pt x="180256" y="44601"/>
                </a:cubicBezTo>
                <a:close/>
                <a:moveTo>
                  <a:pt x="164625" y="25831"/>
                </a:moveTo>
                <a:cubicBezTo>
                  <a:pt x="184074" y="25831"/>
                  <a:pt x="203523" y="30983"/>
                  <a:pt x="220379" y="37423"/>
                </a:cubicBezTo>
                <a:cubicBezTo>
                  <a:pt x="233345" y="42574"/>
                  <a:pt x="243718" y="49014"/>
                  <a:pt x="252794" y="58030"/>
                </a:cubicBezTo>
                <a:cubicBezTo>
                  <a:pt x="269650" y="70910"/>
                  <a:pt x="281319" y="88942"/>
                  <a:pt x="285209" y="109550"/>
                </a:cubicBezTo>
                <a:cubicBezTo>
                  <a:pt x="287802" y="114702"/>
                  <a:pt x="287802" y="122429"/>
                  <a:pt x="287802" y="128869"/>
                </a:cubicBezTo>
                <a:cubicBezTo>
                  <a:pt x="287802" y="146901"/>
                  <a:pt x="282616" y="163645"/>
                  <a:pt x="272243" y="179100"/>
                </a:cubicBezTo>
                <a:cubicBezTo>
                  <a:pt x="261870" y="193268"/>
                  <a:pt x="248904" y="204860"/>
                  <a:pt x="232048" y="213876"/>
                </a:cubicBezTo>
                <a:cubicBezTo>
                  <a:pt x="222972" y="219027"/>
                  <a:pt x="212599" y="222891"/>
                  <a:pt x="200930" y="225467"/>
                </a:cubicBezTo>
                <a:cubicBezTo>
                  <a:pt x="189261" y="229331"/>
                  <a:pt x="177591" y="230619"/>
                  <a:pt x="164625" y="230619"/>
                </a:cubicBezTo>
                <a:cubicBezTo>
                  <a:pt x="150363" y="230619"/>
                  <a:pt x="137397" y="229331"/>
                  <a:pt x="125727" y="229331"/>
                </a:cubicBezTo>
                <a:cubicBezTo>
                  <a:pt x="107575" y="226755"/>
                  <a:pt x="93312" y="222891"/>
                  <a:pt x="82940" y="219027"/>
                </a:cubicBezTo>
                <a:cubicBezTo>
                  <a:pt x="41448" y="202284"/>
                  <a:pt x="40152" y="168796"/>
                  <a:pt x="40152" y="130157"/>
                </a:cubicBezTo>
                <a:cubicBezTo>
                  <a:pt x="40152" y="130157"/>
                  <a:pt x="40152" y="130157"/>
                  <a:pt x="40152" y="128869"/>
                </a:cubicBezTo>
                <a:cubicBezTo>
                  <a:pt x="40152" y="126293"/>
                  <a:pt x="40152" y="125005"/>
                  <a:pt x="40152" y="123717"/>
                </a:cubicBezTo>
                <a:cubicBezTo>
                  <a:pt x="40152" y="69622"/>
                  <a:pt x="44042" y="25831"/>
                  <a:pt x="164625" y="25831"/>
                </a:cubicBezTo>
                <a:close/>
                <a:moveTo>
                  <a:pt x="252156" y="1384"/>
                </a:moveTo>
                <a:cubicBezTo>
                  <a:pt x="253454" y="-1156"/>
                  <a:pt x="256052" y="114"/>
                  <a:pt x="256052" y="2654"/>
                </a:cubicBezTo>
                <a:cubicBezTo>
                  <a:pt x="256052" y="2654"/>
                  <a:pt x="256052" y="2654"/>
                  <a:pt x="253454" y="43294"/>
                </a:cubicBezTo>
                <a:cubicBezTo>
                  <a:pt x="245661" y="38214"/>
                  <a:pt x="236569" y="33134"/>
                  <a:pt x="227477" y="29324"/>
                </a:cubicBezTo>
                <a:close/>
              </a:path>
            </a:pathLst>
          </a:custGeom>
          <a:solidFill>
            <a:srgbClr val="FFFFFF"/>
          </a:solidFill>
          <a:ln w="12700">
            <a:miter lim="400000"/>
          </a:ln>
        </p:spPr>
        <p:txBody>
          <a:bodyPr anchor="ctr"/>
          <a:lstStyle/>
          <a:p>
            <a:pPr algn="ctr"/>
            <a:endParaRPr/>
          </a:p>
        </p:txBody>
      </p:sp>
      <p:grpSp>
        <p:nvGrpSpPr>
          <p:cNvPr id="42" name="千图PPT彼岸天：ID 8661124库_组合 41"/>
          <p:cNvGrpSpPr/>
          <p:nvPr>
            <p:custDataLst>
              <p:tags r:id="rId9"/>
            </p:custDataLst>
          </p:nvPr>
        </p:nvGrpSpPr>
        <p:grpSpPr>
          <a:xfrm>
            <a:off x="6667815" y="3674649"/>
            <a:ext cx="820318" cy="820318"/>
            <a:chOff x="6667815" y="3674649"/>
            <a:chExt cx="820318" cy="820318"/>
          </a:xfrm>
        </p:grpSpPr>
        <p:sp>
          <p:nvSpPr>
            <p:cNvPr id="17" name="椭圆 16"/>
            <p:cNvSpPr/>
            <p:nvPr/>
          </p:nvSpPr>
          <p:spPr>
            <a:xfrm>
              <a:off x="6667815" y="3674649"/>
              <a:ext cx="820318" cy="820318"/>
            </a:xfrm>
            <a:prstGeom prst="ellipse">
              <a:avLst/>
            </a:prstGeom>
            <a:solidFill>
              <a:schemeClr val="accent5">
                <a:lumMod val="100000"/>
              </a:schemeClr>
            </a:solidFill>
            <a:ln w="12700">
              <a:miter lim="400000"/>
            </a:ln>
          </p:spPr>
          <p:txBody>
            <a:bodyPr anchor="ctr"/>
            <a:lstStyle/>
            <a:p>
              <a:pPr algn="ctr"/>
              <a:endParaRPr/>
            </a:p>
          </p:txBody>
        </p:sp>
        <p:sp>
          <p:nvSpPr>
            <p:cNvPr id="21" name="任意多边形: 形状 20"/>
            <p:cNvSpPr/>
            <p:nvPr/>
          </p:nvSpPr>
          <p:spPr>
            <a:xfrm>
              <a:off x="6978528" y="3969860"/>
              <a:ext cx="232786" cy="185597"/>
            </a:xfrm>
            <a:custGeom>
              <a:avLst/>
              <a:gdLst>
                <a:gd name="connsiteX0" fmla="*/ 83015 w 329077"/>
                <a:gd name="connsiteY0" fmla="*/ 230619 h 262369"/>
                <a:gd name="connsiteX1" fmla="*/ 125878 w 329077"/>
                <a:gd name="connsiteY1" fmla="*/ 239799 h 262369"/>
                <a:gd name="connsiteX2" fmla="*/ 125878 w 329077"/>
                <a:gd name="connsiteY2" fmla="*/ 256848 h 262369"/>
                <a:gd name="connsiteX3" fmla="*/ 123280 w 329077"/>
                <a:gd name="connsiteY3" fmla="*/ 260782 h 262369"/>
                <a:gd name="connsiteX4" fmla="*/ 86912 w 329077"/>
                <a:gd name="connsiteY4" fmla="*/ 260782 h 262369"/>
                <a:gd name="connsiteX5" fmla="*/ 83015 w 329077"/>
                <a:gd name="connsiteY5" fmla="*/ 256848 h 262369"/>
                <a:gd name="connsiteX6" fmla="*/ 246528 w 329077"/>
                <a:gd name="connsiteY6" fmla="*/ 217919 h 262369"/>
                <a:gd name="connsiteX7" fmla="*/ 246528 w 329077"/>
                <a:gd name="connsiteY7" fmla="*/ 258447 h 262369"/>
                <a:gd name="connsiteX8" fmla="*/ 242582 w 329077"/>
                <a:gd name="connsiteY8" fmla="*/ 262369 h 262369"/>
                <a:gd name="connsiteX9" fmla="*/ 204436 w 329077"/>
                <a:gd name="connsiteY9" fmla="*/ 262369 h 262369"/>
                <a:gd name="connsiteX10" fmla="*/ 200490 w 329077"/>
                <a:gd name="connsiteY10" fmla="*/ 258447 h 262369"/>
                <a:gd name="connsiteX11" fmla="*/ 200490 w 329077"/>
                <a:gd name="connsiteY11" fmla="*/ 237530 h 262369"/>
                <a:gd name="connsiteX12" fmla="*/ 246528 w 329077"/>
                <a:gd name="connsiteY12" fmla="*/ 217919 h 262369"/>
                <a:gd name="connsiteX13" fmla="*/ 29040 w 329077"/>
                <a:gd name="connsiteY13" fmla="*/ 114731 h 262369"/>
                <a:gd name="connsiteX14" fmla="*/ 29040 w 329077"/>
                <a:gd name="connsiteY14" fmla="*/ 128986 h 262369"/>
                <a:gd name="connsiteX15" fmla="*/ 29040 w 329077"/>
                <a:gd name="connsiteY15" fmla="*/ 140650 h 262369"/>
                <a:gd name="connsiteX16" fmla="*/ 22756 w 329077"/>
                <a:gd name="connsiteY16" fmla="*/ 162680 h 262369"/>
                <a:gd name="connsiteX17" fmla="*/ 134 w 329077"/>
                <a:gd name="connsiteY17" fmla="*/ 162680 h 262369"/>
                <a:gd name="connsiteX18" fmla="*/ 24013 w 329077"/>
                <a:gd name="connsiteY18" fmla="*/ 116027 h 262369"/>
                <a:gd name="connsiteX19" fmla="*/ 29040 w 329077"/>
                <a:gd name="connsiteY19" fmla="*/ 114731 h 262369"/>
                <a:gd name="connsiteX20" fmla="*/ 296393 w 329077"/>
                <a:gd name="connsiteY20" fmla="*/ 109969 h 262369"/>
                <a:gd name="connsiteX21" fmla="*/ 322540 w 329077"/>
                <a:gd name="connsiteY21" fmla="*/ 109969 h 262369"/>
                <a:gd name="connsiteX22" fmla="*/ 329077 w 329077"/>
                <a:gd name="connsiteY22" fmla="*/ 115143 h 262369"/>
                <a:gd name="connsiteX23" fmla="*/ 329077 w 329077"/>
                <a:gd name="connsiteY23" fmla="*/ 173352 h 262369"/>
                <a:gd name="connsiteX24" fmla="*/ 322540 w 329077"/>
                <a:gd name="connsiteY24" fmla="*/ 179819 h 262369"/>
                <a:gd name="connsiteX25" fmla="*/ 284627 w 329077"/>
                <a:gd name="connsiteY25" fmla="*/ 179819 h 262369"/>
                <a:gd name="connsiteX26" fmla="*/ 297701 w 329077"/>
                <a:gd name="connsiteY26" fmla="*/ 129372 h 262369"/>
                <a:gd name="connsiteX27" fmla="*/ 296393 w 329077"/>
                <a:gd name="connsiteY27" fmla="*/ 109969 h 262369"/>
                <a:gd name="connsiteX28" fmla="*/ 241118 w 329077"/>
                <a:gd name="connsiteY28" fmla="*/ 82981 h 262369"/>
                <a:gd name="connsiteX29" fmla="*/ 224302 w 329077"/>
                <a:gd name="connsiteY29" fmla="*/ 101238 h 262369"/>
                <a:gd name="connsiteX30" fmla="*/ 241118 w 329077"/>
                <a:gd name="connsiteY30" fmla="*/ 119494 h 262369"/>
                <a:gd name="connsiteX31" fmla="*/ 255347 w 329077"/>
                <a:gd name="connsiteY31" fmla="*/ 112974 h 262369"/>
                <a:gd name="connsiteX32" fmla="*/ 256640 w 329077"/>
                <a:gd name="connsiteY32" fmla="*/ 109062 h 262369"/>
                <a:gd name="connsiteX33" fmla="*/ 259227 w 329077"/>
                <a:gd name="connsiteY33" fmla="*/ 101238 h 262369"/>
                <a:gd name="connsiteX34" fmla="*/ 241118 w 329077"/>
                <a:gd name="connsiteY34" fmla="*/ 82981 h 262369"/>
                <a:gd name="connsiteX35" fmla="*/ 180256 w 329077"/>
                <a:gd name="connsiteY35" fmla="*/ 44601 h 262369"/>
                <a:gd name="connsiteX36" fmla="*/ 111187 w 329077"/>
                <a:gd name="connsiteY36" fmla="*/ 48523 h 262369"/>
                <a:gd name="connsiteX37" fmla="*/ 115097 w 329077"/>
                <a:gd name="connsiteY37" fmla="*/ 64211 h 262369"/>
                <a:gd name="connsiteX38" fmla="*/ 178952 w 329077"/>
                <a:gd name="connsiteY38" fmla="*/ 61597 h 262369"/>
                <a:gd name="connsiteX39" fmla="*/ 180256 w 329077"/>
                <a:gd name="connsiteY39" fmla="*/ 44601 h 262369"/>
                <a:gd name="connsiteX40" fmla="*/ 164625 w 329077"/>
                <a:gd name="connsiteY40" fmla="*/ 25831 h 262369"/>
                <a:gd name="connsiteX41" fmla="*/ 220379 w 329077"/>
                <a:gd name="connsiteY41" fmla="*/ 37423 h 262369"/>
                <a:gd name="connsiteX42" fmla="*/ 252794 w 329077"/>
                <a:gd name="connsiteY42" fmla="*/ 58030 h 262369"/>
                <a:gd name="connsiteX43" fmla="*/ 285209 w 329077"/>
                <a:gd name="connsiteY43" fmla="*/ 109550 h 262369"/>
                <a:gd name="connsiteX44" fmla="*/ 287802 w 329077"/>
                <a:gd name="connsiteY44" fmla="*/ 128869 h 262369"/>
                <a:gd name="connsiteX45" fmla="*/ 272243 w 329077"/>
                <a:gd name="connsiteY45" fmla="*/ 179100 h 262369"/>
                <a:gd name="connsiteX46" fmla="*/ 232048 w 329077"/>
                <a:gd name="connsiteY46" fmla="*/ 213876 h 262369"/>
                <a:gd name="connsiteX47" fmla="*/ 200930 w 329077"/>
                <a:gd name="connsiteY47" fmla="*/ 225467 h 262369"/>
                <a:gd name="connsiteX48" fmla="*/ 164625 w 329077"/>
                <a:gd name="connsiteY48" fmla="*/ 230619 h 262369"/>
                <a:gd name="connsiteX49" fmla="*/ 125727 w 329077"/>
                <a:gd name="connsiteY49" fmla="*/ 229331 h 262369"/>
                <a:gd name="connsiteX50" fmla="*/ 82940 w 329077"/>
                <a:gd name="connsiteY50" fmla="*/ 219027 h 262369"/>
                <a:gd name="connsiteX51" fmla="*/ 40152 w 329077"/>
                <a:gd name="connsiteY51" fmla="*/ 130157 h 262369"/>
                <a:gd name="connsiteX52" fmla="*/ 40152 w 329077"/>
                <a:gd name="connsiteY52" fmla="*/ 128869 h 262369"/>
                <a:gd name="connsiteX53" fmla="*/ 40152 w 329077"/>
                <a:gd name="connsiteY53" fmla="*/ 123717 h 262369"/>
                <a:gd name="connsiteX54" fmla="*/ 164625 w 329077"/>
                <a:gd name="connsiteY54" fmla="*/ 25831 h 262369"/>
                <a:gd name="connsiteX55" fmla="*/ 252156 w 329077"/>
                <a:gd name="connsiteY55" fmla="*/ 1384 h 262369"/>
                <a:gd name="connsiteX56" fmla="*/ 256052 w 329077"/>
                <a:gd name="connsiteY56" fmla="*/ 2654 h 262369"/>
                <a:gd name="connsiteX57" fmla="*/ 253454 w 329077"/>
                <a:gd name="connsiteY57" fmla="*/ 43294 h 262369"/>
                <a:gd name="connsiteX58" fmla="*/ 227477 w 329077"/>
                <a:gd name="connsiteY58" fmla="*/ 29324 h 2623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Lst>
              <a:rect l="l" t="t" r="r" b="b"/>
              <a:pathLst>
                <a:path w="329077" h="262369">
                  <a:moveTo>
                    <a:pt x="83015" y="230619"/>
                  </a:moveTo>
                  <a:cubicBezTo>
                    <a:pt x="94705" y="234554"/>
                    <a:pt x="108992" y="237176"/>
                    <a:pt x="125878" y="239799"/>
                  </a:cubicBezTo>
                  <a:cubicBezTo>
                    <a:pt x="125878" y="239799"/>
                    <a:pt x="125878" y="239799"/>
                    <a:pt x="125878" y="256848"/>
                  </a:cubicBezTo>
                  <a:cubicBezTo>
                    <a:pt x="125878" y="259471"/>
                    <a:pt x="124579" y="260782"/>
                    <a:pt x="123280" y="260782"/>
                  </a:cubicBezTo>
                  <a:cubicBezTo>
                    <a:pt x="123280" y="260782"/>
                    <a:pt x="123280" y="260782"/>
                    <a:pt x="86912" y="260782"/>
                  </a:cubicBezTo>
                  <a:cubicBezTo>
                    <a:pt x="84314" y="260782"/>
                    <a:pt x="83015" y="259471"/>
                    <a:pt x="83015" y="256848"/>
                  </a:cubicBezTo>
                  <a:close/>
                  <a:moveTo>
                    <a:pt x="246528" y="217919"/>
                  </a:moveTo>
                  <a:cubicBezTo>
                    <a:pt x="246528" y="217919"/>
                    <a:pt x="246528" y="217919"/>
                    <a:pt x="246528" y="258447"/>
                  </a:cubicBezTo>
                  <a:cubicBezTo>
                    <a:pt x="246528" y="261062"/>
                    <a:pt x="245213" y="262369"/>
                    <a:pt x="242582" y="262369"/>
                  </a:cubicBezTo>
                  <a:cubicBezTo>
                    <a:pt x="242582" y="262369"/>
                    <a:pt x="242582" y="262369"/>
                    <a:pt x="204436" y="262369"/>
                  </a:cubicBezTo>
                  <a:cubicBezTo>
                    <a:pt x="203121" y="262369"/>
                    <a:pt x="200490" y="261062"/>
                    <a:pt x="200490" y="258447"/>
                  </a:cubicBezTo>
                  <a:lnTo>
                    <a:pt x="200490" y="237530"/>
                  </a:lnTo>
                  <a:cubicBezTo>
                    <a:pt x="217590" y="233607"/>
                    <a:pt x="233374" y="227071"/>
                    <a:pt x="246528" y="217919"/>
                  </a:cubicBezTo>
                  <a:close/>
                  <a:moveTo>
                    <a:pt x="29040" y="114731"/>
                  </a:moveTo>
                  <a:cubicBezTo>
                    <a:pt x="29040" y="119915"/>
                    <a:pt x="29040" y="123803"/>
                    <a:pt x="29040" y="128986"/>
                  </a:cubicBezTo>
                  <a:cubicBezTo>
                    <a:pt x="29040" y="132874"/>
                    <a:pt x="29040" y="136762"/>
                    <a:pt x="29040" y="140650"/>
                  </a:cubicBezTo>
                  <a:cubicBezTo>
                    <a:pt x="22756" y="145833"/>
                    <a:pt x="21499" y="153609"/>
                    <a:pt x="22756" y="162680"/>
                  </a:cubicBezTo>
                  <a:cubicBezTo>
                    <a:pt x="22756" y="178231"/>
                    <a:pt x="1390" y="178231"/>
                    <a:pt x="134" y="162680"/>
                  </a:cubicBezTo>
                  <a:cubicBezTo>
                    <a:pt x="-1123" y="144537"/>
                    <a:pt x="6418" y="126395"/>
                    <a:pt x="24013" y="116027"/>
                  </a:cubicBezTo>
                  <a:cubicBezTo>
                    <a:pt x="25269" y="116027"/>
                    <a:pt x="27783" y="114731"/>
                    <a:pt x="29040" y="114731"/>
                  </a:cubicBezTo>
                  <a:close/>
                  <a:moveTo>
                    <a:pt x="296393" y="109969"/>
                  </a:moveTo>
                  <a:cubicBezTo>
                    <a:pt x="296393" y="109969"/>
                    <a:pt x="296393" y="109969"/>
                    <a:pt x="322540" y="109969"/>
                  </a:cubicBezTo>
                  <a:cubicBezTo>
                    <a:pt x="326462" y="109969"/>
                    <a:pt x="329077" y="112556"/>
                    <a:pt x="329077" y="115143"/>
                  </a:cubicBezTo>
                  <a:cubicBezTo>
                    <a:pt x="329077" y="115143"/>
                    <a:pt x="329077" y="115143"/>
                    <a:pt x="329077" y="173352"/>
                  </a:cubicBezTo>
                  <a:cubicBezTo>
                    <a:pt x="329077" y="177232"/>
                    <a:pt x="326462" y="179819"/>
                    <a:pt x="322540" y="179819"/>
                  </a:cubicBezTo>
                  <a:cubicBezTo>
                    <a:pt x="322540" y="179819"/>
                    <a:pt x="322540" y="179819"/>
                    <a:pt x="284627" y="179819"/>
                  </a:cubicBezTo>
                  <a:cubicBezTo>
                    <a:pt x="293779" y="164297"/>
                    <a:pt x="297701" y="147481"/>
                    <a:pt x="297701" y="129372"/>
                  </a:cubicBezTo>
                  <a:cubicBezTo>
                    <a:pt x="297701" y="122904"/>
                    <a:pt x="297701" y="115143"/>
                    <a:pt x="296393" y="109969"/>
                  </a:cubicBezTo>
                  <a:close/>
                  <a:moveTo>
                    <a:pt x="241118" y="82981"/>
                  </a:moveTo>
                  <a:cubicBezTo>
                    <a:pt x="232063" y="82981"/>
                    <a:pt x="224302" y="92109"/>
                    <a:pt x="224302" y="101238"/>
                  </a:cubicBezTo>
                  <a:cubicBezTo>
                    <a:pt x="224302" y="111670"/>
                    <a:pt x="232063" y="119494"/>
                    <a:pt x="241118" y="119494"/>
                  </a:cubicBezTo>
                  <a:cubicBezTo>
                    <a:pt x="246292" y="119494"/>
                    <a:pt x="251466" y="116886"/>
                    <a:pt x="255347" y="112974"/>
                  </a:cubicBezTo>
                  <a:cubicBezTo>
                    <a:pt x="255347" y="111670"/>
                    <a:pt x="256640" y="110366"/>
                    <a:pt x="256640" y="109062"/>
                  </a:cubicBezTo>
                  <a:cubicBezTo>
                    <a:pt x="257934" y="107758"/>
                    <a:pt x="259227" y="103846"/>
                    <a:pt x="259227" y="101238"/>
                  </a:cubicBezTo>
                  <a:cubicBezTo>
                    <a:pt x="259227" y="92109"/>
                    <a:pt x="251466" y="82981"/>
                    <a:pt x="241118" y="82981"/>
                  </a:cubicBezTo>
                  <a:close/>
                  <a:moveTo>
                    <a:pt x="180256" y="44601"/>
                  </a:moveTo>
                  <a:cubicBezTo>
                    <a:pt x="156798" y="43294"/>
                    <a:pt x="134644" y="44601"/>
                    <a:pt x="111187" y="48523"/>
                  </a:cubicBezTo>
                  <a:cubicBezTo>
                    <a:pt x="102065" y="49831"/>
                    <a:pt x="105974" y="65519"/>
                    <a:pt x="115097" y="64211"/>
                  </a:cubicBezTo>
                  <a:cubicBezTo>
                    <a:pt x="137251" y="60289"/>
                    <a:pt x="158102" y="60289"/>
                    <a:pt x="178952" y="61597"/>
                  </a:cubicBezTo>
                  <a:cubicBezTo>
                    <a:pt x="189378" y="61597"/>
                    <a:pt x="189378" y="45908"/>
                    <a:pt x="180256" y="44601"/>
                  </a:cubicBezTo>
                  <a:close/>
                  <a:moveTo>
                    <a:pt x="164625" y="25831"/>
                  </a:moveTo>
                  <a:cubicBezTo>
                    <a:pt x="184074" y="25831"/>
                    <a:pt x="203523" y="30983"/>
                    <a:pt x="220379" y="37423"/>
                  </a:cubicBezTo>
                  <a:cubicBezTo>
                    <a:pt x="233345" y="42574"/>
                    <a:pt x="243718" y="49014"/>
                    <a:pt x="252794" y="58030"/>
                  </a:cubicBezTo>
                  <a:cubicBezTo>
                    <a:pt x="269650" y="70910"/>
                    <a:pt x="281319" y="88942"/>
                    <a:pt x="285209" y="109550"/>
                  </a:cubicBezTo>
                  <a:cubicBezTo>
                    <a:pt x="287802" y="114702"/>
                    <a:pt x="287802" y="122429"/>
                    <a:pt x="287802" y="128869"/>
                  </a:cubicBezTo>
                  <a:cubicBezTo>
                    <a:pt x="287802" y="146901"/>
                    <a:pt x="282616" y="163645"/>
                    <a:pt x="272243" y="179100"/>
                  </a:cubicBezTo>
                  <a:cubicBezTo>
                    <a:pt x="261870" y="193268"/>
                    <a:pt x="248904" y="204860"/>
                    <a:pt x="232048" y="213876"/>
                  </a:cubicBezTo>
                  <a:cubicBezTo>
                    <a:pt x="222972" y="219027"/>
                    <a:pt x="212599" y="222891"/>
                    <a:pt x="200930" y="225467"/>
                  </a:cubicBezTo>
                  <a:cubicBezTo>
                    <a:pt x="189261" y="229331"/>
                    <a:pt x="177591" y="230619"/>
                    <a:pt x="164625" y="230619"/>
                  </a:cubicBezTo>
                  <a:cubicBezTo>
                    <a:pt x="150363" y="230619"/>
                    <a:pt x="137397" y="229331"/>
                    <a:pt x="125727" y="229331"/>
                  </a:cubicBezTo>
                  <a:cubicBezTo>
                    <a:pt x="107575" y="226755"/>
                    <a:pt x="93312" y="222891"/>
                    <a:pt x="82940" y="219027"/>
                  </a:cubicBezTo>
                  <a:cubicBezTo>
                    <a:pt x="41448" y="202284"/>
                    <a:pt x="40152" y="168796"/>
                    <a:pt x="40152" y="130157"/>
                  </a:cubicBezTo>
                  <a:cubicBezTo>
                    <a:pt x="40152" y="130157"/>
                    <a:pt x="40152" y="130157"/>
                    <a:pt x="40152" y="128869"/>
                  </a:cubicBezTo>
                  <a:cubicBezTo>
                    <a:pt x="40152" y="126293"/>
                    <a:pt x="40152" y="125005"/>
                    <a:pt x="40152" y="123717"/>
                  </a:cubicBezTo>
                  <a:cubicBezTo>
                    <a:pt x="40152" y="69622"/>
                    <a:pt x="44042" y="25831"/>
                    <a:pt x="164625" y="25831"/>
                  </a:cubicBezTo>
                  <a:close/>
                  <a:moveTo>
                    <a:pt x="252156" y="1384"/>
                  </a:moveTo>
                  <a:cubicBezTo>
                    <a:pt x="253454" y="-1156"/>
                    <a:pt x="256052" y="114"/>
                    <a:pt x="256052" y="2654"/>
                  </a:cubicBezTo>
                  <a:cubicBezTo>
                    <a:pt x="256052" y="2654"/>
                    <a:pt x="256052" y="2654"/>
                    <a:pt x="253454" y="43294"/>
                  </a:cubicBezTo>
                  <a:cubicBezTo>
                    <a:pt x="245661" y="38214"/>
                    <a:pt x="236569" y="33134"/>
                    <a:pt x="227477" y="29324"/>
                  </a:cubicBezTo>
                  <a:close/>
                </a:path>
              </a:pathLst>
            </a:custGeom>
            <a:solidFill>
              <a:srgbClr val="FFFFFF"/>
            </a:solidFill>
            <a:ln w="12700">
              <a:miter lim="400000"/>
            </a:ln>
          </p:spPr>
          <p:txBody>
            <a:bodyPr anchor="ctr"/>
            <a:lstStyle/>
            <a:p>
              <a:pPr algn="ctr"/>
              <a:endParaRPr/>
            </a:p>
          </p:txBody>
        </p:sp>
      </p:grpSp>
      <p:grpSp>
        <p:nvGrpSpPr>
          <p:cNvPr id="47" name="千图PPT彼岸天：ID 8661124库_组合 46"/>
          <p:cNvGrpSpPr/>
          <p:nvPr>
            <p:custDataLst>
              <p:tags r:id="rId10"/>
            </p:custDataLst>
          </p:nvPr>
        </p:nvGrpSpPr>
        <p:grpSpPr>
          <a:xfrm>
            <a:off x="7003613" y="2057244"/>
            <a:ext cx="567571" cy="567571"/>
            <a:chOff x="7003613" y="2057244"/>
            <a:chExt cx="567571" cy="567571"/>
          </a:xfrm>
        </p:grpSpPr>
        <p:sp>
          <p:nvSpPr>
            <p:cNvPr id="16" name="椭圆 15"/>
            <p:cNvSpPr/>
            <p:nvPr/>
          </p:nvSpPr>
          <p:spPr>
            <a:xfrm>
              <a:off x="7003613" y="2057244"/>
              <a:ext cx="567571" cy="567571"/>
            </a:xfrm>
            <a:prstGeom prst="ellipse">
              <a:avLst/>
            </a:prstGeom>
            <a:solidFill>
              <a:schemeClr val="accent3">
                <a:lumMod val="100000"/>
              </a:schemeClr>
            </a:solidFill>
            <a:ln w="12700">
              <a:miter lim="400000"/>
            </a:ln>
          </p:spPr>
          <p:txBody>
            <a:bodyPr anchor="ctr"/>
            <a:lstStyle/>
            <a:p>
              <a:pPr algn="ctr"/>
              <a:endParaRPr/>
            </a:p>
          </p:txBody>
        </p:sp>
        <p:sp>
          <p:nvSpPr>
            <p:cNvPr id="22" name="任意多边形: 形状 21"/>
            <p:cNvSpPr/>
            <p:nvPr/>
          </p:nvSpPr>
          <p:spPr>
            <a:xfrm>
              <a:off x="7206043" y="2280754"/>
              <a:ext cx="154146" cy="122898"/>
            </a:xfrm>
            <a:custGeom>
              <a:avLst/>
              <a:gdLst>
                <a:gd name="connsiteX0" fmla="*/ 83015 w 329077"/>
                <a:gd name="connsiteY0" fmla="*/ 230619 h 262369"/>
                <a:gd name="connsiteX1" fmla="*/ 125878 w 329077"/>
                <a:gd name="connsiteY1" fmla="*/ 239799 h 262369"/>
                <a:gd name="connsiteX2" fmla="*/ 125878 w 329077"/>
                <a:gd name="connsiteY2" fmla="*/ 256848 h 262369"/>
                <a:gd name="connsiteX3" fmla="*/ 123280 w 329077"/>
                <a:gd name="connsiteY3" fmla="*/ 260782 h 262369"/>
                <a:gd name="connsiteX4" fmla="*/ 86912 w 329077"/>
                <a:gd name="connsiteY4" fmla="*/ 260782 h 262369"/>
                <a:gd name="connsiteX5" fmla="*/ 83015 w 329077"/>
                <a:gd name="connsiteY5" fmla="*/ 256848 h 262369"/>
                <a:gd name="connsiteX6" fmla="*/ 246528 w 329077"/>
                <a:gd name="connsiteY6" fmla="*/ 217919 h 262369"/>
                <a:gd name="connsiteX7" fmla="*/ 246528 w 329077"/>
                <a:gd name="connsiteY7" fmla="*/ 258447 h 262369"/>
                <a:gd name="connsiteX8" fmla="*/ 242582 w 329077"/>
                <a:gd name="connsiteY8" fmla="*/ 262369 h 262369"/>
                <a:gd name="connsiteX9" fmla="*/ 204436 w 329077"/>
                <a:gd name="connsiteY9" fmla="*/ 262369 h 262369"/>
                <a:gd name="connsiteX10" fmla="*/ 200490 w 329077"/>
                <a:gd name="connsiteY10" fmla="*/ 258447 h 262369"/>
                <a:gd name="connsiteX11" fmla="*/ 200490 w 329077"/>
                <a:gd name="connsiteY11" fmla="*/ 237530 h 262369"/>
                <a:gd name="connsiteX12" fmla="*/ 246528 w 329077"/>
                <a:gd name="connsiteY12" fmla="*/ 217919 h 262369"/>
                <a:gd name="connsiteX13" fmla="*/ 29040 w 329077"/>
                <a:gd name="connsiteY13" fmla="*/ 114731 h 262369"/>
                <a:gd name="connsiteX14" fmla="*/ 29040 w 329077"/>
                <a:gd name="connsiteY14" fmla="*/ 128986 h 262369"/>
                <a:gd name="connsiteX15" fmla="*/ 29040 w 329077"/>
                <a:gd name="connsiteY15" fmla="*/ 140650 h 262369"/>
                <a:gd name="connsiteX16" fmla="*/ 22756 w 329077"/>
                <a:gd name="connsiteY16" fmla="*/ 162680 h 262369"/>
                <a:gd name="connsiteX17" fmla="*/ 134 w 329077"/>
                <a:gd name="connsiteY17" fmla="*/ 162680 h 262369"/>
                <a:gd name="connsiteX18" fmla="*/ 24013 w 329077"/>
                <a:gd name="connsiteY18" fmla="*/ 116027 h 262369"/>
                <a:gd name="connsiteX19" fmla="*/ 29040 w 329077"/>
                <a:gd name="connsiteY19" fmla="*/ 114731 h 262369"/>
                <a:gd name="connsiteX20" fmla="*/ 296393 w 329077"/>
                <a:gd name="connsiteY20" fmla="*/ 109969 h 262369"/>
                <a:gd name="connsiteX21" fmla="*/ 322540 w 329077"/>
                <a:gd name="connsiteY21" fmla="*/ 109969 h 262369"/>
                <a:gd name="connsiteX22" fmla="*/ 329077 w 329077"/>
                <a:gd name="connsiteY22" fmla="*/ 115143 h 262369"/>
                <a:gd name="connsiteX23" fmla="*/ 329077 w 329077"/>
                <a:gd name="connsiteY23" fmla="*/ 173352 h 262369"/>
                <a:gd name="connsiteX24" fmla="*/ 322540 w 329077"/>
                <a:gd name="connsiteY24" fmla="*/ 179819 h 262369"/>
                <a:gd name="connsiteX25" fmla="*/ 284627 w 329077"/>
                <a:gd name="connsiteY25" fmla="*/ 179819 h 262369"/>
                <a:gd name="connsiteX26" fmla="*/ 297701 w 329077"/>
                <a:gd name="connsiteY26" fmla="*/ 129372 h 262369"/>
                <a:gd name="connsiteX27" fmla="*/ 296393 w 329077"/>
                <a:gd name="connsiteY27" fmla="*/ 109969 h 262369"/>
                <a:gd name="connsiteX28" fmla="*/ 241118 w 329077"/>
                <a:gd name="connsiteY28" fmla="*/ 82981 h 262369"/>
                <a:gd name="connsiteX29" fmla="*/ 224302 w 329077"/>
                <a:gd name="connsiteY29" fmla="*/ 101238 h 262369"/>
                <a:gd name="connsiteX30" fmla="*/ 241118 w 329077"/>
                <a:gd name="connsiteY30" fmla="*/ 119494 h 262369"/>
                <a:gd name="connsiteX31" fmla="*/ 255347 w 329077"/>
                <a:gd name="connsiteY31" fmla="*/ 112974 h 262369"/>
                <a:gd name="connsiteX32" fmla="*/ 256640 w 329077"/>
                <a:gd name="connsiteY32" fmla="*/ 109062 h 262369"/>
                <a:gd name="connsiteX33" fmla="*/ 259227 w 329077"/>
                <a:gd name="connsiteY33" fmla="*/ 101238 h 262369"/>
                <a:gd name="connsiteX34" fmla="*/ 241118 w 329077"/>
                <a:gd name="connsiteY34" fmla="*/ 82981 h 262369"/>
                <a:gd name="connsiteX35" fmla="*/ 180256 w 329077"/>
                <a:gd name="connsiteY35" fmla="*/ 44601 h 262369"/>
                <a:gd name="connsiteX36" fmla="*/ 111187 w 329077"/>
                <a:gd name="connsiteY36" fmla="*/ 48523 h 262369"/>
                <a:gd name="connsiteX37" fmla="*/ 115097 w 329077"/>
                <a:gd name="connsiteY37" fmla="*/ 64211 h 262369"/>
                <a:gd name="connsiteX38" fmla="*/ 178952 w 329077"/>
                <a:gd name="connsiteY38" fmla="*/ 61597 h 262369"/>
                <a:gd name="connsiteX39" fmla="*/ 180256 w 329077"/>
                <a:gd name="connsiteY39" fmla="*/ 44601 h 262369"/>
                <a:gd name="connsiteX40" fmla="*/ 164625 w 329077"/>
                <a:gd name="connsiteY40" fmla="*/ 25831 h 262369"/>
                <a:gd name="connsiteX41" fmla="*/ 220379 w 329077"/>
                <a:gd name="connsiteY41" fmla="*/ 37423 h 262369"/>
                <a:gd name="connsiteX42" fmla="*/ 252794 w 329077"/>
                <a:gd name="connsiteY42" fmla="*/ 58030 h 262369"/>
                <a:gd name="connsiteX43" fmla="*/ 285209 w 329077"/>
                <a:gd name="connsiteY43" fmla="*/ 109550 h 262369"/>
                <a:gd name="connsiteX44" fmla="*/ 287802 w 329077"/>
                <a:gd name="connsiteY44" fmla="*/ 128869 h 262369"/>
                <a:gd name="connsiteX45" fmla="*/ 272243 w 329077"/>
                <a:gd name="connsiteY45" fmla="*/ 179100 h 262369"/>
                <a:gd name="connsiteX46" fmla="*/ 232048 w 329077"/>
                <a:gd name="connsiteY46" fmla="*/ 213876 h 262369"/>
                <a:gd name="connsiteX47" fmla="*/ 200930 w 329077"/>
                <a:gd name="connsiteY47" fmla="*/ 225467 h 262369"/>
                <a:gd name="connsiteX48" fmla="*/ 164625 w 329077"/>
                <a:gd name="connsiteY48" fmla="*/ 230619 h 262369"/>
                <a:gd name="connsiteX49" fmla="*/ 125727 w 329077"/>
                <a:gd name="connsiteY49" fmla="*/ 229331 h 262369"/>
                <a:gd name="connsiteX50" fmla="*/ 82940 w 329077"/>
                <a:gd name="connsiteY50" fmla="*/ 219027 h 262369"/>
                <a:gd name="connsiteX51" fmla="*/ 40152 w 329077"/>
                <a:gd name="connsiteY51" fmla="*/ 130157 h 262369"/>
                <a:gd name="connsiteX52" fmla="*/ 40152 w 329077"/>
                <a:gd name="connsiteY52" fmla="*/ 128869 h 262369"/>
                <a:gd name="connsiteX53" fmla="*/ 40152 w 329077"/>
                <a:gd name="connsiteY53" fmla="*/ 123717 h 262369"/>
                <a:gd name="connsiteX54" fmla="*/ 164625 w 329077"/>
                <a:gd name="connsiteY54" fmla="*/ 25831 h 262369"/>
                <a:gd name="connsiteX55" fmla="*/ 252156 w 329077"/>
                <a:gd name="connsiteY55" fmla="*/ 1384 h 262369"/>
                <a:gd name="connsiteX56" fmla="*/ 256052 w 329077"/>
                <a:gd name="connsiteY56" fmla="*/ 2654 h 262369"/>
                <a:gd name="connsiteX57" fmla="*/ 253454 w 329077"/>
                <a:gd name="connsiteY57" fmla="*/ 43294 h 262369"/>
                <a:gd name="connsiteX58" fmla="*/ 227477 w 329077"/>
                <a:gd name="connsiteY58" fmla="*/ 29324 h 2623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Lst>
              <a:rect l="l" t="t" r="r" b="b"/>
              <a:pathLst>
                <a:path w="329077" h="262369">
                  <a:moveTo>
                    <a:pt x="83015" y="230619"/>
                  </a:moveTo>
                  <a:cubicBezTo>
                    <a:pt x="94705" y="234554"/>
                    <a:pt x="108992" y="237176"/>
                    <a:pt x="125878" y="239799"/>
                  </a:cubicBezTo>
                  <a:cubicBezTo>
                    <a:pt x="125878" y="239799"/>
                    <a:pt x="125878" y="239799"/>
                    <a:pt x="125878" y="256848"/>
                  </a:cubicBezTo>
                  <a:cubicBezTo>
                    <a:pt x="125878" y="259471"/>
                    <a:pt x="124579" y="260782"/>
                    <a:pt x="123280" y="260782"/>
                  </a:cubicBezTo>
                  <a:cubicBezTo>
                    <a:pt x="123280" y="260782"/>
                    <a:pt x="123280" y="260782"/>
                    <a:pt x="86912" y="260782"/>
                  </a:cubicBezTo>
                  <a:cubicBezTo>
                    <a:pt x="84314" y="260782"/>
                    <a:pt x="83015" y="259471"/>
                    <a:pt x="83015" y="256848"/>
                  </a:cubicBezTo>
                  <a:close/>
                  <a:moveTo>
                    <a:pt x="246528" y="217919"/>
                  </a:moveTo>
                  <a:cubicBezTo>
                    <a:pt x="246528" y="217919"/>
                    <a:pt x="246528" y="217919"/>
                    <a:pt x="246528" y="258447"/>
                  </a:cubicBezTo>
                  <a:cubicBezTo>
                    <a:pt x="246528" y="261062"/>
                    <a:pt x="245213" y="262369"/>
                    <a:pt x="242582" y="262369"/>
                  </a:cubicBezTo>
                  <a:cubicBezTo>
                    <a:pt x="242582" y="262369"/>
                    <a:pt x="242582" y="262369"/>
                    <a:pt x="204436" y="262369"/>
                  </a:cubicBezTo>
                  <a:cubicBezTo>
                    <a:pt x="203121" y="262369"/>
                    <a:pt x="200490" y="261062"/>
                    <a:pt x="200490" y="258447"/>
                  </a:cubicBezTo>
                  <a:lnTo>
                    <a:pt x="200490" y="237530"/>
                  </a:lnTo>
                  <a:cubicBezTo>
                    <a:pt x="217590" y="233607"/>
                    <a:pt x="233374" y="227071"/>
                    <a:pt x="246528" y="217919"/>
                  </a:cubicBezTo>
                  <a:close/>
                  <a:moveTo>
                    <a:pt x="29040" y="114731"/>
                  </a:moveTo>
                  <a:cubicBezTo>
                    <a:pt x="29040" y="119915"/>
                    <a:pt x="29040" y="123803"/>
                    <a:pt x="29040" y="128986"/>
                  </a:cubicBezTo>
                  <a:cubicBezTo>
                    <a:pt x="29040" y="132874"/>
                    <a:pt x="29040" y="136762"/>
                    <a:pt x="29040" y="140650"/>
                  </a:cubicBezTo>
                  <a:cubicBezTo>
                    <a:pt x="22756" y="145833"/>
                    <a:pt x="21499" y="153609"/>
                    <a:pt x="22756" y="162680"/>
                  </a:cubicBezTo>
                  <a:cubicBezTo>
                    <a:pt x="22756" y="178231"/>
                    <a:pt x="1390" y="178231"/>
                    <a:pt x="134" y="162680"/>
                  </a:cubicBezTo>
                  <a:cubicBezTo>
                    <a:pt x="-1123" y="144537"/>
                    <a:pt x="6418" y="126395"/>
                    <a:pt x="24013" y="116027"/>
                  </a:cubicBezTo>
                  <a:cubicBezTo>
                    <a:pt x="25269" y="116027"/>
                    <a:pt x="27783" y="114731"/>
                    <a:pt x="29040" y="114731"/>
                  </a:cubicBezTo>
                  <a:close/>
                  <a:moveTo>
                    <a:pt x="296393" y="109969"/>
                  </a:moveTo>
                  <a:cubicBezTo>
                    <a:pt x="296393" y="109969"/>
                    <a:pt x="296393" y="109969"/>
                    <a:pt x="322540" y="109969"/>
                  </a:cubicBezTo>
                  <a:cubicBezTo>
                    <a:pt x="326462" y="109969"/>
                    <a:pt x="329077" y="112556"/>
                    <a:pt x="329077" y="115143"/>
                  </a:cubicBezTo>
                  <a:cubicBezTo>
                    <a:pt x="329077" y="115143"/>
                    <a:pt x="329077" y="115143"/>
                    <a:pt x="329077" y="173352"/>
                  </a:cubicBezTo>
                  <a:cubicBezTo>
                    <a:pt x="329077" y="177232"/>
                    <a:pt x="326462" y="179819"/>
                    <a:pt x="322540" y="179819"/>
                  </a:cubicBezTo>
                  <a:cubicBezTo>
                    <a:pt x="322540" y="179819"/>
                    <a:pt x="322540" y="179819"/>
                    <a:pt x="284627" y="179819"/>
                  </a:cubicBezTo>
                  <a:cubicBezTo>
                    <a:pt x="293779" y="164297"/>
                    <a:pt x="297701" y="147481"/>
                    <a:pt x="297701" y="129372"/>
                  </a:cubicBezTo>
                  <a:cubicBezTo>
                    <a:pt x="297701" y="122904"/>
                    <a:pt x="297701" y="115143"/>
                    <a:pt x="296393" y="109969"/>
                  </a:cubicBezTo>
                  <a:close/>
                  <a:moveTo>
                    <a:pt x="241118" y="82981"/>
                  </a:moveTo>
                  <a:cubicBezTo>
                    <a:pt x="232063" y="82981"/>
                    <a:pt x="224302" y="92109"/>
                    <a:pt x="224302" y="101238"/>
                  </a:cubicBezTo>
                  <a:cubicBezTo>
                    <a:pt x="224302" y="111670"/>
                    <a:pt x="232063" y="119494"/>
                    <a:pt x="241118" y="119494"/>
                  </a:cubicBezTo>
                  <a:cubicBezTo>
                    <a:pt x="246292" y="119494"/>
                    <a:pt x="251466" y="116886"/>
                    <a:pt x="255347" y="112974"/>
                  </a:cubicBezTo>
                  <a:cubicBezTo>
                    <a:pt x="255347" y="111670"/>
                    <a:pt x="256640" y="110366"/>
                    <a:pt x="256640" y="109062"/>
                  </a:cubicBezTo>
                  <a:cubicBezTo>
                    <a:pt x="257934" y="107758"/>
                    <a:pt x="259227" y="103846"/>
                    <a:pt x="259227" y="101238"/>
                  </a:cubicBezTo>
                  <a:cubicBezTo>
                    <a:pt x="259227" y="92109"/>
                    <a:pt x="251466" y="82981"/>
                    <a:pt x="241118" y="82981"/>
                  </a:cubicBezTo>
                  <a:close/>
                  <a:moveTo>
                    <a:pt x="180256" y="44601"/>
                  </a:moveTo>
                  <a:cubicBezTo>
                    <a:pt x="156798" y="43294"/>
                    <a:pt x="134644" y="44601"/>
                    <a:pt x="111187" y="48523"/>
                  </a:cubicBezTo>
                  <a:cubicBezTo>
                    <a:pt x="102065" y="49831"/>
                    <a:pt x="105974" y="65519"/>
                    <a:pt x="115097" y="64211"/>
                  </a:cubicBezTo>
                  <a:cubicBezTo>
                    <a:pt x="137251" y="60289"/>
                    <a:pt x="158102" y="60289"/>
                    <a:pt x="178952" y="61597"/>
                  </a:cubicBezTo>
                  <a:cubicBezTo>
                    <a:pt x="189378" y="61597"/>
                    <a:pt x="189378" y="45908"/>
                    <a:pt x="180256" y="44601"/>
                  </a:cubicBezTo>
                  <a:close/>
                  <a:moveTo>
                    <a:pt x="164625" y="25831"/>
                  </a:moveTo>
                  <a:cubicBezTo>
                    <a:pt x="184074" y="25831"/>
                    <a:pt x="203523" y="30983"/>
                    <a:pt x="220379" y="37423"/>
                  </a:cubicBezTo>
                  <a:cubicBezTo>
                    <a:pt x="233345" y="42574"/>
                    <a:pt x="243718" y="49014"/>
                    <a:pt x="252794" y="58030"/>
                  </a:cubicBezTo>
                  <a:cubicBezTo>
                    <a:pt x="269650" y="70910"/>
                    <a:pt x="281319" y="88942"/>
                    <a:pt x="285209" y="109550"/>
                  </a:cubicBezTo>
                  <a:cubicBezTo>
                    <a:pt x="287802" y="114702"/>
                    <a:pt x="287802" y="122429"/>
                    <a:pt x="287802" y="128869"/>
                  </a:cubicBezTo>
                  <a:cubicBezTo>
                    <a:pt x="287802" y="146901"/>
                    <a:pt x="282616" y="163645"/>
                    <a:pt x="272243" y="179100"/>
                  </a:cubicBezTo>
                  <a:cubicBezTo>
                    <a:pt x="261870" y="193268"/>
                    <a:pt x="248904" y="204860"/>
                    <a:pt x="232048" y="213876"/>
                  </a:cubicBezTo>
                  <a:cubicBezTo>
                    <a:pt x="222972" y="219027"/>
                    <a:pt x="212599" y="222891"/>
                    <a:pt x="200930" y="225467"/>
                  </a:cubicBezTo>
                  <a:cubicBezTo>
                    <a:pt x="189261" y="229331"/>
                    <a:pt x="177591" y="230619"/>
                    <a:pt x="164625" y="230619"/>
                  </a:cubicBezTo>
                  <a:cubicBezTo>
                    <a:pt x="150363" y="230619"/>
                    <a:pt x="137397" y="229331"/>
                    <a:pt x="125727" y="229331"/>
                  </a:cubicBezTo>
                  <a:cubicBezTo>
                    <a:pt x="107575" y="226755"/>
                    <a:pt x="93312" y="222891"/>
                    <a:pt x="82940" y="219027"/>
                  </a:cubicBezTo>
                  <a:cubicBezTo>
                    <a:pt x="41448" y="202284"/>
                    <a:pt x="40152" y="168796"/>
                    <a:pt x="40152" y="130157"/>
                  </a:cubicBezTo>
                  <a:cubicBezTo>
                    <a:pt x="40152" y="130157"/>
                    <a:pt x="40152" y="130157"/>
                    <a:pt x="40152" y="128869"/>
                  </a:cubicBezTo>
                  <a:cubicBezTo>
                    <a:pt x="40152" y="126293"/>
                    <a:pt x="40152" y="125005"/>
                    <a:pt x="40152" y="123717"/>
                  </a:cubicBezTo>
                  <a:cubicBezTo>
                    <a:pt x="40152" y="69622"/>
                    <a:pt x="44042" y="25831"/>
                    <a:pt x="164625" y="25831"/>
                  </a:cubicBezTo>
                  <a:close/>
                  <a:moveTo>
                    <a:pt x="252156" y="1384"/>
                  </a:moveTo>
                  <a:cubicBezTo>
                    <a:pt x="253454" y="-1156"/>
                    <a:pt x="256052" y="114"/>
                    <a:pt x="256052" y="2654"/>
                  </a:cubicBezTo>
                  <a:cubicBezTo>
                    <a:pt x="256052" y="2654"/>
                    <a:pt x="256052" y="2654"/>
                    <a:pt x="253454" y="43294"/>
                  </a:cubicBezTo>
                  <a:cubicBezTo>
                    <a:pt x="245661" y="38214"/>
                    <a:pt x="236569" y="33134"/>
                    <a:pt x="227477" y="29324"/>
                  </a:cubicBezTo>
                  <a:close/>
                </a:path>
              </a:pathLst>
            </a:custGeom>
            <a:solidFill>
              <a:srgbClr val="FFFFFF"/>
            </a:solidFill>
            <a:ln w="12700">
              <a:miter lim="400000"/>
            </a:ln>
          </p:spPr>
          <p:txBody>
            <a:bodyPr anchor="ctr"/>
            <a:lstStyle/>
            <a:p>
              <a:pPr algn="ctr"/>
              <a:endParaRPr/>
            </a:p>
          </p:txBody>
        </p:sp>
      </p:grpSp>
      <p:grpSp>
        <p:nvGrpSpPr>
          <p:cNvPr id="50" name="千图PPT彼岸天：ID 8661124库_组合 49"/>
          <p:cNvGrpSpPr/>
          <p:nvPr>
            <p:custDataLst>
              <p:tags r:id="rId11"/>
            </p:custDataLst>
          </p:nvPr>
        </p:nvGrpSpPr>
        <p:grpSpPr>
          <a:xfrm>
            <a:off x="5533854" y="3029958"/>
            <a:ext cx="567571" cy="567571"/>
            <a:chOff x="5533854" y="3029958"/>
            <a:chExt cx="567571" cy="567571"/>
          </a:xfrm>
        </p:grpSpPr>
        <p:sp>
          <p:nvSpPr>
            <p:cNvPr id="20" name="椭圆 19"/>
            <p:cNvSpPr/>
            <p:nvPr/>
          </p:nvSpPr>
          <p:spPr>
            <a:xfrm>
              <a:off x="5533854" y="3029958"/>
              <a:ext cx="567571" cy="567571"/>
            </a:xfrm>
            <a:prstGeom prst="ellipse">
              <a:avLst/>
            </a:prstGeom>
            <a:solidFill>
              <a:schemeClr val="accent6">
                <a:lumMod val="100000"/>
              </a:schemeClr>
            </a:solidFill>
            <a:ln w="12700">
              <a:miter lim="400000"/>
            </a:ln>
          </p:spPr>
          <p:txBody>
            <a:bodyPr anchor="ctr"/>
            <a:lstStyle/>
            <a:p>
              <a:pPr algn="ctr"/>
              <a:endParaRPr/>
            </a:p>
          </p:txBody>
        </p:sp>
        <p:sp>
          <p:nvSpPr>
            <p:cNvPr id="25" name="任意多边形: 形状 24"/>
            <p:cNvSpPr/>
            <p:nvPr/>
          </p:nvSpPr>
          <p:spPr>
            <a:xfrm>
              <a:off x="5730712" y="3231093"/>
              <a:ext cx="184526" cy="147120"/>
            </a:xfrm>
            <a:custGeom>
              <a:avLst/>
              <a:gdLst>
                <a:gd name="connsiteX0" fmla="*/ 83015 w 329077"/>
                <a:gd name="connsiteY0" fmla="*/ 230619 h 262369"/>
                <a:gd name="connsiteX1" fmla="*/ 125878 w 329077"/>
                <a:gd name="connsiteY1" fmla="*/ 239799 h 262369"/>
                <a:gd name="connsiteX2" fmla="*/ 125878 w 329077"/>
                <a:gd name="connsiteY2" fmla="*/ 256848 h 262369"/>
                <a:gd name="connsiteX3" fmla="*/ 123280 w 329077"/>
                <a:gd name="connsiteY3" fmla="*/ 260782 h 262369"/>
                <a:gd name="connsiteX4" fmla="*/ 86912 w 329077"/>
                <a:gd name="connsiteY4" fmla="*/ 260782 h 262369"/>
                <a:gd name="connsiteX5" fmla="*/ 83015 w 329077"/>
                <a:gd name="connsiteY5" fmla="*/ 256848 h 262369"/>
                <a:gd name="connsiteX6" fmla="*/ 246528 w 329077"/>
                <a:gd name="connsiteY6" fmla="*/ 217919 h 262369"/>
                <a:gd name="connsiteX7" fmla="*/ 246528 w 329077"/>
                <a:gd name="connsiteY7" fmla="*/ 258447 h 262369"/>
                <a:gd name="connsiteX8" fmla="*/ 242582 w 329077"/>
                <a:gd name="connsiteY8" fmla="*/ 262369 h 262369"/>
                <a:gd name="connsiteX9" fmla="*/ 204436 w 329077"/>
                <a:gd name="connsiteY9" fmla="*/ 262369 h 262369"/>
                <a:gd name="connsiteX10" fmla="*/ 200490 w 329077"/>
                <a:gd name="connsiteY10" fmla="*/ 258447 h 262369"/>
                <a:gd name="connsiteX11" fmla="*/ 200490 w 329077"/>
                <a:gd name="connsiteY11" fmla="*/ 237530 h 262369"/>
                <a:gd name="connsiteX12" fmla="*/ 246528 w 329077"/>
                <a:gd name="connsiteY12" fmla="*/ 217919 h 262369"/>
                <a:gd name="connsiteX13" fmla="*/ 29040 w 329077"/>
                <a:gd name="connsiteY13" fmla="*/ 114731 h 262369"/>
                <a:gd name="connsiteX14" fmla="*/ 29040 w 329077"/>
                <a:gd name="connsiteY14" fmla="*/ 128986 h 262369"/>
                <a:gd name="connsiteX15" fmla="*/ 29040 w 329077"/>
                <a:gd name="connsiteY15" fmla="*/ 140650 h 262369"/>
                <a:gd name="connsiteX16" fmla="*/ 22756 w 329077"/>
                <a:gd name="connsiteY16" fmla="*/ 162680 h 262369"/>
                <a:gd name="connsiteX17" fmla="*/ 134 w 329077"/>
                <a:gd name="connsiteY17" fmla="*/ 162680 h 262369"/>
                <a:gd name="connsiteX18" fmla="*/ 24013 w 329077"/>
                <a:gd name="connsiteY18" fmla="*/ 116027 h 262369"/>
                <a:gd name="connsiteX19" fmla="*/ 29040 w 329077"/>
                <a:gd name="connsiteY19" fmla="*/ 114731 h 262369"/>
                <a:gd name="connsiteX20" fmla="*/ 296393 w 329077"/>
                <a:gd name="connsiteY20" fmla="*/ 109969 h 262369"/>
                <a:gd name="connsiteX21" fmla="*/ 322540 w 329077"/>
                <a:gd name="connsiteY21" fmla="*/ 109969 h 262369"/>
                <a:gd name="connsiteX22" fmla="*/ 329077 w 329077"/>
                <a:gd name="connsiteY22" fmla="*/ 115143 h 262369"/>
                <a:gd name="connsiteX23" fmla="*/ 329077 w 329077"/>
                <a:gd name="connsiteY23" fmla="*/ 173352 h 262369"/>
                <a:gd name="connsiteX24" fmla="*/ 322540 w 329077"/>
                <a:gd name="connsiteY24" fmla="*/ 179819 h 262369"/>
                <a:gd name="connsiteX25" fmla="*/ 284627 w 329077"/>
                <a:gd name="connsiteY25" fmla="*/ 179819 h 262369"/>
                <a:gd name="connsiteX26" fmla="*/ 297701 w 329077"/>
                <a:gd name="connsiteY26" fmla="*/ 129372 h 262369"/>
                <a:gd name="connsiteX27" fmla="*/ 296393 w 329077"/>
                <a:gd name="connsiteY27" fmla="*/ 109969 h 262369"/>
                <a:gd name="connsiteX28" fmla="*/ 241118 w 329077"/>
                <a:gd name="connsiteY28" fmla="*/ 82981 h 262369"/>
                <a:gd name="connsiteX29" fmla="*/ 224302 w 329077"/>
                <a:gd name="connsiteY29" fmla="*/ 101238 h 262369"/>
                <a:gd name="connsiteX30" fmla="*/ 241118 w 329077"/>
                <a:gd name="connsiteY30" fmla="*/ 119494 h 262369"/>
                <a:gd name="connsiteX31" fmla="*/ 255347 w 329077"/>
                <a:gd name="connsiteY31" fmla="*/ 112974 h 262369"/>
                <a:gd name="connsiteX32" fmla="*/ 256640 w 329077"/>
                <a:gd name="connsiteY32" fmla="*/ 109062 h 262369"/>
                <a:gd name="connsiteX33" fmla="*/ 259227 w 329077"/>
                <a:gd name="connsiteY33" fmla="*/ 101238 h 262369"/>
                <a:gd name="connsiteX34" fmla="*/ 241118 w 329077"/>
                <a:gd name="connsiteY34" fmla="*/ 82981 h 262369"/>
                <a:gd name="connsiteX35" fmla="*/ 180256 w 329077"/>
                <a:gd name="connsiteY35" fmla="*/ 44601 h 262369"/>
                <a:gd name="connsiteX36" fmla="*/ 111187 w 329077"/>
                <a:gd name="connsiteY36" fmla="*/ 48523 h 262369"/>
                <a:gd name="connsiteX37" fmla="*/ 115097 w 329077"/>
                <a:gd name="connsiteY37" fmla="*/ 64211 h 262369"/>
                <a:gd name="connsiteX38" fmla="*/ 178952 w 329077"/>
                <a:gd name="connsiteY38" fmla="*/ 61597 h 262369"/>
                <a:gd name="connsiteX39" fmla="*/ 180256 w 329077"/>
                <a:gd name="connsiteY39" fmla="*/ 44601 h 262369"/>
                <a:gd name="connsiteX40" fmla="*/ 164625 w 329077"/>
                <a:gd name="connsiteY40" fmla="*/ 25831 h 262369"/>
                <a:gd name="connsiteX41" fmla="*/ 220379 w 329077"/>
                <a:gd name="connsiteY41" fmla="*/ 37423 h 262369"/>
                <a:gd name="connsiteX42" fmla="*/ 252794 w 329077"/>
                <a:gd name="connsiteY42" fmla="*/ 58030 h 262369"/>
                <a:gd name="connsiteX43" fmla="*/ 285209 w 329077"/>
                <a:gd name="connsiteY43" fmla="*/ 109550 h 262369"/>
                <a:gd name="connsiteX44" fmla="*/ 287802 w 329077"/>
                <a:gd name="connsiteY44" fmla="*/ 128869 h 262369"/>
                <a:gd name="connsiteX45" fmla="*/ 272243 w 329077"/>
                <a:gd name="connsiteY45" fmla="*/ 179100 h 262369"/>
                <a:gd name="connsiteX46" fmla="*/ 232048 w 329077"/>
                <a:gd name="connsiteY46" fmla="*/ 213876 h 262369"/>
                <a:gd name="connsiteX47" fmla="*/ 200930 w 329077"/>
                <a:gd name="connsiteY47" fmla="*/ 225467 h 262369"/>
                <a:gd name="connsiteX48" fmla="*/ 164625 w 329077"/>
                <a:gd name="connsiteY48" fmla="*/ 230619 h 262369"/>
                <a:gd name="connsiteX49" fmla="*/ 125727 w 329077"/>
                <a:gd name="connsiteY49" fmla="*/ 229331 h 262369"/>
                <a:gd name="connsiteX50" fmla="*/ 82940 w 329077"/>
                <a:gd name="connsiteY50" fmla="*/ 219027 h 262369"/>
                <a:gd name="connsiteX51" fmla="*/ 40152 w 329077"/>
                <a:gd name="connsiteY51" fmla="*/ 130157 h 262369"/>
                <a:gd name="connsiteX52" fmla="*/ 40152 w 329077"/>
                <a:gd name="connsiteY52" fmla="*/ 128869 h 262369"/>
                <a:gd name="connsiteX53" fmla="*/ 40152 w 329077"/>
                <a:gd name="connsiteY53" fmla="*/ 123717 h 262369"/>
                <a:gd name="connsiteX54" fmla="*/ 164625 w 329077"/>
                <a:gd name="connsiteY54" fmla="*/ 25831 h 262369"/>
                <a:gd name="connsiteX55" fmla="*/ 252156 w 329077"/>
                <a:gd name="connsiteY55" fmla="*/ 1384 h 262369"/>
                <a:gd name="connsiteX56" fmla="*/ 256052 w 329077"/>
                <a:gd name="connsiteY56" fmla="*/ 2654 h 262369"/>
                <a:gd name="connsiteX57" fmla="*/ 253454 w 329077"/>
                <a:gd name="connsiteY57" fmla="*/ 43294 h 262369"/>
                <a:gd name="connsiteX58" fmla="*/ 227477 w 329077"/>
                <a:gd name="connsiteY58" fmla="*/ 29324 h 2623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Lst>
              <a:rect l="l" t="t" r="r" b="b"/>
              <a:pathLst>
                <a:path w="329077" h="262369">
                  <a:moveTo>
                    <a:pt x="83015" y="230619"/>
                  </a:moveTo>
                  <a:cubicBezTo>
                    <a:pt x="94705" y="234554"/>
                    <a:pt x="108992" y="237176"/>
                    <a:pt x="125878" y="239799"/>
                  </a:cubicBezTo>
                  <a:cubicBezTo>
                    <a:pt x="125878" y="239799"/>
                    <a:pt x="125878" y="239799"/>
                    <a:pt x="125878" y="256848"/>
                  </a:cubicBezTo>
                  <a:cubicBezTo>
                    <a:pt x="125878" y="259471"/>
                    <a:pt x="124579" y="260782"/>
                    <a:pt x="123280" y="260782"/>
                  </a:cubicBezTo>
                  <a:cubicBezTo>
                    <a:pt x="123280" y="260782"/>
                    <a:pt x="123280" y="260782"/>
                    <a:pt x="86912" y="260782"/>
                  </a:cubicBezTo>
                  <a:cubicBezTo>
                    <a:pt x="84314" y="260782"/>
                    <a:pt x="83015" y="259471"/>
                    <a:pt x="83015" y="256848"/>
                  </a:cubicBezTo>
                  <a:close/>
                  <a:moveTo>
                    <a:pt x="246528" y="217919"/>
                  </a:moveTo>
                  <a:cubicBezTo>
                    <a:pt x="246528" y="217919"/>
                    <a:pt x="246528" y="217919"/>
                    <a:pt x="246528" y="258447"/>
                  </a:cubicBezTo>
                  <a:cubicBezTo>
                    <a:pt x="246528" y="261062"/>
                    <a:pt x="245213" y="262369"/>
                    <a:pt x="242582" y="262369"/>
                  </a:cubicBezTo>
                  <a:cubicBezTo>
                    <a:pt x="242582" y="262369"/>
                    <a:pt x="242582" y="262369"/>
                    <a:pt x="204436" y="262369"/>
                  </a:cubicBezTo>
                  <a:cubicBezTo>
                    <a:pt x="203121" y="262369"/>
                    <a:pt x="200490" y="261062"/>
                    <a:pt x="200490" y="258447"/>
                  </a:cubicBezTo>
                  <a:lnTo>
                    <a:pt x="200490" y="237530"/>
                  </a:lnTo>
                  <a:cubicBezTo>
                    <a:pt x="217590" y="233607"/>
                    <a:pt x="233374" y="227071"/>
                    <a:pt x="246528" y="217919"/>
                  </a:cubicBezTo>
                  <a:close/>
                  <a:moveTo>
                    <a:pt x="29040" y="114731"/>
                  </a:moveTo>
                  <a:cubicBezTo>
                    <a:pt x="29040" y="119915"/>
                    <a:pt x="29040" y="123803"/>
                    <a:pt x="29040" y="128986"/>
                  </a:cubicBezTo>
                  <a:cubicBezTo>
                    <a:pt x="29040" y="132874"/>
                    <a:pt x="29040" y="136762"/>
                    <a:pt x="29040" y="140650"/>
                  </a:cubicBezTo>
                  <a:cubicBezTo>
                    <a:pt x="22756" y="145833"/>
                    <a:pt x="21499" y="153609"/>
                    <a:pt x="22756" y="162680"/>
                  </a:cubicBezTo>
                  <a:cubicBezTo>
                    <a:pt x="22756" y="178231"/>
                    <a:pt x="1390" y="178231"/>
                    <a:pt x="134" y="162680"/>
                  </a:cubicBezTo>
                  <a:cubicBezTo>
                    <a:pt x="-1123" y="144537"/>
                    <a:pt x="6418" y="126395"/>
                    <a:pt x="24013" y="116027"/>
                  </a:cubicBezTo>
                  <a:cubicBezTo>
                    <a:pt x="25269" y="116027"/>
                    <a:pt x="27783" y="114731"/>
                    <a:pt x="29040" y="114731"/>
                  </a:cubicBezTo>
                  <a:close/>
                  <a:moveTo>
                    <a:pt x="296393" y="109969"/>
                  </a:moveTo>
                  <a:cubicBezTo>
                    <a:pt x="296393" y="109969"/>
                    <a:pt x="296393" y="109969"/>
                    <a:pt x="322540" y="109969"/>
                  </a:cubicBezTo>
                  <a:cubicBezTo>
                    <a:pt x="326462" y="109969"/>
                    <a:pt x="329077" y="112556"/>
                    <a:pt x="329077" y="115143"/>
                  </a:cubicBezTo>
                  <a:cubicBezTo>
                    <a:pt x="329077" y="115143"/>
                    <a:pt x="329077" y="115143"/>
                    <a:pt x="329077" y="173352"/>
                  </a:cubicBezTo>
                  <a:cubicBezTo>
                    <a:pt x="329077" y="177232"/>
                    <a:pt x="326462" y="179819"/>
                    <a:pt x="322540" y="179819"/>
                  </a:cubicBezTo>
                  <a:cubicBezTo>
                    <a:pt x="322540" y="179819"/>
                    <a:pt x="322540" y="179819"/>
                    <a:pt x="284627" y="179819"/>
                  </a:cubicBezTo>
                  <a:cubicBezTo>
                    <a:pt x="293779" y="164297"/>
                    <a:pt x="297701" y="147481"/>
                    <a:pt x="297701" y="129372"/>
                  </a:cubicBezTo>
                  <a:cubicBezTo>
                    <a:pt x="297701" y="122904"/>
                    <a:pt x="297701" y="115143"/>
                    <a:pt x="296393" y="109969"/>
                  </a:cubicBezTo>
                  <a:close/>
                  <a:moveTo>
                    <a:pt x="241118" y="82981"/>
                  </a:moveTo>
                  <a:cubicBezTo>
                    <a:pt x="232063" y="82981"/>
                    <a:pt x="224302" y="92109"/>
                    <a:pt x="224302" y="101238"/>
                  </a:cubicBezTo>
                  <a:cubicBezTo>
                    <a:pt x="224302" y="111670"/>
                    <a:pt x="232063" y="119494"/>
                    <a:pt x="241118" y="119494"/>
                  </a:cubicBezTo>
                  <a:cubicBezTo>
                    <a:pt x="246292" y="119494"/>
                    <a:pt x="251466" y="116886"/>
                    <a:pt x="255347" y="112974"/>
                  </a:cubicBezTo>
                  <a:cubicBezTo>
                    <a:pt x="255347" y="111670"/>
                    <a:pt x="256640" y="110366"/>
                    <a:pt x="256640" y="109062"/>
                  </a:cubicBezTo>
                  <a:cubicBezTo>
                    <a:pt x="257934" y="107758"/>
                    <a:pt x="259227" y="103846"/>
                    <a:pt x="259227" y="101238"/>
                  </a:cubicBezTo>
                  <a:cubicBezTo>
                    <a:pt x="259227" y="92109"/>
                    <a:pt x="251466" y="82981"/>
                    <a:pt x="241118" y="82981"/>
                  </a:cubicBezTo>
                  <a:close/>
                  <a:moveTo>
                    <a:pt x="180256" y="44601"/>
                  </a:moveTo>
                  <a:cubicBezTo>
                    <a:pt x="156798" y="43294"/>
                    <a:pt x="134644" y="44601"/>
                    <a:pt x="111187" y="48523"/>
                  </a:cubicBezTo>
                  <a:cubicBezTo>
                    <a:pt x="102065" y="49831"/>
                    <a:pt x="105974" y="65519"/>
                    <a:pt x="115097" y="64211"/>
                  </a:cubicBezTo>
                  <a:cubicBezTo>
                    <a:pt x="137251" y="60289"/>
                    <a:pt x="158102" y="60289"/>
                    <a:pt x="178952" y="61597"/>
                  </a:cubicBezTo>
                  <a:cubicBezTo>
                    <a:pt x="189378" y="61597"/>
                    <a:pt x="189378" y="45908"/>
                    <a:pt x="180256" y="44601"/>
                  </a:cubicBezTo>
                  <a:close/>
                  <a:moveTo>
                    <a:pt x="164625" y="25831"/>
                  </a:moveTo>
                  <a:cubicBezTo>
                    <a:pt x="184074" y="25831"/>
                    <a:pt x="203523" y="30983"/>
                    <a:pt x="220379" y="37423"/>
                  </a:cubicBezTo>
                  <a:cubicBezTo>
                    <a:pt x="233345" y="42574"/>
                    <a:pt x="243718" y="49014"/>
                    <a:pt x="252794" y="58030"/>
                  </a:cubicBezTo>
                  <a:cubicBezTo>
                    <a:pt x="269650" y="70910"/>
                    <a:pt x="281319" y="88942"/>
                    <a:pt x="285209" y="109550"/>
                  </a:cubicBezTo>
                  <a:cubicBezTo>
                    <a:pt x="287802" y="114702"/>
                    <a:pt x="287802" y="122429"/>
                    <a:pt x="287802" y="128869"/>
                  </a:cubicBezTo>
                  <a:cubicBezTo>
                    <a:pt x="287802" y="146901"/>
                    <a:pt x="282616" y="163645"/>
                    <a:pt x="272243" y="179100"/>
                  </a:cubicBezTo>
                  <a:cubicBezTo>
                    <a:pt x="261870" y="193268"/>
                    <a:pt x="248904" y="204860"/>
                    <a:pt x="232048" y="213876"/>
                  </a:cubicBezTo>
                  <a:cubicBezTo>
                    <a:pt x="222972" y="219027"/>
                    <a:pt x="212599" y="222891"/>
                    <a:pt x="200930" y="225467"/>
                  </a:cubicBezTo>
                  <a:cubicBezTo>
                    <a:pt x="189261" y="229331"/>
                    <a:pt x="177591" y="230619"/>
                    <a:pt x="164625" y="230619"/>
                  </a:cubicBezTo>
                  <a:cubicBezTo>
                    <a:pt x="150363" y="230619"/>
                    <a:pt x="137397" y="229331"/>
                    <a:pt x="125727" y="229331"/>
                  </a:cubicBezTo>
                  <a:cubicBezTo>
                    <a:pt x="107575" y="226755"/>
                    <a:pt x="93312" y="222891"/>
                    <a:pt x="82940" y="219027"/>
                  </a:cubicBezTo>
                  <a:cubicBezTo>
                    <a:pt x="41448" y="202284"/>
                    <a:pt x="40152" y="168796"/>
                    <a:pt x="40152" y="130157"/>
                  </a:cubicBezTo>
                  <a:cubicBezTo>
                    <a:pt x="40152" y="130157"/>
                    <a:pt x="40152" y="130157"/>
                    <a:pt x="40152" y="128869"/>
                  </a:cubicBezTo>
                  <a:cubicBezTo>
                    <a:pt x="40152" y="126293"/>
                    <a:pt x="40152" y="125005"/>
                    <a:pt x="40152" y="123717"/>
                  </a:cubicBezTo>
                  <a:cubicBezTo>
                    <a:pt x="40152" y="69622"/>
                    <a:pt x="44042" y="25831"/>
                    <a:pt x="164625" y="25831"/>
                  </a:cubicBezTo>
                  <a:close/>
                  <a:moveTo>
                    <a:pt x="252156" y="1384"/>
                  </a:moveTo>
                  <a:cubicBezTo>
                    <a:pt x="253454" y="-1156"/>
                    <a:pt x="256052" y="114"/>
                    <a:pt x="256052" y="2654"/>
                  </a:cubicBezTo>
                  <a:cubicBezTo>
                    <a:pt x="256052" y="2654"/>
                    <a:pt x="256052" y="2654"/>
                    <a:pt x="253454" y="43294"/>
                  </a:cubicBezTo>
                  <a:cubicBezTo>
                    <a:pt x="245661" y="38214"/>
                    <a:pt x="236569" y="33134"/>
                    <a:pt x="227477" y="29324"/>
                  </a:cubicBezTo>
                  <a:close/>
                </a:path>
              </a:pathLst>
            </a:custGeom>
            <a:solidFill>
              <a:srgbClr val="FFFFFF"/>
            </a:solidFill>
            <a:ln w="12700">
              <a:miter lim="400000"/>
            </a:ln>
          </p:spPr>
          <p:txBody>
            <a:bodyPr anchor="ctr"/>
            <a:lstStyle/>
            <a:p>
              <a:pPr algn="ctr"/>
              <a:endParaRPr/>
            </a:p>
          </p:txBody>
        </p:sp>
      </p:grpSp>
      <p:grpSp>
        <p:nvGrpSpPr>
          <p:cNvPr id="2" name="千图PPT彼岸天：ID 8661124库_组合 1"/>
          <p:cNvGrpSpPr/>
          <p:nvPr>
            <p:custDataLst>
              <p:tags r:id="rId12"/>
            </p:custDataLst>
          </p:nvPr>
        </p:nvGrpSpPr>
        <p:grpSpPr>
          <a:xfrm>
            <a:off x="6174888" y="1347425"/>
            <a:ext cx="567571" cy="567571"/>
            <a:chOff x="6174888" y="1347425"/>
            <a:chExt cx="567571" cy="567571"/>
          </a:xfrm>
        </p:grpSpPr>
        <p:sp>
          <p:nvSpPr>
            <p:cNvPr id="19" name="椭圆 18"/>
            <p:cNvSpPr/>
            <p:nvPr/>
          </p:nvSpPr>
          <p:spPr>
            <a:xfrm>
              <a:off x="6174888" y="1347425"/>
              <a:ext cx="567571" cy="567571"/>
            </a:xfrm>
            <a:prstGeom prst="ellipse">
              <a:avLst/>
            </a:prstGeom>
            <a:solidFill>
              <a:schemeClr val="accent1">
                <a:lumMod val="100000"/>
              </a:schemeClr>
            </a:solidFill>
            <a:ln w="12700">
              <a:miter lim="400000"/>
            </a:ln>
          </p:spPr>
          <p:txBody>
            <a:bodyPr anchor="ctr"/>
            <a:lstStyle/>
            <a:p>
              <a:pPr algn="ctr"/>
              <a:endParaRPr/>
            </a:p>
          </p:txBody>
        </p:sp>
        <p:sp>
          <p:nvSpPr>
            <p:cNvPr id="26" name="任意多边形: 形状 25"/>
            <p:cNvSpPr/>
            <p:nvPr/>
          </p:nvSpPr>
          <p:spPr>
            <a:xfrm>
              <a:off x="6357702" y="1550469"/>
              <a:ext cx="207022" cy="165055"/>
            </a:xfrm>
            <a:custGeom>
              <a:avLst/>
              <a:gdLst>
                <a:gd name="connsiteX0" fmla="*/ 83015 w 329077"/>
                <a:gd name="connsiteY0" fmla="*/ 230619 h 262369"/>
                <a:gd name="connsiteX1" fmla="*/ 125878 w 329077"/>
                <a:gd name="connsiteY1" fmla="*/ 239799 h 262369"/>
                <a:gd name="connsiteX2" fmla="*/ 125878 w 329077"/>
                <a:gd name="connsiteY2" fmla="*/ 256848 h 262369"/>
                <a:gd name="connsiteX3" fmla="*/ 123280 w 329077"/>
                <a:gd name="connsiteY3" fmla="*/ 260782 h 262369"/>
                <a:gd name="connsiteX4" fmla="*/ 86912 w 329077"/>
                <a:gd name="connsiteY4" fmla="*/ 260782 h 262369"/>
                <a:gd name="connsiteX5" fmla="*/ 83015 w 329077"/>
                <a:gd name="connsiteY5" fmla="*/ 256848 h 262369"/>
                <a:gd name="connsiteX6" fmla="*/ 246528 w 329077"/>
                <a:gd name="connsiteY6" fmla="*/ 217919 h 262369"/>
                <a:gd name="connsiteX7" fmla="*/ 246528 w 329077"/>
                <a:gd name="connsiteY7" fmla="*/ 258447 h 262369"/>
                <a:gd name="connsiteX8" fmla="*/ 242582 w 329077"/>
                <a:gd name="connsiteY8" fmla="*/ 262369 h 262369"/>
                <a:gd name="connsiteX9" fmla="*/ 204436 w 329077"/>
                <a:gd name="connsiteY9" fmla="*/ 262369 h 262369"/>
                <a:gd name="connsiteX10" fmla="*/ 200490 w 329077"/>
                <a:gd name="connsiteY10" fmla="*/ 258447 h 262369"/>
                <a:gd name="connsiteX11" fmla="*/ 200490 w 329077"/>
                <a:gd name="connsiteY11" fmla="*/ 237530 h 262369"/>
                <a:gd name="connsiteX12" fmla="*/ 246528 w 329077"/>
                <a:gd name="connsiteY12" fmla="*/ 217919 h 262369"/>
                <a:gd name="connsiteX13" fmla="*/ 29040 w 329077"/>
                <a:gd name="connsiteY13" fmla="*/ 114731 h 262369"/>
                <a:gd name="connsiteX14" fmla="*/ 29040 w 329077"/>
                <a:gd name="connsiteY14" fmla="*/ 128986 h 262369"/>
                <a:gd name="connsiteX15" fmla="*/ 29040 w 329077"/>
                <a:gd name="connsiteY15" fmla="*/ 140650 h 262369"/>
                <a:gd name="connsiteX16" fmla="*/ 22756 w 329077"/>
                <a:gd name="connsiteY16" fmla="*/ 162680 h 262369"/>
                <a:gd name="connsiteX17" fmla="*/ 134 w 329077"/>
                <a:gd name="connsiteY17" fmla="*/ 162680 h 262369"/>
                <a:gd name="connsiteX18" fmla="*/ 24013 w 329077"/>
                <a:gd name="connsiteY18" fmla="*/ 116027 h 262369"/>
                <a:gd name="connsiteX19" fmla="*/ 29040 w 329077"/>
                <a:gd name="connsiteY19" fmla="*/ 114731 h 262369"/>
                <a:gd name="connsiteX20" fmla="*/ 296393 w 329077"/>
                <a:gd name="connsiteY20" fmla="*/ 109969 h 262369"/>
                <a:gd name="connsiteX21" fmla="*/ 322540 w 329077"/>
                <a:gd name="connsiteY21" fmla="*/ 109969 h 262369"/>
                <a:gd name="connsiteX22" fmla="*/ 329077 w 329077"/>
                <a:gd name="connsiteY22" fmla="*/ 115143 h 262369"/>
                <a:gd name="connsiteX23" fmla="*/ 329077 w 329077"/>
                <a:gd name="connsiteY23" fmla="*/ 173352 h 262369"/>
                <a:gd name="connsiteX24" fmla="*/ 322540 w 329077"/>
                <a:gd name="connsiteY24" fmla="*/ 179819 h 262369"/>
                <a:gd name="connsiteX25" fmla="*/ 284627 w 329077"/>
                <a:gd name="connsiteY25" fmla="*/ 179819 h 262369"/>
                <a:gd name="connsiteX26" fmla="*/ 297701 w 329077"/>
                <a:gd name="connsiteY26" fmla="*/ 129372 h 262369"/>
                <a:gd name="connsiteX27" fmla="*/ 296393 w 329077"/>
                <a:gd name="connsiteY27" fmla="*/ 109969 h 262369"/>
                <a:gd name="connsiteX28" fmla="*/ 241118 w 329077"/>
                <a:gd name="connsiteY28" fmla="*/ 82981 h 262369"/>
                <a:gd name="connsiteX29" fmla="*/ 224302 w 329077"/>
                <a:gd name="connsiteY29" fmla="*/ 101238 h 262369"/>
                <a:gd name="connsiteX30" fmla="*/ 241118 w 329077"/>
                <a:gd name="connsiteY30" fmla="*/ 119494 h 262369"/>
                <a:gd name="connsiteX31" fmla="*/ 255347 w 329077"/>
                <a:gd name="connsiteY31" fmla="*/ 112974 h 262369"/>
                <a:gd name="connsiteX32" fmla="*/ 256640 w 329077"/>
                <a:gd name="connsiteY32" fmla="*/ 109062 h 262369"/>
                <a:gd name="connsiteX33" fmla="*/ 259227 w 329077"/>
                <a:gd name="connsiteY33" fmla="*/ 101238 h 262369"/>
                <a:gd name="connsiteX34" fmla="*/ 241118 w 329077"/>
                <a:gd name="connsiteY34" fmla="*/ 82981 h 262369"/>
                <a:gd name="connsiteX35" fmla="*/ 180256 w 329077"/>
                <a:gd name="connsiteY35" fmla="*/ 44601 h 262369"/>
                <a:gd name="connsiteX36" fmla="*/ 111187 w 329077"/>
                <a:gd name="connsiteY36" fmla="*/ 48523 h 262369"/>
                <a:gd name="connsiteX37" fmla="*/ 115097 w 329077"/>
                <a:gd name="connsiteY37" fmla="*/ 64211 h 262369"/>
                <a:gd name="connsiteX38" fmla="*/ 178952 w 329077"/>
                <a:gd name="connsiteY38" fmla="*/ 61597 h 262369"/>
                <a:gd name="connsiteX39" fmla="*/ 180256 w 329077"/>
                <a:gd name="connsiteY39" fmla="*/ 44601 h 262369"/>
                <a:gd name="connsiteX40" fmla="*/ 164625 w 329077"/>
                <a:gd name="connsiteY40" fmla="*/ 25831 h 262369"/>
                <a:gd name="connsiteX41" fmla="*/ 220379 w 329077"/>
                <a:gd name="connsiteY41" fmla="*/ 37423 h 262369"/>
                <a:gd name="connsiteX42" fmla="*/ 252794 w 329077"/>
                <a:gd name="connsiteY42" fmla="*/ 58030 h 262369"/>
                <a:gd name="connsiteX43" fmla="*/ 285209 w 329077"/>
                <a:gd name="connsiteY43" fmla="*/ 109550 h 262369"/>
                <a:gd name="connsiteX44" fmla="*/ 287802 w 329077"/>
                <a:gd name="connsiteY44" fmla="*/ 128869 h 262369"/>
                <a:gd name="connsiteX45" fmla="*/ 272243 w 329077"/>
                <a:gd name="connsiteY45" fmla="*/ 179100 h 262369"/>
                <a:gd name="connsiteX46" fmla="*/ 232048 w 329077"/>
                <a:gd name="connsiteY46" fmla="*/ 213876 h 262369"/>
                <a:gd name="connsiteX47" fmla="*/ 200930 w 329077"/>
                <a:gd name="connsiteY47" fmla="*/ 225467 h 262369"/>
                <a:gd name="connsiteX48" fmla="*/ 164625 w 329077"/>
                <a:gd name="connsiteY48" fmla="*/ 230619 h 262369"/>
                <a:gd name="connsiteX49" fmla="*/ 125727 w 329077"/>
                <a:gd name="connsiteY49" fmla="*/ 229331 h 262369"/>
                <a:gd name="connsiteX50" fmla="*/ 82940 w 329077"/>
                <a:gd name="connsiteY50" fmla="*/ 219027 h 262369"/>
                <a:gd name="connsiteX51" fmla="*/ 40152 w 329077"/>
                <a:gd name="connsiteY51" fmla="*/ 130157 h 262369"/>
                <a:gd name="connsiteX52" fmla="*/ 40152 w 329077"/>
                <a:gd name="connsiteY52" fmla="*/ 128869 h 262369"/>
                <a:gd name="connsiteX53" fmla="*/ 40152 w 329077"/>
                <a:gd name="connsiteY53" fmla="*/ 123717 h 262369"/>
                <a:gd name="connsiteX54" fmla="*/ 164625 w 329077"/>
                <a:gd name="connsiteY54" fmla="*/ 25831 h 262369"/>
                <a:gd name="connsiteX55" fmla="*/ 252156 w 329077"/>
                <a:gd name="connsiteY55" fmla="*/ 1384 h 262369"/>
                <a:gd name="connsiteX56" fmla="*/ 256052 w 329077"/>
                <a:gd name="connsiteY56" fmla="*/ 2654 h 262369"/>
                <a:gd name="connsiteX57" fmla="*/ 253454 w 329077"/>
                <a:gd name="connsiteY57" fmla="*/ 43294 h 262369"/>
                <a:gd name="connsiteX58" fmla="*/ 227477 w 329077"/>
                <a:gd name="connsiteY58" fmla="*/ 29324 h 2623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Lst>
              <a:rect l="l" t="t" r="r" b="b"/>
              <a:pathLst>
                <a:path w="329077" h="262369">
                  <a:moveTo>
                    <a:pt x="83015" y="230619"/>
                  </a:moveTo>
                  <a:cubicBezTo>
                    <a:pt x="94705" y="234554"/>
                    <a:pt x="108992" y="237176"/>
                    <a:pt x="125878" y="239799"/>
                  </a:cubicBezTo>
                  <a:cubicBezTo>
                    <a:pt x="125878" y="239799"/>
                    <a:pt x="125878" y="239799"/>
                    <a:pt x="125878" y="256848"/>
                  </a:cubicBezTo>
                  <a:cubicBezTo>
                    <a:pt x="125878" y="259471"/>
                    <a:pt x="124579" y="260782"/>
                    <a:pt x="123280" y="260782"/>
                  </a:cubicBezTo>
                  <a:cubicBezTo>
                    <a:pt x="123280" y="260782"/>
                    <a:pt x="123280" y="260782"/>
                    <a:pt x="86912" y="260782"/>
                  </a:cubicBezTo>
                  <a:cubicBezTo>
                    <a:pt x="84314" y="260782"/>
                    <a:pt x="83015" y="259471"/>
                    <a:pt x="83015" y="256848"/>
                  </a:cubicBezTo>
                  <a:close/>
                  <a:moveTo>
                    <a:pt x="246528" y="217919"/>
                  </a:moveTo>
                  <a:cubicBezTo>
                    <a:pt x="246528" y="217919"/>
                    <a:pt x="246528" y="217919"/>
                    <a:pt x="246528" y="258447"/>
                  </a:cubicBezTo>
                  <a:cubicBezTo>
                    <a:pt x="246528" y="261062"/>
                    <a:pt x="245213" y="262369"/>
                    <a:pt x="242582" y="262369"/>
                  </a:cubicBezTo>
                  <a:cubicBezTo>
                    <a:pt x="242582" y="262369"/>
                    <a:pt x="242582" y="262369"/>
                    <a:pt x="204436" y="262369"/>
                  </a:cubicBezTo>
                  <a:cubicBezTo>
                    <a:pt x="203121" y="262369"/>
                    <a:pt x="200490" y="261062"/>
                    <a:pt x="200490" y="258447"/>
                  </a:cubicBezTo>
                  <a:lnTo>
                    <a:pt x="200490" y="237530"/>
                  </a:lnTo>
                  <a:cubicBezTo>
                    <a:pt x="217590" y="233607"/>
                    <a:pt x="233374" y="227071"/>
                    <a:pt x="246528" y="217919"/>
                  </a:cubicBezTo>
                  <a:close/>
                  <a:moveTo>
                    <a:pt x="29040" y="114731"/>
                  </a:moveTo>
                  <a:cubicBezTo>
                    <a:pt x="29040" y="119915"/>
                    <a:pt x="29040" y="123803"/>
                    <a:pt x="29040" y="128986"/>
                  </a:cubicBezTo>
                  <a:cubicBezTo>
                    <a:pt x="29040" y="132874"/>
                    <a:pt x="29040" y="136762"/>
                    <a:pt x="29040" y="140650"/>
                  </a:cubicBezTo>
                  <a:cubicBezTo>
                    <a:pt x="22756" y="145833"/>
                    <a:pt x="21499" y="153609"/>
                    <a:pt x="22756" y="162680"/>
                  </a:cubicBezTo>
                  <a:cubicBezTo>
                    <a:pt x="22756" y="178231"/>
                    <a:pt x="1390" y="178231"/>
                    <a:pt x="134" y="162680"/>
                  </a:cubicBezTo>
                  <a:cubicBezTo>
                    <a:pt x="-1123" y="144537"/>
                    <a:pt x="6418" y="126395"/>
                    <a:pt x="24013" y="116027"/>
                  </a:cubicBezTo>
                  <a:cubicBezTo>
                    <a:pt x="25269" y="116027"/>
                    <a:pt x="27783" y="114731"/>
                    <a:pt x="29040" y="114731"/>
                  </a:cubicBezTo>
                  <a:close/>
                  <a:moveTo>
                    <a:pt x="296393" y="109969"/>
                  </a:moveTo>
                  <a:cubicBezTo>
                    <a:pt x="296393" y="109969"/>
                    <a:pt x="296393" y="109969"/>
                    <a:pt x="322540" y="109969"/>
                  </a:cubicBezTo>
                  <a:cubicBezTo>
                    <a:pt x="326462" y="109969"/>
                    <a:pt x="329077" y="112556"/>
                    <a:pt x="329077" y="115143"/>
                  </a:cubicBezTo>
                  <a:cubicBezTo>
                    <a:pt x="329077" y="115143"/>
                    <a:pt x="329077" y="115143"/>
                    <a:pt x="329077" y="173352"/>
                  </a:cubicBezTo>
                  <a:cubicBezTo>
                    <a:pt x="329077" y="177232"/>
                    <a:pt x="326462" y="179819"/>
                    <a:pt x="322540" y="179819"/>
                  </a:cubicBezTo>
                  <a:cubicBezTo>
                    <a:pt x="322540" y="179819"/>
                    <a:pt x="322540" y="179819"/>
                    <a:pt x="284627" y="179819"/>
                  </a:cubicBezTo>
                  <a:cubicBezTo>
                    <a:pt x="293779" y="164297"/>
                    <a:pt x="297701" y="147481"/>
                    <a:pt x="297701" y="129372"/>
                  </a:cubicBezTo>
                  <a:cubicBezTo>
                    <a:pt x="297701" y="122904"/>
                    <a:pt x="297701" y="115143"/>
                    <a:pt x="296393" y="109969"/>
                  </a:cubicBezTo>
                  <a:close/>
                  <a:moveTo>
                    <a:pt x="241118" y="82981"/>
                  </a:moveTo>
                  <a:cubicBezTo>
                    <a:pt x="232063" y="82981"/>
                    <a:pt x="224302" y="92109"/>
                    <a:pt x="224302" y="101238"/>
                  </a:cubicBezTo>
                  <a:cubicBezTo>
                    <a:pt x="224302" y="111670"/>
                    <a:pt x="232063" y="119494"/>
                    <a:pt x="241118" y="119494"/>
                  </a:cubicBezTo>
                  <a:cubicBezTo>
                    <a:pt x="246292" y="119494"/>
                    <a:pt x="251466" y="116886"/>
                    <a:pt x="255347" y="112974"/>
                  </a:cubicBezTo>
                  <a:cubicBezTo>
                    <a:pt x="255347" y="111670"/>
                    <a:pt x="256640" y="110366"/>
                    <a:pt x="256640" y="109062"/>
                  </a:cubicBezTo>
                  <a:cubicBezTo>
                    <a:pt x="257934" y="107758"/>
                    <a:pt x="259227" y="103846"/>
                    <a:pt x="259227" y="101238"/>
                  </a:cubicBezTo>
                  <a:cubicBezTo>
                    <a:pt x="259227" y="92109"/>
                    <a:pt x="251466" y="82981"/>
                    <a:pt x="241118" y="82981"/>
                  </a:cubicBezTo>
                  <a:close/>
                  <a:moveTo>
                    <a:pt x="180256" y="44601"/>
                  </a:moveTo>
                  <a:cubicBezTo>
                    <a:pt x="156798" y="43294"/>
                    <a:pt x="134644" y="44601"/>
                    <a:pt x="111187" y="48523"/>
                  </a:cubicBezTo>
                  <a:cubicBezTo>
                    <a:pt x="102065" y="49831"/>
                    <a:pt x="105974" y="65519"/>
                    <a:pt x="115097" y="64211"/>
                  </a:cubicBezTo>
                  <a:cubicBezTo>
                    <a:pt x="137251" y="60289"/>
                    <a:pt x="158102" y="60289"/>
                    <a:pt x="178952" y="61597"/>
                  </a:cubicBezTo>
                  <a:cubicBezTo>
                    <a:pt x="189378" y="61597"/>
                    <a:pt x="189378" y="45908"/>
                    <a:pt x="180256" y="44601"/>
                  </a:cubicBezTo>
                  <a:close/>
                  <a:moveTo>
                    <a:pt x="164625" y="25831"/>
                  </a:moveTo>
                  <a:cubicBezTo>
                    <a:pt x="184074" y="25831"/>
                    <a:pt x="203523" y="30983"/>
                    <a:pt x="220379" y="37423"/>
                  </a:cubicBezTo>
                  <a:cubicBezTo>
                    <a:pt x="233345" y="42574"/>
                    <a:pt x="243718" y="49014"/>
                    <a:pt x="252794" y="58030"/>
                  </a:cubicBezTo>
                  <a:cubicBezTo>
                    <a:pt x="269650" y="70910"/>
                    <a:pt x="281319" y="88942"/>
                    <a:pt x="285209" y="109550"/>
                  </a:cubicBezTo>
                  <a:cubicBezTo>
                    <a:pt x="287802" y="114702"/>
                    <a:pt x="287802" y="122429"/>
                    <a:pt x="287802" y="128869"/>
                  </a:cubicBezTo>
                  <a:cubicBezTo>
                    <a:pt x="287802" y="146901"/>
                    <a:pt x="282616" y="163645"/>
                    <a:pt x="272243" y="179100"/>
                  </a:cubicBezTo>
                  <a:cubicBezTo>
                    <a:pt x="261870" y="193268"/>
                    <a:pt x="248904" y="204860"/>
                    <a:pt x="232048" y="213876"/>
                  </a:cubicBezTo>
                  <a:cubicBezTo>
                    <a:pt x="222972" y="219027"/>
                    <a:pt x="212599" y="222891"/>
                    <a:pt x="200930" y="225467"/>
                  </a:cubicBezTo>
                  <a:cubicBezTo>
                    <a:pt x="189261" y="229331"/>
                    <a:pt x="177591" y="230619"/>
                    <a:pt x="164625" y="230619"/>
                  </a:cubicBezTo>
                  <a:cubicBezTo>
                    <a:pt x="150363" y="230619"/>
                    <a:pt x="137397" y="229331"/>
                    <a:pt x="125727" y="229331"/>
                  </a:cubicBezTo>
                  <a:cubicBezTo>
                    <a:pt x="107575" y="226755"/>
                    <a:pt x="93312" y="222891"/>
                    <a:pt x="82940" y="219027"/>
                  </a:cubicBezTo>
                  <a:cubicBezTo>
                    <a:pt x="41448" y="202284"/>
                    <a:pt x="40152" y="168796"/>
                    <a:pt x="40152" y="130157"/>
                  </a:cubicBezTo>
                  <a:cubicBezTo>
                    <a:pt x="40152" y="130157"/>
                    <a:pt x="40152" y="130157"/>
                    <a:pt x="40152" y="128869"/>
                  </a:cubicBezTo>
                  <a:cubicBezTo>
                    <a:pt x="40152" y="126293"/>
                    <a:pt x="40152" y="125005"/>
                    <a:pt x="40152" y="123717"/>
                  </a:cubicBezTo>
                  <a:cubicBezTo>
                    <a:pt x="40152" y="69622"/>
                    <a:pt x="44042" y="25831"/>
                    <a:pt x="164625" y="25831"/>
                  </a:cubicBezTo>
                  <a:close/>
                  <a:moveTo>
                    <a:pt x="252156" y="1384"/>
                  </a:moveTo>
                  <a:cubicBezTo>
                    <a:pt x="253454" y="-1156"/>
                    <a:pt x="256052" y="114"/>
                    <a:pt x="256052" y="2654"/>
                  </a:cubicBezTo>
                  <a:cubicBezTo>
                    <a:pt x="256052" y="2654"/>
                    <a:pt x="256052" y="2654"/>
                    <a:pt x="253454" y="43294"/>
                  </a:cubicBezTo>
                  <a:cubicBezTo>
                    <a:pt x="245661" y="38214"/>
                    <a:pt x="236569" y="33134"/>
                    <a:pt x="227477" y="29324"/>
                  </a:cubicBezTo>
                  <a:close/>
                </a:path>
              </a:pathLst>
            </a:custGeom>
            <a:solidFill>
              <a:srgbClr val="FFFFFF"/>
            </a:solidFill>
            <a:ln w="12700">
              <a:miter lim="400000"/>
            </a:ln>
          </p:spPr>
          <p:txBody>
            <a:bodyPr anchor="ctr"/>
            <a:lstStyle/>
            <a:p>
              <a:pPr algn="ctr"/>
              <a:endParaRPr/>
            </a:p>
          </p:txBody>
        </p:sp>
      </p:grpSp>
      <p:grpSp>
        <p:nvGrpSpPr>
          <p:cNvPr id="45" name="千图PPT彼岸天：ID 8661124库_组合 44"/>
          <p:cNvGrpSpPr/>
          <p:nvPr>
            <p:custDataLst>
              <p:tags r:id="rId13"/>
            </p:custDataLst>
          </p:nvPr>
        </p:nvGrpSpPr>
        <p:grpSpPr>
          <a:xfrm>
            <a:off x="4690972" y="2532034"/>
            <a:ext cx="820318" cy="820318"/>
            <a:chOff x="4690972" y="2532034"/>
            <a:chExt cx="820318" cy="820318"/>
          </a:xfrm>
        </p:grpSpPr>
        <p:sp>
          <p:nvSpPr>
            <p:cNvPr id="23" name="椭圆 22"/>
            <p:cNvSpPr/>
            <p:nvPr/>
          </p:nvSpPr>
          <p:spPr>
            <a:xfrm>
              <a:off x="4690972" y="2532034"/>
              <a:ext cx="820318" cy="820318"/>
            </a:xfrm>
            <a:prstGeom prst="ellipse">
              <a:avLst/>
            </a:prstGeom>
            <a:solidFill>
              <a:schemeClr val="accent4">
                <a:lumMod val="100000"/>
              </a:schemeClr>
            </a:solidFill>
            <a:ln w="12700">
              <a:miter lim="400000"/>
            </a:ln>
          </p:spPr>
          <p:txBody>
            <a:bodyPr anchor="ctr"/>
            <a:lstStyle/>
            <a:p>
              <a:pPr algn="ctr"/>
              <a:endParaRPr/>
            </a:p>
          </p:txBody>
        </p:sp>
        <p:sp>
          <p:nvSpPr>
            <p:cNvPr id="27" name="任意多边形: 形状 26"/>
            <p:cNvSpPr/>
            <p:nvPr/>
          </p:nvSpPr>
          <p:spPr>
            <a:xfrm>
              <a:off x="4927939" y="2810504"/>
              <a:ext cx="334996" cy="267087"/>
            </a:xfrm>
            <a:custGeom>
              <a:avLst/>
              <a:gdLst>
                <a:gd name="connsiteX0" fmla="*/ 83015 w 329077"/>
                <a:gd name="connsiteY0" fmla="*/ 230619 h 262369"/>
                <a:gd name="connsiteX1" fmla="*/ 125878 w 329077"/>
                <a:gd name="connsiteY1" fmla="*/ 239799 h 262369"/>
                <a:gd name="connsiteX2" fmla="*/ 125878 w 329077"/>
                <a:gd name="connsiteY2" fmla="*/ 256848 h 262369"/>
                <a:gd name="connsiteX3" fmla="*/ 123280 w 329077"/>
                <a:gd name="connsiteY3" fmla="*/ 260782 h 262369"/>
                <a:gd name="connsiteX4" fmla="*/ 86912 w 329077"/>
                <a:gd name="connsiteY4" fmla="*/ 260782 h 262369"/>
                <a:gd name="connsiteX5" fmla="*/ 83015 w 329077"/>
                <a:gd name="connsiteY5" fmla="*/ 256848 h 262369"/>
                <a:gd name="connsiteX6" fmla="*/ 246528 w 329077"/>
                <a:gd name="connsiteY6" fmla="*/ 217919 h 262369"/>
                <a:gd name="connsiteX7" fmla="*/ 246528 w 329077"/>
                <a:gd name="connsiteY7" fmla="*/ 258447 h 262369"/>
                <a:gd name="connsiteX8" fmla="*/ 242582 w 329077"/>
                <a:gd name="connsiteY8" fmla="*/ 262369 h 262369"/>
                <a:gd name="connsiteX9" fmla="*/ 204436 w 329077"/>
                <a:gd name="connsiteY9" fmla="*/ 262369 h 262369"/>
                <a:gd name="connsiteX10" fmla="*/ 200490 w 329077"/>
                <a:gd name="connsiteY10" fmla="*/ 258447 h 262369"/>
                <a:gd name="connsiteX11" fmla="*/ 200490 w 329077"/>
                <a:gd name="connsiteY11" fmla="*/ 237530 h 262369"/>
                <a:gd name="connsiteX12" fmla="*/ 246528 w 329077"/>
                <a:gd name="connsiteY12" fmla="*/ 217919 h 262369"/>
                <a:gd name="connsiteX13" fmla="*/ 29040 w 329077"/>
                <a:gd name="connsiteY13" fmla="*/ 114731 h 262369"/>
                <a:gd name="connsiteX14" fmla="*/ 29040 w 329077"/>
                <a:gd name="connsiteY14" fmla="*/ 128986 h 262369"/>
                <a:gd name="connsiteX15" fmla="*/ 29040 w 329077"/>
                <a:gd name="connsiteY15" fmla="*/ 140650 h 262369"/>
                <a:gd name="connsiteX16" fmla="*/ 22756 w 329077"/>
                <a:gd name="connsiteY16" fmla="*/ 162680 h 262369"/>
                <a:gd name="connsiteX17" fmla="*/ 134 w 329077"/>
                <a:gd name="connsiteY17" fmla="*/ 162680 h 262369"/>
                <a:gd name="connsiteX18" fmla="*/ 24013 w 329077"/>
                <a:gd name="connsiteY18" fmla="*/ 116027 h 262369"/>
                <a:gd name="connsiteX19" fmla="*/ 29040 w 329077"/>
                <a:gd name="connsiteY19" fmla="*/ 114731 h 262369"/>
                <a:gd name="connsiteX20" fmla="*/ 296393 w 329077"/>
                <a:gd name="connsiteY20" fmla="*/ 109969 h 262369"/>
                <a:gd name="connsiteX21" fmla="*/ 322540 w 329077"/>
                <a:gd name="connsiteY21" fmla="*/ 109969 h 262369"/>
                <a:gd name="connsiteX22" fmla="*/ 329077 w 329077"/>
                <a:gd name="connsiteY22" fmla="*/ 115143 h 262369"/>
                <a:gd name="connsiteX23" fmla="*/ 329077 w 329077"/>
                <a:gd name="connsiteY23" fmla="*/ 173352 h 262369"/>
                <a:gd name="connsiteX24" fmla="*/ 322540 w 329077"/>
                <a:gd name="connsiteY24" fmla="*/ 179819 h 262369"/>
                <a:gd name="connsiteX25" fmla="*/ 284627 w 329077"/>
                <a:gd name="connsiteY25" fmla="*/ 179819 h 262369"/>
                <a:gd name="connsiteX26" fmla="*/ 297701 w 329077"/>
                <a:gd name="connsiteY26" fmla="*/ 129372 h 262369"/>
                <a:gd name="connsiteX27" fmla="*/ 296393 w 329077"/>
                <a:gd name="connsiteY27" fmla="*/ 109969 h 262369"/>
                <a:gd name="connsiteX28" fmla="*/ 241118 w 329077"/>
                <a:gd name="connsiteY28" fmla="*/ 82981 h 262369"/>
                <a:gd name="connsiteX29" fmla="*/ 224302 w 329077"/>
                <a:gd name="connsiteY29" fmla="*/ 101238 h 262369"/>
                <a:gd name="connsiteX30" fmla="*/ 241118 w 329077"/>
                <a:gd name="connsiteY30" fmla="*/ 119494 h 262369"/>
                <a:gd name="connsiteX31" fmla="*/ 255347 w 329077"/>
                <a:gd name="connsiteY31" fmla="*/ 112974 h 262369"/>
                <a:gd name="connsiteX32" fmla="*/ 256640 w 329077"/>
                <a:gd name="connsiteY32" fmla="*/ 109062 h 262369"/>
                <a:gd name="connsiteX33" fmla="*/ 259227 w 329077"/>
                <a:gd name="connsiteY33" fmla="*/ 101238 h 262369"/>
                <a:gd name="connsiteX34" fmla="*/ 241118 w 329077"/>
                <a:gd name="connsiteY34" fmla="*/ 82981 h 262369"/>
                <a:gd name="connsiteX35" fmla="*/ 180256 w 329077"/>
                <a:gd name="connsiteY35" fmla="*/ 44601 h 262369"/>
                <a:gd name="connsiteX36" fmla="*/ 111187 w 329077"/>
                <a:gd name="connsiteY36" fmla="*/ 48523 h 262369"/>
                <a:gd name="connsiteX37" fmla="*/ 115097 w 329077"/>
                <a:gd name="connsiteY37" fmla="*/ 64211 h 262369"/>
                <a:gd name="connsiteX38" fmla="*/ 178952 w 329077"/>
                <a:gd name="connsiteY38" fmla="*/ 61597 h 262369"/>
                <a:gd name="connsiteX39" fmla="*/ 180256 w 329077"/>
                <a:gd name="connsiteY39" fmla="*/ 44601 h 262369"/>
                <a:gd name="connsiteX40" fmla="*/ 164625 w 329077"/>
                <a:gd name="connsiteY40" fmla="*/ 25831 h 262369"/>
                <a:gd name="connsiteX41" fmla="*/ 220379 w 329077"/>
                <a:gd name="connsiteY41" fmla="*/ 37423 h 262369"/>
                <a:gd name="connsiteX42" fmla="*/ 252794 w 329077"/>
                <a:gd name="connsiteY42" fmla="*/ 58030 h 262369"/>
                <a:gd name="connsiteX43" fmla="*/ 285209 w 329077"/>
                <a:gd name="connsiteY43" fmla="*/ 109550 h 262369"/>
                <a:gd name="connsiteX44" fmla="*/ 287802 w 329077"/>
                <a:gd name="connsiteY44" fmla="*/ 128869 h 262369"/>
                <a:gd name="connsiteX45" fmla="*/ 272243 w 329077"/>
                <a:gd name="connsiteY45" fmla="*/ 179100 h 262369"/>
                <a:gd name="connsiteX46" fmla="*/ 232048 w 329077"/>
                <a:gd name="connsiteY46" fmla="*/ 213876 h 262369"/>
                <a:gd name="connsiteX47" fmla="*/ 200930 w 329077"/>
                <a:gd name="connsiteY47" fmla="*/ 225467 h 262369"/>
                <a:gd name="connsiteX48" fmla="*/ 164625 w 329077"/>
                <a:gd name="connsiteY48" fmla="*/ 230619 h 262369"/>
                <a:gd name="connsiteX49" fmla="*/ 125727 w 329077"/>
                <a:gd name="connsiteY49" fmla="*/ 229331 h 262369"/>
                <a:gd name="connsiteX50" fmla="*/ 82940 w 329077"/>
                <a:gd name="connsiteY50" fmla="*/ 219027 h 262369"/>
                <a:gd name="connsiteX51" fmla="*/ 40152 w 329077"/>
                <a:gd name="connsiteY51" fmla="*/ 130157 h 262369"/>
                <a:gd name="connsiteX52" fmla="*/ 40152 w 329077"/>
                <a:gd name="connsiteY52" fmla="*/ 128869 h 262369"/>
                <a:gd name="connsiteX53" fmla="*/ 40152 w 329077"/>
                <a:gd name="connsiteY53" fmla="*/ 123717 h 262369"/>
                <a:gd name="connsiteX54" fmla="*/ 164625 w 329077"/>
                <a:gd name="connsiteY54" fmla="*/ 25831 h 262369"/>
                <a:gd name="connsiteX55" fmla="*/ 252156 w 329077"/>
                <a:gd name="connsiteY55" fmla="*/ 1384 h 262369"/>
                <a:gd name="connsiteX56" fmla="*/ 256052 w 329077"/>
                <a:gd name="connsiteY56" fmla="*/ 2654 h 262369"/>
                <a:gd name="connsiteX57" fmla="*/ 253454 w 329077"/>
                <a:gd name="connsiteY57" fmla="*/ 43294 h 262369"/>
                <a:gd name="connsiteX58" fmla="*/ 227477 w 329077"/>
                <a:gd name="connsiteY58" fmla="*/ 29324 h 2623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Lst>
              <a:rect l="l" t="t" r="r" b="b"/>
              <a:pathLst>
                <a:path w="329077" h="262369">
                  <a:moveTo>
                    <a:pt x="83015" y="230619"/>
                  </a:moveTo>
                  <a:cubicBezTo>
                    <a:pt x="94705" y="234554"/>
                    <a:pt x="108992" y="237176"/>
                    <a:pt x="125878" y="239799"/>
                  </a:cubicBezTo>
                  <a:cubicBezTo>
                    <a:pt x="125878" y="239799"/>
                    <a:pt x="125878" y="239799"/>
                    <a:pt x="125878" y="256848"/>
                  </a:cubicBezTo>
                  <a:cubicBezTo>
                    <a:pt x="125878" y="259471"/>
                    <a:pt x="124579" y="260782"/>
                    <a:pt x="123280" y="260782"/>
                  </a:cubicBezTo>
                  <a:cubicBezTo>
                    <a:pt x="123280" y="260782"/>
                    <a:pt x="123280" y="260782"/>
                    <a:pt x="86912" y="260782"/>
                  </a:cubicBezTo>
                  <a:cubicBezTo>
                    <a:pt x="84314" y="260782"/>
                    <a:pt x="83015" y="259471"/>
                    <a:pt x="83015" y="256848"/>
                  </a:cubicBezTo>
                  <a:close/>
                  <a:moveTo>
                    <a:pt x="246528" y="217919"/>
                  </a:moveTo>
                  <a:cubicBezTo>
                    <a:pt x="246528" y="217919"/>
                    <a:pt x="246528" y="217919"/>
                    <a:pt x="246528" y="258447"/>
                  </a:cubicBezTo>
                  <a:cubicBezTo>
                    <a:pt x="246528" y="261062"/>
                    <a:pt x="245213" y="262369"/>
                    <a:pt x="242582" y="262369"/>
                  </a:cubicBezTo>
                  <a:cubicBezTo>
                    <a:pt x="242582" y="262369"/>
                    <a:pt x="242582" y="262369"/>
                    <a:pt x="204436" y="262369"/>
                  </a:cubicBezTo>
                  <a:cubicBezTo>
                    <a:pt x="203121" y="262369"/>
                    <a:pt x="200490" y="261062"/>
                    <a:pt x="200490" y="258447"/>
                  </a:cubicBezTo>
                  <a:lnTo>
                    <a:pt x="200490" y="237530"/>
                  </a:lnTo>
                  <a:cubicBezTo>
                    <a:pt x="217590" y="233607"/>
                    <a:pt x="233374" y="227071"/>
                    <a:pt x="246528" y="217919"/>
                  </a:cubicBezTo>
                  <a:close/>
                  <a:moveTo>
                    <a:pt x="29040" y="114731"/>
                  </a:moveTo>
                  <a:cubicBezTo>
                    <a:pt x="29040" y="119915"/>
                    <a:pt x="29040" y="123803"/>
                    <a:pt x="29040" y="128986"/>
                  </a:cubicBezTo>
                  <a:cubicBezTo>
                    <a:pt x="29040" y="132874"/>
                    <a:pt x="29040" y="136762"/>
                    <a:pt x="29040" y="140650"/>
                  </a:cubicBezTo>
                  <a:cubicBezTo>
                    <a:pt x="22756" y="145833"/>
                    <a:pt x="21499" y="153609"/>
                    <a:pt x="22756" y="162680"/>
                  </a:cubicBezTo>
                  <a:cubicBezTo>
                    <a:pt x="22756" y="178231"/>
                    <a:pt x="1390" y="178231"/>
                    <a:pt x="134" y="162680"/>
                  </a:cubicBezTo>
                  <a:cubicBezTo>
                    <a:pt x="-1123" y="144537"/>
                    <a:pt x="6418" y="126395"/>
                    <a:pt x="24013" y="116027"/>
                  </a:cubicBezTo>
                  <a:cubicBezTo>
                    <a:pt x="25269" y="116027"/>
                    <a:pt x="27783" y="114731"/>
                    <a:pt x="29040" y="114731"/>
                  </a:cubicBezTo>
                  <a:close/>
                  <a:moveTo>
                    <a:pt x="296393" y="109969"/>
                  </a:moveTo>
                  <a:cubicBezTo>
                    <a:pt x="296393" y="109969"/>
                    <a:pt x="296393" y="109969"/>
                    <a:pt x="322540" y="109969"/>
                  </a:cubicBezTo>
                  <a:cubicBezTo>
                    <a:pt x="326462" y="109969"/>
                    <a:pt x="329077" y="112556"/>
                    <a:pt x="329077" y="115143"/>
                  </a:cubicBezTo>
                  <a:cubicBezTo>
                    <a:pt x="329077" y="115143"/>
                    <a:pt x="329077" y="115143"/>
                    <a:pt x="329077" y="173352"/>
                  </a:cubicBezTo>
                  <a:cubicBezTo>
                    <a:pt x="329077" y="177232"/>
                    <a:pt x="326462" y="179819"/>
                    <a:pt x="322540" y="179819"/>
                  </a:cubicBezTo>
                  <a:cubicBezTo>
                    <a:pt x="322540" y="179819"/>
                    <a:pt x="322540" y="179819"/>
                    <a:pt x="284627" y="179819"/>
                  </a:cubicBezTo>
                  <a:cubicBezTo>
                    <a:pt x="293779" y="164297"/>
                    <a:pt x="297701" y="147481"/>
                    <a:pt x="297701" y="129372"/>
                  </a:cubicBezTo>
                  <a:cubicBezTo>
                    <a:pt x="297701" y="122904"/>
                    <a:pt x="297701" y="115143"/>
                    <a:pt x="296393" y="109969"/>
                  </a:cubicBezTo>
                  <a:close/>
                  <a:moveTo>
                    <a:pt x="241118" y="82981"/>
                  </a:moveTo>
                  <a:cubicBezTo>
                    <a:pt x="232063" y="82981"/>
                    <a:pt x="224302" y="92109"/>
                    <a:pt x="224302" y="101238"/>
                  </a:cubicBezTo>
                  <a:cubicBezTo>
                    <a:pt x="224302" y="111670"/>
                    <a:pt x="232063" y="119494"/>
                    <a:pt x="241118" y="119494"/>
                  </a:cubicBezTo>
                  <a:cubicBezTo>
                    <a:pt x="246292" y="119494"/>
                    <a:pt x="251466" y="116886"/>
                    <a:pt x="255347" y="112974"/>
                  </a:cubicBezTo>
                  <a:cubicBezTo>
                    <a:pt x="255347" y="111670"/>
                    <a:pt x="256640" y="110366"/>
                    <a:pt x="256640" y="109062"/>
                  </a:cubicBezTo>
                  <a:cubicBezTo>
                    <a:pt x="257934" y="107758"/>
                    <a:pt x="259227" y="103846"/>
                    <a:pt x="259227" y="101238"/>
                  </a:cubicBezTo>
                  <a:cubicBezTo>
                    <a:pt x="259227" y="92109"/>
                    <a:pt x="251466" y="82981"/>
                    <a:pt x="241118" y="82981"/>
                  </a:cubicBezTo>
                  <a:close/>
                  <a:moveTo>
                    <a:pt x="180256" y="44601"/>
                  </a:moveTo>
                  <a:cubicBezTo>
                    <a:pt x="156798" y="43294"/>
                    <a:pt x="134644" y="44601"/>
                    <a:pt x="111187" y="48523"/>
                  </a:cubicBezTo>
                  <a:cubicBezTo>
                    <a:pt x="102065" y="49831"/>
                    <a:pt x="105974" y="65519"/>
                    <a:pt x="115097" y="64211"/>
                  </a:cubicBezTo>
                  <a:cubicBezTo>
                    <a:pt x="137251" y="60289"/>
                    <a:pt x="158102" y="60289"/>
                    <a:pt x="178952" y="61597"/>
                  </a:cubicBezTo>
                  <a:cubicBezTo>
                    <a:pt x="189378" y="61597"/>
                    <a:pt x="189378" y="45908"/>
                    <a:pt x="180256" y="44601"/>
                  </a:cubicBezTo>
                  <a:close/>
                  <a:moveTo>
                    <a:pt x="164625" y="25831"/>
                  </a:moveTo>
                  <a:cubicBezTo>
                    <a:pt x="184074" y="25831"/>
                    <a:pt x="203523" y="30983"/>
                    <a:pt x="220379" y="37423"/>
                  </a:cubicBezTo>
                  <a:cubicBezTo>
                    <a:pt x="233345" y="42574"/>
                    <a:pt x="243718" y="49014"/>
                    <a:pt x="252794" y="58030"/>
                  </a:cubicBezTo>
                  <a:cubicBezTo>
                    <a:pt x="269650" y="70910"/>
                    <a:pt x="281319" y="88942"/>
                    <a:pt x="285209" y="109550"/>
                  </a:cubicBezTo>
                  <a:cubicBezTo>
                    <a:pt x="287802" y="114702"/>
                    <a:pt x="287802" y="122429"/>
                    <a:pt x="287802" y="128869"/>
                  </a:cubicBezTo>
                  <a:cubicBezTo>
                    <a:pt x="287802" y="146901"/>
                    <a:pt x="282616" y="163645"/>
                    <a:pt x="272243" y="179100"/>
                  </a:cubicBezTo>
                  <a:cubicBezTo>
                    <a:pt x="261870" y="193268"/>
                    <a:pt x="248904" y="204860"/>
                    <a:pt x="232048" y="213876"/>
                  </a:cubicBezTo>
                  <a:cubicBezTo>
                    <a:pt x="222972" y="219027"/>
                    <a:pt x="212599" y="222891"/>
                    <a:pt x="200930" y="225467"/>
                  </a:cubicBezTo>
                  <a:cubicBezTo>
                    <a:pt x="189261" y="229331"/>
                    <a:pt x="177591" y="230619"/>
                    <a:pt x="164625" y="230619"/>
                  </a:cubicBezTo>
                  <a:cubicBezTo>
                    <a:pt x="150363" y="230619"/>
                    <a:pt x="137397" y="229331"/>
                    <a:pt x="125727" y="229331"/>
                  </a:cubicBezTo>
                  <a:cubicBezTo>
                    <a:pt x="107575" y="226755"/>
                    <a:pt x="93312" y="222891"/>
                    <a:pt x="82940" y="219027"/>
                  </a:cubicBezTo>
                  <a:cubicBezTo>
                    <a:pt x="41448" y="202284"/>
                    <a:pt x="40152" y="168796"/>
                    <a:pt x="40152" y="130157"/>
                  </a:cubicBezTo>
                  <a:cubicBezTo>
                    <a:pt x="40152" y="130157"/>
                    <a:pt x="40152" y="130157"/>
                    <a:pt x="40152" y="128869"/>
                  </a:cubicBezTo>
                  <a:cubicBezTo>
                    <a:pt x="40152" y="126293"/>
                    <a:pt x="40152" y="125005"/>
                    <a:pt x="40152" y="123717"/>
                  </a:cubicBezTo>
                  <a:cubicBezTo>
                    <a:pt x="40152" y="69622"/>
                    <a:pt x="44042" y="25831"/>
                    <a:pt x="164625" y="25831"/>
                  </a:cubicBezTo>
                  <a:close/>
                  <a:moveTo>
                    <a:pt x="252156" y="1384"/>
                  </a:moveTo>
                  <a:cubicBezTo>
                    <a:pt x="253454" y="-1156"/>
                    <a:pt x="256052" y="114"/>
                    <a:pt x="256052" y="2654"/>
                  </a:cubicBezTo>
                  <a:cubicBezTo>
                    <a:pt x="256052" y="2654"/>
                    <a:pt x="256052" y="2654"/>
                    <a:pt x="253454" y="43294"/>
                  </a:cubicBezTo>
                  <a:cubicBezTo>
                    <a:pt x="245661" y="38214"/>
                    <a:pt x="236569" y="33134"/>
                    <a:pt x="227477" y="29324"/>
                  </a:cubicBezTo>
                  <a:close/>
                </a:path>
              </a:pathLst>
            </a:custGeom>
            <a:solidFill>
              <a:srgbClr val="FFFFFF"/>
            </a:solidFill>
            <a:ln w="12700">
              <a:miter lim="400000"/>
            </a:ln>
          </p:spPr>
          <p:txBody>
            <a:bodyPr anchor="ctr"/>
            <a:lstStyle/>
            <a:p>
              <a:pPr algn="ctr"/>
              <a:endParaRPr/>
            </a:p>
          </p:txBody>
        </p:sp>
      </p:grpSp>
      <p:grpSp>
        <p:nvGrpSpPr>
          <p:cNvPr id="49" name="千图PPT彼岸天：ID 8661124库_组合 48"/>
          <p:cNvGrpSpPr/>
          <p:nvPr>
            <p:custDataLst>
              <p:tags r:id="rId14"/>
            </p:custDataLst>
          </p:nvPr>
        </p:nvGrpSpPr>
        <p:grpSpPr>
          <a:xfrm>
            <a:off x="6652802" y="3029958"/>
            <a:ext cx="567571" cy="567571"/>
            <a:chOff x="6652802" y="3029958"/>
            <a:chExt cx="567571" cy="567571"/>
          </a:xfrm>
        </p:grpSpPr>
        <p:sp>
          <p:nvSpPr>
            <p:cNvPr id="24" name="椭圆 23"/>
            <p:cNvSpPr/>
            <p:nvPr/>
          </p:nvSpPr>
          <p:spPr>
            <a:xfrm>
              <a:off x="6652802" y="3029958"/>
              <a:ext cx="567571" cy="567571"/>
            </a:xfrm>
            <a:prstGeom prst="ellipse">
              <a:avLst/>
            </a:prstGeom>
            <a:solidFill>
              <a:schemeClr val="accent2">
                <a:lumMod val="100000"/>
              </a:schemeClr>
            </a:solidFill>
            <a:ln w="12700">
              <a:miter lim="400000"/>
            </a:ln>
          </p:spPr>
          <p:txBody>
            <a:bodyPr anchor="ctr"/>
            <a:lstStyle/>
            <a:p>
              <a:pPr algn="ctr"/>
              <a:endParaRPr/>
            </a:p>
          </p:txBody>
        </p:sp>
        <p:sp>
          <p:nvSpPr>
            <p:cNvPr id="28" name="任意多边形: 形状 27"/>
            <p:cNvSpPr/>
            <p:nvPr/>
          </p:nvSpPr>
          <p:spPr>
            <a:xfrm>
              <a:off x="6809928" y="3204837"/>
              <a:ext cx="235951" cy="188120"/>
            </a:xfrm>
            <a:custGeom>
              <a:avLst/>
              <a:gdLst>
                <a:gd name="connsiteX0" fmla="*/ 83015 w 329077"/>
                <a:gd name="connsiteY0" fmla="*/ 230619 h 262369"/>
                <a:gd name="connsiteX1" fmla="*/ 125878 w 329077"/>
                <a:gd name="connsiteY1" fmla="*/ 239799 h 262369"/>
                <a:gd name="connsiteX2" fmla="*/ 125878 w 329077"/>
                <a:gd name="connsiteY2" fmla="*/ 256848 h 262369"/>
                <a:gd name="connsiteX3" fmla="*/ 123280 w 329077"/>
                <a:gd name="connsiteY3" fmla="*/ 260782 h 262369"/>
                <a:gd name="connsiteX4" fmla="*/ 86912 w 329077"/>
                <a:gd name="connsiteY4" fmla="*/ 260782 h 262369"/>
                <a:gd name="connsiteX5" fmla="*/ 83015 w 329077"/>
                <a:gd name="connsiteY5" fmla="*/ 256848 h 262369"/>
                <a:gd name="connsiteX6" fmla="*/ 246528 w 329077"/>
                <a:gd name="connsiteY6" fmla="*/ 217919 h 262369"/>
                <a:gd name="connsiteX7" fmla="*/ 246528 w 329077"/>
                <a:gd name="connsiteY7" fmla="*/ 258447 h 262369"/>
                <a:gd name="connsiteX8" fmla="*/ 242582 w 329077"/>
                <a:gd name="connsiteY8" fmla="*/ 262369 h 262369"/>
                <a:gd name="connsiteX9" fmla="*/ 204436 w 329077"/>
                <a:gd name="connsiteY9" fmla="*/ 262369 h 262369"/>
                <a:gd name="connsiteX10" fmla="*/ 200490 w 329077"/>
                <a:gd name="connsiteY10" fmla="*/ 258447 h 262369"/>
                <a:gd name="connsiteX11" fmla="*/ 200490 w 329077"/>
                <a:gd name="connsiteY11" fmla="*/ 237530 h 262369"/>
                <a:gd name="connsiteX12" fmla="*/ 246528 w 329077"/>
                <a:gd name="connsiteY12" fmla="*/ 217919 h 262369"/>
                <a:gd name="connsiteX13" fmla="*/ 29040 w 329077"/>
                <a:gd name="connsiteY13" fmla="*/ 114731 h 262369"/>
                <a:gd name="connsiteX14" fmla="*/ 29040 w 329077"/>
                <a:gd name="connsiteY14" fmla="*/ 128986 h 262369"/>
                <a:gd name="connsiteX15" fmla="*/ 29040 w 329077"/>
                <a:gd name="connsiteY15" fmla="*/ 140650 h 262369"/>
                <a:gd name="connsiteX16" fmla="*/ 22756 w 329077"/>
                <a:gd name="connsiteY16" fmla="*/ 162680 h 262369"/>
                <a:gd name="connsiteX17" fmla="*/ 134 w 329077"/>
                <a:gd name="connsiteY17" fmla="*/ 162680 h 262369"/>
                <a:gd name="connsiteX18" fmla="*/ 24013 w 329077"/>
                <a:gd name="connsiteY18" fmla="*/ 116027 h 262369"/>
                <a:gd name="connsiteX19" fmla="*/ 29040 w 329077"/>
                <a:gd name="connsiteY19" fmla="*/ 114731 h 262369"/>
                <a:gd name="connsiteX20" fmla="*/ 296393 w 329077"/>
                <a:gd name="connsiteY20" fmla="*/ 109969 h 262369"/>
                <a:gd name="connsiteX21" fmla="*/ 322540 w 329077"/>
                <a:gd name="connsiteY21" fmla="*/ 109969 h 262369"/>
                <a:gd name="connsiteX22" fmla="*/ 329077 w 329077"/>
                <a:gd name="connsiteY22" fmla="*/ 115143 h 262369"/>
                <a:gd name="connsiteX23" fmla="*/ 329077 w 329077"/>
                <a:gd name="connsiteY23" fmla="*/ 173352 h 262369"/>
                <a:gd name="connsiteX24" fmla="*/ 322540 w 329077"/>
                <a:gd name="connsiteY24" fmla="*/ 179819 h 262369"/>
                <a:gd name="connsiteX25" fmla="*/ 284627 w 329077"/>
                <a:gd name="connsiteY25" fmla="*/ 179819 h 262369"/>
                <a:gd name="connsiteX26" fmla="*/ 297701 w 329077"/>
                <a:gd name="connsiteY26" fmla="*/ 129372 h 262369"/>
                <a:gd name="connsiteX27" fmla="*/ 296393 w 329077"/>
                <a:gd name="connsiteY27" fmla="*/ 109969 h 262369"/>
                <a:gd name="connsiteX28" fmla="*/ 241118 w 329077"/>
                <a:gd name="connsiteY28" fmla="*/ 82981 h 262369"/>
                <a:gd name="connsiteX29" fmla="*/ 224302 w 329077"/>
                <a:gd name="connsiteY29" fmla="*/ 101238 h 262369"/>
                <a:gd name="connsiteX30" fmla="*/ 241118 w 329077"/>
                <a:gd name="connsiteY30" fmla="*/ 119494 h 262369"/>
                <a:gd name="connsiteX31" fmla="*/ 255347 w 329077"/>
                <a:gd name="connsiteY31" fmla="*/ 112974 h 262369"/>
                <a:gd name="connsiteX32" fmla="*/ 256640 w 329077"/>
                <a:gd name="connsiteY32" fmla="*/ 109062 h 262369"/>
                <a:gd name="connsiteX33" fmla="*/ 259227 w 329077"/>
                <a:gd name="connsiteY33" fmla="*/ 101238 h 262369"/>
                <a:gd name="connsiteX34" fmla="*/ 241118 w 329077"/>
                <a:gd name="connsiteY34" fmla="*/ 82981 h 262369"/>
                <a:gd name="connsiteX35" fmla="*/ 180256 w 329077"/>
                <a:gd name="connsiteY35" fmla="*/ 44601 h 262369"/>
                <a:gd name="connsiteX36" fmla="*/ 111187 w 329077"/>
                <a:gd name="connsiteY36" fmla="*/ 48523 h 262369"/>
                <a:gd name="connsiteX37" fmla="*/ 115097 w 329077"/>
                <a:gd name="connsiteY37" fmla="*/ 64211 h 262369"/>
                <a:gd name="connsiteX38" fmla="*/ 178952 w 329077"/>
                <a:gd name="connsiteY38" fmla="*/ 61597 h 262369"/>
                <a:gd name="connsiteX39" fmla="*/ 180256 w 329077"/>
                <a:gd name="connsiteY39" fmla="*/ 44601 h 262369"/>
                <a:gd name="connsiteX40" fmla="*/ 164625 w 329077"/>
                <a:gd name="connsiteY40" fmla="*/ 25831 h 262369"/>
                <a:gd name="connsiteX41" fmla="*/ 220379 w 329077"/>
                <a:gd name="connsiteY41" fmla="*/ 37423 h 262369"/>
                <a:gd name="connsiteX42" fmla="*/ 252794 w 329077"/>
                <a:gd name="connsiteY42" fmla="*/ 58030 h 262369"/>
                <a:gd name="connsiteX43" fmla="*/ 285209 w 329077"/>
                <a:gd name="connsiteY43" fmla="*/ 109550 h 262369"/>
                <a:gd name="connsiteX44" fmla="*/ 287802 w 329077"/>
                <a:gd name="connsiteY44" fmla="*/ 128869 h 262369"/>
                <a:gd name="connsiteX45" fmla="*/ 272243 w 329077"/>
                <a:gd name="connsiteY45" fmla="*/ 179100 h 262369"/>
                <a:gd name="connsiteX46" fmla="*/ 232048 w 329077"/>
                <a:gd name="connsiteY46" fmla="*/ 213876 h 262369"/>
                <a:gd name="connsiteX47" fmla="*/ 200930 w 329077"/>
                <a:gd name="connsiteY47" fmla="*/ 225467 h 262369"/>
                <a:gd name="connsiteX48" fmla="*/ 164625 w 329077"/>
                <a:gd name="connsiteY48" fmla="*/ 230619 h 262369"/>
                <a:gd name="connsiteX49" fmla="*/ 125727 w 329077"/>
                <a:gd name="connsiteY49" fmla="*/ 229331 h 262369"/>
                <a:gd name="connsiteX50" fmla="*/ 82940 w 329077"/>
                <a:gd name="connsiteY50" fmla="*/ 219027 h 262369"/>
                <a:gd name="connsiteX51" fmla="*/ 40152 w 329077"/>
                <a:gd name="connsiteY51" fmla="*/ 130157 h 262369"/>
                <a:gd name="connsiteX52" fmla="*/ 40152 w 329077"/>
                <a:gd name="connsiteY52" fmla="*/ 128869 h 262369"/>
                <a:gd name="connsiteX53" fmla="*/ 40152 w 329077"/>
                <a:gd name="connsiteY53" fmla="*/ 123717 h 262369"/>
                <a:gd name="connsiteX54" fmla="*/ 164625 w 329077"/>
                <a:gd name="connsiteY54" fmla="*/ 25831 h 262369"/>
                <a:gd name="connsiteX55" fmla="*/ 252156 w 329077"/>
                <a:gd name="connsiteY55" fmla="*/ 1384 h 262369"/>
                <a:gd name="connsiteX56" fmla="*/ 256052 w 329077"/>
                <a:gd name="connsiteY56" fmla="*/ 2654 h 262369"/>
                <a:gd name="connsiteX57" fmla="*/ 253454 w 329077"/>
                <a:gd name="connsiteY57" fmla="*/ 43294 h 262369"/>
                <a:gd name="connsiteX58" fmla="*/ 227477 w 329077"/>
                <a:gd name="connsiteY58" fmla="*/ 29324 h 2623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Lst>
              <a:rect l="l" t="t" r="r" b="b"/>
              <a:pathLst>
                <a:path w="329077" h="262369">
                  <a:moveTo>
                    <a:pt x="83015" y="230619"/>
                  </a:moveTo>
                  <a:cubicBezTo>
                    <a:pt x="94705" y="234554"/>
                    <a:pt x="108992" y="237176"/>
                    <a:pt x="125878" y="239799"/>
                  </a:cubicBezTo>
                  <a:cubicBezTo>
                    <a:pt x="125878" y="239799"/>
                    <a:pt x="125878" y="239799"/>
                    <a:pt x="125878" y="256848"/>
                  </a:cubicBezTo>
                  <a:cubicBezTo>
                    <a:pt x="125878" y="259471"/>
                    <a:pt x="124579" y="260782"/>
                    <a:pt x="123280" y="260782"/>
                  </a:cubicBezTo>
                  <a:cubicBezTo>
                    <a:pt x="123280" y="260782"/>
                    <a:pt x="123280" y="260782"/>
                    <a:pt x="86912" y="260782"/>
                  </a:cubicBezTo>
                  <a:cubicBezTo>
                    <a:pt x="84314" y="260782"/>
                    <a:pt x="83015" y="259471"/>
                    <a:pt x="83015" y="256848"/>
                  </a:cubicBezTo>
                  <a:close/>
                  <a:moveTo>
                    <a:pt x="246528" y="217919"/>
                  </a:moveTo>
                  <a:cubicBezTo>
                    <a:pt x="246528" y="217919"/>
                    <a:pt x="246528" y="217919"/>
                    <a:pt x="246528" y="258447"/>
                  </a:cubicBezTo>
                  <a:cubicBezTo>
                    <a:pt x="246528" y="261062"/>
                    <a:pt x="245213" y="262369"/>
                    <a:pt x="242582" y="262369"/>
                  </a:cubicBezTo>
                  <a:cubicBezTo>
                    <a:pt x="242582" y="262369"/>
                    <a:pt x="242582" y="262369"/>
                    <a:pt x="204436" y="262369"/>
                  </a:cubicBezTo>
                  <a:cubicBezTo>
                    <a:pt x="203121" y="262369"/>
                    <a:pt x="200490" y="261062"/>
                    <a:pt x="200490" y="258447"/>
                  </a:cubicBezTo>
                  <a:lnTo>
                    <a:pt x="200490" y="237530"/>
                  </a:lnTo>
                  <a:cubicBezTo>
                    <a:pt x="217590" y="233607"/>
                    <a:pt x="233374" y="227071"/>
                    <a:pt x="246528" y="217919"/>
                  </a:cubicBezTo>
                  <a:close/>
                  <a:moveTo>
                    <a:pt x="29040" y="114731"/>
                  </a:moveTo>
                  <a:cubicBezTo>
                    <a:pt x="29040" y="119915"/>
                    <a:pt x="29040" y="123803"/>
                    <a:pt x="29040" y="128986"/>
                  </a:cubicBezTo>
                  <a:cubicBezTo>
                    <a:pt x="29040" y="132874"/>
                    <a:pt x="29040" y="136762"/>
                    <a:pt x="29040" y="140650"/>
                  </a:cubicBezTo>
                  <a:cubicBezTo>
                    <a:pt x="22756" y="145833"/>
                    <a:pt x="21499" y="153609"/>
                    <a:pt x="22756" y="162680"/>
                  </a:cubicBezTo>
                  <a:cubicBezTo>
                    <a:pt x="22756" y="178231"/>
                    <a:pt x="1390" y="178231"/>
                    <a:pt x="134" y="162680"/>
                  </a:cubicBezTo>
                  <a:cubicBezTo>
                    <a:pt x="-1123" y="144537"/>
                    <a:pt x="6418" y="126395"/>
                    <a:pt x="24013" y="116027"/>
                  </a:cubicBezTo>
                  <a:cubicBezTo>
                    <a:pt x="25269" y="116027"/>
                    <a:pt x="27783" y="114731"/>
                    <a:pt x="29040" y="114731"/>
                  </a:cubicBezTo>
                  <a:close/>
                  <a:moveTo>
                    <a:pt x="296393" y="109969"/>
                  </a:moveTo>
                  <a:cubicBezTo>
                    <a:pt x="296393" y="109969"/>
                    <a:pt x="296393" y="109969"/>
                    <a:pt x="322540" y="109969"/>
                  </a:cubicBezTo>
                  <a:cubicBezTo>
                    <a:pt x="326462" y="109969"/>
                    <a:pt x="329077" y="112556"/>
                    <a:pt x="329077" y="115143"/>
                  </a:cubicBezTo>
                  <a:cubicBezTo>
                    <a:pt x="329077" y="115143"/>
                    <a:pt x="329077" y="115143"/>
                    <a:pt x="329077" y="173352"/>
                  </a:cubicBezTo>
                  <a:cubicBezTo>
                    <a:pt x="329077" y="177232"/>
                    <a:pt x="326462" y="179819"/>
                    <a:pt x="322540" y="179819"/>
                  </a:cubicBezTo>
                  <a:cubicBezTo>
                    <a:pt x="322540" y="179819"/>
                    <a:pt x="322540" y="179819"/>
                    <a:pt x="284627" y="179819"/>
                  </a:cubicBezTo>
                  <a:cubicBezTo>
                    <a:pt x="293779" y="164297"/>
                    <a:pt x="297701" y="147481"/>
                    <a:pt x="297701" y="129372"/>
                  </a:cubicBezTo>
                  <a:cubicBezTo>
                    <a:pt x="297701" y="122904"/>
                    <a:pt x="297701" y="115143"/>
                    <a:pt x="296393" y="109969"/>
                  </a:cubicBezTo>
                  <a:close/>
                  <a:moveTo>
                    <a:pt x="241118" y="82981"/>
                  </a:moveTo>
                  <a:cubicBezTo>
                    <a:pt x="232063" y="82981"/>
                    <a:pt x="224302" y="92109"/>
                    <a:pt x="224302" y="101238"/>
                  </a:cubicBezTo>
                  <a:cubicBezTo>
                    <a:pt x="224302" y="111670"/>
                    <a:pt x="232063" y="119494"/>
                    <a:pt x="241118" y="119494"/>
                  </a:cubicBezTo>
                  <a:cubicBezTo>
                    <a:pt x="246292" y="119494"/>
                    <a:pt x="251466" y="116886"/>
                    <a:pt x="255347" y="112974"/>
                  </a:cubicBezTo>
                  <a:cubicBezTo>
                    <a:pt x="255347" y="111670"/>
                    <a:pt x="256640" y="110366"/>
                    <a:pt x="256640" y="109062"/>
                  </a:cubicBezTo>
                  <a:cubicBezTo>
                    <a:pt x="257934" y="107758"/>
                    <a:pt x="259227" y="103846"/>
                    <a:pt x="259227" y="101238"/>
                  </a:cubicBezTo>
                  <a:cubicBezTo>
                    <a:pt x="259227" y="92109"/>
                    <a:pt x="251466" y="82981"/>
                    <a:pt x="241118" y="82981"/>
                  </a:cubicBezTo>
                  <a:close/>
                  <a:moveTo>
                    <a:pt x="180256" y="44601"/>
                  </a:moveTo>
                  <a:cubicBezTo>
                    <a:pt x="156798" y="43294"/>
                    <a:pt x="134644" y="44601"/>
                    <a:pt x="111187" y="48523"/>
                  </a:cubicBezTo>
                  <a:cubicBezTo>
                    <a:pt x="102065" y="49831"/>
                    <a:pt x="105974" y="65519"/>
                    <a:pt x="115097" y="64211"/>
                  </a:cubicBezTo>
                  <a:cubicBezTo>
                    <a:pt x="137251" y="60289"/>
                    <a:pt x="158102" y="60289"/>
                    <a:pt x="178952" y="61597"/>
                  </a:cubicBezTo>
                  <a:cubicBezTo>
                    <a:pt x="189378" y="61597"/>
                    <a:pt x="189378" y="45908"/>
                    <a:pt x="180256" y="44601"/>
                  </a:cubicBezTo>
                  <a:close/>
                  <a:moveTo>
                    <a:pt x="164625" y="25831"/>
                  </a:moveTo>
                  <a:cubicBezTo>
                    <a:pt x="184074" y="25831"/>
                    <a:pt x="203523" y="30983"/>
                    <a:pt x="220379" y="37423"/>
                  </a:cubicBezTo>
                  <a:cubicBezTo>
                    <a:pt x="233345" y="42574"/>
                    <a:pt x="243718" y="49014"/>
                    <a:pt x="252794" y="58030"/>
                  </a:cubicBezTo>
                  <a:cubicBezTo>
                    <a:pt x="269650" y="70910"/>
                    <a:pt x="281319" y="88942"/>
                    <a:pt x="285209" y="109550"/>
                  </a:cubicBezTo>
                  <a:cubicBezTo>
                    <a:pt x="287802" y="114702"/>
                    <a:pt x="287802" y="122429"/>
                    <a:pt x="287802" y="128869"/>
                  </a:cubicBezTo>
                  <a:cubicBezTo>
                    <a:pt x="287802" y="146901"/>
                    <a:pt x="282616" y="163645"/>
                    <a:pt x="272243" y="179100"/>
                  </a:cubicBezTo>
                  <a:cubicBezTo>
                    <a:pt x="261870" y="193268"/>
                    <a:pt x="248904" y="204860"/>
                    <a:pt x="232048" y="213876"/>
                  </a:cubicBezTo>
                  <a:cubicBezTo>
                    <a:pt x="222972" y="219027"/>
                    <a:pt x="212599" y="222891"/>
                    <a:pt x="200930" y="225467"/>
                  </a:cubicBezTo>
                  <a:cubicBezTo>
                    <a:pt x="189261" y="229331"/>
                    <a:pt x="177591" y="230619"/>
                    <a:pt x="164625" y="230619"/>
                  </a:cubicBezTo>
                  <a:cubicBezTo>
                    <a:pt x="150363" y="230619"/>
                    <a:pt x="137397" y="229331"/>
                    <a:pt x="125727" y="229331"/>
                  </a:cubicBezTo>
                  <a:cubicBezTo>
                    <a:pt x="107575" y="226755"/>
                    <a:pt x="93312" y="222891"/>
                    <a:pt x="82940" y="219027"/>
                  </a:cubicBezTo>
                  <a:cubicBezTo>
                    <a:pt x="41448" y="202284"/>
                    <a:pt x="40152" y="168796"/>
                    <a:pt x="40152" y="130157"/>
                  </a:cubicBezTo>
                  <a:cubicBezTo>
                    <a:pt x="40152" y="130157"/>
                    <a:pt x="40152" y="130157"/>
                    <a:pt x="40152" y="128869"/>
                  </a:cubicBezTo>
                  <a:cubicBezTo>
                    <a:pt x="40152" y="126293"/>
                    <a:pt x="40152" y="125005"/>
                    <a:pt x="40152" y="123717"/>
                  </a:cubicBezTo>
                  <a:cubicBezTo>
                    <a:pt x="40152" y="69622"/>
                    <a:pt x="44042" y="25831"/>
                    <a:pt x="164625" y="25831"/>
                  </a:cubicBezTo>
                  <a:close/>
                  <a:moveTo>
                    <a:pt x="252156" y="1384"/>
                  </a:moveTo>
                  <a:cubicBezTo>
                    <a:pt x="253454" y="-1156"/>
                    <a:pt x="256052" y="114"/>
                    <a:pt x="256052" y="2654"/>
                  </a:cubicBezTo>
                  <a:cubicBezTo>
                    <a:pt x="256052" y="2654"/>
                    <a:pt x="256052" y="2654"/>
                    <a:pt x="253454" y="43294"/>
                  </a:cubicBezTo>
                  <a:cubicBezTo>
                    <a:pt x="245661" y="38214"/>
                    <a:pt x="236569" y="33134"/>
                    <a:pt x="227477" y="29324"/>
                  </a:cubicBezTo>
                  <a:close/>
                </a:path>
              </a:pathLst>
            </a:custGeom>
            <a:solidFill>
              <a:srgbClr val="FFFFFF"/>
            </a:solidFill>
            <a:ln w="12700">
              <a:miter lim="400000"/>
            </a:ln>
          </p:spPr>
          <p:txBody>
            <a:bodyPr anchor="ctr"/>
            <a:lstStyle/>
            <a:p>
              <a:pPr algn="ctr"/>
              <a:endParaRPr/>
            </a:p>
          </p:txBody>
        </p:sp>
      </p:grpSp>
      <p:grpSp>
        <p:nvGrpSpPr>
          <p:cNvPr id="29" name="千图PPT彼岸天：ID 8661124库_组合 28"/>
          <p:cNvGrpSpPr/>
          <p:nvPr>
            <p:custDataLst>
              <p:tags r:id="rId15"/>
            </p:custDataLst>
          </p:nvPr>
        </p:nvGrpSpPr>
        <p:grpSpPr>
          <a:xfrm>
            <a:off x="1148771" y="2490900"/>
            <a:ext cx="2820828" cy="723852"/>
            <a:chOff x="719666" y="2048993"/>
            <a:chExt cx="3288101" cy="723852"/>
          </a:xfrm>
        </p:grpSpPr>
        <p:sp>
          <p:nvSpPr>
            <p:cNvPr id="39" name="文本框 47"/>
            <p:cNvSpPr txBox="1"/>
            <p:nvPr/>
          </p:nvSpPr>
          <p:spPr>
            <a:xfrm>
              <a:off x="719666" y="2295214"/>
              <a:ext cx="3288101" cy="477631"/>
            </a:xfrm>
            <a:prstGeom prst="rect">
              <a:avLst/>
            </a:prstGeom>
            <a:noFill/>
          </p:spPr>
          <p:txBody>
            <a:bodyPr wrap="square" lIns="72000" tIns="0" rIns="72000" bIns="0">
              <a:normAutofit/>
            </a:bodyPr>
            <a:lstStyle/>
            <a:p>
              <a:pPr defTabSz="913765">
                <a:lnSpc>
                  <a:spcPct val="120000"/>
                </a:lnSpc>
                <a:spcBef>
                  <a:spcPct val="0"/>
                </a:spcBef>
                <a:defRPr/>
              </a:pPr>
              <a:r>
                <a:rPr lang="zh-CN" altLang="en-US" sz="1100" dirty="0" smtClean="0"/>
                <a:t>点击此处更换文本点击此处更换文本点击此处更换文本点击此处更换文本</a:t>
              </a:r>
              <a:endParaRPr sz="1100" dirty="0"/>
            </a:p>
          </p:txBody>
        </p:sp>
        <p:sp>
          <p:nvSpPr>
            <p:cNvPr id="40" name="矩形 39"/>
            <p:cNvSpPr/>
            <p:nvPr/>
          </p:nvSpPr>
          <p:spPr>
            <a:xfrm>
              <a:off x="719666" y="2048993"/>
              <a:ext cx="3288101" cy="246221"/>
            </a:xfrm>
            <a:prstGeom prst="rect">
              <a:avLst/>
            </a:prstGeom>
          </p:spPr>
          <p:txBody>
            <a:bodyPr wrap="none" lIns="72000" tIns="0" rIns="72000" bIns="0">
              <a:normAutofit/>
            </a:bodyPr>
            <a:lstStyle/>
            <a:p>
              <a:pPr lvl="0" defTabSz="913765">
                <a:spcBef>
                  <a:spcPct val="0"/>
                </a:spcBef>
                <a:defRPr/>
              </a:pPr>
              <a:r>
                <a:rPr lang="zh-CN" altLang="en-US" sz="1600" b="1" dirty="0">
                  <a:solidFill>
                    <a:schemeClr val="accent1"/>
                  </a:solidFill>
                </a:rPr>
                <a:t>输入标题文本</a:t>
              </a:r>
            </a:p>
          </p:txBody>
        </p:sp>
      </p:grpSp>
      <p:grpSp>
        <p:nvGrpSpPr>
          <p:cNvPr id="30" name="千图PPT彼岸天：ID 8661124库_组合 29"/>
          <p:cNvGrpSpPr/>
          <p:nvPr>
            <p:custDataLst>
              <p:tags r:id="rId16"/>
            </p:custDataLst>
          </p:nvPr>
        </p:nvGrpSpPr>
        <p:grpSpPr>
          <a:xfrm>
            <a:off x="8304926" y="2490900"/>
            <a:ext cx="2821357" cy="723852"/>
            <a:chOff x="719666" y="2048993"/>
            <a:chExt cx="3288101" cy="723852"/>
          </a:xfrm>
        </p:grpSpPr>
        <p:sp>
          <p:nvSpPr>
            <p:cNvPr id="37" name="文本框 50"/>
            <p:cNvSpPr txBox="1"/>
            <p:nvPr/>
          </p:nvSpPr>
          <p:spPr>
            <a:xfrm>
              <a:off x="719666" y="2295214"/>
              <a:ext cx="3288101" cy="477631"/>
            </a:xfrm>
            <a:prstGeom prst="rect">
              <a:avLst/>
            </a:prstGeom>
            <a:noFill/>
          </p:spPr>
          <p:txBody>
            <a:bodyPr wrap="square" lIns="72000" tIns="0" rIns="72000" bIns="0">
              <a:normAutofit/>
            </a:bodyPr>
            <a:lstStyle/>
            <a:p>
              <a:pPr algn="r" defTabSz="913765">
                <a:lnSpc>
                  <a:spcPct val="120000"/>
                </a:lnSpc>
                <a:spcBef>
                  <a:spcPct val="0"/>
                </a:spcBef>
                <a:defRPr/>
              </a:pPr>
              <a:r>
                <a:rPr lang="zh-CN" altLang="en-US" sz="1100" dirty="0" smtClean="0"/>
                <a:t>点击此处更换文本点击此处更换文本点击此处更换文本点击此处更换文本</a:t>
              </a:r>
              <a:endParaRPr sz="1100" dirty="0"/>
            </a:p>
          </p:txBody>
        </p:sp>
        <p:sp>
          <p:nvSpPr>
            <p:cNvPr id="38" name="矩形 37"/>
            <p:cNvSpPr/>
            <p:nvPr/>
          </p:nvSpPr>
          <p:spPr>
            <a:xfrm>
              <a:off x="719666" y="2048993"/>
              <a:ext cx="3288101" cy="246221"/>
            </a:xfrm>
            <a:prstGeom prst="rect">
              <a:avLst/>
            </a:prstGeom>
          </p:spPr>
          <p:txBody>
            <a:bodyPr wrap="none" lIns="72000" tIns="0" rIns="72000" bIns="0">
              <a:normAutofit/>
            </a:bodyPr>
            <a:lstStyle/>
            <a:p>
              <a:pPr lvl="0" algn="r" defTabSz="913765">
                <a:spcBef>
                  <a:spcPct val="0"/>
                </a:spcBef>
                <a:defRPr/>
              </a:pPr>
              <a:r>
                <a:rPr lang="zh-CN" altLang="en-US" sz="1600" b="1" dirty="0">
                  <a:solidFill>
                    <a:schemeClr val="accent2"/>
                  </a:solidFill>
                </a:rPr>
                <a:t>输入标题文本</a:t>
              </a:r>
            </a:p>
          </p:txBody>
        </p:sp>
      </p:grpSp>
      <p:grpSp>
        <p:nvGrpSpPr>
          <p:cNvPr id="31" name="千图PPT彼岸天：ID 8661124库_组合 30"/>
          <p:cNvGrpSpPr/>
          <p:nvPr>
            <p:custDataLst>
              <p:tags r:id="rId17"/>
            </p:custDataLst>
          </p:nvPr>
        </p:nvGrpSpPr>
        <p:grpSpPr>
          <a:xfrm>
            <a:off x="1148771" y="3817050"/>
            <a:ext cx="2820828" cy="723852"/>
            <a:chOff x="719666" y="2048993"/>
            <a:chExt cx="3288101" cy="723852"/>
          </a:xfrm>
        </p:grpSpPr>
        <p:sp>
          <p:nvSpPr>
            <p:cNvPr id="35" name="文本框 53"/>
            <p:cNvSpPr txBox="1"/>
            <p:nvPr/>
          </p:nvSpPr>
          <p:spPr>
            <a:xfrm>
              <a:off x="719666" y="2295214"/>
              <a:ext cx="3288101" cy="477631"/>
            </a:xfrm>
            <a:prstGeom prst="rect">
              <a:avLst/>
            </a:prstGeom>
            <a:noFill/>
          </p:spPr>
          <p:txBody>
            <a:bodyPr wrap="square" lIns="72000" tIns="0" rIns="72000" bIns="0">
              <a:normAutofit/>
            </a:bodyPr>
            <a:lstStyle/>
            <a:p>
              <a:pPr defTabSz="913765">
                <a:lnSpc>
                  <a:spcPct val="120000"/>
                </a:lnSpc>
                <a:spcBef>
                  <a:spcPct val="0"/>
                </a:spcBef>
                <a:defRPr/>
              </a:pPr>
              <a:r>
                <a:rPr lang="zh-CN" altLang="en-US" sz="1100" dirty="0" smtClean="0"/>
                <a:t>点击此处更换文本点击此处更换文本点击此处更换文本点击此处更换文本</a:t>
              </a:r>
              <a:endParaRPr sz="1100" dirty="0"/>
            </a:p>
          </p:txBody>
        </p:sp>
        <p:sp>
          <p:nvSpPr>
            <p:cNvPr id="36" name="矩形 35"/>
            <p:cNvSpPr/>
            <p:nvPr/>
          </p:nvSpPr>
          <p:spPr>
            <a:xfrm>
              <a:off x="719666" y="2048993"/>
              <a:ext cx="3288101" cy="246221"/>
            </a:xfrm>
            <a:prstGeom prst="rect">
              <a:avLst/>
            </a:prstGeom>
          </p:spPr>
          <p:txBody>
            <a:bodyPr wrap="none" lIns="72000" tIns="0" rIns="72000" bIns="0">
              <a:normAutofit/>
            </a:bodyPr>
            <a:lstStyle/>
            <a:p>
              <a:pPr lvl="0" defTabSz="913765">
                <a:spcBef>
                  <a:spcPct val="0"/>
                </a:spcBef>
                <a:defRPr/>
              </a:pPr>
              <a:r>
                <a:rPr lang="zh-CN" altLang="en-US" sz="1600" b="1" dirty="0">
                  <a:solidFill>
                    <a:schemeClr val="accent1"/>
                  </a:solidFill>
                </a:rPr>
                <a:t>输入标题文本</a:t>
              </a:r>
            </a:p>
          </p:txBody>
        </p:sp>
      </p:grpSp>
      <p:grpSp>
        <p:nvGrpSpPr>
          <p:cNvPr id="32" name="千图PPT彼岸天：ID 8661124库_组合 31"/>
          <p:cNvGrpSpPr/>
          <p:nvPr>
            <p:custDataLst>
              <p:tags r:id="rId18"/>
            </p:custDataLst>
          </p:nvPr>
        </p:nvGrpSpPr>
        <p:grpSpPr>
          <a:xfrm>
            <a:off x="8304926" y="3817050"/>
            <a:ext cx="2821357" cy="723852"/>
            <a:chOff x="719666" y="2048993"/>
            <a:chExt cx="3288101" cy="723852"/>
          </a:xfrm>
        </p:grpSpPr>
        <p:sp>
          <p:nvSpPr>
            <p:cNvPr id="33" name="文本框 56"/>
            <p:cNvSpPr txBox="1"/>
            <p:nvPr/>
          </p:nvSpPr>
          <p:spPr>
            <a:xfrm>
              <a:off x="719666" y="2295214"/>
              <a:ext cx="3288101" cy="477631"/>
            </a:xfrm>
            <a:prstGeom prst="rect">
              <a:avLst/>
            </a:prstGeom>
            <a:noFill/>
          </p:spPr>
          <p:txBody>
            <a:bodyPr wrap="square" lIns="72000" tIns="0" rIns="72000" bIns="0">
              <a:normAutofit/>
            </a:bodyPr>
            <a:lstStyle/>
            <a:p>
              <a:pPr algn="r" defTabSz="913765">
                <a:lnSpc>
                  <a:spcPct val="120000"/>
                </a:lnSpc>
                <a:spcBef>
                  <a:spcPct val="0"/>
                </a:spcBef>
                <a:defRPr/>
              </a:pPr>
              <a:r>
                <a:rPr lang="zh-CN" altLang="en-US" sz="1100" dirty="0" smtClean="0"/>
                <a:t>点击此处更换文本点击此处更换文本点击此处更换文本点击此处更换文本</a:t>
              </a:r>
              <a:endParaRPr sz="1100" dirty="0"/>
            </a:p>
          </p:txBody>
        </p:sp>
        <p:sp>
          <p:nvSpPr>
            <p:cNvPr id="34" name="矩形 33"/>
            <p:cNvSpPr/>
            <p:nvPr/>
          </p:nvSpPr>
          <p:spPr>
            <a:xfrm>
              <a:off x="719666" y="2048993"/>
              <a:ext cx="3288101" cy="246221"/>
            </a:xfrm>
            <a:prstGeom prst="rect">
              <a:avLst/>
            </a:prstGeom>
          </p:spPr>
          <p:txBody>
            <a:bodyPr wrap="none" lIns="72000" tIns="0" rIns="72000" bIns="0">
              <a:normAutofit/>
            </a:bodyPr>
            <a:lstStyle/>
            <a:p>
              <a:pPr lvl="0" algn="r" defTabSz="913765">
                <a:spcBef>
                  <a:spcPct val="0"/>
                </a:spcBef>
                <a:defRPr/>
              </a:pPr>
              <a:r>
                <a:rPr lang="zh-CN" altLang="en-US" sz="1600" b="1" dirty="0">
                  <a:solidFill>
                    <a:schemeClr val="accent2"/>
                  </a:solidFill>
                </a:rPr>
                <a:t>输入标题文本</a:t>
              </a:r>
            </a:p>
          </p:txBody>
        </p:sp>
      </p:grpSp>
      <p:sp>
        <p:nvSpPr>
          <p:cNvPr id="3" name="文本框 2"/>
          <p:cNvSpPr txBox="1"/>
          <p:nvPr userDrawn="1"/>
        </p:nvSpPr>
        <p:spPr>
          <a:xfrm>
            <a:off x="4216400" y="314990"/>
            <a:ext cx="3416320" cy="716222"/>
          </a:xfrm>
          <a:prstGeom prst="rect">
            <a:avLst/>
          </a:prstGeom>
          <a:noFill/>
        </p:spPr>
        <p:txBody>
          <a:bodyPr wrap="none" rtlCol="0" anchor="ctr">
            <a:spAutoFit/>
          </a:bodyPr>
          <a:lstStyle/>
          <a:p>
            <a:pPr>
              <a:lnSpc>
                <a:spcPct val="120000"/>
              </a:lnSpc>
            </a:pPr>
            <a:r>
              <a:rPr lang="zh-CN" altLang="en-US" sz="3600" dirty="0">
                <a:solidFill>
                  <a:sysClr val="windowText" lastClr="000000"/>
                </a:solidFill>
                <a:latin typeface="方正卡通简体" panose="03000509000000000000" pitchFamily="2" charset="-122"/>
                <a:ea typeface="方正卡通简体" panose="03000509000000000000" pitchFamily="2" charset="-122"/>
              </a:rPr>
              <a:t>请输入您的标题</a:t>
            </a:r>
          </a:p>
        </p:txBody>
      </p:sp>
    </p:spTree>
  </p:cSld>
  <p:clrMapOvr>
    <a:masterClrMapping/>
  </p:clrMapOvr>
  <mc:AlternateContent xmlns:mc="http://schemas.openxmlformats.org/markup-compatibility/2006" xmlns:p14="http://schemas.microsoft.com/office/powerpoint/2010/main">
    <mc:Choice Requires="p14">
      <p:transition spd="slow" p14:dur="1250" advClick="0" advTm="5000">
        <p14:switch dir="r"/>
      </p:transition>
    </mc:Choice>
    <mc:Fallback xmlns="">
      <p:transition spd="slow"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down)">
                                      <p:cBhvr>
                                        <p:cTn id="7" dur="500"/>
                                        <p:tgtEl>
                                          <p:spTgt spid="4"/>
                                        </p:tgtEl>
                                      </p:cBhvr>
                                    </p:animEffect>
                                  </p:childTnLst>
                                </p:cTn>
                              </p:par>
                            </p:childTnLst>
                          </p:cTn>
                        </p:par>
                        <p:par>
                          <p:cTn id="8" fill="hold">
                            <p:stCondLst>
                              <p:cond delay="500"/>
                            </p:stCondLst>
                            <p:childTnLst>
                              <p:par>
                                <p:cTn id="9" presetID="49" presetClass="entr" presetSubtype="0" decel="100000" fill="hold" nodeType="afterEffect">
                                  <p:stCondLst>
                                    <p:cond delay="0"/>
                                  </p:stCondLst>
                                  <p:childTnLst>
                                    <p:set>
                                      <p:cBhvr>
                                        <p:cTn id="10" dur="1" fill="hold">
                                          <p:stCondLst>
                                            <p:cond delay="0"/>
                                          </p:stCondLst>
                                        </p:cTn>
                                        <p:tgtEl>
                                          <p:spTgt spid="44"/>
                                        </p:tgtEl>
                                        <p:attrNameLst>
                                          <p:attrName>style.visibility</p:attrName>
                                        </p:attrNameLst>
                                      </p:cBhvr>
                                      <p:to>
                                        <p:strVal val="visible"/>
                                      </p:to>
                                    </p:set>
                                    <p:anim calcmode="lin" valueType="num">
                                      <p:cBhvr>
                                        <p:cTn id="11" dur="500" fill="hold"/>
                                        <p:tgtEl>
                                          <p:spTgt spid="44"/>
                                        </p:tgtEl>
                                        <p:attrNameLst>
                                          <p:attrName>ppt_w</p:attrName>
                                        </p:attrNameLst>
                                      </p:cBhvr>
                                      <p:tavLst>
                                        <p:tav tm="0">
                                          <p:val>
                                            <p:fltVal val="0"/>
                                          </p:val>
                                        </p:tav>
                                        <p:tav tm="100000">
                                          <p:val>
                                            <p:strVal val="#ppt_w"/>
                                          </p:val>
                                        </p:tav>
                                      </p:tavLst>
                                    </p:anim>
                                    <p:anim calcmode="lin" valueType="num">
                                      <p:cBhvr>
                                        <p:cTn id="12" dur="500" fill="hold"/>
                                        <p:tgtEl>
                                          <p:spTgt spid="44"/>
                                        </p:tgtEl>
                                        <p:attrNameLst>
                                          <p:attrName>ppt_h</p:attrName>
                                        </p:attrNameLst>
                                      </p:cBhvr>
                                      <p:tavLst>
                                        <p:tav tm="0">
                                          <p:val>
                                            <p:fltVal val="0"/>
                                          </p:val>
                                        </p:tav>
                                        <p:tav tm="100000">
                                          <p:val>
                                            <p:strVal val="#ppt_h"/>
                                          </p:val>
                                        </p:tav>
                                      </p:tavLst>
                                    </p:anim>
                                    <p:anim calcmode="lin" valueType="num">
                                      <p:cBhvr>
                                        <p:cTn id="13" dur="500" fill="hold"/>
                                        <p:tgtEl>
                                          <p:spTgt spid="44"/>
                                        </p:tgtEl>
                                      </p:cBhvr>
                                      <p:tavLst>
                                        <p:tav tm="0">
                                          <p:val>
                                            <p:fltVal val="360"/>
                                          </p:val>
                                        </p:tav>
                                        <p:tav tm="100000">
                                          <p:val>
                                            <p:fltVal val="0"/>
                                          </p:val>
                                        </p:tav>
                                      </p:tavLst>
                                    </p:anim>
                                    <p:animEffect transition="in" filter="fade">
                                      <p:cBhvr>
                                        <p:cTn id="14" dur="500"/>
                                        <p:tgtEl>
                                          <p:spTgt spid="44"/>
                                        </p:tgtEl>
                                      </p:cBhvr>
                                    </p:animEffect>
                                  </p:childTnLst>
                                </p:cTn>
                              </p:par>
                            </p:childTnLst>
                          </p:cTn>
                        </p:par>
                        <p:par>
                          <p:cTn id="15" fill="hold">
                            <p:stCondLst>
                              <p:cond delay="1000"/>
                            </p:stCondLst>
                            <p:childTnLst>
                              <p:par>
                                <p:cTn id="16" presetID="49" presetClass="entr" presetSubtype="0" decel="100000" fill="hold" nodeType="afterEffect">
                                  <p:stCondLst>
                                    <p:cond delay="0"/>
                                  </p:stCondLst>
                                  <p:childTnLst>
                                    <p:set>
                                      <p:cBhvr>
                                        <p:cTn id="17" dur="1" fill="hold">
                                          <p:stCondLst>
                                            <p:cond delay="0"/>
                                          </p:stCondLst>
                                        </p:cTn>
                                        <p:tgtEl>
                                          <p:spTgt spid="46"/>
                                        </p:tgtEl>
                                        <p:attrNameLst>
                                          <p:attrName>style.visibility</p:attrName>
                                        </p:attrNameLst>
                                      </p:cBhvr>
                                      <p:to>
                                        <p:strVal val="visible"/>
                                      </p:to>
                                    </p:set>
                                    <p:anim calcmode="lin" valueType="num">
                                      <p:cBhvr>
                                        <p:cTn id="18" dur="500" fill="hold"/>
                                        <p:tgtEl>
                                          <p:spTgt spid="46"/>
                                        </p:tgtEl>
                                        <p:attrNameLst>
                                          <p:attrName>ppt_w</p:attrName>
                                        </p:attrNameLst>
                                      </p:cBhvr>
                                      <p:tavLst>
                                        <p:tav tm="0">
                                          <p:val>
                                            <p:fltVal val="0"/>
                                          </p:val>
                                        </p:tav>
                                        <p:tav tm="100000">
                                          <p:val>
                                            <p:strVal val="#ppt_w"/>
                                          </p:val>
                                        </p:tav>
                                      </p:tavLst>
                                    </p:anim>
                                    <p:anim calcmode="lin" valueType="num">
                                      <p:cBhvr>
                                        <p:cTn id="19" dur="500" fill="hold"/>
                                        <p:tgtEl>
                                          <p:spTgt spid="46"/>
                                        </p:tgtEl>
                                        <p:attrNameLst>
                                          <p:attrName>ppt_h</p:attrName>
                                        </p:attrNameLst>
                                      </p:cBhvr>
                                      <p:tavLst>
                                        <p:tav tm="0">
                                          <p:val>
                                            <p:fltVal val="0"/>
                                          </p:val>
                                        </p:tav>
                                        <p:tav tm="100000">
                                          <p:val>
                                            <p:strVal val="#ppt_h"/>
                                          </p:val>
                                        </p:tav>
                                      </p:tavLst>
                                    </p:anim>
                                    <p:anim calcmode="lin" valueType="num">
                                      <p:cBhvr>
                                        <p:cTn id="20" dur="500" fill="hold"/>
                                        <p:tgtEl>
                                          <p:spTgt spid="46"/>
                                        </p:tgtEl>
                                      </p:cBhvr>
                                      <p:tavLst>
                                        <p:tav tm="0">
                                          <p:val>
                                            <p:fltVal val="360"/>
                                          </p:val>
                                        </p:tav>
                                        <p:tav tm="100000">
                                          <p:val>
                                            <p:fltVal val="0"/>
                                          </p:val>
                                        </p:tav>
                                      </p:tavLst>
                                    </p:anim>
                                    <p:animEffect transition="in" filter="fade">
                                      <p:cBhvr>
                                        <p:cTn id="21" dur="500"/>
                                        <p:tgtEl>
                                          <p:spTgt spid="46"/>
                                        </p:tgtEl>
                                      </p:cBhvr>
                                    </p:animEffect>
                                  </p:childTnLst>
                                </p:cTn>
                              </p:par>
                            </p:childTnLst>
                          </p:cTn>
                        </p:par>
                        <p:par>
                          <p:cTn id="22" fill="hold">
                            <p:stCondLst>
                              <p:cond delay="1500"/>
                            </p:stCondLst>
                            <p:childTnLst>
                              <p:par>
                                <p:cTn id="23" presetID="49" presetClass="entr" presetSubtype="0" decel="100000" fill="hold" nodeType="afterEffect">
                                  <p:stCondLst>
                                    <p:cond delay="0"/>
                                  </p:stCondLst>
                                  <p:childTnLst>
                                    <p:set>
                                      <p:cBhvr>
                                        <p:cTn id="24" dur="1" fill="hold">
                                          <p:stCondLst>
                                            <p:cond delay="0"/>
                                          </p:stCondLst>
                                        </p:cTn>
                                        <p:tgtEl>
                                          <p:spTgt spid="48"/>
                                        </p:tgtEl>
                                        <p:attrNameLst>
                                          <p:attrName>style.visibility</p:attrName>
                                        </p:attrNameLst>
                                      </p:cBhvr>
                                      <p:to>
                                        <p:strVal val="visible"/>
                                      </p:to>
                                    </p:set>
                                    <p:anim calcmode="lin" valueType="num">
                                      <p:cBhvr>
                                        <p:cTn id="25" dur="500" fill="hold"/>
                                        <p:tgtEl>
                                          <p:spTgt spid="48"/>
                                        </p:tgtEl>
                                        <p:attrNameLst>
                                          <p:attrName>ppt_w</p:attrName>
                                        </p:attrNameLst>
                                      </p:cBhvr>
                                      <p:tavLst>
                                        <p:tav tm="0">
                                          <p:val>
                                            <p:fltVal val="0"/>
                                          </p:val>
                                        </p:tav>
                                        <p:tav tm="100000">
                                          <p:val>
                                            <p:strVal val="#ppt_w"/>
                                          </p:val>
                                        </p:tav>
                                      </p:tavLst>
                                    </p:anim>
                                    <p:anim calcmode="lin" valueType="num">
                                      <p:cBhvr>
                                        <p:cTn id="26" dur="500" fill="hold"/>
                                        <p:tgtEl>
                                          <p:spTgt spid="48"/>
                                        </p:tgtEl>
                                        <p:attrNameLst>
                                          <p:attrName>ppt_h</p:attrName>
                                        </p:attrNameLst>
                                      </p:cBhvr>
                                      <p:tavLst>
                                        <p:tav tm="0">
                                          <p:val>
                                            <p:fltVal val="0"/>
                                          </p:val>
                                        </p:tav>
                                        <p:tav tm="100000">
                                          <p:val>
                                            <p:strVal val="#ppt_h"/>
                                          </p:val>
                                        </p:tav>
                                      </p:tavLst>
                                    </p:anim>
                                    <p:anim calcmode="lin" valueType="num">
                                      <p:cBhvr>
                                        <p:cTn id="27" dur="500" fill="hold"/>
                                        <p:tgtEl>
                                          <p:spTgt spid="48"/>
                                        </p:tgtEl>
                                      </p:cBhvr>
                                      <p:tavLst>
                                        <p:tav tm="0">
                                          <p:val>
                                            <p:fltVal val="360"/>
                                          </p:val>
                                        </p:tav>
                                        <p:tav tm="100000">
                                          <p:val>
                                            <p:fltVal val="0"/>
                                          </p:val>
                                        </p:tav>
                                      </p:tavLst>
                                    </p:anim>
                                    <p:animEffect transition="in" filter="fade">
                                      <p:cBhvr>
                                        <p:cTn id="28" dur="500"/>
                                        <p:tgtEl>
                                          <p:spTgt spid="48"/>
                                        </p:tgtEl>
                                      </p:cBhvr>
                                    </p:animEffect>
                                  </p:childTnLst>
                                </p:cTn>
                              </p:par>
                            </p:childTnLst>
                          </p:cTn>
                        </p:par>
                        <p:par>
                          <p:cTn id="29" fill="hold">
                            <p:stCondLst>
                              <p:cond delay="2000"/>
                            </p:stCondLst>
                            <p:childTnLst>
                              <p:par>
                                <p:cTn id="30" presetID="49" presetClass="entr" presetSubtype="0" decel="100000" fill="hold" nodeType="afterEffect">
                                  <p:stCondLst>
                                    <p:cond delay="0"/>
                                  </p:stCondLst>
                                  <p:childTnLst>
                                    <p:set>
                                      <p:cBhvr>
                                        <p:cTn id="31" dur="1" fill="hold">
                                          <p:stCondLst>
                                            <p:cond delay="0"/>
                                          </p:stCondLst>
                                        </p:cTn>
                                        <p:tgtEl>
                                          <p:spTgt spid="43"/>
                                        </p:tgtEl>
                                        <p:attrNameLst>
                                          <p:attrName>style.visibility</p:attrName>
                                        </p:attrNameLst>
                                      </p:cBhvr>
                                      <p:to>
                                        <p:strVal val="visible"/>
                                      </p:to>
                                    </p:set>
                                    <p:anim calcmode="lin" valueType="num">
                                      <p:cBhvr>
                                        <p:cTn id="32" dur="500" fill="hold"/>
                                        <p:tgtEl>
                                          <p:spTgt spid="43"/>
                                        </p:tgtEl>
                                        <p:attrNameLst>
                                          <p:attrName>ppt_w</p:attrName>
                                        </p:attrNameLst>
                                      </p:cBhvr>
                                      <p:tavLst>
                                        <p:tav tm="0">
                                          <p:val>
                                            <p:fltVal val="0"/>
                                          </p:val>
                                        </p:tav>
                                        <p:tav tm="100000">
                                          <p:val>
                                            <p:strVal val="#ppt_w"/>
                                          </p:val>
                                        </p:tav>
                                      </p:tavLst>
                                    </p:anim>
                                    <p:anim calcmode="lin" valueType="num">
                                      <p:cBhvr>
                                        <p:cTn id="33" dur="500" fill="hold"/>
                                        <p:tgtEl>
                                          <p:spTgt spid="43"/>
                                        </p:tgtEl>
                                        <p:attrNameLst>
                                          <p:attrName>ppt_h</p:attrName>
                                        </p:attrNameLst>
                                      </p:cBhvr>
                                      <p:tavLst>
                                        <p:tav tm="0">
                                          <p:val>
                                            <p:fltVal val="0"/>
                                          </p:val>
                                        </p:tav>
                                        <p:tav tm="100000">
                                          <p:val>
                                            <p:strVal val="#ppt_h"/>
                                          </p:val>
                                        </p:tav>
                                      </p:tavLst>
                                    </p:anim>
                                    <p:anim calcmode="lin" valueType="num">
                                      <p:cBhvr>
                                        <p:cTn id="34" dur="500" fill="hold"/>
                                        <p:tgtEl>
                                          <p:spTgt spid="43"/>
                                        </p:tgtEl>
                                      </p:cBhvr>
                                      <p:tavLst>
                                        <p:tav tm="0">
                                          <p:val>
                                            <p:fltVal val="360"/>
                                          </p:val>
                                        </p:tav>
                                        <p:tav tm="100000">
                                          <p:val>
                                            <p:fltVal val="0"/>
                                          </p:val>
                                        </p:tav>
                                      </p:tavLst>
                                    </p:anim>
                                    <p:animEffect transition="in" filter="fade">
                                      <p:cBhvr>
                                        <p:cTn id="35" dur="500"/>
                                        <p:tgtEl>
                                          <p:spTgt spid="43"/>
                                        </p:tgtEl>
                                      </p:cBhvr>
                                    </p:animEffect>
                                  </p:childTnLst>
                                </p:cTn>
                              </p:par>
                            </p:childTnLst>
                          </p:cTn>
                        </p:par>
                        <p:par>
                          <p:cTn id="36" fill="hold">
                            <p:stCondLst>
                              <p:cond delay="2500"/>
                            </p:stCondLst>
                            <p:childTnLst>
                              <p:par>
                                <p:cTn id="37" presetID="49" presetClass="entr" presetSubtype="0" decel="100000" fill="hold" grpId="0" nodeType="afterEffect">
                                  <p:stCondLst>
                                    <p:cond delay="0"/>
                                  </p:stCondLst>
                                  <p:childTnLst>
                                    <p:set>
                                      <p:cBhvr>
                                        <p:cTn id="38" dur="1" fill="hold">
                                          <p:stCondLst>
                                            <p:cond delay="0"/>
                                          </p:stCondLst>
                                        </p:cTn>
                                        <p:tgtEl>
                                          <p:spTgt spid="14"/>
                                        </p:tgtEl>
                                        <p:attrNameLst>
                                          <p:attrName>style.visibility</p:attrName>
                                        </p:attrNameLst>
                                      </p:cBhvr>
                                      <p:to>
                                        <p:strVal val="visible"/>
                                      </p:to>
                                    </p:set>
                                    <p:anim calcmode="lin" valueType="num">
                                      <p:cBhvr>
                                        <p:cTn id="39" dur="500" fill="hold"/>
                                        <p:tgtEl>
                                          <p:spTgt spid="14"/>
                                        </p:tgtEl>
                                        <p:attrNameLst>
                                          <p:attrName>ppt_w</p:attrName>
                                        </p:attrNameLst>
                                      </p:cBhvr>
                                      <p:tavLst>
                                        <p:tav tm="0">
                                          <p:val>
                                            <p:fltVal val="0"/>
                                          </p:val>
                                        </p:tav>
                                        <p:tav tm="100000">
                                          <p:val>
                                            <p:strVal val="#ppt_w"/>
                                          </p:val>
                                        </p:tav>
                                      </p:tavLst>
                                    </p:anim>
                                    <p:anim calcmode="lin" valueType="num">
                                      <p:cBhvr>
                                        <p:cTn id="40" dur="500" fill="hold"/>
                                        <p:tgtEl>
                                          <p:spTgt spid="14"/>
                                        </p:tgtEl>
                                        <p:attrNameLst>
                                          <p:attrName>ppt_h</p:attrName>
                                        </p:attrNameLst>
                                      </p:cBhvr>
                                      <p:tavLst>
                                        <p:tav tm="0">
                                          <p:val>
                                            <p:fltVal val="0"/>
                                          </p:val>
                                        </p:tav>
                                        <p:tav tm="100000">
                                          <p:val>
                                            <p:strVal val="#ppt_h"/>
                                          </p:val>
                                        </p:tav>
                                      </p:tavLst>
                                    </p:anim>
                                    <p:anim calcmode="lin" valueType="num">
                                      <p:cBhvr>
                                        <p:cTn id="41" dur="500" fill="hold"/>
                                        <p:tgtEl>
                                          <p:spTgt spid="14"/>
                                        </p:tgtEl>
                                      </p:cBhvr>
                                      <p:tavLst>
                                        <p:tav tm="0">
                                          <p:val>
                                            <p:fltVal val="360"/>
                                          </p:val>
                                        </p:tav>
                                        <p:tav tm="100000">
                                          <p:val>
                                            <p:fltVal val="0"/>
                                          </p:val>
                                        </p:tav>
                                      </p:tavLst>
                                    </p:anim>
                                    <p:animEffect transition="in" filter="fade">
                                      <p:cBhvr>
                                        <p:cTn id="42" dur="500"/>
                                        <p:tgtEl>
                                          <p:spTgt spid="14"/>
                                        </p:tgtEl>
                                      </p:cBhvr>
                                    </p:animEffect>
                                  </p:childTnLst>
                                </p:cTn>
                              </p:par>
                            </p:childTnLst>
                          </p:cTn>
                        </p:par>
                        <p:par>
                          <p:cTn id="43" fill="hold">
                            <p:stCondLst>
                              <p:cond delay="3000"/>
                            </p:stCondLst>
                            <p:childTnLst>
                              <p:par>
                                <p:cTn id="44" presetID="49" presetClass="entr" presetSubtype="0" decel="100000" fill="hold" nodeType="afterEffect">
                                  <p:stCondLst>
                                    <p:cond delay="0"/>
                                  </p:stCondLst>
                                  <p:childTnLst>
                                    <p:set>
                                      <p:cBhvr>
                                        <p:cTn id="45" dur="1" fill="hold">
                                          <p:stCondLst>
                                            <p:cond delay="0"/>
                                          </p:stCondLst>
                                        </p:cTn>
                                        <p:tgtEl>
                                          <p:spTgt spid="41"/>
                                        </p:tgtEl>
                                        <p:attrNameLst>
                                          <p:attrName>style.visibility</p:attrName>
                                        </p:attrNameLst>
                                      </p:cBhvr>
                                      <p:to>
                                        <p:strVal val="visible"/>
                                      </p:to>
                                    </p:set>
                                    <p:anim calcmode="lin" valueType="num">
                                      <p:cBhvr>
                                        <p:cTn id="46" dur="500" fill="hold"/>
                                        <p:tgtEl>
                                          <p:spTgt spid="41"/>
                                        </p:tgtEl>
                                        <p:attrNameLst>
                                          <p:attrName>ppt_w</p:attrName>
                                        </p:attrNameLst>
                                      </p:cBhvr>
                                      <p:tavLst>
                                        <p:tav tm="0">
                                          <p:val>
                                            <p:fltVal val="0"/>
                                          </p:val>
                                        </p:tav>
                                        <p:tav tm="100000">
                                          <p:val>
                                            <p:strVal val="#ppt_w"/>
                                          </p:val>
                                        </p:tav>
                                      </p:tavLst>
                                    </p:anim>
                                    <p:anim calcmode="lin" valueType="num">
                                      <p:cBhvr>
                                        <p:cTn id="47" dur="500" fill="hold"/>
                                        <p:tgtEl>
                                          <p:spTgt spid="41"/>
                                        </p:tgtEl>
                                        <p:attrNameLst>
                                          <p:attrName>ppt_h</p:attrName>
                                        </p:attrNameLst>
                                      </p:cBhvr>
                                      <p:tavLst>
                                        <p:tav tm="0">
                                          <p:val>
                                            <p:fltVal val="0"/>
                                          </p:val>
                                        </p:tav>
                                        <p:tav tm="100000">
                                          <p:val>
                                            <p:strVal val="#ppt_h"/>
                                          </p:val>
                                        </p:tav>
                                      </p:tavLst>
                                    </p:anim>
                                    <p:anim calcmode="lin" valueType="num">
                                      <p:cBhvr>
                                        <p:cTn id="48" dur="500" fill="hold"/>
                                        <p:tgtEl>
                                          <p:spTgt spid="41"/>
                                        </p:tgtEl>
                                      </p:cBhvr>
                                      <p:tavLst>
                                        <p:tav tm="0">
                                          <p:val>
                                            <p:fltVal val="360"/>
                                          </p:val>
                                        </p:tav>
                                        <p:tav tm="100000">
                                          <p:val>
                                            <p:fltVal val="0"/>
                                          </p:val>
                                        </p:tav>
                                      </p:tavLst>
                                    </p:anim>
                                    <p:animEffect transition="in" filter="fade">
                                      <p:cBhvr>
                                        <p:cTn id="49" dur="500"/>
                                        <p:tgtEl>
                                          <p:spTgt spid="41"/>
                                        </p:tgtEl>
                                      </p:cBhvr>
                                    </p:animEffect>
                                  </p:childTnLst>
                                </p:cTn>
                              </p:par>
                            </p:childTnLst>
                          </p:cTn>
                        </p:par>
                        <p:par>
                          <p:cTn id="50" fill="hold">
                            <p:stCondLst>
                              <p:cond delay="3500"/>
                            </p:stCondLst>
                            <p:childTnLst>
                              <p:par>
                                <p:cTn id="51" presetID="49" presetClass="entr" presetSubtype="0" decel="100000" fill="hold" grpId="0" nodeType="afterEffect">
                                  <p:stCondLst>
                                    <p:cond delay="0"/>
                                  </p:stCondLst>
                                  <p:childTnLst>
                                    <p:set>
                                      <p:cBhvr>
                                        <p:cTn id="52" dur="1" fill="hold">
                                          <p:stCondLst>
                                            <p:cond delay="0"/>
                                          </p:stCondLst>
                                        </p:cTn>
                                        <p:tgtEl>
                                          <p:spTgt spid="18"/>
                                        </p:tgtEl>
                                        <p:attrNameLst>
                                          <p:attrName>style.visibility</p:attrName>
                                        </p:attrNameLst>
                                      </p:cBhvr>
                                      <p:to>
                                        <p:strVal val="visible"/>
                                      </p:to>
                                    </p:set>
                                    <p:anim calcmode="lin" valueType="num">
                                      <p:cBhvr>
                                        <p:cTn id="53" dur="500" fill="hold"/>
                                        <p:tgtEl>
                                          <p:spTgt spid="18"/>
                                        </p:tgtEl>
                                        <p:attrNameLst>
                                          <p:attrName>ppt_w</p:attrName>
                                        </p:attrNameLst>
                                      </p:cBhvr>
                                      <p:tavLst>
                                        <p:tav tm="0">
                                          <p:val>
                                            <p:fltVal val="0"/>
                                          </p:val>
                                        </p:tav>
                                        <p:tav tm="100000">
                                          <p:val>
                                            <p:strVal val="#ppt_w"/>
                                          </p:val>
                                        </p:tav>
                                      </p:tavLst>
                                    </p:anim>
                                    <p:anim calcmode="lin" valueType="num">
                                      <p:cBhvr>
                                        <p:cTn id="54" dur="500" fill="hold"/>
                                        <p:tgtEl>
                                          <p:spTgt spid="18"/>
                                        </p:tgtEl>
                                        <p:attrNameLst>
                                          <p:attrName>ppt_h</p:attrName>
                                        </p:attrNameLst>
                                      </p:cBhvr>
                                      <p:tavLst>
                                        <p:tav tm="0">
                                          <p:val>
                                            <p:fltVal val="0"/>
                                          </p:val>
                                        </p:tav>
                                        <p:tav tm="100000">
                                          <p:val>
                                            <p:strVal val="#ppt_h"/>
                                          </p:val>
                                        </p:tav>
                                      </p:tavLst>
                                    </p:anim>
                                    <p:anim calcmode="lin" valueType="num">
                                      <p:cBhvr>
                                        <p:cTn id="55" dur="500" fill="hold"/>
                                        <p:tgtEl>
                                          <p:spTgt spid="18"/>
                                        </p:tgtEl>
                                      </p:cBhvr>
                                      <p:tavLst>
                                        <p:tav tm="0">
                                          <p:val>
                                            <p:fltVal val="360"/>
                                          </p:val>
                                        </p:tav>
                                        <p:tav tm="100000">
                                          <p:val>
                                            <p:fltVal val="0"/>
                                          </p:val>
                                        </p:tav>
                                      </p:tavLst>
                                    </p:anim>
                                    <p:animEffect transition="in" filter="fade">
                                      <p:cBhvr>
                                        <p:cTn id="56" dur="500"/>
                                        <p:tgtEl>
                                          <p:spTgt spid="18"/>
                                        </p:tgtEl>
                                      </p:cBhvr>
                                    </p:animEffect>
                                  </p:childTnLst>
                                </p:cTn>
                              </p:par>
                            </p:childTnLst>
                          </p:cTn>
                        </p:par>
                        <p:par>
                          <p:cTn id="57" fill="hold">
                            <p:stCondLst>
                              <p:cond delay="4000"/>
                            </p:stCondLst>
                            <p:childTnLst>
                              <p:par>
                                <p:cTn id="58" presetID="49" presetClass="entr" presetSubtype="0" decel="100000" fill="hold" nodeType="afterEffect">
                                  <p:stCondLst>
                                    <p:cond delay="0"/>
                                  </p:stCondLst>
                                  <p:childTnLst>
                                    <p:set>
                                      <p:cBhvr>
                                        <p:cTn id="59" dur="1" fill="hold">
                                          <p:stCondLst>
                                            <p:cond delay="0"/>
                                          </p:stCondLst>
                                        </p:cTn>
                                        <p:tgtEl>
                                          <p:spTgt spid="42"/>
                                        </p:tgtEl>
                                        <p:attrNameLst>
                                          <p:attrName>style.visibility</p:attrName>
                                        </p:attrNameLst>
                                      </p:cBhvr>
                                      <p:to>
                                        <p:strVal val="visible"/>
                                      </p:to>
                                    </p:set>
                                    <p:anim calcmode="lin" valueType="num">
                                      <p:cBhvr>
                                        <p:cTn id="60" dur="500" fill="hold"/>
                                        <p:tgtEl>
                                          <p:spTgt spid="42"/>
                                        </p:tgtEl>
                                        <p:attrNameLst>
                                          <p:attrName>ppt_w</p:attrName>
                                        </p:attrNameLst>
                                      </p:cBhvr>
                                      <p:tavLst>
                                        <p:tav tm="0">
                                          <p:val>
                                            <p:fltVal val="0"/>
                                          </p:val>
                                        </p:tav>
                                        <p:tav tm="100000">
                                          <p:val>
                                            <p:strVal val="#ppt_w"/>
                                          </p:val>
                                        </p:tav>
                                      </p:tavLst>
                                    </p:anim>
                                    <p:anim calcmode="lin" valueType="num">
                                      <p:cBhvr>
                                        <p:cTn id="61" dur="500" fill="hold"/>
                                        <p:tgtEl>
                                          <p:spTgt spid="42"/>
                                        </p:tgtEl>
                                        <p:attrNameLst>
                                          <p:attrName>ppt_h</p:attrName>
                                        </p:attrNameLst>
                                      </p:cBhvr>
                                      <p:tavLst>
                                        <p:tav tm="0">
                                          <p:val>
                                            <p:fltVal val="0"/>
                                          </p:val>
                                        </p:tav>
                                        <p:tav tm="100000">
                                          <p:val>
                                            <p:strVal val="#ppt_h"/>
                                          </p:val>
                                        </p:tav>
                                      </p:tavLst>
                                    </p:anim>
                                    <p:anim calcmode="lin" valueType="num">
                                      <p:cBhvr>
                                        <p:cTn id="62" dur="500" fill="hold"/>
                                        <p:tgtEl>
                                          <p:spTgt spid="42"/>
                                        </p:tgtEl>
                                      </p:cBhvr>
                                      <p:tavLst>
                                        <p:tav tm="0">
                                          <p:val>
                                            <p:fltVal val="360"/>
                                          </p:val>
                                        </p:tav>
                                        <p:tav tm="100000">
                                          <p:val>
                                            <p:fltVal val="0"/>
                                          </p:val>
                                        </p:tav>
                                      </p:tavLst>
                                    </p:anim>
                                    <p:animEffect transition="in" filter="fade">
                                      <p:cBhvr>
                                        <p:cTn id="63" dur="500"/>
                                        <p:tgtEl>
                                          <p:spTgt spid="42"/>
                                        </p:tgtEl>
                                      </p:cBhvr>
                                    </p:animEffect>
                                  </p:childTnLst>
                                </p:cTn>
                              </p:par>
                            </p:childTnLst>
                          </p:cTn>
                        </p:par>
                        <p:par>
                          <p:cTn id="64" fill="hold">
                            <p:stCondLst>
                              <p:cond delay="4500"/>
                            </p:stCondLst>
                            <p:childTnLst>
                              <p:par>
                                <p:cTn id="65" presetID="49" presetClass="entr" presetSubtype="0" decel="100000" fill="hold" nodeType="afterEffect">
                                  <p:stCondLst>
                                    <p:cond delay="0"/>
                                  </p:stCondLst>
                                  <p:childTnLst>
                                    <p:set>
                                      <p:cBhvr>
                                        <p:cTn id="66" dur="1" fill="hold">
                                          <p:stCondLst>
                                            <p:cond delay="0"/>
                                          </p:stCondLst>
                                        </p:cTn>
                                        <p:tgtEl>
                                          <p:spTgt spid="47"/>
                                        </p:tgtEl>
                                        <p:attrNameLst>
                                          <p:attrName>style.visibility</p:attrName>
                                        </p:attrNameLst>
                                      </p:cBhvr>
                                      <p:to>
                                        <p:strVal val="visible"/>
                                      </p:to>
                                    </p:set>
                                    <p:anim calcmode="lin" valueType="num">
                                      <p:cBhvr>
                                        <p:cTn id="67" dur="500" fill="hold"/>
                                        <p:tgtEl>
                                          <p:spTgt spid="47"/>
                                        </p:tgtEl>
                                        <p:attrNameLst>
                                          <p:attrName>ppt_w</p:attrName>
                                        </p:attrNameLst>
                                      </p:cBhvr>
                                      <p:tavLst>
                                        <p:tav tm="0">
                                          <p:val>
                                            <p:fltVal val="0"/>
                                          </p:val>
                                        </p:tav>
                                        <p:tav tm="100000">
                                          <p:val>
                                            <p:strVal val="#ppt_w"/>
                                          </p:val>
                                        </p:tav>
                                      </p:tavLst>
                                    </p:anim>
                                    <p:anim calcmode="lin" valueType="num">
                                      <p:cBhvr>
                                        <p:cTn id="68" dur="500" fill="hold"/>
                                        <p:tgtEl>
                                          <p:spTgt spid="47"/>
                                        </p:tgtEl>
                                        <p:attrNameLst>
                                          <p:attrName>ppt_h</p:attrName>
                                        </p:attrNameLst>
                                      </p:cBhvr>
                                      <p:tavLst>
                                        <p:tav tm="0">
                                          <p:val>
                                            <p:fltVal val="0"/>
                                          </p:val>
                                        </p:tav>
                                        <p:tav tm="100000">
                                          <p:val>
                                            <p:strVal val="#ppt_h"/>
                                          </p:val>
                                        </p:tav>
                                      </p:tavLst>
                                    </p:anim>
                                    <p:anim calcmode="lin" valueType="num">
                                      <p:cBhvr>
                                        <p:cTn id="69" dur="500" fill="hold"/>
                                        <p:tgtEl>
                                          <p:spTgt spid="47"/>
                                        </p:tgtEl>
                                      </p:cBhvr>
                                      <p:tavLst>
                                        <p:tav tm="0">
                                          <p:val>
                                            <p:fltVal val="360"/>
                                          </p:val>
                                        </p:tav>
                                        <p:tav tm="100000">
                                          <p:val>
                                            <p:fltVal val="0"/>
                                          </p:val>
                                        </p:tav>
                                      </p:tavLst>
                                    </p:anim>
                                    <p:animEffect transition="in" filter="fade">
                                      <p:cBhvr>
                                        <p:cTn id="70" dur="500"/>
                                        <p:tgtEl>
                                          <p:spTgt spid="47"/>
                                        </p:tgtEl>
                                      </p:cBhvr>
                                    </p:animEffect>
                                  </p:childTnLst>
                                </p:cTn>
                              </p:par>
                            </p:childTnLst>
                          </p:cTn>
                        </p:par>
                        <p:par>
                          <p:cTn id="71" fill="hold">
                            <p:stCondLst>
                              <p:cond delay="5000"/>
                            </p:stCondLst>
                            <p:childTnLst>
                              <p:par>
                                <p:cTn id="72" presetID="49" presetClass="entr" presetSubtype="0" decel="100000" fill="hold" nodeType="afterEffect">
                                  <p:stCondLst>
                                    <p:cond delay="0"/>
                                  </p:stCondLst>
                                  <p:childTnLst>
                                    <p:set>
                                      <p:cBhvr>
                                        <p:cTn id="73" dur="1" fill="hold">
                                          <p:stCondLst>
                                            <p:cond delay="0"/>
                                          </p:stCondLst>
                                        </p:cTn>
                                        <p:tgtEl>
                                          <p:spTgt spid="50"/>
                                        </p:tgtEl>
                                        <p:attrNameLst>
                                          <p:attrName>style.visibility</p:attrName>
                                        </p:attrNameLst>
                                      </p:cBhvr>
                                      <p:to>
                                        <p:strVal val="visible"/>
                                      </p:to>
                                    </p:set>
                                    <p:anim calcmode="lin" valueType="num">
                                      <p:cBhvr>
                                        <p:cTn id="74" dur="500" fill="hold"/>
                                        <p:tgtEl>
                                          <p:spTgt spid="50"/>
                                        </p:tgtEl>
                                        <p:attrNameLst>
                                          <p:attrName>ppt_w</p:attrName>
                                        </p:attrNameLst>
                                      </p:cBhvr>
                                      <p:tavLst>
                                        <p:tav tm="0">
                                          <p:val>
                                            <p:fltVal val="0"/>
                                          </p:val>
                                        </p:tav>
                                        <p:tav tm="100000">
                                          <p:val>
                                            <p:strVal val="#ppt_w"/>
                                          </p:val>
                                        </p:tav>
                                      </p:tavLst>
                                    </p:anim>
                                    <p:anim calcmode="lin" valueType="num">
                                      <p:cBhvr>
                                        <p:cTn id="75" dur="500" fill="hold"/>
                                        <p:tgtEl>
                                          <p:spTgt spid="50"/>
                                        </p:tgtEl>
                                        <p:attrNameLst>
                                          <p:attrName>ppt_h</p:attrName>
                                        </p:attrNameLst>
                                      </p:cBhvr>
                                      <p:tavLst>
                                        <p:tav tm="0">
                                          <p:val>
                                            <p:fltVal val="0"/>
                                          </p:val>
                                        </p:tav>
                                        <p:tav tm="100000">
                                          <p:val>
                                            <p:strVal val="#ppt_h"/>
                                          </p:val>
                                        </p:tav>
                                      </p:tavLst>
                                    </p:anim>
                                    <p:anim calcmode="lin" valueType="num">
                                      <p:cBhvr>
                                        <p:cTn id="76" dur="500" fill="hold"/>
                                        <p:tgtEl>
                                          <p:spTgt spid="50"/>
                                        </p:tgtEl>
                                      </p:cBhvr>
                                      <p:tavLst>
                                        <p:tav tm="0">
                                          <p:val>
                                            <p:fltVal val="360"/>
                                          </p:val>
                                        </p:tav>
                                        <p:tav tm="100000">
                                          <p:val>
                                            <p:fltVal val="0"/>
                                          </p:val>
                                        </p:tav>
                                      </p:tavLst>
                                    </p:anim>
                                    <p:animEffect transition="in" filter="fade">
                                      <p:cBhvr>
                                        <p:cTn id="77" dur="500"/>
                                        <p:tgtEl>
                                          <p:spTgt spid="50"/>
                                        </p:tgtEl>
                                      </p:cBhvr>
                                    </p:animEffect>
                                  </p:childTnLst>
                                </p:cTn>
                              </p:par>
                            </p:childTnLst>
                          </p:cTn>
                        </p:par>
                        <p:par>
                          <p:cTn id="78" fill="hold">
                            <p:stCondLst>
                              <p:cond delay="5500"/>
                            </p:stCondLst>
                            <p:childTnLst>
                              <p:par>
                                <p:cTn id="79" presetID="49" presetClass="entr" presetSubtype="0" decel="100000" fill="hold" nodeType="afterEffect">
                                  <p:stCondLst>
                                    <p:cond delay="0"/>
                                  </p:stCondLst>
                                  <p:childTnLst>
                                    <p:set>
                                      <p:cBhvr>
                                        <p:cTn id="80" dur="1" fill="hold">
                                          <p:stCondLst>
                                            <p:cond delay="0"/>
                                          </p:stCondLst>
                                        </p:cTn>
                                        <p:tgtEl>
                                          <p:spTgt spid="2"/>
                                        </p:tgtEl>
                                        <p:attrNameLst>
                                          <p:attrName>style.visibility</p:attrName>
                                        </p:attrNameLst>
                                      </p:cBhvr>
                                      <p:to>
                                        <p:strVal val="visible"/>
                                      </p:to>
                                    </p:set>
                                    <p:anim calcmode="lin" valueType="num">
                                      <p:cBhvr>
                                        <p:cTn id="81" dur="500" fill="hold"/>
                                        <p:tgtEl>
                                          <p:spTgt spid="2"/>
                                        </p:tgtEl>
                                        <p:attrNameLst>
                                          <p:attrName>ppt_w</p:attrName>
                                        </p:attrNameLst>
                                      </p:cBhvr>
                                      <p:tavLst>
                                        <p:tav tm="0">
                                          <p:val>
                                            <p:fltVal val="0"/>
                                          </p:val>
                                        </p:tav>
                                        <p:tav tm="100000">
                                          <p:val>
                                            <p:strVal val="#ppt_w"/>
                                          </p:val>
                                        </p:tav>
                                      </p:tavLst>
                                    </p:anim>
                                    <p:anim calcmode="lin" valueType="num">
                                      <p:cBhvr>
                                        <p:cTn id="82" dur="500" fill="hold"/>
                                        <p:tgtEl>
                                          <p:spTgt spid="2"/>
                                        </p:tgtEl>
                                        <p:attrNameLst>
                                          <p:attrName>ppt_h</p:attrName>
                                        </p:attrNameLst>
                                      </p:cBhvr>
                                      <p:tavLst>
                                        <p:tav tm="0">
                                          <p:val>
                                            <p:fltVal val="0"/>
                                          </p:val>
                                        </p:tav>
                                        <p:tav tm="100000">
                                          <p:val>
                                            <p:strVal val="#ppt_h"/>
                                          </p:val>
                                        </p:tav>
                                      </p:tavLst>
                                    </p:anim>
                                    <p:anim calcmode="lin" valueType="num">
                                      <p:cBhvr>
                                        <p:cTn id="83" dur="500" fill="hold"/>
                                        <p:tgtEl>
                                          <p:spTgt spid="2"/>
                                        </p:tgtEl>
                                      </p:cBhvr>
                                      <p:tavLst>
                                        <p:tav tm="0">
                                          <p:val>
                                            <p:fltVal val="360"/>
                                          </p:val>
                                        </p:tav>
                                        <p:tav tm="100000">
                                          <p:val>
                                            <p:fltVal val="0"/>
                                          </p:val>
                                        </p:tav>
                                      </p:tavLst>
                                    </p:anim>
                                    <p:animEffect transition="in" filter="fade">
                                      <p:cBhvr>
                                        <p:cTn id="84" dur="500"/>
                                        <p:tgtEl>
                                          <p:spTgt spid="2"/>
                                        </p:tgtEl>
                                      </p:cBhvr>
                                    </p:animEffect>
                                  </p:childTnLst>
                                </p:cTn>
                              </p:par>
                            </p:childTnLst>
                          </p:cTn>
                        </p:par>
                        <p:par>
                          <p:cTn id="85" fill="hold">
                            <p:stCondLst>
                              <p:cond delay="6000"/>
                            </p:stCondLst>
                            <p:childTnLst>
                              <p:par>
                                <p:cTn id="86" presetID="49" presetClass="entr" presetSubtype="0" decel="100000" fill="hold" nodeType="afterEffect">
                                  <p:stCondLst>
                                    <p:cond delay="0"/>
                                  </p:stCondLst>
                                  <p:childTnLst>
                                    <p:set>
                                      <p:cBhvr>
                                        <p:cTn id="87" dur="1" fill="hold">
                                          <p:stCondLst>
                                            <p:cond delay="0"/>
                                          </p:stCondLst>
                                        </p:cTn>
                                        <p:tgtEl>
                                          <p:spTgt spid="45"/>
                                        </p:tgtEl>
                                        <p:attrNameLst>
                                          <p:attrName>style.visibility</p:attrName>
                                        </p:attrNameLst>
                                      </p:cBhvr>
                                      <p:to>
                                        <p:strVal val="visible"/>
                                      </p:to>
                                    </p:set>
                                    <p:anim calcmode="lin" valueType="num">
                                      <p:cBhvr>
                                        <p:cTn id="88" dur="500" fill="hold"/>
                                        <p:tgtEl>
                                          <p:spTgt spid="45"/>
                                        </p:tgtEl>
                                        <p:attrNameLst>
                                          <p:attrName>ppt_w</p:attrName>
                                        </p:attrNameLst>
                                      </p:cBhvr>
                                      <p:tavLst>
                                        <p:tav tm="0">
                                          <p:val>
                                            <p:fltVal val="0"/>
                                          </p:val>
                                        </p:tav>
                                        <p:tav tm="100000">
                                          <p:val>
                                            <p:strVal val="#ppt_w"/>
                                          </p:val>
                                        </p:tav>
                                      </p:tavLst>
                                    </p:anim>
                                    <p:anim calcmode="lin" valueType="num">
                                      <p:cBhvr>
                                        <p:cTn id="89" dur="500" fill="hold"/>
                                        <p:tgtEl>
                                          <p:spTgt spid="45"/>
                                        </p:tgtEl>
                                        <p:attrNameLst>
                                          <p:attrName>ppt_h</p:attrName>
                                        </p:attrNameLst>
                                      </p:cBhvr>
                                      <p:tavLst>
                                        <p:tav tm="0">
                                          <p:val>
                                            <p:fltVal val="0"/>
                                          </p:val>
                                        </p:tav>
                                        <p:tav tm="100000">
                                          <p:val>
                                            <p:strVal val="#ppt_h"/>
                                          </p:val>
                                        </p:tav>
                                      </p:tavLst>
                                    </p:anim>
                                    <p:anim calcmode="lin" valueType="num">
                                      <p:cBhvr>
                                        <p:cTn id="90" dur="500" fill="hold"/>
                                        <p:tgtEl>
                                          <p:spTgt spid="45"/>
                                        </p:tgtEl>
                                      </p:cBhvr>
                                      <p:tavLst>
                                        <p:tav tm="0">
                                          <p:val>
                                            <p:fltVal val="360"/>
                                          </p:val>
                                        </p:tav>
                                        <p:tav tm="100000">
                                          <p:val>
                                            <p:fltVal val="0"/>
                                          </p:val>
                                        </p:tav>
                                      </p:tavLst>
                                    </p:anim>
                                    <p:animEffect transition="in" filter="fade">
                                      <p:cBhvr>
                                        <p:cTn id="91" dur="500"/>
                                        <p:tgtEl>
                                          <p:spTgt spid="45"/>
                                        </p:tgtEl>
                                      </p:cBhvr>
                                    </p:animEffect>
                                  </p:childTnLst>
                                </p:cTn>
                              </p:par>
                            </p:childTnLst>
                          </p:cTn>
                        </p:par>
                        <p:par>
                          <p:cTn id="92" fill="hold">
                            <p:stCondLst>
                              <p:cond delay="6500"/>
                            </p:stCondLst>
                            <p:childTnLst>
                              <p:par>
                                <p:cTn id="93" presetID="49" presetClass="entr" presetSubtype="0" decel="100000" fill="hold" nodeType="afterEffect">
                                  <p:stCondLst>
                                    <p:cond delay="0"/>
                                  </p:stCondLst>
                                  <p:childTnLst>
                                    <p:set>
                                      <p:cBhvr>
                                        <p:cTn id="94" dur="1" fill="hold">
                                          <p:stCondLst>
                                            <p:cond delay="0"/>
                                          </p:stCondLst>
                                        </p:cTn>
                                        <p:tgtEl>
                                          <p:spTgt spid="49"/>
                                        </p:tgtEl>
                                        <p:attrNameLst>
                                          <p:attrName>style.visibility</p:attrName>
                                        </p:attrNameLst>
                                      </p:cBhvr>
                                      <p:to>
                                        <p:strVal val="visible"/>
                                      </p:to>
                                    </p:set>
                                    <p:anim calcmode="lin" valueType="num">
                                      <p:cBhvr>
                                        <p:cTn id="95" dur="500" fill="hold"/>
                                        <p:tgtEl>
                                          <p:spTgt spid="49"/>
                                        </p:tgtEl>
                                        <p:attrNameLst>
                                          <p:attrName>ppt_w</p:attrName>
                                        </p:attrNameLst>
                                      </p:cBhvr>
                                      <p:tavLst>
                                        <p:tav tm="0">
                                          <p:val>
                                            <p:fltVal val="0"/>
                                          </p:val>
                                        </p:tav>
                                        <p:tav tm="100000">
                                          <p:val>
                                            <p:strVal val="#ppt_w"/>
                                          </p:val>
                                        </p:tav>
                                      </p:tavLst>
                                    </p:anim>
                                    <p:anim calcmode="lin" valueType="num">
                                      <p:cBhvr>
                                        <p:cTn id="96" dur="500" fill="hold"/>
                                        <p:tgtEl>
                                          <p:spTgt spid="49"/>
                                        </p:tgtEl>
                                        <p:attrNameLst>
                                          <p:attrName>ppt_h</p:attrName>
                                        </p:attrNameLst>
                                      </p:cBhvr>
                                      <p:tavLst>
                                        <p:tav tm="0">
                                          <p:val>
                                            <p:fltVal val="0"/>
                                          </p:val>
                                        </p:tav>
                                        <p:tav tm="100000">
                                          <p:val>
                                            <p:strVal val="#ppt_h"/>
                                          </p:val>
                                        </p:tav>
                                      </p:tavLst>
                                    </p:anim>
                                    <p:anim calcmode="lin" valueType="num">
                                      <p:cBhvr>
                                        <p:cTn id="97" dur="500" fill="hold"/>
                                        <p:tgtEl>
                                          <p:spTgt spid="49"/>
                                        </p:tgtEl>
                                      </p:cBhvr>
                                      <p:tavLst>
                                        <p:tav tm="0">
                                          <p:val>
                                            <p:fltVal val="360"/>
                                          </p:val>
                                        </p:tav>
                                        <p:tav tm="100000">
                                          <p:val>
                                            <p:fltVal val="0"/>
                                          </p:val>
                                        </p:tav>
                                      </p:tavLst>
                                    </p:anim>
                                    <p:animEffect transition="in" filter="fade">
                                      <p:cBhvr>
                                        <p:cTn id="98" dur="500"/>
                                        <p:tgtEl>
                                          <p:spTgt spid="49"/>
                                        </p:tgtEl>
                                      </p:cBhvr>
                                    </p:animEffect>
                                  </p:childTnLst>
                                </p:cTn>
                              </p:par>
                            </p:childTnLst>
                          </p:cTn>
                        </p:par>
                        <p:par>
                          <p:cTn id="99" fill="hold">
                            <p:stCondLst>
                              <p:cond delay="7000"/>
                            </p:stCondLst>
                            <p:childTnLst>
                              <p:par>
                                <p:cTn id="100" presetID="53" presetClass="entr" presetSubtype="528" fill="hold" nodeType="afterEffect">
                                  <p:stCondLst>
                                    <p:cond delay="0"/>
                                  </p:stCondLst>
                                  <p:childTnLst>
                                    <p:set>
                                      <p:cBhvr>
                                        <p:cTn id="101" dur="1" fill="hold">
                                          <p:stCondLst>
                                            <p:cond delay="0"/>
                                          </p:stCondLst>
                                        </p:cTn>
                                        <p:tgtEl>
                                          <p:spTgt spid="29"/>
                                        </p:tgtEl>
                                        <p:attrNameLst>
                                          <p:attrName>style.visibility</p:attrName>
                                        </p:attrNameLst>
                                      </p:cBhvr>
                                      <p:to>
                                        <p:strVal val="visible"/>
                                      </p:to>
                                    </p:set>
                                    <p:anim calcmode="lin" valueType="num">
                                      <p:cBhvr>
                                        <p:cTn id="102" dur="500" fill="hold"/>
                                        <p:tgtEl>
                                          <p:spTgt spid="29"/>
                                        </p:tgtEl>
                                        <p:attrNameLst>
                                          <p:attrName>ppt_w</p:attrName>
                                        </p:attrNameLst>
                                      </p:cBhvr>
                                      <p:tavLst>
                                        <p:tav tm="0">
                                          <p:val>
                                            <p:fltVal val="0"/>
                                          </p:val>
                                        </p:tav>
                                        <p:tav tm="100000">
                                          <p:val>
                                            <p:strVal val="#ppt_w"/>
                                          </p:val>
                                        </p:tav>
                                      </p:tavLst>
                                    </p:anim>
                                    <p:anim calcmode="lin" valueType="num">
                                      <p:cBhvr>
                                        <p:cTn id="103" dur="500" fill="hold"/>
                                        <p:tgtEl>
                                          <p:spTgt spid="29"/>
                                        </p:tgtEl>
                                        <p:attrNameLst>
                                          <p:attrName>ppt_h</p:attrName>
                                        </p:attrNameLst>
                                      </p:cBhvr>
                                      <p:tavLst>
                                        <p:tav tm="0">
                                          <p:val>
                                            <p:fltVal val="0"/>
                                          </p:val>
                                        </p:tav>
                                        <p:tav tm="100000">
                                          <p:val>
                                            <p:strVal val="#ppt_h"/>
                                          </p:val>
                                        </p:tav>
                                      </p:tavLst>
                                    </p:anim>
                                    <p:animEffect transition="in" filter="fade">
                                      <p:cBhvr>
                                        <p:cTn id="104" dur="500"/>
                                        <p:tgtEl>
                                          <p:spTgt spid="29"/>
                                        </p:tgtEl>
                                      </p:cBhvr>
                                    </p:animEffect>
                                    <p:anim calcmode="lin" valueType="num">
                                      <p:cBhvr>
                                        <p:cTn id="105" dur="500" fill="hold"/>
                                        <p:tgtEl>
                                          <p:spTgt spid="29"/>
                                        </p:tgtEl>
                                        <p:attrNameLst>
                                          <p:attrName>ppt_x</p:attrName>
                                        </p:attrNameLst>
                                      </p:cBhvr>
                                      <p:tavLst>
                                        <p:tav tm="0">
                                          <p:val>
                                            <p:fltVal val="0.5"/>
                                          </p:val>
                                        </p:tav>
                                        <p:tav tm="100000">
                                          <p:val>
                                            <p:strVal val="#ppt_x"/>
                                          </p:val>
                                        </p:tav>
                                      </p:tavLst>
                                    </p:anim>
                                    <p:anim calcmode="lin" valueType="num">
                                      <p:cBhvr>
                                        <p:cTn id="106" dur="500" fill="hold"/>
                                        <p:tgtEl>
                                          <p:spTgt spid="29"/>
                                        </p:tgtEl>
                                        <p:attrNameLst>
                                          <p:attrName>ppt_y</p:attrName>
                                        </p:attrNameLst>
                                      </p:cBhvr>
                                      <p:tavLst>
                                        <p:tav tm="0">
                                          <p:val>
                                            <p:fltVal val="0.5"/>
                                          </p:val>
                                        </p:tav>
                                        <p:tav tm="100000">
                                          <p:val>
                                            <p:strVal val="#ppt_y"/>
                                          </p:val>
                                        </p:tav>
                                      </p:tavLst>
                                    </p:anim>
                                  </p:childTnLst>
                                </p:cTn>
                              </p:par>
                            </p:childTnLst>
                          </p:cTn>
                        </p:par>
                        <p:par>
                          <p:cTn id="107" fill="hold">
                            <p:stCondLst>
                              <p:cond delay="7500"/>
                            </p:stCondLst>
                            <p:childTnLst>
                              <p:par>
                                <p:cTn id="108" presetID="53" presetClass="entr" presetSubtype="528" fill="hold" nodeType="afterEffect">
                                  <p:stCondLst>
                                    <p:cond delay="0"/>
                                  </p:stCondLst>
                                  <p:childTnLst>
                                    <p:set>
                                      <p:cBhvr>
                                        <p:cTn id="109" dur="1" fill="hold">
                                          <p:stCondLst>
                                            <p:cond delay="0"/>
                                          </p:stCondLst>
                                        </p:cTn>
                                        <p:tgtEl>
                                          <p:spTgt spid="31"/>
                                        </p:tgtEl>
                                        <p:attrNameLst>
                                          <p:attrName>style.visibility</p:attrName>
                                        </p:attrNameLst>
                                      </p:cBhvr>
                                      <p:to>
                                        <p:strVal val="visible"/>
                                      </p:to>
                                    </p:set>
                                    <p:anim calcmode="lin" valueType="num">
                                      <p:cBhvr>
                                        <p:cTn id="110" dur="500" fill="hold"/>
                                        <p:tgtEl>
                                          <p:spTgt spid="31"/>
                                        </p:tgtEl>
                                        <p:attrNameLst>
                                          <p:attrName>ppt_w</p:attrName>
                                        </p:attrNameLst>
                                      </p:cBhvr>
                                      <p:tavLst>
                                        <p:tav tm="0">
                                          <p:val>
                                            <p:fltVal val="0"/>
                                          </p:val>
                                        </p:tav>
                                        <p:tav tm="100000">
                                          <p:val>
                                            <p:strVal val="#ppt_w"/>
                                          </p:val>
                                        </p:tav>
                                      </p:tavLst>
                                    </p:anim>
                                    <p:anim calcmode="lin" valueType="num">
                                      <p:cBhvr>
                                        <p:cTn id="111" dur="500" fill="hold"/>
                                        <p:tgtEl>
                                          <p:spTgt spid="31"/>
                                        </p:tgtEl>
                                        <p:attrNameLst>
                                          <p:attrName>ppt_h</p:attrName>
                                        </p:attrNameLst>
                                      </p:cBhvr>
                                      <p:tavLst>
                                        <p:tav tm="0">
                                          <p:val>
                                            <p:fltVal val="0"/>
                                          </p:val>
                                        </p:tav>
                                        <p:tav tm="100000">
                                          <p:val>
                                            <p:strVal val="#ppt_h"/>
                                          </p:val>
                                        </p:tav>
                                      </p:tavLst>
                                    </p:anim>
                                    <p:animEffect transition="in" filter="fade">
                                      <p:cBhvr>
                                        <p:cTn id="112" dur="500"/>
                                        <p:tgtEl>
                                          <p:spTgt spid="31"/>
                                        </p:tgtEl>
                                      </p:cBhvr>
                                    </p:animEffect>
                                    <p:anim calcmode="lin" valueType="num">
                                      <p:cBhvr>
                                        <p:cTn id="113" dur="500" fill="hold"/>
                                        <p:tgtEl>
                                          <p:spTgt spid="31"/>
                                        </p:tgtEl>
                                        <p:attrNameLst>
                                          <p:attrName>ppt_x</p:attrName>
                                        </p:attrNameLst>
                                      </p:cBhvr>
                                      <p:tavLst>
                                        <p:tav tm="0">
                                          <p:val>
                                            <p:fltVal val="0.5"/>
                                          </p:val>
                                        </p:tav>
                                        <p:tav tm="100000">
                                          <p:val>
                                            <p:strVal val="#ppt_x"/>
                                          </p:val>
                                        </p:tav>
                                      </p:tavLst>
                                    </p:anim>
                                    <p:anim calcmode="lin" valueType="num">
                                      <p:cBhvr>
                                        <p:cTn id="114" dur="500" fill="hold"/>
                                        <p:tgtEl>
                                          <p:spTgt spid="31"/>
                                        </p:tgtEl>
                                        <p:attrNameLst>
                                          <p:attrName>ppt_y</p:attrName>
                                        </p:attrNameLst>
                                      </p:cBhvr>
                                      <p:tavLst>
                                        <p:tav tm="0">
                                          <p:val>
                                            <p:fltVal val="0.5"/>
                                          </p:val>
                                        </p:tav>
                                        <p:tav tm="100000">
                                          <p:val>
                                            <p:strVal val="#ppt_y"/>
                                          </p:val>
                                        </p:tav>
                                      </p:tavLst>
                                    </p:anim>
                                  </p:childTnLst>
                                </p:cTn>
                              </p:par>
                            </p:childTnLst>
                          </p:cTn>
                        </p:par>
                        <p:par>
                          <p:cTn id="115" fill="hold">
                            <p:stCondLst>
                              <p:cond delay="8000"/>
                            </p:stCondLst>
                            <p:childTnLst>
                              <p:par>
                                <p:cTn id="116" presetID="53" presetClass="entr" presetSubtype="528" fill="hold" nodeType="afterEffect">
                                  <p:stCondLst>
                                    <p:cond delay="0"/>
                                  </p:stCondLst>
                                  <p:childTnLst>
                                    <p:set>
                                      <p:cBhvr>
                                        <p:cTn id="117" dur="1" fill="hold">
                                          <p:stCondLst>
                                            <p:cond delay="0"/>
                                          </p:stCondLst>
                                        </p:cTn>
                                        <p:tgtEl>
                                          <p:spTgt spid="30"/>
                                        </p:tgtEl>
                                        <p:attrNameLst>
                                          <p:attrName>style.visibility</p:attrName>
                                        </p:attrNameLst>
                                      </p:cBhvr>
                                      <p:to>
                                        <p:strVal val="visible"/>
                                      </p:to>
                                    </p:set>
                                    <p:anim calcmode="lin" valueType="num">
                                      <p:cBhvr>
                                        <p:cTn id="118" dur="500" fill="hold"/>
                                        <p:tgtEl>
                                          <p:spTgt spid="30"/>
                                        </p:tgtEl>
                                        <p:attrNameLst>
                                          <p:attrName>ppt_w</p:attrName>
                                        </p:attrNameLst>
                                      </p:cBhvr>
                                      <p:tavLst>
                                        <p:tav tm="0">
                                          <p:val>
                                            <p:fltVal val="0"/>
                                          </p:val>
                                        </p:tav>
                                        <p:tav tm="100000">
                                          <p:val>
                                            <p:strVal val="#ppt_w"/>
                                          </p:val>
                                        </p:tav>
                                      </p:tavLst>
                                    </p:anim>
                                    <p:anim calcmode="lin" valueType="num">
                                      <p:cBhvr>
                                        <p:cTn id="119" dur="500" fill="hold"/>
                                        <p:tgtEl>
                                          <p:spTgt spid="30"/>
                                        </p:tgtEl>
                                        <p:attrNameLst>
                                          <p:attrName>ppt_h</p:attrName>
                                        </p:attrNameLst>
                                      </p:cBhvr>
                                      <p:tavLst>
                                        <p:tav tm="0">
                                          <p:val>
                                            <p:fltVal val="0"/>
                                          </p:val>
                                        </p:tav>
                                        <p:tav tm="100000">
                                          <p:val>
                                            <p:strVal val="#ppt_h"/>
                                          </p:val>
                                        </p:tav>
                                      </p:tavLst>
                                    </p:anim>
                                    <p:animEffect transition="in" filter="fade">
                                      <p:cBhvr>
                                        <p:cTn id="120" dur="500"/>
                                        <p:tgtEl>
                                          <p:spTgt spid="30"/>
                                        </p:tgtEl>
                                      </p:cBhvr>
                                    </p:animEffect>
                                    <p:anim calcmode="lin" valueType="num">
                                      <p:cBhvr>
                                        <p:cTn id="121" dur="500" fill="hold"/>
                                        <p:tgtEl>
                                          <p:spTgt spid="30"/>
                                        </p:tgtEl>
                                        <p:attrNameLst>
                                          <p:attrName>ppt_x</p:attrName>
                                        </p:attrNameLst>
                                      </p:cBhvr>
                                      <p:tavLst>
                                        <p:tav tm="0">
                                          <p:val>
                                            <p:fltVal val="0.5"/>
                                          </p:val>
                                        </p:tav>
                                        <p:tav tm="100000">
                                          <p:val>
                                            <p:strVal val="#ppt_x"/>
                                          </p:val>
                                        </p:tav>
                                      </p:tavLst>
                                    </p:anim>
                                    <p:anim calcmode="lin" valueType="num">
                                      <p:cBhvr>
                                        <p:cTn id="122" dur="500" fill="hold"/>
                                        <p:tgtEl>
                                          <p:spTgt spid="30"/>
                                        </p:tgtEl>
                                        <p:attrNameLst>
                                          <p:attrName>ppt_y</p:attrName>
                                        </p:attrNameLst>
                                      </p:cBhvr>
                                      <p:tavLst>
                                        <p:tav tm="0">
                                          <p:val>
                                            <p:fltVal val="0.5"/>
                                          </p:val>
                                        </p:tav>
                                        <p:tav tm="100000">
                                          <p:val>
                                            <p:strVal val="#ppt_y"/>
                                          </p:val>
                                        </p:tav>
                                      </p:tavLst>
                                    </p:anim>
                                  </p:childTnLst>
                                </p:cTn>
                              </p:par>
                            </p:childTnLst>
                          </p:cTn>
                        </p:par>
                        <p:par>
                          <p:cTn id="123" fill="hold">
                            <p:stCondLst>
                              <p:cond delay="8500"/>
                            </p:stCondLst>
                            <p:childTnLst>
                              <p:par>
                                <p:cTn id="124" presetID="53" presetClass="entr" presetSubtype="528" fill="hold" nodeType="afterEffect">
                                  <p:stCondLst>
                                    <p:cond delay="0"/>
                                  </p:stCondLst>
                                  <p:childTnLst>
                                    <p:set>
                                      <p:cBhvr>
                                        <p:cTn id="125" dur="1" fill="hold">
                                          <p:stCondLst>
                                            <p:cond delay="0"/>
                                          </p:stCondLst>
                                        </p:cTn>
                                        <p:tgtEl>
                                          <p:spTgt spid="32"/>
                                        </p:tgtEl>
                                        <p:attrNameLst>
                                          <p:attrName>style.visibility</p:attrName>
                                        </p:attrNameLst>
                                      </p:cBhvr>
                                      <p:to>
                                        <p:strVal val="visible"/>
                                      </p:to>
                                    </p:set>
                                    <p:anim calcmode="lin" valueType="num">
                                      <p:cBhvr>
                                        <p:cTn id="126" dur="500" fill="hold"/>
                                        <p:tgtEl>
                                          <p:spTgt spid="32"/>
                                        </p:tgtEl>
                                        <p:attrNameLst>
                                          <p:attrName>ppt_w</p:attrName>
                                        </p:attrNameLst>
                                      </p:cBhvr>
                                      <p:tavLst>
                                        <p:tav tm="0">
                                          <p:val>
                                            <p:fltVal val="0"/>
                                          </p:val>
                                        </p:tav>
                                        <p:tav tm="100000">
                                          <p:val>
                                            <p:strVal val="#ppt_w"/>
                                          </p:val>
                                        </p:tav>
                                      </p:tavLst>
                                    </p:anim>
                                    <p:anim calcmode="lin" valueType="num">
                                      <p:cBhvr>
                                        <p:cTn id="127" dur="500" fill="hold"/>
                                        <p:tgtEl>
                                          <p:spTgt spid="32"/>
                                        </p:tgtEl>
                                        <p:attrNameLst>
                                          <p:attrName>ppt_h</p:attrName>
                                        </p:attrNameLst>
                                      </p:cBhvr>
                                      <p:tavLst>
                                        <p:tav tm="0">
                                          <p:val>
                                            <p:fltVal val="0"/>
                                          </p:val>
                                        </p:tav>
                                        <p:tav tm="100000">
                                          <p:val>
                                            <p:strVal val="#ppt_h"/>
                                          </p:val>
                                        </p:tav>
                                      </p:tavLst>
                                    </p:anim>
                                    <p:animEffect transition="in" filter="fade">
                                      <p:cBhvr>
                                        <p:cTn id="128" dur="500"/>
                                        <p:tgtEl>
                                          <p:spTgt spid="32"/>
                                        </p:tgtEl>
                                      </p:cBhvr>
                                    </p:animEffect>
                                    <p:anim calcmode="lin" valueType="num">
                                      <p:cBhvr>
                                        <p:cTn id="129" dur="500" fill="hold"/>
                                        <p:tgtEl>
                                          <p:spTgt spid="32"/>
                                        </p:tgtEl>
                                        <p:attrNameLst>
                                          <p:attrName>ppt_x</p:attrName>
                                        </p:attrNameLst>
                                      </p:cBhvr>
                                      <p:tavLst>
                                        <p:tav tm="0">
                                          <p:val>
                                            <p:fltVal val="0.5"/>
                                          </p:val>
                                        </p:tav>
                                        <p:tav tm="100000">
                                          <p:val>
                                            <p:strVal val="#ppt_x"/>
                                          </p:val>
                                        </p:tav>
                                      </p:tavLst>
                                    </p:anim>
                                    <p:anim calcmode="lin" valueType="num">
                                      <p:cBhvr>
                                        <p:cTn id="130" dur="500" fill="hold"/>
                                        <p:tgtEl>
                                          <p:spTgt spid="32"/>
                                        </p:tgtEl>
                                        <p:attrNameLst>
                                          <p:attrName>ppt_y</p:attrName>
                                        </p:attrNameLst>
                                      </p:cBhvr>
                                      <p:tavLst>
                                        <p:tav tm="0">
                                          <p:val>
                                            <p:fltVal val="0.5"/>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14" grpId="0" animBg="1"/>
      <p:bldP spid="18"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千图PPT彼岸天：ID 8661124库_右箭头 3"/>
          <p:cNvSpPr/>
          <p:nvPr>
            <p:custDataLst>
              <p:tags r:id="rId1"/>
            </p:custDataLst>
          </p:nvPr>
        </p:nvSpPr>
        <p:spPr>
          <a:xfrm>
            <a:off x="829496" y="2358610"/>
            <a:ext cx="10533008" cy="836287"/>
          </a:xfrm>
          <a:prstGeom prst="rightArrow">
            <a:avLst>
              <a:gd name="adj1" fmla="val 82027"/>
              <a:gd name="adj2" fmla="val 80062"/>
            </a:avLst>
          </a:prstGeom>
          <a:solidFill>
            <a:schemeClr val="bg1">
              <a:lumMod val="85000"/>
            </a:schemeClr>
          </a:solidFill>
          <a:ln w="12700">
            <a:miter lim="400000"/>
          </a:ln>
        </p:spPr>
        <p:txBody>
          <a:bodyPr anchor="ctr"/>
          <a:lstStyle/>
          <a:p>
            <a:pPr algn="ctr"/>
            <a:endParaRPr/>
          </a:p>
        </p:txBody>
      </p:sp>
      <p:grpSp>
        <p:nvGrpSpPr>
          <p:cNvPr id="2" name="千图PPT彼岸天：ID 8661124库_组合 1"/>
          <p:cNvGrpSpPr/>
          <p:nvPr>
            <p:custDataLst>
              <p:tags r:id="rId2"/>
            </p:custDataLst>
          </p:nvPr>
        </p:nvGrpSpPr>
        <p:grpSpPr>
          <a:xfrm>
            <a:off x="900243" y="1682806"/>
            <a:ext cx="2470954" cy="3186354"/>
            <a:chOff x="900243" y="1682806"/>
            <a:chExt cx="2470954" cy="3186354"/>
          </a:xfrm>
        </p:grpSpPr>
        <p:sp>
          <p:nvSpPr>
            <p:cNvPr id="9" name="椭圆 8"/>
            <p:cNvSpPr/>
            <p:nvPr/>
          </p:nvSpPr>
          <p:spPr>
            <a:xfrm>
              <a:off x="1569514" y="2207411"/>
              <a:ext cx="1138686" cy="1138686"/>
            </a:xfrm>
            <a:prstGeom prst="ellipse">
              <a:avLst/>
            </a:prstGeom>
            <a:solidFill>
              <a:schemeClr val="accent1">
                <a:lumMod val="100000"/>
              </a:schemeClr>
            </a:solidFill>
            <a:ln w="57150" cap="flat">
              <a:solidFill>
                <a:schemeClr val="bg1"/>
              </a:solidFill>
              <a:prstDash val="solid"/>
              <a:miter lim="400000"/>
            </a:ln>
            <a:effectLst/>
          </p:spPr>
          <p:txBody>
            <a:bodyPr anchor="ctr"/>
            <a:lstStyle/>
            <a:p>
              <a:pPr algn="ctr"/>
              <a:endParaRPr/>
            </a:p>
          </p:txBody>
        </p:sp>
        <p:sp>
          <p:nvSpPr>
            <p:cNvPr id="10" name="任意多边形: 形状 9"/>
            <p:cNvSpPr/>
            <p:nvPr/>
          </p:nvSpPr>
          <p:spPr>
            <a:xfrm>
              <a:off x="1949184" y="2568671"/>
              <a:ext cx="379344" cy="416166"/>
            </a:xfrm>
            <a:custGeom>
              <a:avLst/>
              <a:gdLst/>
              <a:ahLst/>
              <a:cxnLst>
                <a:cxn ang="0">
                  <a:pos x="wd2" y="hd2"/>
                </a:cxn>
                <a:cxn ang="5400000">
                  <a:pos x="wd2" y="hd2"/>
                </a:cxn>
                <a:cxn ang="10800000">
                  <a:pos x="wd2" y="hd2"/>
                </a:cxn>
                <a:cxn ang="16200000">
                  <a:pos x="wd2" y="hd2"/>
                </a:cxn>
              </a:cxnLst>
              <a:rect l="0" t="0" r="r" b="b"/>
              <a:pathLst>
                <a:path w="21600" h="21600" extrusionOk="0">
                  <a:moveTo>
                    <a:pt x="10794" y="0"/>
                  </a:moveTo>
                  <a:cubicBezTo>
                    <a:pt x="9574" y="0"/>
                    <a:pt x="8582" y="904"/>
                    <a:pt x="8582" y="2016"/>
                  </a:cubicBezTo>
                  <a:cubicBezTo>
                    <a:pt x="8582" y="2052"/>
                    <a:pt x="8592" y="2085"/>
                    <a:pt x="8594" y="2121"/>
                  </a:cubicBezTo>
                  <a:cubicBezTo>
                    <a:pt x="6551" y="2506"/>
                    <a:pt x="4677" y="3423"/>
                    <a:pt x="3168" y="4799"/>
                  </a:cubicBezTo>
                  <a:cubicBezTo>
                    <a:pt x="1128" y="6658"/>
                    <a:pt x="0" y="9132"/>
                    <a:pt x="0" y="11761"/>
                  </a:cubicBezTo>
                  <a:cubicBezTo>
                    <a:pt x="0" y="14390"/>
                    <a:pt x="1128" y="16864"/>
                    <a:pt x="3168" y="18723"/>
                  </a:cubicBezTo>
                  <a:cubicBezTo>
                    <a:pt x="5207" y="20582"/>
                    <a:pt x="7910" y="21600"/>
                    <a:pt x="10794" y="21600"/>
                  </a:cubicBezTo>
                  <a:cubicBezTo>
                    <a:pt x="13679" y="21600"/>
                    <a:pt x="16392" y="20582"/>
                    <a:pt x="18432" y="18723"/>
                  </a:cubicBezTo>
                  <a:cubicBezTo>
                    <a:pt x="20472" y="16864"/>
                    <a:pt x="21600" y="14390"/>
                    <a:pt x="21600" y="11761"/>
                  </a:cubicBezTo>
                  <a:cubicBezTo>
                    <a:pt x="21600" y="9132"/>
                    <a:pt x="20472" y="6658"/>
                    <a:pt x="18432" y="4799"/>
                  </a:cubicBezTo>
                  <a:cubicBezTo>
                    <a:pt x="16923" y="3423"/>
                    <a:pt x="15049" y="2506"/>
                    <a:pt x="13006" y="2121"/>
                  </a:cubicBezTo>
                  <a:cubicBezTo>
                    <a:pt x="13008" y="2086"/>
                    <a:pt x="13006" y="2052"/>
                    <a:pt x="13006" y="2016"/>
                  </a:cubicBezTo>
                  <a:cubicBezTo>
                    <a:pt x="13006" y="904"/>
                    <a:pt x="12014" y="0"/>
                    <a:pt x="10794" y="0"/>
                  </a:cubicBezTo>
                  <a:close/>
                  <a:moveTo>
                    <a:pt x="10794" y="672"/>
                  </a:moveTo>
                  <a:cubicBezTo>
                    <a:pt x="11605" y="672"/>
                    <a:pt x="12265" y="1267"/>
                    <a:pt x="12269" y="2006"/>
                  </a:cubicBezTo>
                  <a:cubicBezTo>
                    <a:pt x="11784" y="1946"/>
                    <a:pt x="11292" y="1922"/>
                    <a:pt x="10794" y="1922"/>
                  </a:cubicBezTo>
                  <a:cubicBezTo>
                    <a:pt x="10297" y="1922"/>
                    <a:pt x="9804" y="1946"/>
                    <a:pt x="9320" y="2006"/>
                  </a:cubicBezTo>
                  <a:cubicBezTo>
                    <a:pt x="9323" y="1267"/>
                    <a:pt x="9983" y="672"/>
                    <a:pt x="10794" y="672"/>
                  </a:cubicBezTo>
                  <a:close/>
                  <a:moveTo>
                    <a:pt x="10426" y="2594"/>
                  </a:moveTo>
                  <a:lnTo>
                    <a:pt x="10426" y="4032"/>
                  </a:lnTo>
                  <a:lnTo>
                    <a:pt x="11163" y="4032"/>
                  </a:lnTo>
                  <a:lnTo>
                    <a:pt x="11163" y="2594"/>
                  </a:lnTo>
                  <a:cubicBezTo>
                    <a:pt x="13712" y="2677"/>
                    <a:pt x="16100" y="3619"/>
                    <a:pt x="17914" y="5271"/>
                  </a:cubicBezTo>
                  <a:cubicBezTo>
                    <a:pt x="19727" y="6924"/>
                    <a:pt x="20760" y="9102"/>
                    <a:pt x="20851" y="11425"/>
                  </a:cubicBezTo>
                  <a:lnTo>
                    <a:pt x="19273" y="11425"/>
                  </a:lnTo>
                  <a:lnTo>
                    <a:pt x="19273" y="12097"/>
                  </a:lnTo>
                  <a:lnTo>
                    <a:pt x="20851" y="12097"/>
                  </a:lnTo>
                  <a:cubicBezTo>
                    <a:pt x="20760" y="14420"/>
                    <a:pt x="19727" y="16598"/>
                    <a:pt x="17914" y="18250"/>
                  </a:cubicBezTo>
                  <a:cubicBezTo>
                    <a:pt x="16100" y="19903"/>
                    <a:pt x="13712" y="20845"/>
                    <a:pt x="11163" y="20928"/>
                  </a:cubicBezTo>
                  <a:lnTo>
                    <a:pt x="11163" y="19489"/>
                  </a:lnTo>
                  <a:lnTo>
                    <a:pt x="10426" y="19489"/>
                  </a:lnTo>
                  <a:lnTo>
                    <a:pt x="10426" y="20928"/>
                  </a:lnTo>
                  <a:cubicBezTo>
                    <a:pt x="7876" y="20845"/>
                    <a:pt x="5499" y="19903"/>
                    <a:pt x="3686" y="18250"/>
                  </a:cubicBezTo>
                  <a:cubicBezTo>
                    <a:pt x="1873" y="16598"/>
                    <a:pt x="840" y="14420"/>
                    <a:pt x="749" y="12097"/>
                  </a:cubicBezTo>
                  <a:lnTo>
                    <a:pt x="2316" y="12097"/>
                  </a:lnTo>
                  <a:lnTo>
                    <a:pt x="2316" y="11425"/>
                  </a:lnTo>
                  <a:lnTo>
                    <a:pt x="749" y="11425"/>
                  </a:lnTo>
                  <a:cubicBezTo>
                    <a:pt x="840" y="9102"/>
                    <a:pt x="1873" y="6924"/>
                    <a:pt x="3686" y="5271"/>
                  </a:cubicBezTo>
                  <a:cubicBezTo>
                    <a:pt x="5499" y="3619"/>
                    <a:pt x="7876" y="2677"/>
                    <a:pt x="10426" y="2594"/>
                  </a:cubicBezTo>
                  <a:close/>
                  <a:moveTo>
                    <a:pt x="15310" y="6720"/>
                  </a:moveTo>
                  <a:lnTo>
                    <a:pt x="8306" y="9409"/>
                  </a:lnTo>
                  <a:lnTo>
                    <a:pt x="8110" y="9598"/>
                  </a:lnTo>
                  <a:lnTo>
                    <a:pt x="5530" y="15646"/>
                  </a:lnTo>
                  <a:lnTo>
                    <a:pt x="6002" y="16077"/>
                  </a:lnTo>
                  <a:cubicBezTo>
                    <a:pt x="6002" y="16077"/>
                    <a:pt x="12637" y="13724"/>
                    <a:pt x="12637" y="13724"/>
                  </a:cubicBezTo>
                  <a:lnTo>
                    <a:pt x="12845" y="13546"/>
                  </a:lnTo>
                  <a:lnTo>
                    <a:pt x="15794" y="7161"/>
                  </a:lnTo>
                  <a:lnTo>
                    <a:pt x="15310" y="6720"/>
                  </a:lnTo>
                  <a:close/>
                  <a:moveTo>
                    <a:pt x="14769" y="7655"/>
                  </a:moveTo>
                  <a:cubicBezTo>
                    <a:pt x="14769" y="7655"/>
                    <a:pt x="12384" y="12821"/>
                    <a:pt x="12384" y="12821"/>
                  </a:cubicBezTo>
                  <a:lnTo>
                    <a:pt x="9101" y="9839"/>
                  </a:lnTo>
                  <a:lnTo>
                    <a:pt x="14769" y="7655"/>
                  </a:lnTo>
                  <a:close/>
                  <a:moveTo>
                    <a:pt x="8594" y="10322"/>
                  </a:moveTo>
                  <a:lnTo>
                    <a:pt x="11854" y="13283"/>
                  </a:lnTo>
                  <a:lnTo>
                    <a:pt x="6520" y="15174"/>
                  </a:lnTo>
                  <a:cubicBezTo>
                    <a:pt x="6520" y="15174"/>
                    <a:pt x="8594" y="10322"/>
                    <a:pt x="8594" y="10322"/>
                  </a:cubicBezTo>
                  <a:close/>
                </a:path>
              </a:pathLst>
            </a:custGeom>
            <a:solidFill>
              <a:schemeClr val="bg1"/>
            </a:solidFill>
            <a:ln w="12700" cap="flat">
              <a:noFill/>
              <a:miter lim="400000"/>
            </a:ln>
            <a:effectLst/>
          </p:spPr>
          <p:txBody>
            <a:bodyPr anchor="ctr"/>
            <a:lstStyle/>
            <a:p>
              <a:pPr algn="ctr"/>
              <a:endParaRPr/>
            </a:p>
          </p:txBody>
        </p:sp>
        <p:sp>
          <p:nvSpPr>
            <p:cNvPr id="13" name="文本框 14"/>
            <p:cNvSpPr txBox="1"/>
            <p:nvPr/>
          </p:nvSpPr>
          <p:spPr>
            <a:xfrm>
              <a:off x="1785671" y="1682806"/>
              <a:ext cx="700099" cy="400110"/>
            </a:xfrm>
            <a:prstGeom prst="rect">
              <a:avLst/>
            </a:prstGeom>
            <a:noFill/>
          </p:spPr>
          <p:txBody>
            <a:bodyPr wrap="square">
              <a:normAutofit fontScale="77500" lnSpcReduction="20000"/>
            </a:bodyPr>
            <a:lstStyle/>
            <a:p>
              <a:pPr algn="ctr"/>
              <a:r>
                <a:rPr lang="en-US" sz="3200">
                  <a:solidFill>
                    <a:schemeClr val="accent1">
                      <a:lumMod val="100000"/>
                    </a:schemeClr>
                  </a:solidFill>
                  <a:latin typeface="Impact" panose="020B0806030902050204" pitchFamily="34" charset="0"/>
                </a:rPr>
                <a:t>01</a:t>
              </a:r>
            </a:p>
          </p:txBody>
        </p:sp>
        <p:sp>
          <p:nvSpPr>
            <p:cNvPr id="14" name="文本框 15"/>
            <p:cNvSpPr txBox="1"/>
            <p:nvPr/>
          </p:nvSpPr>
          <p:spPr>
            <a:xfrm>
              <a:off x="900243" y="4075387"/>
              <a:ext cx="2470954" cy="793773"/>
            </a:xfrm>
            <a:prstGeom prst="rect">
              <a:avLst/>
            </a:prstGeom>
            <a:noFill/>
          </p:spPr>
          <p:txBody>
            <a:bodyPr wrap="square" anchor="ctr">
              <a:normAutofit/>
            </a:bodyPr>
            <a:lstStyle/>
            <a:p>
              <a:pPr algn="ctr">
                <a:lnSpc>
                  <a:spcPct val="120000"/>
                </a:lnSpc>
              </a:pPr>
              <a:r>
                <a:rPr lang="zh-CN" altLang="en-US" sz="1200" dirty="0" smtClean="0"/>
                <a:t>点击此处更换文本点击此处更换文本点击此处更换文本点击此处更换文本</a:t>
              </a:r>
              <a:endParaRPr sz="1200" dirty="0"/>
            </a:p>
          </p:txBody>
        </p:sp>
        <p:sp>
          <p:nvSpPr>
            <p:cNvPr id="15" name="文本框 16"/>
            <p:cNvSpPr txBox="1"/>
            <p:nvPr/>
          </p:nvSpPr>
          <p:spPr>
            <a:xfrm>
              <a:off x="1158457" y="3659384"/>
              <a:ext cx="1962890" cy="253916"/>
            </a:xfrm>
            <a:prstGeom prst="rect">
              <a:avLst/>
            </a:prstGeom>
            <a:noFill/>
          </p:spPr>
          <p:txBody>
            <a:bodyPr wrap="none" lIns="0" tIns="0" rIns="0" bIns="0">
              <a:noAutofit/>
            </a:bodyPr>
            <a:lstStyle/>
            <a:p>
              <a:pPr algn="ctr">
                <a:lnSpc>
                  <a:spcPct val="120000"/>
                </a:lnSpc>
              </a:pPr>
              <a:r>
                <a:rPr lang="zh-CN" altLang="en-US" sz="1400" b="1" dirty="0">
                  <a:solidFill>
                    <a:schemeClr val="accent1">
                      <a:lumMod val="100000"/>
                    </a:schemeClr>
                  </a:solidFill>
                </a:rPr>
                <a:t>输入标题文本</a:t>
              </a:r>
            </a:p>
          </p:txBody>
        </p:sp>
      </p:grpSp>
      <p:grpSp>
        <p:nvGrpSpPr>
          <p:cNvPr id="25" name="千图PPT彼岸天：ID 8661124库_组合 24"/>
          <p:cNvGrpSpPr/>
          <p:nvPr>
            <p:custDataLst>
              <p:tags r:id="rId3"/>
            </p:custDataLst>
          </p:nvPr>
        </p:nvGrpSpPr>
        <p:grpSpPr>
          <a:xfrm>
            <a:off x="3397679" y="1682806"/>
            <a:ext cx="2470954" cy="3186354"/>
            <a:chOff x="3397679" y="1682806"/>
            <a:chExt cx="2470954" cy="3186354"/>
          </a:xfrm>
        </p:grpSpPr>
        <p:sp>
          <p:nvSpPr>
            <p:cNvPr id="7" name="椭圆 6"/>
            <p:cNvSpPr/>
            <p:nvPr/>
          </p:nvSpPr>
          <p:spPr>
            <a:xfrm>
              <a:off x="4067569" y="2207411"/>
              <a:ext cx="1138686" cy="1138686"/>
            </a:xfrm>
            <a:prstGeom prst="ellipse">
              <a:avLst/>
            </a:prstGeom>
            <a:solidFill>
              <a:schemeClr val="accent2">
                <a:lumMod val="100000"/>
              </a:schemeClr>
            </a:solidFill>
            <a:ln w="57150" cap="flat">
              <a:solidFill>
                <a:schemeClr val="bg1"/>
              </a:solidFill>
              <a:prstDash val="solid"/>
              <a:miter lim="400000"/>
            </a:ln>
            <a:effectLst/>
          </p:spPr>
          <p:txBody>
            <a:bodyPr anchor="ctr"/>
            <a:lstStyle/>
            <a:p>
              <a:pPr algn="ctr"/>
              <a:endParaRPr/>
            </a:p>
          </p:txBody>
        </p:sp>
        <p:sp>
          <p:nvSpPr>
            <p:cNvPr id="8" name="任意多边形: 形状 7"/>
            <p:cNvSpPr/>
            <p:nvPr/>
          </p:nvSpPr>
          <p:spPr>
            <a:xfrm>
              <a:off x="4450182" y="2590024"/>
              <a:ext cx="373460" cy="373459"/>
            </a:xfrm>
            <a:custGeom>
              <a:avLst/>
              <a:gdLst/>
              <a:ahLst/>
              <a:cxnLst>
                <a:cxn ang="0">
                  <a:pos x="wd2" y="hd2"/>
                </a:cxn>
                <a:cxn ang="5400000">
                  <a:pos x="wd2" y="hd2"/>
                </a:cxn>
                <a:cxn ang="10800000">
                  <a:pos x="wd2" y="hd2"/>
                </a:cxn>
                <a:cxn ang="16200000">
                  <a:pos x="wd2" y="hd2"/>
                </a:cxn>
              </a:cxnLst>
              <a:rect l="0" t="0" r="r" b="b"/>
              <a:pathLst>
                <a:path w="21600" h="21600" extrusionOk="0">
                  <a:moveTo>
                    <a:pt x="7042" y="671"/>
                  </a:moveTo>
                  <a:cubicBezTo>
                    <a:pt x="10555" y="671"/>
                    <a:pt x="13413" y="3529"/>
                    <a:pt x="13413" y="7042"/>
                  </a:cubicBezTo>
                  <a:cubicBezTo>
                    <a:pt x="13413" y="10555"/>
                    <a:pt x="10555" y="13413"/>
                    <a:pt x="7042" y="13413"/>
                  </a:cubicBezTo>
                  <a:cubicBezTo>
                    <a:pt x="3529" y="13413"/>
                    <a:pt x="671" y="10555"/>
                    <a:pt x="671" y="7042"/>
                  </a:cubicBezTo>
                  <a:cubicBezTo>
                    <a:pt x="671" y="3529"/>
                    <a:pt x="3529" y="671"/>
                    <a:pt x="7042" y="671"/>
                  </a:cubicBezTo>
                  <a:close/>
                  <a:moveTo>
                    <a:pt x="20652" y="19114"/>
                  </a:moveTo>
                  <a:lnTo>
                    <a:pt x="19114" y="20652"/>
                  </a:lnTo>
                  <a:lnTo>
                    <a:pt x="13217" y="14755"/>
                  </a:lnTo>
                  <a:lnTo>
                    <a:pt x="14755" y="13217"/>
                  </a:lnTo>
                  <a:cubicBezTo>
                    <a:pt x="14755" y="13217"/>
                    <a:pt x="20652" y="19114"/>
                    <a:pt x="20652" y="19114"/>
                  </a:cubicBezTo>
                  <a:close/>
                  <a:moveTo>
                    <a:pt x="7042" y="14084"/>
                  </a:moveTo>
                  <a:cubicBezTo>
                    <a:pt x="8863" y="14084"/>
                    <a:pt x="10519" y="13383"/>
                    <a:pt x="11771" y="12245"/>
                  </a:cubicBezTo>
                  <a:lnTo>
                    <a:pt x="13274" y="13749"/>
                  </a:lnTo>
                  <a:lnTo>
                    <a:pt x="12268" y="14755"/>
                  </a:lnTo>
                  <a:lnTo>
                    <a:pt x="19114" y="21600"/>
                  </a:lnTo>
                  <a:lnTo>
                    <a:pt x="21600" y="19114"/>
                  </a:lnTo>
                  <a:lnTo>
                    <a:pt x="14755" y="12268"/>
                  </a:lnTo>
                  <a:lnTo>
                    <a:pt x="13749" y="13274"/>
                  </a:lnTo>
                  <a:lnTo>
                    <a:pt x="12245" y="11771"/>
                  </a:lnTo>
                  <a:cubicBezTo>
                    <a:pt x="13383" y="10519"/>
                    <a:pt x="14084" y="8863"/>
                    <a:pt x="14084" y="7042"/>
                  </a:cubicBezTo>
                  <a:cubicBezTo>
                    <a:pt x="14084" y="3159"/>
                    <a:pt x="10925" y="0"/>
                    <a:pt x="7042" y="0"/>
                  </a:cubicBezTo>
                  <a:cubicBezTo>
                    <a:pt x="3159" y="0"/>
                    <a:pt x="0" y="3159"/>
                    <a:pt x="0" y="7042"/>
                  </a:cubicBezTo>
                  <a:cubicBezTo>
                    <a:pt x="0" y="10925"/>
                    <a:pt x="3159" y="14084"/>
                    <a:pt x="7042" y="14084"/>
                  </a:cubicBezTo>
                  <a:close/>
                </a:path>
              </a:pathLst>
            </a:custGeom>
            <a:solidFill>
              <a:schemeClr val="bg1"/>
            </a:solidFill>
            <a:ln w="12700" cap="flat">
              <a:noFill/>
              <a:miter lim="400000"/>
            </a:ln>
            <a:effectLst/>
          </p:spPr>
          <p:txBody>
            <a:bodyPr anchor="ctr"/>
            <a:lstStyle/>
            <a:p>
              <a:pPr algn="ctr"/>
              <a:endParaRPr/>
            </a:p>
          </p:txBody>
        </p:sp>
        <p:sp>
          <p:nvSpPr>
            <p:cNvPr id="16" name="文本框 17"/>
            <p:cNvSpPr txBox="1"/>
            <p:nvPr/>
          </p:nvSpPr>
          <p:spPr>
            <a:xfrm>
              <a:off x="4188057" y="1682806"/>
              <a:ext cx="890198" cy="400110"/>
            </a:xfrm>
            <a:prstGeom prst="rect">
              <a:avLst/>
            </a:prstGeom>
            <a:noFill/>
          </p:spPr>
          <p:txBody>
            <a:bodyPr wrap="square">
              <a:normAutofit fontScale="77500" lnSpcReduction="20000"/>
            </a:bodyPr>
            <a:lstStyle/>
            <a:p>
              <a:pPr algn="ctr"/>
              <a:r>
                <a:rPr lang="en-US" sz="3200">
                  <a:solidFill>
                    <a:schemeClr val="accent2">
                      <a:lumMod val="100000"/>
                    </a:schemeClr>
                  </a:solidFill>
                  <a:latin typeface="Impact" panose="020B0806030902050204" pitchFamily="34" charset="0"/>
                </a:rPr>
                <a:t>02</a:t>
              </a:r>
            </a:p>
          </p:txBody>
        </p:sp>
        <p:sp>
          <p:nvSpPr>
            <p:cNvPr id="17" name="文本框 18"/>
            <p:cNvSpPr txBox="1"/>
            <p:nvPr/>
          </p:nvSpPr>
          <p:spPr>
            <a:xfrm>
              <a:off x="3397679" y="4075387"/>
              <a:ext cx="2470954" cy="793773"/>
            </a:xfrm>
            <a:prstGeom prst="rect">
              <a:avLst/>
            </a:prstGeom>
            <a:noFill/>
          </p:spPr>
          <p:txBody>
            <a:bodyPr wrap="square" anchor="ctr">
              <a:normAutofit/>
            </a:bodyPr>
            <a:lstStyle/>
            <a:p>
              <a:pPr algn="ctr">
                <a:lnSpc>
                  <a:spcPct val="120000"/>
                </a:lnSpc>
              </a:pPr>
              <a:r>
                <a:rPr lang="zh-CN" altLang="en-US" sz="1200" dirty="0" smtClean="0"/>
                <a:t>点击此处更换文本点击此处更换文本点击此处更换文本点击此处更换文本</a:t>
              </a:r>
              <a:endParaRPr sz="1200" dirty="0"/>
            </a:p>
          </p:txBody>
        </p:sp>
        <p:sp>
          <p:nvSpPr>
            <p:cNvPr id="18" name="文本框 19"/>
            <p:cNvSpPr txBox="1"/>
            <p:nvPr/>
          </p:nvSpPr>
          <p:spPr>
            <a:xfrm>
              <a:off x="3655892" y="3659384"/>
              <a:ext cx="1962890" cy="253916"/>
            </a:xfrm>
            <a:prstGeom prst="rect">
              <a:avLst/>
            </a:prstGeom>
            <a:noFill/>
          </p:spPr>
          <p:txBody>
            <a:bodyPr wrap="none" lIns="0" tIns="0" rIns="0" bIns="0">
              <a:noAutofit/>
            </a:bodyPr>
            <a:lstStyle/>
            <a:p>
              <a:pPr algn="ctr">
                <a:lnSpc>
                  <a:spcPct val="120000"/>
                </a:lnSpc>
              </a:pPr>
              <a:r>
                <a:rPr lang="zh-CN" altLang="en-US" sz="1400" b="1" dirty="0">
                  <a:solidFill>
                    <a:schemeClr val="accent2">
                      <a:lumMod val="100000"/>
                    </a:schemeClr>
                  </a:solidFill>
                </a:rPr>
                <a:t>输入标题文本</a:t>
              </a:r>
            </a:p>
          </p:txBody>
        </p:sp>
      </p:grpSp>
      <p:grpSp>
        <p:nvGrpSpPr>
          <p:cNvPr id="26" name="千图PPT彼岸天：ID 8661124库_组合 25"/>
          <p:cNvGrpSpPr/>
          <p:nvPr>
            <p:custDataLst>
              <p:tags r:id="rId4"/>
            </p:custDataLst>
          </p:nvPr>
        </p:nvGrpSpPr>
        <p:grpSpPr>
          <a:xfrm>
            <a:off x="5885705" y="1682806"/>
            <a:ext cx="2470954" cy="3186354"/>
            <a:chOff x="5885705" y="1682806"/>
            <a:chExt cx="2470954" cy="3186354"/>
          </a:xfrm>
        </p:grpSpPr>
        <p:sp>
          <p:nvSpPr>
            <p:cNvPr id="5" name="椭圆 4"/>
            <p:cNvSpPr/>
            <p:nvPr/>
          </p:nvSpPr>
          <p:spPr>
            <a:xfrm>
              <a:off x="6565625" y="2207411"/>
              <a:ext cx="1138686" cy="1138686"/>
            </a:xfrm>
            <a:prstGeom prst="ellipse">
              <a:avLst/>
            </a:prstGeom>
            <a:solidFill>
              <a:schemeClr val="accent3">
                <a:lumMod val="100000"/>
              </a:schemeClr>
            </a:solidFill>
            <a:ln w="57150" cap="flat">
              <a:solidFill>
                <a:schemeClr val="bg1"/>
              </a:solidFill>
              <a:prstDash val="solid"/>
              <a:miter lim="400000"/>
            </a:ln>
            <a:effectLst/>
          </p:spPr>
          <p:txBody>
            <a:bodyPr anchor="ctr"/>
            <a:lstStyle/>
            <a:p>
              <a:pPr algn="ctr"/>
              <a:endParaRPr/>
            </a:p>
          </p:txBody>
        </p:sp>
        <p:sp>
          <p:nvSpPr>
            <p:cNvPr id="6" name="任意多边形: 形状 5"/>
            <p:cNvSpPr/>
            <p:nvPr/>
          </p:nvSpPr>
          <p:spPr>
            <a:xfrm>
              <a:off x="6992549" y="2590024"/>
              <a:ext cx="284836" cy="373460"/>
            </a:xfrm>
            <a:custGeom>
              <a:avLst/>
              <a:gdLst/>
              <a:ahLst/>
              <a:cxnLst>
                <a:cxn ang="0">
                  <a:pos x="wd2" y="hd2"/>
                </a:cxn>
                <a:cxn ang="5400000">
                  <a:pos x="wd2" y="hd2"/>
                </a:cxn>
                <a:cxn ang="10800000">
                  <a:pos x="wd2" y="hd2"/>
                </a:cxn>
                <a:cxn ang="16200000">
                  <a:pos x="wd2" y="hd2"/>
                </a:cxn>
              </a:cxnLst>
              <a:rect l="0" t="0" r="r" b="b"/>
              <a:pathLst>
                <a:path w="21600" h="21600" extrusionOk="0">
                  <a:moveTo>
                    <a:pt x="9210" y="0"/>
                  </a:moveTo>
                  <a:lnTo>
                    <a:pt x="9210" y="675"/>
                  </a:lnTo>
                  <a:cubicBezTo>
                    <a:pt x="15339" y="675"/>
                    <a:pt x="20715" y="4775"/>
                    <a:pt x="20715" y="9450"/>
                  </a:cubicBezTo>
                  <a:cubicBezTo>
                    <a:pt x="20715" y="14125"/>
                    <a:pt x="15339" y="18225"/>
                    <a:pt x="9210" y="18225"/>
                  </a:cubicBezTo>
                  <a:cubicBezTo>
                    <a:pt x="5110" y="18225"/>
                    <a:pt x="3813" y="17021"/>
                    <a:pt x="3803" y="17012"/>
                  </a:cubicBezTo>
                  <a:lnTo>
                    <a:pt x="3098" y="17413"/>
                  </a:lnTo>
                  <a:cubicBezTo>
                    <a:pt x="3155" y="17472"/>
                    <a:pt x="4529" y="18800"/>
                    <a:pt x="8767" y="18889"/>
                  </a:cubicBezTo>
                  <a:lnTo>
                    <a:pt x="8767" y="20925"/>
                  </a:lnTo>
                  <a:lnTo>
                    <a:pt x="4785" y="20925"/>
                  </a:lnTo>
                  <a:lnTo>
                    <a:pt x="4785" y="21600"/>
                  </a:lnTo>
                  <a:lnTo>
                    <a:pt x="8767" y="21600"/>
                  </a:lnTo>
                  <a:lnTo>
                    <a:pt x="9652" y="21600"/>
                  </a:lnTo>
                  <a:lnTo>
                    <a:pt x="13635" y="21600"/>
                  </a:lnTo>
                  <a:lnTo>
                    <a:pt x="13635" y="20925"/>
                  </a:lnTo>
                  <a:lnTo>
                    <a:pt x="9652" y="20925"/>
                  </a:lnTo>
                  <a:lnTo>
                    <a:pt x="9652" y="18889"/>
                  </a:lnTo>
                  <a:cubicBezTo>
                    <a:pt x="16066" y="18698"/>
                    <a:pt x="21600" y="14371"/>
                    <a:pt x="21600" y="9450"/>
                  </a:cubicBezTo>
                  <a:cubicBezTo>
                    <a:pt x="21600" y="4416"/>
                    <a:pt x="15810" y="0"/>
                    <a:pt x="9210" y="0"/>
                  </a:cubicBezTo>
                  <a:close/>
                  <a:moveTo>
                    <a:pt x="9293" y="2363"/>
                  </a:moveTo>
                  <a:cubicBezTo>
                    <a:pt x="4168" y="2363"/>
                    <a:pt x="0" y="5542"/>
                    <a:pt x="0" y="9450"/>
                  </a:cubicBezTo>
                  <a:cubicBezTo>
                    <a:pt x="0" y="13358"/>
                    <a:pt x="4168" y="16537"/>
                    <a:pt x="9293" y="16537"/>
                  </a:cubicBezTo>
                  <a:cubicBezTo>
                    <a:pt x="14417" y="16537"/>
                    <a:pt x="18585" y="13358"/>
                    <a:pt x="18585" y="9450"/>
                  </a:cubicBezTo>
                  <a:cubicBezTo>
                    <a:pt x="18585" y="5542"/>
                    <a:pt x="14417" y="2363"/>
                    <a:pt x="9293" y="2363"/>
                  </a:cubicBezTo>
                  <a:close/>
                  <a:moveTo>
                    <a:pt x="9293" y="3038"/>
                  </a:moveTo>
                  <a:cubicBezTo>
                    <a:pt x="13929" y="3038"/>
                    <a:pt x="17700" y="5914"/>
                    <a:pt x="17700" y="9450"/>
                  </a:cubicBezTo>
                  <a:cubicBezTo>
                    <a:pt x="17700" y="12986"/>
                    <a:pt x="13929" y="15862"/>
                    <a:pt x="9293" y="15862"/>
                  </a:cubicBezTo>
                  <a:cubicBezTo>
                    <a:pt x="4657" y="15862"/>
                    <a:pt x="885" y="12986"/>
                    <a:pt x="885" y="9450"/>
                  </a:cubicBezTo>
                  <a:cubicBezTo>
                    <a:pt x="885" y="5914"/>
                    <a:pt x="4657" y="3038"/>
                    <a:pt x="9293" y="3038"/>
                  </a:cubicBezTo>
                  <a:close/>
                </a:path>
              </a:pathLst>
            </a:custGeom>
            <a:solidFill>
              <a:schemeClr val="bg1"/>
            </a:solidFill>
            <a:ln w="12700" cap="flat">
              <a:noFill/>
              <a:miter lim="400000"/>
            </a:ln>
            <a:effectLst/>
          </p:spPr>
          <p:txBody>
            <a:bodyPr anchor="ctr"/>
            <a:lstStyle/>
            <a:p>
              <a:pPr algn="ctr"/>
              <a:endParaRPr/>
            </a:p>
          </p:txBody>
        </p:sp>
        <p:sp>
          <p:nvSpPr>
            <p:cNvPr id="19" name="文本框 20"/>
            <p:cNvSpPr txBox="1"/>
            <p:nvPr/>
          </p:nvSpPr>
          <p:spPr>
            <a:xfrm>
              <a:off x="6676083" y="1682806"/>
              <a:ext cx="890198" cy="400110"/>
            </a:xfrm>
            <a:prstGeom prst="rect">
              <a:avLst/>
            </a:prstGeom>
            <a:noFill/>
          </p:spPr>
          <p:txBody>
            <a:bodyPr wrap="square">
              <a:normAutofit fontScale="77500" lnSpcReduction="20000"/>
            </a:bodyPr>
            <a:lstStyle/>
            <a:p>
              <a:pPr algn="ctr"/>
              <a:r>
                <a:rPr lang="en-US" sz="3200">
                  <a:solidFill>
                    <a:schemeClr val="accent3">
                      <a:lumMod val="100000"/>
                    </a:schemeClr>
                  </a:solidFill>
                  <a:latin typeface="Impact" panose="020B0806030902050204" pitchFamily="34" charset="0"/>
                </a:rPr>
                <a:t>03</a:t>
              </a:r>
            </a:p>
          </p:txBody>
        </p:sp>
        <p:sp>
          <p:nvSpPr>
            <p:cNvPr id="20" name="文本框 21"/>
            <p:cNvSpPr txBox="1"/>
            <p:nvPr/>
          </p:nvSpPr>
          <p:spPr>
            <a:xfrm>
              <a:off x="5885705" y="4075387"/>
              <a:ext cx="2470954" cy="793773"/>
            </a:xfrm>
            <a:prstGeom prst="rect">
              <a:avLst/>
            </a:prstGeom>
            <a:noFill/>
          </p:spPr>
          <p:txBody>
            <a:bodyPr wrap="square" anchor="ctr">
              <a:normAutofit/>
            </a:bodyPr>
            <a:lstStyle/>
            <a:p>
              <a:pPr algn="ctr">
                <a:lnSpc>
                  <a:spcPct val="120000"/>
                </a:lnSpc>
              </a:pPr>
              <a:r>
                <a:rPr lang="zh-CN" altLang="en-US" sz="1200" dirty="0" smtClean="0"/>
                <a:t>点击此处更换文本点击此处更换文本点击此处更换文本点击此处更换文本</a:t>
              </a:r>
              <a:endParaRPr sz="1200" dirty="0"/>
            </a:p>
          </p:txBody>
        </p:sp>
        <p:sp>
          <p:nvSpPr>
            <p:cNvPr id="21" name="文本框 22"/>
            <p:cNvSpPr txBox="1"/>
            <p:nvPr/>
          </p:nvSpPr>
          <p:spPr>
            <a:xfrm>
              <a:off x="6143919" y="3659384"/>
              <a:ext cx="1962890" cy="253916"/>
            </a:xfrm>
            <a:prstGeom prst="rect">
              <a:avLst/>
            </a:prstGeom>
            <a:noFill/>
          </p:spPr>
          <p:txBody>
            <a:bodyPr wrap="none" lIns="0" tIns="0" rIns="0" bIns="0">
              <a:noAutofit/>
            </a:bodyPr>
            <a:lstStyle/>
            <a:p>
              <a:pPr algn="ctr">
                <a:lnSpc>
                  <a:spcPct val="120000"/>
                </a:lnSpc>
              </a:pPr>
              <a:r>
                <a:rPr lang="zh-CN" altLang="en-US" sz="1400" b="1" dirty="0">
                  <a:solidFill>
                    <a:schemeClr val="accent3">
                      <a:lumMod val="100000"/>
                    </a:schemeClr>
                  </a:solidFill>
                </a:rPr>
                <a:t>输入标题文本</a:t>
              </a:r>
            </a:p>
          </p:txBody>
        </p:sp>
      </p:grpSp>
      <p:grpSp>
        <p:nvGrpSpPr>
          <p:cNvPr id="27" name="千图PPT彼岸天：ID 8661124库_组合 26"/>
          <p:cNvGrpSpPr/>
          <p:nvPr>
            <p:custDataLst>
              <p:tags r:id="rId5"/>
            </p:custDataLst>
          </p:nvPr>
        </p:nvGrpSpPr>
        <p:grpSpPr>
          <a:xfrm>
            <a:off x="8547320" y="1682806"/>
            <a:ext cx="2470954" cy="3186354"/>
            <a:chOff x="8547320" y="1682806"/>
            <a:chExt cx="2470954" cy="3186354"/>
          </a:xfrm>
        </p:grpSpPr>
        <p:sp>
          <p:nvSpPr>
            <p:cNvPr id="11" name="椭圆 10"/>
            <p:cNvSpPr/>
            <p:nvPr/>
          </p:nvSpPr>
          <p:spPr>
            <a:xfrm>
              <a:off x="9213591" y="2207411"/>
              <a:ext cx="1138686" cy="1138686"/>
            </a:xfrm>
            <a:prstGeom prst="ellipse">
              <a:avLst/>
            </a:prstGeom>
            <a:solidFill>
              <a:schemeClr val="accent4">
                <a:lumMod val="100000"/>
              </a:schemeClr>
            </a:solidFill>
            <a:ln w="57150" cap="flat">
              <a:solidFill>
                <a:schemeClr val="bg1"/>
              </a:solidFill>
              <a:prstDash val="solid"/>
              <a:miter lim="400000"/>
            </a:ln>
            <a:effectLst/>
          </p:spPr>
          <p:txBody>
            <a:bodyPr anchor="ctr"/>
            <a:lstStyle/>
            <a:p>
              <a:pPr algn="ctr"/>
              <a:endParaRPr/>
            </a:p>
          </p:txBody>
        </p:sp>
        <p:sp>
          <p:nvSpPr>
            <p:cNvPr id="12" name="任意多边形: 形状 11"/>
            <p:cNvSpPr/>
            <p:nvPr/>
          </p:nvSpPr>
          <p:spPr>
            <a:xfrm>
              <a:off x="9596204" y="2590024"/>
              <a:ext cx="373460" cy="373460"/>
            </a:xfrm>
            <a:custGeom>
              <a:avLst/>
              <a:gdLst/>
              <a:ahLst/>
              <a:cxnLst>
                <a:cxn ang="0">
                  <a:pos x="wd2" y="hd2"/>
                </a:cxn>
                <a:cxn ang="5400000">
                  <a:pos x="wd2" y="hd2"/>
                </a:cxn>
                <a:cxn ang="10800000">
                  <a:pos x="wd2" y="hd2"/>
                </a:cxn>
                <a:cxn ang="16200000">
                  <a:pos x="wd2" y="hd2"/>
                </a:cxn>
              </a:cxnLst>
              <a:rect l="0" t="0" r="r" b="b"/>
              <a:pathLst>
                <a:path w="21600" h="21600" extrusionOk="0">
                  <a:moveTo>
                    <a:pt x="10800" y="0"/>
                  </a:moveTo>
                  <a:lnTo>
                    <a:pt x="10800" y="675"/>
                  </a:lnTo>
                  <a:cubicBezTo>
                    <a:pt x="16383" y="675"/>
                    <a:pt x="20925" y="5217"/>
                    <a:pt x="20925" y="10800"/>
                  </a:cubicBezTo>
                  <a:cubicBezTo>
                    <a:pt x="20925" y="16383"/>
                    <a:pt x="16383" y="20925"/>
                    <a:pt x="10800" y="20925"/>
                  </a:cubicBezTo>
                  <a:cubicBezTo>
                    <a:pt x="5217" y="20925"/>
                    <a:pt x="675" y="16383"/>
                    <a:pt x="675" y="10800"/>
                  </a:cubicBezTo>
                  <a:cubicBezTo>
                    <a:pt x="675" y="8686"/>
                    <a:pt x="1322" y="6664"/>
                    <a:pt x="2542" y="4946"/>
                  </a:cubicBezTo>
                  <a:lnTo>
                    <a:pt x="4050" y="3438"/>
                  </a:lnTo>
                  <a:lnTo>
                    <a:pt x="4050" y="6413"/>
                  </a:lnTo>
                  <a:lnTo>
                    <a:pt x="4725" y="6413"/>
                  </a:lnTo>
                  <a:lnTo>
                    <a:pt x="4725" y="2700"/>
                  </a:lnTo>
                  <a:lnTo>
                    <a:pt x="4388" y="2363"/>
                  </a:lnTo>
                  <a:lnTo>
                    <a:pt x="675" y="2363"/>
                  </a:lnTo>
                  <a:lnTo>
                    <a:pt x="675" y="3038"/>
                  </a:lnTo>
                  <a:lnTo>
                    <a:pt x="3491" y="3038"/>
                  </a:lnTo>
                  <a:lnTo>
                    <a:pt x="2046" y="4482"/>
                  </a:lnTo>
                  <a:lnTo>
                    <a:pt x="2004" y="4525"/>
                  </a:lnTo>
                  <a:cubicBezTo>
                    <a:pt x="691" y="6362"/>
                    <a:pt x="0" y="8535"/>
                    <a:pt x="0" y="10800"/>
                  </a:cubicBezTo>
                  <a:cubicBezTo>
                    <a:pt x="0" y="16755"/>
                    <a:pt x="4845" y="21600"/>
                    <a:pt x="10800" y="21600"/>
                  </a:cubicBezTo>
                  <a:cubicBezTo>
                    <a:pt x="16755" y="21600"/>
                    <a:pt x="21600" y="16755"/>
                    <a:pt x="21600" y="10800"/>
                  </a:cubicBezTo>
                  <a:cubicBezTo>
                    <a:pt x="21600" y="4845"/>
                    <a:pt x="16755" y="0"/>
                    <a:pt x="10800" y="0"/>
                  </a:cubicBezTo>
                  <a:close/>
                  <a:moveTo>
                    <a:pt x="10463" y="1350"/>
                  </a:moveTo>
                  <a:cubicBezTo>
                    <a:pt x="10463" y="1350"/>
                    <a:pt x="10463" y="2700"/>
                    <a:pt x="10463" y="2700"/>
                  </a:cubicBezTo>
                  <a:lnTo>
                    <a:pt x="11137" y="2700"/>
                  </a:lnTo>
                  <a:lnTo>
                    <a:pt x="11137" y="1350"/>
                  </a:lnTo>
                  <a:lnTo>
                    <a:pt x="10463" y="1350"/>
                  </a:lnTo>
                  <a:close/>
                  <a:moveTo>
                    <a:pt x="10463" y="4050"/>
                  </a:moveTo>
                  <a:lnTo>
                    <a:pt x="10463" y="10937"/>
                  </a:lnTo>
                  <a:lnTo>
                    <a:pt x="13595" y="14080"/>
                  </a:lnTo>
                  <a:cubicBezTo>
                    <a:pt x="13595" y="14080"/>
                    <a:pt x="14080" y="13595"/>
                    <a:pt x="14080" y="13595"/>
                  </a:cubicBezTo>
                  <a:lnTo>
                    <a:pt x="11137" y="10663"/>
                  </a:lnTo>
                  <a:lnTo>
                    <a:pt x="11137" y="4050"/>
                  </a:lnTo>
                  <a:lnTo>
                    <a:pt x="10463" y="4050"/>
                  </a:lnTo>
                  <a:close/>
                  <a:moveTo>
                    <a:pt x="1350" y="10463"/>
                  </a:moveTo>
                  <a:cubicBezTo>
                    <a:pt x="1350" y="10463"/>
                    <a:pt x="1350" y="11137"/>
                    <a:pt x="1350" y="11137"/>
                  </a:cubicBezTo>
                  <a:lnTo>
                    <a:pt x="2700" y="11137"/>
                  </a:lnTo>
                  <a:lnTo>
                    <a:pt x="2700" y="10463"/>
                  </a:lnTo>
                  <a:lnTo>
                    <a:pt x="1350" y="10463"/>
                  </a:lnTo>
                  <a:close/>
                  <a:moveTo>
                    <a:pt x="18900" y="10463"/>
                  </a:moveTo>
                  <a:cubicBezTo>
                    <a:pt x="18900" y="10463"/>
                    <a:pt x="18900" y="11137"/>
                    <a:pt x="18900" y="11137"/>
                  </a:cubicBezTo>
                  <a:lnTo>
                    <a:pt x="20250" y="11137"/>
                  </a:lnTo>
                  <a:lnTo>
                    <a:pt x="20250" y="10463"/>
                  </a:lnTo>
                  <a:lnTo>
                    <a:pt x="18900" y="10463"/>
                  </a:lnTo>
                  <a:close/>
                  <a:moveTo>
                    <a:pt x="10463" y="18900"/>
                  </a:moveTo>
                  <a:cubicBezTo>
                    <a:pt x="10463" y="18900"/>
                    <a:pt x="10463" y="20250"/>
                    <a:pt x="10463" y="20250"/>
                  </a:cubicBezTo>
                  <a:lnTo>
                    <a:pt x="11137" y="20250"/>
                  </a:lnTo>
                  <a:lnTo>
                    <a:pt x="11137" y="18900"/>
                  </a:lnTo>
                  <a:lnTo>
                    <a:pt x="10463" y="18900"/>
                  </a:lnTo>
                  <a:close/>
                </a:path>
              </a:pathLst>
            </a:custGeom>
            <a:solidFill>
              <a:schemeClr val="bg1"/>
            </a:solidFill>
            <a:ln w="12700" cap="flat">
              <a:noFill/>
              <a:miter lim="400000"/>
            </a:ln>
            <a:effectLst/>
          </p:spPr>
          <p:txBody>
            <a:bodyPr anchor="ctr"/>
            <a:lstStyle/>
            <a:p>
              <a:pPr algn="ctr"/>
              <a:endParaRPr/>
            </a:p>
          </p:txBody>
        </p:sp>
        <p:sp>
          <p:nvSpPr>
            <p:cNvPr id="22" name="文本框 23"/>
            <p:cNvSpPr txBox="1"/>
            <p:nvPr/>
          </p:nvSpPr>
          <p:spPr>
            <a:xfrm>
              <a:off x="9337699" y="1682806"/>
              <a:ext cx="890198" cy="400110"/>
            </a:xfrm>
            <a:prstGeom prst="rect">
              <a:avLst/>
            </a:prstGeom>
            <a:noFill/>
          </p:spPr>
          <p:txBody>
            <a:bodyPr wrap="square">
              <a:normAutofit fontScale="77500" lnSpcReduction="20000"/>
            </a:bodyPr>
            <a:lstStyle/>
            <a:p>
              <a:pPr algn="ctr"/>
              <a:r>
                <a:rPr lang="en-US" sz="3200">
                  <a:solidFill>
                    <a:schemeClr val="accent4">
                      <a:lumMod val="100000"/>
                    </a:schemeClr>
                  </a:solidFill>
                  <a:latin typeface="Impact" panose="020B0806030902050204" pitchFamily="34" charset="0"/>
                </a:rPr>
                <a:t>04</a:t>
              </a:r>
            </a:p>
          </p:txBody>
        </p:sp>
        <p:sp>
          <p:nvSpPr>
            <p:cNvPr id="23" name="文本框 24"/>
            <p:cNvSpPr txBox="1"/>
            <p:nvPr/>
          </p:nvSpPr>
          <p:spPr>
            <a:xfrm>
              <a:off x="8547320" y="4075387"/>
              <a:ext cx="2470954" cy="793773"/>
            </a:xfrm>
            <a:prstGeom prst="rect">
              <a:avLst/>
            </a:prstGeom>
            <a:noFill/>
          </p:spPr>
          <p:txBody>
            <a:bodyPr wrap="square" anchor="ctr">
              <a:normAutofit/>
            </a:bodyPr>
            <a:lstStyle/>
            <a:p>
              <a:pPr algn="ctr">
                <a:lnSpc>
                  <a:spcPct val="120000"/>
                </a:lnSpc>
              </a:pPr>
              <a:r>
                <a:rPr lang="zh-CN" altLang="en-US" sz="1200" dirty="0" smtClean="0"/>
                <a:t>点击此处更换文本点击此处更换文本点击此处更换文本点击此处更换文本</a:t>
              </a:r>
              <a:endParaRPr sz="1200" dirty="0"/>
            </a:p>
          </p:txBody>
        </p:sp>
        <p:sp>
          <p:nvSpPr>
            <p:cNvPr id="24" name="文本框 25"/>
            <p:cNvSpPr txBox="1"/>
            <p:nvPr/>
          </p:nvSpPr>
          <p:spPr>
            <a:xfrm>
              <a:off x="8805534" y="3659384"/>
              <a:ext cx="1962890" cy="253916"/>
            </a:xfrm>
            <a:prstGeom prst="rect">
              <a:avLst/>
            </a:prstGeom>
            <a:noFill/>
          </p:spPr>
          <p:txBody>
            <a:bodyPr wrap="none" lIns="0" tIns="0" rIns="0" bIns="0">
              <a:noAutofit/>
            </a:bodyPr>
            <a:lstStyle/>
            <a:p>
              <a:pPr algn="ctr">
                <a:lnSpc>
                  <a:spcPct val="120000"/>
                </a:lnSpc>
              </a:pPr>
              <a:r>
                <a:rPr lang="zh-CN" altLang="en-US" sz="1400" b="1" dirty="0">
                  <a:solidFill>
                    <a:schemeClr val="accent4">
                      <a:lumMod val="100000"/>
                    </a:schemeClr>
                  </a:solidFill>
                </a:rPr>
                <a:t>输入标题文本</a:t>
              </a:r>
            </a:p>
          </p:txBody>
        </p:sp>
      </p:grpSp>
      <p:sp>
        <p:nvSpPr>
          <p:cNvPr id="3" name="文本框 2"/>
          <p:cNvSpPr txBox="1"/>
          <p:nvPr userDrawn="1"/>
        </p:nvSpPr>
        <p:spPr>
          <a:xfrm>
            <a:off x="4216400" y="314990"/>
            <a:ext cx="3416320" cy="716222"/>
          </a:xfrm>
          <a:prstGeom prst="rect">
            <a:avLst/>
          </a:prstGeom>
          <a:noFill/>
        </p:spPr>
        <p:txBody>
          <a:bodyPr wrap="none" rtlCol="0" anchor="ctr">
            <a:spAutoFit/>
          </a:bodyPr>
          <a:lstStyle/>
          <a:p>
            <a:pPr>
              <a:lnSpc>
                <a:spcPct val="120000"/>
              </a:lnSpc>
            </a:pPr>
            <a:r>
              <a:rPr lang="zh-CN" altLang="en-US" sz="3600" dirty="0">
                <a:solidFill>
                  <a:sysClr val="windowText" lastClr="000000"/>
                </a:solidFill>
                <a:latin typeface="方正卡通简体" panose="03000509000000000000" pitchFamily="2" charset="-122"/>
                <a:ea typeface="方正卡通简体" panose="03000509000000000000" pitchFamily="2" charset="-122"/>
              </a:rPr>
              <a:t>请输入您的标题</a:t>
            </a:r>
          </a:p>
        </p:txBody>
      </p:sp>
    </p:spTree>
  </p:cSld>
  <p:clrMapOvr>
    <a:masterClrMapping/>
  </p:clrMapOvr>
  <mc:AlternateContent xmlns:mc="http://schemas.openxmlformats.org/markup-compatibility/2006" xmlns:p14="http://schemas.microsoft.com/office/powerpoint/2010/main">
    <mc:Choice Requires="p14">
      <p:transition spd="slow" p14:dur="1250" advClick="0" advTm="5000">
        <p14:switch dir="r"/>
      </p:transition>
    </mc:Choice>
    <mc:Fallback xmlns="">
      <p:transition spd="slow"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500"/>
                                        <p:tgtEl>
                                          <p:spTgt spid="4"/>
                                        </p:tgtEl>
                                      </p:cBhvr>
                                    </p:animEffect>
                                  </p:childTnLst>
                                </p:cTn>
                              </p:par>
                            </p:childTnLst>
                          </p:cTn>
                        </p:par>
                        <p:par>
                          <p:cTn id="8" fill="hold">
                            <p:stCondLst>
                              <p:cond delay="500"/>
                            </p:stCondLst>
                            <p:childTnLst>
                              <p:par>
                                <p:cTn id="9" presetID="23" presetClass="entr" presetSubtype="16" fill="hold" nodeType="afterEffect">
                                  <p:stCondLst>
                                    <p:cond delay="0"/>
                                  </p:stCondLst>
                                  <p:childTnLst>
                                    <p:set>
                                      <p:cBhvr>
                                        <p:cTn id="10" dur="1" fill="hold">
                                          <p:stCondLst>
                                            <p:cond delay="0"/>
                                          </p:stCondLst>
                                        </p:cTn>
                                        <p:tgtEl>
                                          <p:spTgt spid="2"/>
                                        </p:tgtEl>
                                        <p:attrNameLst>
                                          <p:attrName>style.visibility</p:attrName>
                                        </p:attrNameLst>
                                      </p:cBhvr>
                                      <p:to>
                                        <p:strVal val="visible"/>
                                      </p:to>
                                    </p:set>
                                    <p:anim calcmode="lin" valueType="num">
                                      <p:cBhvr>
                                        <p:cTn id="11" dur="500" fill="hold"/>
                                        <p:tgtEl>
                                          <p:spTgt spid="2"/>
                                        </p:tgtEl>
                                        <p:attrNameLst>
                                          <p:attrName>ppt_w</p:attrName>
                                        </p:attrNameLst>
                                      </p:cBhvr>
                                      <p:tavLst>
                                        <p:tav tm="0">
                                          <p:val>
                                            <p:fltVal val="0"/>
                                          </p:val>
                                        </p:tav>
                                        <p:tav tm="100000">
                                          <p:val>
                                            <p:strVal val="#ppt_w"/>
                                          </p:val>
                                        </p:tav>
                                      </p:tavLst>
                                    </p:anim>
                                    <p:anim calcmode="lin" valueType="num">
                                      <p:cBhvr>
                                        <p:cTn id="12" dur="500" fill="hold"/>
                                        <p:tgtEl>
                                          <p:spTgt spid="2"/>
                                        </p:tgtEl>
                                        <p:attrNameLst>
                                          <p:attrName>ppt_h</p:attrName>
                                        </p:attrNameLst>
                                      </p:cBhvr>
                                      <p:tavLst>
                                        <p:tav tm="0">
                                          <p:val>
                                            <p:fltVal val="0"/>
                                          </p:val>
                                        </p:tav>
                                        <p:tav tm="100000">
                                          <p:val>
                                            <p:strVal val="#ppt_h"/>
                                          </p:val>
                                        </p:tav>
                                      </p:tavLst>
                                    </p:anim>
                                  </p:childTnLst>
                                </p:cTn>
                              </p:par>
                            </p:childTnLst>
                          </p:cTn>
                        </p:par>
                        <p:par>
                          <p:cTn id="13" fill="hold">
                            <p:stCondLst>
                              <p:cond delay="1000"/>
                            </p:stCondLst>
                            <p:childTnLst>
                              <p:par>
                                <p:cTn id="14" presetID="23" presetClass="entr" presetSubtype="16" fill="hold" nodeType="afterEffect">
                                  <p:stCondLst>
                                    <p:cond delay="0"/>
                                  </p:stCondLst>
                                  <p:childTnLst>
                                    <p:set>
                                      <p:cBhvr>
                                        <p:cTn id="15" dur="1" fill="hold">
                                          <p:stCondLst>
                                            <p:cond delay="0"/>
                                          </p:stCondLst>
                                        </p:cTn>
                                        <p:tgtEl>
                                          <p:spTgt spid="25"/>
                                        </p:tgtEl>
                                        <p:attrNameLst>
                                          <p:attrName>style.visibility</p:attrName>
                                        </p:attrNameLst>
                                      </p:cBhvr>
                                      <p:to>
                                        <p:strVal val="visible"/>
                                      </p:to>
                                    </p:set>
                                    <p:anim calcmode="lin" valueType="num">
                                      <p:cBhvr>
                                        <p:cTn id="16" dur="500" fill="hold"/>
                                        <p:tgtEl>
                                          <p:spTgt spid="25"/>
                                        </p:tgtEl>
                                        <p:attrNameLst>
                                          <p:attrName>ppt_w</p:attrName>
                                        </p:attrNameLst>
                                      </p:cBhvr>
                                      <p:tavLst>
                                        <p:tav tm="0">
                                          <p:val>
                                            <p:fltVal val="0"/>
                                          </p:val>
                                        </p:tav>
                                        <p:tav tm="100000">
                                          <p:val>
                                            <p:strVal val="#ppt_w"/>
                                          </p:val>
                                        </p:tav>
                                      </p:tavLst>
                                    </p:anim>
                                    <p:anim calcmode="lin" valueType="num">
                                      <p:cBhvr>
                                        <p:cTn id="17" dur="500" fill="hold"/>
                                        <p:tgtEl>
                                          <p:spTgt spid="25"/>
                                        </p:tgtEl>
                                        <p:attrNameLst>
                                          <p:attrName>ppt_h</p:attrName>
                                        </p:attrNameLst>
                                      </p:cBhvr>
                                      <p:tavLst>
                                        <p:tav tm="0">
                                          <p:val>
                                            <p:fltVal val="0"/>
                                          </p:val>
                                        </p:tav>
                                        <p:tav tm="100000">
                                          <p:val>
                                            <p:strVal val="#ppt_h"/>
                                          </p:val>
                                        </p:tav>
                                      </p:tavLst>
                                    </p:anim>
                                  </p:childTnLst>
                                </p:cTn>
                              </p:par>
                            </p:childTnLst>
                          </p:cTn>
                        </p:par>
                        <p:par>
                          <p:cTn id="18" fill="hold">
                            <p:stCondLst>
                              <p:cond delay="1500"/>
                            </p:stCondLst>
                            <p:childTnLst>
                              <p:par>
                                <p:cTn id="19" presetID="23" presetClass="entr" presetSubtype="16" fill="hold" nodeType="afterEffect">
                                  <p:stCondLst>
                                    <p:cond delay="0"/>
                                  </p:stCondLst>
                                  <p:childTnLst>
                                    <p:set>
                                      <p:cBhvr>
                                        <p:cTn id="20" dur="1" fill="hold">
                                          <p:stCondLst>
                                            <p:cond delay="0"/>
                                          </p:stCondLst>
                                        </p:cTn>
                                        <p:tgtEl>
                                          <p:spTgt spid="26"/>
                                        </p:tgtEl>
                                        <p:attrNameLst>
                                          <p:attrName>style.visibility</p:attrName>
                                        </p:attrNameLst>
                                      </p:cBhvr>
                                      <p:to>
                                        <p:strVal val="visible"/>
                                      </p:to>
                                    </p:set>
                                    <p:anim calcmode="lin" valueType="num">
                                      <p:cBhvr>
                                        <p:cTn id="21" dur="500" fill="hold"/>
                                        <p:tgtEl>
                                          <p:spTgt spid="26"/>
                                        </p:tgtEl>
                                        <p:attrNameLst>
                                          <p:attrName>ppt_w</p:attrName>
                                        </p:attrNameLst>
                                      </p:cBhvr>
                                      <p:tavLst>
                                        <p:tav tm="0">
                                          <p:val>
                                            <p:fltVal val="0"/>
                                          </p:val>
                                        </p:tav>
                                        <p:tav tm="100000">
                                          <p:val>
                                            <p:strVal val="#ppt_w"/>
                                          </p:val>
                                        </p:tav>
                                      </p:tavLst>
                                    </p:anim>
                                    <p:anim calcmode="lin" valueType="num">
                                      <p:cBhvr>
                                        <p:cTn id="22" dur="500" fill="hold"/>
                                        <p:tgtEl>
                                          <p:spTgt spid="26"/>
                                        </p:tgtEl>
                                        <p:attrNameLst>
                                          <p:attrName>ppt_h</p:attrName>
                                        </p:attrNameLst>
                                      </p:cBhvr>
                                      <p:tavLst>
                                        <p:tav tm="0">
                                          <p:val>
                                            <p:fltVal val="0"/>
                                          </p:val>
                                        </p:tav>
                                        <p:tav tm="100000">
                                          <p:val>
                                            <p:strVal val="#ppt_h"/>
                                          </p:val>
                                        </p:tav>
                                      </p:tavLst>
                                    </p:anim>
                                  </p:childTnLst>
                                </p:cTn>
                              </p:par>
                            </p:childTnLst>
                          </p:cTn>
                        </p:par>
                        <p:par>
                          <p:cTn id="23" fill="hold">
                            <p:stCondLst>
                              <p:cond delay="2000"/>
                            </p:stCondLst>
                            <p:childTnLst>
                              <p:par>
                                <p:cTn id="24" presetID="23" presetClass="entr" presetSubtype="16" fill="hold" nodeType="afterEffect">
                                  <p:stCondLst>
                                    <p:cond delay="0"/>
                                  </p:stCondLst>
                                  <p:childTnLst>
                                    <p:set>
                                      <p:cBhvr>
                                        <p:cTn id="25" dur="1" fill="hold">
                                          <p:stCondLst>
                                            <p:cond delay="0"/>
                                          </p:stCondLst>
                                        </p:cTn>
                                        <p:tgtEl>
                                          <p:spTgt spid="27"/>
                                        </p:tgtEl>
                                        <p:attrNameLst>
                                          <p:attrName>style.visibility</p:attrName>
                                        </p:attrNameLst>
                                      </p:cBhvr>
                                      <p:to>
                                        <p:strVal val="visible"/>
                                      </p:to>
                                    </p:set>
                                    <p:anim calcmode="lin" valueType="num">
                                      <p:cBhvr>
                                        <p:cTn id="26" dur="500" fill="hold"/>
                                        <p:tgtEl>
                                          <p:spTgt spid="27"/>
                                        </p:tgtEl>
                                        <p:attrNameLst>
                                          <p:attrName>ppt_w</p:attrName>
                                        </p:attrNameLst>
                                      </p:cBhvr>
                                      <p:tavLst>
                                        <p:tav tm="0">
                                          <p:val>
                                            <p:fltVal val="0"/>
                                          </p:val>
                                        </p:tav>
                                        <p:tav tm="100000">
                                          <p:val>
                                            <p:strVal val="#ppt_w"/>
                                          </p:val>
                                        </p:tav>
                                      </p:tavLst>
                                    </p:anim>
                                    <p:anim calcmode="lin" valueType="num">
                                      <p:cBhvr>
                                        <p:cTn id="27" dur="500" fill="hold"/>
                                        <p:tgtEl>
                                          <p:spTgt spid="27"/>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千图PPT彼岸天：ID 8661124库_组合 1"/>
          <p:cNvGrpSpPr/>
          <p:nvPr>
            <p:custDataLst>
              <p:tags r:id="rId1"/>
            </p:custDataLst>
          </p:nvPr>
        </p:nvGrpSpPr>
        <p:grpSpPr>
          <a:xfrm>
            <a:off x="842275" y="2068563"/>
            <a:ext cx="5109464" cy="1176402"/>
            <a:chOff x="842275" y="2068563"/>
            <a:chExt cx="5109464" cy="1176402"/>
          </a:xfrm>
        </p:grpSpPr>
        <p:grpSp>
          <p:nvGrpSpPr>
            <p:cNvPr id="4" name="组合 3"/>
            <p:cNvGrpSpPr/>
            <p:nvPr/>
          </p:nvGrpSpPr>
          <p:grpSpPr>
            <a:xfrm>
              <a:off x="842275" y="2149406"/>
              <a:ext cx="1570726" cy="1095559"/>
              <a:chOff x="842275" y="2149406"/>
              <a:chExt cx="1570726" cy="1095559"/>
            </a:xfrm>
          </p:grpSpPr>
          <p:cxnSp>
            <p:nvCxnSpPr>
              <p:cNvPr id="35" name="直接连接符 34"/>
              <p:cNvCxnSpPr/>
              <p:nvPr/>
            </p:nvCxnSpPr>
            <p:spPr>
              <a:xfrm>
                <a:off x="1200151" y="2697992"/>
                <a:ext cx="1212850"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6" name="直接连接符 35"/>
              <p:cNvCxnSpPr/>
              <p:nvPr/>
            </p:nvCxnSpPr>
            <p:spPr>
              <a:xfrm>
                <a:off x="2413001" y="2200698"/>
                <a:ext cx="0" cy="994588"/>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nvGrpSpPr>
              <p:cNvPr id="37" name="组合 36"/>
              <p:cNvGrpSpPr/>
              <p:nvPr/>
            </p:nvGrpSpPr>
            <p:grpSpPr>
              <a:xfrm>
                <a:off x="842275" y="2149406"/>
                <a:ext cx="1137039" cy="1095559"/>
                <a:chOff x="785422" y="1990454"/>
                <a:chExt cx="1250743" cy="1205114"/>
              </a:xfrm>
            </p:grpSpPr>
            <p:sp>
              <p:nvSpPr>
                <p:cNvPr id="38" name="椭圆 37"/>
                <p:cNvSpPr/>
                <p:nvPr/>
              </p:nvSpPr>
              <p:spPr>
                <a:xfrm rot="5400000">
                  <a:off x="785422" y="1990454"/>
                  <a:ext cx="1205114" cy="1205114"/>
                </a:xfrm>
                <a:prstGeom prst="ellipse">
                  <a:avLst/>
                </a:prstGeom>
                <a:solidFill>
                  <a:schemeClr val="bg1">
                    <a:lumMod val="65000"/>
                    <a:alpha val="40000"/>
                  </a:schemeClr>
                </a:solidFill>
                <a:ln>
                  <a:noFill/>
                </a:ln>
              </p:spPr>
              <p:txBody>
                <a:bodyPr anchor="ctr"/>
                <a:lstStyle/>
                <a:p>
                  <a:pPr algn="ctr"/>
                  <a:endParaRPr/>
                </a:p>
              </p:txBody>
            </p:sp>
            <p:sp>
              <p:nvSpPr>
                <p:cNvPr id="39" name="任意多边形 6"/>
                <p:cNvSpPr/>
                <p:nvPr/>
              </p:nvSpPr>
              <p:spPr>
                <a:xfrm rot="5400000">
                  <a:off x="955207" y="2018873"/>
                  <a:ext cx="1013641" cy="1148274"/>
                </a:xfrm>
                <a:custGeom>
                  <a:avLst/>
                  <a:gdLst>
                    <a:gd name="connsiteX0" fmla="*/ 0 w 1115005"/>
                    <a:gd name="connsiteY0" fmla="*/ 705599 h 1263101"/>
                    <a:gd name="connsiteX1" fmla="*/ 445146 w 1115005"/>
                    <a:gd name="connsiteY1" fmla="*/ 159423 h 1263101"/>
                    <a:gd name="connsiteX2" fmla="*/ 466271 w 1115005"/>
                    <a:gd name="connsiteY2" fmla="*/ 157293 h 1263101"/>
                    <a:gd name="connsiteX3" fmla="*/ 557501 w 1115005"/>
                    <a:gd name="connsiteY3" fmla="*/ 0 h 1263101"/>
                    <a:gd name="connsiteX4" fmla="*/ 648732 w 1115005"/>
                    <a:gd name="connsiteY4" fmla="*/ 157293 h 1263101"/>
                    <a:gd name="connsiteX5" fmla="*/ 669859 w 1115005"/>
                    <a:gd name="connsiteY5" fmla="*/ 159423 h 1263101"/>
                    <a:gd name="connsiteX6" fmla="*/ 1115005 w 1115005"/>
                    <a:gd name="connsiteY6" fmla="*/ 705599 h 1263101"/>
                    <a:gd name="connsiteX7" fmla="*/ 557503 w 1115005"/>
                    <a:gd name="connsiteY7" fmla="*/ 1263101 h 1263101"/>
                    <a:gd name="connsiteX8" fmla="*/ 0 w 1115005"/>
                    <a:gd name="connsiteY8" fmla="*/ 705599 h 12631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15005" h="1263101">
                      <a:moveTo>
                        <a:pt x="0" y="705599"/>
                      </a:moveTo>
                      <a:cubicBezTo>
                        <a:pt x="0" y="436186"/>
                        <a:pt x="191102" y="211408"/>
                        <a:pt x="445146" y="159423"/>
                      </a:cubicBezTo>
                      <a:lnTo>
                        <a:pt x="466271" y="157293"/>
                      </a:lnTo>
                      <a:lnTo>
                        <a:pt x="557501" y="0"/>
                      </a:lnTo>
                      <a:lnTo>
                        <a:pt x="648732" y="157293"/>
                      </a:lnTo>
                      <a:lnTo>
                        <a:pt x="669859" y="159423"/>
                      </a:lnTo>
                      <a:cubicBezTo>
                        <a:pt x="923903" y="211408"/>
                        <a:pt x="1115005" y="436186"/>
                        <a:pt x="1115005" y="705599"/>
                      </a:cubicBezTo>
                      <a:cubicBezTo>
                        <a:pt x="1115005" y="1013499"/>
                        <a:pt x="865403" y="1263101"/>
                        <a:pt x="557503" y="1263101"/>
                      </a:cubicBezTo>
                      <a:cubicBezTo>
                        <a:pt x="249603" y="1263101"/>
                        <a:pt x="0" y="1013499"/>
                        <a:pt x="0" y="705599"/>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grpSp>
        </p:grpSp>
        <p:sp>
          <p:nvSpPr>
            <p:cNvPr id="5" name="矩形 4"/>
            <p:cNvSpPr/>
            <p:nvPr/>
          </p:nvSpPr>
          <p:spPr>
            <a:xfrm>
              <a:off x="2517576" y="2486306"/>
              <a:ext cx="3434163" cy="582654"/>
            </a:xfrm>
            <a:prstGeom prst="rect">
              <a:avLst/>
            </a:prstGeom>
          </p:spPr>
          <p:txBody>
            <a:bodyPr wrap="square">
              <a:normAutofit lnSpcReduction="10000"/>
            </a:bodyPr>
            <a:lstStyle/>
            <a:p>
              <a:pPr>
                <a:lnSpc>
                  <a:spcPct val="150000"/>
                </a:lnSpc>
                <a:buClr>
                  <a:schemeClr val="tx1">
                    <a:lumMod val="50000"/>
                    <a:lumOff val="50000"/>
                  </a:schemeClr>
                </a:buClr>
              </a:pPr>
              <a:r>
                <a:rPr lang="zh-CN" altLang="en-US" sz="1100" noProof="1" smtClean="0"/>
                <a:t>点击此处更换文本点击此处更换文本点击此处更换文本点击此处更换文本</a:t>
              </a:r>
              <a:endParaRPr sz="1100" noProof="1"/>
            </a:p>
          </p:txBody>
        </p:sp>
        <p:sp>
          <p:nvSpPr>
            <p:cNvPr id="12" name="任意多边形 42"/>
            <p:cNvSpPr/>
            <p:nvPr/>
          </p:nvSpPr>
          <p:spPr>
            <a:xfrm>
              <a:off x="1178181" y="2486306"/>
              <a:ext cx="423746" cy="421756"/>
            </a:xfrm>
            <a:custGeom>
              <a:avLst/>
              <a:gdLst>
                <a:gd name="connsiteX0" fmla="*/ 256117 w 338138"/>
                <a:gd name="connsiteY0" fmla="*/ 200025 h 336550"/>
                <a:gd name="connsiteX1" fmla="*/ 257440 w 338138"/>
                <a:gd name="connsiteY1" fmla="*/ 201324 h 336550"/>
                <a:gd name="connsiteX2" fmla="*/ 258763 w 338138"/>
                <a:gd name="connsiteY2" fmla="*/ 202623 h 336550"/>
                <a:gd name="connsiteX3" fmla="*/ 258763 w 338138"/>
                <a:gd name="connsiteY3" fmla="*/ 203922 h 336550"/>
                <a:gd name="connsiteX4" fmla="*/ 258763 w 338138"/>
                <a:gd name="connsiteY4" fmla="*/ 205221 h 336550"/>
                <a:gd name="connsiteX5" fmla="*/ 258763 w 338138"/>
                <a:gd name="connsiteY5" fmla="*/ 206520 h 336550"/>
                <a:gd name="connsiteX6" fmla="*/ 257440 w 338138"/>
                <a:gd name="connsiteY6" fmla="*/ 207819 h 336550"/>
                <a:gd name="connsiteX7" fmla="*/ 254794 w 338138"/>
                <a:gd name="connsiteY7" fmla="*/ 216911 h 336550"/>
                <a:gd name="connsiteX8" fmla="*/ 246857 w 338138"/>
                <a:gd name="connsiteY8" fmla="*/ 233796 h 336550"/>
                <a:gd name="connsiteX9" fmla="*/ 245534 w 338138"/>
                <a:gd name="connsiteY9" fmla="*/ 240290 h 336550"/>
                <a:gd name="connsiteX10" fmla="*/ 241565 w 338138"/>
                <a:gd name="connsiteY10" fmla="*/ 242888 h 336550"/>
                <a:gd name="connsiteX11" fmla="*/ 237596 w 338138"/>
                <a:gd name="connsiteY11" fmla="*/ 241589 h 336550"/>
                <a:gd name="connsiteX12" fmla="*/ 236273 w 338138"/>
                <a:gd name="connsiteY12" fmla="*/ 238992 h 336550"/>
                <a:gd name="connsiteX13" fmla="*/ 234950 w 338138"/>
                <a:gd name="connsiteY13" fmla="*/ 237693 h 336550"/>
                <a:gd name="connsiteX14" fmla="*/ 236273 w 338138"/>
                <a:gd name="connsiteY14" fmla="*/ 235095 h 336550"/>
                <a:gd name="connsiteX15" fmla="*/ 236273 w 338138"/>
                <a:gd name="connsiteY15" fmla="*/ 233796 h 336550"/>
                <a:gd name="connsiteX16" fmla="*/ 238919 w 338138"/>
                <a:gd name="connsiteY16" fmla="*/ 226003 h 336550"/>
                <a:gd name="connsiteX17" fmla="*/ 238919 w 338138"/>
                <a:gd name="connsiteY17" fmla="*/ 218210 h 336550"/>
                <a:gd name="connsiteX18" fmla="*/ 238919 w 338138"/>
                <a:gd name="connsiteY18" fmla="*/ 216911 h 336550"/>
                <a:gd name="connsiteX19" fmla="*/ 240242 w 338138"/>
                <a:gd name="connsiteY19" fmla="*/ 215612 h 336550"/>
                <a:gd name="connsiteX20" fmla="*/ 240242 w 338138"/>
                <a:gd name="connsiteY20" fmla="*/ 214313 h 336550"/>
                <a:gd name="connsiteX21" fmla="*/ 246857 w 338138"/>
                <a:gd name="connsiteY21" fmla="*/ 210416 h 336550"/>
                <a:gd name="connsiteX22" fmla="*/ 253471 w 338138"/>
                <a:gd name="connsiteY22" fmla="*/ 202623 h 336550"/>
                <a:gd name="connsiteX23" fmla="*/ 253471 w 338138"/>
                <a:gd name="connsiteY23" fmla="*/ 201324 h 336550"/>
                <a:gd name="connsiteX24" fmla="*/ 256117 w 338138"/>
                <a:gd name="connsiteY24" fmla="*/ 200025 h 336550"/>
                <a:gd name="connsiteX25" fmla="*/ 300038 w 338138"/>
                <a:gd name="connsiteY25" fmla="*/ 171450 h 336550"/>
                <a:gd name="connsiteX26" fmla="*/ 301625 w 338138"/>
                <a:gd name="connsiteY26" fmla="*/ 171450 h 336550"/>
                <a:gd name="connsiteX27" fmla="*/ 298450 w 338138"/>
                <a:gd name="connsiteY27" fmla="*/ 176213 h 336550"/>
                <a:gd name="connsiteX28" fmla="*/ 296863 w 338138"/>
                <a:gd name="connsiteY28" fmla="*/ 177800 h 336550"/>
                <a:gd name="connsiteX29" fmla="*/ 295275 w 338138"/>
                <a:gd name="connsiteY29" fmla="*/ 177800 h 336550"/>
                <a:gd name="connsiteX30" fmla="*/ 295275 w 338138"/>
                <a:gd name="connsiteY30" fmla="*/ 176213 h 336550"/>
                <a:gd name="connsiteX31" fmla="*/ 296863 w 338138"/>
                <a:gd name="connsiteY31" fmla="*/ 174625 h 336550"/>
                <a:gd name="connsiteX32" fmla="*/ 298450 w 338138"/>
                <a:gd name="connsiteY32" fmla="*/ 173038 h 336550"/>
                <a:gd name="connsiteX33" fmla="*/ 293688 w 338138"/>
                <a:gd name="connsiteY33" fmla="*/ 171450 h 336550"/>
                <a:gd name="connsiteX34" fmla="*/ 296863 w 338138"/>
                <a:gd name="connsiteY34" fmla="*/ 171450 h 336550"/>
                <a:gd name="connsiteX35" fmla="*/ 293688 w 338138"/>
                <a:gd name="connsiteY35" fmla="*/ 174625 h 336550"/>
                <a:gd name="connsiteX36" fmla="*/ 292100 w 338138"/>
                <a:gd name="connsiteY36" fmla="*/ 174625 h 336550"/>
                <a:gd name="connsiteX37" fmla="*/ 292100 w 338138"/>
                <a:gd name="connsiteY37" fmla="*/ 173038 h 336550"/>
                <a:gd name="connsiteX38" fmla="*/ 303946 w 338138"/>
                <a:gd name="connsiteY38" fmla="*/ 169998 h 336550"/>
                <a:gd name="connsiteX39" fmla="*/ 303457 w 338138"/>
                <a:gd name="connsiteY39" fmla="*/ 173083 h 336550"/>
                <a:gd name="connsiteX40" fmla="*/ 303213 w 338138"/>
                <a:gd name="connsiteY40" fmla="*/ 174625 h 336550"/>
                <a:gd name="connsiteX41" fmla="*/ 303213 w 338138"/>
                <a:gd name="connsiteY41" fmla="*/ 173288 h 336550"/>
                <a:gd name="connsiteX42" fmla="*/ 303213 w 338138"/>
                <a:gd name="connsiteY42" fmla="*/ 171952 h 336550"/>
                <a:gd name="connsiteX43" fmla="*/ 303213 w 338138"/>
                <a:gd name="connsiteY43" fmla="*/ 170615 h 336550"/>
                <a:gd name="connsiteX44" fmla="*/ 288926 w 338138"/>
                <a:gd name="connsiteY44" fmla="*/ 169862 h 336550"/>
                <a:gd name="connsiteX45" fmla="*/ 290513 w 338138"/>
                <a:gd name="connsiteY45" fmla="*/ 169862 h 336550"/>
                <a:gd name="connsiteX46" fmla="*/ 293688 w 338138"/>
                <a:gd name="connsiteY46" fmla="*/ 169862 h 336550"/>
                <a:gd name="connsiteX47" fmla="*/ 293688 w 338138"/>
                <a:gd name="connsiteY47" fmla="*/ 170656 h 336550"/>
                <a:gd name="connsiteX48" fmla="*/ 292101 w 338138"/>
                <a:gd name="connsiteY48" fmla="*/ 171450 h 336550"/>
                <a:gd name="connsiteX49" fmla="*/ 290513 w 338138"/>
                <a:gd name="connsiteY49" fmla="*/ 171450 h 336550"/>
                <a:gd name="connsiteX50" fmla="*/ 288926 w 338138"/>
                <a:gd name="connsiteY50" fmla="*/ 171450 h 336550"/>
                <a:gd name="connsiteX51" fmla="*/ 287338 w 338138"/>
                <a:gd name="connsiteY51" fmla="*/ 170656 h 336550"/>
                <a:gd name="connsiteX52" fmla="*/ 288926 w 338138"/>
                <a:gd name="connsiteY52" fmla="*/ 169862 h 336550"/>
                <a:gd name="connsiteX53" fmla="*/ 304800 w 338138"/>
                <a:gd name="connsiteY53" fmla="*/ 164600 h 336550"/>
                <a:gd name="connsiteX54" fmla="*/ 304800 w 338138"/>
                <a:gd name="connsiteY54" fmla="*/ 165267 h 336550"/>
                <a:gd name="connsiteX55" fmla="*/ 304800 w 338138"/>
                <a:gd name="connsiteY55" fmla="*/ 166604 h 336550"/>
                <a:gd name="connsiteX56" fmla="*/ 304800 w 338138"/>
                <a:gd name="connsiteY56" fmla="*/ 167941 h 336550"/>
                <a:gd name="connsiteX57" fmla="*/ 304800 w 338138"/>
                <a:gd name="connsiteY57" fmla="*/ 169278 h 336550"/>
                <a:gd name="connsiteX58" fmla="*/ 303946 w 338138"/>
                <a:gd name="connsiteY58" fmla="*/ 169998 h 336550"/>
                <a:gd name="connsiteX59" fmla="*/ 301626 w 338138"/>
                <a:gd name="connsiteY59" fmla="*/ 149225 h 336550"/>
                <a:gd name="connsiteX60" fmla="*/ 303213 w 338138"/>
                <a:gd name="connsiteY60" fmla="*/ 149225 h 336550"/>
                <a:gd name="connsiteX61" fmla="*/ 304800 w 338138"/>
                <a:gd name="connsiteY61" fmla="*/ 150562 h 336550"/>
                <a:gd name="connsiteX62" fmla="*/ 304800 w 338138"/>
                <a:gd name="connsiteY62" fmla="*/ 151899 h 336550"/>
                <a:gd name="connsiteX63" fmla="*/ 304800 w 338138"/>
                <a:gd name="connsiteY63" fmla="*/ 154573 h 336550"/>
                <a:gd name="connsiteX64" fmla="*/ 305656 w 338138"/>
                <a:gd name="connsiteY64" fmla="*/ 153133 h 336550"/>
                <a:gd name="connsiteX65" fmla="*/ 306128 w 338138"/>
                <a:gd name="connsiteY65" fmla="*/ 156215 h 336550"/>
                <a:gd name="connsiteX66" fmla="*/ 304800 w 338138"/>
                <a:gd name="connsiteY66" fmla="*/ 164600 h 336550"/>
                <a:gd name="connsiteX67" fmla="*/ 304800 w 338138"/>
                <a:gd name="connsiteY67" fmla="*/ 162594 h 336550"/>
                <a:gd name="connsiteX68" fmla="*/ 304800 w 338138"/>
                <a:gd name="connsiteY68" fmla="*/ 161257 h 336550"/>
                <a:gd name="connsiteX69" fmla="*/ 304800 w 338138"/>
                <a:gd name="connsiteY69" fmla="*/ 159920 h 336550"/>
                <a:gd name="connsiteX70" fmla="*/ 304800 w 338138"/>
                <a:gd name="connsiteY70" fmla="*/ 158583 h 336550"/>
                <a:gd name="connsiteX71" fmla="*/ 303213 w 338138"/>
                <a:gd name="connsiteY71" fmla="*/ 158583 h 336550"/>
                <a:gd name="connsiteX72" fmla="*/ 303213 w 338138"/>
                <a:gd name="connsiteY72" fmla="*/ 157246 h 336550"/>
                <a:gd name="connsiteX73" fmla="*/ 303213 w 338138"/>
                <a:gd name="connsiteY73" fmla="*/ 155909 h 336550"/>
                <a:gd name="connsiteX74" fmla="*/ 303213 w 338138"/>
                <a:gd name="connsiteY74" fmla="*/ 154573 h 336550"/>
                <a:gd name="connsiteX75" fmla="*/ 301625 w 338138"/>
                <a:gd name="connsiteY75" fmla="*/ 154573 h 336550"/>
                <a:gd name="connsiteX76" fmla="*/ 301625 w 338138"/>
                <a:gd name="connsiteY76" fmla="*/ 153236 h 336550"/>
                <a:gd name="connsiteX77" fmla="*/ 301625 w 338138"/>
                <a:gd name="connsiteY77" fmla="*/ 151899 h 336550"/>
                <a:gd name="connsiteX78" fmla="*/ 301625 w 338138"/>
                <a:gd name="connsiteY78" fmla="*/ 150812 h 336550"/>
                <a:gd name="connsiteX79" fmla="*/ 301626 w 338138"/>
                <a:gd name="connsiteY79" fmla="*/ 150813 h 336550"/>
                <a:gd name="connsiteX80" fmla="*/ 301626 w 338138"/>
                <a:gd name="connsiteY80" fmla="*/ 149226 h 336550"/>
                <a:gd name="connsiteX81" fmla="*/ 298450 w 338138"/>
                <a:gd name="connsiteY81" fmla="*/ 147637 h 336550"/>
                <a:gd name="connsiteX82" fmla="*/ 298450 w 338138"/>
                <a:gd name="connsiteY82" fmla="*/ 148907 h 336550"/>
                <a:gd name="connsiteX83" fmla="*/ 298450 w 338138"/>
                <a:gd name="connsiteY83" fmla="*/ 150177 h 336550"/>
                <a:gd name="connsiteX84" fmla="*/ 297180 w 338138"/>
                <a:gd name="connsiteY84" fmla="*/ 150177 h 336550"/>
                <a:gd name="connsiteX85" fmla="*/ 295910 w 338138"/>
                <a:gd name="connsiteY85" fmla="*/ 150177 h 336550"/>
                <a:gd name="connsiteX86" fmla="*/ 294640 w 338138"/>
                <a:gd name="connsiteY86" fmla="*/ 150177 h 336550"/>
                <a:gd name="connsiteX87" fmla="*/ 294640 w 338138"/>
                <a:gd name="connsiteY87" fmla="*/ 152717 h 336550"/>
                <a:gd name="connsiteX88" fmla="*/ 294640 w 338138"/>
                <a:gd name="connsiteY88" fmla="*/ 153987 h 336550"/>
                <a:gd name="connsiteX89" fmla="*/ 295910 w 338138"/>
                <a:gd name="connsiteY89" fmla="*/ 155257 h 336550"/>
                <a:gd name="connsiteX90" fmla="*/ 295910 w 338138"/>
                <a:gd name="connsiteY90" fmla="*/ 153987 h 336550"/>
                <a:gd name="connsiteX91" fmla="*/ 297180 w 338138"/>
                <a:gd name="connsiteY91" fmla="*/ 152717 h 336550"/>
                <a:gd name="connsiteX92" fmla="*/ 297180 w 338138"/>
                <a:gd name="connsiteY92" fmla="*/ 153987 h 336550"/>
                <a:gd name="connsiteX93" fmla="*/ 295910 w 338138"/>
                <a:gd name="connsiteY93" fmla="*/ 156527 h 336550"/>
                <a:gd name="connsiteX94" fmla="*/ 295910 w 338138"/>
                <a:gd name="connsiteY94" fmla="*/ 157797 h 336550"/>
                <a:gd name="connsiteX95" fmla="*/ 297180 w 338138"/>
                <a:gd name="connsiteY95" fmla="*/ 160337 h 336550"/>
                <a:gd name="connsiteX96" fmla="*/ 297180 w 338138"/>
                <a:gd name="connsiteY96" fmla="*/ 162877 h 336550"/>
                <a:gd name="connsiteX97" fmla="*/ 295910 w 338138"/>
                <a:gd name="connsiteY97" fmla="*/ 164147 h 336550"/>
                <a:gd name="connsiteX98" fmla="*/ 294640 w 338138"/>
                <a:gd name="connsiteY98" fmla="*/ 162877 h 336550"/>
                <a:gd name="connsiteX99" fmla="*/ 294640 w 338138"/>
                <a:gd name="connsiteY99" fmla="*/ 165417 h 336550"/>
                <a:gd name="connsiteX100" fmla="*/ 293370 w 338138"/>
                <a:gd name="connsiteY100" fmla="*/ 166687 h 336550"/>
                <a:gd name="connsiteX101" fmla="*/ 293370 w 338138"/>
                <a:gd name="connsiteY101" fmla="*/ 165417 h 336550"/>
                <a:gd name="connsiteX102" fmla="*/ 293370 w 338138"/>
                <a:gd name="connsiteY102" fmla="*/ 162877 h 336550"/>
                <a:gd name="connsiteX103" fmla="*/ 293370 w 338138"/>
                <a:gd name="connsiteY103" fmla="*/ 161607 h 336550"/>
                <a:gd name="connsiteX104" fmla="*/ 292100 w 338138"/>
                <a:gd name="connsiteY104" fmla="*/ 159067 h 336550"/>
                <a:gd name="connsiteX105" fmla="*/ 293370 w 338138"/>
                <a:gd name="connsiteY105" fmla="*/ 157797 h 336550"/>
                <a:gd name="connsiteX106" fmla="*/ 293370 w 338138"/>
                <a:gd name="connsiteY106" fmla="*/ 155257 h 336550"/>
                <a:gd name="connsiteX107" fmla="*/ 293370 w 338138"/>
                <a:gd name="connsiteY107" fmla="*/ 153987 h 336550"/>
                <a:gd name="connsiteX108" fmla="*/ 293370 w 338138"/>
                <a:gd name="connsiteY108" fmla="*/ 151447 h 336550"/>
                <a:gd name="connsiteX109" fmla="*/ 293370 w 338138"/>
                <a:gd name="connsiteY109" fmla="*/ 148907 h 336550"/>
                <a:gd name="connsiteX110" fmla="*/ 294640 w 338138"/>
                <a:gd name="connsiteY110" fmla="*/ 148907 h 336550"/>
                <a:gd name="connsiteX111" fmla="*/ 298450 w 338138"/>
                <a:gd name="connsiteY111" fmla="*/ 147637 h 336550"/>
                <a:gd name="connsiteX112" fmla="*/ 300038 w 338138"/>
                <a:gd name="connsiteY112" fmla="*/ 139700 h 336550"/>
                <a:gd name="connsiteX113" fmla="*/ 301626 w 338138"/>
                <a:gd name="connsiteY113" fmla="*/ 139700 h 336550"/>
                <a:gd name="connsiteX114" fmla="*/ 301626 w 338138"/>
                <a:gd name="connsiteY114" fmla="*/ 141288 h 336550"/>
                <a:gd name="connsiteX115" fmla="*/ 301626 w 338138"/>
                <a:gd name="connsiteY115" fmla="*/ 142875 h 336550"/>
                <a:gd name="connsiteX116" fmla="*/ 301626 w 338138"/>
                <a:gd name="connsiteY116" fmla="*/ 146051 h 336550"/>
                <a:gd name="connsiteX117" fmla="*/ 301626 w 338138"/>
                <a:gd name="connsiteY117" fmla="*/ 147638 h 336550"/>
                <a:gd name="connsiteX118" fmla="*/ 301626 w 338138"/>
                <a:gd name="connsiteY118" fmla="*/ 149225 h 336550"/>
                <a:gd name="connsiteX119" fmla="*/ 301625 w 338138"/>
                <a:gd name="connsiteY119" fmla="*/ 149225 h 336550"/>
                <a:gd name="connsiteX120" fmla="*/ 301625 w 338138"/>
                <a:gd name="connsiteY120" fmla="*/ 150562 h 336550"/>
                <a:gd name="connsiteX121" fmla="*/ 301625 w 338138"/>
                <a:gd name="connsiteY121" fmla="*/ 150812 h 336550"/>
                <a:gd name="connsiteX122" fmla="*/ 300038 w 338138"/>
                <a:gd name="connsiteY122" fmla="*/ 149226 h 336550"/>
                <a:gd name="connsiteX123" fmla="*/ 300038 w 338138"/>
                <a:gd name="connsiteY123" fmla="*/ 147638 h 336550"/>
                <a:gd name="connsiteX124" fmla="*/ 300038 w 338138"/>
                <a:gd name="connsiteY124" fmla="*/ 144463 h 336550"/>
                <a:gd name="connsiteX125" fmla="*/ 300038 w 338138"/>
                <a:gd name="connsiteY125" fmla="*/ 141288 h 336550"/>
                <a:gd name="connsiteX126" fmla="*/ 287338 w 338138"/>
                <a:gd name="connsiteY126" fmla="*/ 131762 h 336550"/>
                <a:gd name="connsiteX127" fmla="*/ 292101 w 338138"/>
                <a:gd name="connsiteY127" fmla="*/ 134484 h 336550"/>
                <a:gd name="connsiteX128" fmla="*/ 292101 w 338138"/>
                <a:gd name="connsiteY128" fmla="*/ 135844 h 336550"/>
                <a:gd name="connsiteX129" fmla="*/ 290513 w 338138"/>
                <a:gd name="connsiteY129" fmla="*/ 138566 h 336550"/>
                <a:gd name="connsiteX130" fmla="*/ 290513 w 338138"/>
                <a:gd name="connsiteY130" fmla="*/ 139927 h 336550"/>
                <a:gd name="connsiteX131" fmla="*/ 290513 w 338138"/>
                <a:gd name="connsiteY131" fmla="*/ 142648 h 336550"/>
                <a:gd name="connsiteX132" fmla="*/ 292101 w 338138"/>
                <a:gd name="connsiteY132" fmla="*/ 144009 h 336550"/>
                <a:gd name="connsiteX133" fmla="*/ 293688 w 338138"/>
                <a:gd name="connsiteY133" fmla="*/ 145369 h 336550"/>
                <a:gd name="connsiteX134" fmla="*/ 292101 w 338138"/>
                <a:gd name="connsiteY134" fmla="*/ 146730 h 336550"/>
                <a:gd name="connsiteX135" fmla="*/ 292101 w 338138"/>
                <a:gd name="connsiteY135" fmla="*/ 148091 h 336550"/>
                <a:gd name="connsiteX136" fmla="*/ 290513 w 338138"/>
                <a:gd name="connsiteY136" fmla="*/ 150812 h 336550"/>
                <a:gd name="connsiteX137" fmla="*/ 290513 w 338138"/>
                <a:gd name="connsiteY137" fmla="*/ 152173 h 336550"/>
                <a:gd name="connsiteX138" fmla="*/ 290513 w 338138"/>
                <a:gd name="connsiteY138" fmla="*/ 153534 h 336550"/>
                <a:gd name="connsiteX139" fmla="*/ 290513 w 338138"/>
                <a:gd name="connsiteY139" fmla="*/ 154894 h 336550"/>
                <a:gd name="connsiteX140" fmla="*/ 290513 w 338138"/>
                <a:gd name="connsiteY140" fmla="*/ 157616 h 336550"/>
                <a:gd name="connsiteX141" fmla="*/ 288925 w 338138"/>
                <a:gd name="connsiteY141" fmla="*/ 160337 h 336550"/>
                <a:gd name="connsiteX142" fmla="*/ 287338 w 338138"/>
                <a:gd name="connsiteY142" fmla="*/ 160337 h 336550"/>
                <a:gd name="connsiteX143" fmla="*/ 285750 w 338138"/>
                <a:gd name="connsiteY143" fmla="*/ 137205 h 336550"/>
                <a:gd name="connsiteX144" fmla="*/ 285750 w 338138"/>
                <a:gd name="connsiteY144" fmla="*/ 135844 h 336550"/>
                <a:gd name="connsiteX145" fmla="*/ 285750 w 338138"/>
                <a:gd name="connsiteY145" fmla="*/ 133123 h 336550"/>
                <a:gd name="connsiteX146" fmla="*/ 287338 w 338138"/>
                <a:gd name="connsiteY146" fmla="*/ 131762 h 336550"/>
                <a:gd name="connsiteX147" fmla="*/ 296863 w 338138"/>
                <a:gd name="connsiteY147" fmla="*/ 123825 h 336550"/>
                <a:gd name="connsiteX148" fmla="*/ 298451 w 338138"/>
                <a:gd name="connsiteY148" fmla="*/ 127000 h 336550"/>
                <a:gd name="connsiteX149" fmla="*/ 300038 w 338138"/>
                <a:gd name="connsiteY149" fmla="*/ 130175 h 336550"/>
                <a:gd name="connsiteX150" fmla="*/ 298451 w 338138"/>
                <a:gd name="connsiteY150" fmla="*/ 130175 h 336550"/>
                <a:gd name="connsiteX151" fmla="*/ 298451 w 338138"/>
                <a:gd name="connsiteY151" fmla="*/ 133350 h 336550"/>
                <a:gd name="connsiteX152" fmla="*/ 296863 w 338138"/>
                <a:gd name="connsiteY152" fmla="*/ 131763 h 336550"/>
                <a:gd name="connsiteX153" fmla="*/ 296863 w 338138"/>
                <a:gd name="connsiteY153" fmla="*/ 130175 h 336550"/>
                <a:gd name="connsiteX154" fmla="*/ 295276 w 338138"/>
                <a:gd name="connsiteY154" fmla="*/ 128588 h 336550"/>
                <a:gd name="connsiteX155" fmla="*/ 293688 w 338138"/>
                <a:gd name="connsiteY155" fmla="*/ 130175 h 336550"/>
                <a:gd name="connsiteX156" fmla="*/ 293688 w 338138"/>
                <a:gd name="connsiteY156" fmla="*/ 128588 h 336550"/>
                <a:gd name="connsiteX157" fmla="*/ 293688 w 338138"/>
                <a:gd name="connsiteY157" fmla="*/ 125413 h 336550"/>
                <a:gd name="connsiteX158" fmla="*/ 296863 w 338138"/>
                <a:gd name="connsiteY158" fmla="*/ 125413 h 336550"/>
                <a:gd name="connsiteX159" fmla="*/ 292100 w 338138"/>
                <a:gd name="connsiteY159" fmla="*/ 117475 h 336550"/>
                <a:gd name="connsiteX160" fmla="*/ 293688 w 338138"/>
                <a:gd name="connsiteY160" fmla="*/ 117475 h 336550"/>
                <a:gd name="connsiteX161" fmla="*/ 293688 w 338138"/>
                <a:gd name="connsiteY161" fmla="*/ 119063 h 336550"/>
                <a:gd name="connsiteX162" fmla="*/ 293688 w 338138"/>
                <a:gd name="connsiteY162" fmla="*/ 120650 h 336550"/>
                <a:gd name="connsiteX163" fmla="*/ 285750 w 338138"/>
                <a:gd name="connsiteY163" fmla="*/ 101600 h 336550"/>
                <a:gd name="connsiteX164" fmla="*/ 287338 w 338138"/>
                <a:gd name="connsiteY164" fmla="*/ 101600 h 336550"/>
                <a:gd name="connsiteX165" fmla="*/ 287338 w 338138"/>
                <a:gd name="connsiteY165" fmla="*/ 104775 h 336550"/>
                <a:gd name="connsiteX166" fmla="*/ 288925 w 338138"/>
                <a:gd name="connsiteY166" fmla="*/ 107950 h 336550"/>
                <a:gd name="connsiteX167" fmla="*/ 290513 w 338138"/>
                <a:gd name="connsiteY167" fmla="*/ 109538 h 336550"/>
                <a:gd name="connsiteX168" fmla="*/ 292101 w 338138"/>
                <a:gd name="connsiteY168" fmla="*/ 111125 h 336550"/>
                <a:gd name="connsiteX169" fmla="*/ 293688 w 338138"/>
                <a:gd name="connsiteY169" fmla="*/ 111125 h 336550"/>
                <a:gd name="connsiteX170" fmla="*/ 293688 w 338138"/>
                <a:gd name="connsiteY170" fmla="*/ 114300 h 336550"/>
                <a:gd name="connsiteX171" fmla="*/ 293688 w 338138"/>
                <a:gd name="connsiteY171" fmla="*/ 115887 h 336550"/>
                <a:gd name="connsiteX172" fmla="*/ 295276 w 338138"/>
                <a:gd name="connsiteY172" fmla="*/ 117475 h 336550"/>
                <a:gd name="connsiteX173" fmla="*/ 295276 w 338138"/>
                <a:gd name="connsiteY173" fmla="*/ 119062 h 336550"/>
                <a:gd name="connsiteX174" fmla="*/ 295276 w 338138"/>
                <a:gd name="connsiteY174" fmla="*/ 120650 h 336550"/>
                <a:gd name="connsiteX175" fmla="*/ 295276 w 338138"/>
                <a:gd name="connsiteY175" fmla="*/ 122237 h 336550"/>
                <a:gd name="connsiteX176" fmla="*/ 293688 w 338138"/>
                <a:gd name="connsiteY176" fmla="*/ 117475 h 336550"/>
                <a:gd name="connsiteX177" fmla="*/ 293688 w 338138"/>
                <a:gd name="connsiteY177" fmla="*/ 115888 h 336550"/>
                <a:gd name="connsiteX178" fmla="*/ 292101 w 338138"/>
                <a:gd name="connsiteY178" fmla="*/ 114300 h 336550"/>
                <a:gd name="connsiteX179" fmla="*/ 290513 w 338138"/>
                <a:gd name="connsiteY179" fmla="*/ 114300 h 336550"/>
                <a:gd name="connsiteX180" fmla="*/ 290513 w 338138"/>
                <a:gd name="connsiteY180" fmla="*/ 115888 h 336550"/>
                <a:gd name="connsiteX181" fmla="*/ 290513 w 338138"/>
                <a:gd name="connsiteY181" fmla="*/ 117475 h 336550"/>
                <a:gd name="connsiteX182" fmla="*/ 288925 w 338138"/>
                <a:gd name="connsiteY182" fmla="*/ 117475 h 336550"/>
                <a:gd name="connsiteX183" fmla="*/ 288925 w 338138"/>
                <a:gd name="connsiteY183" fmla="*/ 115888 h 336550"/>
                <a:gd name="connsiteX184" fmla="*/ 288925 w 338138"/>
                <a:gd name="connsiteY184" fmla="*/ 112713 h 336550"/>
                <a:gd name="connsiteX185" fmla="*/ 287338 w 338138"/>
                <a:gd name="connsiteY185" fmla="*/ 109538 h 336550"/>
                <a:gd name="connsiteX186" fmla="*/ 285750 w 338138"/>
                <a:gd name="connsiteY186" fmla="*/ 107950 h 336550"/>
                <a:gd name="connsiteX187" fmla="*/ 285750 w 338138"/>
                <a:gd name="connsiteY187" fmla="*/ 106363 h 336550"/>
                <a:gd name="connsiteX188" fmla="*/ 285750 w 338138"/>
                <a:gd name="connsiteY188" fmla="*/ 103188 h 336550"/>
                <a:gd name="connsiteX189" fmla="*/ 203200 w 338138"/>
                <a:gd name="connsiteY189" fmla="*/ 85725 h 336550"/>
                <a:gd name="connsiteX190" fmla="*/ 207963 w 338138"/>
                <a:gd name="connsiteY190" fmla="*/ 85725 h 336550"/>
                <a:gd name="connsiteX191" fmla="*/ 204391 w 338138"/>
                <a:gd name="connsiteY191" fmla="*/ 87842 h 336550"/>
                <a:gd name="connsiteX192" fmla="*/ 203200 w 338138"/>
                <a:gd name="connsiteY192" fmla="*/ 87842 h 336550"/>
                <a:gd name="connsiteX193" fmla="*/ 203200 w 338138"/>
                <a:gd name="connsiteY193" fmla="*/ 85725 h 336550"/>
                <a:gd name="connsiteX194" fmla="*/ 188913 w 338138"/>
                <a:gd name="connsiteY194" fmla="*/ 83476 h 336550"/>
                <a:gd name="connsiteX195" fmla="*/ 192088 w 338138"/>
                <a:gd name="connsiteY195" fmla="*/ 84667 h 336550"/>
                <a:gd name="connsiteX196" fmla="*/ 190501 w 338138"/>
                <a:gd name="connsiteY196" fmla="*/ 85725 h 336550"/>
                <a:gd name="connsiteX197" fmla="*/ 185738 w 338138"/>
                <a:gd name="connsiteY197" fmla="*/ 84667 h 336550"/>
                <a:gd name="connsiteX198" fmla="*/ 188913 w 338138"/>
                <a:gd name="connsiteY198" fmla="*/ 83476 h 336550"/>
                <a:gd name="connsiteX199" fmla="*/ 161925 w 338138"/>
                <a:gd name="connsiteY199" fmla="*/ 77787 h 336550"/>
                <a:gd name="connsiteX200" fmla="*/ 163248 w 338138"/>
                <a:gd name="connsiteY200" fmla="*/ 77787 h 336550"/>
                <a:gd name="connsiteX201" fmla="*/ 168540 w 338138"/>
                <a:gd name="connsiteY201" fmla="*/ 82550 h 336550"/>
                <a:gd name="connsiteX202" fmla="*/ 167217 w 338138"/>
                <a:gd name="connsiteY202" fmla="*/ 82550 h 336550"/>
                <a:gd name="connsiteX203" fmla="*/ 167217 w 338138"/>
                <a:gd name="connsiteY203" fmla="*/ 81359 h 336550"/>
                <a:gd name="connsiteX204" fmla="*/ 161925 w 338138"/>
                <a:gd name="connsiteY204" fmla="*/ 78978 h 336550"/>
                <a:gd name="connsiteX205" fmla="*/ 161925 w 338138"/>
                <a:gd name="connsiteY205" fmla="*/ 77787 h 336550"/>
                <a:gd name="connsiteX206" fmla="*/ 158751 w 338138"/>
                <a:gd name="connsiteY206" fmla="*/ 73554 h 336550"/>
                <a:gd name="connsiteX207" fmla="*/ 155575 w 338138"/>
                <a:gd name="connsiteY207" fmla="*/ 77787 h 336550"/>
                <a:gd name="connsiteX208" fmla="*/ 153988 w 338138"/>
                <a:gd name="connsiteY208" fmla="*/ 76729 h 336550"/>
                <a:gd name="connsiteX209" fmla="*/ 158751 w 338138"/>
                <a:gd name="connsiteY209" fmla="*/ 73554 h 336550"/>
                <a:gd name="connsiteX210" fmla="*/ 140098 w 338138"/>
                <a:gd name="connsiteY210" fmla="*/ 48759 h 336550"/>
                <a:gd name="connsiteX211" fmla="*/ 142876 w 338138"/>
                <a:gd name="connsiteY211" fmla="*/ 48759 h 336550"/>
                <a:gd name="connsiteX212" fmla="*/ 131763 w 338138"/>
                <a:gd name="connsiteY212" fmla="*/ 55563 h 336550"/>
                <a:gd name="connsiteX213" fmla="*/ 140098 w 338138"/>
                <a:gd name="connsiteY213" fmla="*/ 48759 h 336550"/>
                <a:gd name="connsiteX214" fmla="*/ 148273 w 338138"/>
                <a:gd name="connsiteY214" fmla="*/ 42598 h 336550"/>
                <a:gd name="connsiteX215" fmla="*/ 150813 w 338138"/>
                <a:gd name="connsiteY215" fmla="*/ 42598 h 336550"/>
                <a:gd name="connsiteX216" fmla="*/ 149543 w 338138"/>
                <a:gd name="connsiteY216" fmla="*/ 43921 h 336550"/>
                <a:gd name="connsiteX217" fmla="*/ 148273 w 338138"/>
                <a:gd name="connsiteY217" fmla="*/ 51859 h 336550"/>
                <a:gd name="connsiteX218" fmla="*/ 150813 w 338138"/>
                <a:gd name="connsiteY218" fmla="*/ 50536 h 336550"/>
                <a:gd name="connsiteX219" fmla="*/ 148273 w 338138"/>
                <a:gd name="connsiteY219" fmla="*/ 53181 h 336550"/>
                <a:gd name="connsiteX220" fmla="*/ 149543 w 338138"/>
                <a:gd name="connsiteY220" fmla="*/ 54504 h 336550"/>
                <a:gd name="connsiteX221" fmla="*/ 141923 w 338138"/>
                <a:gd name="connsiteY221" fmla="*/ 55827 h 336550"/>
                <a:gd name="connsiteX222" fmla="*/ 138113 w 338138"/>
                <a:gd name="connsiteY222" fmla="*/ 57150 h 336550"/>
                <a:gd name="connsiteX223" fmla="*/ 140653 w 338138"/>
                <a:gd name="connsiteY223" fmla="*/ 55827 h 336550"/>
                <a:gd name="connsiteX224" fmla="*/ 141923 w 338138"/>
                <a:gd name="connsiteY224" fmla="*/ 53181 h 336550"/>
                <a:gd name="connsiteX225" fmla="*/ 139383 w 338138"/>
                <a:gd name="connsiteY225" fmla="*/ 53181 h 336550"/>
                <a:gd name="connsiteX226" fmla="*/ 141923 w 338138"/>
                <a:gd name="connsiteY226" fmla="*/ 51859 h 336550"/>
                <a:gd name="connsiteX227" fmla="*/ 145733 w 338138"/>
                <a:gd name="connsiteY227" fmla="*/ 49213 h 336550"/>
                <a:gd name="connsiteX228" fmla="*/ 144463 w 338138"/>
                <a:gd name="connsiteY228" fmla="*/ 47890 h 336550"/>
                <a:gd name="connsiteX229" fmla="*/ 144463 w 338138"/>
                <a:gd name="connsiteY229" fmla="*/ 45244 h 336550"/>
                <a:gd name="connsiteX230" fmla="*/ 143193 w 338138"/>
                <a:gd name="connsiteY230" fmla="*/ 45244 h 336550"/>
                <a:gd name="connsiteX231" fmla="*/ 169336 w 338138"/>
                <a:gd name="connsiteY231" fmla="*/ 30162 h 336550"/>
                <a:gd name="connsiteX232" fmla="*/ 33338 w 338138"/>
                <a:gd name="connsiteY232" fmla="*/ 136706 h 336550"/>
                <a:gd name="connsiteX233" fmla="*/ 33338 w 338138"/>
                <a:gd name="connsiteY233" fmla="*/ 138022 h 336550"/>
                <a:gd name="connsiteX234" fmla="*/ 33338 w 338138"/>
                <a:gd name="connsiteY234" fmla="*/ 139337 h 336550"/>
                <a:gd name="connsiteX235" fmla="*/ 33338 w 338138"/>
                <a:gd name="connsiteY235" fmla="*/ 140652 h 336550"/>
                <a:gd name="connsiteX236" fmla="*/ 34658 w 338138"/>
                <a:gd name="connsiteY236" fmla="*/ 139337 h 336550"/>
                <a:gd name="connsiteX237" fmla="*/ 35979 w 338138"/>
                <a:gd name="connsiteY237" fmla="*/ 139337 h 336550"/>
                <a:gd name="connsiteX238" fmla="*/ 35979 w 338138"/>
                <a:gd name="connsiteY238" fmla="*/ 140652 h 336550"/>
                <a:gd name="connsiteX239" fmla="*/ 43901 w 338138"/>
                <a:gd name="connsiteY239" fmla="*/ 153806 h 336550"/>
                <a:gd name="connsiteX240" fmla="*/ 45221 w 338138"/>
                <a:gd name="connsiteY240" fmla="*/ 169590 h 336550"/>
                <a:gd name="connsiteX241" fmla="*/ 49182 w 338138"/>
                <a:gd name="connsiteY241" fmla="*/ 166959 h 336550"/>
                <a:gd name="connsiteX242" fmla="*/ 50503 w 338138"/>
                <a:gd name="connsiteY242" fmla="*/ 170905 h 336550"/>
                <a:gd name="connsiteX243" fmla="*/ 50503 w 338138"/>
                <a:gd name="connsiteY243" fmla="*/ 168275 h 336550"/>
                <a:gd name="connsiteX244" fmla="*/ 55784 w 338138"/>
                <a:gd name="connsiteY244" fmla="*/ 174852 h 336550"/>
                <a:gd name="connsiteX245" fmla="*/ 57105 w 338138"/>
                <a:gd name="connsiteY245" fmla="*/ 174852 h 336550"/>
                <a:gd name="connsiteX246" fmla="*/ 57105 w 338138"/>
                <a:gd name="connsiteY246" fmla="*/ 173536 h 336550"/>
                <a:gd name="connsiteX247" fmla="*/ 59745 w 338138"/>
                <a:gd name="connsiteY247" fmla="*/ 173536 h 336550"/>
                <a:gd name="connsiteX248" fmla="*/ 61066 w 338138"/>
                <a:gd name="connsiteY248" fmla="*/ 173536 h 336550"/>
                <a:gd name="connsiteX249" fmla="*/ 62386 w 338138"/>
                <a:gd name="connsiteY249" fmla="*/ 173536 h 336550"/>
                <a:gd name="connsiteX250" fmla="*/ 63706 w 338138"/>
                <a:gd name="connsiteY250" fmla="*/ 173536 h 336550"/>
                <a:gd name="connsiteX251" fmla="*/ 65027 w 338138"/>
                <a:gd name="connsiteY251" fmla="*/ 173536 h 336550"/>
                <a:gd name="connsiteX252" fmla="*/ 65027 w 338138"/>
                <a:gd name="connsiteY252" fmla="*/ 174852 h 336550"/>
                <a:gd name="connsiteX253" fmla="*/ 68988 w 338138"/>
                <a:gd name="connsiteY253" fmla="*/ 177482 h 336550"/>
                <a:gd name="connsiteX254" fmla="*/ 72949 w 338138"/>
                <a:gd name="connsiteY254" fmla="*/ 180113 h 336550"/>
                <a:gd name="connsiteX255" fmla="*/ 74269 w 338138"/>
                <a:gd name="connsiteY255" fmla="*/ 182744 h 336550"/>
                <a:gd name="connsiteX256" fmla="*/ 74269 w 338138"/>
                <a:gd name="connsiteY256" fmla="*/ 185374 h 336550"/>
                <a:gd name="connsiteX257" fmla="*/ 74269 w 338138"/>
                <a:gd name="connsiteY257" fmla="*/ 189320 h 336550"/>
                <a:gd name="connsiteX258" fmla="*/ 71629 w 338138"/>
                <a:gd name="connsiteY258" fmla="*/ 194582 h 336550"/>
                <a:gd name="connsiteX259" fmla="*/ 71629 w 338138"/>
                <a:gd name="connsiteY259" fmla="*/ 195897 h 336550"/>
                <a:gd name="connsiteX260" fmla="*/ 63706 w 338138"/>
                <a:gd name="connsiteY260" fmla="*/ 219574 h 336550"/>
                <a:gd name="connsiteX261" fmla="*/ 66347 w 338138"/>
                <a:gd name="connsiteY261" fmla="*/ 236673 h 336550"/>
                <a:gd name="connsiteX262" fmla="*/ 66347 w 338138"/>
                <a:gd name="connsiteY262" fmla="*/ 239304 h 336550"/>
                <a:gd name="connsiteX263" fmla="*/ 65027 w 338138"/>
                <a:gd name="connsiteY263" fmla="*/ 245881 h 336550"/>
                <a:gd name="connsiteX264" fmla="*/ 62386 w 338138"/>
                <a:gd name="connsiteY264" fmla="*/ 244565 h 336550"/>
                <a:gd name="connsiteX265" fmla="*/ 65027 w 338138"/>
                <a:gd name="connsiteY265" fmla="*/ 253773 h 336550"/>
                <a:gd name="connsiteX266" fmla="*/ 62386 w 338138"/>
                <a:gd name="connsiteY266" fmla="*/ 255088 h 336550"/>
                <a:gd name="connsiteX267" fmla="*/ 63706 w 338138"/>
                <a:gd name="connsiteY267" fmla="*/ 257719 h 336550"/>
                <a:gd name="connsiteX268" fmla="*/ 66347 w 338138"/>
                <a:gd name="connsiteY268" fmla="*/ 260350 h 336550"/>
                <a:gd name="connsiteX269" fmla="*/ 66347 w 338138"/>
                <a:gd name="connsiteY269" fmla="*/ 261665 h 336550"/>
                <a:gd name="connsiteX270" fmla="*/ 67668 w 338138"/>
                <a:gd name="connsiteY270" fmla="*/ 261665 h 336550"/>
                <a:gd name="connsiteX271" fmla="*/ 87473 w 338138"/>
                <a:gd name="connsiteY271" fmla="*/ 280080 h 336550"/>
                <a:gd name="connsiteX272" fmla="*/ 88794 w 338138"/>
                <a:gd name="connsiteY272" fmla="*/ 280080 h 336550"/>
                <a:gd name="connsiteX273" fmla="*/ 88794 w 338138"/>
                <a:gd name="connsiteY273" fmla="*/ 281395 h 336550"/>
                <a:gd name="connsiteX274" fmla="*/ 90114 w 338138"/>
                <a:gd name="connsiteY274" fmla="*/ 281395 h 336550"/>
                <a:gd name="connsiteX275" fmla="*/ 169336 w 338138"/>
                <a:gd name="connsiteY275" fmla="*/ 306387 h 336550"/>
                <a:gd name="connsiteX276" fmla="*/ 307976 w 338138"/>
                <a:gd name="connsiteY276" fmla="*/ 168275 h 336550"/>
                <a:gd name="connsiteX277" fmla="*/ 306128 w 338138"/>
                <a:gd name="connsiteY277" fmla="*/ 156215 h 336550"/>
                <a:gd name="connsiteX278" fmla="*/ 306388 w 338138"/>
                <a:gd name="connsiteY278" fmla="*/ 154573 h 336550"/>
                <a:gd name="connsiteX279" fmla="*/ 306388 w 338138"/>
                <a:gd name="connsiteY279" fmla="*/ 151899 h 336550"/>
                <a:gd name="connsiteX280" fmla="*/ 305656 w 338138"/>
                <a:gd name="connsiteY280" fmla="*/ 153133 h 336550"/>
                <a:gd name="connsiteX281" fmla="*/ 301374 w 338138"/>
                <a:gd name="connsiteY281" fmla="*/ 125197 h 336550"/>
                <a:gd name="connsiteX282" fmla="*/ 282889 w 338138"/>
                <a:gd name="connsiteY282" fmla="*/ 88038 h 336550"/>
                <a:gd name="connsiteX283" fmla="*/ 282889 w 338138"/>
                <a:gd name="connsiteY283" fmla="*/ 109084 h 336550"/>
                <a:gd name="connsiteX284" fmla="*/ 281569 w 338138"/>
                <a:gd name="connsiteY284" fmla="*/ 113030 h 336550"/>
                <a:gd name="connsiteX285" fmla="*/ 278928 w 338138"/>
                <a:gd name="connsiteY285" fmla="*/ 115660 h 336550"/>
                <a:gd name="connsiteX286" fmla="*/ 278928 w 338138"/>
                <a:gd name="connsiteY286" fmla="*/ 113030 h 336550"/>
                <a:gd name="connsiteX287" fmla="*/ 277608 w 338138"/>
                <a:gd name="connsiteY287" fmla="*/ 109084 h 336550"/>
                <a:gd name="connsiteX288" fmla="*/ 274967 w 338138"/>
                <a:gd name="connsiteY288" fmla="*/ 106453 h 336550"/>
                <a:gd name="connsiteX289" fmla="*/ 253841 w 338138"/>
                <a:gd name="connsiteY289" fmla="*/ 101192 h 336550"/>
                <a:gd name="connsiteX290" fmla="*/ 249880 w 338138"/>
                <a:gd name="connsiteY290" fmla="*/ 99876 h 336550"/>
                <a:gd name="connsiteX291" fmla="*/ 240637 w 338138"/>
                <a:gd name="connsiteY291" fmla="*/ 97245 h 336550"/>
                <a:gd name="connsiteX292" fmla="*/ 245919 w 338138"/>
                <a:gd name="connsiteY292" fmla="*/ 106453 h 336550"/>
                <a:gd name="connsiteX293" fmla="*/ 247239 w 338138"/>
                <a:gd name="connsiteY293" fmla="*/ 103822 h 336550"/>
                <a:gd name="connsiteX294" fmla="*/ 248559 w 338138"/>
                <a:gd name="connsiteY294" fmla="*/ 106453 h 336550"/>
                <a:gd name="connsiteX295" fmla="*/ 256482 w 338138"/>
                <a:gd name="connsiteY295" fmla="*/ 105138 h 336550"/>
                <a:gd name="connsiteX296" fmla="*/ 268365 w 338138"/>
                <a:gd name="connsiteY296" fmla="*/ 124868 h 336550"/>
                <a:gd name="connsiteX297" fmla="*/ 259122 w 338138"/>
                <a:gd name="connsiteY297" fmla="*/ 132760 h 336550"/>
                <a:gd name="connsiteX298" fmla="*/ 236676 w 338138"/>
                <a:gd name="connsiteY298" fmla="*/ 128814 h 336550"/>
                <a:gd name="connsiteX299" fmla="*/ 235356 w 338138"/>
                <a:gd name="connsiteY299" fmla="*/ 126183 h 336550"/>
                <a:gd name="connsiteX300" fmla="*/ 234035 w 338138"/>
                <a:gd name="connsiteY300" fmla="*/ 123553 h 336550"/>
                <a:gd name="connsiteX301" fmla="*/ 223472 w 338138"/>
                <a:gd name="connsiteY301" fmla="*/ 110399 h 336550"/>
                <a:gd name="connsiteX302" fmla="*/ 220831 w 338138"/>
                <a:gd name="connsiteY302" fmla="*/ 107768 h 336550"/>
                <a:gd name="connsiteX303" fmla="*/ 218191 w 338138"/>
                <a:gd name="connsiteY303" fmla="*/ 105138 h 336550"/>
                <a:gd name="connsiteX304" fmla="*/ 215550 w 338138"/>
                <a:gd name="connsiteY304" fmla="*/ 102507 h 336550"/>
                <a:gd name="connsiteX305" fmla="*/ 210268 w 338138"/>
                <a:gd name="connsiteY305" fmla="*/ 98561 h 336550"/>
                <a:gd name="connsiteX306" fmla="*/ 210268 w 338138"/>
                <a:gd name="connsiteY306" fmla="*/ 99876 h 336550"/>
                <a:gd name="connsiteX307" fmla="*/ 212909 w 338138"/>
                <a:gd name="connsiteY307" fmla="*/ 103822 h 336550"/>
                <a:gd name="connsiteX308" fmla="*/ 215550 w 338138"/>
                <a:gd name="connsiteY308" fmla="*/ 106453 h 336550"/>
                <a:gd name="connsiteX309" fmla="*/ 216870 w 338138"/>
                <a:gd name="connsiteY309" fmla="*/ 109084 h 336550"/>
                <a:gd name="connsiteX310" fmla="*/ 224793 w 338138"/>
                <a:gd name="connsiteY310" fmla="*/ 122237 h 336550"/>
                <a:gd name="connsiteX311" fmla="*/ 231394 w 338138"/>
                <a:gd name="connsiteY311" fmla="*/ 131445 h 336550"/>
                <a:gd name="connsiteX312" fmla="*/ 234035 w 338138"/>
                <a:gd name="connsiteY312" fmla="*/ 134075 h 336550"/>
                <a:gd name="connsiteX313" fmla="*/ 236676 w 338138"/>
                <a:gd name="connsiteY313" fmla="*/ 138022 h 336550"/>
                <a:gd name="connsiteX314" fmla="*/ 240637 w 338138"/>
                <a:gd name="connsiteY314" fmla="*/ 140652 h 336550"/>
                <a:gd name="connsiteX315" fmla="*/ 244598 w 338138"/>
                <a:gd name="connsiteY315" fmla="*/ 143283 h 336550"/>
                <a:gd name="connsiteX316" fmla="*/ 245919 w 338138"/>
                <a:gd name="connsiteY316" fmla="*/ 143283 h 336550"/>
                <a:gd name="connsiteX317" fmla="*/ 248559 w 338138"/>
                <a:gd name="connsiteY317" fmla="*/ 143283 h 336550"/>
                <a:gd name="connsiteX318" fmla="*/ 260443 w 338138"/>
                <a:gd name="connsiteY318" fmla="*/ 140652 h 336550"/>
                <a:gd name="connsiteX319" fmla="*/ 259122 w 338138"/>
                <a:gd name="connsiteY319" fmla="*/ 147229 h 336550"/>
                <a:gd name="connsiteX320" fmla="*/ 257802 w 338138"/>
                <a:gd name="connsiteY320" fmla="*/ 151175 h 336550"/>
                <a:gd name="connsiteX321" fmla="*/ 255161 w 338138"/>
                <a:gd name="connsiteY321" fmla="*/ 159067 h 336550"/>
                <a:gd name="connsiteX322" fmla="*/ 253841 w 338138"/>
                <a:gd name="connsiteY322" fmla="*/ 161698 h 336550"/>
                <a:gd name="connsiteX323" fmla="*/ 232715 w 338138"/>
                <a:gd name="connsiteY323" fmla="*/ 190636 h 336550"/>
                <a:gd name="connsiteX324" fmla="*/ 234035 w 338138"/>
                <a:gd name="connsiteY324" fmla="*/ 191951 h 336550"/>
                <a:gd name="connsiteX325" fmla="*/ 228754 w 338138"/>
                <a:gd name="connsiteY325" fmla="*/ 212997 h 336550"/>
                <a:gd name="connsiteX326" fmla="*/ 227433 w 338138"/>
                <a:gd name="connsiteY326" fmla="*/ 215628 h 336550"/>
                <a:gd name="connsiteX327" fmla="*/ 218191 w 338138"/>
                <a:gd name="connsiteY327" fmla="*/ 235358 h 336550"/>
                <a:gd name="connsiteX328" fmla="*/ 212909 w 338138"/>
                <a:gd name="connsiteY328" fmla="*/ 239304 h 336550"/>
                <a:gd name="connsiteX329" fmla="*/ 211589 w 338138"/>
                <a:gd name="connsiteY329" fmla="*/ 241935 h 336550"/>
                <a:gd name="connsiteX330" fmla="*/ 210268 w 338138"/>
                <a:gd name="connsiteY330" fmla="*/ 245881 h 336550"/>
                <a:gd name="connsiteX331" fmla="*/ 207628 w 338138"/>
                <a:gd name="connsiteY331" fmla="*/ 248512 h 336550"/>
                <a:gd name="connsiteX332" fmla="*/ 203667 w 338138"/>
                <a:gd name="connsiteY332" fmla="*/ 253773 h 336550"/>
                <a:gd name="connsiteX333" fmla="*/ 191783 w 338138"/>
                <a:gd name="connsiteY333" fmla="*/ 259034 h 336550"/>
                <a:gd name="connsiteX334" fmla="*/ 185181 w 338138"/>
                <a:gd name="connsiteY334" fmla="*/ 259034 h 336550"/>
                <a:gd name="connsiteX335" fmla="*/ 183861 w 338138"/>
                <a:gd name="connsiteY335" fmla="*/ 260350 h 336550"/>
                <a:gd name="connsiteX336" fmla="*/ 183861 w 338138"/>
                <a:gd name="connsiteY336" fmla="*/ 261665 h 336550"/>
                <a:gd name="connsiteX337" fmla="*/ 181220 w 338138"/>
                <a:gd name="connsiteY337" fmla="*/ 261665 h 336550"/>
                <a:gd name="connsiteX338" fmla="*/ 178579 w 338138"/>
                <a:gd name="connsiteY338" fmla="*/ 260350 h 336550"/>
                <a:gd name="connsiteX339" fmla="*/ 177259 w 338138"/>
                <a:gd name="connsiteY339" fmla="*/ 259034 h 336550"/>
                <a:gd name="connsiteX340" fmla="*/ 175938 w 338138"/>
                <a:gd name="connsiteY340" fmla="*/ 257719 h 336550"/>
                <a:gd name="connsiteX341" fmla="*/ 175938 w 338138"/>
                <a:gd name="connsiteY341" fmla="*/ 256404 h 336550"/>
                <a:gd name="connsiteX342" fmla="*/ 175938 w 338138"/>
                <a:gd name="connsiteY342" fmla="*/ 255088 h 336550"/>
                <a:gd name="connsiteX343" fmla="*/ 175938 w 338138"/>
                <a:gd name="connsiteY343" fmla="*/ 253773 h 336550"/>
                <a:gd name="connsiteX344" fmla="*/ 174618 w 338138"/>
                <a:gd name="connsiteY344" fmla="*/ 251142 h 336550"/>
                <a:gd name="connsiteX345" fmla="*/ 173298 w 338138"/>
                <a:gd name="connsiteY345" fmla="*/ 248512 h 336550"/>
                <a:gd name="connsiteX346" fmla="*/ 171977 w 338138"/>
                <a:gd name="connsiteY346" fmla="*/ 245881 h 336550"/>
                <a:gd name="connsiteX347" fmla="*/ 170657 w 338138"/>
                <a:gd name="connsiteY347" fmla="*/ 245881 h 336550"/>
                <a:gd name="connsiteX348" fmla="*/ 170657 w 338138"/>
                <a:gd name="connsiteY348" fmla="*/ 244565 h 336550"/>
                <a:gd name="connsiteX349" fmla="*/ 169336 w 338138"/>
                <a:gd name="connsiteY349" fmla="*/ 243250 h 336550"/>
                <a:gd name="connsiteX350" fmla="*/ 169336 w 338138"/>
                <a:gd name="connsiteY350" fmla="*/ 241935 h 336550"/>
                <a:gd name="connsiteX351" fmla="*/ 160094 w 338138"/>
                <a:gd name="connsiteY351" fmla="*/ 219574 h 336550"/>
                <a:gd name="connsiteX352" fmla="*/ 164055 w 338138"/>
                <a:gd name="connsiteY352" fmla="*/ 205105 h 336550"/>
                <a:gd name="connsiteX353" fmla="*/ 165375 w 338138"/>
                <a:gd name="connsiteY353" fmla="*/ 202474 h 336550"/>
                <a:gd name="connsiteX354" fmla="*/ 165375 w 338138"/>
                <a:gd name="connsiteY354" fmla="*/ 198528 h 336550"/>
                <a:gd name="connsiteX355" fmla="*/ 164055 w 338138"/>
                <a:gd name="connsiteY355" fmla="*/ 194582 h 336550"/>
                <a:gd name="connsiteX356" fmla="*/ 160094 w 338138"/>
                <a:gd name="connsiteY356" fmla="*/ 185374 h 336550"/>
                <a:gd name="connsiteX357" fmla="*/ 157453 w 338138"/>
                <a:gd name="connsiteY357" fmla="*/ 182744 h 336550"/>
                <a:gd name="connsiteX358" fmla="*/ 156133 w 338138"/>
                <a:gd name="connsiteY358" fmla="*/ 180113 h 336550"/>
                <a:gd name="connsiteX359" fmla="*/ 152172 w 338138"/>
                <a:gd name="connsiteY359" fmla="*/ 164329 h 336550"/>
                <a:gd name="connsiteX360" fmla="*/ 148210 w 338138"/>
                <a:gd name="connsiteY360" fmla="*/ 160383 h 336550"/>
                <a:gd name="connsiteX361" fmla="*/ 144249 w 338138"/>
                <a:gd name="connsiteY361" fmla="*/ 160383 h 336550"/>
                <a:gd name="connsiteX362" fmla="*/ 142929 w 338138"/>
                <a:gd name="connsiteY362" fmla="*/ 159067 h 336550"/>
                <a:gd name="connsiteX363" fmla="*/ 141609 w 338138"/>
                <a:gd name="connsiteY363" fmla="*/ 157752 h 336550"/>
                <a:gd name="connsiteX364" fmla="*/ 141609 w 338138"/>
                <a:gd name="connsiteY364" fmla="*/ 156437 h 336550"/>
                <a:gd name="connsiteX365" fmla="*/ 136327 w 338138"/>
                <a:gd name="connsiteY365" fmla="*/ 155121 h 336550"/>
                <a:gd name="connsiteX366" fmla="*/ 133686 w 338138"/>
                <a:gd name="connsiteY366" fmla="*/ 156437 h 336550"/>
                <a:gd name="connsiteX367" fmla="*/ 131046 w 338138"/>
                <a:gd name="connsiteY367" fmla="*/ 156437 h 336550"/>
                <a:gd name="connsiteX368" fmla="*/ 92755 w 338138"/>
                <a:gd name="connsiteY368" fmla="*/ 145914 h 336550"/>
                <a:gd name="connsiteX369" fmla="*/ 91434 w 338138"/>
                <a:gd name="connsiteY369" fmla="*/ 143283 h 336550"/>
                <a:gd name="connsiteX370" fmla="*/ 88794 w 338138"/>
                <a:gd name="connsiteY370" fmla="*/ 140652 h 336550"/>
                <a:gd name="connsiteX371" fmla="*/ 88794 w 338138"/>
                <a:gd name="connsiteY371" fmla="*/ 139337 h 336550"/>
                <a:gd name="connsiteX372" fmla="*/ 87473 w 338138"/>
                <a:gd name="connsiteY372" fmla="*/ 139337 h 336550"/>
                <a:gd name="connsiteX373" fmla="*/ 88794 w 338138"/>
                <a:gd name="connsiteY373" fmla="*/ 136706 h 336550"/>
                <a:gd name="connsiteX374" fmla="*/ 88794 w 338138"/>
                <a:gd name="connsiteY374" fmla="*/ 134075 h 336550"/>
                <a:gd name="connsiteX375" fmla="*/ 88794 w 338138"/>
                <a:gd name="connsiteY375" fmla="*/ 132760 h 336550"/>
                <a:gd name="connsiteX376" fmla="*/ 88794 w 338138"/>
                <a:gd name="connsiteY376" fmla="*/ 131445 h 336550"/>
                <a:gd name="connsiteX377" fmla="*/ 101997 w 338138"/>
                <a:gd name="connsiteY377" fmla="*/ 103822 h 336550"/>
                <a:gd name="connsiteX378" fmla="*/ 105958 w 338138"/>
                <a:gd name="connsiteY378" fmla="*/ 101192 h 336550"/>
                <a:gd name="connsiteX379" fmla="*/ 113881 w 338138"/>
                <a:gd name="connsiteY379" fmla="*/ 95930 h 336550"/>
                <a:gd name="connsiteX380" fmla="*/ 115201 w 338138"/>
                <a:gd name="connsiteY380" fmla="*/ 93299 h 336550"/>
                <a:gd name="connsiteX381" fmla="*/ 125764 w 338138"/>
                <a:gd name="connsiteY381" fmla="*/ 84092 h 336550"/>
                <a:gd name="connsiteX382" fmla="*/ 144249 w 338138"/>
                <a:gd name="connsiteY382" fmla="*/ 81461 h 336550"/>
                <a:gd name="connsiteX383" fmla="*/ 148210 w 338138"/>
                <a:gd name="connsiteY383" fmla="*/ 81461 h 336550"/>
                <a:gd name="connsiteX384" fmla="*/ 161414 w 338138"/>
                <a:gd name="connsiteY384" fmla="*/ 82777 h 336550"/>
                <a:gd name="connsiteX385" fmla="*/ 168016 w 338138"/>
                <a:gd name="connsiteY385" fmla="*/ 91984 h 336550"/>
                <a:gd name="connsiteX386" fmla="*/ 170657 w 338138"/>
                <a:gd name="connsiteY386" fmla="*/ 91984 h 336550"/>
                <a:gd name="connsiteX387" fmla="*/ 174618 w 338138"/>
                <a:gd name="connsiteY387" fmla="*/ 93299 h 336550"/>
                <a:gd name="connsiteX388" fmla="*/ 175938 w 338138"/>
                <a:gd name="connsiteY388" fmla="*/ 94615 h 336550"/>
                <a:gd name="connsiteX389" fmla="*/ 179899 w 338138"/>
                <a:gd name="connsiteY389" fmla="*/ 95930 h 336550"/>
                <a:gd name="connsiteX390" fmla="*/ 179899 w 338138"/>
                <a:gd name="connsiteY390" fmla="*/ 94615 h 336550"/>
                <a:gd name="connsiteX391" fmla="*/ 179899 w 338138"/>
                <a:gd name="connsiteY391" fmla="*/ 91984 h 336550"/>
                <a:gd name="connsiteX392" fmla="*/ 181220 w 338138"/>
                <a:gd name="connsiteY392" fmla="*/ 90669 h 336550"/>
                <a:gd name="connsiteX393" fmla="*/ 183861 w 338138"/>
                <a:gd name="connsiteY393" fmla="*/ 90669 h 336550"/>
                <a:gd name="connsiteX394" fmla="*/ 186501 w 338138"/>
                <a:gd name="connsiteY394" fmla="*/ 90669 h 336550"/>
                <a:gd name="connsiteX395" fmla="*/ 198385 w 338138"/>
                <a:gd name="connsiteY395" fmla="*/ 94615 h 336550"/>
                <a:gd name="connsiteX396" fmla="*/ 211589 w 338138"/>
                <a:gd name="connsiteY396" fmla="*/ 84092 h 336550"/>
                <a:gd name="connsiteX397" fmla="*/ 189142 w 338138"/>
                <a:gd name="connsiteY397" fmla="*/ 74884 h 336550"/>
                <a:gd name="connsiteX398" fmla="*/ 187822 w 338138"/>
                <a:gd name="connsiteY398" fmla="*/ 76200 h 336550"/>
                <a:gd name="connsiteX399" fmla="*/ 187822 w 338138"/>
                <a:gd name="connsiteY399" fmla="*/ 78830 h 336550"/>
                <a:gd name="connsiteX400" fmla="*/ 186501 w 338138"/>
                <a:gd name="connsiteY400" fmla="*/ 82777 h 336550"/>
                <a:gd name="connsiteX401" fmla="*/ 183861 w 338138"/>
                <a:gd name="connsiteY401" fmla="*/ 81461 h 336550"/>
                <a:gd name="connsiteX402" fmla="*/ 165375 w 338138"/>
                <a:gd name="connsiteY402" fmla="*/ 65677 h 336550"/>
                <a:gd name="connsiteX403" fmla="*/ 178579 w 338138"/>
                <a:gd name="connsiteY403" fmla="*/ 81461 h 336550"/>
                <a:gd name="connsiteX404" fmla="*/ 173298 w 338138"/>
                <a:gd name="connsiteY404" fmla="*/ 82777 h 336550"/>
                <a:gd name="connsiteX405" fmla="*/ 158773 w 338138"/>
                <a:gd name="connsiteY405" fmla="*/ 68308 h 336550"/>
                <a:gd name="connsiteX406" fmla="*/ 156133 w 338138"/>
                <a:gd name="connsiteY406" fmla="*/ 68308 h 336550"/>
                <a:gd name="connsiteX407" fmla="*/ 152172 w 338138"/>
                <a:gd name="connsiteY407" fmla="*/ 69623 h 336550"/>
                <a:gd name="connsiteX408" fmla="*/ 148210 w 338138"/>
                <a:gd name="connsiteY408" fmla="*/ 70938 h 336550"/>
                <a:gd name="connsiteX409" fmla="*/ 145570 w 338138"/>
                <a:gd name="connsiteY409" fmla="*/ 73569 h 336550"/>
                <a:gd name="connsiteX410" fmla="*/ 142929 w 338138"/>
                <a:gd name="connsiteY410" fmla="*/ 74884 h 336550"/>
                <a:gd name="connsiteX411" fmla="*/ 137647 w 338138"/>
                <a:gd name="connsiteY411" fmla="*/ 78830 h 336550"/>
                <a:gd name="connsiteX412" fmla="*/ 119162 w 338138"/>
                <a:gd name="connsiteY412" fmla="*/ 78830 h 336550"/>
                <a:gd name="connsiteX413" fmla="*/ 119162 w 338138"/>
                <a:gd name="connsiteY413" fmla="*/ 73569 h 336550"/>
                <a:gd name="connsiteX414" fmla="*/ 138968 w 338138"/>
                <a:gd name="connsiteY414" fmla="*/ 66992 h 336550"/>
                <a:gd name="connsiteX415" fmla="*/ 138968 w 338138"/>
                <a:gd name="connsiteY415" fmla="*/ 60415 h 336550"/>
                <a:gd name="connsiteX416" fmla="*/ 142929 w 338138"/>
                <a:gd name="connsiteY416" fmla="*/ 60415 h 336550"/>
                <a:gd name="connsiteX417" fmla="*/ 158773 w 338138"/>
                <a:gd name="connsiteY417" fmla="*/ 52523 h 336550"/>
                <a:gd name="connsiteX418" fmla="*/ 161414 w 338138"/>
                <a:gd name="connsiteY418" fmla="*/ 52523 h 336550"/>
                <a:gd name="connsiteX419" fmla="*/ 164055 w 338138"/>
                <a:gd name="connsiteY419" fmla="*/ 47262 h 336550"/>
                <a:gd name="connsiteX420" fmla="*/ 164055 w 338138"/>
                <a:gd name="connsiteY420" fmla="*/ 49893 h 336550"/>
                <a:gd name="connsiteX421" fmla="*/ 165375 w 338138"/>
                <a:gd name="connsiteY421" fmla="*/ 51208 h 336550"/>
                <a:gd name="connsiteX422" fmla="*/ 164055 w 338138"/>
                <a:gd name="connsiteY422" fmla="*/ 51208 h 336550"/>
                <a:gd name="connsiteX423" fmla="*/ 177259 w 338138"/>
                <a:gd name="connsiteY423" fmla="*/ 45947 h 336550"/>
                <a:gd name="connsiteX424" fmla="*/ 178579 w 338138"/>
                <a:gd name="connsiteY424" fmla="*/ 47262 h 336550"/>
                <a:gd name="connsiteX425" fmla="*/ 179899 w 338138"/>
                <a:gd name="connsiteY425" fmla="*/ 43316 h 336550"/>
                <a:gd name="connsiteX426" fmla="*/ 183861 w 338138"/>
                <a:gd name="connsiteY426" fmla="*/ 42000 h 336550"/>
                <a:gd name="connsiteX427" fmla="*/ 185181 w 338138"/>
                <a:gd name="connsiteY427" fmla="*/ 40685 h 336550"/>
                <a:gd name="connsiteX428" fmla="*/ 181220 w 338138"/>
                <a:gd name="connsiteY428" fmla="*/ 42000 h 336550"/>
                <a:gd name="connsiteX429" fmla="*/ 177259 w 338138"/>
                <a:gd name="connsiteY429" fmla="*/ 43316 h 336550"/>
                <a:gd name="connsiteX430" fmla="*/ 178579 w 338138"/>
                <a:gd name="connsiteY430" fmla="*/ 39370 h 336550"/>
                <a:gd name="connsiteX431" fmla="*/ 174618 w 338138"/>
                <a:gd name="connsiteY431" fmla="*/ 40685 h 336550"/>
                <a:gd name="connsiteX432" fmla="*/ 171977 w 338138"/>
                <a:gd name="connsiteY432" fmla="*/ 43316 h 336550"/>
                <a:gd name="connsiteX433" fmla="*/ 168016 w 338138"/>
                <a:gd name="connsiteY433" fmla="*/ 51208 h 336550"/>
                <a:gd name="connsiteX434" fmla="*/ 165375 w 338138"/>
                <a:gd name="connsiteY434" fmla="*/ 48577 h 336550"/>
                <a:gd name="connsiteX435" fmla="*/ 164055 w 338138"/>
                <a:gd name="connsiteY435" fmla="*/ 47262 h 336550"/>
                <a:gd name="connsiteX436" fmla="*/ 160094 w 338138"/>
                <a:gd name="connsiteY436" fmla="*/ 45947 h 336550"/>
                <a:gd name="connsiteX437" fmla="*/ 165375 w 338138"/>
                <a:gd name="connsiteY437" fmla="*/ 40685 h 336550"/>
                <a:gd name="connsiteX438" fmla="*/ 168016 w 338138"/>
                <a:gd name="connsiteY438" fmla="*/ 39370 h 336550"/>
                <a:gd name="connsiteX439" fmla="*/ 170657 w 338138"/>
                <a:gd name="connsiteY439" fmla="*/ 38054 h 336550"/>
                <a:gd name="connsiteX440" fmla="*/ 187822 w 338138"/>
                <a:gd name="connsiteY440" fmla="*/ 35424 h 336550"/>
                <a:gd name="connsiteX441" fmla="*/ 183861 w 338138"/>
                <a:gd name="connsiteY441" fmla="*/ 36739 h 336550"/>
                <a:gd name="connsiteX442" fmla="*/ 187822 w 338138"/>
                <a:gd name="connsiteY442" fmla="*/ 36739 h 336550"/>
                <a:gd name="connsiteX443" fmla="*/ 190463 w 338138"/>
                <a:gd name="connsiteY443" fmla="*/ 34108 h 336550"/>
                <a:gd name="connsiteX444" fmla="*/ 187822 w 338138"/>
                <a:gd name="connsiteY444" fmla="*/ 34108 h 336550"/>
                <a:gd name="connsiteX445" fmla="*/ 190463 w 338138"/>
                <a:gd name="connsiteY445" fmla="*/ 32793 h 336550"/>
                <a:gd name="connsiteX446" fmla="*/ 187822 w 338138"/>
                <a:gd name="connsiteY446" fmla="*/ 32793 h 336550"/>
                <a:gd name="connsiteX447" fmla="*/ 189915 w 338138"/>
                <a:gd name="connsiteY447" fmla="*/ 31750 h 336550"/>
                <a:gd name="connsiteX448" fmla="*/ 190463 w 338138"/>
                <a:gd name="connsiteY448" fmla="*/ 31477 h 336550"/>
                <a:gd name="connsiteX449" fmla="*/ 169336 w 338138"/>
                <a:gd name="connsiteY449" fmla="*/ 30162 h 336550"/>
                <a:gd name="connsiteX450" fmla="*/ 169069 w 338138"/>
                <a:gd name="connsiteY450" fmla="*/ 0 h 336550"/>
                <a:gd name="connsiteX451" fmla="*/ 338138 w 338138"/>
                <a:gd name="connsiteY451" fmla="*/ 168275 h 336550"/>
                <a:gd name="connsiteX452" fmla="*/ 169069 w 338138"/>
                <a:gd name="connsiteY452" fmla="*/ 336550 h 336550"/>
                <a:gd name="connsiteX453" fmla="*/ 0 w 338138"/>
                <a:gd name="connsiteY453" fmla="*/ 168275 h 336550"/>
                <a:gd name="connsiteX454" fmla="*/ 169069 w 338138"/>
                <a:gd name="connsiteY454" fmla="*/ 0 h 3365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Lst>
              <a:rect l="l" t="t" r="r" b="b"/>
              <a:pathLst>
                <a:path w="338138" h="336550">
                  <a:moveTo>
                    <a:pt x="256117" y="200025"/>
                  </a:moveTo>
                  <a:cubicBezTo>
                    <a:pt x="256117" y="200025"/>
                    <a:pt x="256117" y="200025"/>
                    <a:pt x="257440" y="201324"/>
                  </a:cubicBezTo>
                  <a:cubicBezTo>
                    <a:pt x="257440" y="201324"/>
                    <a:pt x="257440" y="201324"/>
                    <a:pt x="258763" y="202623"/>
                  </a:cubicBezTo>
                  <a:cubicBezTo>
                    <a:pt x="258763" y="203922"/>
                    <a:pt x="258763" y="203922"/>
                    <a:pt x="258763" y="203922"/>
                  </a:cubicBezTo>
                  <a:lnTo>
                    <a:pt x="258763" y="205221"/>
                  </a:lnTo>
                  <a:cubicBezTo>
                    <a:pt x="258763" y="205221"/>
                    <a:pt x="258763" y="205221"/>
                    <a:pt x="258763" y="206520"/>
                  </a:cubicBezTo>
                  <a:cubicBezTo>
                    <a:pt x="258763" y="206520"/>
                    <a:pt x="258763" y="206520"/>
                    <a:pt x="257440" y="207819"/>
                  </a:cubicBezTo>
                  <a:cubicBezTo>
                    <a:pt x="257440" y="207819"/>
                    <a:pt x="257440" y="207819"/>
                    <a:pt x="254794" y="216911"/>
                  </a:cubicBezTo>
                  <a:cubicBezTo>
                    <a:pt x="254794" y="216911"/>
                    <a:pt x="254794" y="216911"/>
                    <a:pt x="246857" y="233796"/>
                  </a:cubicBezTo>
                  <a:cubicBezTo>
                    <a:pt x="246857" y="233796"/>
                    <a:pt x="246857" y="233796"/>
                    <a:pt x="245534" y="240290"/>
                  </a:cubicBezTo>
                  <a:cubicBezTo>
                    <a:pt x="245534" y="240290"/>
                    <a:pt x="245534" y="240290"/>
                    <a:pt x="241565" y="242888"/>
                  </a:cubicBezTo>
                  <a:cubicBezTo>
                    <a:pt x="241565" y="242888"/>
                    <a:pt x="241565" y="242888"/>
                    <a:pt x="237596" y="241589"/>
                  </a:cubicBezTo>
                  <a:cubicBezTo>
                    <a:pt x="237596" y="241589"/>
                    <a:pt x="237596" y="241589"/>
                    <a:pt x="236273" y="238992"/>
                  </a:cubicBezTo>
                  <a:cubicBezTo>
                    <a:pt x="236273" y="238992"/>
                    <a:pt x="236273" y="238992"/>
                    <a:pt x="234950" y="237693"/>
                  </a:cubicBezTo>
                  <a:cubicBezTo>
                    <a:pt x="234950" y="237693"/>
                    <a:pt x="234950" y="237693"/>
                    <a:pt x="236273" y="235095"/>
                  </a:cubicBezTo>
                  <a:cubicBezTo>
                    <a:pt x="236273" y="235095"/>
                    <a:pt x="236273" y="235095"/>
                    <a:pt x="236273" y="233796"/>
                  </a:cubicBezTo>
                  <a:cubicBezTo>
                    <a:pt x="236273" y="233796"/>
                    <a:pt x="236273" y="233796"/>
                    <a:pt x="238919" y="226003"/>
                  </a:cubicBezTo>
                  <a:cubicBezTo>
                    <a:pt x="238919" y="226003"/>
                    <a:pt x="238919" y="226003"/>
                    <a:pt x="238919" y="218210"/>
                  </a:cubicBezTo>
                  <a:cubicBezTo>
                    <a:pt x="238919" y="218210"/>
                    <a:pt x="238919" y="218210"/>
                    <a:pt x="238919" y="216911"/>
                  </a:cubicBezTo>
                  <a:cubicBezTo>
                    <a:pt x="238919" y="216911"/>
                    <a:pt x="238919" y="216911"/>
                    <a:pt x="240242" y="215612"/>
                  </a:cubicBezTo>
                  <a:cubicBezTo>
                    <a:pt x="240242" y="215612"/>
                    <a:pt x="240242" y="215612"/>
                    <a:pt x="240242" y="214313"/>
                  </a:cubicBezTo>
                  <a:cubicBezTo>
                    <a:pt x="240242" y="214313"/>
                    <a:pt x="240242" y="214313"/>
                    <a:pt x="246857" y="210416"/>
                  </a:cubicBezTo>
                  <a:cubicBezTo>
                    <a:pt x="246857" y="210416"/>
                    <a:pt x="246857" y="210416"/>
                    <a:pt x="253471" y="202623"/>
                  </a:cubicBezTo>
                  <a:cubicBezTo>
                    <a:pt x="253471" y="202623"/>
                    <a:pt x="253471" y="202623"/>
                    <a:pt x="253471" y="201324"/>
                  </a:cubicBezTo>
                  <a:cubicBezTo>
                    <a:pt x="253471" y="201324"/>
                    <a:pt x="253471" y="201324"/>
                    <a:pt x="256117" y="200025"/>
                  </a:cubicBezTo>
                  <a:close/>
                  <a:moveTo>
                    <a:pt x="300038" y="171450"/>
                  </a:moveTo>
                  <a:lnTo>
                    <a:pt x="301625" y="171450"/>
                  </a:lnTo>
                  <a:lnTo>
                    <a:pt x="298450" y="176213"/>
                  </a:lnTo>
                  <a:lnTo>
                    <a:pt x="296863" y="177800"/>
                  </a:lnTo>
                  <a:lnTo>
                    <a:pt x="295275" y="177800"/>
                  </a:lnTo>
                  <a:lnTo>
                    <a:pt x="295275" y="176213"/>
                  </a:lnTo>
                  <a:lnTo>
                    <a:pt x="296863" y="174625"/>
                  </a:lnTo>
                  <a:lnTo>
                    <a:pt x="298450" y="173038"/>
                  </a:lnTo>
                  <a:close/>
                  <a:moveTo>
                    <a:pt x="293688" y="171450"/>
                  </a:moveTo>
                  <a:lnTo>
                    <a:pt x="296863" y="171450"/>
                  </a:lnTo>
                  <a:lnTo>
                    <a:pt x="293688" y="174625"/>
                  </a:lnTo>
                  <a:lnTo>
                    <a:pt x="292100" y="174625"/>
                  </a:lnTo>
                  <a:lnTo>
                    <a:pt x="292100" y="173038"/>
                  </a:lnTo>
                  <a:close/>
                  <a:moveTo>
                    <a:pt x="303946" y="169998"/>
                  </a:moveTo>
                  <a:lnTo>
                    <a:pt x="303457" y="173083"/>
                  </a:lnTo>
                  <a:lnTo>
                    <a:pt x="303213" y="174625"/>
                  </a:lnTo>
                  <a:cubicBezTo>
                    <a:pt x="303213" y="174625"/>
                    <a:pt x="303213" y="174625"/>
                    <a:pt x="303213" y="173288"/>
                  </a:cubicBezTo>
                  <a:cubicBezTo>
                    <a:pt x="303213" y="173288"/>
                    <a:pt x="303213" y="173288"/>
                    <a:pt x="303213" y="171952"/>
                  </a:cubicBezTo>
                  <a:cubicBezTo>
                    <a:pt x="303213" y="171952"/>
                    <a:pt x="303213" y="171952"/>
                    <a:pt x="303213" y="170615"/>
                  </a:cubicBezTo>
                  <a:close/>
                  <a:moveTo>
                    <a:pt x="288926" y="169862"/>
                  </a:moveTo>
                  <a:cubicBezTo>
                    <a:pt x="288926" y="169862"/>
                    <a:pt x="288926" y="169862"/>
                    <a:pt x="290513" y="169862"/>
                  </a:cubicBezTo>
                  <a:cubicBezTo>
                    <a:pt x="290513" y="169862"/>
                    <a:pt x="290513" y="169862"/>
                    <a:pt x="293688" y="169862"/>
                  </a:cubicBezTo>
                  <a:cubicBezTo>
                    <a:pt x="293688" y="169862"/>
                    <a:pt x="293688" y="169862"/>
                    <a:pt x="293688" y="170656"/>
                  </a:cubicBezTo>
                  <a:cubicBezTo>
                    <a:pt x="293688" y="170656"/>
                    <a:pt x="293688" y="170656"/>
                    <a:pt x="292101" y="171450"/>
                  </a:cubicBezTo>
                  <a:cubicBezTo>
                    <a:pt x="292101" y="171450"/>
                    <a:pt x="292101" y="171450"/>
                    <a:pt x="290513" y="171450"/>
                  </a:cubicBezTo>
                  <a:cubicBezTo>
                    <a:pt x="290513" y="171450"/>
                    <a:pt x="290513" y="171450"/>
                    <a:pt x="288926" y="171450"/>
                  </a:cubicBezTo>
                  <a:cubicBezTo>
                    <a:pt x="288926" y="171450"/>
                    <a:pt x="288926" y="171450"/>
                    <a:pt x="287338" y="170656"/>
                  </a:cubicBezTo>
                  <a:cubicBezTo>
                    <a:pt x="287338" y="170656"/>
                    <a:pt x="287338" y="170656"/>
                    <a:pt x="288926" y="169862"/>
                  </a:cubicBezTo>
                  <a:close/>
                  <a:moveTo>
                    <a:pt x="304800" y="164600"/>
                  </a:moveTo>
                  <a:lnTo>
                    <a:pt x="304800" y="165267"/>
                  </a:lnTo>
                  <a:cubicBezTo>
                    <a:pt x="304800" y="166604"/>
                    <a:pt x="304800" y="166604"/>
                    <a:pt x="304800" y="166604"/>
                  </a:cubicBezTo>
                  <a:cubicBezTo>
                    <a:pt x="304800" y="167941"/>
                    <a:pt x="304800" y="167941"/>
                    <a:pt x="304800" y="167941"/>
                  </a:cubicBezTo>
                  <a:cubicBezTo>
                    <a:pt x="304800" y="169278"/>
                    <a:pt x="304800" y="169278"/>
                    <a:pt x="304800" y="169278"/>
                  </a:cubicBezTo>
                  <a:lnTo>
                    <a:pt x="303946" y="169998"/>
                  </a:lnTo>
                  <a:close/>
                  <a:moveTo>
                    <a:pt x="301626" y="149225"/>
                  </a:moveTo>
                  <a:lnTo>
                    <a:pt x="303213" y="149225"/>
                  </a:lnTo>
                  <a:cubicBezTo>
                    <a:pt x="303213" y="149225"/>
                    <a:pt x="303213" y="149225"/>
                    <a:pt x="304800" y="150562"/>
                  </a:cubicBezTo>
                  <a:cubicBezTo>
                    <a:pt x="304800" y="150562"/>
                    <a:pt x="304800" y="150562"/>
                    <a:pt x="304800" y="151899"/>
                  </a:cubicBezTo>
                  <a:cubicBezTo>
                    <a:pt x="304800" y="151899"/>
                    <a:pt x="304800" y="151899"/>
                    <a:pt x="304800" y="154573"/>
                  </a:cubicBezTo>
                  <a:lnTo>
                    <a:pt x="305656" y="153133"/>
                  </a:lnTo>
                  <a:lnTo>
                    <a:pt x="306128" y="156215"/>
                  </a:lnTo>
                  <a:lnTo>
                    <a:pt x="304800" y="164600"/>
                  </a:lnTo>
                  <a:lnTo>
                    <a:pt x="304800" y="162594"/>
                  </a:lnTo>
                  <a:cubicBezTo>
                    <a:pt x="304800" y="162594"/>
                    <a:pt x="304800" y="162594"/>
                    <a:pt x="304800" y="161257"/>
                  </a:cubicBezTo>
                  <a:cubicBezTo>
                    <a:pt x="304800" y="161257"/>
                    <a:pt x="304800" y="161257"/>
                    <a:pt x="304800" y="159920"/>
                  </a:cubicBezTo>
                  <a:cubicBezTo>
                    <a:pt x="304800" y="159920"/>
                    <a:pt x="304800" y="159920"/>
                    <a:pt x="304800" y="158583"/>
                  </a:cubicBezTo>
                  <a:cubicBezTo>
                    <a:pt x="304800" y="158583"/>
                    <a:pt x="304800" y="158583"/>
                    <a:pt x="303213" y="158583"/>
                  </a:cubicBezTo>
                  <a:cubicBezTo>
                    <a:pt x="303213" y="158583"/>
                    <a:pt x="303213" y="158583"/>
                    <a:pt x="303213" y="157246"/>
                  </a:cubicBezTo>
                  <a:cubicBezTo>
                    <a:pt x="303213" y="157246"/>
                    <a:pt x="303213" y="157246"/>
                    <a:pt x="303213" y="155909"/>
                  </a:cubicBezTo>
                  <a:cubicBezTo>
                    <a:pt x="303213" y="155909"/>
                    <a:pt x="303213" y="155909"/>
                    <a:pt x="303213" y="154573"/>
                  </a:cubicBezTo>
                  <a:cubicBezTo>
                    <a:pt x="303213" y="154573"/>
                    <a:pt x="303213" y="154573"/>
                    <a:pt x="301625" y="154573"/>
                  </a:cubicBezTo>
                  <a:cubicBezTo>
                    <a:pt x="301625" y="154573"/>
                    <a:pt x="301625" y="154573"/>
                    <a:pt x="301625" y="153236"/>
                  </a:cubicBezTo>
                  <a:cubicBezTo>
                    <a:pt x="301625" y="153236"/>
                    <a:pt x="301625" y="153236"/>
                    <a:pt x="301625" y="151899"/>
                  </a:cubicBezTo>
                  <a:lnTo>
                    <a:pt x="301625" y="150812"/>
                  </a:lnTo>
                  <a:lnTo>
                    <a:pt x="301626" y="150813"/>
                  </a:lnTo>
                  <a:lnTo>
                    <a:pt x="301626" y="149226"/>
                  </a:lnTo>
                  <a:close/>
                  <a:moveTo>
                    <a:pt x="298450" y="147637"/>
                  </a:moveTo>
                  <a:cubicBezTo>
                    <a:pt x="298450" y="147637"/>
                    <a:pt x="298450" y="147637"/>
                    <a:pt x="298450" y="148907"/>
                  </a:cubicBezTo>
                  <a:cubicBezTo>
                    <a:pt x="298450" y="148907"/>
                    <a:pt x="298450" y="148907"/>
                    <a:pt x="298450" y="150177"/>
                  </a:cubicBezTo>
                  <a:cubicBezTo>
                    <a:pt x="298450" y="150177"/>
                    <a:pt x="298450" y="150177"/>
                    <a:pt x="297180" y="150177"/>
                  </a:cubicBezTo>
                  <a:cubicBezTo>
                    <a:pt x="297180" y="150177"/>
                    <a:pt x="297180" y="150177"/>
                    <a:pt x="295910" y="150177"/>
                  </a:cubicBezTo>
                  <a:lnTo>
                    <a:pt x="294640" y="150177"/>
                  </a:lnTo>
                  <a:cubicBezTo>
                    <a:pt x="294640" y="150177"/>
                    <a:pt x="294640" y="150177"/>
                    <a:pt x="294640" y="152717"/>
                  </a:cubicBezTo>
                  <a:cubicBezTo>
                    <a:pt x="294640" y="152717"/>
                    <a:pt x="294640" y="152717"/>
                    <a:pt x="294640" y="153987"/>
                  </a:cubicBezTo>
                  <a:cubicBezTo>
                    <a:pt x="294640" y="153987"/>
                    <a:pt x="294640" y="153987"/>
                    <a:pt x="295910" y="155257"/>
                  </a:cubicBezTo>
                  <a:cubicBezTo>
                    <a:pt x="295910" y="155257"/>
                    <a:pt x="295910" y="155257"/>
                    <a:pt x="295910" y="153987"/>
                  </a:cubicBezTo>
                  <a:cubicBezTo>
                    <a:pt x="295910" y="153987"/>
                    <a:pt x="295910" y="153987"/>
                    <a:pt x="297180" y="152717"/>
                  </a:cubicBezTo>
                  <a:cubicBezTo>
                    <a:pt x="297180" y="152717"/>
                    <a:pt x="297180" y="152717"/>
                    <a:pt x="297180" y="153987"/>
                  </a:cubicBezTo>
                  <a:cubicBezTo>
                    <a:pt x="297180" y="153987"/>
                    <a:pt x="297180" y="153987"/>
                    <a:pt x="295910" y="156527"/>
                  </a:cubicBezTo>
                  <a:cubicBezTo>
                    <a:pt x="295910" y="156527"/>
                    <a:pt x="295910" y="156527"/>
                    <a:pt x="295910" y="157797"/>
                  </a:cubicBezTo>
                  <a:cubicBezTo>
                    <a:pt x="295910" y="157797"/>
                    <a:pt x="295910" y="157797"/>
                    <a:pt x="297180" y="160337"/>
                  </a:cubicBezTo>
                  <a:cubicBezTo>
                    <a:pt x="297180" y="160337"/>
                    <a:pt x="297180" y="160337"/>
                    <a:pt x="297180" y="162877"/>
                  </a:cubicBezTo>
                  <a:cubicBezTo>
                    <a:pt x="297180" y="162877"/>
                    <a:pt x="297180" y="162877"/>
                    <a:pt x="295910" y="164147"/>
                  </a:cubicBezTo>
                  <a:cubicBezTo>
                    <a:pt x="295910" y="164147"/>
                    <a:pt x="295910" y="164147"/>
                    <a:pt x="294640" y="162877"/>
                  </a:cubicBezTo>
                  <a:lnTo>
                    <a:pt x="294640" y="165417"/>
                  </a:lnTo>
                  <a:cubicBezTo>
                    <a:pt x="294640" y="165417"/>
                    <a:pt x="294640" y="165417"/>
                    <a:pt x="293370" y="166687"/>
                  </a:cubicBezTo>
                  <a:cubicBezTo>
                    <a:pt x="293370" y="166687"/>
                    <a:pt x="293370" y="166687"/>
                    <a:pt x="293370" y="165417"/>
                  </a:cubicBezTo>
                  <a:cubicBezTo>
                    <a:pt x="293370" y="165417"/>
                    <a:pt x="293370" y="165417"/>
                    <a:pt x="293370" y="162877"/>
                  </a:cubicBezTo>
                  <a:cubicBezTo>
                    <a:pt x="293370" y="162877"/>
                    <a:pt x="293370" y="162877"/>
                    <a:pt x="293370" y="161607"/>
                  </a:cubicBezTo>
                  <a:cubicBezTo>
                    <a:pt x="293370" y="161607"/>
                    <a:pt x="293370" y="161607"/>
                    <a:pt x="292100" y="159067"/>
                  </a:cubicBezTo>
                  <a:cubicBezTo>
                    <a:pt x="292100" y="159067"/>
                    <a:pt x="292100" y="159067"/>
                    <a:pt x="293370" y="157797"/>
                  </a:cubicBezTo>
                  <a:cubicBezTo>
                    <a:pt x="293370" y="157797"/>
                    <a:pt x="293370" y="157797"/>
                    <a:pt x="293370" y="155257"/>
                  </a:cubicBezTo>
                  <a:cubicBezTo>
                    <a:pt x="293370" y="155257"/>
                    <a:pt x="293370" y="155257"/>
                    <a:pt x="293370" y="153987"/>
                  </a:cubicBezTo>
                  <a:cubicBezTo>
                    <a:pt x="293370" y="153987"/>
                    <a:pt x="293370" y="153987"/>
                    <a:pt x="293370" y="151447"/>
                  </a:cubicBezTo>
                  <a:cubicBezTo>
                    <a:pt x="293370" y="151447"/>
                    <a:pt x="293370" y="151447"/>
                    <a:pt x="293370" y="148907"/>
                  </a:cubicBezTo>
                  <a:cubicBezTo>
                    <a:pt x="293370" y="148907"/>
                    <a:pt x="293370" y="148907"/>
                    <a:pt x="294640" y="148907"/>
                  </a:cubicBezTo>
                  <a:cubicBezTo>
                    <a:pt x="295910" y="147637"/>
                    <a:pt x="297180" y="147637"/>
                    <a:pt x="298450" y="147637"/>
                  </a:cubicBezTo>
                  <a:close/>
                  <a:moveTo>
                    <a:pt x="300038" y="139700"/>
                  </a:moveTo>
                  <a:lnTo>
                    <a:pt x="301626" y="139700"/>
                  </a:lnTo>
                  <a:lnTo>
                    <a:pt x="301626" y="141288"/>
                  </a:lnTo>
                  <a:lnTo>
                    <a:pt x="301626" y="142875"/>
                  </a:lnTo>
                  <a:lnTo>
                    <a:pt x="301626" y="146051"/>
                  </a:lnTo>
                  <a:lnTo>
                    <a:pt x="301626" y="147638"/>
                  </a:lnTo>
                  <a:lnTo>
                    <a:pt x="301626" y="149225"/>
                  </a:lnTo>
                  <a:lnTo>
                    <a:pt x="301625" y="149225"/>
                  </a:lnTo>
                  <a:cubicBezTo>
                    <a:pt x="301625" y="150562"/>
                    <a:pt x="301625" y="150562"/>
                    <a:pt x="301625" y="150562"/>
                  </a:cubicBezTo>
                  <a:lnTo>
                    <a:pt x="301625" y="150812"/>
                  </a:lnTo>
                  <a:lnTo>
                    <a:pt x="300038" y="149226"/>
                  </a:lnTo>
                  <a:lnTo>
                    <a:pt x="300038" y="147638"/>
                  </a:lnTo>
                  <a:lnTo>
                    <a:pt x="300038" y="144463"/>
                  </a:lnTo>
                  <a:lnTo>
                    <a:pt x="300038" y="141288"/>
                  </a:lnTo>
                  <a:close/>
                  <a:moveTo>
                    <a:pt x="287338" y="131762"/>
                  </a:moveTo>
                  <a:cubicBezTo>
                    <a:pt x="287338" y="131762"/>
                    <a:pt x="287338" y="131762"/>
                    <a:pt x="292101" y="134484"/>
                  </a:cubicBezTo>
                  <a:cubicBezTo>
                    <a:pt x="292101" y="134484"/>
                    <a:pt x="292101" y="134484"/>
                    <a:pt x="292101" y="135844"/>
                  </a:cubicBezTo>
                  <a:cubicBezTo>
                    <a:pt x="292101" y="135844"/>
                    <a:pt x="292101" y="135844"/>
                    <a:pt x="290513" y="138566"/>
                  </a:cubicBezTo>
                  <a:cubicBezTo>
                    <a:pt x="290513" y="138566"/>
                    <a:pt x="290513" y="138566"/>
                    <a:pt x="290513" y="139927"/>
                  </a:cubicBezTo>
                  <a:cubicBezTo>
                    <a:pt x="290513" y="139927"/>
                    <a:pt x="290513" y="139927"/>
                    <a:pt x="290513" y="142648"/>
                  </a:cubicBezTo>
                  <a:cubicBezTo>
                    <a:pt x="290513" y="142648"/>
                    <a:pt x="290513" y="142648"/>
                    <a:pt x="292101" y="144009"/>
                  </a:cubicBezTo>
                  <a:cubicBezTo>
                    <a:pt x="292101" y="144009"/>
                    <a:pt x="292101" y="144009"/>
                    <a:pt x="293688" y="145369"/>
                  </a:cubicBezTo>
                  <a:cubicBezTo>
                    <a:pt x="293688" y="145369"/>
                    <a:pt x="293688" y="145369"/>
                    <a:pt x="292101" y="146730"/>
                  </a:cubicBezTo>
                  <a:cubicBezTo>
                    <a:pt x="292101" y="146730"/>
                    <a:pt x="292101" y="146730"/>
                    <a:pt x="292101" y="148091"/>
                  </a:cubicBezTo>
                  <a:cubicBezTo>
                    <a:pt x="292101" y="148091"/>
                    <a:pt x="292101" y="148091"/>
                    <a:pt x="290513" y="150812"/>
                  </a:cubicBezTo>
                  <a:cubicBezTo>
                    <a:pt x="290513" y="150812"/>
                    <a:pt x="290513" y="150812"/>
                    <a:pt x="290513" y="152173"/>
                  </a:cubicBezTo>
                  <a:cubicBezTo>
                    <a:pt x="290513" y="152173"/>
                    <a:pt x="290513" y="152173"/>
                    <a:pt x="290513" y="153534"/>
                  </a:cubicBezTo>
                  <a:cubicBezTo>
                    <a:pt x="290513" y="153534"/>
                    <a:pt x="290513" y="153534"/>
                    <a:pt x="290513" y="154894"/>
                  </a:cubicBezTo>
                  <a:cubicBezTo>
                    <a:pt x="290513" y="154894"/>
                    <a:pt x="290513" y="156255"/>
                    <a:pt x="290513" y="157616"/>
                  </a:cubicBezTo>
                  <a:cubicBezTo>
                    <a:pt x="290513" y="157616"/>
                    <a:pt x="290513" y="157616"/>
                    <a:pt x="288925" y="160337"/>
                  </a:cubicBezTo>
                  <a:cubicBezTo>
                    <a:pt x="288925" y="160337"/>
                    <a:pt x="288925" y="160337"/>
                    <a:pt x="287338" y="160337"/>
                  </a:cubicBezTo>
                  <a:cubicBezTo>
                    <a:pt x="287338" y="152173"/>
                    <a:pt x="285750" y="144009"/>
                    <a:pt x="285750" y="137205"/>
                  </a:cubicBezTo>
                  <a:cubicBezTo>
                    <a:pt x="285750" y="137205"/>
                    <a:pt x="285750" y="137205"/>
                    <a:pt x="285750" y="135844"/>
                  </a:cubicBezTo>
                  <a:cubicBezTo>
                    <a:pt x="285750" y="135844"/>
                    <a:pt x="285750" y="135844"/>
                    <a:pt x="285750" y="133123"/>
                  </a:cubicBezTo>
                  <a:cubicBezTo>
                    <a:pt x="285750" y="133123"/>
                    <a:pt x="285750" y="133123"/>
                    <a:pt x="287338" y="131762"/>
                  </a:cubicBezTo>
                  <a:close/>
                  <a:moveTo>
                    <a:pt x="296863" y="123825"/>
                  </a:moveTo>
                  <a:lnTo>
                    <a:pt x="298451" y="127000"/>
                  </a:lnTo>
                  <a:lnTo>
                    <a:pt x="300038" y="130175"/>
                  </a:lnTo>
                  <a:lnTo>
                    <a:pt x="298451" y="130175"/>
                  </a:lnTo>
                  <a:lnTo>
                    <a:pt x="298451" y="133350"/>
                  </a:lnTo>
                  <a:lnTo>
                    <a:pt x="296863" y="131763"/>
                  </a:lnTo>
                  <a:lnTo>
                    <a:pt x="296863" y="130175"/>
                  </a:lnTo>
                  <a:lnTo>
                    <a:pt x="295276" y="128588"/>
                  </a:lnTo>
                  <a:lnTo>
                    <a:pt x="293688" y="130175"/>
                  </a:lnTo>
                  <a:lnTo>
                    <a:pt x="293688" y="128588"/>
                  </a:lnTo>
                  <a:lnTo>
                    <a:pt x="293688" y="125413"/>
                  </a:lnTo>
                  <a:lnTo>
                    <a:pt x="296863" y="125413"/>
                  </a:lnTo>
                  <a:close/>
                  <a:moveTo>
                    <a:pt x="292100" y="117475"/>
                  </a:moveTo>
                  <a:lnTo>
                    <a:pt x="293688" y="117475"/>
                  </a:lnTo>
                  <a:lnTo>
                    <a:pt x="293688" y="119063"/>
                  </a:lnTo>
                  <a:lnTo>
                    <a:pt x="293688" y="120650"/>
                  </a:lnTo>
                  <a:close/>
                  <a:moveTo>
                    <a:pt x="285750" y="101600"/>
                  </a:moveTo>
                  <a:lnTo>
                    <a:pt x="287338" y="101600"/>
                  </a:lnTo>
                  <a:lnTo>
                    <a:pt x="287338" y="104775"/>
                  </a:lnTo>
                  <a:lnTo>
                    <a:pt x="288925" y="107950"/>
                  </a:lnTo>
                  <a:lnTo>
                    <a:pt x="290513" y="109538"/>
                  </a:lnTo>
                  <a:lnTo>
                    <a:pt x="292101" y="111125"/>
                  </a:lnTo>
                  <a:lnTo>
                    <a:pt x="293688" y="111125"/>
                  </a:lnTo>
                  <a:lnTo>
                    <a:pt x="293688" y="114300"/>
                  </a:lnTo>
                  <a:lnTo>
                    <a:pt x="293688" y="115887"/>
                  </a:lnTo>
                  <a:lnTo>
                    <a:pt x="295276" y="117475"/>
                  </a:lnTo>
                  <a:lnTo>
                    <a:pt x="295276" y="119062"/>
                  </a:lnTo>
                  <a:lnTo>
                    <a:pt x="295276" y="120650"/>
                  </a:lnTo>
                  <a:lnTo>
                    <a:pt x="295276" y="122237"/>
                  </a:lnTo>
                  <a:lnTo>
                    <a:pt x="293688" y="117475"/>
                  </a:lnTo>
                  <a:lnTo>
                    <a:pt x="293688" y="115888"/>
                  </a:lnTo>
                  <a:lnTo>
                    <a:pt x="292101" y="114300"/>
                  </a:lnTo>
                  <a:lnTo>
                    <a:pt x="290513" y="114300"/>
                  </a:lnTo>
                  <a:lnTo>
                    <a:pt x="290513" y="115888"/>
                  </a:lnTo>
                  <a:lnTo>
                    <a:pt x="290513" y="117475"/>
                  </a:lnTo>
                  <a:lnTo>
                    <a:pt x="288925" y="117475"/>
                  </a:lnTo>
                  <a:lnTo>
                    <a:pt x="288925" y="115888"/>
                  </a:lnTo>
                  <a:lnTo>
                    <a:pt x="288925" y="112713"/>
                  </a:lnTo>
                  <a:lnTo>
                    <a:pt x="287338" y="109538"/>
                  </a:lnTo>
                  <a:lnTo>
                    <a:pt x="285750" y="107950"/>
                  </a:lnTo>
                  <a:lnTo>
                    <a:pt x="285750" y="106363"/>
                  </a:lnTo>
                  <a:lnTo>
                    <a:pt x="285750" y="103188"/>
                  </a:lnTo>
                  <a:close/>
                  <a:moveTo>
                    <a:pt x="203200" y="85725"/>
                  </a:moveTo>
                  <a:cubicBezTo>
                    <a:pt x="204391" y="85725"/>
                    <a:pt x="205582" y="85725"/>
                    <a:pt x="207963" y="85725"/>
                  </a:cubicBezTo>
                  <a:cubicBezTo>
                    <a:pt x="206772" y="88900"/>
                    <a:pt x="205582" y="86784"/>
                    <a:pt x="204391" y="87842"/>
                  </a:cubicBezTo>
                  <a:cubicBezTo>
                    <a:pt x="204391" y="87842"/>
                    <a:pt x="204391" y="87842"/>
                    <a:pt x="203200" y="87842"/>
                  </a:cubicBezTo>
                  <a:cubicBezTo>
                    <a:pt x="203200" y="86784"/>
                    <a:pt x="203200" y="85725"/>
                    <a:pt x="203200" y="85725"/>
                  </a:cubicBezTo>
                  <a:close/>
                  <a:moveTo>
                    <a:pt x="188913" y="83476"/>
                  </a:moveTo>
                  <a:cubicBezTo>
                    <a:pt x="190501" y="83609"/>
                    <a:pt x="192088" y="84138"/>
                    <a:pt x="192088" y="84667"/>
                  </a:cubicBezTo>
                  <a:cubicBezTo>
                    <a:pt x="192088" y="84667"/>
                    <a:pt x="192088" y="84667"/>
                    <a:pt x="190501" y="85725"/>
                  </a:cubicBezTo>
                  <a:cubicBezTo>
                    <a:pt x="187326" y="84667"/>
                    <a:pt x="185738" y="84667"/>
                    <a:pt x="185738" y="84667"/>
                  </a:cubicBezTo>
                  <a:cubicBezTo>
                    <a:pt x="185738" y="83609"/>
                    <a:pt x="187326" y="83344"/>
                    <a:pt x="188913" y="83476"/>
                  </a:cubicBezTo>
                  <a:close/>
                  <a:moveTo>
                    <a:pt x="161925" y="77787"/>
                  </a:moveTo>
                  <a:cubicBezTo>
                    <a:pt x="161925" y="77787"/>
                    <a:pt x="161925" y="77787"/>
                    <a:pt x="163248" y="77787"/>
                  </a:cubicBezTo>
                  <a:cubicBezTo>
                    <a:pt x="165894" y="77787"/>
                    <a:pt x="169863" y="77787"/>
                    <a:pt x="168540" y="82550"/>
                  </a:cubicBezTo>
                  <a:cubicBezTo>
                    <a:pt x="168540" y="82550"/>
                    <a:pt x="168540" y="82550"/>
                    <a:pt x="167217" y="82550"/>
                  </a:cubicBezTo>
                  <a:cubicBezTo>
                    <a:pt x="167217" y="82550"/>
                    <a:pt x="167217" y="82550"/>
                    <a:pt x="167217" y="81359"/>
                  </a:cubicBezTo>
                  <a:lnTo>
                    <a:pt x="161925" y="78978"/>
                  </a:lnTo>
                  <a:cubicBezTo>
                    <a:pt x="161925" y="78978"/>
                    <a:pt x="161925" y="78978"/>
                    <a:pt x="161925" y="77787"/>
                  </a:cubicBezTo>
                  <a:close/>
                  <a:moveTo>
                    <a:pt x="158751" y="73554"/>
                  </a:moveTo>
                  <a:cubicBezTo>
                    <a:pt x="161926" y="74612"/>
                    <a:pt x="158751" y="76729"/>
                    <a:pt x="155575" y="77787"/>
                  </a:cubicBezTo>
                  <a:cubicBezTo>
                    <a:pt x="155575" y="77787"/>
                    <a:pt x="155575" y="77787"/>
                    <a:pt x="153988" y="76729"/>
                  </a:cubicBezTo>
                  <a:cubicBezTo>
                    <a:pt x="155575" y="74612"/>
                    <a:pt x="155575" y="71437"/>
                    <a:pt x="158751" y="73554"/>
                  </a:cubicBezTo>
                  <a:close/>
                  <a:moveTo>
                    <a:pt x="140098" y="48759"/>
                  </a:moveTo>
                  <a:cubicBezTo>
                    <a:pt x="141487" y="47625"/>
                    <a:pt x="141487" y="51027"/>
                    <a:pt x="142876" y="48759"/>
                  </a:cubicBezTo>
                  <a:cubicBezTo>
                    <a:pt x="140098" y="52161"/>
                    <a:pt x="137319" y="55563"/>
                    <a:pt x="131763" y="55563"/>
                  </a:cubicBezTo>
                  <a:cubicBezTo>
                    <a:pt x="131763" y="52161"/>
                    <a:pt x="137319" y="51027"/>
                    <a:pt x="140098" y="48759"/>
                  </a:cubicBezTo>
                  <a:close/>
                  <a:moveTo>
                    <a:pt x="148273" y="42598"/>
                  </a:moveTo>
                  <a:lnTo>
                    <a:pt x="150813" y="42598"/>
                  </a:lnTo>
                  <a:cubicBezTo>
                    <a:pt x="150813" y="42598"/>
                    <a:pt x="150813" y="42598"/>
                    <a:pt x="149543" y="43921"/>
                  </a:cubicBezTo>
                  <a:cubicBezTo>
                    <a:pt x="147003" y="45244"/>
                    <a:pt x="150813" y="49213"/>
                    <a:pt x="148273" y="51859"/>
                  </a:cubicBezTo>
                  <a:cubicBezTo>
                    <a:pt x="149543" y="51859"/>
                    <a:pt x="149543" y="50536"/>
                    <a:pt x="150813" y="50536"/>
                  </a:cubicBezTo>
                  <a:cubicBezTo>
                    <a:pt x="150813" y="51859"/>
                    <a:pt x="149543" y="53181"/>
                    <a:pt x="148273" y="53181"/>
                  </a:cubicBezTo>
                  <a:cubicBezTo>
                    <a:pt x="148273" y="53181"/>
                    <a:pt x="148273" y="54504"/>
                    <a:pt x="149543" y="54504"/>
                  </a:cubicBezTo>
                  <a:cubicBezTo>
                    <a:pt x="147003" y="55827"/>
                    <a:pt x="144463" y="55827"/>
                    <a:pt x="141923" y="55827"/>
                  </a:cubicBezTo>
                  <a:cubicBezTo>
                    <a:pt x="140653" y="57150"/>
                    <a:pt x="139383" y="57150"/>
                    <a:pt x="138113" y="57150"/>
                  </a:cubicBezTo>
                  <a:cubicBezTo>
                    <a:pt x="138113" y="55827"/>
                    <a:pt x="139383" y="55827"/>
                    <a:pt x="140653" y="55827"/>
                  </a:cubicBezTo>
                  <a:cubicBezTo>
                    <a:pt x="140653" y="54504"/>
                    <a:pt x="141923" y="54504"/>
                    <a:pt x="141923" y="53181"/>
                  </a:cubicBezTo>
                  <a:cubicBezTo>
                    <a:pt x="141923" y="53181"/>
                    <a:pt x="141923" y="53181"/>
                    <a:pt x="139383" y="53181"/>
                  </a:cubicBezTo>
                  <a:cubicBezTo>
                    <a:pt x="140653" y="53181"/>
                    <a:pt x="141923" y="53181"/>
                    <a:pt x="141923" y="51859"/>
                  </a:cubicBezTo>
                  <a:cubicBezTo>
                    <a:pt x="141923" y="49213"/>
                    <a:pt x="145733" y="51859"/>
                    <a:pt x="145733" y="49213"/>
                  </a:cubicBezTo>
                  <a:cubicBezTo>
                    <a:pt x="145733" y="47890"/>
                    <a:pt x="144463" y="47890"/>
                    <a:pt x="144463" y="47890"/>
                  </a:cubicBezTo>
                  <a:cubicBezTo>
                    <a:pt x="144463" y="47890"/>
                    <a:pt x="144463" y="46567"/>
                    <a:pt x="144463" y="45244"/>
                  </a:cubicBezTo>
                  <a:cubicBezTo>
                    <a:pt x="144463" y="45244"/>
                    <a:pt x="144463" y="46567"/>
                    <a:pt x="143193" y="45244"/>
                  </a:cubicBezTo>
                  <a:close/>
                  <a:moveTo>
                    <a:pt x="169336" y="30162"/>
                  </a:moveTo>
                  <a:cubicBezTo>
                    <a:pt x="103318" y="30162"/>
                    <a:pt x="47862" y="76200"/>
                    <a:pt x="33338" y="136706"/>
                  </a:cubicBezTo>
                  <a:cubicBezTo>
                    <a:pt x="33338" y="136706"/>
                    <a:pt x="33338" y="138022"/>
                    <a:pt x="33338" y="138022"/>
                  </a:cubicBezTo>
                  <a:cubicBezTo>
                    <a:pt x="33338" y="138022"/>
                    <a:pt x="33338" y="139337"/>
                    <a:pt x="33338" y="139337"/>
                  </a:cubicBezTo>
                  <a:cubicBezTo>
                    <a:pt x="33338" y="139337"/>
                    <a:pt x="33338" y="140652"/>
                    <a:pt x="33338" y="140652"/>
                  </a:cubicBezTo>
                  <a:cubicBezTo>
                    <a:pt x="33338" y="140652"/>
                    <a:pt x="34658" y="139337"/>
                    <a:pt x="34658" y="139337"/>
                  </a:cubicBezTo>
                  <a:cubicBezTo>
                    <a:pt x="34658" y="139337"/>
                    <a:pt x="35979" y="139337"/>
                    <a:pt x="35979" y="139337"/>
                  </a:cubicBezTo>
                  <a:cubicBezTo>
                    <a:pt x="35979" y="139337"/>
                    <a:pt x="35979" y="139337"/>
                    <a:pt x="35979" y="140652"/>
                  </a:cubicBezTo>
                  <a:cubicBezTo>
                    <a:pt x="35979" y="147229"/>
                    <a:pt x="42580" y="148544"/>
                    <a:pt x="43901" y="153806"/>
                  </a:cubicBezTo>
                  <a:cubicBezTo>
                    <a:pt x="47862" y="159067"/>
                    <a:pt x="47862" y="164329"/>
                    <a:pt x="45221" y="169590"/>
                  </a:cubicBezTo>
                  <a:cubicBezTo>
                    <a:pt x="47862" y="169590"/>
                    <a:pt x="46542" y="165644"/>
                    <a:pt x="49182" y="166959"/>
                  </a:cubicBezTo>
                  <a:cubicBezTo>
                    <a:pt x="50503" y="166959"/>
                    <a:pt x="47862" y="169590"/>
                    <a:pt x="50503" y="170905"/>
                  </a:cubicBezTo>
                  <a:cubicBezTo>
                    <a:pt x="50503" y="170905"/>
                    <a:pt x="50503" y="170905"/>
                    <a:pt x="50503" y="168275"/>
                  </a:cubicBezTo>
                  <a:cubicBezTo>
                    <a:pt x="53143" y="166959"/>
                    <a:pt x="55784" y="170905"/>
                    <a:pt x="55784" y="174852"/>
                  </a:cubicBezTo>
                  <a:cubicBezTo>
                    <a:pt x="55784" y="174852"/>
                    <a:pt x="57105" y="174852"/>
                    <a:pt x="57105" y="174852"/>
                  </a:cubicBezTo>
                  <a:cubicBezTo>
                    <a:pt x="57105" y="174852"/>
                    <a:pt x="57105" y="173536"/>
                    <a:pt x="57105" y="173536"/>
                  </a:cubicBezTo>
                  <a:cubicBezTo>
                    <a:pt x="57105" y="173536"/>
                    <a:pt x="58425" y="173536"/>
                    <a:pt x="59745" y="173536"/>
                  </a:cubicBezTo>
                  <a:cubicBezTo>
                    <a:pt x="61066" y="173536"/>
                    <a:pt x="61066" y="173536"/>
                    <a:pt x="61066" y="173536"/>
                  </a:cubicBezTo>
                  <a:cubicBezTo>
                    <a:pt x="61066" y="173536"/>
                    <a:pt x="62386" y="173536"/>
                    <a:pt x="62386" y="173536"/>
                  </a:cubicBezTo>
                  <a:cubicBezTo>
                    <a:pt x="63706" y="173536"/>
                    <a:pt x="63706" y="173536"/>
                    <a:pt x="63706" y="173536"/>
                  </a:cubicBezTo>
                  <a:cubicBezTo>
                    <a:pt x="63706" y="173536"/>
                    <a:pt x="63706" y="173536"/>
                    <a:pt x="65027" y="173536"/>
                  </a:cubicBezTo>
                  <a:cubicBezTo>
                    <a:pt x="65027" y="174852"/>
                    <a:pt x="65027" y="174852"/>
                    <a:pt x="65027" y="174852"/>
                  </a:cubicBezTo>
                  <a:cubicBezTo>
                    <a:pt x="65027" y="174852"/>
                    <a:pt x="66347" y="176167"/>
                    <a:pt x="68988" y="177482"/>
                  </a:cubicBezTo>
                  <a:cubicBezTo>
                    <a:pt x="70308" y="178798"/>
                    <a:pt x="72949" y="180113"/>
                    <a:pt x="72949" y="180113"/>
                  </a:cubicBezTo>
                  <a:cubicBezTo>
                    <a:pt x="72949" y="181428"/>
                    <a:pt x="74269" y="181428"/>
                    <a:pt x="74269" y="182744"/>
                  </a:cubicBezTo>
                  <a:cubicBezTo>
                    <a:pt x="74269" y="182744"/>
                    <a:pt x="74269" y="184059"/>
                    <a:pt x="74269" y="185374"/>
                  </a:cubicBezTo>
                  <a:cubicBezTo>
                    <a:pt x="74269" y="186690"/>
                    <a:pt x="74269" y="188005"/>
                    <a:pt x="74269" y="189320"/>
                  </a:cubicBezTo>
                  <a:cubicBezTo>
                    <a:pt x="74269" y="190636"/>
                    <a:pt x="72949" y="191951"/>
                    <a:pt x="71629" y="194582"/>
                  </a:cubicBezTo>
                  <a:cubicBezTo>
                    <a:pt x="71629" y="194582"/>
                    <a:pt x="71629" y="195897"/>
                    <a:pt x="71629" y="195897"/>
                  </a:cubicBezTo>
                  <a:cubicBezTo>
                    <a:pt x="68988" y="205105"/>
                    <a:pt x="65027" y="211682"/>
                    <a:pt x="63706" y="219574"/>
                  </a:cubicBezTo>
                  <a:cubicBezTo>
                    <a:pt x="62386" y="224835"/>
                    <a:pt x="66347" y="230097"/>
                    <a:pt x="66347" y="236673"/>
                  </a:cubicBezTo>
                  <a:cubicBezTo>
                    <a:pt x="66347" y="236673"/>
                    <a:pt x="66347" y="237989"/>
                    <a:pt x="66347" y="239304"/>
                  </a:cubicBezTo>
                  <a:cubicBezTo>
                    <a:pt x="66347" y="240619"/>
                    <a:pt x="66347" y="243250"/>
                    <a:pt x="65027" y="245881"/>
                  </a:cubicBezTo>
                  <a:cubicBezTo>
                    <a:pt x="63706" y="244565"/>
                    <a:pt x="63706" y="244565"/>
                    <a:pt x="62386" y="244565"/>
                  </a:cubicBezTo>
                  <a:cubicBezTo>
                    <a:pt x="63706" y="247196"/>
                    <a:pt x="66347" y="249827"/>
                    <a:pt x="65027" y="253773"/>
                  </a:cubicBezTo>
                  <a:cubicBezTo>
                    <a:pt x="65027" y="255088"/>
                    <a:pt x="63706" y="255088"/>
                    <a:pt x="62386" y="255088"/>
                  </a:cubicBezTo>
                  <a:cubicBezTo>
                    <a:pt x="63706" y="256404"/>
                    <a:pt x="63706" y="256404"/>
                    <a:pt x="63706" y="257719"/>
                  </a:cubicBezTo>
                  <a:cubicBezTo>
                    <a:pt x="63706" y="259034"/>
                    <a:pt x="65027" y="259034"/>
                    <a:pt x="66347" y="260350"/>
                  </a:cubicBezTo>
                  <a:cubicBezTo>
                    <a:pt x="66347" y="260350"/>
                    <a:pt x="66347" y="261665"/>
                    <a:pt x="66347" y="261665"/>
                  </a:cubicBezTo>
                  <a:cubicBezTo>
                    <a:pt x="66347" y="261665"/>
                    <a:pt x="66347" y="261665"/>
                    <a:pt x="67668" y="261665"/>
                  </a:cubicBezTo>
                  <a:cubicBezTo>
                    <a:pt x="72949" y="268242"/>
                    <a:pt x="79551" y="274819"/>
                    <a:pt x="87473" y="280080"/>
                  </a:cubicBezTo>
                  <a:cubicBezTo>
                    <a:pt x="87473" y="280080"/>
                    <a:pt x="88794" y="280080"/>
                    <a:pt x="88794" y="280080"/>
                  </a:cubicBezTo>
                  <a:cubicBezTo>
                    <a:pt x="88794" y="280080"/>
                    <a:pt x="88794" y="280080"/>
                    <a:pt x="88794" y="281395"/>
                  </a:cubicBezTo>
                  <a:cubicBezTo>
                    <a:pt x="88794" y="281395"/>
                    <a:pt x="90114" y="281395"/>
                    <a:pt x="90114" y="281395"/>
                  </a:cubicBezTo>
                  <a:cubicBezTo>
                    <a:pt x="112560" y="297180"/>
                    <a:pt x="140288" y="306387"/>
                    <a:pt x="169336" y="306387"/>
                  </a:cubicBezTo>
                  <a:cubicBezTo>
                    <a:pt x="245919" y="306387"/>
                    <a:pt x="307976" y="244565"/>
                    <a:pt x="307976" y="168275"/>
                  </a:cubicBezTo>
                  <a:lnTo>
                    <a:pt x="306128" y="156215"/>
                  </a:lnTo>
                  <a:lnTo>
                    <a:pt x="306388" y="154573"/>
                  </a:lnTo>
                  <a:lnTo>
                    <a:pt x="306388" y="151899"/>
                  </a:lnTo>
                  <a:lnTo>
                    <a:pt x="305656" y="153133"/>
                  </a:lnTo>
                  <a:lnTo>
                    <a:pt x="301374" y="125197"/>
                  </a:lnTo>
                  <a:cubicBezTo>
                    <a:pt x="297083" y="111715"/>
                    <a:pt x="290811" y="99219"/>
                    <a:pt x="282889" y="88038"/>
                  </a:cubicBezTo>
                  <a:cubicBezTo>
                    <a:pt x="284209" y="94615"/>
                    <a:pt x="284209" y="102507"/>
                    <a:pt x="282889" y="109084"/>
                  </a:cubicBezTo>
                  <a:cubicBezTo>
                    <a:pt x="281569" y="110399"/>
                    <a:pt x="281569" y="111714"/>
                    <a:pt x="281569" y="113030"/>
                  </a:cubicBezTo>
                  <a:cubicBezTo>
                    <a:pt x="280248" y="113030"/>
                    <a:pt x="280248" y="114345"/>
                    <a:pt x="278928" y="115660"/>
                  </a:cubicBezTo>
                  <a:cubicBezTo>
                    <a:pt x="278928" y="114345"/>
                    <a:pt x="278928" y="113030"/>
                    <a:pt x="278928" y="113030"/>
                  </a:cubicBezTo>
                  <a:cubicBezTo>
                    <a:pt x="278928" y="111714"/>
                    <a:pt x="278928" y="110399"/>
                    <a:pt x="277608" y="109084"/>
                  </a:cubicBezTo>
                  <a:cubicBezTo>
                    <a:pt x="277608" y="107768"/>
                    <a:pt x="276287" y="106453"/>
                    <a:pt x="274967" y="106453"/>
                  </a:cubicBezTo>
                  <a:cubicBezTo>
                    <a:pt x="267045" y="107768"/>
                    <a:pt x="260443" y="105138"/>
                    <a:pt x="253841" y="101192"/>
                  </a:cubicBezTo>
                  <a:cubicBezTo>
                    <a:pt x="252520" y="101192"/>
                    <a:pt x="251200" y="101192"/>
                    <a:pt x="249880" y="99876"/>
                  </a:cubicBezTo>
                  <a:cubicBezTo>
                    <a:pt x="245919" y="98561"/>
                    <a:pt x="243278" y="97245"/>
                    <a:pt x="240637" y="97245"/>
                  </a:cubicBezTo>
                  <a:cubicBezTo>
                    <a:pt x="243278" y="99876"/>
                    <a:pt x="244598" y="102507"/>
                    <a:pt x="245919" y="106453"/>
                  </a:cubicBezTo>
                  <a:cubicBezTo>
                    <a:pt x="245919" y="105138"/>
                    <a:pt x="247239" y="105138"/>
                    <a:pt x="247239" y="103822"/>
                  </a:cubicBezTo>
                  <a:cubicBezTo>
                    <a:pt x="247239" y="105138"/>
                    <a:pt x="248559" y="105138"/>
                    <a:pt x="248559" y="106453"/>
                  </a:cubicBezTo>
                  <a:cubicBezTo>
                    <a:pt x="249880" y="110399"/>
                    <a:pt x="256482" y="110399"/>
                    <a:pt x="256482" y="105138"/>
                  </a:cubicBezTo>
                  <a:cubicBezTo>
                    <a:pt x="263083" y="110399"/>
                    <a:pt x="269685" y="115660"/>
                    <a:pt x="268365" y="124868"/>
                  </a:cubicBezTo>
                  <a:cubicBezTo>
                    <a:pt x="267045" y="128814"/>
                    <a:pt x="263083" y="131445"/>
                    <a:pt x="259122" y="132760"/>
                  </a:cubicBezTo>
                  <a:cubicBezTo>
                    <a:pt x="251200" y="135391"/>
                    <a:pt x="237996" y="140652"/>
                    <a:pt x="236676" y="128814"/>
                  </a:cubicBezTo>
                  <a:cubicBezTo>
                    <a:pt x="236676" y="128814"/>
                    <a:pt x="235356" y="127499"/>
                    <a:pt x="235356" y="126183"/>
                  </a:cubicBezTo>
                  <a:cubicBezTo>
                    <a:pt x="234035" y="124868"/>
                    <a:pt x="234035" y="124868"/>
                    <a:pt x="234035" y="123553"/>
                  </a:cubicBezTo>
                  <a:cubicBezTo>
                    <a:pt x="230074" y="119607"/>
                    <a:pt x="226113" y="115660"/>
                    <a:pt x="223472" y="110399"/>
                  </a:cubicBezTo>
                  <a:cubicBezTo>
                    <a:pt x="222152" y="109084"/>
                    <a:pt x="220831" y="109084"/>
                    <a:pt x="220831" y="107768"/>
                  </a:cubicBezTo>
                  <a:cubicBezTo>
                    <a:pt x="219511" y="106453"/>
                    <a:pt x="219511" y="106453"/>
                    <a:pt x="218191" y="105138"/>
                  </a:cubicBezTo>
                  <a:cubicBezTo>
                    <a:pt x="218191" y="103822"/>
                    <a:pt x="216870" y="103822"/>
                    <a:pt x="215550" y="102507"/>
                  </a:cubicBezTo>
                  <a:cubicBezTo>
                    <a:pt x="212909" y="103822"/>
                    <a:pt x="214230" y="97245"/>
                    <a:pt x="210268" y="98561"/>
                  </a:cubicBezTo>
                  <a:cubicBezTo>
                    <a:pt x="208948" y="99876"/>
                    <a:pt x="208948" y="99876"/>
                    <a:pt x="210268" y="99876"/>
                  </a:cubicBezTo>
                  <a:cubicBezTo>
                    <a:pt x="211589" y="102507"/>
                    <a:pt x="211589" y="102507"/>
                    <a:pt x="212909" y="103822"/>
                  </a:cubicBezTo>
                  <a:cubicBezTo>
                    <a:pt x="214230" y="105138"/>
                    <a:pt x="214230" y="105138"/>
                    <a:pt x="215550" y="106453"/>
                  </a:cubicBezTo>
                  <a:cubicBezTo>
                    <a:pt x="215550" y="107768"/>
                    <a:pt x="216870" y="107768"/>
                    <a:pt x="216870" y="109084"/>
                  </a:cubicBezTo>
                  <a:cubicBezTo>
                    <a:pt x="219511" y="113030"/>
                    <a:pt x="223472" y="116976"/>
                    <a:pt x="224793" y="122237"/>
                  </a:cubicBezTo>
                  <a:cubicBezTo>
                    <a:pt x="227433" y="124868"/>
                    <a:pt x="230074" y="128814"/>
                    <a:pt x="231394" y="131445"/>
                  </a:cubicBezTo>
                  <a:cubicBezTo>
                    <a:pt x="232715" y="132760"/>
                    <a:pt x="234035" y="134075"/>
                    <a:pt x="234035" y="134075"/>
                  </a:cubicBezTo>
                  <a:cubicBezTo>
                    <a:pt x="235356" y="135391"/>
                    <a:pt x="236676" y="138022"/>
                    <a:pt x="236676" y="138022"/>
                  </a:cubicBezTo>
                  <a:cubicBezTo>
                    <a:pt x="237996" y="139337"/>
                    <a:pt x="237996" y="139337"/>
                    <a:pt x="240637" y="140652"/>
                  </a:cubicBezTo>
                  <a:cubicBezTo>
                    <a:pt x="241957" y="141968"/>
                    <a:pt x="244598" y="143283"/>
                    <a:pt x="244598" y="143283"/>
                  </a:cubicBezTo>
                  <a:cubicBezTo>
                    <a:pt x="244598" y="143283"/>
                    <a:pt x="245919" y="143283"/>
                    <a:pt x="245919" y="143283"/>
                  </a:cubicBezTo>
                  <a:cubicBezTo>
                    <a:pt x="247239" y="143283"/>
                    <a:pt x="247239" y="143283"/>
                    <a:pt x="248559" y="143283"/>
                  </a:cubicBezTo>
                  <a:cubicBezTo>
                    <a:pt x="252520" y="143283"/>
                    <a:pt x="256482" y="143283"/>
                    <a:pt x="260443" y="140652"/>
                  </a:cubicBezTo>
                  <a:cubicBezTo>
                    <a:pt x="260443" y="143283"/>
                    <a:pt x="260443" y="145914"/>
                    <a:pt x="259122" y="147229"/>
                  </a:cubicBezTo>
                  <a:cubicBezTo>
                    <a:pt x="259122" y="148544"/>
                    <a:pt x="259122" y="149860"/>
                    <a:pt x="257802" y="151175"/>
                  </a:cubicBezTo>
                  <a:cubicBezTo>
                    <a:pt x="257802" y="153806"/>
                    <a:pt x="256482" y="156437"/>
                    <a:pt x="255161" y="159067"/>
                  </a:cubicBezTo>
                  <a:cubicBezTo>
                    <a:pt x="255161" y="160383"/>
                    <a:pt x="253841" y="160383"/>
                    <a:pt x="253841" y="161698"/>
                  </a:cubicBezTo>
                  <a:cubicBezTo>
                    <a:pt x="240637" y="168275"/>
                    <a:pt x="228754" y="176167"/>
                    <a:pt x="232715" y="190636"/>
                  </a:cubicBezTo>
                  <a:cubicBezTo>
                    <a:pt x="232715" y="190636"/>
                    <a:pt x="234035" y="191951"/>
                    <a:pt x="234035" y="191951"/>
                  </a:cubicBezTo>
                  <a:cubicBezTo>
                    <a:pt x="234035" y="199843"/>
                    <a:pt x="232715" y="206420"/>
                    <a:pt x="228754" y="212997"/>
                  </a:cubicBezTo>
                  <a:cubicBezTo>
                    <a:pt x="228754" y="214312"/>
                    <a:pt x="227433" y="215628"/>
                    <a:pt x="227433" y="215628"/>
                  </a:cubicBezTo>
                  <a:cubicBezTo>
                    <a:pt x="222152" y="222204"/>
                    <a:pt x="219511" y="228781"/>
                    <a:pt x="218191" y="235358"/>
                  </a:cubicBezTo>
                  <a:cubicBezTo>
                    <a:pt x="218191" y="236673"/>
                    <a:pt x="214230" y="236673"/>
                    <a:pt x="212909" y="239304"/>
                  </a:cubicBezTo>
                  <a:cubicBezTo>
                    <a:pt x="212909" y="239304"/>
                    <a:pt x="212909" y="240619"/>
                    <a:pt x="211589" y="241935"/>
                  </a:cubicBezTo>
                  <a:cubicBezTo>
                    <a:pt x="211589" y="243250"/>
                    <a:pt x="210268" y="245881"/>
                    <a:pt x="210268" y="245881"/>
                  </a:cubicBezTo>
                  <a:cubicBezTo>
                    <a:pt x="208948" y="247196"/>
                    <a:pt x="207628" y="248512"/>
                    <a:pt x="207628" y="248512"/>
                  </a:cubicBezTo>
                  <a:cubicBezTo>
                    <a:pt x="206307" y="249827"/>
                    <a:pt x="204987" y="251142"/>
                    <a:pt x="203667" y="253773"/>
                  </a:cubicBezTo>
                  <a:cubicBezTo>
                    <a:pt x="199705" y="255088"/>
                    <a:pt x="195744" y="256404"/>
                    <a:pt x="191783" y="259034"/>
                  </a:cubicBezTo>
                  <a:cubicBezTo>
                    <a:pt x="189142" y="259034"/>
                    <a:pt x="185181" y="259034"/>
                    <a:pt x="185181" y="259034"/>
                  </a:cubicBezTo>
                  <a:cubicBezTo>
                    <a:pt x="185181" y="260350"/>
                    <a:pt x="185181" y="260350"/>
                    <a:pt x="183861" y="260350"/>
                  </a:cubicBezTo>
                  <a:cubicBezTo>
                    <a:pt x="183861" y="260350"/>
                    <a:pt x="183861" y="260350"/>
                    <a:pt x="183861" y="261665"/>
                  </a:cubicBezTo>
                  <a:cubicBezTo>
                    <a:pt x="182540" y="261665"/>
                    <a:pt x="182540" y="261665"/>
                    <a:pt x="181220" y="261665"/>
                  </a:cubicBezTo>
                  <a:cubicBezTo>
                    <a:pt x="179899" y="261665"/>
                    <a:pt x="178579" y="260350"/>
                    <a:pt x="178579" y="260350"/>
                  </a:cubicBezTo>
                  <a:cubicBezTo>
                    <a:pt x="178579" y="260350"/>
                    <a:pt x="177259" y="260350"/>
                    <a:pt x="177259" y="259034"/>
                  </a:cubicBezTo>
                  <a:cubicBezTo>
                    <a:pt x="177259" y="259034"/>
                    <a:pt x="175938" y="257719"/>
                    <a:pt x="175938" y="257719"/>
                  </a:cubicBezTo>
                  <a:cubicBezTo>
                    <a:pt x="175938" y="257719"/>
                    <a:pt x="175938" y="256404"/>
                    <a:pt x="175938" y="256404"/>
                  </a:cubicBezTo>
                  <a:cubicBezTo>
                    <a:pt x="175938" y="256404"/>
                    <a:pt x="175938" y="256404"/>
                    <a:pt x="175938" y="255088"/>
                  </a:cubicBezTo>
                  <a:cubicBezTo>
                    <a:pt x="175938" y="255088"/>
                    <a:pt x="175938" y="255088"/>
                    <a:pt x="175938" y="253773"/>
                  </a:cubicBezTo>
                  <a:cubicBezTo>
                    <a:pt x="175938" y="252458"/>
                    <a:pt x="175938" y="251142"/>
                    <a:pt x="174618" y="251142"/>
                  </a:cubicBezTo>
                  <a:cubicBezTo>
                    <a:pt x="174618" y="249827"/>
                    <a:pt x="173298" y="248512"/>
                    <a:pt x="173298" y="248512"/>
                  </a:cubicBezTo>
                  <a:cubicBezTo>
                    <a:pt x="171977" y="247196"/>
                    <a:pt x="171977" y="245881"/>
                    <a:pt x="171977" y="245881"/>
                  </a:cubicBezTo>
                  <a:cubicBezTo>
                    <a:pt x="171977" y="245881"/>
                    <a:pt x="171977" y="245881"/>
                    <a:pt x="170657" y="245881"/>
                  </a:cubicBezTo>
                  <a:cubicBezTo>
                    <a:pt x="170657" y="245881"/>
                    <a:pt x="170657" y="244565"/>
                    <a:pt x="170657" y="244565"/>
                  </a:cubicBezTo>
                  <a:cubicBezTo>
                    <a:pt x="170657" y="244565"/>
                    <a:pt x="169336" y="243250"/>
                    <a:pt x="169336" y="243250"/>
                  </a:cubicBezTo>
                  <a:cubicBezTo>
                    <a:pt x="169336" y="243250"/>
                    <a:pt x="169336" y="243250"/>
                    <a:pt x="169336" y="241935"/>
                  </a:cubicBezTo>
                  <a:cubicBezTo>
                    <a:pt x="168016" y="234043"/>
                    <a:pt x="162735" y="226150"/>
                    <a:pt x="160094" y="219574"/>
                  </a:cubicBezTo>
                  <a:cubicBezTo>
                    <a:pt x="158773" y="214312"/>
                    <a:pt x="161414" y="209051"/>
                    <a:pt x="164055" y="205105"/>
                  </a:cubicBezTo>
                  <a:cubicBezTo>
                    <a:pt x="165375" y="203789"/>
                    <a:pt x="165375" y="203789"/>
                    <a:pt x="165375" y="202474"/>
                  </a:cubicBezTo>
                  <a:cubicBezTo>
                    <a:pt x="165375" y="201159"/>
                    <a:pt x="165375" y="199843"/>
                    <a:pt x="165375" y="198528"/>
                  </a:cubicBezTo>
                  <a:cubicBezTo>
                    <a:pt x="164055" y="198528"/>
                    <a:pt x="164055" y="195897"/>
                    <a:pt x="164055" y="194582"/>
                  </a:cubicBezTo>
                  <a:cubicBezTo>
                    <a:pt x="162735" y="191951"/>
                    <a:pt x="161414" y="188005"/>
                    <a:pt x="160094" y="185374"/>
                  </a:cubicBezTo>
                  <a:cubicBezTo>
                    <a:pt x="160094" y="185374"/>
                    <a:pt x="158773" y="184059"/>
                    <a:pt x="157453" y="182744"/>
                  </a:cubicBezTo>
                  <a:cubicBezTo>
                    <a:pt x="157453" y="181428"/>
                    <a:pt x="156133" y="181428"/>
                    <a:pt x="156133" y="180113"/>
                  </a:cubicBezTo>
                  <a:cubicBezTo>
                    <a:pt x="150851" y="176167"/>
                    <a:pt x="154812" y="169590"/>
                    <a:pt x="152172" y="164329"/>
                  </a:cubicBezTo>
                  <a:cubicBezTo>
                    <a:pt x="150851" y="161698"/>
                    <a:pt x="149531" y="160383"/>
                    <a:pt x="148210" y="160383"/>
                  </a:cubicBezTo>
                  <a:cubicBezTo>
                    <a:pt x="145570" y="160383"/>
                    <a:pt x="144249" y="160383"/>
                    <a:pt x="144249" y="160383"/>
                  </a:cubicBezTo>
                  <a:cubicBezTo>
                    <a:pt x="142929" y="160383"/>
                    <a:pt x="142929" y="159067"/>
                    <a:pt x="142929" y="159067"/>
                  </a:cubicBezTo>
                  <a:cubicBezTo>
                    <a:pt x="142929" y="159067"/>
                    <a:pt x="142929" y="157752"/>
                    <a:pt x="141609" y="157752"/>
                  </a:cubicBezTo>
                  <a:cubicBezTo>
                    <a:pt x="141609" y="157752"/>
                    <a:pt x="141609" y="156437"/>
                    <a:pt x="141609" y="156437"/>
                  </a:cubicBezTo>
                  <a:cubicBezTo>
                    <a:pt x="141609" y="156437"/>
                    <a:pt x="138968" y="156437"/>
                    <a:pt x="136327" y="155121"/>
                  </a:cubicBezTo>
                  <a:cubicBezTo>
                    <a:pt x="136327" y="156437"/>
                    <a:pt x="135007" y="156437"/>
                    <a:pt x="133686" y="156437"/>
                  </a:cubicBezTo>
                  <a:cubicBezTo>
                    <a:pt x="132366" y="156437"/>
                    <a:pt x="132366" y="156437"/>
                    <a:pt x="131046" y="156437"/>
                  </a:cubicBezTo>
                  <a:cubicBezTo>
                    <a:pt x="117842" y="163013"/>
                    <a:pt x="98036" y="164329"/>
                    <a:pt x="92755" y="145914"/>
                  </a:cubicBezTo>
                  <a:cubicBezTo>
                    <a:pt x="92755" y="145914"/>
                    <a:pt x="91434" y="144598"/>
                    <a:pt x="91434" y="143283"/>
                  </a:cubicBezTo>
                  <a:cubicBezTo>
                    <a:pt x="90114" y="141968"/>
                    <a:pt x="90114" y="140652"/>
                    <a:pt x="88794" y="140652"/>
                  </a:cubicBezTo>
                  <a:cubicBezTo>
                    <a:pt x="88794" y="140652"/>
                    <a:pt x="88794" y="140652"/>
                    <a:pt x="88794" y="139337"/>
                  </a:cubicBezTo>
                  <a:cubicBezTo>
                    <a:pt x="87473" y="139337"/>
                    <a:pt x="87473" y="139337"/>
                    <a:pt x="87473" y="139337"/>
                  </a:cubicBezTo>
                  <a:cubicBezTo>
                    <a:pt x="87473" y="138022"/>
                    <a:pt x="87473" y="138022"/>
                    <a:pt x="88794" y="136706"/>
                  </a:cubicBezTo>
                  <a:cubicBezTo>
                    <a:pt x="88794" y="136706"/>
                    <a:pt x="88794" y="135391"/>
                    <a:pt x="88794" y="134075"/>
                  </a:cubicBezTo>
                  <a:cubicBezTo>
                    <a:pt x="88794" y="134075"/>
                    <a:pt x="88794" y="132760"/>
                    <a:pt x="88794" y="132760"/>
                  </a:cubicBezTo>
                  <a:cubicBezTo>
                    <a:pt x="88794" y="132760"/>
                    <a:pt x="88794" y="131445"/>
                    <a:pt x="88794" y="131445"/>
                  </a:cubicBezTo>
                  <a:cubicBezTo>
                    <a:pt x="91434" y="120922"/>
                    <a:pt x="94075" y="110399"/>
                    <a:pt x="101997" y="103822"/>
                  </a:cubicBezTo>
                  <a:cubicBezTo>
                    <a:pt x="103318" y="102507"/>
                    <a:pt x="104638" y="102507"/>
                    <a:pt x="105958" y="101192"/>
                  </a:cubicBezTo>
                  <a:cubicBezTo>
                    <a:pt x="108599" y="99876"/>
                    <a:pt x="111240" y="98561"/>
                    <a:pt x="113881" y="95930"/>
                  </a:cubicBezTo>
                  <a:cubicBezTo>
                    <a:pt x="115201" y="94615"/>
                    <a:pt x="115201" y="94615"/>
                    <a:pt x="115201" y="93299"/>
                  </a:cubicBezTo>
                  <a:cubicBezTo>
                    <a:pt x="117842" y="89353"/>
                    <a:pt x="120483" y="84092"/>
                    <a:pt x="125764" y="84092"/>
                  </a:cubicBezTo>
                  <a:cubicBezTo>
                    <a:pt x="132366" y="84092"/>
                    <a:pt x="137647" y="84092"/>
                    <a:pt x="144249" y="81461"/>
                  </a:cubicBezTo>
                  <a:cubicBezTo>
                    <a:pt x="145570" y="81461"/>
                    <a:pt x="146890" y="81461"/>
                    <a:pt x="148210" y="81461"/>
                  </a:cubicBezTo>
                  <a:cubicBezTo>
                    <a:pt x="152172" y="80146"/>
                    <a:pt x="157453" y="81461"/>
                    <a:pt x="161414" y="82777"/>
                  </a:cubicBezTo>
                  <a:cubicBezTo>
                    <a:pt x="158773" y="88038"/>
                    <a:pt x="164055" y="91984"/>
                    <a:pt x="168016" y="91984"/>
                  </a:cubicBezTo>
                  <a:cubicBezTo>
                    <a:pt x="169336" y="91984"/>
                    <a:pt x="170657" y="91984"/>
                    <a:pt x="170657" y="91984"/>
                  </a:cubicBezTo>
                  <a:cubicBezTo>
                    <a:pt x="171977" y="93299"/>
                    <a:pt x="173298" y="93299"/>
                    <a:pt x="174618" y="93299"/>
                  </a:cubicBezTo>
                  <a:cubicBezTo>
                    <a:pt x="174618" y="93299"/>
                    <a:pt x="175938" y="94615"/>
                    <a:pt x="175938" y="94615"/>
                  </a:cubicBezTo>
                  <a:cubicBezTo>
                    <a:pt x="177259" y="95930"/>
                    <a:pt x="178579" y="95930"/>
                    <a:pt x="179899" y="95930"/>
                  </a:cubicBezTo>
                  <a:cubicBezTo>
                    <a:pt x="179899" y="94615"/>
                    <a:pt x="179899" y="94615"/>
                    <a:pt x="179899" y="94615"/>
                  </a:cubicBezTo>
                  <a:cubicBezTo>
                    <a:pt x="179899" y="93299"/>
                    <a:pt x="179899" y="93299"/>
                    <a:pt x="179899" y="91984"/>
                  </a:cubicBezTo>
                  <a:cubicBezTo>
                    <a:pt x="181220" y="91984"/>
                    <a:pt x="181220" y="90669"/>
                    <a:pt x="181220" y="90669"/>
                  </a:cubicBezTo>
                  <a:cubicBezTo>
                    <a:pt x="182540" y="90669"/>
                    <a:pt x="183861" y="90669"/>
                    <a:pt x="183861" y="90669"/>
                  </a:cubicBezTo>
                  <a:cubicBezTo>
                    <a:pt x="185181" y="90669"/>
                    <a:pt x="186501" y="90669"/>
                    <a:pt x="186501" y="90669"/>
                  </a:cubicBezTo>
                  <a:cubicBezTo>
                    <a:pt x="190463" y="91984"/>
                    <a:pt x="194424" y="93299"/>
                    <a:pt x="198385" y="94615"/>
                  </a:cubicBezTo>
                  <a:cubicBezTo>
                    <a:pt x="206307" y="95930"/>
                    <a:pt x="218191" y="89353"/>
                    <a:pt x="211589" y="84092"/>
                  </a:cubicBezTo>
                  <a:cubicBezTo>
                    <a:pt x="206307" y="80146"/>
                    <a:pt x="193104" y="85407"/>
                    <a:pt x="189142" y="74884"/>
                  </a:cubicBezTo>
                  <a:cubicBezTo>
                    <a:pt x="189142" y="74884"/>
                    <a:pt x="187822" y="73569"/>
                    <a:pt x="187822" y="76200"/>
                  </a:cubicBezTo>
                  <a:cubicBezTo>
                    <a:pt x="186501" y="77515"/>
                    <a:pt x="187822" y="77515"/>
                    <a:pt x="187822" y="78830"/>
                  </a:cubicBezTo>
                  <a:cubicBezTo>
                    <a:pt x="189142" y="80146"/>
                    <a:pt x="189142" y="80146"/>
                    <a:pt x="186501" y="82777"/>
                  </a:cubicBezTo>
                  <a:cubicBezTo>
                    <a:pt x="185181" y="82777"/>
                    <a:pt x="183861" y="82777"/>
                    <a:pt x="183861" y="81461"/>
                  </a:cubicBezTo>
                  <a:cubicBezTo>
                    <a:pt x="178579" y="73569"/>
                    <a:pt x="171977" y="70938"/>
                    <a:pt x="165375" y="65677"/>
                  </a:cubicBezTo>
                  <a:cubicBezTo>
                    <a:pt x="165375" y="72254"/>
                    <a:pt x="175938" y="76200"/>
                    <a:pt x="178579" y="81461"/>
                  </a:cubicBezTo>
                  <a:cubicBezTo>
                    <a:pt x="175938" y="78830"/>
                    <a:pt x="173298" y="81461"/>
                    <a:pt x="173298" y="82777"/>
                  </a:cubicBezTo>
                  <a:cubicBezTo>
                    <a:pt x="170657" y="77515"/>
                    <a:pt x="164055" y="72254"/>
                    <a:pt x="158773" y="68308"/>
                  </a:cubicBezTo>
                  <a:cubicBezTo>
                    <a:pt x="157453" y="68308"/>
                    <a:pt x="157453" y="68308"/>
                    <a:pt x="156133" y="68308"/>
                  </a:cubicBezTo>
                  <a:cubicBezTo>
                    <a:pt x="154812" y="68308"/>
                    <a:pt x="153492" y="68308"/>
                    <a:pt x="152172" y="69623"/>
                  </a:cubicBezTo>
                  <a:cubicBezTo>
                    <a:pt x="150851" y="69623"/>
                    <a:pt x="149531" y="69623"/>
                    <a:pt x="148210" y="70938"/>
                  </a:cubicBezTo>
                  <a:cubicBezTo>
                    <a:pt x="146890" y="72254"/>
                    <a:pt x="146890" y="72254"/>
                    <a:pt x="145570" y="73569"/>
                  </a:cubicBezTo>
                  <a:cubicBezTo>
                    <a:pt x="144249" y="73569"/>
                    <a:pt x="144249" y="74884"/>
                    <a:pt x="142929" y="74884"/>
                  </a:cubicBezTo>
                  <a:cubicBezTo>
                    <a:pt x="140288" y="76200"/>
                    <a:pt x="138968" y="78830"/>
                    <a:pt x="137647" y="78830"/>
                  </a:cubicBezTo>
                  <a:cubicBezTo>
                    <a:pt x="131046" y="82777"/>
                    <a:pt x="124444" y="82777"/>
                    <a:pt x="119162" y="78830"/>
                  </a:cubicBezTo>
                  <a:cubicBezTo>
                    <a:pt x="117842" y="77515"/>
                    <a:pt x="119162" y="74884"/>
                    <a:pt x="119162" y="73569"/>
                  </a:cubicBezTo>
                  <a:cubicBezTo>
                    <a:pt x="120483" y="63046"/>
                    <a:pt x="131046" y="65677"/>
                    <a:pt x="138968" y="66992"/>
                  </a:cubicBezTo>
                  <a:cubicBezTo>
                    <a:pt x="141609" y="68308"/>
                    <a:pt x="141609" y="63046"/>
                    <a:pt x="138968" y="60415"/>
                  </a:cubicBezTo>
                  <a:cubicBezTo>
                    <a:pt x="140288" y="60415"/>
                    <a:pt x="141609" y="60415"/>
                    <a:pt x="142929" y="60415"/>
                  </a:cubicBezTo>
                  <a:cubicBezTo>
                    <a:pt x="148210" y="57785"/>
                    <a:pt x="153492" y="55154"/>
                    <a:pt x="158773" y="52523"/>
                  </a:cubicBezTo>
                  <a:cubicBezTo>
                    <a:pt x="158773" y="52523"/>
                    <a:pt x="160094" y="52523"/>
                    <a:pt x="161414" y="52523"/>
                  </a:cubicBezTo>
                  <a:cubicBezTo>
                    <a:pt x="161414" y="51208"/>
                    <a:pt x="161414" y="47262"/>
                    <a:pt x="164055" y="47262"/>
                  </a:cubicBezTo>
                  <a:cubicBezTo>
                    <a:pt x="164055" y="47262"/>
                    <a:pt x="164055" y="47262"/>
                    <a:pt x="164055" y="49893"/>
                  </a:cubicBezTo>
                  <a:cubicBezTo>
                    <a:pt x="165375" y="49893"/>
                    <a:pt x="165375" y="49893"/>
                    <a:pt x="165375" y="51208"/>
                  </a:cubicBezTo>
                  <a:cubicBezTo>
                    <a:pt x="165375" y="52523"/>
                    <a:pt x="164055" y="51208"/>
                    <a:pt x="164055" y="51208"/>
                  </a:cubicBezTo>
                  <a:cubicBezTo>
                    <a:pt x="168016" y="53839"/>
                    <a:pt x="175938" y="52523"/>
                    <a:pt x="177259" y="45947"/>
                  </a:cubicBezTo>
                  <a:cubicBezTo>
                    <a:pt x="177259" y="45947"/>
                    <a:pt x="178579" y="45947"/>
                    <a:pt x="178579" y="47262"/>
                  </a:cubicBezTo>
                  <a:cubicBezTo>
                    <a:pt x="178579" y="45947"/>
                    <a:pt x="178579" y="43316"/>
                    <a:pt x="179899" y="43316"/>
                  </a:cubicBezTo>
                  <a:cubicBezTo>
                    <a:pt x="181220" y="43316"/>
                    <a:pt x="182540" y="43316"/>
                    <a:pt x="183861" y="42000"/>
                  </a:cubicBezTo>
                  <a:cubicBezTo>
                    <a:pt x="183861" y="42000"/>
                    <a:pt x="185181" y="42000"/>
                    <a:pt x="185181" y="40685"/>
                  </a:cubicBezTo>
                  <a:cubicBezTo>
                    <a:pt x="183861" y="40685"/>
                    <a:pt x="182540" y="42000"/>
                    <a:pt x="181220" y="42000"/>
                  </a:cubicBezTo>
                  <a:cubicBezTo>
                    <a:pt x="179899" y="43316"/>
                    <a:pt x="178579" y="43316"/>
                    <a:pt x="177259" y="43316"/>
                  </a:cubicBezTo>
                  <a:cubicBezTo>
                    <a:pt x="175938" y="42000"/>
                    <a:pt x="175938" y="39370"/>
                    <a:pt x="178579" y="39370"/>
                  </a:cubicBezTo>
                  <a:cubicBezTo>
                    <a:pt x="177259" y="39370"/>
                    <a:pt x="175938" y="39370"/>
                    <a:pt x="174618" y="40685"/>
                  </a:cubicBezTo>
                  <a:cubicBezTo>
                    <a:pt x="173298" y="42000"/>
                    <a:pt x="173298" y="43316"/>
                    <a:pt x="171977" y="43316"/>
                  </a:cubicBezTo>
                  <a:cubicBezTo>
                    <a:pt x="174618" y="45947"/>
                    <a:pt x="171977" y="51208"/>
                    <a:pt x="168016" y="51208"/>
                  </a:cubicBezTo>
                  <a:cubicBezTo>
                    <a:pt x="166696" y="49893"/>
                    <a:pt x="166696" y="49893"/>
                    <a:pt x="165375" y="48577"/>
                  </a:cubicBezTo>
                  <a:cubicBezTo>
                    <a:pt x="165375" y="48577"/>
                    <a:pt x="164055" y="47262"/>
                    <a:pt x="164055" y="47262"/>
                  </a:cubicBezTo>
                  <a:cubicBezTo>
                    <a:pt x="162735" y="47262"/>
                    <a:pt x="161414" y="45947"/>
                    <a:pt x="160094" y="45947"/>
                  </a:cubicBezTo>
                  <a:cubicBezTo>
                    <a:pt x="158773" y="44631"/>
                    <a:pt x="162735" y="42000"/>
                    <a:pt x="165375" y="40685"/>
                  </a:cubicBezTo>
                  <a:cubicBezTo>
                    <a:pt x="166696" y="40685"/>
                    <a:pt x="166696" y="39370"/>
                    <a:pt x="168016" y="39370"/>
                  </a:cubicBezTo>
                  <a:cubicBezTo>
                    <a:pt x="169336" y="39370"/>
                    <a:pt x="169336" y="38054"/>
                    <a:pt x="170657" y="38054"/>
                  </a:cubicBezTo>
                  <a:cubicBezTo>
                    <a:pt x="177259" y="36739"/>
                    <a:pt x="181220" y="35424"/>
                    <a:pt x="187822" y="35424"/>
                  </a:cubicBezTo>
                  <a:cubicBezTo>
                    <a:pt x="186501" y="36739"/>
                    <a:pt x="185181" y="35424"/>
                    <a:pt x="183861" y="36739"/>
                  </a:cubicBezTo>
                  <a:lnTo>
                    <a:pt x="187822" y="36739"/>
                  </a:lnTo>
                  <a:cubicBezTo>
                    <a:pt x="187822" y="36739"/>
                    <a:pt x="187822" y="36739"/>
                    <a:pt x="190463" y="34108"/>
                  </a:cubicBezTo>
                  <a:cubicBezTo>
                    <a:pt x="190463" y="34108"/>
                    <a:pt x="190463" y="34108"/>
                    <a:pt x="187822" y="34108"/>
                  </a:cubicBezTo>
                  <a:cubicBezTo>
                    <a:pt x="189142" y="34108"/>
                    <a:pt x="190463" y="32793"/>
                    <a:pt x="190463" y="32793"/>
                  </a:cubicBezTo>
                  <a:cubicBezTo>
                    <a:pt x="189142" y="32793"/>
                    <a:pt x="189142" y="32793"/>
                    <a:pt x="187822" y="32793"/>
                  </a:cubicBezTo>
                  <a:lnTo>
                    <a:pt x="189915" y="31750"/>
                  </a:lnTo>
                  <a:lnTo>
                    <a:pt x="190463" y="31477"/>
                  </a:lnTo>
                  <a:cubicBezTo>
                    <a:pt x="183861" y="30162"/>
                    <a:pt x="177259" y="30162"/>
                    <a:pt x="169336" y="30162"/>
                  </a:cubicBezTo>
                  <a:close/>
                  <a:moveTo>
                    <a:pt x="169069" y="0"/>
                  </a:moveTo>
                  <a:cubicBezTo>
                    <a:pt x="262443" y="0"/>
                    <a:pt x="338138" y="75339"/>
                    <a:pt x="338138" y="168275"/>
                  </a:cubicBezTo>
                  <a:cubicBezTo>
                    <a:pt x="338138" y="261211"/>
                    <a:pt x="262443" y="336550"/>
                    <a:pt x="169069" y="336550"/>
                  </a:cubicBezTo>
                  <a:cubicBezTo>
                    <a:pt x="75695" y="336550"/>
                    <a:pt x="0" y="261211"/>
                    <a:pt x="0" y="168275"/>
                  </a:cubicBezTo>
                  <a:cubicBezTo>
                    <a:pt x="0" y="75339"/>
                    <a:pt x="75695" y="0"/>
                    <a:pt x="169069"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16" name="矩形 15"/>
            <p:cNvSpPr/>
            <p:nvPr/>
          </p:nvSpPr>
          <p:spPr>
            <a:xfrm>
              <a:off x="2517576" y="2068563"/>
              <a:ext cx="3434163" cy="338554"/>
            </a:xfrm>
            <a:prstGeom prst="rect">
              <a:avLst/>
            </a:prstGeom>
          </p:spPr>
          <p:txBody>
            <a:bodyPr wrap="none">
              <a:normAutofit/>
            </a:bodyPr>
            <a:lstStyle/>
            <a:p>
              <a:pPr algn="just">
                <a:buClr>
                  <a:schemeClr val="tx1">
                    <a:lumMod val="50000"/>
                    <a:lumOff val="50000"/>
                  </a:schemeClr>
                </a:buClr>
              </a:pPr>
              <a:r>
                <a:rPr lang="zh-CN" altLang="en-US" sz="1600" b="1" noProof="1">
                  <a:solidFill>
                    <a:schemeClr val="accent1"/>
                  </a:solidFill>
                </a:rPr>
                <a:t>输入标题文本</a:t>
              </a:r>
            </a:p>
          </p:txBody>
        </p:sp>
      </p:grpSp>
      <p:grpSp>
        <p:nvGrpSpPr>
          <p:cNvPr id="40" name="千图PPT彼岸天：ID 8661124库_组合 39"/>
          <p:cNvGrpSpPr/>
          <p:nvPr>
            <p:custDataLst>
              <p:tags r:id="rId2"/>
            </p:custDataLst>
          </p:nvPr>
        </p:nvGrpSpPr>
        <p:grpSpPr>
          <a:xfrm>
            <a:off x="842275" y="3932087"/>
            <a:ext cx="5109464" cy="1176402"/>
            <a:chOff x="842275" y="3932087"/>
            <a:chExt cx="5109464" cy="1176402"/>
          </a:xfrm>
        </p:grpSpPr>
        <p:grpSp>
          <p:nvGrpSpPr>
            <p:cNvPr id="6" name="组合 5"/>
            <p:cNvGrpSpPr/>
            <p:nvPr/>
          </p:nvGrpSpPr>
          <p:grpSpPr>
            <a:xfrm>
              <a:off x="842275" y="4012930"/>
              <a:ext cx="1570726" cy="1095559"/>
              <a:chOff x="842275" y="4012930"/>
              <a:chExt cx="1570726" cy="1095559"/>
            </a:xfrm>
          </p:grpSpPr>
          <p:cxnSp>
            <p:nvCxnSpPr>
              <p:cNvPr id="30" name="直接连接符 29"/>
              <p:cNvCxnSpPr/>
              <p:nvPr/>
            </p:nvCxnSpPr>
            <p:spPr>
              <a:xfrm>
                <a:off x="1200151" y="4561516"/>
                <a:ext cx="1212850"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1" name="直接连接符 30"/>
              <p:cNvCxnSpPr/>
              <p:nvPr/>
            </p:nvCxnSpPr>
            <p:spPr>
              <a:xfrm>
                <a:off x="2413001" y="4064222"/>
                <a:ext cx="0" cy="994588"/>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nvGrpSpPr>
              <p:cNvPr id="32" name="组合 31"/>
              <p:cNvGrpSpPr/>
              <p:nvPr/>
            </p:nvGrpSpPr>
            <p:grpSpPr>
              <a:xfrm>
                <a:off x="842275" y="4012930"/>
                <a:ext cx="1137039" cy="1095559"/>
                <a:chOff x="785422" y="1990454"/>
                <a:chExt cx="1250743" cy="1205114"/>
              </a:xfrm>
            </p:grpSpPr>
            <p:sp>
              <p:nvSpPr>
                <p:cNvPr id="33" name="椭圆 32"/>
                <p:cNvSpPr/>
                <p:nvPr/>
              </p:nvSpPr>
              <p:spPr>
                <a:xfrm rot="5400000">
                  <a:off x="785422" y="1990454"/>
                  <a:ext cx="1205114" cy="1205114"/>
                </a:xfrm>
                <a:prstGeom prst="ellipse">
                  <a:avLst/>
                </a:prstGeom>
                <a:solidFill>
                  <a:schemeClr val="bg1">
                    <a:lumMod val="65000"/>
                    <a:alpha val="40000"/>
                  </a:schemeClr>
                </a:solidFill>
                <a:ln>
                  <a:noFill/>
                </a:ln>
              </p:spPr>
              <p:txBody>
                <a:bodyPr anchor="ctr"/>
                <a:lstStyle/>
                <a:p>
                  <a:pPr algn="ctr"/>
                  <a:endParaRPr/>
                </a:p>
              </p:txBody>
            </p:sp>
            <p:sp>
              <p:nvSpPr>
                <p:cNvPr id="34" name="任意多边形 13"/>
                <p:cNvSpPr/>
                <p:nvPr/>
              </p:nvSpPr>
              <p:spPr>
                <a:xfrm rot="5400000">
                  <a:off x="955207" y="2018873"/>
                  <a:ext cx="1013641" cy="1148274"/>
                </a:xfrm>
                <a:custGeom>
                  <a:avLst/>
                  <a:gdLst>
                    <a:gd name="connsiteX0" fmla="*/ 0 w 1115005"/>
                    <a:gd name="connsiteY0" fmla="*/ 705599 h 1263101"/>
                    <a:gd name="connsiteX1" fmla="*/ 445146 w 1115005"/>
                    <a:gd name="connsiteY1" fmla="*/ 159423 h 1263101"/>
                    <a:gd name="connsiteX2" fmla="*/ 466271 w 1115005"/>
                    <a:gd name="connsiteY2" fmla="*/ 157293 h 1263101"/>
                    <a:gd name="connsiteX3" fmla="*/ 557501 w 1115005"/>
                    <a:gd name="connsiteY3" fmla="*/ 0 h 1263101"/>
                    <a:gd name="connsiteX4" fmla="*/ 648732 w 1115005"/>
                    <a:gd name="connsiteY4" fmla="*/ 157293 h 1263101"/>
                    <a:gd name="connsiteX5" fmla="*/ 669859 w 1115005"/>
                    <a:gd name="connsiteY5" fmla="*/ 159423 h 1263101"/>
                    <a:gd name="connsiteX6" fmla="*/ 1115005 w 1115005"/>
                    <a:gd name="connsiteY6" fmla="*/ 705599 h 1263101"/>
                    <a:gd name="connsiteX7" fmla="*/ 557503 w 1115005"/>
                    <a:gd name="connsiteY7" fmla="*/ 1263101 h 1263101"/>
                    <a:gd name="connsiteX8" fmla="*/ 0 w 1115005"/>
                    <a:gd name="connsiteY8" fmla="*/ 705599 h 12631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15005" h="1263101">
                      <a:moveTo>
                        <a:pt x="0" y="705599"/>
                      </a:moveTo>
                      <a:cubicBezTo>
                        <a:pt x="0" y="436186"/>
                        <a:pt x="191102" y="211408"/>
                        <a:pt x="445146" y="159423"/>
                      </a:cubicBezTo>
                      <a:lnTo>
                        <a:pt x="466271" y="157293"/>
                      </a:lnTo>
                      <a:lnTo>
                        <a:pt x="557501" y="0"/>
                      </a:lnTo>
                      <a:lnTo>
                        <a:pt x="648732" y="157293"/>
                      </a:lnTo>
                      <a:lnTo>
                        <a:pt x="669859" y="159423"/>
                      </a:lnTo>
                      <a:cubicBezTo>
                        <a:pt x="923903" y="211408"/>
                        <a:pt x="1115005" y="436186"/>
                        <a:pt x="1115005" y="705599"/>
                      </a:cubicBezTo>
                      <a:cubicBezTo>
                        <a:pt x="1115005" y="1013499"/>
                        <a:pt x="865403" y="1263101"/>
                        <a:pt x="557503" y="1263101"/>
                      </a:cubicBezTo>
                      <a:cubicBezTo>
                        <a:pt x="249603" y="1263101"/>
                        <a:pt x="0" y="1013499"/>
                        <a:pt x="0" y="705599"/>
                      </a:cubicBezTo>
                      <a:close/>
                    </a:path>
                  </a:pathLst>
                </a:custGeom>
                <a:solidFill>
                  <a:schemeClr val="tx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grpSp>
        </p:grpSp>
        <p:sp>
          <p:nvSpPr>
            <p:cNvPr id="7" name="矩形 6"/>
            <p:cNvSpPr/>
            <p:nvPr/>
          </p:nvSpPr>
          <p:spPr>
            <a:xfrm>
              <a:off x="2517576" y="4349830"/>
              <a:ext cx="3434163" cy="582654"/>
            </a:xfrm>
            <a:prstGeom prst="rect">
              <a:avLst/>
            </a:prstGeom>
          </p:spPr>
          <p:txBody>
            <a:bodyPr wrap="square">
              <a:normAutofit lnSpcReduction="10000"/>
            </a:bodyPr>
            <a:lstStyle/>
            <a:p>
              <a:pPr>
                <a:lnSpc>
                  <a:spcPct val="150000"/>
                </a:lnSpc>
                <a:buClr>
                  <a:schemeClr val="tx1">
                    <a:lumMod val="50000"/>
                    <a:lumOff val="50000"/>
                  </a:schemeClr>
                </a:buClr>
              </a:pPr>
              <a:r>
                <a:rPr lang="zh-CN" altLang="en-US" sz="1100" noProof="1" smtClean="0"/>
                <a:t>点击此处更换文本点击此处更换文本点击此处更换文本点击此处更换文本</a:t>
              </a:r>
              <a:endParaRPr sz="1100" noProof="1"/>
            </a:p>
          </p:txBody>
        </p:sp>
        <p:sp>
          <p:nvSpPr>
            <p:cNvPr id="13" name="任意多边形 43"/>
            <p:cNvSpPr/>
            <p:nvPr/>
          </p:nvSpPr>
          <p:spPr>
            <a:xfrm>
              <a:off x="1178181" y="4349830"/>
              <a:ext cx="423746" cy="421756"/>
            </a:xfrm>
            <a:custGeom>
              <a:avLst/>
              <a:gdLst>
                <a:gd name="connsiteX0" fmla="*/ 256117 w 338138"/>
                <a:gd name="connsiteY0" fmla="*/ 200025 h 336550"/>
                <a:gd name="connsiteX1" fmla="*/ 257440 w 338138"/>
                <a:gd name="connsiteY1" fmla="*/ 201324 h 336550"/>
                <a:gd name="connsiteX2" fmla="*/ 258763 w 338138"/>
                <a:gd name="connsiteY2" fmla="*/ 202623 h 336550"/>
                <a:gd name="connsiteX3" fmla="*/ 258763 w 338138"/>
                <a:gd name="connsiteY3" fmla="*/ 203922 h 336550"/>
                <a:gd name="connsiteX4" fmla="*/ 258763 w 338138"/>
                <a:gd name="connsiteY4" fmla="*/ 205221 h 336550"/>
                <a:gd name="connsiteX5" fmla="*/ 258763 w 338138"/>
                <a:gd name="connsiteY5" fmla="*/ 206520 h 336550"/>
                <a:gd name="connsiteX6" fmla="*/ 257440 w 338138"/>
                <a:gd name="connsiteY6" fmla="*/ 207819 h 336550"/>
                <a:gd name="connsiteX7" fmla="*/ 254794 w 338138"/>
                <a:gd name="connsiteY7" fmla="*/ 216911 h 336550"/>
                <a:gd name="connsiteX8" fmla="*/ 246857 w 338138"/>
                <a:gd name="connsiteY8" fmla="*/ 233796 h 336550"/>
                <a:gd name="connsiteX9" fmla="*/ 245534 w 338138"/>
                <a:gd name="connsiteY9" fmla="*/ 240290 h 336550"/>
                <a:gd name="connsiteX10" fmla="*/ 241565 w 338138"/>
                <a:gd name="connsiteY10" fmla="*/ 242888 h 336550"/>
                <a:gd name="connsiteX11" fmla="*/ 237596 w 338138"/>
                <a:gd name="connsiteY11" fmla="*/ 241589 h 336550"/>
                <a:gd name="connsiteX12" fmla="*/ 236273 w 338138"/>
                <a:gd name="connsiteY12" fmla="*/ 238992 h 336550"/>
                <a:gd name="connsiteX13" fmla="*/ 234950 w 338138"/>
                <a:gd name="connsiteY13" fmla="*/ 237693 h 336550"/>
                <a:gd name="connsiteX14" fmla="*/ 236273 w 338138"/>
                <a:gd name="connsiteY14" fmla="*/ 235095 h 336550"/>
                <a:gd name="connsiteX15" fmla="*/ 236273 w 338138"/>
                <a:gd name="connsiteY15" fmla="*/ 233796 h 336550"/>
                <a:gd name="connsiteX16" fmla="*/ 238919 w 338138"/>
                <a:gd name="connsiteY16" fmla="*/ 226003 h 336550"/>
                <a:gd name="connsiteX17" fmla="*/ 238919 w 338138"/>
                <a:gd name="connsiteY17" fmla="*/ 218210 h 336550"/>
                <a:gd name="connsiteX18" fmla="*/ 238919 w 338138"/>
                <a:gd name="connsiteY18" fmla="*/ 216911 h 336550"/>
                <a:gd name="connsiteX19" fmla="*/ 240242 w 338138"/>
                <a:gd name="connsiteY19" fmla="*/ 215612 h 336550"/>
                <a:gd name="connsiteX20" fmla="*/ 240242 w 338138"/>
                <a:gd name="connsiteY20" fmla="*/ 214313 h 336550"/>
                <a:gd name="connsiteX21" fmla="*/ 246857 w 338138"/>
                <a:gd name="connsiteY21" fmla="*/ 210416 h 336550"/>
                <a:gd name="connsiteX22" fmla="*/ 253471 w 338138"/>
                <a:gd name="connsiteY22" fmla="*/ 202623 h 336550"/>
                <a:gd name="connsiteX23" fmla="*/ 253471 w 338138"/>
                <a:gd name="connsiteY23" fmla="*/ 201324 h 336550"/>
                <a:gd name="connsiteX24" fmla="*/ 256117 w 338138"/>
                <a:gd name="connsiteY24" fmla="*/ 200025 h 336550"/>
                <a:gd name="connsiteX25" fmla="*/ 300038 w 338138"/>
                <a:gd name="connsiteY25" fmla="*/ 171450 h 336550"/>
                <a:gd name="connsiteX26" fmla="*/ 301625 w 338138"/>
                <a:gd name="connsiteY26" fmla="*/ 171450 h 336550"/>
                <a:gd name="connsiteX27" fmla="*/ 298450 w 338138"/>
                <a:gd name="connsiteY27" fmla="*/ 176213 h 336550"/>
                <a:gd name="connsiteX28" fmla="*/ 296863 w 338138"/>
                <a:gd name="connsiteY28" fmla="*/ 177800 h 336550"/>
                <a:gd name="connsiteX29" fmla="*/ 295275 w 338138"/>
                <a:gd name="connsiteY29" fmla="*/ 177800 h 336550"/>
                <a:gd name="connsiteX30" fmla="*/ 295275 w 338138"/>
                <a:gd name="connsiteY30" fmla="*/ 176213 h 336550"/>
                <a:gd name="connsiteX31" fmla="*/ 296863 w 338138"/>
                <a:gd name="connsiteY31" fmla="*/ 174625 h 336550"/>
                <a:gd name="connsiteX32" fmla="*/ 298450 w 338138"/>
                <a:gd name="connsiteY32" fmla="*/ 173038 h 336550"/>
                <a:gd name="connsiteX33" fmla="*/ 293688 w 338138"/>
                <a:gd name="connsiteY33" fmla="*/ 171450 h 336550"/>
                <a:gd name="connsiteX34" fmla="*/ 296863 w 338138"/>
                <a:gd name="connsiteY34" fmla="*/ 171450 h 336550"/>
                <a:gd name="connsiteX35" fmla="*/ 293688 w 338138"/>
                <a:gd name="connsiteY35" fmla="*/ 174625 h 336550"/>
                <a:gd name="connsiteX36" fmla="*/ 292100 w 338138"/>
                <a:gd name="connsiteY36" fmla="*/ 174625 h 336550"/>
                <a:gd name="connsiteX37" fmla="*/ 292100 w 338138"/>
                <a:gd name="connsiteY37" fmla="*/ 173038 h 336550"/>
                <a:gd name="connsiteX38" fmla="*/ 303946 w 338138"/>
                <a:gd name="connsiteY38" fmla="*/ 169998 h 336550"/>
                <a:gd name="connsiteX39" fmla="*/ 303457 w 338138"/>
                <a:gd name="connsiteY39" fmla="*/ 173083 h 336550"/>
                <a:gd name="connsiteX40" fmla="*/ 303213 w 338138"/>
                <a:gd name="connsiteY40" fmla="*/ 174625 h 336550"/>
                <a:gd name="connsiteX41" fmla="*/ 303213 w 338138"/>
                <a:gd name="connsiteY41" fmla="*/ 173288 h 336550"/>
                <a:gd name="connsiteX42" fmla="*/ 303213 w 338138"/>
                <a:gd name="connsiteY42" fmla="*/ 171952 h 336550"/>
                <a:gd name="connsiteX43" fmla="*/ 303213 w 338138"/>
                <a:gd name="connsiteY43" fmla="*/ 170615 h 336550"/>
                <a:gd name="connsiteX44" fmla="*/ 288926 w 338138"/>
                <a:gd name="connsiteY44" fmla="*/ 169862 h 336550"/>
                <a:gd name="connsiteX45" fmla="*/ 290513 w 338138"/>
                <a:gd name="connsiteY45" fmla="*/ 169862 h 336550"/>
                <a:gd name="connsiteX46" fmla="*/ 293688 w 338138"/>
                <a:gd name="connsiteY46" fmla="*/ 169862 h 336550"/>
                <a:gd name="connsiteX47" fmla="*/ 293688 w 338138"/>
                <a:gd name="connsiteY47" fmla="*/ 170656 h 336550"/>
                <a:gd name="connsiteX48" fmla="*/ 292101 w 338138"/>
                <a:gd name="connsiteY48" fmla="*/ 171450 h 336550"/>
                <a:gd name="connsiteX49" fmla="*/ 290513 w 338138"/>
                <a:gd name="connsiteY49" fmla="*/ 171450 h 336550"/>
                <a:gd name="connsiteX50" fmla="*/ 288926 w 338138"/>
                <a:gd name="connsiteY50" fmla="*/ 171450 h 336550"/>
                <a:gd name="connsiteX51" fmla="*/ 287338 w 338138"/>
                <a:gd name="connsiteY51" fmla="*/ 170656 h 336550"/>
                <a:gd name="connsiteX52" fmla="*/ 288926 w 338138"/>
                <a:gd name="connsiteY52" fmla="*/ 169862 h 336550"/>
                <a:gd name="connsiteX53" fmla="*/ 304800 w 338138"/>
                <a:gd name="connsiteY53" fmla="*/ 164600 h 336550"/>
                <a:gd name="connsiteX54" fmla="*/ 304800 w 338138"/>
                <a:gd name="connsiteY54" fmla="*/ 165267 h 336550"/>
                <a:gd name="connsiteX55" fmla="*/ 304800 w 338138"/>
                <a:gd name="connsiteY55" fmla="*/ 166604 h 336550"/>
                <a:gd name="connsiteX56" fmla="*/ 304800 w 338138"/>
                <a:gd name="connsiteY56" fmla="*/ 167941 h 336550"/>
                <a:gd name="connsiteX57" fmla="*/ 304800 w 338138"/>
                <a:gd name="connsiteY57" fmla="*/ 169278 h 336550"/>
                <a:gd name="connsiteX58" fmla="*/ 303946 w 338138"/>
                <a:gd name="connsiteY58" fmla="*/ 169998 h 336550"/>
                <a:gd name="connsiteX59" fmla="*/ 301626 w 338138"/>
                <a:gd name="connsiteY59" fmla="*/ 149225 h 336550"/>
                <a:gd name="connsiteX60" fmla="*/ 303213 w 338138"/>
                <a:gd name="connsiteY60" fmla="*/ 149225 h 336550"/>
                <a:gd name="connsiteX61" fmla="*/ 304800 w 338138"/>
                <a:gd name="connsiteY61" fmla="*/ 150562 h 336550"/>
                <a:gd name="connsiteX62" fmla="*/ 304800 w 338138"/>
                <a:gd name="connsiteY62" fmla="*/ 151899 h 336550"/>
                <a:gd name="connsiteX63" fmla="*/ 304800 w 338138"/>
                <a:gd name="connsiteY63" fmla="*/ 154573 h 336550"/>
                <a:gd name="connsiteX64" fmla="*/ 305656 w 338138"/>
                <a:gd name="connsiteY64" fmla="*/ 153133 h 336550"/>
                <a:gd name="connsiteX65" fmla="*/ 306128 w 338138"/>
                <a:gd name="connsiteY65" fmla="*/ 156215 h 336550"/>
                <a:gd name="connsiteX66" fmla="*/ 304800 w 338138"/>
                <a:gd name="connsiteY66" fmla="*/ 164600 h 336550"/>
                <a:gd name="connsiteX67" fmla="*/ 304800 w 338138"/>
                <a:gd name="connsiteY67" fmla="*/ 162594 h 336550"/>
                <a:gd name="connsiteX68" fmla="*/ 304800 w 338138"/>
                <a:gd name="connsiteY68" fmla="*/ 161257 h 336550"/>
                <a:gd name="connsiteX69" fmla="*/ 304800 w 338138"/>
                <a:gd name="connsiteY69" fmla="*/ 159920 h 336550"/>
                <a:gd name="connsiteX70" fmla="*/ 304800 w 338138"/>
                <a:gd name="connsiteY70" fmla="*/ 158583 h 336550"/>
                <a:gd name="connsiteX71" fmla="*/ 303213 w 338138"/>
                <a:gd name="connsiteY71" fmla="*/ 158583 h 336550"/>
                <a:gd name="connsiteX72" fmla="*/ 303213 w 338138"/>
                <a:gd name="connsiteY72" fmla="*/ 157246 h 336550"/>
                <a:gd name="connsiteX73" fmla="*/ 303213 w 338138"/>
                <a:gd name="connsiteY73" fmla="*/ 155909 h 336550"/>
                <a:gd name="connsiteX74" fmla="*/ 303213 w 338138"/>
                <a:gd name="connsiteY74" fmla="*/ 154573 h 336550"/>
                <a:gd name="connsiteX75" fmla="*/ 301625 w 338138"/>
                <a:gd name="connsiteY75" fmla="*/ 154573 h 336550"/>
                <a:gd name="connsiteX76" fmla="*/ 301625 w 338138"/>
                <a:gd name="connsiteY76" fmla="*/ 153236 h 336550"/>
                <a:gd name="connsiteX77" fmla="*/ 301625 w 338138"/>
                <a:gd name="connsiteY77" fmla="*/ 151899 h 336550"/>
                <a:gd name="connsiteX78" fmla="*/ 301625 w 338138"/>
                <a:gd name="connsiteY78" fmla="*/ 150812 h 336550"/>
                <a:gd name="connsiteX79" fmla="*/ 301626 w 338138"/>
                <a:gd name="connsiteY79" fmla="*/ 150813 h 336550"/>
                <a:gd name="connsiteX80" fmla="*/ 301626 w 338138"/>
                <a:gd name="connsiteY80" fmla="*/ 149226 h 336550"/>
                <a:gd name="connsiteX81" fmla="*/ 298450 w 338138"/>
                <a:gd name="connsiteY81" fmla="*/ 147637 h 336550"/>
                <a:gd name="connsiteX82" fmla="*/ 298450 w 338138"/>
                <a:gd name="connsiteY82" fmla="*/ 148907 h 336550"/>
                <a:gd name="connsiteX83" fmla="*/ 298450 w 338138"/>
                <a:gd name="connsiteY83" fmla="*/ 150177 h 336550"/>
                <a:gd name="connsiteX84" fmla="*/ 297180 w 338138"/>
                <a:gd name="connsiteY84" fmla="*/ 150177 h 336550"/>
                <a:gd name="connsiteX85" fmla="*/ 295910 w 338138"/>
                <a:gd name="connsiteY85" fmla="*/ 150177 h 336550"/>
                <a:gd name="connsiteX86" fmla="*/ 294640 w 338138"/>
                <a:gd name="connsiteY86" fmla="*/ 150177 h 336550"/>
                <a:gd name="connsiteX87" fmla="*/ 294640 w 338138"/>
                <a:gd name="connsiteY87" fmla="*/ 152717 h 336550"/>
                <a:gd name="connsiteX88" fmla="*/ 294640 w 338138"/>
                <a:gd name="connsiteY88" fmla="*/ 153987 h 336550"/>
                <a:gd name="connsiteX89" fmla="*/ 295910 w 338138"/>
                <a:gd name="connsiteY89" fmla="*/ 155257 h 336550"/>
                <a:gd name="connsiteX90" fmla="*/ 295910 w 338138"/>
                <a:gd name="connsiteY90" fmla="*/ 153987 h 336550"/>
                <a:gd name="connsiteX91" fmla="*/ 297180 w 338138"/>
                <a:gd name="connsiteY91" fmla="*/ 152717 h 336550"/>
                <a:gd name="connsiteX92" fmla="*/ 297180 w 338138"/>
                <a:gd name="connsiteY92" fmla="*/ 153987 h 336550"/>
                <a:gd name="connsiteX93" fmla="*/ 295910 w 338138"/>
                <a:gd name="connsiteY93" fmla="*/ 156527 h 336550"/>
                <a:gd name="connsiteX94" fmla="*/ 295910 w 338138"/>
                <a:gd name="connsiteY94" fmla="*/ 157797 h 336550"/>
                <a:gd name="connsiteX95" fmla="*/ 297180 w 338138"/>
                <a:gd name="connsiteY95" fmla="*/ 160337 h 336550"/>
                <a:gd name="connsiteX96" fmla="*/ 297180 w 338138"/>
                <a:gd name="connsiteY96" fmla="*/ 162877 h 336550"/>
                <a:gd name="connsiteX97" fmla="*/ 295910 w 338138"/>
                <a:gd name="connsiteY97" fmla="*/ 164147 h 336550"/>
                <a:gd name="connsiteX98" fmla="*/ 294640 w 338138"/>
                <a:gd name="connsiteY98" fmla="*/ 162877 h 336550"/>
                <a:gd name="connsiteX99" fmla="*/ 294640 w 338138"/>
                <a:gd name="connsiteY99" fmla="*/ 165417 h 336550"/>
                <a:gd name="connsiteX100" fmla="*/ 293370 w 338138"/>
                <a:gd name="connsiteY100" fmla="*/ 166687 h 336550"/>
                <a:gd name="connsiteX101" fmla="*/ 293370 w 338138"/>
                <a:gd name="connsiteY101" fmla="*/ 165417 h 336550"/>
                <a:gd name="connsiteX102" fmla="*/ 293370 w 338138"/>
                <a:gd name="connsiteY102" fmla="*/ 162877 h 336550"/>
                <a:gd name="connsiteX103" fmla="*/ 293370 w 338138"/>
                <a:gd name="connsiteY103" fmla="*/ 161607 h 336550"/>
                <a:gd name="connsiteX104" fmla="*/ 292100 w 338138"/>
                <a:gd name="connsiteY104" fmla="*/ 159067 h 336550"/>
                <a:gd name="connsiteX105" fmla="*/ 293370 w 338138"/>
                <a:gd name="connsiteY105" fmla="*/ 157797 h 336550"/>
                <a:gd name="connsiteX106" fmla="*/ 293370 w 338138"/>
                <a:gd name="connsiteY106" fmla="*/ 155257 h 336550"/>
                <a:gd name="connsiteX107" fmla="*/ 293370 w 338138"/>
                <a:gd name="connsiteY107" fmla="*/ 153987 h 336550"/>
                <a:gd name="connsiteX108" fmla="*/ 293370 w 338138"/>
                <a:gd name="connsiteY108" fmla="*/ 151447 h 336550"/>
                <a:gd name="connsiteX109" fmla="*/ 293370 w 338138"/>
                <a:gd name="connsiteY109" fmla="*/ 148907 h 336550"/>
                <a:gd name="connsiteX110" fmla="*/ 294640 w 338138"/>
                <a:gd name="connsiteY110" fmla="*/ 148907 h 336550"/>
                <a:gd name="connsiteX111" fmla="*/ 298450 w 338138"/>
                <a:gd name="connsiteY111" fmla="*/ 147637 h 336550"/>
                <a:gd name="connsiteX112" fmla="*/ 300038 w 338138"/>
                <a:gd name="connsiteY112" fmla="*/ 139700 h 336550"/>
                <a:gd name="connsiteX113" fmla="*/ 301626 w 338138"/>
                <a:gd name="connsiteY113" fmla="*/ 139700 h 336550"/>
                <a:gd name="connsiteX114" fmla="*/ 301626 w 338138"/>
                <a:gd name="connsiteY114" fmla="*/ 141288 h 336550"/>
                <a:gd name="connsiteX115" fmla="*/ 301626 w 338138"/>
                <a:gd name="connsiteY115" fmla="*/ 142875 h 336550"/>
                <a:gd name="connsiteX116" fmla="*/ 301626 w 338138"/>
                <a:gd name="connsiteY116" fmla="*/ 146051 h 336550"/>
                <a:gd name="connsiteX117" fmla="*/ 301626 w 338138"/>
                <a:gd name="connsiteY117" fmla="*/ 147638 h 336550"/>
                <a:gd name="connsiteX118" fmla="*/ 301626 w 338138"/>
                <a:gd name="connsiteY118" fmla="*/ 149225 h 336550"/>
                <a:gd name="connsiteX119" fmla="*/ 301625 w 338138"/>
                <a:gd name="connsiteY119" fmla="*/ 149225 h 336550"/>
                <a:gd name="connsiteX120" fmla="*/ 301625 w 338138"/>
                <a:gd name="connsiteY120" fmla="*/ 150562 h 336550"/>
                <a:gd name="connsiteX121" fmla="*/ 301625 w 338138"/>
                <a:gd name="connsiteY121" fmla="*/ 150812 h 336550"/>
                <a:gd name="connsiteX122" fmla="*/ 300038 w 338138"/>
                <a:gd name="connsiteY122" fmla="*/ 149226 h 336550"/>
                <a:gd name="connsiteX123" fmla="*/ 300038 w 338138"/>
                <a:gd name="connsiteY123" fmla="*/ 147638 h 336550"/>
                <a:gd name="connsiteX124" fmla="*/ 300038 w 338138"/>
                <a:gd name="connsiteY124" fmla="*/ 144463 h 336550"/>
                <a:gd name="connsiteX125" fmla="*/ 300038 w 338138"/>
                <a:gd name="connsiteY125" fmla="*/ 141288 h 336550"/>
                <a:gd name="connsiteX126" fmla="*/ 287338 w 338138"/>
                <a:gd name="connsiteY126" fmla="*/ 131762 h 336550"/>
                <a:gd name="connsiteX127" fmla="*/ 292101 w 338138"/>
                <a:gd name="connsiteY127" fmla="*/ 134484 h 336550"/>
                <a:gd name="connsiteX128" fmla="*/ 292101 w 338138"/>
                <a:gd name="connsiteY128" fmla="*/ 135844 h 336550"/>
                <a:gd name="connsiteX129" fmla="*/ 290513 w 338138"/>
                <a:gd name="connsiteY129" fmla="*/ 138566 h 336550"/>
                <a:gd name="connsiteX130" fmla="*/ 290513 w 338138"/>
                <a:gd name="connsiteY130" fmla="*/ 139927 h 336550"/>
                <a:gd name="connsiteX131" fmla="*/ 290513 w 338138"/>
                <a:gd name="connsiteY131" fmla="*/ 142648 h 336550"/>
                <a:gd name="connsiteX132" fmla="*/ 292101 w 338138"/>
                <a:gd name="connsiteY132" fmla="*/ 144009 h 336550"/>
                <a:gd name="connsiteX133" fmla="*/ 293688 w 338138"/>
                <a:gd name="connsiteY133" fmla="*/ 145369 h 336550"/>
                <a:gd name="connsiteX134" fmla="*/ 292101 w 338138"/>
                <a:gd name="connsiteY134" fmla="*/ 146730 h 336550"/>
                <a:gd name="connsiteX135" fmla="*/ 292101 w 338138"/>
                <a:gd name="connsiteY135" fmla="*/ 148091 h 336550"/>
                <a:gd name="connsiteX136" fmla="*/ 290513 w 338138"/>
                <a:gd name="connsiteY136" fmla="*/ 150812 h 336550"/>
                <a:gd name="connsiteX137" fmla="*/ 290513 w 338138"/>
                <a:gd name="connsiteY137" fmla="*/ 152173 h 336550"/>
                <a:gd name="connsiteX138" fmla="*/ 290513 w 338138"/>
                <a:gd name="connsiteY138" fmla="*/ 153534 h 336550"/>
                <a:gd name="connsiteX139" fmla="*/ 290513 w 338138"/>
                <a:gd name="connsiteY139" fmla="*/ 154894 h 336550"/>
                <a:gd name="connsiteX140" fmla="*/ 290513 w 338138"/>
                <a:gd name="connsiteY140" fmla="*/ 157616 h 336550"/>
                <a:gd name="connsiteX141" fmla="*/ 288925 w 338138"/>
                <a:gd name="connsiteY141" fmla="*/ 160337 h 336550"/>
                <a:gd name="connsiteX142" fmla="*/ 287338 w 338138"/>
                <a:gd name="connsiteY142" fmla="*/ 160337 h 336550"/>
                <a:gd name="connsiteX143" fmla="*/ 285750 w 338138"/>
                <a:gd name="connsiteY143" fmla="*/ 137205 h 336550"/>
                <a:gd name="connsiteX144" fmla="*/ 285750 w 338138"/>
                <a:gd name="connsiteY144" fmla="*/ 135844 h 336550"/>
                <a:gd name="connsiteX145" fmla="*/ 285750 w 338138"/>
                <a:gd name="connsiteY145" fmla="*/ 133123 h 336550"/>
                <a:gd name="connsiteX146" fmla="*/ 287338 w 338138"/>
                <a:gd name="connsiteY146" fmla="*/ 131762 h 336550"/>
                <a:gd name="connsiteX147" fmla="*/ 296863 w 338138"/>
                <a:gd name="connsiteY147" fmla="*/ 123825 h 336550"/>
                <a:gd name="connsiteX148" fmla="*/ 298451 w 338138"/>
                <a:gd name="connsiteY148" fmla="*/ 127000 h 336550"/>
                <a:gd name="connsiteX149" fmla="*/ 300038 w 338138"/>
                <a:gd name="connsiteY149" fmla="*/ 130175 h 336550"/>
                <a:gd name="connsiteX150" fmla="*/ 298451 w 338138"/>
                <a:gd name="connsiteY150" fmla="*/ 130175 h 336550"/>
                <a:gd name="connsiteX151" fmla="*/ 298451 w 338138"/>
                <a:gd name="connsiteY151" fmla="*/ 133350 h 336550"/>
                <a:gd name="connsiteX152" fmla="*/ 296863 w 338138"/>
                <a:gd name="connsiteY152" fmla="*/ 131763 h 336550"/>
                <a:gd name="connsiteX153" fmla="*/ 296863 w 338138"/>
                <a:gd name="connsiteY153" fmla="*/ 130175 h 336550"/>
                <a:gd name="connsiteX154" fmla="*/ 295276 w 338138"/>
                <a:gd name="connsiteY154" fmla="*/ 128588 h 336550"/>
                <a:gd name="connsiteX155" fmla="*/ 293688 w 338138"/>
                <a:gd name="connsiteY155" fmla="*/ 130175 h 336550"/>
                <a:gd name="connsiteX156" fmla="*/ 293688 w 338138"/>
                <a:gd name="connsiteY156" fmla="*/ 128588 h 336550"/>
                <a:gd name="connsiteX157" fmla="*/ 293688 w 338138"/>
                <a:gd name="connsiteY157" fmla="*/ 125413 h 336550"/>
                <a:gd name="connsiteX158" fmla="*/ 296863 w 338138"/>
                <a:gd name="connsiteY158" fmla="*/ 125413 h 336550"/>
                <a:gd name="connsiteX159" fmla="*/ 292100 w 338138"/>
                <a:gd name="connsiteY159" fmla="*/ 117475 h 336550"/>
                <a:gd name="connsiteX160" fmla="*/ 293688 w 338138"/>
                <a:gd name="connsiteY160" fmla="*/ 117475 h 336550"/>
                <a:gd name="connsiteX161" fmla="*/ 293688 w 338138"/>
                <a:gd name="connsiteY161" fmla="*/ 119063 h 336550"/>
                <a:gd name="connsiteX162" fmla="*/ 293688 w 338138"/>
                <a:gd name="connsiteY162" fmla="*/ 120650 h 336550"/>
                <a:gd name="connsiteX163" fmla="*/ 285750 w 338138"/>
                <a:gd name="connsiteY163" fmla="*/ 101600 h 336550"/>
                <a:gd name="connsiteX164" fmla="*/ 287338 w 338138"/>
                <a:gd name="connsiteY164" fmla="*/ 101600 h 336550"/>
                <a:gd name="connsiteX165" fmla="*/ 287338 w 338138"/>
                <a:gd name="connsiteY165" fmla="*/ 104775 h 336550"/>
                <a:gd name="connsiteX166" fmla="*/ 288925 w 338138"/>
                <a:gd name="connsiteY166" fmla="*/ 107950 h 336550"/>
                <a:gd name="connsiteX167" fmla="*/ 290513 w 338138"/>
                <a:gd name="connsiteY167" fmla="*/ 109538 h 336550"/>
                <a:gd name="connsiteX168" fmla="*/ 292101 w 338138"/>
                <a:gd name="connsiteY168" fmla="*/ 111125 h 336550"/>
                <a:gd name="connsiteX169" fmla="*/ 293688 w 338138"/>
                <a:gd name="connsiteY169" fmla="*/ 111125 h 336550"/>
                <a:gd name="connsiteX170" fmla="*/ 293688 w 338138"/>
                <a:gd name="connsiteY170" fmla="*/ 114300 h 336550"/>
                <a:gd name="connsiteX171" fmla="*/ 293688 w 338138"/>
                <a:gd name="connsiteY171" fmla="*/ 115887 h 336550"/>
                <a:gd name="connsiteX172" fmla="*/ 295276 w 338138"/>
                <a:gd name="connsiteY172" fmla="*/ 117475 h 336550"/>
                <a:gd name="connsiteX173" fmla="*/ 295276 w 338138"/>
                <a:gd name="connsiteY173" fmla="*/ 119062 h 336550"/>
                <a:gd name="connsiteX174" fmla="*/ 295276 w 338138"/>
                <a:gd name="connsiteY174" fmla="*/ 120650 h 336550"/>
                <a:gd name="connsiteX175" fmla="*/ 295276 w 338138"/>
                <a:gd name="connsiteY175" fmla="*/ 122237 h 336550"/>
                <a:gd name="connsiteX176" fmla="*/ 293688 w 338138"/>
                <a:gd name="connsiteY176" fmla="*/ 117475 h 336550"/>
                <a:gd name="connsiteX177" fmla="*/ 293688 w 338138"/>
                <a:gd name="connsiteY177" fmla="*/ 115888 h 336550"/>
                <a:gd name="connsiteX178" fmla="*/ 292101 w 338138"/>
                <a:gd name="connsiteY178" fmla="*/ 114300 h 336550"/>
                <a:gd name="connsiteX179" fmla="*/ 290513 w 338138"/>
                <a:gd name="connsiteY179" fmla="*/ 114300 h 336550"/>
                <a:gd name="connsiteX180" fmla="*/ 290513 w 338138"/>
                <a:gd name="connsiteY180" fmla="*/ 115888 h 336550"/>
                <a:gd name="connsiteX181" fmla="*/ 290513 w 338138"/>
                <a:gd name="connsiteY181" fmla="*/ 117475 h 336550"/>
                <a:gd name="connsiteX182" fmla="*/ 288925 w 338138"/>
                <a:gd name="connsiteY182" fmla="*/ 117475 h 336550"/>
                <a:gd name="connsiteX183" fmla="*/ 288925 w 338138"/>
                <a:gd name="connsiteY183" fmla="*/ 115888 h 336550"/>
                <a:gd name="connsiteX184" fmla="*/ 288925 w 338138"/>
                <a:gd name="connsiteY184" fmla="*/ 112713 h 336550"/>
                <a:gd name="connsiteX185" fmla="*/ 287338 w 338138"/>
                <a:gd name="connsiteY185" fmla="*/ 109538 h 336550"/>
                <a:gd name="connsiteX186" fmla="*/ 285750 w 338138"/>
                <a:gd name="connsiteY186" fmla="*/ 107950 h 336550"/>
                <a:gd name="connsiteX187" fmla="*/ 285750 w 338138"/>
                <a:gd name="connsiteY187" fmla="*/ 106363 h 336550"/>
                <a:gd name="connsiteX188" fmla="*/ 285750 w 338138"/>
                <a:gd name="connsiteY188" fmla="*/ 103188 h 336550"/>
                <a:gd name="connsiteX189" fmla="*/ 203200 w 338138"/>
                <a:gd name="connsiteY189" fmla="*/ 85725 h 336550"/>
                <a:gd name="connsiteX190" fmla="*/ 207963 w 338138"/>
                <a:gd name="connsiteY190" fmla="*/ 85725 h 336550"/>
                <a:gd name="connsiteX191" fmla="*/ 204391 w 338138"/>
                <a:gd name="connsiteY191" fmla="*/ 87842 h 336550"/>
                <a:gd name="connsiteX192" fmla="*/ 203200 w 338138"/>
                <a:gd name="connsiteY192" fmla="*/ 87842 h 336550"/>
                <a:gd name="connsiteX193" fmla="*/ 203200 w 338138"/>
                <a:gd name="connsiteY193" fmla="*/ 85725 h 336550"/>
                <a:gd name="connsiteX194" fmla="*/ 188913 w 338138"/>
                <a:gd name="connsiteY194" fmla="*/ 83476 h 336550"/>
                <a:gd name="connsiteX195" fmla="*/ 192088 w 338138"/>
                <a:gd name="connsiteY195" fmla="*/ 84667 h 336550"/>
                <a:gd name="connsiteX196" fmla="*/ 190501 w 338138"/>
                <a:gd name="connsiteY196" fmla="*/ 85725 h 336550"/>
                <a:gd name="connsiteX197" fmla="*/ 185738 w 338138"/>
                <a:gd name="connsiteY197" fmla="*/ 84667 h 336550"/>
                <a:gd name="connsiteX198" fmla="*/ 188913 w 338138"/>
                <a:gd name="connsiteY198" fmla="*/ 83476 h 336550"/>
                <a:gd name="connsiteX199" fmla="*/ 161925 w 338138"/>
                <a:gd name="connsiteY199" fmla="*/ 77787 h 336550"/>
                <a:gd name="connsiteX200" fmla="*/ 163248 w 338138"/>
                <a:gd name="connsiteY200" fmla="*/ 77787 h 336550"/>
                <a:gd name="connsiteX201" fmla="*/ 168540 w 338138"/>
                <a:gd name="connsiteY201" fmla="*/ 82550 h 336550"/>
                <a:gd name="connsiteX202" fmla="*/ 167217 w 338138"/>
                <a:gd name="connsiteY202" fmla="*/ 82550 h 336550"/>
                <a:gd name="connsiteX203" fmla="*/ 167217 w 338138"/>
                <a:gd name="connsiteY203" fmla="*/ 81359 h 336550"/>
                <a:gd name="connsiteX204" fmla="*/ 161925 w 338138"/>
                <a:gd name="connsiteY204" fmla="*/ 78978 h 336550"/>
                <a:gd name="connsiteX205" fmla="*/ 161925 w 338138"/>
                <a:gd name="connsiteY205" fmla="*/ 77787 h 336550"/>
                <a:gd name="connsiteX206" fmla="*/ 158751 w 338138"/>
                <a:gd name="connsiteY206" fmla="*/ 73554 h 336550"/>
                <a:gd name="connsiteX207" fmla="*/ 155575 w 338138"/>
                <a:gd name="connsiteY207" fmla="*/ 77787 h 336550"/>
                <a:gd name="connsiteX208" fmla="*/ 153988 w 338138"/>
                <a:gd name="connsiteY208" fmla="*/ 76729 h 336550"/>
                <a:gd name="connsiteX209" fmla="*/ 158751 w 338138"/>
                <a:gd name="connsiteY209" fmla="*/ 73554 h 336550"/>
                <a:gd name="connsiteX210" fmla="*/ 140098 w 338138"/>
                <a:gd name="connsiteY210" fmla="*/ 48759 h 336550"/>
                <a:gd name="connsiteX211" fmla="*/ 142876 w 338138"/>
                <a:gd name="connsiteY211" fmla="*/ 48759 h 336550"/>
                <a:gd name="connsiteX212" fmla="*/ 131763 w 338138"/>
                <a:gd name="connsiteY212" fmla="*/ 55563 h 336550"/>
                <a:gd name="connsiteX213" fmla="*/ 140098 w 338138"/>
                <a:gd name="connsiteY213" fmla="*/ 48759 h 336550"/>
                <a:gd name="connsiteX214" fmla="*/ 148273 w 338138"/>
                <a:gd name="connsiteY214" fmla="*/ 42598 h 336550"/>
                <a:gd name="connsiteX215" fmla="*/ 150813 w 338138"/>
                <a:gd name="connsiteY215" fmla="*/ 42598 h 336550"/>
                <a:gd name="connsiteX216" fmla="*/ 149543 w 338138"/>
                <a:gd name="connsiteY216" fmla="*/ 43921 h 336550"/>
                <a:gd name="connsiteX217" fmla="*/ 148273 w 338138"/>
                <a:gd name="connsiteY217" fmla="*/ 51859 h 336550"/>
                <a:gd name="connsiteX218" fmla="*/ 150813 w 338138"/>
                <a:gd name="connsiteY218" fmla="*/ 50536 h 336550"/>
                <a:gd name="connsiteX219" fmla="*/ 148273 w 338138"/>
                <a:gd name="connsiteY219" fmla="*/ 53181 h 336550"/>
                <a:gd name="connsiteX220" fmla="*/ 149543 w 338138"/>
                <a:gd name="connsiteY220" fmla="*/ 54504 h 336550"/>
                <a:gd name="connsiteX221" fmla="*/ 141923 w 338138"/>
                <a:gd name="connsiteY221" fmla="*/ 55827 h 336550"/>
                <a:gd name="connsiteX222" fmla="*/ 138113 w 338138"/>
                <a:gd name="connsiteY222" fmla="*/ 57150 h 336550"/>
                <a:gd name="connsiteX223" fmla="*/ 140653 w 338138"/>
                <a:gd name="connsiteY223" fmla="*/ 55827 h 336550"/>
                <a:gd name="connsiteX224" fmla="*/ 141923 w 338138"/>
                <a:gd name="connsiteY224" fmla="*/ 53181 h 336550"/>
                <a:gd name="connsiteX225" fmla="*/ 139383 w 338138"/>
                <a:gd name="connsiteY225" fmla="*/ 53181 h 336550"/>
                <a:gd name="connsiteX226" fmla="*/ 141923 w 338138"/>
                <a:gd name="connsiteY226" fmla="*/ 51859 h 336550"/>
                <a:gd name="connsiteX227" fmla="*/ 145733 w 338138"/>
                <a:gd name="connsiteY227" fmla="*/ 49213 h 336550"/>
                <a:gd name="connsiteX228" fmla="*/ 144463 w 338138"/>
                <a:gd name="connsiteY228" fmla="*/ 47890 h 336550"/>
                <a:gd name="connsiteX229" fmla="*/ 144463 w 338138"/>
                <a:gd name="connsiteY229" fmla="*/ 45244 h 336550"/>
                <a:gd name="connsiteX230" fmla="*/ 143193 w 338138"/>
                <a:gd name="connsiteY230" fmla="*/ 45244 h 336550"/>
                <a:gd name="connsiteX231" fmla="*/ 169336 w 338138"/>
                <a:gd name="connsiteY231" fmla="*/ 30162 h 336550"/>
                <a:gd name="connsiteX232" fmla="*/ 33338 w 338138"/>
                <a:gd name="connsiteY232" fmla="*/ 136706 h 336550"/>
                <a:gd name="connsiteX233" fmla="*/ 33338 w 338138"/>
                <a:gd name="connsiteY233" fmla="*/ 138022 h 336550"/>
                <a:gd name="connsiteX234" fmla="*/ 33338 w 338138"/>
                <a:gd name="connsiteY234" fmla="*/ 139337 h 336550"/>
                <a:gd name="connsiteX235" fmla="*/ 33338 w 338138"/>
                <a:gd name="connsiteY235" fmla="*/ 140652 h 336550"/>
                <a:gd name="connsiteX236" fmla="*/ 34658 w 338138"/>
                <a:gd name="connsiteY236" fmla="*/ 139337 h 336550"/>
                <a:gd name="connsiteX237" fmla="*/ 35979 w 338138"/>
                <a:gd name="connsiteY237" fmla="*/ 139337 h 336550"/>
                <a:gd name="connsiteX238" fmla="*/ 35979 w 338138"/>
                <a:gd name="connsiteY238" fmla="*/ 140652 h 336550"/>
                <a:gd name="connsiteX239" fmla="*/ 43901 w 338138"/>
                <a:gd name="connsiteY239" fmla="*/ 153806 h 336550"/>
                <a:gd name="connsiteX240" fmla="*/ 45221 w 338138"/>
                <a:gd name="connsiteY240" fmla="*/ 169590 h 336550"/>
                <a:gd name="connsiteX241" fmla="*/ 49182 w 338138"/>
                <a:gd name="connsiteY241" fmla="*/ 166959 h 336550"/>
                <a:gd name="connsiteX242" fmla="*/ 50503 w 338138"/>
                <a:gd name="connsiteY242" fmla="*/ 170905 h 336550"/>
                <a:gd name="connsiteX243" fmla="*/ 50503 w 338138"/>
                <a:gd name="connsiteY243" fmla="*/ 168275 h 336550"/>
                <a:gd name="connsiteX244" fmla="*/ 55784 w 338138"/>
                <a:gd name="connsiteY244" fmla="*/ 174852 h 336550"/>
                <a:gd name="connsiteX245" fmla="*/ 57105 w 338138"/>
                <a:gd name="connsiteY245" fmla="*/ 174852 h 336550"/>
                <a:gd name="connsiteX246" fmla="*/ 57105 w 338138"/>
                <a:gd name="connsiteY246" fmla="*/ 173536 h 336550"/>
                <a:gd name="connsiteX247" fmla="*/ 59745 w 338138"/>
                <a:gd name="connsiteY247" fmla="*/ 173536 h 336550"/>
                <a:gd name="connsiteX248" fmla="*/ 61066 w 338138"/>
                <a:gd name="connsiteY248" fmla="*/ 173536 h 336550"/>
                <a:gd name="connsiteX249" fmla="*/ 62386 w 338138"/>
                <a:gd name="connsiteY249" fmla="*/ 173536 h 336550"/>
                <a:gd name="connsiteX250" fmla="*/ 63706 w 338138"/>
                <a:gd name="connsiteY250" fmla="*/ 173536 h 336550"/>
                <a:gd name="connsiteX251" fmla="*/ 65027 w 338138"/>
                <a:gd name="connsiteY251" fmla="*/ 173536 h 336550"/>
                <a:gd name="connsiteX252" fmla="*/ 65027 w 338138"/>
                <a:gd name="connsiteY252" fmla="*/ 174852 h 336550"/>
                <a:gd name="connsiteX253" fmla="*/ 68988 w 338138"/>
                <a:gd name="connsiteY253" fmla="*/ 177482 h 336550"/>
                <a:gd name="connsiteX254" fmla="*/ 72949 w 338138"/>
                <a:gd name="connsiteY254" fmla="*/ 180113 h 336550"/>
                <a:gd name="connsiteX255" fmla="*/ 74269 w 338138"/>
                <a:gd name="connsiteY255" fmla="*/ 182744 h 336550"/>
                <a:gd name="connsiteX256" fmla="*/ 74269 w 338138"/>
                <a:gd name="connsiteY256" fmla="*/ 185374 h 336550"/>
                <a:gd name="connsiteX257" fmla="*/ 74269 w 338138"/>
                <a:gd name="connsiteY257" fmla="*/ 189320 h 336550"/>
                <a:gd name="connsiteX258" fmla="*/ 71629 w 338138"/>
                <a:gd name="connsiteY258" fmla="*/ 194582 h 336550"/>
                <a:gd name="connsiteX259" fmla="*/ 71629 w 338138"/>
                <a:gd name="connsiteY259" fmla="*/ 195897 h 336550"/>
                <a:gd name="connsiteX260" fmla="*/ 63706 w 338138"/>
                <a:gd name="connsiteY260" fmla="*/ 219574 h 336550"/>
                <a:gd name="connsiteX261" fmla="*/ 66347 w 338138"/>
                <a:gd name="connsiteY261" fmla="*/ 236673 h 336550"/>
                <a:gd name="connsiteX262" fmla="*/ 66347 w 338138"/>
                <a:gd name="connsiteY262" fmla="*/ 239304 h 336550"/>
                <a:gd name="connsiteX263" fmla="*/ 65027 w 338138"/>
                <a:gd name="connsiteY263" fmla="*/ 245881 h 336550"/>
                <a:gd name="connsiteX264" fmla="*/ 62386 w 338138"/>
                <a:gd name="connsiteY264" fmla="*/ 244565 h 336550"/>
                <a:gd name="connsiteX265" fmla="*/ 65027 w 338138"/>
                <a:gd name="connsiteY265" fmla="*/ 253773 h 336550"/>
                <a:gd name="connsiteX266" fmla="*/ 62386 w 338138"/>
                <a:gd name="connsiteY266" fmla="*/ 255088 h 336550"/>
                <a:gd name="connsiteX267" fmla="*/ 63706 w 338138"/>
                <a:gd name="connsiteY267" fmla="*/ 257719 h 336550"/>
                <a:gd name="connsiteX268" fmla="*/ 66347 w 338138"/>
                <a:gd name="connsiteY268" fmla="*/ 260350 h 336550"/>
                <a:gd name="connsiteX269" fmla="*/ 66347 w 338138"/>
                <a:gd name="connsiteY269" fmla="*/ 261665 h 336550"/>
                <a:gd name="connsiteX270" fmla="*/ 67668 w 338138"/>
                <a:gd name="connsiteY270" fmla="*/ 261665 h 336550"/>
                <a:gd name="connsiteX271" fmla="*/ 87473 w 338138"/>
                <a:gd name="connsiteY271" fmla="*/ 280080 h 336550"/>
                <a:gd name="connsiteX272" fmla="*/ 88794 w 338138"/>
                <a:gd name="connsiteY272" fmla="*/ 280080 h 336550"/>
                <a:gd name="connsiteX273" fmla="*/ 88794 w 338138"/>
                <a:gd name="connsiteY273" fmla="*/ 281395 h 336550"/>
                <a:gd name="connsiteX274" fmla="*/ 90114 w 338138"/>
                <a:gd name="connsiteY274" fmla="*/ 281395 h 336550"/>
                <a:gd name="connsiteX275" fmla="*/ 169336 w 338138"/>
                <a:gd name="connsiteY275" fmla="*/ 306387 h 336550"/>
                <a:gd name="connsiteX276" fmla="*/ 307976 w 338138"/>
                <a:gd name="connsiteY276" fmla="*/ 168275 h 336550"/>
                <a:gd name="connsiteX277" fmla="*/ 306128 w 338138"/>
                <a:gd name="connsiteY277" fmla="*/ 156215 h 336550"/>
                <a:gd name="connsiteX278" fmla="*/ 306388 w 338138"/>
                <a:gd name="connsiteY278" fmla="*/ 154573 h 336550"/>
                <a:gd name="connsiteX279" fmla="*/ 306388 w 338138"/>
                <a:gd name="connsiteY279" fmla="*/ 151899 h 336550"/>
                <a:gd name="connsiteX280" fmla="*/ 305656 w 338138"/>
                <a:gd name="connsiteY280" fmla="*/ 153133 h 336550"/>
                <a:gd name="connsiteX281" fmla="*/ 301374 w 338138"/>
                <a:gd name="connsiteY281" fmla="*/ 125197 h 336550"/>
                <a:gd name="connsiteX282" fmla="*/ 282889 w 338138"/>
                <a:gd name="connsiteY282" fmla="*/ 88038 h 336550"/>
                <a:gd name="connsiteX283" fmla="*/ 282889 w 338138"/>
                <a:gd name="connsiteY283" fmla="*/ 109084 h 336550"/>
                <a:gd name="connsiteX284" fmla="*/ 281569 w 338138"/>
                <a:gd name="connsiteY284" fmla="*/ 113030 h 336550"/>
                <a:gd name="connsiteX285" fmla="*/ 278928 w 338138"/>
                <a:gd name="connsiteY285" fmla="*/ 115660 h 336550"/>
                <a:gd name="connsiteX286" fmla="*/ 278928 w 338138"/>
                <a:gd name="connsiteY286" fmla="*/ 113030 h 336550"/>
                <a:gd name="connsiteX287" fmla="*/ 277608 w 338138"/>
                <a:gd name="connsiteY287" fmla="*/ 109084 h 336550"/>
                <a:gd name="connsiteX288" fmla="*/ 274967 w 338138"/>
                <a:gd name="connsiteY288" fmla="*/ 106453 h 336550"/>
                <a:gd name="connsiteX289" fmla="*/ 253841 w 338138"/>
                <a:gd name="connsiteY289" fmla="*/ 101192 h 336550"/>
                <a:gd name="connsiteX290" fmla="*/ 249880 w 338138"/>
                <a:gd name="connsiteY290" fmla="*/ 99876 h 336550"/>
                <a:gd name="connsiteX291" fmla="*/ 240637 w 338138"/>
                <a:gd name="connsiteY291" fmla="*/ 97245 h 336550"/>
                <a:gd name="connsiteX292" fmla="*/ 245919 w 338138"/>
                <a:gd name="connsiteY292" fmla="*/ 106453 h 336550"/>
                <a:gd name="connsiteX293" fmla="*/ 247239 w 338138"/>
                <a:gd name="connsiteY293" fmla="*/ 103822 h 336550"/>
                <a:gd name="connsiteX294" fmla="*/ 248559 w 338138"/>
                <a:gd name="connsiteY294" fmla="*/ 106453 h 336550"/>
                <a:gd name="connsiteX295" fmla="*/ 256482 w 338138"/>
                <a:gd name="connsiteY295" fmla="*/ 105138 h 336550"/>
                <a:gd name="connsiteX296" fmla="*/ 268365 w 338138"/>
                <a:gd name="connsiteY296" fmla="*/ 124868 h 336550"/>
                <a:gd name="connsiteX297" fmla="*/ 259122 w 338138"/>
                <a:gd name="connsiteY297" fmla="*/ 132760 h 336550"/>
                <a:gd name="connsiteX298" fmla="*/ 236676 w 338138"/>
                <a:gd name="connsiteY298" fmla="*/ 128814 h 336550"/>
                <a:gd name="connsiteX299" fmla="*/ 235356 w 338138"/>
                <a:gd name="connsiteY299" fmla="*/ 126183 h 336550"/>
                <a:gd name="connsiteX300" fmla="*/ 234035 w 338138"/>
                <a:gd name="connsiteY300" fmla="*/ 123553 h 336550"/>
                <a:gd name="connsiteX301" fmla="*/ 223472 w 338138"/>
                <a:gd name="connsiteY301" fmla="*/ 110399 h 336550"/>
                <a:gd name="connsiteX302" fmla="*/ 220831 w 338138"/>
                <a:gd name="connsiteY302" fmla="*/ 107768 h 336550"/>
                <a:gd name="connsiteX303" fmla="*/ 218191 w 338138"/>
                <a:gd name="connsiteY303" fmla="*/ 105138 h 336550"/>
                <a:gd name="connsiteX304" fmla="*/ 215550 w 338138"/>
                <a:gd name="connsiteY304" fmla="*/ 102507 h 336550"/>
                <a:gd name="connsiteX305" fmla="*/ 210268 w 338138"/>
                <a:gd name="connsiteY305" fmla="*/ 98561 h 336550"/>
                <a:gd name="connsiteX306" fmla="*/ 210268 w 338138"/>
                <a:gd name="connsiteY306" fmla="*/ 99876 h 336550"/>
                <a:gd name="connsiteX307" fmla="*/ 212909 w 338138"/>
                <a:gd name="connsiteY307" fmla="*/ 103822 h 336550"/>
                <a:gd name="connsiteX308" fmla="*/ 215550 w 338138"/>
                <a:gd name="connsiteY308" fmla="*/ 106453 h 336550"/>
                <a:gd name="connsiteX309" fmla="*/ 216870 w 338138"/>
                <a:gd name="connsiteY309" fmla="*/ 109084 h 336550"/>
                <a:gd name="connsiteX310" fmla="*/ 224793 w 338138"/>
                <a:gd name="connsiteY310" fmla="*/ 122237 h 336550"/>
                <a:gd name="connsiteX311" fmla="*/ 231394 w 338138"/>
                <a:gd name="connsiteY311" fmla="*/ 131445 h 336550"/>
                <a:gd name="connsiteX312" fmla="*/ 234035 w 338138"/>
                <a:gd name="connsiteY312" fmla="*/ 134075 h 336550"/>
                <a:gd name="connsiteX313" fmla="*/ 236676 w 338138"/>
                <a:gd name="connsiteY313" fmla="*/ 138022 h 336550"/>
                <a:gd name="connsiteX314" fmla="*/ 240637 w 338138"/>
                <a:gd name="connsiteY314" fmla="*/ 140652 h 336550"/>
                <a:gd name="connsiteX315" fmla="*/ 244598 w 338138"/>
                <a:gd name="connsiteY315" fmla="*/ 143283 h 336550"/>
                <a:gd name="connsiteX316" fmla="*/ 245919 w 338138"/>
                <a:gd name="connsiteY316" fmla="*/ 143283 h 336550"/>
                <a:gd name="connsiteX317" fmla="*/ 248559 w 338138"/>
                <a:gd name="connsiteY317" fmla="*/ 143283 h 336550"/>
                <a:gd name="connsiteX318" fmla="*/ 260443 w 338138"/>
                <a:gd name="connsiteY318" fmla="*/ 140652 h 336550"/>
                <a:gd name="connsiteX319" fmla="*/ 259122 w 338138"/>
                <a:gd name="connsiteY319" fmla="*/ 147229 h 336550"/>
                <a:gd name="connsiteX320" fmla="*/ 257802 w 338138"/>
                <a:gd name="connsiteY320" fmla="*/ 151175 h 336550"/>
                <a:gd name="connsiteX321" fmla="*/ 255161 w 338138"/>
                <a:gd name="connsiteY321" fmla="*/ 159067 h 336550"/>
                <a:gd name="connsiteX322" fmla="*/ 253841 w 338138"/>
                <a:gd name="connsiteY322" fmla="*/ 161698 h 336550"/>
                <a:gd name="connsiteX323" fmla="*/ 232715 w 338138"/>
                <a:gd name="connsiteY323" fmla="*/ 190636 h 336550"/>
                <a:gd name="connsiteX324" fmla="*/ 234035 w 338138"/>
                <a:gd name="connsiteY324" fmla="*/ 191951 h 336550"/>
                <a:gd name="connsiteX325" fmla="*/ 228754 w 338138"/>
                <a:gd name="connsiteY325" fmla="*/ 212997 h 336550"/>
                <a:gd name="connsiteX326" fmla="*/ 227433 w 338138"/>
                <a:gd name="connsiteY326" fmla="*/ 215628 h 336550"/>
                <a:gd name="connsiteX327" fmla="*/ 218191 w 338138"/>
                <a:gd name="connsiteY327" fmla="*/ 235358 h 336550"/>
                <a:gd name="connsiteX328" fmla="*/ 212909 w 338138"/>
                <a:gd name="connsiteY328" fmla="*/ 239304 h 336550"/>
                <a:gd name="connsiteX329" fmla="*/ 211589 w 338138"/>
                <a:gd name="connsiteY329" fmla="*/ 241935 h 336550"/>
                <a:gd name="connsiteX330" fmla="*/ 210268 w 338138"/>
                <a:gd name="connsiteY330" fmla="*/ 245881 h 336550"/>
                <a:gd name="connsiteX331" fmla="*/ 207628 w 338138"/>
                <a:gd name="connsiteY331" fmla="*/ 248512 h 336550"/>
                <a:gd name="connsiteX332" fmla="*/ 203667 w 338138"/>
                <a:gd name="connsiteY332" fmla="*/ 253773 h 336550"/>
                <a:gd name="connsiteX333" fmla="*/ 191783 w 338138"/>
                <a:gd name="connsiteY333" fmla="*/ 259034 h 336550"/>
                <a:gd name="connsiteX334" fmla="*/ 185181 w 338138"/>
                <a:gd name="connsiteY334" fmla="*/ 259034 h 336550"/>
                <a:gd name="connsiteX335" fmla="*/ 183861 w 338138"/>
                <a:gd name="connsiteY335" fmla="*/ 260350 h 336550"/>
                <a:gd name="connsiteX336" fmla="*/ 183861 w 338138"/>
                <a:gd name="connsiteY336" fmla="*/ 261665 h 336550"/>
                <a:gd name="connsiteX337" fmla="*/ 181220 w 338138"/>
                <a:gd name="connsiteY337" fmla="*/ 261665 h 336550"/>
                <a:gd name="connsiteX338" fmla="*/ 178579 w 338138"/>
                <a:gd name="connsiteY338" fmla="*/ 260350 h 336550"/>
                <a:gd name="connsiteX339" fmla="*/ 177259 w 338138"/>
                <a:gd name="connsiteY339" fmla="*/ 259034 h 336550"/>
                <a:gd name="connsiteX340" fmla="*/ 175938 w 338138"/>
                <a:gd name="connsiteY340" fmla="*/ 257719 h 336550"/>
                <a:gd name="connsiteX341" fmla="*/ 175938 w 338138"/>
                <a:gd name="connsiteY341" fmla="*/ 256404 h 336550"/>
                <a:gd name="connsiteX342" fmla="*/ 175938 w 338138"/>
                <a:gd name="connsiteY342" fmla="*/ 255088 h 336550"/>
                <a:gd name="connsiteX343" fmla="*/ 175938 w 338138"/>
                <a:gd name="connsiteY343" fmla="*/ 253773 h 336550"/>
                <a:gd name="connsiteX344" fmla="*/ 174618 w 338138"/>
                <a:gd name="connsiteY344" fmla="*/ 251142 h 336550"/>
                <a:gd name="connsiteX345" fmla="*/ 173298 w 338138"/>
                <a:gd name="connsiteY345" fmla="*/ 248512 h 336550"/>
                <a:gd name="connsiteX346" fmla="*/ 171977 w 338138"/>
                <a:gd name="connsiteY346" fmla="*/ 245881 h 336550"/>
                <a:gd name="connsiteX347" fmla="*/ 170657 w 338138"/>
                <a:gd name="connsiteY347" fmla="*/ 245881 h 336550"/>
                <a:gd name="connsiteX348" fmla="*/ 170657 w 338138"/>
                <a:gd name="connsiteY348" fmla="*/ 244565 h 336550"/>
                <a:gd name="connsiteX349" fmla="*/ 169336 w 338138"/>
                <a:gd name="connsiteY349" fmla="*/ 243250 h 336550"/>
                <a:gd name="connsiteX350" fmla="*/ 169336 w 338138"/>
                <a:gd name="connsiteY350" fmla="*/ 241935 h 336550"/>
                <a:gd name="connsiteX351" fmla="*/ 160094 w 338138"/>
                <a:gd name="connsiteY351" fmla="*/ 219574 h 336550"/>
                <a:gd name="connsiteX352" fmla="*/ 164055 w 338138"/>
                <a:gd name="connsiteY352" fmla="*/ 205105 h 336550"/>
                <a:gd name="connsiteX353" fmla="*/ 165375 w 338138"/>
                <a:gd name="connsiteY353" fmla="*/ 202474 h 336550"/>
                <a:gd name="connsiteX354" fmla="*/ 165375 w 338138"/>
                <a:gd name="connsiteY354" fmla="*/ 198528 h 336550"/>
                <a:gd name="connsiteX355" fmla="*/ 164055 w 338138"/>
                <a:gd name="connsiteY355" fmla="*/ 194582 h 336550"/>
                <a:gd name="connsiteX356" fmla="*/ 160094 w 338138"/>
                <a:gd name="connsiteY356" fmla="*/ 185374 h 336550"/>
                <a:gd name="connsiteX357" fmla="*/ 157453 w 338138"/>
                <a:gd name="connsiteY357" fmla="*/ 182744 h 336550"/>
                <a:gd name="connsiteX358" fmla="*/ 156133 w 338138"/>
                <a:gd name="connsiteY358" fmla="*/ 180113 h 336550"/>
                <a:gd name="connsiteX359" fmla="*/ 152172 w 338138"/>
                <a:gd name="connsiteY359" fmla="*/ 164329 h 336550"/>
                <a:gd name="connsiteX360" fmla="*/ 148210 w 338138"/>
                <a:gd name="connsiteY360" fmla="*/ 160383 h 336550"/>
                <a:gd name="connsiteX361" fmla="*/ 144249 w 338138"/>
                <a:gd name="connsiteY361" fmla="*/ 160383 h 336550"/>
                <a:gd name="connsiteX362" fmla="*/ 142929 w 338138"/>
                <a:gd name="connsiteY362" fmla="*/ 159067 h 336550"/>
                <a:gd name="connsiteX363" fmla="*/ 141609 w 338138"/>
                <a:gd name="connsiteY363" fmla="*/ 157752 h 336550"/>
                <a:gd name="connsiteX364" fmla="*/ 141609 w 338138"/>
                <a:gd name="connsiteY364" fmla="*/ 156437 h 336550"/>
                <a:gd name="connsiteX365" fmla="*/ 136327 w 338138"/>
                <a:gd name="connsiteY365" fmla="*/ 155121 h 336550"/>
                <a:gd name="connsiteX366" fmla="*/ 133686 w 338138"/>
                <a:gd name="connsiteY366" fmla="*/ 156437 h 336550"/>
                <a:gd name="connsiteX367" fmla="*/ 131046 w 338138"/>
                <a:gd name="connsiteY367" fmla="*/ 156437 h 336550"/>
                <a:gd name="connsiteX368" fmla="*/ 92755 w 338138"/>
                <a:gd name="connsiteY368" fmla="*/ 145914 h 336550"/>
                <a:gd name="connsiteX369" fmla="*/ 91434 w 338138"/>
                <a:gd name="connsiteY369" fmla="*/ 143283 h 336550"/>
                <a:gd name="connsiteX370" fmla="*/ 88794 w 338138"/>
                <a:gd name="connsiteY370" fmla="*/ 140652 h 336550"/>
                <a:gd name="connsiteX371" fmla="*/ 88794 w 338138"/>
                <a:gd name="connsiteY371" fmla="*/ 139337 h 336550"/>
                <a:gd name="connsiteX372" fmla="*/ 87473 w 338138"/>
                <a:gd name="connsiteY372" fmla="*/ 139337 h 336550"/>
                <a:gd name="connsiteX373" fmla="*/ 88794 w 338138"/>
                <a:gd name="connsiteY373" fmla="*/ 136706 h 336550"/>
                <a:gd name="connsiteX374" fmla="*/ 88794 w 338138"/>
                <a:gd name="connsiteY374" fmla="*/ 134075 h 336550"/>
                <a:gd name="connsiteX375" fmla="*/ 88794 w 338138"/>
                <a:gd name="connsiteY375" fmla="*/ 132760 h 336550"/>
                <a:gd name="connsiteX376" fmla="*/ 88794 w 338138"/>
                <a:gd name="connsiteY376" fmla="*/ 131445 h 336550"/>
                <a:gd name="connsiteX377" fmla="*/ 101997 w 338138"/>
                <a:gd name="connsiteY377" fmla="*/ 103822 h 336550"/>
                <a:gd name="connsiteX378" fmla="*/ 105958 w 338138"/>
                <a:gd name="connsiteY378" fmla="*/ 101192 h 336550"/>
                <a:gd name="connsiteX379" fmla="*/ 113881 w 338138"/>
                <a:gd name="connsiteY379" fmla="*/ 95930 h 336550"/>
                <a:gd name="connsiteX380" fmla="*/ 115201 w 338138"/>
                <a:gd name="connsiteY380" fmla="*/ 93299 h 336550"/>
                <a:gd name="connsiteX381" fmla="*/ 125764 w 338138"/>
                <a:gd name="connsiteY381" fmla="*/ 84092 h 336550"/>
                <a:gd name="connsiteX382" fmla="*/ 144249 w 338138"/>
                <a:gd name="connsiteY382" fmla="*/ 81461 h 336550"/>
                <a:gd name="connsiteX383" fmla="*/ 148210 w 338138"/>
                <a:gd name="connsiteY383" fmla="*/ 81461 h 336550"/>
                <a:gd name="connsiteX384" fmla="*/ 161414 w 338138"/>
                <a:gd name="connsiteY384" fmla="*/ 82777 h 336550"/>
                <a:gd name="connsiteX385" fmla="*/ 168016 w 338138"/>
                <a:gd name="connsiteY385" fmla="*/ 91984 h 336550"/>
                <a:gd name="connsiteX386" fmla="*/ 170657 w 338138"/>
                <a:gd name="connsiteY386" fmla="*/ 91984 h 336550"/>
                <a:gd name="connsiteX387" fmla="*/ 174618 w 338138"/>
                <a:gd name="connsiteY387" fmla="*/ 93299 h 336550"/>
                <a:gd name="connsiteX388" fmla="*/ 175938 w 338138"/>
                <a:gd name="connsiteY388" fmla="*/ 94615 h 336550"/>
                <a:gd name="connsiteX389" fmla="*/ 179899 w 338138"/>
                <a:gd name="connsiteY389" fmla="*/ 95930 h 336550"/>
                <a:gd name="connsiteX390" fmla="*/ 179899 w 338138"/>
                <a:gd name="connsiteY390" fmla="*/ 94615 h 336550"/>
                <a:gd name="connsiteX391" fmla="*/ 179899 w 338138"/>
                <a:gd name="connsiteY391" fmla="*/ 91984 h 336550"/>
                <a:gd name="connsiteX392" fmla="*/ 181220 w 338138"/>
                <a:gd name="connsiteY392" fmla="*/ 90669 h 336550"/>
                <a:gd name="connsiteX393" fmla="*/ 183861 w 338138"/>
                <a:gd name="connsiteY393" fmla="*/ 90669 h 336550"/>
                <a:gd name="connsiteX394" fmla="*/ 186501 w 338138"/>
                <a:gd name="connsiteY394" fmla="*/ 90669 h 336550"/>
                <a:gd name="connsiteX395" fmla="*/ 198385 w 338138"/>
                <a:gd name="connsiteY395" fmla="*/ 94615 h 336550"/>
                <a:gd name="connsiteX396" fmla="*/ 211589 w 338138"/>
                <a:gd name="connsiteY396" fmla="*/ 84092 h 336550"/>
                <a:gd name="connsiteX397" fmla="*/ 189142 w 338138"/>
                <a:gd name="connsiteY397" fmla="*/ 74884 h 336550"/>
                <a:gd name="connsiteX398" fmla="*/ 187822 w 338138"/>
                <a:gd name="connsiteY398" fmla="*/ 76200 h 336550"/>
                <a:gd name="connsiteX399" fmla="*/ 187822 w 338138"/>
                <a:gd name="connsiteY399" fmla="*/ 78830 h 336550"/>
                <a:gd name="connsiteX400" fmla="*/ 186501 w 338138"/>
                <a:gd name="connsiteY400" fmla="*/ 82777 h 336550"/>
                <a:gd name="connsiteX401" fmla="*/ 183861 w 338138"/>
                <a:gd name="connsiteY401" fmla="*/ 81461 h 336550"/>
                <a:gd name="connsiteX402" fmla="*/ 165375 w 338138"/>
                <a:gd name="connsiteY402" fmla="*/ 65677 h 336550"/>
                <a:gd name="connsiteX403" fmla="*/ 178579 w 338138"/>
                <a:gd name="connsiteY403" fmla="*/ 81461 h 336550"/>
                <a:gd name="connsiteX404" fmla="*/ 173298 w 338138"/>
                <a:gd name="connsiteY404" fmla="*/ 82777 h 336550"/>
                <a:gd name="connsiteX405" fmla="*/ 158773 w 338138"/>
                <a:gd name="connsiteY405" fmla="*/ 68308 h 336550"/>
                <a:gd name="connsiteX406" fmla="*/ 156133 w 338138"/>
                <a:gd name="connsiteY406" fmla="*/ 68308 h 336550"/>
                <a:gd name="connsiteX407" fmla="*/ 152172 w 338138"/>
                <a:gd name="connsiteY407" fmla="*/ 69623 h 336550"/>
                <a:gd name="connsiteX408" fmla="*/ 148210 w 338138"/>
                <a:gd name="connsiteY408" fmla="*/ 70938 h 336550"/>
                <a:gd name="connsiteX409" fmla="*/ 145570 w 338138"/>
                <a:gd name="connsiteY409" fmla="*/ 73569 h 336550"/>
                <a:gd name="connsiteX410" fmla="*/ 142929 w 338138"/>
                <a:gd name="connsiteY410" fmla="*/ 74884 h 336550"/>
                <a:gd name="connsiteX411" fmla="*/ 137647 w 338138"/>
                <a:gd name="connsiteY411" fmla="*/ 78830 h 336550"/>
                <a:gd name="connsiteX412" fmla="*/ 119162 w 338138"/>
                <a:gd name="connsiteY412" fmla="*/ 78830 h 336550"/>
                <a:gd name="connsiteX413" fmla="*/ 119162 w 338138"/>
                <a:gd name="connsiteY413" fmla="*/ 73569 h 336550"/>
                <a:gd name="connsiteX414" fmla="*/ 138968 w 338138"/>
                <a:gd name="connsiteY414" fmla="*/ 66992 h 336550"/>
                <a:gd name="connsiteX415" fmla="*/ 138968 w 338138"/>
                <a:gd name="connsiteY415" fmla="*/ 60415 h 336550"/>
                <a:gd name="connsiteX416" fmla="*/ 142929 w 338138"/>
                <a:gd name="connsiteY416" fmla="*/ 60415 h 336550"/>
                <a:gd name="connsiteX417" fmla="*/ 158773 w 338138"/>
                <a:gd name="connsiteY417" fmla="*/ 52523 h 336550"/>
                <a:gd name="connsiteX418" fmla="*/ 161414 w 338138"/>
                <a:gd name="connsiteY418" fmla="*/ 52523 h 336550"/>
                <a:gd name="connsiteX419" fmla="*/ 164055 w 338138"/>
                <a:gd name="connsiteY419" fmla="*/ 47262 h 336550"/>
                <a:gd name="connsiteX420" fmla="*/ 164055 w 338138"/>
                <a:gd name="connsiteY420" fmla="*/ 49893 h 336550"/>
                <a:gd name="connsiteX421" fmla="*/ 165375 w 338138"/>
                <a:gd name="connsiteY421" fmla="*/ 51208 h 336550"/>
                <a:gd name="connsiteX422" fmla="*/ 164055 w 338138"/>
                <a:gd name="connsiteY422" fmla="*/ 51208 h 336550"/>
                <a:gd name="connsiteX423" fmla="*/ 177259 w 338138"/>
                <a:gd name="connsiteY423" fmla="*/ 45947 h 336550"/>
                <a:gd name="connsiteX424" fmla="*/ 178579 w 338138"/>
                <a:gd name="connsiteY424" fmla="*/ 47262 h 336550"/>
                <a:gd name="connsiteX425" fmla="*/ 179899 w 338138"/>
                <a:gd name="connsiteY425" fmla="*/ 43316 h 336550"/>
                <a:gd name="connsiteX426" fmla="*/ 183861 w 338138"/>
                <a:gd name="connsiteY426" fmla="*/ 42000 h 336550"/>
                <a:gd name="connsiteX427" fmla="*/ 185181 w 338138"/>
                <a:gd name="connsiteY427" fmla="*/ 40685 h 336550"/>
                <a:gd name="connsiteX428" fmla="*/ 181220 w 338138"/>
                <a:gd name="connsiteY428" fmla="*/ 42000 h 336550"/>
                <a:gd name="connsiteX429" fmla="*/ 177259 w 338138"/>
                <a:gd name="connsiteY429" fmla="*/ 43316 h 336550"/>
                <a:gd name="connsiteX430" fmla="*/ 178579 w 338138"/>
                <a:gd name="connsiteY430" fmla="*/ 39370 h 336550"/>
                <a:gd name="connsiteX431" fmla="*/ 174618 w 338138"/>
                <a:gd name="connsiteY431" fmla="*/ 40685 h 336550"/>
                <a:gd name="connsiteX432" fmla="*/ 171977 w 338138"/>
                <a:gd name="connsiteY432" fmla="*/ 43316 h 336550"/>
                <a:gd name="connsiteX433" fmla="*/ 168016 w 338138"/>
                <a:gd name="connsiteY433" fmla="*/ 51208 h 336550"/>
                <a:gd name="connsiteX434" fmla="*/ 165375 w 338138"/>
                <a:gd name="connsiteY434" fmla="*/ 48577 h 336550"/>
                <a:gd name="connsiteX435" fmla="*/ 164055 w 338138"/>
                <a:gd name="connsiteY435" fmla="*/ 47262 h 336550"/>
                <a:gd name="connsiteX436" fmla="*/ 160094 w 338138"/>
                <a:gd name="connsiteY436" fmla="*/ 45947 h 336550"/>
                <a:gd name="connsiteX437" fmla="*/ 165375 w 338138"/>
                <a:gd name="connsiteY437" fmla="*/ 40685 h 336550"/>
                <a:gd name="connsiteX438" fmla="*/ 168016 w 338138"/>
                <a:gd name="connsiteY438" fmla="*/ 39370 h 336550"/>
                <a:gd name="connsiteX439" fmla="*/ 170657 w 338138"/>
                <a:gd name="connsiteY439" fmla="*/ 38054 h 336550"/>
                <a:gd name="connsiteX440" fmla="*/ 187822 w 338138"/>
                <a:gd name="connsiteY440" fmla="*/ 35424 h 336550"/>
                <a:gd name="connsiteX441" fmla="*/ 183861 w 338138"/>
                <a:gd name="connsiteY441" fmla="*/ 36739 h 336550"/>
                <a:gd name="connsiteX442" fmla="*/ 187822 w 338138"/>
                <a:gd name="connsiteY442" fmla="*/ 36739 h 336550"/>
                <a:gd name="connsiteX443" fmla="*/ 190463 w 338138"/>
                <a:gd name="connsiteY443" fmla="*/ 34108 h 336550"/>
                <a:gd name="connsiteX444" fmla="*/ 187822 w 338138"/>
                <a:gd name="connsiteY444" fmla="*/ 34108 h 336550"/>
                <a:gd name="connsiteX445" fmla="*/ 190463 w 338138"/>
                <a:gd name="connsiteY445" fmla="*/ 32793 h 336550"/>
                <a:gd name="connsiteX446" fmla="*/ 187822 w 338138"/>
                <a:gd name="connsiteY446" fmla="*/ 32793 h 336550"/>
                <a:gd name="connsiteX447" fmla="*/ 189915 w 338138"/>
                <a:gd name="connsiteY447" fmla="*/ 31750 h 336550"/>
                <a:gd name="connsiteX448" fmla="*/ 190463 w 338138"/>
                <a:gd name="connsiteY448" fmla="*/ 31477 h 336550"/>
                <a:gd name="connsiteX449" fmla="*/ 169336 w 338138"/>
                <a:gd name="connsiteY449" fmla="*/ 30162 h 336550"/>
                <a:gd name="connsiteX450" fmla="*/ 169069 w 338138"/>
                <a:gd name="connsiteY450" fmla="*/ 0 h 336550"/>
                <a:gd name="connsiteX451" fmla="*/ 338138 w 338138"/>
                <a:gd name="connsiteY451" fmla="*/ 168275 h 336550"/>
                <a:gd name="connsiteX452" fmla="*/ 169069 w 338138"/>
                <a:gd name="connsiteY452" fmla="*/ 336550 h 336550"/>
                <a:gd name="connsiteX453" fmla="*/ 0 w 338138"/>
                <a:gd name="connsiteY453" fmla="*/ 168275 h 336550"/>
                <a:gd name="connsiteX454" fmla="*/ 169069 w 338138"/>
                <a:gd name="connsiteY454" fmla="*/ 0 h 3365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Lst>
              <a:rect l="l" t="t" r="r" b="b"/>
              <a:pathLst>
                <a:path w="338138" h="336550">
                  <a:moveTo>
                    <a:pt x="256117" y="200025"/>
                  </a:moveTo>
                  <a:cubicBezTo>
                    <a:pt x="256117" y="200025"/>
                    <a:pt x="256117" y="200025"/>
                    <a:pt x="257440" y="201324"/>
                  </a:cubicBezTo>
                  <a:cubicBezTo>
                    <a:pt x="257440" y="201324"/>
                    <a:pt x="257440" y="201324"/>
                    <a:pt x="258763" y="202623"/>
                  </a:cubicBezTo>
                  <a:cubicBezTo>
                    <a:pt x="258763" y="203922"/>
                    <a:pt x="258763" y="203922"/>
                    <a:pt x="258763" y="203922"/>
                  </a:cubicBezTo>
                  <a:lnTo>
                    <a:pt x="258763" y="205221"/>
                  </a:lnTo>
                  <a:cubicBezTo>
                    <a:pt x="258763" y="205221"/>
                    <a:pt x="258763" y="205221"/>
                    <a:pt x="258763" y="206520"/>
                  </a:cubicBezTo>
                  <a:cubicBezTo>
                    <a:pt x="258763" y="206520"/>
                    <a:pt x="258763" y="206520"/>
                    <a:pt x="257440" y="207819"/>
                  </a:cubicBezTo>
                  <a:cubicBezTo>
                    <a:pt x="257440" y="207819"/>
                    <a:pt x="257440" y="207819"/>
                    <a:pt x="254794" y="216911"/>
                  </a:cubicBezTo>
                  <a:cubicBezTo>
                    <a:pt x="254794" y="216911"/>
                    <a:pt x="254794" y="216911"/>
                    <a:pt x="246857" y="233796"/>
                  </a:cubicBezTo>
                  <a:cubicBezTo>
                    <a:pt x="246857" y="233796"/>
                    <a:pt x="246857" y="233796"/>
                    <a:pt x="245534" y="240290"/>
                  </a:cubicBezTo>
                  <a:cubicBezTo>
                    <a:pt x="245534" y="240290"/>
                    <a:pt x="245534" y="240290"/>
                    <a:pt x="241565" y="242888"/>
                  </a:cubicBezTo>
                  <a:cubicBezTo>
                    <a:pt x="241565" y="242888"/>
                    <a:pt x="241565" y="242888"/>
                    <a:pt x="237596" y="241589"/>
                  </a:cubicBezTo>
                  <a:cubicBezTo>
                    <a:pt x="237596" y="241589"/>
                    <a:pt x="237596" y="241589"/>
                    <a:pt x="236273" y="238992"/>
                  </a:cubicBezTo>
                  <a:cubicBezTo>
                    <a:pt x="236273" y="238992"/>
                    <a:pt x="236273" y="238992"/>
                    <a:pt x="234950" y="237693"/>
                  </a:cubicBezTo>
                  <a:cubicBezTo>
                    <a:pt x="234950" y="237693"/>
                    <a:pt x="234950" y="237693"/>
                    <a:pt x="236273" y="235095"/>
                  </a:cubicBezTo>
                  <a:cubicBezTo>
                    <a:pt x="236273" y="235095"/>
                    <a:pt x="236273" y="235095"/>
                    <a:pt x="236273" y="233796"/>
                  </a:cubicBezTo>
                  <a:cubicBezTo>
                    <a:pt x="236273" y="233796"/>
                    <a:pt x="236273" y="233796"/>
                    <a:pt x="238919" y="226003"/>
                  </a:cubicBezTo>
                  <a:cubicBezTo>
                    <a:pt x="238919" y="226003"/>
                    <a:pt x="238919" y="226003"/>
                    <a:pt x="238919" y="218210"/>
                  </a:cubicBezTo>
                  <a:cubicBezTo>
                    <a:pt x="238919" y="218210"/>
                    <a:pt x="238919" y="218210"/>
                    <a:pt x="238919" y="216911"/>
                  </a:cubicBezTo>
                  <a:cubicBezTo>
                    <a:pt x="238919" y="216911"/>
                    <a:pt x="238919" y="216911"/>
                    <a:pt x="240242" y="215612"/>
                  </a:cubicBezTo>
                  <a:cubicBezTo>
                    <a:pt x="240242" y="215612"/>
                    <a:pt x="240242" y="215612"/>
                    <a:pt x="240242" y="214313"/>
                  </a:cubicBezTo>
                  <a:cubicBezTo>
                    <a:pt x="240242" y="214313"/>
                    <a:pt x="240242" y="214313"/>
                    <a:pt x="246857" y="210416"/>
                  </a:cubicBezTo>
                  <a:cubicBezTo>
                    <a:pt x="246857" y="210416"/>
                    <a:pt x="246857" y="210416"/>
                    <a:pt x="253471" y="202623"/>
                  </a:cubicBezTo>
                  <a:cubicBezTo>
                    <a:pt x="253471" y="202623"/>
                    <a:pt x="253471" y="202623"/>
                    <a:pt x="253471" y="201324"/>
                  </a:cubicBezTo>
                  <a:cubicBezTo>
                    <a:pt x="253471" y="201324"/>
                    <a:pt x="253471" y="201324"/>
                    <a:pt x="256117" y="200025"/>
                  </a:cubicBezTo>
                  <a:close/>
                  <a:moveTo>
                    <a:pt x="300038" y="171450"/>
                  </a:moveTo>
                  <a:lnTo>
                    <a:pt x="301625" y="171450"/>
                  </a:lnTo>
                  <a:lnTo>
                    <a:pt x="298450" y="176213"/>
                  </a:lnTo>
                  <a:lnTo>
                    <a:pt x="296863" y="177800"/>
                  </a:lnTo>
                  <a:lnTo>
                    <a:pt x="295275" y="177800"/>
                  </a:lnTo>
                  <a:lnTo>
                    <a:pt x="295275" y="176213"/>
                  </a:lnTo>
                  <a:lnTo>
                    <a:pt x="296863" y="174625"/>
                  </a:lnTo>
                  <a:lnTo>
                    <a:pt x="298450" y="173038"/>
                  </a:lnTo>
                  <a:close/>
                  <a:moveTo>
                    <a:pt x="293688" y="171450"/>
                  </a:moveTo>
                  <a:lnTo>
                    <a:pt x="296863" y="171450"/>
                  </a:lnTo>
                  <a:lnTo>
                    <a:pt x="293688" y="174625"/>
                  </a:lnTo>
                  <a:lnTo>
                    <a:pt x="292100" y="174625"/>
                  </a:lnTo>
                  <a:lnTo>
                    <a:pt x="292100" y="173038"/>
                  </a:lnTo>
                  <a:close/>
                  <a:moveTo>
                    <a:pt x="303946" y="169998"/>
                  </a:moveTo>
                  <a:lnTo>
                    <a:pt x="303457" y="173083"/>
                  </a:lnTo>
                  <a:lnTo>
                    <a:pt x="303213" y="174625"/>
                  </a:lnTo>
                  <a:cubicBezTo>
                    <a:pt x="303213" y="174625"/>
                    <a:pt x="303213" y="174625"/>
                    <a:pt x="303213" y="173288"/>
                  </a:cubicBezTo>
                  <a:cubicBezTo>
                    <a:pt x="303213" y="173288"/>
                    <a:pt x="303213" y="173288"/>
                    <a:pt x="303213" y="171952"/>
                  </a:cubicBezTo>
                  <a:cubicBezTo>
                    <a:pt x="303213" y="171952"/>
                    <a:pt x="303213" y="171952"/>
                    <a:pt x="303213" y="170615"/>
                  </a:cubicBezTo>
                  <a:close/>
                  <a:moveTo>
                    <a:pt x="288926" y="169862"/>
                  </a:moveTo>
                  <a:cubicBezTo>
                    <a:pt x="288926" y="169862"/>
                    <a:pt x="288926" y="169862"/>
                    <a:pt x="290513" y="169862"/>
                  </a:cubicBezTo>
                  <a:cubicBezTo>
                    <a:pt x="290513" y="169862"/>
                    <a:pt x="290513" y="169862"/>
                    <a:pt x="293688" y="169862"/>
                  </a:cubicBezTo>
                  <a:cubicBezTo>
                    <a:pt x="293688" y="169862"/>
                    <a:pt x="293688" y="169862"/>
                    <a:pt x="293688" y="170656"/>
                  </a:cubicBezTo>
                  <a:cubicBezTo>
                    <a:pt x="293688" y="170656"/>
                    <a:pt x="293688" y="170656"/>
                    <a:pt x="292101" y="171450"/>
                  </a:cubicBezTo>
                  <a:cubicBezTo>
                    <a:pt x="292101" y="171450"/>
                    <a:pt x="292101" y="171450"/>
                    <a:pt x="290513" y="171450"/>
                  </a:cubicBezTo>
                  <a:cubicBezTo>
                    <a:pt x="290513" y="171450"/>
                    <a:pt x="290513" y="171450"/>
                    <a:pt x="288926" y="171450"/>
                  </a:cubicBezTo>
                  <a:cubicBezTo>
                    <a:pt x="288926" y="171450"/>
                    <a:pt x="288926" y="171450"/>
                    <a:pt x="287338" y="170656"/>
                  </a:cubicBezTo>
                  <a:cubicBezTo>
                    <a:pt x="287338" y="170656"/>
                    <a:pt x="287338" y="170656"/>
                    <a:pt x="288926" y="169862"/>
                  </a:cubicBezTo>
                  <a:close/>
                  <a:moveTo>
                    <a:pt x="304800" y="164600"/>
                  </a:moveTo>
                  <a:lnTo>
                    <a:pt x="304800" y="165267"/>
                  </a:lnTo>
                  <a:cubicBezTo>
                    <a:pt x="304800" y="166604"/>
                    <a:pt x="304800" y="166604"/>
                    <a:pt x="304800" y="166604"/>
                  </a:cubicBezTo>
                  <a:cubicBezTo>
                    <a:pt x="304800" y="167941"/>
                    <a:pt x="304800" y="167941"/>
                    <a:pt x="304800" y="167941"/>
                  </a:cubicBezTo>
                  <a:cubicBezTo>
                    <a:pt x="304800" y="169278"/>
                    <a:pt x="304800" y="169278"/>
                    <a:pt x="304800" y="169278"/>
                  </a:cubicBezTo>
                  <a:lnTo>
                    <a:pt x="303946" y="169998"/>
                  </a:lnTo>
                  <a:close/>
                  <a:moveTo>
                    <a:pt x="301626" y="149225"/>
                  </a:moveTo>
                  <a:lnTo>
                    <a:pt x="303213" y="149225"/>
                  </a:lnTo>
                  <a:cubicBezTo>
                    <a:pt x="303213" y="149225"/>
                    <a:pt x="303213" y="149225"/>
                    <a:pt x="304800" y="150562"/>
                  </a:cubicBezTo>
                  <a:cubicBezTo>
                    <a:pt x="304800" y="150562"/>
                    <a:pt x="304800" y="150562"/>
                    <a:pt x="304800" y="151899"/>
                  </a:cubicBezTo>
                  <a:cubicBezTo>
                    <a:pt x="304800" y="151899"/>
                    <a:pt x="304800" y="151899"/>
                    <a:pt x="304800" y="154573"/>
                  </a:cubicBezTo>
                  <a:lnTo>
                    <a:pt x="305656" y="153133"/>
                  </a:lnTo>
                  <a:lnTo>
                    <a:pt x="306128" y="156215"/>
                  </a:lnTo>
                  <a:lnTo>
                    <a:pt x="304800" y="164600"/>
                  </a:lnTo>
                  <a:lnTo>
                    <a:pt x="304800" y="162594"/>
                  </a:lnTo>
                  <a:cubicBezTo>
                    <a:pt x="304800" y="162594"/>
                    <a:pt x="304800" y="162594"/>
                    <a:pt x="304800" y="161257"/>
                  </a:cubicBezTo>
                  <a:cubicBezTo>
                    <a:pt x="304800" y="161257"/>
                    <a:pt x="304800" y="161257"/>
                    <a:pt x="304800" y="159920"/>
                  </a:cubicBezTo>
                  <a:cubicBezTo>
                    <a:pt x="304800" y="159920"/>
                    <a:pt x="304800" y="159920"/>
                    <a:pt x="304800" y="158583"/>
                  </a:cubicBezTo>
                  <a:cubicBezTo>
                    <a:pt x="304800" y="158583"/>
                    <a:pt x="304800" y="158583"/>
                    <a:pt x="303213" y="158583"/>
                  </a:cubicBezTo>
                  <a:cubicBezTo>
                    <a:pt x="303213" y="158583"/>
                    <a:pt x="303213" y="158583"/>
                    <a:pt x="303213" y="157246"/>
                  </a:cubicBezTo>
                  <a:cubicBezTo>
                    <a:pt x="303213" y="157246"/>
                    <a:pt x="303213" y="157246"/>
                    <a:pt x="303213" y="155909"/>
                  </a:cubicBezTo>
                  <a:cubicBezTo>
                    <a:pt x="303213" y="155909"/>
                    <a:pt x="303213" y="155909"/>
                    <a:pt x="303213" y="154573"/>
                  </a:cubicBezTo>
                  <a:cubicBezTo>
                    <a:pt x="303213" y="154573"/>
                    <a:pt x="303213" y="154573"/>
                    <a:pt x="301625" y="154573"/>
                  </a:cubicBezTo>
                  <a:cubicBezTo>
                    <a:pt x="301625" y="154573"/>
                    <a:pt x="301625" y="154573"/>
                    <a:pt x="301625" y="153236"/>
                  </a:cubicBezTo>
                  <a:cubicBezTo>
                    <a:pt x="301625" y="153236"/>
                    <a:pt x="301625" y="153236"/>
                    <a:pt x="301625" y="151899"/>
                  </a:cubicBezTo>
                  <a:lnTo>
                    <a:pt x="301625" y="150812"/>
                  </a:lnTo>
                  <a:lnTo>
                    <a:pt x="301626" y="150813"/>
                  </a:lnTo>
                  <a:lnTo>
                    <a:pt x="301626" y="149226"/>
                  </a:lnTo>
                  <a:close/>
                  <a:moveTo>
                    <a:pt x="298450" y="147637"/>
                  </a:moveTo>
                  <a:cubicBezTo>
                    <a:pt x="298450" y="147637"/>
                    <a:pt x="298450" y="147637"/>
                    <a:pt x="298450" y="148907"/>
                  </a:cubicBezTo>
                  <a:cubicBezTo>
                    <a:pt x="298450" y="148907"/>
                    <a:pt x="298450" y="148907"/>
                    <a:pt x="298450" y="150177"/>
                  </a:cubicBezTo>
                  <a:cubicBezTo>
                    <a:pt x="298450" y="150177"/>
                    <a:pt x="298450" y="150177"/>
                    <a:pt x="297180" y="150177"/>
                  </a:cubicBezTo>
                  <a:cubicBezTo>
                    <a:pt x="297180" y="150177"/>
                    <a:pt x="297180" y="150177"/>
                    <a:pt x="295910" y="150177"/>
                  </a:cubicBezTo>
                  <a:lnTo>
                    <a:pt x="294640" y="150177"/>
                  </a:lnTo>
                  <a:cubicBezTo>
                    <a:pt x="294640" y="150177"/>
                    <a:pt x="294640" y="150177"/>
                    <a:pt x="294640" y="152717"/>
                  </a:cubicBezTo>
                  <a:cubicBezTo>
                    <a:pt x="294640" y="152717"/>
                    <a:pt x="294640" y="152717"/>
                    <a:pt x="294640" y="153987"/>
                  </a:cubicBezTo>
                  <a:cubicBezTo>
                    <a:pt x="294640" y="153987"/>
                    <a:pt x="294640" y="153987"/>
                    <a:pt x="295910" y="155257"/>
                  </a:cubicBezTo>
                  <a:cubicBezTo>
                    <a:pt x="295910" y="155257"/>
                    <a:pt x="295910" y="155257"/>
                    <a:pt x="295910" y="153987"/>
                  </a:cubicBezTo>
                  <a:cubicBezTo>
                    <a:pt x="295910" y="153987"/>
                    <a:pt x="295910" y="153987"/>
                    <a:pt x="297180" y="152717"/>
                  </a:cubicBezTo>
                  <a:cubicBezTo>
                    <a:pt x="297180" y="152717"/>
                    <a:pt x="297180" y="152717"/>
                    <a:pt x="297180" y="153987"/>
                  </a:cubicBezTo>
                  <a:cubicBezTo>
                    <a:pt x="297180" y="153987"/>
                    <a:pt x="297180" y="153987"/>
                    <a:pt x="295910" y="156527"/>
                  </a:cubicBezTo>
                  <a:cubicBezTo>
                    <a:pt x="295910" y="156527"/>
                    <a:pt x="295910" y="156527"/>
                    <a:pt x="295910" y="157797"/>
                  </a:cubicBezTo>
                  <a:cubicBezTo>
                    <a:pt x="295910" y="157797"/>
                    <a:pt x="295910" y="157797"/>
                    <a:pt x="297180" y="160337"/>
                  </a:cubicBezTo>
                  <a:cubicBezTo>
                    <a:pt x="297180" y="160337"/>
                    <a:pt x="297180" y="160337"/>
                    <a:pt x="297180" y="162877"/>
                  </a:cubicBezTo>
                  <a:cubicBezTo>
                    <a:pt x="297180" y="162877"/>
                    <a:pt x="297180" y="162877"/>
                    <a:pt x="295910" y="164147"/>
                  </a:cubicBezTo>
                  <a:cubicBezTo>
                    <a:pt x="295910" y="164147"/>
                    <a:pt x="295910" y="164147"/>
                    <a:pt x="294640" y="162877"/>
                  </a:cubicBezTo>
                  <a:lnTo>
                    <a:pt x="294640" y="165417"/>
                  </a:lnTo>
                  <a:cubicBezTo>
                    <a:pt x="294640" y="165417"/>
                    <a:pt x="294640" y="165417"/>
                    <a:pt x="293370" y="166687"/>
                  </a:cubicBezTo>
                  <a:cubicBezTo>
                    <a:pt x="293370" y="166687"/>
                    <a:pt x="293370" y="166687"/>
                    <a:pt x="293370" y="165417"/>
                  </a:cubicBezTo>
                  <a:cubicBezTo>
                    <a:pt x="293370" y="165417"/>
                    <a:pt x="293370" y="165417"/>
                    <a:pt x="293370" y="162877"/>
                  </a:cubicBezTo>
                  <a:cubicBezTo>
                    <a:pt x="293370" y="162877"/>
                    <a:pt x="293370" y="162877"/>
                    <a:pt x="293370" y="161607"/>
                  </a:cubicBezTo>
                  <a:cubicBezTo>
                    <a:pt x="293370" y="161607"/>
                    <a:pt x="293370" y="161607"/>
                    <a:pt x="292100" y="159067"/>
                  </a:cubicBezTo>
                  <a:cubicBezTo>
                    <a:pt x="292100" y="159067"/>
                    <a:pt x="292100" y="159067"/>
                    <a:pt x="293370" y="157797"/>
                  </a:cubicBezTo>
                  <a:cubicBezTo>
                    <a:pt x="293370" y="157797"/>
                    <a:pt x="293370" y="157797"/>
                    <a:pt x="293370" y="155257"/>
                  </a:cubicBezTo>
                  <a:cubicBezTo>
                    <a:pt x="293370" y="155257"/>
                    <a:pt x="293370" y="155257"/>
                    <a:pt x="293370" y="153987"/>
                  </a:cubicBezTo>
                  <a:cubicBezTo>
                    <a:pt x="293370" y="153987"/>
                    <a:pt x="293370" y="153987"/>
                    <a:pt x="293370" y="151447"/>
                  </a:cubicBezTo>
                  <a:cubicBezTo>
                    <a:pt x="293370" y="151447"/>
                    <a:pt x="293370" y="151447"/>
                    <a:pt x="293370" y="148907"/>
                  </a:cubicBezTo>
                  <a:cubicBezTo>
                    <a:pt x="293370" y="148907"/>
                    <a:pt x="293370" y="148907"/>
                    <a:pt x="294640" y="148907"/>
                  </a:cubicBezTo>
                  <a:cubicBezTo>
                    <a:pt x="295910" y="147637"/>
                    <a:pt x="297180" y="147637"/>
                    <a:pt x="298450" y="147637"/>
                  </a:cubicBezTo>
                  <a:close/>
                  <a:moveTo>
                    <a:pt x="300038" y="139700"/>
                  </a:moveTo>
                  <a:lnTo>
                    <a:pt x="301626" y="139700"/>
                  </a:lnTo>
                  <a:lnTo>
                    <a:pt x="301626" y="141288"/>
                  </a:lnTo>
                  <a:lnTo>
                    <a:pt x="301626" y="142875"/>
                  </a:lnTo>
                  <a:lnTo>
                    <a:pt x="301626" y="146051"/>
                  </a:lnTo>
                  <a:lnTo>
                    <a:pt x="301626" y="147638"/>
                  </a:lnTo>
                  <a:lnTo>
                    <a:pt x="301626" y="149225"/>
                  </a:lnTo>
                  <a:lnTo>
                    <a:pt x="301625" y="149225"/>
                  </a:lnTo>
                  <a:cubicBezTo>
                    <a:pt x="301625" y="150562"/>
                    <a:pt x="301625" y="150562"/>
                    <a:pt x="301625" y="150562"/>
                  </a:cubicBezTo>
                  <a:lnTo>
                    <a:pt x="301625" y="150812"/>
                  </a:lnTo>
                  <a:lnTo>
                    <a:pt x="300038" y="149226"/>
                  </a:lnTo>
                  <a:lnTo>
                    <a:pt x="300038" y="147638"/>
                  </a:lnTo>
                  <a:lnTo>
                    <a:pt x="300038" y="144463"/>
                  </a:lnTo>
                  <a:lnTo>
                    <a:pt x="300038" y="141288"/>
                  </a:lnTo>
                  <a:close/>
                  <a:moveTo>
                    <a:pt x="287338" y="131762"/>
                  </a:moveTo>
                  <a:cubicBezTo>
                    <a:pt x="287338" y="131762"/>
                    <a:pt x="287338" y="131762"/>
                    <a:pt x="292101" y="134484"/>
                  </a:cubicBezTo>
                  <a:cubicBezTo>
                    <a:pt x="292101" y="134484"/>
                    <a:pt x="292101" y="134484"/>
                    <a:pt x="292101" y="135844"/>
                  </a:cubicBezTo>
                  <a:cubicBezTo>
                    <a:pt x="292101" y="135844"/>
                    <a:pt x="292101" y="135844"/>
                    <a:pt x="290513" y="138566"/>
                  </a:cubicBezTo>
                  <a:cubicBezTo>
                    <a:pt x="290513" y="138566"/>
                    <a:pt x="290513" y="138566"/>
                    <a:pt x="290513" y="139927"/>
                  </a:cubicBezTo>
                  <a:cubicBezTo>
                    <a:pt x="290513" y="139927"/>
                    <a:pt x="290513" y="139927"/>
                    <a:pt x="290513" y="142648"/>
                  </a:cubicBezTo>
                  <a:cubicBezTo>
                    <a:pt x="290513" y="142648"/>
                    <a:pt x="290513" y="142648"/>
                    <a:pt x="292101" y="144009"/>
                  </a:cubicBezTo>
                  <a:cubicBezTo>
                    <a:pt x="292101" y="144009"/>
                    <a:pt x="292101" y="144009"/>
                    <a:pt x="293688" y="145369"/>
                  </a:cubicBezTo>
                  <a:cubicBezTo>
                    <a:pt x="293688" y="145369"/>
                    <a:pt x="293688" y="145369"/>
                    <a:pt x="292101" y="146730"/>
                  </a:cubicBezTo>
                  <a:cubicBezTo>
                    <a:pt x="292101" y="146730"/>
                    <a:pt x="292101" y="146730"/>
                    <a:pt x="292101" y="148091"/>
                  </a:cubicBezTo>
                  <a:cubicBezTo>
                    <a:pt x="292101" y="148091"/>
                    <a:pt x="292101" y="148091"/>
                    <a:pt x="290513" y="150812"/>
                  </a:cubicBezTo>
                  <a:cubicBezTo>
                    <a:pt x="290513" y="150812"/>
                    <a:pt x="290513" y="150812"/>
                    <a:pt x="290513" y="152173"/>
                  </a:cubicBezTo>
                  <a:cubicBezTo>
                    <a:pt x="290513" y="152173"/>
                    <a:pt x="290513" y="152173"/>
                    <a:pt x="290513" y="153534"/>
                  </a:cubicBezTo>
                  <a:cubicBezTo>
                    <a:pt x="290513" y="153534"/>
                    <a:pt x="290513" y="153534"/>
                    <a:pt x="290513" y="154894"/>
                  </a:cubicBezTo>
                  <a:cubicBezTo>
                    <a:pt x="290513" y="154894"/>
                    <a:pt x="290513" y="156255"/>
                    <a:pt x="290513" y="157616"/>
                  </a:cubicBezTo>
                  <a:cubicBezTo>
                    <a:pt x="290513" y="157616"/>
                    <a:pt x="290513" y="157616"/>
                    <a:pt x="288925" y="160337"/>
                  </a:cubicBezTo>
                  <a:cubicBezTo>
                    <a:pt x="288925" y="160337"/>
                    <a:pt x="288925" y="160337"/>
                    <a:pt x="287338" y="160337"/>
                  </a:cubicBezTo>
                  <a:cubicBezTo>
                    <a:pt x="287338" y="152173"/>
                    <a:pt x="285750" y="144009"/>
                    <a:pt x="285750" y="137205"/>
                  </a:cubicBezTo>
                  <a:cubicBezTo>
                    <a:pt x="285750" y="137205"/>
                    <a:pt x="285750" y="137205"/>
                    <a:pt x="285750" y="135844"/>
                  </a:cubicBezTo>
                  <a:cubicBezTo>
                    <a:pt x="285750" y="135844"/>
                    <a:pt x="285750" y="135844"/>
                    <a:pt x="285750" y="133123"/>
                  </a:cubicBezTo>
                  <a:cubicBezTo>
                    <a:pt x="285750" y="133123"/>
                    <a:pt x="285750" y="133123"/>
                    <a:pt x="287338" y="131762"/>
                  </a:cubicBezTo>
                  <a:close/>
                  <a:moveTo>
                    <a:pt x="296863" y="123825"/>
                  </a:moveTo>
                  <a:lnTo>
                    <a:pt x="298451" y="127000"/>
                  </a:lnTo>
                  <a:lnTo>
                    <a:pt x="300038" y="130175"/>
                  </a:lnTo>
                  <a:lnTo>
                    <a:pt x="298451" y="130175"/>
                  </a:lnTo>
                  <a:lnTo>
                    <a:pt x="298451" y="133350"/>
                  </a:lnTo>
                  <a:lnTo>
                    <a:pt x="296863" y="131763"/>
                  </a:lnTo>
                  <a:lnTo>
                    <a:pt x="296863" y="130175"/>
                  </a:lnTo>
                  <a:lnTo>
                    <a:pt x="295276" y="128588"/>
                  </a:lnTo>
                  <a:lnTo>
                    <a:pt x="293688" y="130175"/>
                  </a:lnTo>
                  <a:lnTo>
                    <a:pt x="293688" y="128588"/>
                  </a:lnTo>
                  <a:lnTo>
                    <a:pt x="293688" y="125413"/>
                  </a:lnTo>
                  <a:lnTo>
                    <a:pt x="296863" y="125413"/>
                  </a:lnTo>
                  <a:close/>
                  <a:moveTo>
                    <a:pt x="292100" y="117475"/>
                  </a:moveTo>
                  <a:lnTo>
                    <a:pt x="293688" y="117475"/>
                  </a:lnTo>
                  <a:lnTo>
                    <a:pt x="293688" y="119063"/>
                  </a:lnTo>
                  <a:lnTo>
                    <a:pt x="293688" y="120650"/>
                  </a:lnTo>
                  <a:close/>
                  <a:moveTo>
                    <a:pt x="285750" y="101600"/>
                  </a:moveTo>
                  <a:lnTo>
                    <a:pt x="287338" y="101600"/>
                  </a:lnTo>
                  <a:lnTo>
                    <a:pt x="287338" y="104775"/>
                  </a:lnTo>
                  <a:lnTo>
                    <a:pt x="288925" y="107950"/>
                  </a:lnTo>
                  <a:lnTo>
                    <a:pt x="290513" y="109538"/>
                  </a:lnTo>
                  <a:lnTo>
                    <a:pt x="292101" y="111125"/>
                  </a:lnTo>
                  <a:lnTo>
                    <a:pt x="293688" y="111125"/>
                  </a:lnTo>
                  <a:lnTo>
                    <a:pt x="293688" y="114300"/>
                  </a:lnTo>
                  <a:lnTo>
                    <a:pt x="293688" y="115887"/>
                  </a:lnTo>
                  <a:lnTo>
                    <a:pt x="295276" y="117475"/>
                  </a:lnTo>
                  <a:lnTo>
                    <a:pt x="295276" y="119062"/>
                  </a:lnTo>
                  <a:lnTo>
                    <a:pt x="295276" y="120650"/>
                  </a:lnTo>
                  <a:lnTo>
                    <a:pt x="295276" y="122237"/>
                  </a:lnTo>
                  <a:lnTo>
                    <a:pt x="293688" y="117475"/>
                  </a:lnTo>
                  <a:lnTo>
                    <a:pt x="293688" y="115888"/>
                  </a:lnTo>
                  <a:lnTo>
                    <a:pt x="292101" y="114300"/>
                  </a:lnTo>
                  <a:lnTo>
                    <a:pt x="290513" y="114300"/>
                  </a:lnTo>
                  <a:lnTo>
                    <a:pt x="290513" y="115888"/>
                  </a:lnTo>
                  <a:lnTo>
                    <a:pt x="290513" y="117475"/>
                  </a:lnTo>
                  <a:lnTo>
                    <a:pt x="288925" y="117475"/>
                  </a:lnTo>
                  <a:lnTo>
                    <a:pt x="288925" y="115888"/>
                  </a:lnTo>
                  <a:lnTo>
                    <a:pt x="288925" y="112713"/>
                  </a:lnTo>
                  <a:lnTo>
                    <a:pt x="287338" y="109538"/>
                  </a:lnTo>
                  <a:lnTo>
                    <a:pt x="285750" y="107950"/>
                  </a:lnTo>
                  <a:lnTo>
                    <a:pt x="285750" y="106363"/>
                  </a:lnTo>
                  <a:lnTo>
                    <a:pt x="285750" y="103188"/>
                  </a:lnTo>
                  <a:close/>
                  <a:moveTo>
                    <a:pt x="203200" y="85725"/>
                  </a:moveTo>
                  <a:cubicBezTo>
                    <a:pt x="204391" y="85725"/>
                    <a:pt x="205582" y="85725"/>
                    <a:pt x="207963" y="85725"/>
                  </a:cubicBezTo>
                  <a:cubicBezTo>
                    <a:pt x="206772" y="88900"/>
                    <a:pt x="205582" y="86784"/>
                    <a:pt x="204391" y="87842"/>
                  </a:cubicBezTo>
                  <a:cubicBezTo>
                    <a:pt x="204391" y="87842"/>
                    <a:pt x="204391" y="87842"/>
                    <a:pt x="203200" y="87842"/>
                  </a:cubicBezTo>
                  <a:cubicBezTo>
                    <a:pt x="203200" y="86784"/>
                    <a:pt x="203200" y="85725"/>
                    <a:pt x="203200" y="85725"/>
                  </a:cubicBezTo>
                  <a:close/>
                  <a:moveTo>
                    <a:pt x="188913" y="83476"/>
                  </a:moveTo>
                  <a:cubicBezTo>
                    <a:pt x="190501" y="83609"/>
                    <a:pt x="192088" y="84138"/>
                    <a:pt x="192088" y="84667"/>
                  </a:cubicBezTo>
                  <a:cubicBezTo>
                    <a:pt x="192088" y="84667"/>
                    <a:pt x="192088" y="84667"/>
                    <a:pt x="190501" y="85725"/>
                  </a:cubicBezTo>
                  <a:cubicBezTo>
                    <a:pt x="187326" y="84667"/>
                    <a:pt x="185738" y="84667"/>
                    <a:pt x="185738" y="84667"/>
                  </a:cubicBezTo>
                  <a:cubicBezTo>
                    <a:pt x="185738" y="83609"/>
                    <a:pt x="187326" y="83344"/>
                    <a:pt x="188913" y="83476"/>
                  </a:cubicBezTo>
                  <a:close/>
                  <a:moveTo>
                    <a:pt x="161925" y="77787"/>
                  </a:moveTo>
                  <a:cubicBezTo>
                    <a:pt x="161925" y="77787"/>
                    <a:pt x="161925" y="77787"/>
                    <a:pt x="163248" y="77787"/>
                  </a:cubicBezTo>
                  <a:cubicBezTo>
                    <a:pt x="165894" y="77787"/>
                    <a:pt x="169863" y="77787"/>
                    <a:pt x="168540" y="82550"/>
                  </a:cubicBezTo>
                  <a:cubicBezTo>
                    <a:pt x="168540" y="82550"/>
                    <a:pt x="168540" y="82550"/>
                    <a:pt x="167217" y="82550"/>
                  </a:cubicBezTo>
                  <a:cubicBezTo>
                    <a:pt x="167217" y="82550"/>
                    <a:pt x="167217" y="82550"/>
                    <a:pt x="167217" y="81359"/>
                  </a:cubicBezTo>
                  <a:lnTo>
                    <a:pt x="161925" y="78978"/>
                  </a:lnTo>
                  <a:cubicBezTo>
                    <a:pt x="161925" y="78978"/>
                    <a:pt x="161925" y="78978"/>
                    <a:pt x="161925" y="77787"/>
                  </a:cubicBezTo>
                  <a:close/>
                  <a:moveTo>
                    <a:pt x="158751" y="73554"/>
                  </a:moveTo>
                  <a:cubicBezTo>
                    <a:pt x="161926" y="74612"/>
                    <a:pt x="158751" y="76729"/>
                    <a:pt x="155575" y="77787"/>
                  </a:cubicBezTo>
                  <a:cubicBezTo>
                    <a:pt x="155575" y="77787"/>
                    <a:pt x="155575" y="77787"/>
                    <a:pt x="153988" y="76729"/>
                  </a:cubicBezTo>
                  <a:cubicBezTo>
                    <a:pt x="155575" y="74612"/>
                    <a:pt x="155575" y="71437"/>
                    <a:pt x="158751" y="73554"/>
                  </a:cubicBezTo>
                  <a:close/>
                  <a:moveTo>
                    <a:pt x="140098" y="48759"/>
                  </a:moveTo>
                  <a:cubicBezTo>
                    <a:pt x="141487" y="47625"/>
                    <a:pt x="141487" y="51027"/>
                    <a:pt x="142876" y="48759"/>
                  </a:cubicBezTo>
                  <a:cubicBezTo>
                    <a:pt x="140098" y="52161"/>
                    <a:pt x="137319" y="55563"/>
                    <a:pt x="131763" y="55563"/>
                  </a:cubicBezTo>
                  <a:cubicBezTo>
                    <a:pt x="131763" y="52161"/>
                    <a:pt x="137319" y="51027"/>
                    <a:pt x="140098" y="48759"/>
                  </a:cubicBezTo>
                  <a:close/>
                  <a:moveTo>
                    <a:pt x="148273" y="42598"/>
                  </a:moveTo>
                  <a:lnTo>
                    <a:pt x="150813" y="42598"/>
                  </a:lnTo>
                  <a:cubicBezTo>
                    <a:pt x="150813" y="42598"/>
                    <a:pt x="150813" y="42598"/>
                    <a:pt x="149543" y="43921"/>
                  </a:cubicBezTo>
                  <a:cubicBezTo>
                    <a:pt x="147003" y="45244"/>
                    <a:pt x="150813" y="49213"/>
                    <a:pt x="148273" y="51859"/>
                  </a:cubicBezTo>
                  <a:cubicBezTo>
                    <a:pt x="149543" y="51859"/>
                    <a:pt x="149543" y="50536"/>
                    <a:pt x="150813" y="50536"/>
                  </a:cubicBezTo>
                  <a:cubicBezTo>
                    <a:pt x="150813" y="51859"/>
                    <a:pt x="149543" y="53181"/>
                    <a:pt x="148273" y="53181"/>
                  </a:cubicBezTo>
                  <a:cubicBezTo>
                    <a:pt x="148273" y="53181"/>
                    <a:pt x="148273" y="54504"/>
                    <a:pt x="149543" y="54504"/>
                  </a:cubicBezTo>
                  <a:cubicBezTo>
                    <a:pt x="147003" y="55827"/>
                    <a:pt x="144463" y="55827"/>
                    <a:pt x="141923" y="55827"/>
                  </a:cubicBezTo>
                  <a:cubicBezTo>
                    <a:pt x="140653" y="57150"/>
                    <a:pt x="139383" y="57150"/>
                    <a:pt x="138113" y="57150"/>
                  </a:cubicBezTo>
                  <a:cubicBezTo>
                    <a:pt x="138113" y="55827"/>
                    <a:pt x="139383" y="55827"/>
                    <a:pt x="140653" y="55827"/>
                  </a:cubicBezTo>
                  <a:cubicBezTo>
                    <a:pt x="140653" y="54504"/>
                    <a:pt x="141923" y="54504"/>
                    <a:pt x="141923" y="53181"/>
                  </a:cubicBezTo>
                  <a:cubicBezTo>
                    <a:pt x="141923" y="53181"/>
                    <a:pt x="141923" y="53181"/>
                    <a:pt x="139383" y="53181"/>
                  </a:cubicBezTo>
                  <a:cubicBezTo>
                    <a:pt x="140653" y="53181"/>
                    <a:pt x="141923" y="53181"/>
                    <a:pt x="141923" y="51859"/>
                  </a:cubicBezTo>
                  <a:cubicBezTo>
                    <a:pt x="141923" y="49213"/>
                    <a:pt x="145733" y="51859"/>
                    <a:pt x="145733" y="49213"/>
                  </a:cubicBezTo>
                  <a:cubicBezTo>
                    <a:pt x="145733" y="47890"/>
                    <a:pt x="144463" y="47890"/>
                    <a:pt x="144463" y="47890"/>
                  </a:cubicBezTo>
                  <a:cubicBezTo>
                    <a:pt x="144463" y="47890"/>
                    <a:pt x="144463" y="46567"/>
                    <a:pt x="144463" y="45244"/>
                  </a:cubicBezTo>
                  <a:cubicBezTo>
                    <a:pt x="144463" y="45244"/>
                    <a:pt x="144463" y="46567"/>
                    <a:pt x="143193" y="45244"/>
                  </a:cubicBezTo>
                  <a:close/>
                  <a:moveTo>
                    <a:pt x="169336" y="30162"/>
                  </a:moveTo>
                  <a:cubicBezTo>
                    <a:pt x="103318" y="30162"/>
                    <a:pt x="47862" y="76200"/>
                    <a:pt x="33338" y="136706"/>
                  </a:cubicBezTo>
                  <a:cubicBezTo>
                    <a:pt x="33338" y="136706"/>
                    <a:pt x="33338" y="138022"/>
                    <a:pt x="33338" y="138022"/>
                  </a:cubicBezTo>
                  <a:cubicBezTo>
                    <a:pt x="33338" y="138022"/>
                    <a:pt x="33338" y="139337"/>
                    <a:pt x="33338" y="139337"/>
                  </a:cubicBezTo>
                  <a:cubicBezTo>
                    <a:pt x="33338" y="139337"/>
                    <a:pt x="33338" y="140652"/>
                    <a:pt x="33338" y="140652"/>
                  </a:cubicBezTo>
                  <a:cubicBezTo>
                    <a:pt x="33338" y="140652"/>
                    <a:pt x="34658" y="139337"/>
                    <a:pt x="34658" y="139337"/>
                  </a:cubicBezTo>
                  <a:cubicBezTo>
                    <a:pt x="34658" y="139337"/>
                    <a:pt x="35979" y="139337"/>
                    <a:pt x="35979" y="139337"/>
                  </a:cubicBezTo>
                  <a:cubicBezTo>
                    <a:pt x="35979" y="139337"/>
                    <a:pt x="35979" y="139337"/>
                    <a:pt x="35979" y="140652"/>
                  </a:cubicBezTo>
                  <a:cubicBezTo>
                    <a:pt x="35979" y="147229"/>
                    <a:pt x="42580" y="148544"/>
                    <a:pt x="43901" y="153806"/>
                  </a:cubicBezTo>
                  <a:cubicBezTo>
                    <a:pt x="47862" y="159067"/>
                    <a:pt x="47862" y="164329"/>
                    <a:pt x="45221" y="169590"/>
                  </a:cubicBezTo>
                  <a:cubicBezTo>
                    <a:pt x="47862" y="169590"/>
                    <a:pt x="46542" y="165644"/>
                    <a:pt x="49182" y="166959"/>
                  </a:cubicBezTo>
                  <a:cubicBezTo>
                    <a:pt x="50503" y="166959"/>
                    <a:pt x="47862" y="169590"/>
                    <a:pt x="50503" y="170905"/>
                  </a:cubicBezTo>
                  <a:cubicBezTo>
                    <a:pt x="50503" y="170905"/>
                    <a:pt x="50503" y="170905"/>
                    <a:pt x="50503" y="168275"/>
                  </a:cubicBezTo>
                  <a:cubicBezTo>
                    <a:pt x="53143" y="166959"/>
                    <a:pt x="55784" y="170905"/>
                    <a:pt x="55784" y="174852"/>
                  </a:cubicBezTo>
                  <a:cubicBezTo>
                    <a:pt x="55784" y="174852"/>
                    <a:pt x="57105" y="174852"/>
                    <a:pt x="57105" y="174852"/>
                  </a:cubicBezTo>
                  <a:cubicBezTo>
                    <a:pt x="57105" y="174852"/>
                    <a:pt x="57105" y="173536"/>
                    <a:pt x="57105" y="173536"/>
                  </a:cubicBezTo>
                  <a:cubicBezTo>
                    <a:pt x="57105" y="173536"/>
                    <a:pt x="58425" y="173536"/>
                    <a:pt x="59745" y="173536"/>
                  </a:cubicBezTo>
                  <a:cubicBezTo>
                    <a:pt x="61066" y="173536"/>
                    <a:pt x="61066" y="173536"/>
                    <a:pt x="61066" y="173536"/>
                  </a:cubicBezTo>
                  <a:cubicBezTo>
                    <a:pt x="61066" y="173536"/>
                    <a:pt x="62386" y="173536"/>
                    <a:pt x="62386" y="173536"/>
                  </a:cubicBezTo>
                  <a:cubicBezTo>
                    <a:pt x="63706" y="173536"/>
                    <a:pt x="63706" y="173536"/>
                    <a:pt x="63706" y="173536"/>
                  </a:cubicBezTo>
                  <a:cubicBezTo>
                    <a:pt x="63706" y="173536"/>
                    <a:pt x="63706" y="173536"/>
                    <a:pt x="65027" y="173536"/>
                  </a:cubicBezTo>
                  <a:cubicBezTo>
                    <a:pt x="65027" y="174852"/>
                    <a:pt x="65027" y="174852"/>
                    <a:pt x="65027" y="174852"/>
                  </a:cubicBezTo>
                  <a:cubicBezTo>
                    <a:pt x="65027" y="174852"/>
                    <a:pt x="66347" y="176167"/>
                    <a:pt x="68988" y="177482"/>
                  </a:cubicBezTo>
                  <a:cubicBezTo>
                    <a:pt x="70308" y="178798"/>
                    <a:pt x="72949" y="180113"/>
                    <a:pt x="72949" y="180113"/>
                  </a:cubicBezTo>
                  <a:cubicBezTo>
                    <a:pt x="72949" y="181428"/>
                    <a:pt x="74269" y="181428"/>
                    <a:pt x="74269" y="182744"/>
                  </a:cubicBezTo>
                  <a:cubicBezTo>
                    <a:pt x="74269" y="182744"/>
                    <a:pt x="74269" y="184059"/>
                    <a:pt x="74269" y="185374"/>
                  </a:cubicBezTo>
                  <a:cubicBezTo>
                    <a:pt x="74269" y="186690"/>
                    <a:pt x="74269" y="188005"/>
                    <a:pt x="74269" y="189320"/>
                  </a:cubicBezTo>
                  <a:cubicBezTo>
                    <a:pt x="74269" y="190636"/>
                    <a:pt x="72949" y="191951"/>
                    <a:pt x="71629" y="194582"/>
                  </a:cubicBezTo>
                  <a:cubicBezTo>
                    <a:pt x="71629" y="194582"/>
                    <a:pt x="71629" y="195897"/>
                    <a:pt x="71629" y="195897"/>
                  </a:cubicBezTo>
                  <a:cubicBezTo>
                    <a:pt x="68988" y="205105"/>
                    <a:pt x="65027" y="211682"/>
                    <a:pt x="63706" y="219574"/>
                  </a:cubicBezTo>
                  <a:cubicBezTo>
                    <a:pt x="62386" y="224835"/>
                    <a:pt x="66347" y="230097"/>
                    <a:pt x="66347" y="236673"/>
                  </a:cubicBezTo>
                  <a:cubicBezTo>
                    <a:pt x="66347" y="236673"/>
                    <a:pt x="66347" y="237989"/>
                    <a:pt x="66347" y="239304"/>
                  </a:cubicBezTo>
                  <a:cubicBezTo>
                    <a:pt x="66347" y="240619"/>
                    <a:pt x="66347" y="243250"/>
                    <a:pt x="65027" y="245881"/>
                  </a:cubicBezTo>
                  <a:cubicBezTo>
                    <a:pt x="63706" y="244565"/>
                    <a:pt x="63706" y="244565"/>
                    <a:pt x="62386" y="244565"/>
                  </a:cubicBezTo>
                  <a:cubicBezTo>
                    <a:pt x="63706" y="247196"/>
                    <a:pt x="66347" y="249827"/>
                    <a:pt x="65027" y="253773"/>
                  </a:cubicBezTo>
                  <a:cubicBezTo>
                    <a:pt x="65027" y="255088"/>
                    <a:pt x="63706" y="255088"/>
                    <a:pt x="62386" y="255088"/>
                  </a:cubicBezTo>
                  <a:cubicBezTo>
                    <a:pt x="63706" y="256404"/>
                    <a:pt x="63706" y="256404"/>
                    <a:pt x="63706" y="257719"/>
                  </a:cubicBezTo>
                  <a:cubicBezTo>
                    <a:pt x="63706" y="259034"/>
                    <a:pt x="65027" y="259034"/>
                    <a:pt x="66347" y="260350"/>
                  </a:cubicBezTo>
                  <a:cubicBezTo>
                    <a:pt x="66347" y="260350"/>
                    <a:pt x="66347" y="261665"/>
                    <a:pt x="66347" y="261665"/>
                  </a:cubicBezTo>
                  <a:cubicBezTo>
                    <a:pt x="66347" y="261665"/>
                    <a:pt x="66347" y="261665"/>
                    <a:pt x="67668" y="261665"/>
                  </a:cubicBezTo>
                  <a:cubicBezTo>
                    <a:pt x="72949" y="268242"/>
                    <a:pt x="79551" y="274819"/>
                    <a:pt x="87473" y="280080"/>
                  </a:cubicBezTo>
                  <a:cubicBezTo>
                    <a:pt x="87473" y="280080"/>
                    <a:pt x="88794" y="280080"/>
                    <a:pt x="88794" y="280080"/>
                  </a:cubicBezTo>
                  <a:cubicBezTo>
                    <a:pt x="88794" y="280080"/>
                    <a:pt x="88794" y="280080"/>
                    <a:pt x="88794" y="281395"/>
                  </a:cubicBezTo>
                  <a:cubicBezTo>
                    <a:pt x="88794" y="281395"/>
                    <a:pt x="90114" y="281395"/>
                    <a:pt x="90114" y="281395"/>
                  </a:cubicBezTo>
                  <a:cubicBezTo>
                    <a:pt x="112560" y="297180"/>
                    <a:pt x="140288" y="306387"/>
                    <a:pt x="169336" y="306387"/>
                  </a:cubicBezTo>
                  <a:cubicBezTo>
                    <a:pt x="245919" y="306387"/>
                    <a:pt x="307976" y="244565"/>
                    <a:pt x="307976" y="168275"/>
                  </a:cubicBezTo>
                  <a:lnTo>
                    <a:pt x="306128" y="156215"/>
                  </a:lnTo>
                  <a:lnTo>
                    <a:pt x="306388" y="154573"/>
                  </a:lnTo>
                  <a:lnTo>
                    <a:pt x="306388" y="151899"/>
                  </a:lnTo>
                  <a:lnTo>
                    <a:pt x="305656" y="153133"/>
                  </a:lnTo>
                  <a:lnTo>
                    <a:pt x="301374" y="125197"/>
                  </a:lnTo>
                  <a:cubicBezTo>
                    <a:pt x="297083" y="111715"/>
                    <a:pt x="290811" y="99219"/>
                    <a:pt x="282889" y="88038"/>
                  </a:cubicBezTo>
                  <a:cubicBezTo>
                    <a:pt x="284209" y="94615"/>
                    <a:pt x="284209" y="102507"/>
                    <a:pt x="282889" y="109084"/>
                  </a:cubicBezTo>
                  <a:cubicBezTo>
                    <a:pt x="281569" y="110399"/>
                    <a:pt x="281569" y="111714"/>
                    <a:pt x="281569" y="113030"/>
                  </a:cubicBezTo>
                  <a:cubicBezTo>
                    <a:pt x="280248" y="113030"/>
                    <a:pt x="280248" y="114345"/>
                    <a:pt x="278928" y="115660"/>
                  </a:cubicBezTo>
                  <a:cubicBezTo>
                    <a:pt x="278928" y="114345"/>
                    <a:pt x="278928" y="113030"/>
                    <a:pt x="278928" y="113030"/>
                  </a:cubicBezTo>
                  <a:cubicBezTo>
                    <a:pt x="278928" y="111714"/>
                    <a:pt x="278928" y="110399"/>
                    <a:pt x="277608" y="109084"/>
                  </a:cubicBezTo>
                  <a:cubicBezTo>
                    <a:pt x="277608" y="107768"/>
                    <a:pt x="276287" y="106453"/>
                    <a:pt x="274967" y="106453"/>
                  </a:cubicBezTo>
                  <a:cubicBezTo>
                    <a:pt x="267045" y="107768"/>
                    <a:pt x="260443" y="105138"/>
                    <a:pt x="253841" y="101192"/>
                  </a:cubicBezTo>
                  <a:cubicBezTo>
                    <a:pt x="252520" y="101192"/>
                    <a:pt x="251200" y="101192"/>
                    <a:pt x="249880" y="99876"/>
                  </a:cubicBezTo>
                  <a:cubicBezTo>
                    <a:pt x="245919" y="98561"/>
                    <a:pt x="243278" y="97245"/>
                    <a:pt x="240637" y="97245"/>
                  </a:cubicBezTo>
                  <a:cubicBezTo>
                    <a:pt x="243278" y="99876"/>
                    <a:pt x="244598" y="102507"/>
                    <a:pt x="245919" y="106453"/>
                  </a:cubicBezTo>
                  <a:cubicBezTo>
                    <a:pt x="245919" y="105138"/>
                    <a:pt x="247239" y="105138"/>
                    <a:pt x="247239" y="103822"/>
                  </a:cubicBezTo>
                  <a:cubicBezTo>
                    <a:pt x="247239" y="105138"/>
                    <a:pt x="248559" y="105138"/>
                    <a:pt x="248559" y="106453"/>
                  </a:cubicBezTo>
                  <a:cubicBezTo>
                    <a:pt x="249880" y="110399"/>
                    <a:pt x="256482" y="110399"/>
                    <a:pt x="256482" y="105138"/>
                  </a:cubicBezTo>
                  <a:cubicBezTo>
                    <a:pt x="263083" y="110399"/>
                    <a:pt x="269685" y="115660"/>
                    <a:pt x="268365" y="124868"/>
                  </a:cubicBezTo>
                  <a:cubicBezTo>
                    <a:pt x="267045" y="128814"/>
                    <a:pt x="263083" y="131445"/>
                    <a:pt x="259122" y="132760"/>
                  </a:cubicBezTo>
                  <a:cubicBezTo>
                    <a:pt x="251200" y="135391"/>
                    <a:pt x="237996" y="140652"/>
                    <a:pt x="236676" y="128814"/>
                  </a:cubicBezTo>
                  <a:cubicBezTo>
                    <a:pt x="236676" y="128814"/>
                    <a:pt x="235356" y="127499"/>
                    <a:pt x="235356" y="126183"/>
                  </a:cubicBezTo>
                  <a:cubicBezTo>
                    <a:pt x="234035" y="124868"/>
                    <a:pt x="234035" y="124868"/>
                    <a:pt x="234035" y="123553"/>
                  </a:cubicBezTo>
                  <a:cubicBezTo>
                    <a:pt x="230074" y="119607"/>
                    <a:pt x="226113" y="115660"/>
                    <a:pt x="223472" y="110399"/>
                  </a:cubicBezTo>
                  <a:cubicBezTo>
                    <a:pt x="222152" y="109084"/>
                    <a:pt x="220831" y="109084"/>
                    <a:pt x="220831" y="107768"/>
                  </a:cubicBezTo>
                  <a:cubicBezTo>
                    <a:pt x="219511" y="106453"/>
                    <a:pt x="219511" y="106453"/>
                    <a:pt x="218191" y="105138"/>
                  </a:cubicBezTo>
                  <a:cubicBezTo>
                    <a:pt x="218191" y="103822"/>
                    <a:pt x="216870" y="103822"/>
                    <a:pt x="215550" y="102507"/>
                  </a:cubicBezTo>
                  <a:cubicBezTo>
                    <a:pt x="212909" y="103822"/>
                    <a:pt x="214230" y="97245"/>
                    <a:pt x="210268" y="98561"/>
                  </a:cubicBezTo>
                  <a:cubicBezTo>
                    <a:pt x="208948" y="99876"/>
                    <a:pt x="208948" y="99876"/>
                    <a:pt x="210268" y="99876"/>
                  </a:cubicBezTo>
                  <a:cubicBezTo>
                    <a:pt x="211589" y="102507"/>
                    <a:pt x="211589" y="102507"/>
                    <a:pt x="212909" y="103822"/>
                  </a:cubicBezTo>
                  <a:cubicBezTo>
                    <a:pt x="214230" y="105138"/>
                    <a:pt x="214230" y="105138"/>
                    <a:pt x="215550" y="106453"/>
                  </a:cubicBezTo>
                  <a:cubicBezTo>
                    <a:pt x="215550" y="107768"/>
                    <a:pt x="216870" y="107768"/>
                    <a:pt x="216870" y="109084"/>
                  </a:cubicBezTo>
                  <a:cubicBezTo>
                    <a:pt x="219511" y="113030"/>
                    <a:pt x="223472" y="116976"/>
                    <a:pt x="224793" y="122237"/>
                  </a:cubicBezTo>
                  <a:cubicBezTo>
                    <a:pt x="227433" y="124868"/>
                    <a:pt x="230074" y="128814"/>
                    <a:pt x="231394" y="131445"/>
                  </a:cubicBezTo>
                  <a:cubicBezTo>
                    <a:pt x="232715" y="132760"/>
                    <a:pt x="234035" y="134075"/>
                    <a:pt x="234035" y="134075"/>
                  </a:cubicBezTo>
                  <a:cubicBezTo>
                    <a:pt x="235356" y="135391"/>
                    <a:pt x="236676" y="138022"/>
                    <a:pt x="236676" y="138022"/>
                  </a:cubicBezTo>
                  <a:cubicBezTo>
                    <a:pt x="237996" y="139337"/>
                    <a:pt x="237996" y="139337"/>
                    <a:pt x="240637" y="140652"/>
                  </a:cubicBezTo>
                  <a:cubicBezTo>
                    <a:pt x="241957" y="141968"/>
                    <a:pt x="244598" y="143283"/>
                    <a:pt x="244598" y="143283"/>
                  </a:cubicBezTo>
                  <a:cubicBezTo>
                    <a:pt x="244598" y="143283"/>
                    <a:pt x="245919" y="143283"/>
                    <a:pt x="245919" y="143283"/>
                  </a:cubicBezTo>
                  <a:cubicBezTo>
                    <a:pt x="247239" y="143283"/>
                    <a:pt x="247239" y="143283"/>
                    <a:pt x="248559" y="143283"/>
                  </a:cubicBezTo>
                  <a:cubicBezTo>
                    <a:pt x="252520" y="143283"/>
                    <a:pt x="256482" y="143283"/>
                    <a:pt x="260443" y="140652"/>
                  </a:cubicBezTo>
                  <a:cubicBezTo>
                    <a:pt x="260443" y="143283"/>
                    <a:pt x="260443" y="145914"/>
                    <a:pt x="259122" y="147229"/>
                  </a:cubicBezTo>
                  <a:cubicBezTo>
                    <a:pt x="259122" y="148544"/>
                    <a:pt x="259122" y="149860"/>
                    <a:pt x="257802" y="151175"/>
                  </a:cubicBezTo>
                  <a:cubicBezTo>
                    <a:pt x="257802" y="153806"/>
                    <a:pt x="256482" y="156437"/>
                    <a:pt x="255161" y="159067"/>
                  </a:cubicBezTo>
                  <a:cubicBezTo>
                    <a:pt x="255161" y="160383"/>
                    <a:pt x="253841" y="160383"/>
                    <a:pt x="253841" y="161698"/>
                  </a:cubicBezTo>
                  <a:cubicBezTo>
                    <a:pt x="240637" y="168275"/>
                    <a:pt x="228754" y="176167"/>
                    <a:pt x="232715" y="190636"/>
                  </a:cubicBezTo>
                  <a:cubicBezTo>
                    <a:pt x="232715" y="190636"/>
                    <a:pt x="234035" y="191951"/>
                    <a:pt x="234035" y="191951"/>
                  </a:cubicBezTo>
                  <a:cubicBezTo>
                    <a:pt x="234035" y="199843"/>
                    <a:pt x="232715" y="206420"/>
                    <a:pt x="228754" y="212997"/>
                  </a:cubicBezTo>
                  <a:cubicBezTo>
                    <a:pt x="228754" y="214312"/>
                    <a:pt x="227433" y="215628"/>
                    <a:pt x="227433" y="215628"/>
                  </a:cubicBezTo>
                  <a:cubicBezTo>
                    <a:pt x="222152" y="222204"/>
                    <a:pt x="219511" y="228781"/>
                    <a:pt x="218191" y="235358"/>
                  </a:cubicBezTo>
                  <a:cubicBezTo>
                    <a:pt x="218191" y="236673"/>
                    <a:pt x="214230" y="236673"/>
                    <a:pt x="212909" y="239304"/>
                  </a:cubicBezTo>
                  <a:cubicBezTo>
                    <a:pt x="212909" y="239304"/>
                    <a:pt x="212909" y="240619"/>
                    <a:pt x="211589" y="241935"/>
                  </a:cubicBezTo>
                  <a:cubicBezTo>
                    <a:pt x="211589" y="243250"/>
                    <a:pt x="210268" y="245881"/>
                    <a:pt x="210268" y="245881"/>
                  </a:cubicBezTo>
                  <a:cubicBezTo>
                    <a:pt x="208948" y="247196"/>
                    <a:pt x="207628" y="248512"/>
                    <a:pt x="207628" y="248512"/>
                  </a:cubicBezTo>
                  <a:cubicBezTo>
                    <a:pt x="206307" y="249827"/>
                    <a:pt x="204987" y="251142"/>
                    <a:pt x="203667" y="253773"/>
                  </a:cubicBezTo>
                  <a:cubicBezTo>
                    <a:pt x="199705" y="255088"/>
                    <a:pt x="195744" y="256404"/>
                    <a:pt x="191783" y="259034"/>
                  </a:cubicBezTo>
                  <a:cubicBezTo>
                    <a:pt x="189142" y="259034"/>
                    <a:pt x="185181" y="259034"/>
                    <a:pt x="185181" y="259034"/>
                  </a:cubicBezTo>
                  <a:cubicBezTo>
                    <a:pt x="185181" y="260350"/>
                    <a:pt x="185181" y="260350"/>
                    <a:pt x="183861" y="260350"/>
                  </a:cubicBezTo>
                  <a:cubicBezTo>
                    <a:pt x="183861" y="260350"/>
                    <a:pt x="183861" y="260350"/>
                    <a:pt x="183861" y="261665"/>
                  </a:cubicBezTo>
                  <a:cubicBezTo>
                    <a:pt x="182540" y="261665"/>
                    <a:pt x="182540" y="261665"/>
                    <a:pt x="181220" y="261665"/>
                  </a:cubicBezTo>
                  <a:cubicBezTo>
                    <a:pt x="179899" y="261665"/>
                    <a:pt x="178579" y="260350"/>
                    <a:pt x="178579" y="260350"/>
                  </a:cubicBezTo>
                  <a:cubicBezTo>
                    <a:pt x="178579" y="260350"/>
                    <a:pt x="177259" y="260350"/>
                    <a:pt x="177259" y="259034"/>
                  </a:cubicBezTo>
                  <a:cubicBezTo>
                    <a:pt x="177259" y="259034"/>
                    <a:pt x="175938" y="257719"/>
                    <a:pt x="175938" y="257719"/>
                  </a:cubicBezTo>
                  <a:cubicBezTo>
                    <a:pt x="175938" y="257719"/>
                    <a:pt x="175938" y="256404"/>
                    <a:pt x="175938" y="256404"/>
                  </a:cubicBezTo>
                  <a:cubicBezTo>
                    <a:pt x="175938" y="256404"/>
                    <a:pt x="175938" y="256404"/>
                    <a:pt x="175938" y="255088"/>
                  </a:cubicBezTo>
                  <a:cubicBezTo>
                    <a:pt x="175938" y="255088"/>
                    <a:pt x="175938" y="255088"/>
                    <a:pt x="175938" y="253773"/>
                  </a:cubicBezTo>
                  <a:cubicBezTo>
                    <a:pt x="175938" y="252458"/>
                    <a:pt x="175938" y="251142"/>
                    <a:pt x="174618" y="251142"/>
                  </a:cubicBezTo>
                  <a:cubicBezTo>
                    <a:pt x="174618" y="249827"/>
                    <a:pt x="173298" y="248512"/>
                    <a:pt x="173298" y="248512"/>
                  </a:cubicBezTo>
                  <a:cubicBezTo>
                    <a:pt x="171977" y="247196"/>
                    <a:pt x="171977" y="245881"/>
                    <a:pt x="171977" y="245881"/>
                  </a:cubicBezTo>
                  <a:cubicBezTo>
                    <a:pt x="171977" y="245881"/>
                    <a:pt x="171977" y="245881"/>
                    <a:pt x="170657" y="245881"/>
                  </a:cubicBezTo>
                  <a:cubicBezTo>
                    <a:pt x="170657" y="245881"/>
                    <a:pt x="170657" y="244565"/>
                    <a:pt x="170657" y="244565"/>
                  </a:cubicBezTo>
                  <a:cubicBezTo>
                    <a:pt x="170657" y="244565"/>
                    <a:pt x="169336" y="243250"/>
                    <a:pt x="169336" y="243250"/>
                  </a:cubicBezTo>
                  <a:cubicBezTo>
                    <a:pt x="169336" y="243250"/>
                    <a:pt x="169336" y="243250"/>
                    <a:pt x="169336" y="241935"/>
                  </a:cubicBezTo>
                  <a:cubicBezTo>
                    <a:pt x="168016" y="234043"/>
                    <a:pt x="162735" y="226150"/>
                    <a:pt x="160094" y="219574"/>
                  </a:cubicBezTo>
                  <a:cubicBezTo>
                    <a:pt x="158773" y="214312"/>
                    <a:pt x="161414" y="209051"/>
                    <a:pt x="164055" y="205105"/>
                  </a:cubicBezTo>
                  <a:cubicBezTo>
                    <a:pt x="165375" y="203789"/>
                    <a:pt x="165375" y="203789"/>
                    <a:pt x="165375" y="202474"/>
                  </a:cubicBezTo>
                  <a:cubicBezTo>
                    <a:pt x="165375" y="201159"/>
                    <a:pt x="165375" y="199843"/>
                    <a:pt x="165375" y="198528"/>
                  </a:cubicBezTo>
                  <a:cubicBezTo>
                    <a:pt x="164055" y="198528"/>
                    <a:pt x="164055" y="195897"/>
                    <a:pt x="164055" y="194582"/>
                  </a:cubicBezTo>
                  <a:cubicBezTo>
                    <a:pt x="162735" y="191951"/>
                    <a:pt x="161414" y="188005"/>
                    <a:pt x="160094" y="185374"/>
                  </a:cubicBezTo>
                  <a:cubicBezTo>
                    <a:pt x="160094" y="185374"/>
                    <a:pt x="158773" y="184059"/>
                    <a:pt x="157453" y="182744"/>
                  </a:cubicBezTo>
                  <a:cubicBezTo>
                    <a:pt x="157453" y="181428"/>
                    <a:pt x="156133" y="181428"/>
                    <a:pt x="156133" y="180113"/>
                  </a:cubicBezTo>
                  <a:cubicBezTo>
                    <a:pt x="150851" y="176167"/>
                    <a:pt x="154812" y="169590"/>
                    <a:pt x="152172" y="164329"/>
                  </a:cubicBezTo>
                  <a:cubicBezTo>
                    <a:pt x="150851" y="161698"/>
                    <a:pt x="149531" y="160383"/>
                    <a:pt x="148210" y="160383"/>
                  </a:cubicBezTo>
                  <a:cubicBezTo>
                    <a:pt x="145570" y="160383"/>
                    <a:pt x="144249" y="160383"/>
                    <a:pt x="144249" y="160383"/>
                  </a:cubicBezTo>
                  <a:cubicBezTo>
                    <a:pt x="142929" y="160383"/>
                    <a:pt x="142929" y="159067"/>
                    <a:pt x="142929" y="159067"/>
                  </a:cubicBezTo>
                  <a:cubicBezTo>
                    <a:pt x="142929" y="159067"/>
                    <a:pt x="142929" y="157752"/>
                    <a:pt x="141609" y="157752"/>
                  </a:cubicBezTo>
                  <a:cubicBezTo>
                    <a:pt x="141609" y="157752"/>
                    <a:pt x="141609" y="156437"/>
                    <a:pt x="141609" y="156437"/>
                  </a:cubicBezTo>
                  <a:cubicBezTo>
                    <a:pt x="141609" y="156437"/>
                    <a:pt x="138968" y="156437"/>
                    <a:pt x="136327" y="155121"/>
                  </a:cubicBezTo>
                  <a:cubicBezTo>
                    <a:pt x="136327" y="156437"/>
                    <a:pt x="135007" y="156437"/>
                    <a:pt x="133686" y="156437"/>
                  </a:cubicBezTo>
                  <a:cubicBezTo>
                    <a:pt x="132366" y="156437"/>
                    <a:pt x="132366" y="156437"/>
                    <a:pt x="131046" y="156437"/>
                  </a:cubicBezTo>
                  <a:cubicBezTo>
                    <a:pt x="117842" y="163013"/>
                    <a:pt x="98036" y="164329"/>
                    <a:pt x="92755" y="145914"/>
                  </a:cubicBezTo>
                  <a:cubicBezTo>
                    <a:pt x="92755" y="145914"/>
                    <a:pt x="91434" y="144598"/>
                    <a:pt x="91434" y="143283"/>
                  </a:cubicBezTo>
                  <a:cubicBezTo>
                    <a:pt x="90114" y="141968"/>
                    <a:pt x="90114" y="140652"/>
                    <a:pt x="88794" y="140652"/>
                  </a:cubicBezTo>
                  <a:cubicBezTo>
                    <a:pt x="88794" y="140652"/>
                    <a:pt x="88794" y="140652"/>
                    <a:pt x="88794" y="139337"/>
                  </a:cubicBezTo>
                  <a:cubicBezTo>
                    <a:pt x="87473" y="139337"/>
                    <a:pt x="87473" y="139337"/>
                    <a:pt x="87473" y="139337"/>
                  </a:cubicBezTo>
                  <a:cubicBezTo>
                    <a:pt x="87473" y="138022"/>
                    <a:pt x="87473" y="138022"/>
                    <a:pt x="88794" y="136706"/>
                  </a:cubicBezTo>
                  <a:cubicBezTo>
                    <a:pt x="88794" y="136706"/>
                    <a:pt x="88794" y="135391"/>
                    <a:pt x="88794" y="134075"/>
                  </a:cubicBezTo>
                  <a:cubicBezTo>
                    <a:pt x="88794" y="134075"/>
                    <a:pt x="88794" y="132760"/>
                    <a:pt x="88794" y="132760"/>
                  </a:cubicBezTo>
                  <a:cubicBezTo>
                    <a:pt x="88794" y="132760"/>
                    <a:pt x="88794" y="131445"/>
                    <a:pt x="88794" y="131445"/>
                  </a:cubicBezTo>
                  <a:cubicBezTo>
                    <a:pt x="91434" y="120922"/>
                    <a:pt x="94075" y="110399"/>
                    <a:pt x="101997" y="103822"/>
                  </a:cubicBezTo>
                  <a:cubicBezTo>
                    <a:pt x="103318" y="102507"/>
                    <a:pt x="104638" y="102507"/>
                    <a:pt x="105958" y="101192"/>
                  </a:cubicBezTo>
                  <a:cubicBezTo>
                    <a:pt x="108599" y="99876"/>
                    <a:pt x="111240" y="98561"/>
                    <a:pt x="113881" y="95930"/>
                  </a:cubicBezTo>
                  <a:cubicBezTo>
                    <a:pt x="115201" y="94615"/>
                    <a:pt x="115201" y="94615"/>
                    <a:pt x="115201" y="93299"/>
                  </a:cubicBezTo>
                  <a:cubicBezTo>
                    <a:pt x="117842" y="89353"/>
                    <a:pt x="120483" y="84092"/>
                    <a:pt x="125764" y="84092"/>
                  </a:cubicBezTo>
                  <a:cubicBezTo>
                    <a:pt x="132366" y="84092"/>
                    <a:pt x="137647" y="84092"/>
                    <a:pt x="144249" y="81461"/>
                  </a:cubicBezTo>
                  <a:cubicBezTo>
                    <a:pt x="145570" y="81461"/>
                    <a:pt x="146890" y="81461"/>
                    <a:pt x="148210" y="81461"/>
                  </a:cubicBezTo>
                  <a:cubicBezTo>
                    <a:pt x="152172" y="80146"/>
                    <a:pt x="157453" y="81461"/>
                    <a:pt x="161414" y="82777"/>
                  </a:cubicBezTo>
                  <a:cubicBezTo>
                    <a:pt x="158773" y="88038"/>
                    <a:pt x="164055" y="91984"/>
                    <a:pt x="168016" y="91984"/>
                  </a:cubicBezTo>
                  <a:cubicBezTo>
                    <a:pt x="169336" y="91984"/>
                    <a:pt x="170657" y="91984"/>
                    <a:pt x="170657" y="91984"/>
                  </a:cubicBezTo>
                  <a:cubicBezTo>
                    <a:pt x="171977" y="93299"/>
                    <a:pt x="173298" y="93299"/>
                    <a:pt x="174618" y="93299"/>
                  </a:cubicBezTo>
                  <a:cubicBezTo>
                    <a:pt x="174618" y="93299"/>
                    <a:pt x="175938" y="94615"/>
                    <a:pt x="175938" y="94615"/>
                  </a:cubicBezTo>
                  <a:cubicBezTo>
                    <a:pt x="177259" y="95930"/>
                    <a:pt x="178579" y="95930"/>
                    <a:pt x="179899" y="95930"/>
                  </a:cubicBezTo>
                  <a:cubicBezTo>
                    <a:pt x="179899" y="94615"/>
                    <a:pt x="179899" y="94615"/>
                    <a:pt x="179899" y="94615"/>
                  </a:cubicBezTo>
                  <a:cubicBezTo>
                    <a:pt x="179899" y="93299"/>
                    <a:pt x="179899" y="93299"/>
                    <a:pt x="179899" y="91984"/>
                  </a:cubicBezTo>
                  <a:cubicBezTo>
                    <a:pt x="181220" y="91984"/>
                    <a:pt x="181220" y="90669"/>
                    <a:pt x="181220" y="90669"/>
                  </a:cubicBezTo>
                  <a:cubicBezTo>
                    <a:pt x="182540" y="90669"/>
                    <a:pt x="183861" y="90669"/>
                    <a:pt x="183861" y="90669"/>
                  </a:cubicBezTo>
                  <a:cubicBezTo>
                    <a:pt x="185181" y="90669"/>
                    <a:pt x="186501" y="90669"/>
                    <a:pt x="186501" y="90669"/>
                  </a:cubicBezTo>
                  <a:cubicBezTo>
                    <a:pt x="190463" y="91984"/>
                    <a:pt x="194424" y="93299"/>
                    <a:pt x="198385" y="94615"/>
                  </a:cubicBezTo>
                  <a:cubicBezTo>
                    <a:pt x="206307" y="95930"/>
                    <a:pt x="218191" y="89353"/>
                    <a:pt x="211589" y="84092"/>
                  </a:cubicBezTo>
                  <a:cubicBezTo>
                    <a:pt x="206307" y="80146"/>
                    <a:pt x="193104" y="85407"/>
                    <a:pt x="189142" y="74884"/>
                  </a:cubicBezTo>
                  <a:cubicBezTo>
                    <a:pt x="189142" y="74884"/>
                    <a:pt x="187822" y="73569"/>
                    <a:pt x="187822" y="76200"/>
                  </a:cubicBezTo>
                  <a:cubicBezTo>
                    <a:pt x="186501" y="77515"/>
                    <a:pt x="187822" y="77515"/>
                    <a:pt x="187822" y="78830"/>
                  </a:cubicBezTo>
                  <a:cubicBezTo>
                    <a:pt x="189142" y="80146"/>
                    <a:pt x="189142" y="80146"/>
                    <a:pt x="186501" y="82777"/>
                  </a:cubicBezTo>
                  <a:cubicBezTo>
                    <a:pt x="185181" y="82777"/>
                    <a:pt x="183861" y="82777"/>
                    <a:pt x="183861" y="81461"/>
                  </a:cubicBezTo>
                  <a:cubicBezTo>
                    <a:pt x="178579" y="73569"/>
                    <a:pt x="171977" y="70938"/>
                    <a:pt x="165375" y="65677"/>
                  </a:cubicBezTo>
                  <a:cubicBezTo>
                    <a:pt x="165375" y="72254"/>
                    <a:pt x="175938" y="76200"/>
                    <a:pt x="178579" y="81461"/>
                  </a:cubicBezTo>
                  <a:cubicBezTo>
                    <a:pt x="175938" y="78830"/>
                    <a:pt x="173298" y="81461"/>
                    <a:pt x="173298" y="82777"/>
                  </a:cubicBezTo>
                  <a:cubicBezTo>
                    <a:pt x="170657" y="77515"/>
                    <a:pt x="164055" y="72254"/>
                    <a:pt x="158773" y="68308"/>
                  </a:cubicBezTo>
                  <a:cubicBezTo>
                    <a:pt x="157453" y="68308"/>
                    <a:pt x="157453" y="68308"/>
                    <a:pt x="156133" y="68308"/>
                  </a:cubicBezTo>
                  <a:cubicBezTo>
                    <a:pt x="154812" y="68308"/>
                    <a:pt x="153492" y="68308"/>
                    <a:pt x="152172" y="69623"/>
                  </a:cubicBezTo>
                  <a:cubicBezTo>
                    <a:pt x="150851" y="69623"/>
                    <a:pt x="149531" y="69623"/>
                    <a:pt x="148210" y="70938"/>
                  </a:cubicBezTo>
                  <a:cubicBezTo>
                    <a:pt x="146890" y="72254"/>
                    <a:pt x="146890" y="72254"/>
                    <a:pt x="145570" y="73569"/>
                  </a:cubicBezTo>
                  <a:cubicBezTo>
                    <a:pt x="144249" y="73569"/>
                    <a:pt x="144249" y="74884"/>
                    <a:pt x="142929" y="74884"/>
                  </a:cubicBezTo>
                  <a:cubicBezTo>
                    <a:pt x="140288" y="76200"/>
                    <a:pt x="138968" y="78830"/>
                    <a:pt x="137647" y="78830"/>
                  </a:cubicBezTo>
                  <a:cubicBezTo>
                    <a:pt x="131046" y="82777"/>
                    <a:pt x="124444" y="82777"/>
                    <a:pt x="119162" y="78830"/>
                  </a:cubicBezTo>
                  <a:cubicBezTo>
                    <a:pt x="117842" y="77515"/>
                    <a:pt x="119162" y="74884"/>
                    <a:pt x="119162" y="73569"/>
                  </a:cubicBezTo>
                  <a:cubicBezTo>
                    <a:pt x="120483" y="63046"/>
                    <a:pt x="131046" y="65677"/>
                    <a:pt x="138968" y="66992"/>
                  </a:cubicBezTo>
                  <a:cubicBezTo>
                    <a:pt x="141609" y="68308"/>
                    <a:pt x="141609" y="63046"/>
                    <a:pt x="138968" y="60415"/>
                  </a:cubicBezTo>
                  <a:cubicBezTo>
                    <a:pt x="140288" y="60415"/>
                    <a:pt x="141609" y="60415"/>
                    <a:pt x="142929" y="60415"/>
                  </a:cubicBezTo>
                  <a:cubicBezTo>
                    <a:pt x="148210" y="57785"/>
                    <a:pt x="153492" y="55154"/>
                    <a:pt x="158773" y="52523"/>
                  </a:cubicBezTo>
                  <a:cubicBezTo>
                    <a:pt x="158773" y="52523"/>
                    <a:pt x="160094" y="52523"/>
                    <a:pt x="161414" y="52523"/>
                  </a:cubicBezTo>
                  <a:cubicBezTo>
                    <a:pt x="161414" y="51208"/>
                    <a:pt x="161414" y="47262"/>
                    <a:pt x="164055" y="47262"/>
                  </a:cubicBezTo>
                  <a:cubicBezTo>
                    <a:pt x="164055" y="47262"/>
                    <a:pt x="164055" y="47262"/>
                    <a:pt x="164055" y="49893"/>
                  </a:cubicBezTo>
                  <a:cubicBezTo>
                    <a:pt x="165375" y="49893"/>
                    <a:pt x="165375" y="49893"/>
                    <a:pt x="165375" y="51208"/>
                  </a:cubicBezTo>
                  <a:cubicBezTo>
                    <a:pt x="165375" y="52523"/>
                    <a:pt x="164055" y="51208"/>
                    <a:pt x="164055" y="51208"/>
                  </a:cubicBezTo>
                  <a:cubicBezTo>
                    <a:pt x="168016" y="53839"/>
                    <a:pt x="175938" y="52523"/>
                    <a:pt x="177259" y="45947"/>
                  </a:cubicBezTo>
                  <a:cubicBezTo>
                    <a:pt x="177259" y="45947"/>
                    <a:pt x="178579" y="45947"/>
                    <a:pt x="178579" y="47262"/>
                  </a:cubicBezTo>
                  <a:cubicBezTo>
                    <a:pt x="178579" y="45947"/>
                    <a:pt x="178579" y="43316"/>
                    <a:pt x="179899" y="43316"/>
                  </a:cubicBezTo>
                  <a:cubicBezTo>
                    <a:pt x="181220" y="43316"/>
                    <a:pt x="182540" y="43316"/>
                    <a:pt x="183861" y="42000"/>
                  </a:cubicBezTo>
                  <a:cubicBezTo>
                    <a:pt x="183861" y="42000"/>
                    <a:pt x="185181" y="42000"/>
                    <a:pt x="185181" y="40685"/>
                  </a:cubicBezTo>
                  <a:cubicBezTo>
                    <a:pt x="183861" y="40685"/>
                    <a:pt x="182540" y="42000"/>
                    <a:pt x="181220" y="42000"/>
                  </a:cubicBezTo>
                  <a:cubicBezTo>
                    <a:pt x="179899" y="43316"/>
                    <a:pt x="178579" y="43316"/>
                    <a:pt x="177259" y="43316"/>
                  </a:cubicBezTo>
                  <a:cubicBezTo>
                    <a:pt x="175938" y="42000"/>
                    <a:pt x="175938" y="39370"/>
                    <a:pt x="178579" y="39370"/>
                  </a:cubicBezTo>
                  <a:cubicBezTo>
                    <a:pt x="177259" y="39370"/>
                    <a:pt x="175938" y="39370"/>
                    <a:pt x="174618" y="40685"/>
                  </a:cubicBezTo>
                  <a:cubicBezTo>
                    <a:pt x="173298" y="42000"/>
                    <a:pt x="173298" y="43316"/>
                    <a:pt x="171977" y="43316"/>
                  </a:cubicBezTo>
                  <a:cubicBezTo>
                    <a:pt x="174618" y="45947"/>
                    <a:pt x="171977" y="51208"/>
                    <a:pt x="168016" y="51208"/>
                  </a:cubicBezTo>
                  <a:cubicBezTo>
                    <a:pt x="166696" y="49893"/>
                    <a:pt x="166696" y="49893"/>
                    <a:pt x="165375" y="48577"/>
                  </a:cubicBezTo>
                  <a:cubicBezTo>
                    <a:pt x="165375" y="48577"/>
                    <a:pt x="164055" y="47262"/>
                    <a:pt x="164055" y="47262"/>
                  </a:cubicBezTo>
                  <a:cubicBezTo>
                    <a:pt x="162735" y="47262"/>
                    <a:pt x="161414" y="45947"/>
                    <a:pt x="160094" y="45947"/>
                  </a:cubicBezTo>
                  <a:cubicBezTo>
                    <a:pt x="158773" y="44631"/>
                    <a:pt x="162735" y="42000"/>
                    <a:pt x="165375" y="40685"/>
                  </a:cubicBezTo>
                  <a:cubicBezTo>
                    <a:pt x="166696" y="40685"/>
                    <a:pt x="166696" y="39370"/>
                    <a:pt x="168016" y="39370"/>
                  </a:cubicBezTo>
                  <a:cubicBezTo>
                    <a:pt x="169336" y="39370"/>
                    <a:pt x="169336" y="38054"/>
                    <a:pt x="170657" y="38054"/>
                  </a:cubicBezTo>
                  <a:cubicBezTo>
                    <a:pt x="177259" y="36739"/>
                    <a:pt x="181220" y="35424"/>
                    <a:pt x="187822" y="35424"/>
                  </a:cubicBezTo>
                  <a:cubicBezTo>
                    <a:pt x="186501" y="36739"/>
                    <a:pt x="185181" y="35424"/>
                    <a:pt x="183861" y="36739"/>
                  </a:cubicBezTo>
                  <a:lnTo>
                    <a:pt x="187822" y="36739"/>
                  </a:lnTo>
                  <a:cubicBezTo>
                    <a:pt x="187822" y="36739"/>
                    <a:pt x="187822" y="36739"/>
                    <a:pt x="190463" y="34108"/>
                  </a:cubicBezTo>
                  <a:cubicBezTo>
                    <a:pt x="190463" y="34108"/>
                    <a:pt x="190463" y="34108"/>
                    <a:pt x="187822" y="34108"/>
                  </a:cubicBezTo>
                  <a:cubicBezTo>
                    <a:pt x="189142" y="34108"/>
                    <a:pt x="190463" y="32793"/>
                    <a:pt x="190463" y="32793"/>
                  </a:cubicBezTo>
                  <a:cubicBezTo>
                    <a:pt x="189142" y="32793"/>
                    <a:pt x="189142" y="32793"/>
                    <a:pt x="187822" y="32793"/>
                  </a:cubicBezTo>
                  <a:lnTo>
                    <a:pt x="189915" y="31750"/>
                  </a:lnTo>
                  <a:lnTo>
                    <a:pt x="190463" y="31477"/>
                  </a:lnTo>
                  <a:cubicBezTo>
                    <a:pt x="183861" y="30162"/>
                    <a:pt x="177259" y="30162"/>
                    <a:pt x="169336" y="30162"/>
                  </a:cubicBezTo>
                  <a:close/>
                  <a:moveTo>
                    <a:pt x="169069" y="0"/>
                  </a:moveTo>
                  <a:cubicBezTo>
                    <a:pt x="262443" y="0"/>
                    <a:pt x="338138" y="75339"/>
                    <a:pt x="338138" y="168275"/>
                  </a:cubicBezTo>
                  <a:cubicBezTo>
                    <a:pt x="338138" y="261211"/>
                    <a:pt x="262443" y="336550"/>
                    <a:pt x="169069" y="336550"/>
                  </a:cubicBezTo>
                  <a:cubicBezTo>
                    <a:pt x="75695" y="336550"/>
                    <a:pt x="0" y="261211"/>
                    <a:pt x="0" y="168275"/>
                  </a:cubicBezTo>
                  <a:cubicBezTo>
                    <a:pt x="0" y="75339"/>
                    <a:pt x="75695" y="0"/>
                    <a:pt x="169069"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17" name="矩形 16"/>
            <p:cNvSpPr/>
            <p:nvPr/>
          </p:nvSpPr>
          <p:spPr>
            <a:xfrm>
              <a:off x="2517576" y="3932087"/>
              <a:ext cx="3434163" cy="338554"/>
            </a:xfrm>
            <a:prstGeom prst="rect">
              <a:avLst/>
            </a:prstGeom>
          </p:spPr>
          <p:txBody>
            <a:bodyPr wrap="none">
              <a:normAutofit/>
            </a:bodyPr>
            <a:lstStyle/>
            <a:p>
              <a:pPr algn="just">
                <a:buClr>
                  <a:schemeClr val="tx1">
                    <a:lumMod val="50000"/>
                    <a:lumOff val="50000"/>
                  </a:schemeClr>
                </a:buClr>
              </a:pPr>
              <a:r>
                <a:rPr lang="zh-CN" altLang="en-US" sz="1600" b="1" noProof="1"/>
                <a:t>输入标题文本</a:t>
              </a:r>
            </a:p>
          </p:txBody>
        </p:sp>
      </p:grpSp>
      <p:grpSp>
        <p:nvGrpSpPr>
          <p:cNvPr id="42" name="千图PPT彼岸天：ID 8661124库_组合 41"/>
          <p:cNvGrpSpPr/>
          <p:nvPr>
            <p:custDataLst>
              <p:tags r:id="rId3"/>
            </p:custDataLst>
          </p:nvPr>
        </p:nvGrpSpPr>
        <p:grpSpPr>
          <a:xfrm>
            <a:off x="6363399" y="2068563"/>
            <a:ext cx="5109464" cy="1176402"/>
            <a:chOff x="6363399" y="2068563"/>
            <a:chExt cx="5109464" cy="1176402"/>
          </a:xfrm>
        </p:grpSpPr>
        <p:grpSp>
          <p:nvGrpSpPr>
            <p:cNvPr id="8" name="组合 7"/>
            <p:cNvGrpSpPr/>
            <p:nvPr/>
          </p:nvGrpSpPr>
          <p:grpSpPr>
            <a:xfrm>
              <a:off x="6363399" y="2149406"/>
              <a:ext cx="1570726" cy="1095559"/>
              <a:chOff x="6363399" y="2149406"/>
              <a:chExt cx="1570726" cy="1095559"/>
            </a:xfrm>
          </p:grpSpPr>
          <p:cxnSp>
            <p:nvCxnSpPr>
              <p:cNvPr id="25" name="直接连接符 24"/>
              <p:cNvCxnSpPr/>
              <p:nvPr/>
            </p:nvCxnSpPr>
            <p:spPr>
              <a:xfrm>
                <a:off x="6721275" y="2697992"/>
                <a:ext cx="1212850"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6" name="直接连接符 25"/>
              <p:cNvCxnSpPr/>
              <p:nvPr/>
            </p:nvCxnSpPr>
            <p:spPr>
              <a:xfrm>
                <a:off x="7934125" y="2200698"/>
                <a:ext cx="0" cy="994588"/>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nvGrpSpPr>
              <p:cNvPr id="27" name="组合 26"/>
              <p:cNvGrpSpPr/>
              <p:nvPr/>
            </p:nvGrpSpPr>
            <p:grpSpPr>
              <a:xfrm>
                <a:off x="6363399" y="2149406"/>
                <a:ext cx="1137039" cy="1095559"/>
                <a:chOff x="785422" y="1990454"/>
                <a:chExt cx="1250743" cy="1205114"/>
              </a:xfrm>
            </p:grpSpPr>
            <p:sp>
              <p:nvSpPr>
                <p:cNvPr id="28" name="椭圆 27"/>
                <p:cNvSpPr/>
                <p:nvPr/>
              </p:nvSpPr>
              <p:spPr>
                <a:xfrm rot="5400000">
                  <a:off x="785422" y="1990454"/>
                  <a:ext cx="1205114" cy="1205114"/>
                </a:xfrm>
                <a:prstGeom prst="ellipse">
                  <a:avLst/>
                </a:prstGeom>
                <a:solidFill>
                  <a:schemeClr val="bg1">
                    <a:lumMod val="65000"/>
                    <a:alpha val="40000"/>
                  </a:schemeClr>
                </a:solidFill>
                <a:ln>
                  <a:noFill/>
                </a:ln>
              </p:spPr>
              <p:txBody>
                <a:bodyPr anchor="ctr"/>
                <a:lstStyle/>
                <a:p>
                  <a:pPr algn="ctr"/>
                  <a:endParaRPr/>
                </a:p>
              </p:txBody>
            </p:sp>
            <p:sp>
              <p:nvSpPr>
                <p:cNvPr id="29" name="任意多边形 20"/>
                <p:cNvSpPr/>
                <p:nvPr/>
              </p:nvSpPr>
              <p:spPr>
                <a:xfrm rot="5400000">
                  <a:off x="955207" y="2018873"/>
                  <a:ext cx="1013641" cy="1148274"/>
                </a:xfrm>
                <a:custGeom>
                  <a:avLst/>
                  <a:gdLst>
                    <a:gd name="connsiteX0" fmla="*/ 0 w 1115005"/>
                    <a:gd name="connsiteY0" fmla="*/ 705599 h 1263101"/>
                    <a:gd name="connsiteX1" fmla="*/ 445146 w 1115005"/>
                    <a:gd name="connsiteY1" fmla="*/ 159423 h 1263101"/>
                    <a:gd name="connsiteX2" fmla="*/ 466271 w 1115005"/>
                    <a:gd name="connsiteY2" fmla="*/ 157293 h 1263101"/>
                    <a:gd name="connsiteX3" fmla="*/ 557501 w 1115005"/>
                    <a:gd name="connsiteY3" fmla="*/ 0 h 1263101"/>
                    <a:gd name="connsiteX4" fmla="*/ 648732 w 1115005"/>
                    <a:gd name="connsiteY4" fmla="*/ 157293 h 1263101"/>
                    <a:gd name="connsiteX5" fmla="*/ 669859 w 1115005"/>
                    <a:gd name="connsiteY5" fmla="*/ 159423 h 1263101"/>
                    <a:gd name="connsiteX6" fmla="*/ 1115005 w 1115005"/>
                    <a:gd name="connsiteY6" fmla="*/ 705599 h 1263101"/>
                    <a:gd name="connsiteX7" fmla="*/ 557503 w 1115005"/>
                    <a:gd name="connsiteY7" fmla="*/ 1263101 h 1263101"/>
                    <a:gd name="connsiteX8" fmla="*/ 0 w 1115005"/>
                    <a:gd name="connsiteY8" fmla="*/ 705599 h 12631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15005" h="1263101">
                      <a:moveTo>
                        <a:pt x="0" y="705599"/>
                      </a:moveTo>
                      <a:cubicBezTo>
                        <a:pt x="0" y="436186"/>
                        <a:pt x="191102" y="211408"/>
                        <a:pt x="445146" y="159423"/>
                      </a:cubicBezTo>
                      <a:lnTo>
                        <a:pt x="466271" y="157293"/>
                      </a:lnTo>
                      <a:lnTo>
                        <a:pt x="557501" y="0"/>
                      </a:lnTo>
                      <a:lnTo>
                        <a:pt x="648732" y="157293"/>
                      </a:lnTo>
                      <a:lnTo>
                        <a:pt x="669859" y="159423"/>
                      </a:lnTo>
                      <a:cubicBezTo>
                        <a:pt x="923903" y="211408"/>
                        <a:pt x="1115005" y="436186"/>
                        <a:pt x="1115005" y="705599"/>
                      </a:cubicBezTo>
                      <a:cubicBezTo>
                        <a:pt x="1115005" y="1013499"/>
                        <a:pt x="865403" y="1263101"/>
                        <a:pt x="557503" y="1263101"/>
                      </a:cubicBezTo>
                      <a:cubicBezTo>
                        <a:pt x="249603" y="1263101"/>
                        <a:pt x="0" y="1013499"/>
                        <a:pt x="0" y="705599"/>
                      </a:cubicBezTo>
                      <a:close/>
                    </a:path>
                  </a:pathLst>
                </a:custGeom>
                <a:solidFill>
                  <a:schemeClr val="tx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grpSp>
        </p:grpSp>
        <p:sp>
          <p:nvSpPr>
            <p:cNvPr id="9" name="矩形 8"/>
            <p:cNvSpPr/>
            <p:nvPr/>
          </p:nvSpPr>
          <p:spPr>
            <a:xfrm>
              <a:off x="8038700" y="2486306"/>
              <a:ext cx="3434163" cy="582654"/>
            </a:xfrm>
            <a:prstGeom prst="rect">
              <a:avLst/>
            </a:prstGeom>
          </p:spPr>
          <p:txBody>
            <a:bodyPr wrap="square">
              <a:normAutofit lnSpcReduction="10000"/>
            </a:bodyPr>
            <a:lstStyle/>
            <a:p>
              <a:pPr>
                <a:lnSpc>
                  <a:spcPct val="150000"/>
                </a:lnSpc>
                <a:buClr>
                  <a:schemeClr val="tx1">
                    <a:lumMod val="50000"/>
                    <a:lumOff val="50000"/>
                  </a:schemeClr>
                </a:buClr>
              </a:pPr>
              <a:r>
                <a:rPr lang="zh-CN" altLang="en-US" sz="1100" noProof="1" smtClean="0"/>
                <a:t>点击此处更换文本点击此处更换文本点击此处更换文本点击此处更换文本</a:t>
              </a:r>
              <a:endParaRPr sz="1100" noProof="1"/>
            </a:p>
          </p:txBody>
        </p:sp>
        <p:sp>
          <p:nvSpPr>
            <p:cNvPr id="14" name="任意多边形 44"/>
            <p:cNvSpPr/>
            <p:nvPr/>
          </p:nvSpPr>
          <p:spPr>
            <a:xfrm>
              <a:off x="6717426" y="2486306"/>
              <a:ext cx="423746" cy="421756"/>
            </a:xfrm>
            <a:custGeom>
              <a:avLst/>
              <a:gdLst>
                <a:gd name="connsiteX0" fmla="*/ 256117 w 338138"/>
                <a:gd name="connsiteY0" fmla="*/ 200025 h 336550"/>
                <a:gd name="connsiteX1" fmla="*/ 257440 w 338138"/>
                <a:gd name="connsiteY1" fmla="*/ 201324 h 336550"/>
                <a:gd name="connsiteX2" fmla="*/ 258763 w 338138"/>
                <a:gd name="connsiteY2" fmla="*/ 202623 h 336550"/>
                <a:gd name="connsiteX3" fmla="*/ 258763 w 338138"/>
                <a:gd name="connsiteY3" fmla="*/ 203922 h 336550"/>
                <a:gd name="connsiteX4" fmla="*/ 258763 w 338138"/>
                <a:gd name="connsiteY4" fmla="*/ 205221 h 336550"/>
                <a:gd name="connsiteX5" fmla="*/ 258763 w 338138"/>
                <a:gd name="connsiteY5" fmla="*/ 206520 h 336550"/>
                <a:gd name="connsiteX6" fmla="*/ 257440 w 338138"/>
                <a:gd name="connsiteY6" fmla="*/ 207819 h 336550"/>
                <a:gd name="connsiteX7" fmla="*/ 254794 w 338138"/>
                <a:gd name="connsiteY7" fmla="*/ 216911 h 336550"/>
                <a:gd name="connsiteX8" fmla="*/ 246857 w 338138"/>
                <a:gd name="connsiteY8" fmla="*/ 233796 h 336550"/>
                <a:gd name="connsiteX9" fmla="*/ 245534 w 338138"/>
                <a:gd name="connsiteY9" fmla="*/ 240290 h 336550"/>
                <a:gd name="connsiteX10" fmla="*/ 241565 w 338138"/>
                <a:gd name="connsiteY10" fmla="*/ 242888 h 336550"/>
                <a:gd name="connsiteX11" fmla="*/ 237596 w 338138"/>
                <a:gd name="connsiteY11" fmla="*/ 241589 h 336550"/>
                <a:gd name="connsiteX12" fmla="*/ 236273 w 338138"/>
                <a:gd name="connsiteY12" fmla="*/ 238992 h 336550"/>
                <a:gd name="connsiteX13" fmla="*/ 234950 w 338138"/>
                <a:gd name="connsiteY13" fmla="*/ 237693 h 336550"/>
                <a:gd name="connsiteX14" fmla="*/ 236273 w 338138"/>
                <a:gd name="connsiteY14" fmla="*/ 235095 h 336550"/>
                <a:gd name="connsiteX15" fmla="*/ 236273 w 338138"/>
                <a:gd name="connsiteY15" fmla="*/ 233796 h 336550"/>
                <a:gd name="connsiteX16" fmla="*/ 238919 w 338138"/>
                <a:gd name="connsiteY16" fmla="*/ 226003 h 336550"/>
                <a:gd name="connsiteX17" fmla="*/ 238919 w 338138"/>
                <a:gd name="connsiteY17" fmla="*/ 218210 h 336550"/>
                <a:gd name="connsiteX18" fmla="*/ 238919 w 338138"/>
                <a:gd name="connsiteY18" fmla="*/ 216911 h 336550"/>
                <a:gd name="connsiteX19" fmla="*/ 240242 w 338138"/>
                <a:gd name="connsiteY19" fmla="*/ 215612 h 336550"/>
                <a:gd name="connsiteX20" fmla="*/ 240242 w 338138"/>
                <a:gd name="connsiteY20" fmla="*/ 214313 h 336550"/>
                <a:gd name="connsiteX21" fmla="*/ 246857 w 338138"/>
                <a:gd name="connsiteY21" fmla="*/ 210416 h 336550"/>
                <a:gd name="connsiteX22" fmla="*/ 253471 w 338138"/>
                <a:gd name="connsiteY22" fmla="*/ 202623 h 336550"/>
                <a:gd name="connsiteX23" fmla="*/ 253471 w 338138"/>
                <a:gd name="connsiteY23" fmla="*/ 201324 h 336550"/>
                <a:gd name="connsiteX24" fmla="*/ 256117 w 338138"/>
                <a:gd name="connsiteY24" fmla="*/ 200025 h 336550"/>
                <a:gd name="connsiteX25" fmla="*/ 300038 w 338138"/>
                <a:gd name="connsiteY25" fmla="*/ 171450 h 336550"/>
                <a:gd name="connsiteX26" fmla="*/ 301625 w 338138"/>
                <a:gd name="connsiteY26" fmla="*/ 171450 h 336550"/>
                <a:gd name="connsiteX27" fmla="*/ 298450 w 338138"/>
                <a:gd name="connsiteY27" fmla="*/ 176213 h 336550"/>
                <a:gd name="connsiteX28" fmla="*/ 296863 w 338138"/>
                <a:gd name="connsiteY28" fmla="*/ 177800 h 336550"/>
                <a:gd name="connsiteX29" fmla="*/ 295275 w 338138"/>
                <a:gd name="connsiteY29" fmla="*/ 177800 h 336550"/>
                <a:gd name="connsiteX30" fmla="*/ 295275 w 338138"/>
                <a:gd name="connsiteY30" fmla="*/ 176213 h 336550"/>
                <a:gd name="connsiteX31" fmla="*/ 296863 w 338138"/>
                <a:gd name="connsiteY31" fmla="*/ 174625 h 336550"/>
                <a:gd name="connsiteX32" fmla="*/ 298450 w 338138"/>
                <a:gd name="connsiteY32" fmla="*/ 173038 h 336550"/>
                <a:gd name="connsiteX33" fmla="*/ 293688 w 338138"/>
                <a:gd name="connsiteY33" fmla="*/ 171450 h 336550"/>
                <a:gd name="connsiteX34" fmla="*/ 296863 w 338138"/>
                <a:gd name="connsiteY34" fmla="*/ 171450 h 336550"/>
                <a:gd name="connsiteX35" fmla="*/ 293688 w 338138"/>
                <a:gd name="connsiteY35" fmla="*/ 174625 h 336550"/>
                <a:gd name="connsiteX36" fmla="*/ 292100 w 338138"/>
                <a:gd name="connsiteY36" fmla="*/ 174625 h 336550"/>
                <a:gd name="connsiteX37" fmla="*/ 292100 w 338138"/>
                <a:gd name="connsiteY37" fmla="*/ 173038 h 336550"/>
                <a:gd name="connsiteX38" fmla="*/ 303946 w 338138"/>
                <a:gd name="connsiteY38" fmla="*/ 169998 h 336550"/>
                <a:gd name="connsiteX39" fmla="*/ 303457 w 338138"/>
                <a:gd name="connsiteY39" fmla="*/ 173083 h 336550"/>
                <a:gd name="connsiteX40" fmla="*/ 303213 w 338138"/>
                <a:gd name="connsiteY40" fmla="*/ 174625 h 336550"/>
                <a:gd name="connsiteX41" fmla="*/ 303213 w 338138"/>
                <a:gd name="connsiteY41" fmla="*/ 173288 h 336550"/>
                <a:gd name="connsiteX42" fmla="*/ 303213 w 338138"/>
                <a:gd name="connsiteY42" fmla="*/ 171952 h 336550"/>
                <a:gd name="connsiteX43" fmla="*/ 303213 w 338138"/>
                <a:gd name="connsiteY43" fmla="*/ 170615 h 336550"/>
                <a:gd name="connsiteX44" fmla="*/ 288926 w 338138"/>
                <a:gd name="connsiteY44" fmla="*/ 169862 h 336550"/>
                <a:gd name="connsiteX45" fmla="*/ 290513 w 338138"/>
                <a:gd name="connsiteY45" fmla="*/ 169862 h 336550"/>
                <a:gd name="connsiteX46" fmla="*/ 293688 w 338138"/>
                <a:gd name="connsiteY46" fmla="*/ 169862 h 336550"/>
                <a:gd name="connsiteX47" fmla="*/ 293688 w 338138"/>
                <a:gd name="connsiteY47" fmla="*/ 170656 h 336550"/>
                <a:gd name="connsiteX48" fmla="*/ 292101 w 338138"/>
                <a:gd name="connsiteY48" fmla="*/ 171450 h 336550"/>
                <a:gd name="connsiteX49" fmla="*/ 290513 w 338138"/>
                <a:gd name="connsiteY49" fmla="*/ 171450 h 336550"/>
                <a:gd name="connsiteX50" fmla="*/ 288926 w 338138"/>
                <a:gd name="connsiteY50" fmla="*/ 171450 h 336550"/>
                <a:gd name="connsiteX51" fmla="*/ 287338 w 338138"/>
                <a:gd name="connsiteY51" fmla="*/ 170656 h 336550"/>
                <a:gd name="connsiteX52" fmla="*/ 288926 w 338138"/>
                <a:gd name="connsiteY52" fmla="*/ 169862 h 336550"/>
                <a:gd name="connsiteX53" fmla="*/ 304800 w 338138"/>
                <a:gd name="connsiteY53" fmla="*/ 164600 h 336550"/>
                <a:gd name="connsiteX54" fmla="*/ 304800 w 338138"/>
                <a:gd name="connsiteY54" fmla="*/ 165267 h 336550"/>
                <a:gd name="connsiteX55" fmla="*/ 304800 w 338138"/>
                <a:gd name="connsiteY55" fmla="*/ 166604 h 336550"/>
                <a:gd name="connsiteX56" fmla="*/ 304800 w 338138"/>
                <a:gd name="connsiteY56" fmla="*/ 167941 h 336550"/>
                <a:gd name="connsiteX57" fmla="*/ 304800 w 338138"/>
                <a:gd name="connsiteY57" fmla="*/ 169278 h 336550"/>
                <a:gd name="connsiteX58" fmla="*/ 303946 w 338138"/>
                <a:gd name="connsiteY58" fmla="*/ 169998 h 336550"/>
                <a:gd name="connsiteX59" fmla="*/ 301626 w 338138"/>
                <a:gd name="connsiteY59" fmla="*/ 149225 h 336550"/>
                <a:gd name="connsiteX60" fmla="*/ 303213 w 338138"/>
                <a:gd name="connsiteY60" fmla="*/ 149225 h 336550"/>
                <a:gd name="connsiteX61" fmla="*/ 304800 w 338138"/>
                <a:gd name="connsiteY61" fmla="*/ 150562 h 336550"/>
                <a:gd name="connsiteX62" fmla="*/ 304800 w 338138"/>
                <a:gd name="connsiteY62" fmla="*/ 151899 h 336550"/>
                <a:gd name="connsiteX63" fmla="*/ 304800 w 338138"/>
                <a:gd name="connsiteY63" fmla="*/ 154573 h 336550"/>
                <a:gd name="connsiteX64" fmla="*/ 305656 w 338138"/>
                <a:gd name="connsiteY64" fmla="*/ 153133 h 336550"/>
                <a:gd name="connsiteX65" fmla="*/ 306128 w 338138"/>
                <a:gd name="connsiteY65" fmla="*/ 156215 h 336550"/>
                <a:gd name="connsiteX66" fmla="*/ 304800 w 338138"/>
                <a:gd name="connsiteY66" fmla="*/ 164600 h 336550"/>
                <a:gd name="connsiteX67" fmla="*/ 304800 w 338138"/>
                <a:gd name="connsiteY67" fmla="*/ 162594 h 336550"/>
                <a:gd name="connsiteX68" fmla="*/ 304800 w 338138"/>
                <a:gd name="connsiteY68" fmla="*/ 161257 h 336550"/>
                <a:gd name="connsiteX69" fmla="*/ 304800 w 338138"/>
                <a:gd name="connsiteY69" fmla="*/ 159920 h 336550"/>
                <a:gd name="connsiteX70" fmla="*/ 304800 w 338138"/>
                <a:gd name="connsiteY70" fmla="*/ 158583 h 336550"/>
                <a:gd name="connsiteX71" fmla="*/ 303213 w 338138"/>
                <a:gd name="connsiteY71" fmla="*/ 158583 h 336550"/>
                <a:gd name="connsiteX72" fmla="*/ 303213 w 338138"/>
                <a:gd name="connsiteY72" fmla="*/ 157246 h 336550"/>
                <a:gd name="connsiteX73" fmla="*/ 303213 w 338138"/>
                <a:gd name="connsiteY73" fmla="*/ 155909 h 336550"/>
                <a:gd name="connsiteX74" fmla="*/ 303213 w 338138"/>
                <a:gd name="connsiteY74" fmla="*/ 154573 h 336550"/>
                <a:gd name="connsiteX75" fmla="*/ 301625 w 338138"/>
                <a:gd name="connsiteY75" fmla="*/ 154573 h 336550"/>
                <a:gd name="connsiteX76" fmla="*/ 301625 w 338138"/>
                <a:gd name="connsiteY76" fmla="*/ 153236 h 336550"/>
                <a:gd name="connsiteX77" fmla="*/ 301625 w 338138"/>
                <a:gd name="connsiteY77" fmla="*/ 151899 h 336550"/>
                <a:gd name="connsiteX78" fmla="*/ 301625 w 338138"/>
                <a:gd name="connsiteY78" fmla="*/ 150812 h 336550"/>
                <a:gd name="connsiteX79" fmla="*/ 301626 w 338138"/>
                <a:gd name="connsiteY79" fmla="*/ 150813 h 336550"/>
                <a:gd name="connsiteX80" fmla="*/ 301626 w 338138"/>
                <a:gd name="connsiteY80" fmla="*/ 149226 h 336550"/>
                <a:gd name="connsiteX81" fmla="*/ 298450 w 338138"/>
                <a:gd name="connsiteY81" fmla="*/ 147637 h 336550"/>
                <a:gd name="connsiteX82" fmla="*/ 298450 w 338138"/>
                <a:gd name="connsiteY82" fmla="*/ 148907 h 336550"/>
                <a:gd name="connsiteX83" fmla="*/ 298450 w 338138"/>
                <a:gd name="connsiteY83" fmla="*/ 150177 h 336550"/>
                <a:gd name="connsiteX84" fmla="*/ 297180 w 338138"/>
                <a:gd name="connsiteY84" fmla="*/ 150177 h 336550"/>
                <a:gd name="connsiteX85" fmla="*/ 295910 w 338138"/>
                <a:gd name="connsiteY85" fmla="*/ 150177 h 336550"/>
                <a:gd name="connsiteX86" fmla="*/ 294640 w 338138"/>
                <a:gd name="connsiteY86" fmla="*/ 150177 h 336550"/>
                <a:gd name="connsiteX87" fmla="*/ 294640 w 338138"/>
                <a:gd name="connsiteY87" fmla="*/ 152717 h 336550"/>
                <a:gd name="connsiteX88" fmla="*/ 294640 w 338138"/>
                <a:gd name="connsiteY88" fmla="*/ 153987 h 336550"/>
                <a:gd name="connsiteX89" fmla="*/ 295910 w 338138"/>
                <a:gd name="connsiteY89" fmla="*/ 155257 h 336550"/>
                <a:gd name="connsiteX90" fmla="*/ 295910 w 338138"/>
                <a:gd name="connsiteY90" fmla="*/ 153987 h 336550"/>
                <a:gd name="connsiteX91" fmla="*/ 297180 w 338138"/>
                <a:gd name="connsiteY91" fmla="*/ 152717 h 336550"/>
                <a:gd name="connsiteX92" fmla="*/ 297180 w 338138"/>
                <a:gd name="connsiteY92" fmla="*/ 153987 h 336550"/>
                <a:gd name="connsiteX93" fmla="*/ 295910 w 338138"/>
                <a:gd name="connsiteY93" fmla="*/ 156527 h 336550"/>
                <a:gd name="connsiteX94" fmla="*/ 295910 w 338138"/>
                <a:gd name="connsiteY94" fmla="*/ 157797 h 336550"/>
                <a:gd name="connsiteX95" fmla="*/ 297180 w 338138"/>
                <a:gd name="connsiteY95" fmla="*/ 160337 h 336550"/>
                <a:gd name="connsiteX96" fmla="*/ 297180 w 338138"/>
                <a:gd name="connsiteY96" fmla="*/ 162877 h 336550"/>
                <a:gd name="connsiteX97" fmla="*/ 295910 w 338138"/>
                <a:gd name="connsiteY97" fmla="*/ 164147 h 336550"/>
                <a:gd name="connsiteX98" fmla="*/ 294640 w 338138"/>
                <a:gd name="connsiteY98" fmla="*/ 162877 h 336550"/>
                <a:gd name="connsiteX99" fmla="*/ 294640 w 338138"/>
                <a:gd name="connsiteY99" fmla="*/ 165417 h 336550"/>
                <a:gd name="connsiteX100" fmla="*/ 293370 w 338138"/>
                <a:gd name="connsiteY100" fmla="*/ 166687 h 336550"/>
                <a:gd name="connsiteX101" fmla="*/ 293370 w 338138"/>
                <a:gd name="connsiteY101" fmla="*/ 165417 h 336550"/>
                <a:gd name="connsiteX102" fmla="*/ 293370 w 338138"/>
                <a:gd name="connsiteY102" fmla="*/ 162877 h 336550"/>
                <a:gd name="connsiteX103" fmla="*/ 293370 w 338138"/>
                <a:gd name="connsiteY103" fmla="*/ 161607 h 336550"/>
                <a:gd name="connsiteX104" fmla="*/ 292100 w 338138"/>
                <a:gd name="connsiteY104" fmla="*/ 159067 h 336550"/>
                <a:gd name="connsiteX105" fmla="*/ 293370 w 338138"/>
                <a:gd name="connsiteY105" fmla="*/ 157797 h 336550"/>
                <a:gd name="connsiteX106" fmla="*/ 293370 w 338138"/>
                <a:gd name="connsiteY106" fmla="*/ 155257 h 336550"/>
                <a:gd name="connsiteX107" fmla="*/ 293370 w 338138"/>
                <a:gd name="connsiteY107" fmla="*/ 153987 h 336550"/>
                <a:gd name="connsiteX108" fmla="*/ 293370 w 338138"/>
                <a:gd name="connsiteY108" fmla="*/ 151447 h 336550"/>
                <a:gd name="connsiteX109" fmla="*/ 293370 w 338138"/>
                <a:gd name="connsiteY109" fmla="*/ 148907 h 336550"/>
                <a:gd name="connsiteX110" fmla="*/ 294640 w 338138"/>
                <a:gd name="connsiteY110" fmla="*/ 148907 h 336550"/>
                <a:gd name="connsiteX111" fmla="*/ 298450 w 338138"/>
                <a:gd name="connsiteY111" fmla="*/ 147637 h 336550"/>
                <a:gd name="connsiteX112" fmla="*/ 300038 w 338138"/>
                <a:gd name="connsiteY112" fmla="*/ 139700 h 336550"/>
                <a:gd name="connsiteX113" fmla="*/ 301626 w 338138"/>
                <a:gd name="connsiteY113" fmla="*/ 139700 h 336550"/>
                <a:gd name="connsiteX114" fmla="*/ 301626 w 338138"/>
                <a:gd name="connsiteY114" fmla="*/ 141288 h 336550"/>
                <a:gd name="connsiteX115" fmla="*/ 301626 w 338138"/>
                <a:gd name="connsiteY115" fmla="*/ 142875 h 336550"/>
                <a:gd name="connsiteX116" fmla="*/ 301626 w 338138"/>
                <a:gd name="connsiteY116" fmla="*/ 146051 h 336550"/>
                <a:gd name="connsiteX117" fmla="*/ 301626 w 338138"/>
                <a:gd name="connsiteY117" fmla="*/ 147638 h 336550"/>
                <a:gd name="connsiteX118" fmla="*/ 301626 w 338138"/>
                <a:gd name="connsiteY118" fmla="*/ 149225 h 336550"/>
                <a:gd name="connsiteX119" fmla="*/ 301625 w 338138"/>
                <a:gd name="connsiteY119" fmla="*/ 149225 h 336550"/>
                <a:gd name="connsiteX120" fmla="*/ 301625 w 338138"/>
                <a:gd name="connsiteY120" fmla="*/ 150562 h 336550"/>
                <a:gd name="connsiteX121" fmla="*/ 301625 w 338138"/>
                <a:gd name="connsiteY121" fmla="*/ 150812 h 336550"/>
                <a:gd name="connsiteX122" fmla="*/ 300038 w 338138"/>
                <a:gd name="connsiteY122" fmla="*/ 149226 h 336550"/>
                <a:gd name="connsiteX123" fmla="*/ 300038 w 338138"/>
                <a:gd name="connsiteY123" fmla="*/ 147638 h 336550"/>
                <a:gd name="connsiteX124" fmla="*/ 300038 w 338138"/>
                <a:gd name="connsiteY124" fmla="*/ 144463 h 336550"/>
                <a:gd name="connsiteX125" fmla="*/ 300038 w 338138"/>
                <a:gd name="connsiteY125" fmla="*/ 141288 h 336550"/>
                <a:gd name="connsiteX126" fmla="*/ 287338 w 338138"/>
                <a:gd name="connsiteY126" fmla="*/ 131762 h 336550"/>
                <a:gd name="connsiteX127" fmla="*/ 292101 w 338138"/>
                <a:gd name="connsiteY127" fmla="*/ 134484 h 336550"/>
                <a:gd name="connsiteX128" fmla="*/ 292101 w 338138"/>
                <a:gd name="connsiteY128" fmla="*/ 135844 h 336550"/>
                <a:gd name="connsiteX129" fmla="*/ 290513 w 338138"/>
                <a:gd name="connsiteY129" fmla="*/ 138566 h 336550"/>
                <a:gd name="connsiteX130" fmla="*/ 290513 w 338138"/>
                <a:gd name="connsiteY130" fmla="*/ 139927 h 336550"/>
                <a:gd name="connsiteX131" fmla="*/ 290513 w 338138"/>
                <a:gd name="connsiteY131" fmla="*/ 142648 h 336550"/>
                <a:gd name="connsiteX132" fmla="*/ 292101 w 338138"/>
                <a:gd name="connsiteY132" fmla="*/ 144009 h 336550"/>
                <a:gd name="connsiteX133" fmla="*/ 293688 w 338138"/>
                <a:gd name="connsiteY133" fmla="*/ 145369 h 336550"/>
                <a:gd name="connsiteX134" fmla="*/ 292101 w 338138"/>
                <a:gd name="connsiteY134" fmla="*/ 146730 h 336550"/>
                <a:gd name="connsiteX135" fmla="*/ 292101 w 338138"/>
                <a:gd name="connsiteY135" fmla="*/ 148091 h 336550"/>
                <a:gd name="connsiteX136" fmla="*/ 290513 w 338138"/>
                <a:gd name="connsiteY136" fmla="*/ 150812 h 336550"/>
                <a:gd name="connsiteX137" fmla="*/ 290513 w 338138"/>
                <a:gd name="connsiteY137" fmla="*/ 152173 h 336550"/>
                <a:gd name="connsiteX138" fmla="*/ 290513 w 338138"/>
                <a:gd name="connsiteY138" fmla="*/ 153534 h 336550"/>
                <a:gd name="connsiteX139" fmla="*/ 290513 w 338138"/>
                <a:gd name="connsiteY139" fmla="*/ 154894 h 336550"/>
                <a:gd name="connsiteX140" fmla="*/ 290513 w 338138"/>
                <a:gd name="connsiteY140" fmla="*/ 157616 h 336550"/>
                <a:gd name="connsiteX141" fmla="*/ 288925 w 338138"/>
                <a:gd name="connsiteY141" fmla="*/ 160337 h 336550"/>
                <a:gd name="connsiteX142" fmla="*/ 287338 w 338138"/>
                <a:gd name="connsiteY142" fmla="*/ 160337 h 336550"/>
                <a:gd name="connsiteX143" fmla="*/ 285750 w 338138"/>
                <a:gd name="connsiteY143" fmla="*/ 137205 h 336550"/>
                <a:gd name="connsiteX144" fmla="*/ 285750 w 338138"/>
                <a:gd name="connsiteY144" fmla="*/ 135844 h 336550"/>
                <a:gd name="connsiteX145" fmla="*/ 285750 w 338138"/>
                <a:gd name="connsiteY145" fmla="*/ 133123 h 336550"/>
                <a:gd name="connsiteX146" fmla="*/ 287338 w 338138"/>
                <a:gd name="connsiteY146" fmla="*/ 131762 h 336550"/>
                <a:gd name="connsiteX147" fmla="*/ 296863 w 338138"/>
                <a:gd name="connsiteY147" fmla="*/ 123825 h 336550"/>
                <a:gd name="connsiteX148" fmla="*/ 298451 w 338138"/>
                <a:gd name="connsiteY148" fmla="*/ 127000 h 336550"/>
                <a:gd name="connsiteX149" fmla="*/ 300038 w 338138"/>
                <a:gd name="connsiteY149" fmla="*/ 130175 h 336550"/>
                <a:gd name="connsiteX150" fmla="*/ 298451 w 338138"/>
                <a:gd name="connsiteY150" fmla="*/ 130175 h 336550"/>
                <a:gd name="connsiteX151" fmla="*/ 298451 w 338138"/>
                <a:gd name="connsiteY151" fmla="*/ 133350 h 336550"/>
                <a:gd name="connsiteX152" fmla="*/ 296863 w 338138"/>
                <a:gd name="connsiteY152" fmla="*/ 131763 h 336550"/>
                <a:gd name="connsiteX153" fmla="*/ 296863 w 338138"/>
                <a:gd name="connsiteY153" fmla="*/ 130175 h 336550"/>
                <a:gd name="connsiteX154" fmla="*/ 295276 w 338138"/>
                <a:gd name="connsiteY154" fmla="*/ 128588 h 336550"/>
                <a:gd name="connsiteX155" fmla="*/ 293688 w 338138"/>
                <a:gd name="connsiteY155" fmla="*/ 130175 h 336550"/>
                <a:gd name="connsiteX156" fmla="*/ 293688 w 338138"/>
                <a:gd name="connsiteY156" fmla="*/ 128588 h 336550"/>
                <a:gd name="connsiteX157" fmla="*/ 293688 w 338138"/>
                <a:gd name="connsiteY157" fmla="*/ 125413 h 336550"/>
                <a:gd name="connsiteX158" fmla="*/ 296863 w 338138"/>
                <a:gd name="connsiteY158" fmla="*/ 125413 h 336550"/>
                <a:gd name="connsiteX159" fmla="*/ 292100 w 338138"/>
                <a:gd name="connsiteY159" fmla="*/ 117475 h 336550"/>
                <a:gd name="connsiteX160" fmla="*/ 293688 w 338138"/>
                <a:gd name="connsiteY160" fmla="*/ 117475 h 336550"/>
                <a:gd name="connsiteX161" fmla="*/ 293688 w 338138"/>
                <a:gd name="connsiteY161" fmla="*/ 119063 h 336550"/>
                <a:gd name="connsiteX162" fmla="*/ 293688 w 338138"/>
                <a:gd name="connsiteY162" fmla="*/ 120650 h 336550"/>
                <a:gd name="connsiteX163" fmla="*/ 285750 w 338138"/>
                <a:gd name="connsiteY163" fmla="*/ 101600 h 336550"/>
                <a:gd name="connsiteX164" fmla="*/ 287338 w 338138"/>
                <a:gd name="connsiteY164" fmla="*/ 101600 h 336550"/>
                <a:gd name="connsiteX165" fmla="*/ 287338 w 338138"/>
                <a:gd name="connsiteY165" fmla="*/ 104775 h 336550"/>
                <a:gd name="connsiteX166" fmla="*/ 288925 w 338138"/>
                <a:gd name="connsiteY166" fmla="*/ 107950 h 336550"/>
                <a:gd name="connsiteX167" fmla="*/ 290513 w 338138"/>
                <a:gd name="connsiteY167" fmla="*/ 109538 h 336550"/>
                <a:gd name="connsiteX168" fmla="*/ 292101 w 338138"/>
                <a:gd name="connsiteY168" fmla="*/ 111125 h 336550"/>
                <a:gd name="connsiteX169" fmla="*/ 293688 w 338138"/>
                <a:gd name="connsiteY169" fmla="*/ 111125 h 336550"/>
                <a:gd name="connsiteX170" fmla="*/ 293688 w 338138"/>
                <a:gd name="connsiteY170" fmla="*/ 114300 h 336550"/>
                <a:gd name="connsiteX171" fmla="*/ 293688 w 338138"/>
                <a:gd name="connsiteY171" fmla="*/ 115887 h 336550"/>
                <a:gd name="connsiteX172" fmla="*/ 295276 w 338138"/>
                <a:gd name="connsiteY172" fmla="*/ 117475 h 336550"/>
                <a:gd name="connsiteX173" fmla="*/ 295276 w 338138"/>
                <a:gd name="connsiteY173" fmla="*/ 119062 h 336550"/>
                <a:gd name="connsiteX174" fmla="*/ 295276 w 338138"/>
                <a:gd name="connsiteY174" fmla="*/ 120650 h 336550"/>
                <a:gd name="connsiteX175" fmla="*/ 295276 w 338138"/>
                <a:gd name="connsiteY175" fmla="*/ 122237 h 336550"/>
                <a:gd name="connsiteX176" fmla="*/ 293688 w 338138"/>
                <a:gd name="connsiteY176" fmla="*/ 117475 h 336550"/>
                <a:gd name="connsiteX177" fmla="*/ 293688 w 338138"/>
                <a:gd name="connsiteY177" fmla="*/ 115888 h 336550"/>
                <a:gd name="connsiteX178" fmla="*/ 292101 w 338138"/>
                <a:gd name="connsiteY178" fmla="*/ 114300 h 336550"/>
                <a:gd name="connsiteX179" fmla="*/ 290513 w 338138"/>
                <a:gd name="connsiteY179" fmla="*/ 114300 h 336550"/>
                <a:gd name="connsiteX180" fmla="*/ 290513 w 338138"/>
                <a:gd name="connsiteY180" fmla="*/ 115888 h 336550"/>
                <a:gd name="connsiteX181" fmla="*/ 290513 w 338138"/>
                <a:gd name="connsiteY181" fmla="*/ 117475 h 336550"/>
                <a:gd name="connsiteX182" fmla="*/ 288925 w 338138"/>
                <a:gd name="connsiteY182" fmla="*/ 117475 h 336550"/>
                <a:gd name="connsiteX183" fmla="*/ 288925 w 338138"/>
                <a:gd name="connsiteY183" fmla="*/ 115888 h 336550"/>
                <a:gd name="connsiteX184" fmla="*/ 288925 w 338138"/>
                <a:gd name="connsiteY184" fmla="*/ 112713 h 336550"/>
                <a:gd name="connsiteX185" fmla="*/ 287338 w 338138"/>
                <a:gd name="connsiteY185" fmla="*/ 109538 h 336550"/>
                <a:gd name="connsiteX186" fmla="*/ 285750 w 338138"/>
                <a:gd name="connsiteY186" fmla="*/ 107950 h 336550"/>
                <a:gd name="connsiteX187" fmla="*/ 285750 w 338138"/>
                <a:gd name="connsiteY187" fmla="*/ 106363 h 336550"/>
                <a:gd name="connsiteX188" fmla="*/ 285750 w 338138"/>
                <a:gd name="connsiteY188" fmla="*/ 103188 h 336550"/>
                <a:gd name="connsiteX189" fmla="*/ 203200 w 338138"/>
                <a:gd name="connsiteY189" fmla="*/ 85725 h 336550"/>
                <a:gd name="connsiteX190" fmla="*/ 207963 w 338138"/>
                <a:gd name="connsiteY190" fmla="*/ 85725 h 336550"/>
                <a:gd name="connsiteX191" fmla="*/ 204391 w 338138"/>
                <a:gd name="connsiteY191" fmla="*/ 87842 h 336550"/>
                <a:gd name="connsiteX192" fmla="*/ 203200 w 338138"/>
                <a:gd name="connsiteY192" fmla="*/ 87842 h 336550"/>
                <a:gd name="connsiteX193" fmla="*/ 203200 w 338138"/>
                <a:gd name="connsiteY193" fmla="*/ 85725 h 336550"/>
                <a:gd name="connsiteX194" fmla="*/ 188913 w 338138"/>
                <a:gd name="connsiteY194" fmla="*/ 83476 h 336550"/>
                <a:gd name="connsiteX195" fmla="*/ 192088 w 338138"/>
                <a:gd name="connsiteY195" fmla="*/ 84667 h 336550"/>
                <a:gd name="connsiteX196" fmla="*/ 190501 w 338138"/>
                <a:gd name="connsiteY196" fmla="*/ 85725 h 336550"/>
                <a:gd name="connsiteX197" fmla="*/ 185738 w 338138"/>
                <a:gd name="connsiteY197" fmla="*/ 84667 h 336550"/>
                <a:gd name="connsiteX198" fmla="*/ 188913 w 338138"/>
                <a:gd name="connsiteY198" fmla="*/ 83476 h 336550"/>
                <a:gd name="connsiteX199" fmla="*/ 161925 w 338138"/>
                <a:gd name="connsiteY199" fmla="*/ 77787 h 336550"/>
                <a:gd name="connsiteX200" fmla="*/ 163248 w 338138"/>
                <a:gd name="connsiteY200" fmla="*/ 77787 h 336550"/>
                <a:gd name="connsiteX201" fmla="*/ 168540 w 338138"/>
                <a:gd name="connsiteY201" fmla="*/ 82550 h 336550"/>
                <a:gd name="connsiteX202" fmla="*/ 167217 w 338138"/>
                <a:gd name="connsiteY202" fmla="*/ 82550 h 336550"/>
                <a:gd name="connsiteX203" fmla="*/ 167217 w 338138"/>
                <a:gd name="connsiteY203" fmla="*/ 81359 h 336550"/>
                <a:gd name="connsiteX204" fmla="*/ 161925 w 338138"/>
                <a:gd name="connsiteY204" fmla="*/ 78978 h 336550"/>
                <a:gd name="connsiteX205" fmla="*/ 161925 w 338138"/>
                <a:gd name="connsiteY205" fmla="*/ 77787 h 336550"/>
                <a:gd name="connsiteX206" fmla="*/ 158751 w 338138"/>
                <a:gd name="connsiteY206" fmla="*/ 73554 h 336550"/>
                <a:gd name="connsiteX207" fmla="*/ 155575 w 338138"/>
                <a:gd name="connsiteY207" fmla="*/ 77787 h 336550"/>
                <a:gd name="connsiteX208" fmla="*/ 153988 w 338138"/>
                <a:gd name="connsiteY208" fmla="*/ 76729 h 336550"/>
                <a:gd name="connsiteX209" fmla="*/ 158751 w 338138"/>
                <a:gd name="connsiteY209" fmla="*/ 73554 h 336550"/>
                <a:gd name="connsiteX210" fmla="*/ 140098 w 338138"/>
                <a:gd name="connsiteY210" fmla="*/ 48759 h 336550"/>
                <a:gd name="connsiteX211" fmla="*/ 142876 w 338138"/>
                <a:gd name="connsiteY211" fmla="*/ 48759 h 336550"/>
                <a:gd name="connsiteX212" fmla="*/ 131763 w 338138"/>
                <a:gd name="connsiteY212" fmla="*/ 55563 h 336550"/>
                <a:gd name="connsiteX213" fmla="*/ 140098 w 338138"/>
                <a:gd name="connsiteY213" fmla="*/ 48759 h 336550"/>
                <a:gd name="connsiteX214" fmla="*/ 148273 w 338138"/>
                <a:gd name="connsiteY214" fmla="*/ 42598 h 336550"/>
                <a:gd name="connsiteX215" fmla="*/ 150813 w 338138"/>
                <a:gd name="connsiteY215" fmla="*/ 42598 h 336550"/>
                <a:gd name="connsiteX216" fmla="*/ 149543 w 338138"/>
                <a:gd name="connsiteY216" fmla="*/ 43921 h 336550"/>
                <a:gd name="connsiteX217" fmla="*/ 148273 w 338138"/>
                <a:gd name="connsiteY217" fmla="*/ 51859 h 336550"/>
                <a:gd name="connsiteX218" fmla="*/ 150813 w 338138"/>
                <a:gd name="connsiteY218" fmla="*/ 50536 h 336550"/>
                <a:gd name="connsiteX219" fmla="*/ 148273 w 338138"/>
                <a:gd name="connsiteY219" fmla="*/ 53181 h 336550"/>
                <a:gd name="connsiteX220" fmla="*/ 149543 w 338138"/>
                <a:gd name="connsiteY220" fmla="*/ 54504 h 336550"/>
                <a:gd name="connsiteX221" fmla="*/ 141923 w 338138"/>
                <a:gd name="connsiteY221" fmla="*/ 55827 h 336550"/>
                <a:gd name="connsiteX222" fmla="*/ 138113 w 338138"/>
                <a:gd name="connsiteY222" fmla="*/ 57150 h 336550"/>
                <a:gd name="connsiteX223" fmla="*/ 140653 w 338138"/>
                <a:gd name="connsiteY223" fmla="*/ 55827 h 336550"/>
                <a:gd name="connsiteX224" fmla="*/ 141923 w 338138"/>
                <a:gd name="connsiteY224" fmla="*/ 53181 h 336550"/>
                <a:gd name="connsiteX225" fmla="*/ 139383 w 338138"/>
                <a:gd name="connsiteY225" fmla="*/ 53181 h 336550"/>
                <a:gd name="connsiteX226" fmla="*/ 141923 w 338138"/>
                <a:gd name="connsiteY226" fmla="*/ 51859 h 336550"/>
                <a:gd name="connsiteX227" fmla="*/ 145733 w 338138"/>
                <a:gd name="connsiteY227" fmla="*/ 49213 h 336550"/>
                <a:gd name="connsiteX228" fmla="*/ 144463 w 338138"/>
                <a:gd name="connsiteY228" fmla="*/ 47890 h 336550"/>
                <a:gd name="connsiteX229" fmla="*/ 144463 w 338138"/>
                <a:gd name="connsiteY229" fmla="*/ 45244 h 336550"/>
                <a:gd name="connsiteX230" fmla="*/ 143193 w 338138"/>
                <a:gd name="connsiteY230" fmla="*/ 45244 h 336550"/>
                <a:gd name="connsiteX231" fmla="*/ 169336 w 338138"/>
                <a:gd name="connsiteY231" fmla="*/ 30162 h 336550"/>
                <a:gd name="connsiteX232" fmla="*/ 33338 w 338138"/>
                <a:gd name="connsiteY232" fmla="*/ 136706 h 336550"/>
                <a:gd name="connsiteX233" fmla="*/ 33338 w 338138"/>
                <a:gd name="connsiteY233" fmla="*/ 138022 h 336550"/>
                <a:gd name="connsiteX234" fmla="*/ 33338 w 338138"/>
                <a:gd name="connsiteY234" fmla="*/ 139337 h 336550"/>
                <a:gd name="connsiteX235" fmla="*/ 33338 w 338138"/>
                <a:gd name="connsiteY235" fmla="*/ 140652 h 336550"/>
                <a:gd name="connsiteX236" fmla="*/ 34658 w 338138"/>
                <a:gd name="connsiteY236" fmla="*/ 139337 h 336550"/>
                <a:gd name="connsiteX237" fmla="*/ 35979 w 338138"/>
                <a:gd name="connsiteY237" fmla="*/ 139337 h 336550"/>
                <a:gd name="connsiteX238" fmla="*/ 35979 w 338138"/>
                <a:gd name="connsiteY238" fmla="*/ 140652 h 336550"/>
                <a:gd name="connsiteX239" fmla="*/ 43901 w 338138"/>
                <a:gd name="connsiteY239" fmla="*/ 153806 h 336550"/>
                <a:gd name="connsiteX240" fmla="*/ 45221 w 338138"/>
                <a:gd name="connsiteY240" fmla="*/ 169590 h 336550"/>
                <a:gd name="connsiteX241" fmla="*/ 49182 w 338138"/>
                <a:gd name="connsiteY241" fmla="*/ 166959 h 336550"/>
                <a:gd name="connsiteX242" fmla="*/ 50503 w 338138"/>
                <a:gd name="connsiteY242" fmla="*/ 170905 h 336550"/>
                <a:gd name="connsiteX243" fmla="*/ 50503 w 338138"/>
                <a:gd name="connsiteY243" fmla="*/ 168275 h 336550"/>
                <a:gd name="connsiteX244" fmla="*/ 55784 w 338138"/>
                <a:gd name="connsiteY244" fmla="*/ 174852 h 336550"/>
                <a:gd name="connsiteX245" fmla="*/ 57105 w 338138"/>
                <a:gd name="connsiteY245" fmla="*/ 174852 h 336550"/>
                <a:gd name="connsiteX246" fmla="*/ 57105 w 338138"/>
                <a:gd name="connsiteY246" fmla="*/ 173536 h 336550"/>
                <a:gd name="connsiteX247" fmla="*/ 59745 w 338138"/>
                <a:gd name="connsiteY247" fmla="*/ 173536 h 336550"/>
                <a:gd name="connsiteX248" fmla="*/ 61066 w 338138"/>
                <a:gd name="connsiteY248" fmla="*/ 173536 h 336550"/>
                <a:gd name="connsiteX249" fmla="*/ 62386 w 338138"/>
                <a:gd name="connsiteY249" fmla="*/ 173536 h 336550"/>
                <a:gd name="connsiteX250" fmla="*/ 63706 w 338138"/>
                <a:gd name="connsiteY250" fmla="*/ 173536 h 336550"/>
                <a:gd name="connsiteX251" fmla="*/ 65027 w 338138"/>
                <a:gd name="connsiteY251" fmla="*/ 173536 h 336550"/>
                <a:gd name="connsiteX252" fmla="*/ 65027 w 338138"/>
                <a:gd name="connsiteY252" fmla="*/ 174852 h 336550"/>
                <a:gd name="connsiteX253" fmla="*/ 68988 w 338138"/>
                <a:gd name="connsiteY253" fmla="*/ 177482 h 336550"/>
                <a:gd name="connsiteX254" fmla="*/ 72949 w 338138"/>
                <a:gd name="connsiteY254" fmla="*/ 180113 h 336550"/>
                <a:gd name="connsiteX255" fmla="*/ 74269 w 338138"/>
                <a:gd name="connsiteY255" fmla="*/ 182744 h 336550"/>
                <a:gd name="connsiteX256" fmla="*/ 74269 w 338138"/>
                <a:gd name="connsiteY256" fmla="*/ 185374 h 336550"/>
                <a:gd name="connsiteX257" fmla="*/ 74269 w 338138"/>
                <a:gd name="connsiteY257" fmla="*/ 189320 h 336550"/>
                <a:gd name="connsiteX258" fmla="*/ 71629 w 338138"/>
                <a:gd name="connsiteY258" fmla="*/ 194582 h 336550"/>
                <a:gd name="connsiteX259" fmla="*/ 71629 w 338138"/>
                <a:gd name="connsiteY259" fmla="*/ 195897 h 336550"/>
                <a:gd name="connsiteX260" fmla="*/ 63706 w 338138"/>
                <a:gd name="connsiteY260" fmla="*/ 219574 h 336550"/>
                <a:gd name="connsiteX261" fmla="*/ 66347 w 338138"/>
                <a:gd name="connsiteY261" fmla="*/ 236673 h 336550"/>
                <a:gd name="connsiteX262" fmla="*/ 66347 w 338138"/>
                <a:gd name="connsiteY262" fmla="*/ 239304 h 336550"/>
                <a:gd name="connsiteX263" fmla="*/ 65027 w 338138"/>
                <a:gd name="connsiteY263" fmla="*/ 245881 h 336550"/>
                <a:gd name="connsiteX264" fmla="*/ 62386 w 338138"/>
                <a:gd name="connsiteY264" fmla="*/ 244565 h 336550"/>
                <a:gd name="connsiteX265" fmla="*/ 65027 w 338138"/>
                <a:gd name="connsiteY265" fmla="*/ 253773 h 336550"/>
                <a:gd name="connsiteX266" fmla="*/ 62386 w 338138"/>
                <a:gd name="connsiteY266" fmla="*/ 255088 h 336550"/>
                <a:gd name="connsiteX267" fmla="*/ 63706 w 338138"/>
                <a:gd name="connsiteY267" fmla="*/ 257719 h 336550"/>
                <a:gd name="connsiteX268" fmla="*/ 66347 w 338138"/>
                <a:gd name="connsiteY268" fmla="*/ 260350 h 336550"/>
                <a:gd name="connsiteX269" fmla="*/ 66347 w 338138"/>
                <a:gd name="connsiteY269" fmla="*/ 261665 h 336550"/>
                <a:gd name="connsiteX270" fmla="*/ 67668 w 338138"/>
                <a:gd name="connsiteY270" fmla="*/ 261665 h 336550"/>
                <a:gd name="connsiteX271" fmla="*/ 87473 w 338138"/>
                <a:gd name="connsiteY271" fmla="*/ 280080 h 336550"/>
                <a:gd name="connsiteX272" fmla="*/ 88794 w 338138"/>
                <a:gd name="connsiteY272" fmla="*/ 280080 h 336550"/>
                <a:gd name="connsiteX273" fmla="*/ 88794 w 338138"/>
                <a:gd name="connsiteY273" fmla="*/ 281395 h 336550"/>
                <a:gd name="connsiteX274" fmla="*/ 90114 w 338138"/>
                <a:gd name="connsiteY274" fmla="*/ 281395 h 336550"/>
                <a:gd name="connsiteX275" fmla="*/ 169336 w 338138"/>
                <a:gd name="connsiteY275" fmla="*/ 306387 h 336550"/>
                <a:gd name="connsiteX276" fmla="*/ 307976 w 338138"/>
                <a:gd name="connsiteY276" fmla="*/ 168275 h 336550"/>
                <a:gd name="connsiteX277" fmla="*/ 306128 w 338138"/>
                <a:gd name="connsiteY277" fmla="*/ 156215 h 336550"/>
                <a:gd name="connsiteX278" fmla="*/ 306388 w 338138"/>
                <a:gd name="connsiteY278" fmla="*/ 154573 h 336550"/>
                <a:gd name="connsiteX279" fmla="*/ 306388 w 338138"/>
                <a:gd name="connsiteY279" fmla="*/ 151899 h 336550"/>
                <a:gd name="connsiteX280" fmla="*/ 305656 w 338138"/>
                <a:gd name="connsiteY280" fmla="*/ 153133 h 336550"/>
                <a:gd name="connsiteX281" fmla="*/ 301374 w 338138"/>
                <a:gd name="connsiteY281" fmla="*/ 125197 h 336550"/>
                <a:gd name="connsiteX282" fmla="*/ 282889 w 338138"/>
                <a:gd name="connsiteY282" fmla="*/ 88038 h 336550"/>
                <a:gd name="connsiteX283" fmla="*/ 282889 w 338138"/>
                <a:gd name="connsiteY283" fmla="*/ 109084 h 336550"/>
                <a:gd name="connsiteX284" fmla="*/ 281569 w 338138"/>
                <a:gd name="connsiteY284" fmla="*/ 113030 h 336550"/>
                <a:gd name="connsiteX285" fmla="*/ 278928 w 338138"/>
                <a:gd name="connsiteY285" fmla="*/ 115660 h 336550"/>
                <a:gd name="connsiteX286" fmla="*/ 278928 w 338138"/>
                <a:gd name="connsiteY286" fmla="*/ 113030 h 336550"/>
                <a:gd name="connsiteX287" fmla="*/ 277608 w 338138"/>
                <a:gd name="connsiteY287" fmla="*/ 109084 h 336550"/>
                <a:gd name="connsiteX288" fmla="*/ 274967 w 338138"/>
                <a:gd name="connsiteY288" fmla="*/ 106453 h 336550"/>
                <a:gd name="connsiteX289" fmla="*/ 253841 w 338138"/>
                <a:gd name="connsiteY289" fmla="*/ 101192 h 336550"/>
                <a:gd name="connsiteX290" fmla="*/ 249880 w 338138"/>
                <a:gd name="connsiteY290" fmla="*/ 99876 h 336550"/>
                <a:gd name="connsiteX291" fmla="*/ 240637 w 338138"/>
                <a:gd name="connsiteY291" fmla="*/ 97245 h 336550"/>
                <a:gd name="connsiteX292" fmla="*/ 245919 w 338138"/>
                <a:gd name="connsiteY292" fmla="*/ 106453 h 336550"/>
                <a:gd name="connsiteX293" fmla="*/ 247239 w 338138"/>
                <a:gd name="connsiteY293" fmla="*/ 103822 h 336550"/>
                <a:gd name="connsiteX294" fmla="*/ 248559 w 338138"/>
                <a:gd name="connsiteY294" fmla="*/ 106453 h 336550"/>
                <a:gd name="connsiteX295" fmla="*/ 256482 w 338138"/>
                <a:gd name="connsiteY295" fmla="*/ 105138 h 336550"/>
                <a:gd name="connsiteX296" fmla="*/ 268365 w 338138"/>
                <a:gd name="connsiteY296" fmla="*/ 124868 h 336550"/>
                <a:gd name="connsiteX297" fmla="*/ 259122 w 338138"/>
                <a:gd name="connsiteY297" fmla="*/ 132760 h 336550"/>
                <a:gd name="connsiteX298" fmla="*/ 236676 w 338138"/>
                <a:gd name="connsiteY298" fmla="*/ 128814 h 336550"/>
                <a:gd name="connsiteX299" fmla="*/ 235356 w 338138"/>
                <a:gd name="connsiteY299" fmla="*/ 126183 h 336550"/>
                <a:gd name="connsiteX300" fmla="*/ 234035 w 338138"/>
                <a:gd name="connsiteY300" fmla="*/ 123553 h 336550"/>
                <a:gd name="connsiteX301" fmla="*/ 223472 w 338138"/>
                <a:gd name="connsiteY301" fmla="*/ 110399 h 336550"/>
                <a:gd name="connsiteX302" fmla="*/ 220831 w 338138"/>
                <a:gd name="connsiteY302" fmla="*/ 107768 h 336550"/>
                <a:gd name="connsiteX303" fmla="*/ 218191 w 338138"/>
                <a:gd name="connsiteY303" fmla="*/ 105138 h 336550"/>
                <a:gd name="connsiteX304" fmla="*/ 215550 w 338138"/>
                <a:gd name="connsiteY304" fmla="*/ 102507 h 336550"/>
                <a:gd name="connsiteX305" fmla="*/ 210268 w 338138"/>
                <a:gd name="connsiteY305" fmla="*/ 98561 h 336550"/>
                <a:gd name="connsiteX306" fmla="*/ 210268 w 338138"/>
                <a:gd name="connsiteY306" fmla="*/ 99876 h 336550"/>
                <a:gd name="connsiteX307" fmla="*/ 212909 w 338138"/>
                <a:gd name="connsiteY307" fmla="*/ 103822 h 336550"/>
                <a:gd name="connsiteX308" fmla="*/ 215550 w 338138"/>
                <a:gd name="connsiteY308" fmla="*/ 106453 h 336550"/>
                <a:gd name="connsiteX309" fmla="*/ 216870 w 338138"/>
                <a:gd name="connsiteY309" fmla="*/ 109084 h 336550"/>
                <a:gd name="connsiteX310" fmla="*/ 224793 w 338138"/>
                <a:gd name="connsiteY310" fmla="*/ 122237 h 336550"/>
                <a:gd name="connsiteX311" fmla="*/ 231394 w 338138"/>
                <a:gd name="connsiteY311" fmla="*/ 131445 h 336550"/>
                <a:gd name="connsiteX312" fmla="*/ 234035 w 338138"/>
                <a:gd name="connsiteY312" fmla="*/ 134075 h 336550"/>
                <a:gd name="connsiteX313" fmla="*/ 236676 w 338138"/>
                <a:gd name="connsiteY313" fmla="*/ 138022 h 336550"/>
                <a:gd name="connsiteX314" fmla="*/ 240637 w 338138"/>
                <a:gd name="connsiteY314" fmla="*/ 140652 h 336550"/>
                <a:gd name="connsiteX315" fmla="*/ 244598 w 338138"/>
                <a:gd name="connsiteY315" fmla="*/ 143283 h 336550"/>
                <a:gd name="connsiteX316" fmla="*/ 245919 w 338138"/>
                <a:gd name="connsiteY316" fmla="*/ 143283 h 336550"/>
                <a:gd name="connsiteX317" fmla="*/ 248559 w 338138"/>
                <a:gd name="connsiteY317" fmla="*/ 143283 h 336550"/>
                <a:gd name="connsiteX318" fmla="*/ 260443 w 338138"/>
                <a:gd name="connsiteY318" fmla="*/ 140652 h 336550"/>
                <a:gd name="connsiteX319" fmla="*/ 259122 w 338138"/>
                <a:gd name="connsiteY319" fmla="*/ 147229 h 336550"/>
                <a:gd name="connsiteX320" fmla="*/ 257802 w 338138"/>
                <a:gd name="connsiteY320" fmla="*/ 151175 h 336550"/>
                <a:gd name="connsiteX321" fmla="*/ 255161 w 338138"/>
                <a:gd name="connsiteY321" fmla="*/ 159067 h 336550"/>
                <a:gd name="connsiteX322" fmla="*/ 253841 w 338138"/>
                <a:gd name="connsiteY322" fmla="*/ 161698 h 336550"/>
                <a:gd name="connsiteX323" fmla="*/ 232715 w 338138"/>
                <a:gd name="connsiteY323" fmla="*/ 190636 h 336550"/>
                <a:gd name="connsiteX324" fmla="*/ 234035 w 338138"/>
                <a:gd name="connsiteY324" fmla="*/ 191951 h 336550"/>
                <a:gd name="connsiteX325" fmla="*/ 228754 w 338138"/>
                <a:gd name="connsiteY325" fmla="*/ 212997 h 336550"/>
                <a:gd name="connsiteX326" fmla="*/ 227433 w 338138"/>
                <a:gd name="connsiteY326" fmla="*/ 215628 h 336550"/>
                <a:gd name="connsiteX327" fmla="*/ 218191 w 338138"/>
                <a:gd name="connsiteY327" fmla="*/ 235358 h 336550"/>
                <a:gd name="connsiteX328" fmla="*/ 212909 w 338138"/>
                <a:gd name="connsiteY328" fmla="*/ 239304 h 336550"/>
                <a:gd name="connsiteX329" fmla="*/ 211589 w 338138"/>
                <a:gd name="connsiteY329" fmla="*/ 241935 h 336550"/>
                <a:gd name="connsiteX330" fmla="*/ 210268 w 338138"/>
                <a:gd name="connsiteY330" fmla="*/ 245881 h 336550"/>
                <a:gd name="connsiteX331" fmla="*/ 207628 w 338138"/>
                <a:gd name="connsiteY331" fmla="*/ 248512 h 336550"/>
                <a:gd name="connsiteX332" fmla="*/ 203667 w 338138"/>
                <a:gd name="connsiteY332" fmla="*/ 253773 h 336550"/>
                <a:gd name="connsiteX333" fmla="*/ 191783 w 338138"/>
                <a:gd name="connsiteY333" fmla="*/ 259034 h 336550"/>
                <a:gd name="connsiteX334" fmla="*/ 185181 w 338138"/>
                <a:gd name="connsiteY334" fmla="*/ 259034 h 336550"/>
                <a:gd name="connsiteX335" fmla="*/ 183861 w 338138"/>
                <a:gd name="connsiteY335" fmla="*/ 260350 h 336550"/>
                <a:gd name="connsiteX336" fmla="*/ 183861 w 338138"/>
                <a:gd name="connsiteY336" fmla="*/ 261665 h 336550"/>
                <a:gd name="connsiteX337" fmla="*/ 181220 w 338138"/>
                <a:gd name="connsiteY337" fmla="*/ 261665 h 336550"/>
                <a:gd name="connsiteX338" fmla="*/ 178579 w 338138"/>
                <a:gd name="connsiteY338" fmla="*/ 260350 h 336550"/>
                <a:gd name="connsiteX339" fmla="*/ 177259 w 338138"/>
                <a:gd name="connsiteY339" fmla="*/ 259034 h 336550"/>
                <a:gd name="connsiteX340" fmla="*/ 175938 w 338138"/>
                <a:gd name="connsiteY340" fmla="*/ 257719 h 336550"/>
                <a:gd name="connsiteX341" fmla="*/ 175938 w 338138"/>
                <a:gd name="connsiteY341" fmla="*/ 256404 h 336550"/>
                <a:gd name="connsiteX342" fmla="*/ 175938 w 338138"/>
                <a:gd name="connsiteY342" fmla="*/ 255088 h 336550"/>
                <a:gd name="connsiteX343" fmla="*/ 175938 w 338138"/>
                <a:gd name="connsiteY343" fmla="*/ 253773 h 336550"/>
                <a:gd name="connsiteX344" fmla="*/ 174618 w 338138"/>
                <a:gd name="connsiteY344" fmla="*/ 251142 h 336550"/>
                <a:gd name="connsiteX345" fmla="*/ 173298 w 338138"/>
                <a:gd name="connsiteY345" fmla="*/ 248512 h 336550"/>
                <a:gd name="connsiteX346" fmla="*/ 171977 w 338138"/>
                <a:gd name="connsiteY346" fmla="*/ 245881 h 336550"/>
                <a:gd name="connsiteX347" fmla="*/ 170657 w 338138"/>
                <a:gd name="connsiteY347" fmla="*/ 245881 h 336550"/>
                <a:gd name="connsiteX348" fmla="*/ 170657 w 338138"/>
                <a:gd name="connsiteY348" fmla="*/ 244565 h 336550"/>
                <a:gd name="connsiteX349" fmla="*/ 169336 w 338138"/>
                <a:gd name="connsiteY349" fmla="*/ 243250 h 336550"/>
                <a:gd name="connsiteX350" fmla="*/ 169336 w 338138"/>
                <a:gd name="connsiteY350" fmla="*/ 241935 h 336550"/>
                <a:gd name="connsiteX351" fmla="*/ 160094 w 338138"/>
                <a:gd name="connsiteY351" fmla="*/ 219574 h 336550"/>
                <a:gd name="connsiteX352" fmla="*/ 164055 w 338138"/>
                <a:gd name="connsiteY352" fmla="*/ 205105 h 336550"/>
                <a:gd name="connsiteX353" fmla="*/ 165375 w 338138"/>
                <a:gd name="connsiteY353" fmla="*/ 202474 h 336550"/>
                <a:gd name="connsiteX354" fmla="*/ 165375 w 338138"/>
                <a:gd name="connsiteY354" fmla="*/ 198528 h 336550"/>
                <a:gd name="connsiteX355" fmla="*/ 164055 w 338138"/>
                <a:gd name="connsiteY355" fmla="*/ 194582 h 336550"/>
                <a:gd name="connsiteX356" fmla="*/ 160094 w 338138"/>
                <a:gd name="connsiteY356" fmla="*/ 185374 h 336550"/>
                <a:gd name="connsiteX357" fmla="*/ 157453 w 338138"/>
                <a:gd name="connsiteY357" fmla="*/ 182744 h 336550"/>
                <a:gd name="connsiteX358" fmla="*/ 156133 w 338138"/>
                <a:gd name="connsiteY358" fmla="*/ 180113 h 336550"/>
                <a:gd name="connsiteX359" fmla="*/ 152172 w 338138"/>
                <a:gd name="connsiteY359" fmla="*/ 164329 h 336550"/>
                <a:gd name="connsiteX360" fmla="*/ 148210 w 338138"/>
                <a:gd name="connsiteY360" fmla="*/ 160383 h 336550"/>
                <a:gd name="connsiteX361" fmla="*/ 144249 w 338138"/>
                <a:gd name="connsiteY361" fmla="*/ 160383 h 336550"/>
                <a:gd name="connsiteX362" fmla="*/ 142929 w 338138"/>
                <a:gd name="connsiteY362" fmla="*/ 159067 h 336550"/>
                <a:gd name="connsiteX363" fmla="*/ 141609 w 338138"/>
                <a:gd name="connsiteY363" fmla="*/ 157752 h 336550"/>
                <a:gd name="connsiteX364" fmla="*/ 141609 w 338138"/>
                <a:gd name="connsiteY364" fmla="*/ 156437 h 336550"/>
                <a:gd name="connsiteX365" fmla="*/ 136327 w 338138"/>
                <a:gd name="connsiteY365" fmla="*/ 155121 h 336550"/>
                <a:gd name="connsiteX366" fmla="*/ 133686 w 338138"/>
                <a:gd name="connsiteY366" fmla="*/ 156437 h 336550"/>
                <a:gd name="connsiteX367" fmla="*/ 131046 w 338138"/>
                <a:gd name="connsiteY367" fmla="*/ 156437 h 336550"/>
                <a:gd name="connsiteX368" fmla="*/ 92755 w 338138"/>
                <a:gd name="connsiteY368" fmla="*/ 145914 h 336550"/>
                <a:gd name="connsiteX369" fmla="*/ 91434 w 338138"/>
                <a:gd name="connsiteY369" fmla="*/ 143283 h 336550"/>
                <a:gd name="connsiteX370" fmla="*/ 88794 w 338138"/>
                <a:gd name="connsiteY370" fmla="*/ 140652 h 336550"/>
                <a:gd name="connsiteX371" fmla="*/ 88794 w 338138"/>
                <a:gd name="connsiteY371" fmla="*/ 139337 h 336550"/>
                <a:gd name="connsiteX372" fmla="*/ 87473 w 338138"/>
                <a:gd name="connsiteY372" fmla="*/ 139337 h 336550"/>
                <a:gd name="connsiteX373" fmla="*/ 88794 w 338138"/>
                <a:gd name="connsiteY373" fmla="*/ 136706 h 336550"/>
                <a:gd name="connsiteX374" fmla="*/ 88794 w 338138"/>
                <a:gd name="connsiteY374" fmla="*/ 134075 h 336550"/>
                <a:gd name="connsiteX375" fmla="*/ 88794 w 338138"/>
                <a:gd name="connsiteY375" fmla="*/ 132760 h 336550"/>
                <a:gd name="connsiteX376" fmla="*/ 88794 w 338138"/>
                <a:gd name="connsiteY376" fmla="*/ 131445 h 336550"/>
                <a:gd name="connsiteX377" fmla="*/ 101997 w 338138"/>
                <a:gd name="connsiteY377" fmla="*/ 103822 h 336550"/>
                <a:gd name="connsiteX378" fmla="*/ 105958 w 338138"/>
                <a:gd name="connsiteY378" fmla="*/ 101192 h 336550"/>
                <a:gd name="connsiteX379" fmla="*/ 113881 w 338138"/>
                <a:gd name="connsiteY379" fmla="*/ 95930 h 336550"/>
                <a:gd name="connsiteX380" fmla="*/ 115201 w 338138"/>
                <a:gd name="connsiteY380" fmla="*/ 93299 h 336550"/>
                <a:gd name="connsiteX381" fmla="*/ 125764 w 338138"/>
                <a:gd name="connsiteY381" fmla="*/ 84092 h 336550"/>
                <a:gd name="connsiteX382" fmla="*/ 144249 w 338138"/>
                <a:gd name="connsiteY382" fmla="*/ 81461 h 336550"/>
                <a:gd name="connsiteX383" fmla="*/ 148210 w 338138"/>
                <a:gd name="connsiteY383" fmla="*/ 81461 h 336550"/>
                <a:gd name="connsiteX384" fmla="*/ 161414 w 338138"/>
                <a:gd name="connsiteY384" fmla="*/ 82777 h 336550"/>
                <a:gd name="connsiteX385" fmla="*/ 168016 w 338138"/>
                <a:gd name="connsiteY385" fmla="*/ 91984 h 336550"/>
                <a:gd name="connsiteX386" fmla="*/ 170657 w 338138"/>
                <a:gd name="connsiteY386" fmla="*/ 91984 h 336550"/>
                <a:gd name="connsiteX387" fmla="*/ 174618 w 338138"/>
                <a:gd name="connsiteY387" fmla="*/ 93299 h 336550"/>
                <a:gd name="connsiteX388" fmla="*/ 175938 w 338138"/>
                <a:gd name="connsiteY388" fmla="*/ 94615 h 336550"/>
                <a:gd name="connsiteX389" fmla="*/ 179899 w 338138"/>
                <a:gd name="connsiteY389" fmla="*/ 95930 h 336550"/>
                <a:gd name="connsiteX390" fmla="*/ 179899 w 338138"/>
                <a:gd name="connsiteY390" fmla="*/ 94615 h 336550"/>
                <a:gd name="connsiteX391" fmla="*/ 179899 w 338138"/>
                <a:gd name="connsiteY391" fmla="*/ 91984 h 336550"/>
                <a:gd name="connsiteX392" fmla="*/ 181220 w 338138"/>
                <a:gd name="connsiteY392" fmla="*/ 90669 h 336550"/>
                <a:gd name="connsiteX393" fmla="*/ 183861 w 338138"/>
                <a:gd name="connsiteY393" fmla="*/ 90669 h 336550"/>
                <a:gd name="connsiteX394" fmla="*/ 186501 w 338138"/>
                <a:gd name="connsiteY394" fmla="*/ 90669 h 336550"/>
                <a:gd name="connsiteX395" fmla="*/ 198385 w 338138"/>
                <a:gd name="connsiteY395" fmla="*/ 94615 h 336550"/>
                <a:gd name="connsiteX396" fmla="*/ 211589 w 338138"/>
                <a:gd name="connsiteY396" fmla="*/ 84092 h 336550"/>
                <a:gd name="connsiteX397" fmla="*/ 189142 w 338138"/>
                <a:gd name="connsiteY397" fmla="*/ 74884 h 336550"/>
                <a:gd name="connsiteX398" fmla="*/ 187822 w 338138"/>
                <a:gd name="connsiteY398" fmla="*/ 76200 h 336550"/>
                <a:gd name="connsiteX399" fmla="*/ 187822 w 338138"/>
                <a:gd name="connsiteY399" fmla="*/ 78830 h 336550"/>
                <a:gd name="connsiteX400" fmla="*/ 186501 w 338138"/>
                <a:gd name="connsiteY400" fmla="*/ 82777 h 336550"/>
                <a:gd name="connsiteX401" fmla="*/ 183861 w 338138"/>
                <a:gd name="connsiteY401" fmla="*/ 81461 h 336550"/>
                <a:gd name="connsiteX402" fmla="*/ 165375 w 338138"/>
                <a:gd name="connsiteY402" fmla="*/ 65677 h 336550"/>
                <a:gd name="connsiteX403" fmla="*/ 178579 w 338138"/>
                <a:gd name="connsiteY403" fmla="*/ 81461 h 336550"/>
                <a:gd name="connsiteX404" fmla="*/ 173298 w 338138"/>
                <a:gd name="connsiteY404" fmla="*/ 82777 h 336550"/>
                <a:gd name="connsiteX405" fmla="*/ 158773 w 338138"/>
                <a:gd name="connsiteY405" fmla="*/ 68308 h 336550"/>
                <a:gd name="connsiteX406" fmla="*/ 156133 w 338138"/>
                <a:gd name="connsiteY406" fmla="*/ 68308 h 336550"/>
                <a:gd name="connsiteX407" fmla="*/ 152172 w 338138"/>
                <a:gd name="connsiteY407" fmla="*/ 69623 h 336550"/>
                <a:gd name="connsiteX408" fmla="*/ 148210 w 338138"/>
                <a:gd name="connsiteY408" fmla="*/ 70938 h 336550"/>
                <a:gd name="connsiteX409" fmla="*/ 145570 w 338138"/>
                <a:gd name="connsiteY409" fmla="*/ 73569 h 336550"/>
                <a:gd name="connsiteX410" fmla="*/ 142929 w 338138"/>
                <a:gd name="connsiteY410" fmla="*/ 74884 h 336550"/>
                <a:gd name="connsiteX411" fmla="*/ 137647 w 338138"/>
                <a:gd name="connsiteY411" fmla="*/ 78830 h 336550"/>
                <a:gd name="connsiteX412" fmla="*/ 119162 w 338138"/>
                <a:gd name="connsiteY412" fmla="*/ 78830 h 336550"/>
                <a:gd name="connsiteX413" fmla="*/ 119162 w 338138"/>
                <a:gd name="connsiteY413" fmla="*/ 73569 h 336550"/>
                <a:gd name="connsiteX414" fmla="*/ 138968 w 338138"/>
                <a:gd name="connsiteY414" fmla="*/ 66992 h 336550"/>
                <a:gd name="connsiteX415" fmla="*/ 138968 w 338138"/>
                <a:gd name="connsiteY415" fmla="*/ 60415 h 336550"/>
                <a:gd name="connsiteX416" fmla="*/ 142929 w 338138"/>
                <a:gd name="connsiteY416" fmla="*/ 60415 h 336550"/>
                <a:gd name="connsiteX417" fmla="*/ 158773 w 338138"/>
                <a:gd name="connsiteY417" fmla="*/ 52523 h 336550"/>
                <a:gd name="connsiteX418" fmla="*/ 161414 w 338138"/>
                <a:gd name="connsiteY418" fmla="*/ 52523 h 336550"/>
                <a:gd name="connsiteX419" fmla="*/ 164055 w 338138"/>
                <a:gd name="connsiteY419" fmla="*/ 47262 h 336550"/>
                <a:gd name="connsiteX420" fmla="*/ 164055 w 338138"/>
                <a:gd name="connsiteY420" fmla="*/ 49893 h 336550"/>
                <a:gd name="connsiteX421" fmla="*/ 165375 w 338138"/>
                <a:gd name="connsiteY421" fmla="*/ 51208 h 336550"/>
                <a:gd name="connsiteX422" fmla="*/ 164055 w 338138"/>
                <a:gd name="connsiteY422" fmla="*/ 51208 h 336550"/>
                <a:gd name="connsiteX423" fmla="*/ 177259 w 338138"/>
                <a:gd name="connsiteY423" fmla="*/ 45947 h 336550"/>
                <a:gd name="connsiteX424" fmla="*/ 178579 w 338138"/>
                <a:gd name="connsiteY424" fmla="*/ 47262 h 336550"/>
                <a:gd name="connsiteX425" fmla="*/ 179899 w 338138"/>
                <a:gd name="connsiteY425" fmla="*/ 43316 h 336550"/>
                <a:gd name="connsiteX426" fmla="*/ 183861 w 338138"/>
                <a:gd name="connsiteY426" fmla="*/ 42000 h 336550"/>
                <a:gd name="connsiteX427" fmla="*/ 185181 w 338138"/>
                <a:gd name="connsiteY427" fmla="*/ 40685 h 336550"/>
                <a:gd name="connsiteX428" fmla="*/ 181220 w 338138"/>
                <a:gd name="connsiteY428" fmla="*/ 42000 h 336550"/>
                <a:gd name="connsiteX429" fmla="*/ 177259 w 338138"/>
                <a:gd name="connsiteY429" fmla="*/ 43316 h 336550"/>
                <a:gd name="connsiteX430" fmla="*/ 178579 w 338138"/>
                <a:gd name="connsiteY430" fmla="*/ 39370 h 336550"/>
                <a:gd name="connsiteX431" fmla="*/ 174618 w 338138"/>
                <a:gd name="connsiteY431" fmla="*/ 40685 h 336550"/>
                <a:gd name="connsiteX432" fmla="*/ 171977 w 338138"/>
                <a:gd name="connsiteY432" fmla="*/ 43316 h 336550"/>
                <a:gd name="connsiteX433" fmla="*/ 168016 w 338138"/>
                <a:gd name="connsiteY433" fmla="*/ 51208 h 336550"/>
                <a:gd name="connsiteX434" fmla="*/ 165375 w 338138"/>
                <a:gd name="connsiteY434" fmla="*/ 48577 h 336550"/>
                <a:gd name="connsiteX435" fmla="*/ 164055 w 338138"/>
                <a:gd name="connsiteY435" fmla="*/ 47262 h 336550"/>
                <a:gd name="connsiteX436" fmla="*/ 160094 w 338138"/>
                <a:gd name="connsiteY436" fmla="*/ 45947 h 336550"/>
                <a:gd name="connsiteX437" fmla="*/ 165375 w 338138"/>
                <a:gd name="connsiteY437" fmla="*/ 40685 h 336550"/>
                <a:gd name="connsiteX438" fmla="*/ 168016 w 338138"/>
                <a:gd name="connsiteY438" fmla="*/ 39370 h 336550"/>
                <a:gd name="connsiteX439" fmla="*/ 170657 w 338138"/>
                <a:gd name="connsiteY439" fmla="*/ 38054 h 336550"/>
                <a:gd name="connsiteX440" fmla="*/ 187822 w 338138"/>
                <a:gd name="connsiteY440" fmla="*/ 35424 h 336550"/>
                <a:gd name="connsiteX441" fmla="*/ 183861 w 338138"/>
                <a:gd name="connsiteY441" fmla="*/ 36739 h 336550"/>
                <a:gd name="connsiteX442" fmla="*/ 187822 w 338138"/>
                <a:gd name="connsiteY442" fmla="*/ 36739 h 336550"/>
                <a:gd name="connsiteX443" fmla="*/ 190463 w 338138"/>
                <a:gd name="connsiteY443" fmla="*/ 34108 h 336550"/>
                <a:gd name="connsiteX444" fmla="*/ 187822 w 338138"/>
                <a:gd name="connsiteY444" fmla="*/ 34108 h 336550"/>
                <a:gd name="connsiteX445" fmla="*/ 190463 w 338138"/>
                <a:gd name="connsiteY445" fmla="*/ 32793 h 336550"/>
                <a:gd name="connsiteX446" fmla="*/ 187822 w 338138"/>
                <a:gd name="connsiteY446" fmla="*/ 32793 h 336550"/>
                <a:gd name="connsiteX447" fmla="*/ 189915 w 338138"/>
                <a:gd name="connsiteY447" fmla="*/ 31750 h 336550"/>
                <a:gd name="connsiteX448" fmla="*/ 190463 w 338138"/>
                <a:gd name="connsiteY448" fmla="*/ 31477 h 336550"/>
                <a:gd name="connsiteX449" fmla="*/ 169336 w 338138"/>
                <a:gd name="connsiteY449" fmla="*/ 30162 h 336550"/>
                <a:gd name="connsiteX450" fmla="*/ 169069 w 338138"/>
                <a:gd name="connsiteY450" fmla="*/ 0 h 336550"/>
                <a:gd name="connsiteX451" fmla="*/ 338138 w 338138"/>
                <a:gd name="connsiteY451" fmla="*/ 168275 h 336550"/>
                <a:gd name="connsiteX452" fmla="*/ 169069 w 338138"/>
                <a:gd name="connsiteY452" fmla="*/ 336550 h 336550"/>
                <a:gd name="connsiteX453" fmla="*/ 0 w 338138"/>
                <a:gd name="connsiteY453" fmla="*/ 168275 h 336550"/>
                <a:gd name="connsiteX454" fmla="*/ 169069 w 338138"/>
                <a:gd name="connsiteY454" fmla="*/ 0 h 3365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Lst>
              <a:rect l="l" t="t" r="r" b="b"/>
              <a:pathLst>
                <a:path w="338138" h="336550">
                  <a:moveTo>
                    <a:pt x="256117" y="200025"/>
                  </a:moveTo>
                  <a:cubicBezTo>
                    <a:pt x="256117" y="200025"/>
                    <a:pt x="256117" y="200025"/>
                    <a:pt x="257440" y="201324"/>
                  </a:cubicBezTo>
                  <a:cubicBezTo>
                    <a:pt x="257440" y="201324"/>
                    <a:pt x="257440" y="201324"/>
                    <a:pt x="258763" y="202623"/>
                  </a:cubicBezTo>
                  <a:cubicBezTo>
                    <a:pt x="258763" y="203922"/>
                    <a:pt x="258763" y="203922"/>
                    <a:pt x="258763" y="203922"/>
                  </a:cubicBezTo>
                  <a:lnTo>
                    <a:pt x="258763" y="205221"/>
                  </a:lnTo>
                  <a:cubicBezTo>
                    <a:pt x="258763" y="205221"/>
                    <a:pt x="258763" y="205221"/>
                    <a:pt x="258763" y="206520"/>
                  </a:cubicBezTo>
                  <a:cubicBezTo>
                    <a:pt x="258763" y="206520"/>
                    <a:pt x="258763" y="206520"/>
                    <a:pt x="257440" y="207819"/>
                  </a:cubicBezTo>
                  <a:cubicBezTo>
                    <a:pt x="257440" y="207819"/>
                    <a:pt x="257440" y="207819"/>
                    <a:pt x="254794" y="216911"/>
                  </a:cubicBezTo>
                  <a:cubicBezTo>
                    <a:pt x="254794" y="216911"/>
                    <a:pt x="254794" y="216911"/>
                    <a:pt x="246857" y="233796"/>
                  </a:cubicBezTo>
                  <a:cubicBezTo>
                    <a:pt x="246857" y="233796"/>
                    <a:pt x="246857" y="233796"/>
                    <a:pt x="245534" y="240290"/>
                  </a:cubicBezTo>
                  <a:cubicBezTo>
                    <a:pt x="245534" y="240290"/>
                    <a:pt x="245534" y="240290"/>
                    <a:pt x="241565" y="242888"/>
                  </a:cubicBezTo>
                  <a:cubicBezTo>
                    <a:pt x="241565" y="242888"/>
                    <a:pt x="241565" y="242888"/>
                    <a:pt x="237596" y="241589"/>
                  </a:cubicBezTo>
                  <a:cubicBezTo>
                    <a:pt x="237596" y="241589"/>
                    <a:pt x="237596" y="241589"/>
                    <a:pt x="236273" y="238992"/>
                  </a:cubicBezTo>
                  <a:cubicBezTo>
                    <a:pt x="236273" y="238992"/>
                    <a:pt x="236273" y="238992"/>
                    <a:pt x="234950" y="237693"/>
                  </a:cubicBezTo>
                  <a:cubicBezTo>
                    <a:pt x="234950" y="237693"/>
                    <a:pt x="234950" y="237693"/>
                    <a:pt x="236273" y="235095"/>
                  </a:cubicBezTo>
                  <a:cubicBezTo>
                    <a:pt x="236273" y="235095"/>
                    <a:pt x="236273" y="235095"/>
                    <a:pt x="236273" y="233796"/>
                  </a:cubicBezTo>
                  <a:cubicBezTo>
                    <a:pt x="236273" y="233796"/>
                    <a:pt x="236273" y="233796"/>
                    <a:pt x="238919" y="226003"/>
                  </a:cubicBezTo>
                  <a:cubicBezTo>
                    <a:pt x="238919" y="226003"/>
                    <a:pt x="238919" y="226003"/>
                    <a:pt x="238919" y="218210"/>
                  </a:cubicBezTo>
                  <a:cubicBezTo>
                    <a:pt x="238919" y="218210"/>
                    <a:pt x="238919" y="218210"/>
                    <a:pt x="238919" y="216911"/>
                  </a:cubicBezTo>
                  <a:cubicBezTo>
                    <a:pt x="238919" y="216911"/>
                    <a:pt x="238919" y="216911"/>
                    <a:pt x="240242" y="215612"/>
                  </a:cubicBezTo>
                  <a:cubicBezTo>
                    <a:pt x="240242" y="215612"/>
                    <a:pt x="240242" y="215612"/>
                    <a:pt x="240242" y="214313"/>
                  </a:cubicBezTo>
                  <a:cubicBezTo>
                    <a:pt x="240242" y="214313"/>
                    <a:pt x="240242" y="214313"/>
                    <a:pt x="246857" y="210416"/>
                  </a:cubicBezTo>
                  <a:cubicBezTo>
                    <a:pt x="246857" y="210416"/>
                    <a:pt x="246857" y="210416"/>
                    <a:pt x="253471" y="202623"/>
                  </a:cubicBezTo>
                  <a:cubicBezTo>
                    <a:pt x="253471" y="202623"/>
                    <a:pt x="253471" y="202623"/>
                    <a:pt x="253471" y="201324"/>
                  </a:cubicBezTo>
                  <a:cubicBezTo>
                    <a:pt x="253471" y="201324"/>
                    <a:pt x="253471" y="201324"/>
                    <a:pt x="256117" y="200025"/>
                  </a:cubicBezTo>
                  <a:close/>
                  <a:moveTo>
                    <a:pt x="300038" y="171450"/>
                  </a:moveTo>
                  <a:lnTo>
                    <a:pt x="301625" y="171450"/>
                  </a:lnTo>
                  <a:lnTo>
                    <a:pt x="298450" y="176213"/>
                  </a:lnTo>
                  <a:lnTo>
                    <a:pt x="296863" y="177800"/>
                  </a:lnTo>
                  <a:lnTo>
                    <a:pt x="295275" y="177800"/>
                  </a:lnTo>
                  <a:lnTo>
                    <a:pt x="295275" y="176213"/>
                  </a:lnTo>
                  <a:lnTo>
                    <a:pt x="296863" y="174625"/>
                  </a:lnTo>
                  <a:lnTo>
                    <a:pt x="298450" y="173038"/>
                  </a:lnTo>
                  <a:close/>
                  <a:moveTo>
                    <a:pt x="293688" y="171450"/>
                  </a:moveTo>
                  <a:lnTo>
                    <a:pt x="296863" y="171450"/>
                  </a:lnTo>
                  <a:lnTo>
                    <a:pt x="293688" y="174625"/>
                  </a:lnTo>
                  <a:lnTo>
                    <a:pt x="292100" y="174625"/>
                  </a:lnTo>
                  <a:lnTo>
                    <a:pt x="292100" y="173038"/>
                  </a:lnTo>
                  <a:close/>
                  <a:moveTo>
                    <a:pt x="303946" y="169998"/>
                  </a:moveTo>
                  <a:lnTo>
                    <a:pt x="303457" y="173083"/>
                  </a:lnTo>
                  <a:lnTo>
                    <a:pt x="303213" y="174625"/>
                  </a:lnTo>
                  <a:cubicBezTo>
                    <a:pt x="303213" y="174625"/>
                    <a:pt x="303213" y="174625"/>
                    <a:pt x="303213" y="173288"/>
                  </a:cubicBezTo>
                  <a:cubicBezTo>
                    <a:pt x="303213" y="173288"/>
                    <a:pt x="303213" y="173288"/>
                    <a:pt x="303213" y="171952"/>
                  </a:cubicBezTo>
                  <a:cubicBezTo>
                    <a:pt x="303213" y="171952"/>
                    <a:pt x="303213" y="171952"/>
                    <a:pt x="303213" y="170615"/>
                  </a:cubicBezTo>
                  <a:close/>
                  <a:moveTo>
                    <a:pt x="288926" y="169862"/>
                  </a:moveTo>
                  <a:cubicBezTo>
                    <a:pt x="288926" y="169862"/>
                    <a:pt x="288926" y="169862"/>
                    <a:pt x="290513" y="169862"/>
                  </a:cubicBezTo>
                  <a:cubicBezTo>
                    <a:pt x="290513" y="169862"/>
                    <a:pt x="290513" y="169862"/>
                    <a:pt x="293688" y="169862"/>
                  </a:cubicBezTo>
                  <a:cubicBezTo>
                    <a:pt x="293688" y="169862"/>
                    <a:pt x="293688" y="169862"/>
                    <a:pt x="293688" y="170656"/>
                  </a:cubicBezTo>
                  <a:cubicBezTo>
                    <a:pt x="293688" y="170656"/>
                    <a:pt x="293688" y="170656"/>
                    <a:pt x="292101" y="171450"/>
                  </a:cubicBezTo>
                  <a:cubicBezTo>
                    <a:pt x="292101" y="171450"/>
                    <a:pt x="292101" y="171450"/>
                    <a:pt x="290513" y="171450"/>
                  </a:cubicBezTo>
                  <a:cubicBezTo>
                    <a:pt x="290513" y="171450"/>
                    <a:pt x="290513" y="171450"/>
                    <a:pt x="288926" y="171450"/>
                  </a:cubicBezTo>
                  <a:cubicBezTo>
                    <a:pt x="288926" y="171450"/>
                    <a:pt x="288926" y="171450"/>
                    <a:pt x="287338" y="170656"/>
                  </a:cubicBezTo>
                  <a:cubicBezTo>
                    <a:pt x="287338" y="170656"/>
                    <a:pt x="287338" y="170656"/>
                    <a:pt x="288926" y="169862"/>
                  </a:cubicBezTo>
                  <a:close/>
                  <a:moveTo>
                    <a:pt x="304800" y="164600"/>
                  </a:moveTo>
                  <a:lnTo>
                    <a:pt x="304800" y="165267"/>
                  </a:lnTo>
                  <a:cubicBezTo>
                    <a:pt x="304800" y="166604"/>
                    <a:pt x="304800" y="166604"/>
                    <a:pt x="304800" y="166604"/>
                  </a:cubicBezTo>
                  <a:cubicBezTo>
                    <a:pt x="304800" y="167941"/>
                    <a:pt x="304800" y="167941"/>
                    <a:pt x="304800" y="167941"/>
                  </a:cubicBezTo>
                  <a:cubicBezTo>
                    <a:pt x="304800" y="169278"/>
                    <a:pt x="304800" y="169278"/>
                    <a:pt x="304800" y="169278"/>
                  </a:cubicBezTo>
                  <a:lnTo>
                    <a:pt x="303946" y="169998"/>
                  </a:lnTo>
                  <a:close/>
                  <a:moveTo>
                    <a:pt x="301626" y="149225"/>
                  </a:moveTo>
                  <a:lnTo>
                    <a:pt x="303213" y="149225"/>
                  </a:lnTo>
                  <a:cubicBezTo>
                    <a:pt x="303213" y="149225"/>
                    <a:pt x="303213" y="149225"/>
                    <a:pt x="304800" y="150562"/>
                  </a:cubicBezTo>
                  <a:cubicBezTo>
                    <a:pt x="304800" y="150562"/>
                    <a:pt x="304800" y="150562"/>
                    <a:pt x="304800" y="151899"/>
                  </a:cubicBezTo>
                  <a:cubicBezTo>
                    <a:pt x="304800" y="151899"/>
                    <a:pt x="304800" y="151899"/>
                    <a:pt x="304800" y="154573"/>
                  </a:cubicBezTo>
                  <a:lnTo>
                    <a:pt x="305656" y="153133"/>
                  </a:lnTo>
                  <a:lnTo>
                    <a:pt x="306128" y="156215"/>
                  </a:lnTo>
                  <a:lnTo>
                    <a:pt x="304800" y="164600"/>
                  </a:lnTo>
                  <a:lnTo>
                    <a:pt x="304800" y="162594"/>
                  </a:lnTo>
                  <a:cubicBezTo>
                    <a:pt x="304800" y="162594"/>
                    <a:pt x="304800" y="162594"/>
                    <a:pt x="304800" y="161257"/>
                  </a:cubicBezTo>
                  <a:cubicBezTo>
                    <a:pt x="304800" y="161257"/>
                    <a:pt x="304800" y="161257"/>
                    <a:pt x="304800" y="159920"/>
                  </a:cubicBezTo>
                  <a:cubicBezTo>
                    <a:pt x="304800" y="159920"/>
                    <a:pt x="304800" y="159920"/>
                    <a:pt x="304800" y="158583"/>
                  </a:cubicBezTo>
                  <a:cubicBezTo>
                    <a:pt x="304800" y="158583"/>
                    <a:pt x="304800" y="158583"/>
                    <a:pt x="303213" y="158583"/>
                  </a:cubicBezTo>
                  <a:cubicBezTo>
                    <a:pt x="303213" y="158583"/>
                    <a:pt x="303213" y="158583"/>
                    <a:pt x="303213" y="157246"/>
                  </a:cubicBezTo>
                  <a:cubicBezTo>
                    <a:pt x="303213" y="157246"/>
                    <a:pt x="303213" y="157246"/>
                    <a:pt x="303213" y="155909"/>
                  </a:cubicBezTo>
                  <a:cubicBezTo>
                    <a:pt x="303213" y="155909"/>
                    <a:pt x="303213" y="155909"/>
                    <a:pt x="303213" y="154573"/>
                  </a:cubicBezTo>
                  <a:cubicBezTo>
                    <a:pt x="303213" y="154573"/>
                    <a:pt x="303213" y="154573"/>
                    <a:pt x="301625" y="154573"/>
                  </a:cubicBezTo>
                  <a:cubicBezTo>
                    <a:pt x="301625" y="154573"/>
                    <a:pt x="301625" y="154573"/>
                    <a:pt x="301625" y="153236"/>
                  </a:cubicBezTo>
                  <a:cubicBezTo>
                    <a:pt x="301625" y="153236"/>
                    <a:pt x="301625" y="153236"/>
                    <a:pt x="301625" y="151899"/>
                  </a:cubicBezTo>
                  <a:lnTo>
                    <a:pt x="301625" y="150812"/>
                  </a:lnTo>
                  <a:lnTo>
                    <a:pt x="301626" y="150813"/>
                  </a:lnTo>
                  <a:lnTo>
                    <a:pt x="301626" y="149226"/>
                  </a:lnTo>
                  <a:close/>
                  <a:moveTo>
                    <a:pt x="298450" y="147637"/>
                  </a:moveTo>
                  <a:cubicBezTo>
                    <a:pt x="298450" y="147637"/>
                    <a:pt x="298450" y="147637"/>
                    <a:pt x="298450" y="148907"/>
                  </a:cubicBezTo>
                  <a:cubicBezTo>
                    <a:pt x="298450" y="148907"/>
                    <a:pt x="298450" y="148907"/>
                    <a:pt x="298450" y="150177"/>
                  </a:cubicBezTo>
                  <a:cubicBezTo>
                    <a:pt x="298450" y="150177"/>
                    <a:pt x="298450" y="150177"/>
                    <a:pt x="297180" y="150177"/>
                  </a:cubicBezTo>
                  <a:cubicBezTo>
                    <a:pt x="297180" y="150177"/>
                    <a:pt x="297180" y="150177"/>
                    <a:pt x="295910" y="150177"/>
                  </a:cubicBezTo>
                  <a:lnTo>
                    <a:pt x="294640" y="150177"/>
                  </a:lnTo>
                  <a:cubicBezTo>
                    <a:pt x="294640" y="150177"/>
                    <a:pt x="294640" y="150177"/>
                    <a:pt x="294640" y="152717"/>
                  </a:cubicBezTo>
                  <a:cubicBezTo>
                    <a:pt x="294640" y="152717"/>
                    <a:pt x="294640" y="152717"/>
                    <a:pt x="294640" y="153987"/>
                  </a:cubicBezTo>
                  <a:cubicBezTo>
                    <a:pt x="294640" y="153987"/>
                    <a:pt x="294640" y="153987"/>
                    <a:pt x="295910" y="155257"/>
                  </a:cubicBezTo>
                  <a:cubicBezTo>
                    <a:pt x="295910" y="155257"/>
                    <a:pt x="295910" y="155257"/>
                    <a:pt x="295910" y="153987"/>
                  </a:cubicBezTo>
                  <a:cubicBezTo>
                    <a:pt x="295910" y="153987"/>
                    <a:pt x="295910" y="153987"/>
                    <a:pt x="297180" y="152717"/>
                  </a:cubicBezTo>
                  <a:cubicBezTo>
                    <a:pt x="297180" y="152717"/>
                    <a:pt x="297180" y="152717"/>
                    <a:pt x="297180" y="153987"/>
                  </a:cubicBezTo>
                  <a:cubicBezTo>
                    <a:pt x="297180" y="153987"/>
                    <a:pt x="297180" y="153987"/>
                    <a:pt x="295910" y="156527"/>
                  </a:cubicBezTo>
                  <a:cubicBezTo>
                    <a:pt x="295910" y="156527"/>
                    <a:pt x="295910" y="156527"/>
                    <a:pt x="295910" y="157797"/>
                  </a:cubicBezTo>
                  <a:cubicBezTo>
                    <a:pt x="295910" y="157797"/>
                    <a:pt x="295910" y="157797"/>
                    <a:pt x="297180" y="160337"/>
                  </a:cubicBezTo>
                  <a:cubicBezTo>
                    <a:pt x="297180" y="160337"/>
                    <a:pt x="297180" y="160337"/>
                    <a:pt x="297180" y="162877"/>
                  </a:cubicBezTo>
                  <a:cubicBezTo>
                    <a:pt x="297180" y="162877"/>
                    <a:pt x="297180" y="162877"/>
                    <a:pt x="295910" y="164147"/>
                  </a:cubicBezTo>
                  <a:cubicBezTo>
                    <a:pt x="295910" y="164147"/>
                    <a:pt x="295910" y="164147"/>
                    <a:pt x="294640" y="162877"/>
                  </a:cubicBezTo>
                  <a:lnTo>
                    <a:pt x="294640" y="165417"/>
                  </a:lnTo>
                  <a:cubicBezTo>
                    <a:pt x="294640" y="165417"/>
                    <a:pt x="294640" y="165417"/>
                    <a:pt x="293370" y="166687"/>
                  </a:cubicBezTo>
                  <a:cubicBezTo>
                    <a:pt x="293370" y="166687"/>
                    <a:pt x="293370" y="166687"/>
                    <a:pt x="293370" y="165417"/>
                  </a:cubicBezTo>
                  <a:cubicBezTo>
                    <a:pt x="293370" y="165417"/>
                    <a:pt x="293370" y="165417"/>
                    <a:pt x="293370" y="162877"/>
                  </a:cubicBezTo>
                  <a:cubicBezTo>
                    <a:pt x="293370" y="162877"/>
                    <a:pt x="293370" y="162877"/>
                    <a:pt x="293370" y="161607"/>
                  </a:cubicBezTo>
                  <a:cubicBezTo>
                    <a:pt x="293370" y="161607"/>
                    <a:pt x="293370" y="161607"/>
                    <a:pt x="292100" y="159067"/>
                  </a:cubicBezTo>
                  <a:cubicBezTo>
                    <a:pt x="292100" y="159067"/>
                    <a:pt x="292100" y="159067"/>
                    <a:pt x="293370" y="157797"/>
                  </a:cubicBezTo>
                  <a:cubicBezTo>
                    <a:pt x="293370" y="157797"/>
                    <a:pt x="293370" y="157797"/>
                    <a:pt x="293370" y="155257"/>
                  </a:cubicBezTo>
                  <a:cubicBezTo>
                    <a:pt x="293370" y="155257"/>
                    <a:pt x="293370" y="155257"/>
                    <a:pt x="293370" y="153987"/>
                  </a:cubicBezTo>
                  <a:cubicBezTo>
                    <a:pt x="293370" y="153987"/>
                    <a:pt x="293370" y="153987"/>
                    <a:pt x="293370" y="151447"/>
                  </a:cubicBezTo>
                  <a:cubicBezTo>
                    <a:pt x="293370" y="151447"/>
                    <a:pt x="293370" y="151447"/>
                    <a:pt x="293370" y="148907"/>
                  </a:cubicBezTo>
                  <a:cubicBezTo>
                    <a:pt x="293370" y="148907"/>
                    <a:pt x="293370" y="148907"/>
                    <a:pt x="294640" y="148907"/>
                  </a:cubicBezTo>
                  <a:cubicBezTo>
                    <a:pt x="295910" y="147637"/>
                    <a:pt x="297180" y="147637"/>
                    <a:pt x="298450" y="147637"/>
                  </a:cubicBezTo>
                  <a:close/>
                  <a:moveTo>
                    <a:pt x="300038" y="139700"/>
                  </a:moveTo>
                  <a:lnTo>
                    <a:pt x="301626" y="139700"/>
                  </a:lnTo>
                  <a:lnTo>
                    <a:pt x="301626" y="141288"/>
                  </a:lnTo>
                  <a:lnTo>
                    <a:pt x="301626" y="142875"/>
                  </a:lnTo>
                  <a:lnTo>
                    <a:pt x="301626" y="146051"/>
                  </a:lnTo>
                  <a:lnTo>
                    <a:pt x="301626" y="147638"/>
                  </a:lnTo>
                  <a:lnTo>
                    <a:pt x="301626" y="149225"/>
                  </a:lnTo>
                  <a:lnTo>
                    <a:pt x="301625" y="149225"/>
                  </a:lnTo>
                  <a:cubicBezTo>
                    <a:pt x="301625" y="150562"/>
                    <a:pt x="301625" y="150562"/>
                    <a:pt x="301625" y="150562"/>
                  </a:cubicBezTo>
                  <a:lnTo>
                    <a:pt x="301625" y="150812"/>
                  </a:lnTo>
                  <a:lnTo>
                    <a:pt x="300038" y="149226"/>
                  </a:lnTo>
                  <a:lnTo>
                    <a:pt x="300038" y="147638"/>
                  </a:lnTo>
                  <a:lnTo>
                    <a:pt x="300038" y="144463"/>
                  </a:lnTo>
                  <a:lnTo>
                    <a:pt x="300038" y="141288"/>
                  </a:lnTo>
                  <a:close/>
                  <a:moveTo>
                    <a:pt x="287338" y="131762"/>
                  </a:moveTo>
                  <a:cubicBezTo>
                    <a:pt x="287338" y="131762"/>
                    <a:pt x="287338" y="131762"/>
                    <a:pt x="292101" y="134484"/>
                  </a:cubicBezTo>
                  <a:cubicBezTo>
                    <a:pt x="292101" y="134484"/>
                    <a:pt x="292101" y="134484"/>
                    <a:pt x="292101" y="135844"/>
                  </a:cubicBezTo>
                  <a:cubicBezTo>
                    <a:pt x="292101" y="135844"/>
                    <a:pt x="292101" y="135844"/>
                    <a:pt x="290513" y="138566"/>
                  </a:cubicBezTo>
                  <a:cubicBezTo>
                    <a:pt x="290513" y="138566"/>
                    <a:pt x="290513" y="138566"/>
                    <a:pt x="290513" y="139927"/>
                  </a:cubicBezTo>
                  <a:cubicBezTo>
                    <a:pt x="290513" y="139927"/>
                    <a:pt x="290513" y="139927"/>
                    <a:pt x="290513" y="142648"/>
                  </a:cubicBezTo>
                  <a:cubicBezTo>
                    <a:pt x="290513" y="142648"/>
                    <a:pt x="290513" y="142648"/>
                    <a:pt x="292101" y="144009"/>
                  </a:cubicBezTo>
                  <a:cubicBezTo>
                    <a:pt x="292101" y="144009"/>
                    <a:pt x="292101" y="144009"/>
                    <a:pt x="293688" y="145369"/>
                  </a:cubicBezTo>
                  <a:cubicBezTo>
                    <a:pt x="293688" y="145369"/>
                    <a:pt x="293688" y="145369"/>
                    <a:pt x="292101" y="146730"/>
                  </a:cubicBezTo>
                  <a:cubicBezTo>
                    <a:pt x="292101" y="146730"/>
                    <a:pt x="292101" y="146730"/>
                    <a:pt x="292101" y="148091"/>
                  </a:cubicBezTo>
                  <a:cubicBezTo>
                    <a:pt x="292101" y="148091"/>
                    <a:pt x="292101" y="148091"/>
                    <a:pt x="290513" y="150812"/>
                  </a:cubicBezTo>
                  <a:cubicBezTo>
                    <a:pt x="290513" y="150812"/>
                    <a:pt x="290513" y="150812"/>
                    <a:pt x="290513" y="152173"/>
                  </a:cubicBezTo>
                  <a:cubicBezTo>
                    <a:pt x="290513" y="152173"/>
                    <a:pt x="290513" y="152173"/>
                    <a:pt x="290513" y="153534"/>
                  </a:cubicBezTo>
                  <a:cubicBezTo>
                    <a:pt x="290513" y="153534"/>
                    <a:pt x="290513" y="153534"/>
                    <a:pt x="290513" y="154894"/>
                  </a:cubicBezTo>
                  <a:cubicBezTo>
                    <a:pt x="290513" y="154894"/>
                    <a:pt x="290513" y="156255"/>
                    <a:pt x="290513" y="157616"/>
                  </a:cubicBezTo>
                  <a:cubicBezTo>
                    <a:pt x="290513" y="157616"/>
                    <a:pt x="290513" y="157616"/>
                    <a:pt x="288925" y="160337"/>
                  </a:cubicBezTo>
                  <a:cubicBezTo>
                    <a:pt x="288925" y="160337"/>
                    <a:pt x="288925" y="160337"/>
                    <a:pt x="287338" y="160337"/>
                  </a:cubicBezTo>
                  <a:cubicBezTo>
                    <a:pt x="287338" y="152173"/>
                    <a:pt x="285750" y="144009"/>
                    <a:pt x="285750" y="137205"/>
                  </a:cubicBezTo>
                  <a:cubicBezTo>
                    <a:pt x="285750" y="137205"/>
                    <a:pt x="285750" y="137205"/>
                    <a:pt x="285750" y="135844"/>
                  </a:cubicBezTo>
                  <a:cubicBezTo>
                    <a:pt x="285750" y="135844"/>
                    <a:pt x="285750" y="135844"/>
                    <a:pt x="285750" y="133123"/>
                  </a:cubicBezTo>
                  <a:cubicBezTo>
                    <a:pt x="285750" y="133123"/>
                    <a:pt x="285750" y="133123"/>
                    <a:pt x="287338" y="131762"/>
                  </a:cubicBezTo>
                  <a:close/>
                  <a:moveTo>
                    <a:pt x="296863" y="123825"/>
                  </a:moveTo>
                  <a:lnTo>
                    <a:pt x="298451" y="127000"/>
                  </a:lnTo>
                  <a:lnTo>
                    <a:pt x="300038" y="130175"/>
                  </a:lnTo>
                  <a:lnTo>
                    <a:pt x="298451" y="130175"/>
                  </a:lnTo>
                  <a:lnTo>
                    <a:pt x="298451" y="133350"/>
                  </a:lnTo>
                  <a:lnTo>
                    <a:pt x="296863" y="131763"/>
                  </a:lnTo>
                  <a:lnTo>
                    <a:pt x="296863" y="130175"/>
                  </a:lnTo>
                  <a:lnTo>
                    <a:pt x="295276" y="128588"/>
                  </a:lnTo>
                  <a:lnTo>
                    <a:pt x="293688" y="130175"/>
                  </a:lnTo>
                  <a:lnTo>
                    <a:pt x="293688" y="128588"/>
                  </a:lnTo>
                  <a:lnTo>
                    <a:pt x="293688" y="125413"/>
                  </a:lnTo>
                  <a:lnTo>
                    <a:pt x="296863" y="125413"/>
                  </a:lnTo>
                  <a:close/>
                  <a:moveTo>
                    <a:pt x="292100" y="117475"/>
                  </a:moveTo>
                  <a:lnTo>
                    <a:pt x="293688" y="117475"/>
                  </a:lnTo>
                  <a:lnTo>
                    <a:pt x="293688" y="119063"/>
                  </a:lnTo>
                  <a:lnTo>
                    <a:pt x="293688" y="120650"/>
                  </a:lnTo>
                  <a:close/>
                  <a:moveTo>
                    <a:pt x="285750" y="101600"/>
                  </a:moveTo>
                  <a:lnTo>
                    <a:pt x="287338" y="101600"/>
                  </a:lnTo>
                  <a:lnTo>
                    <a:pt x="287338" y="104775"/>
                  </a:lnTo>
                  <a:lnTo>
                    <a:pt x="288925" y="107950"/>
                  </a:lnTo>
                  <a:lnTo>
                    <a:pt x="290513" y="109538"/>
                  </a:lnTo>
                  <a:lnTo>
                    <a:pt x="292101" y="111125"/>
                  </a:lnTo>
                  <a:lnTo>
                    <a:pt x="293688" y="111125"/>
                  </a:lnTo>
                  <a:lnTo>
                    <a:pt x="293688" y="114300"/>
                  </a:lnTo>
                  <a:lnTo>
                    <a:pt x="293688" y="115887"/>
                  </a:lnTo>
                  <a:lnTo>
                    <a:pt x="295276" y="117475"/>
                  </a:lnTo>
                  <a:lnTo>
                    <a:pt x="295276" y="119062"/>
                  </a:lnTo>
                  <a:lnTo>
                    <a:pt x="295276" y="120650"/>
                  </a:lnTo>
                  <a:lnTo>
                    <a:pt x="295276" y="122237"/>
                  </a:lnTo>
                  <a:lnTo>
                    <a:pt x="293688" y="117475"/>
                  </a:lnTo>
                  <a:lnTo>
                    <a:pt x="293688" y="115888"/>
                  </a:lnTo>
                  <a:lnTo>
                    <a:pt x="292101" y="114300"/>
                  </a:lnTo>
                  <a:lnTo>
                    <a:pt x="290513" y="114300"/>
                  </a:lnTo>
                  <a:lnTo>
                    <a:pt x="290513" y="115888"/>
                  </a:lnTo>
                  <a:lnTo>
                    <a:pt x="290513" y="117475"/>
                  </a:lnTo>
                  <a:lnTo>
                    <a:pt x="288925" y="117475"/>
                  </a:lnTo>
                  <a:lnTo>
                    <a:pt x="288925" y="115888"/>
                  </a:lnTo>
                  <a:lnTo>
                    <a:pt x="288925" y="112713"/>
                  </a:lnTo>
                  <a:lnTo>
                    <a:pt x="287338" y="109538"/>
                  </a:lnTo>
                  <a:lnTo>
                    <a:pt x="285750" y="107950"/>
                  </a:lnTo>
                  <a:lnTo>
                    <a:pt x="285750" y="106363"/>
                  </a:lnTo>
                  <a:lnTo>
                    <a:pt x="285750" y="103188"/>
                  </a:lnTo>
                  <a:close/>
                  <a:moveTo>
                    <a:pt x="203200" y="85725"/>
                  </a:moveTo>
                  <a:cubicBezTo>
                    <a:pt x="204391" y="85725"/>
                    <a:pt x="205582" y="85725"/>
                    <a:pt x="207963" y="85725"/>
                  </a:cubicBezTo>
                  <a:cubicBezTo>
                    <a:pt x="206772" y="88900"/>
                    <a:pt x="205582" y="86784"/>
                    <a:pt x="204391" y="87842"/>
                  </a:cubicBezTo>
                  <a:cubicBezTo>
                    <a:pt x="204391" y="87842"/>
                    <a:pt x="204391" y="87842"/>
                    <a:pt x="203200" y="87842"/>
                  </a:cubicBezTo>
                  <a:cubicBezTo>
                    <a:pt x="203200" y="86784"/>
                    <a:pt x="203200" y="85725"/>
                    <a:pt x="203200" y="85725"/>
                  </a:cubicBezTo>
                  <a:close/>
                  <a:moveTo>
                    <a:pt x="188913" y="83476"/>
                  </a:moveTo>
                  <a:cubicBezTo>
                    <a:pt x="190501" y="83609"/>
                    <a:pt x="192088" y="84138"/>
                    <a:pt x="192088" y="84667"/>
                  </a:cubicBezTo>
                  <a:cubicBezTo>
                    <a:pt x="192088" y="84667"/>
                    <a:pt x="192088" y="84667"/>
                    <a:pt x="190501" y="85725"/>
                  </a:cubicBezTo>
                  <a:cubicBezTo>
                    <a:pt x="187326" y="84667"/>
                    <a:pt x="185738" y="84667"/>
                    <a:pt x="185738" y="84667"/>
                  </a:cubicBezTo>
                  <a:cubicBezTo>
                    <a:pt x="185738" y="83609"/>
                    <a:pt x="187326" y="83344"/>
                    <a:pt x="188913" y="83476"/>
                  </a:cubicBezTo>
                  <a:close/>
                  <a:moveTo>
                    <a:pt x="161925" y="77787"/>
                  </a:moveTo>
                  <a:cubicBezTo>
                    <a:pt x="161925" y="77787"/>
                    <a:pt x="161925" y="77787"/>
                    <a:pt x="163248" y="77787"/>
                  </a:cubicBezTo>
                  <a:cubicBezTo>
                    <a:pt x="165894" y="77787"/>
                    <a:pt x="169863" y="77787"/>
                    <a:pt x="168540" y="82550"/>
                  </a:cubicBezTo>
                  <a:cubicBezTo>
                    <a:pt x="168540" y="82550"/>
                    <a:pt x="168540" y="82550"/>
                    <a:pt x="167217" y="82550"/>
                  </a:cubicBezTo>
                  <a:cubicBezTo>
                    <a:pt x="167217" y="82550"/>
                    <a:pt x="167217" y="82550"/>
                    <a:pt x="167217" y="81359"/>
                  </a:cubicBezTo>
                  <a:lnTo>
                    <a:pt x="161925" y="78978"/>
                  </a:lnTo>
                  <a:cubicBezTo>
                    <a:pt x="161925" y="78978"/>
                    <a:pt x="161925" y="78978"/>
                    <a:pt x="161925" y="77787"/>
                  </a:cubicBezTo>
                  <a:close/>
                  <a:moveTo>
                    <a:pt x="158751" y="73554"/>
                  </a:moveTo>
                  <a:cubicBezTo>
                    <a:pt x="161926" y="74612"/>
                    <a:pt x="158751" y="76729"/>
                    <a:pt x="155575" y="77787"/>
                  </a:cubicBezTo>
                  <a:cubicBezTo>
                    <a:pt x="155575" y="77787"/>
                    <a:pt x="155575" y="77787"/>
                    <a:pt x="153988" y="76729"/>
                  </a:cubicBezTo>
                  <a:cubicBezTo>
                    <a:pt x="155575" y="74612"/>
                    <a:pt x="155575" y="71437"/>
                    <a:pt x="158751" y="73554"/>
                  </a:cubicBezTo>
                  <a:close/>
                  <a:moveTo>
                    <a:pt x="140098" y="48759"/>
                  </a:moveTo>
                  <a:cubicBezTo>
                    <a:pt x="141487" y="47625"/>
                    <a:pt x="141487" y="51027"/>
                    <a:pt x="142876" y="48759"/>
                  </a:cubicBezTo>
                  <a:cubicBezTo>
                    <a:pt x="140098" y="52161"/>
                    <a:pt x="137319" y="55563"/>
                    <a:pt x="131763" y="55563"/>
                  </a:cubicBezTo>
                  <a:cubicBezTo>
                    <a:pt x="131763" y="52161"/>
                    <a:pt x="137319" y="51027"/>
                    <a:pt x="140098" y="48759"/>
                  </a:cubicBezTo>
                  <a:close/>
                  <a:moveTo>
                    <a:pt x="148273" y="42598"/>
                  </a:moveTo>
                  <a:lnTo>
                    <a:pt x="150813" y="42598"/>
                  </a:lnTo>
                  <a:cubicBezTo>
                    <a:pt x="150813" y="42598"/>
                    <a:pt x="150813" y="42598"/>
                    <a:pt x="149543" y="43921"/>
                  </a:cubicBezTo>
                  <a:cubicBezTo>
                    <a:pt x="147003" y="45244"/>
                    <a:pt x="150813" y="49213"/>
                    <a:pt x="148273" y="51859"/>
                  </a:cubicBezTo>
                  <a:cubicBezTo>
                    <a:pt x="149543" y="51859"/>
                    <a:pt x="149543" y="50536"/>
                    <a:pt x="150813" y="50536"/>
                  </a:cubicBezTo>
                  <a:cubicBezTo>
                    <a:pt x="150813" y="51859"/>
                    <a:pt x="149543" y="53181"/>
                    <a:pt x="148273" y="53181"/>
                  </a:cubicBezTo>
                  <a:cubicBezTo>
                    <a:pt x="148273" y="53181"/>
                    <a:pt x="148273" y="54504"/>
                    <a:pt x="149543" y="54504"/>
                  </a:cubicBezTo>
                  <a:cubicBezTo>
                    <a:pt x="147003" y="55827"/>
                    <a:pt x="144463" y="55827"/>
                    <a:pt x="141923" y="55827"/>
                  </a:cubicBezTo>
                  <a:cubicBezTo>
                    <a:pt x="140653" y="57150"/>
                    <a:pt x="139383" y="57150"/>
                    <a:pt x="138113" y="57150"/>
                  </a:cubicBezTo>
                  <a:cubicBezTo>
                    <a:pt x="138113" y="55827"/>
                    <a:pt x="139383" y="55827"/>
                    <a:pt x="140653" y="55827"/>
                  </a:cubicBezTo>
                  <a:cubicBezTo>
                    <a:pt x="140653" y="54504"/>
                    <a:pt x="141923" y="54504"/>
                    <a:pt x="141923" y="53181"/>
                  </a:cubicBezTo>
                  <a:cubicBezTo>
                    <a:pt x="141923" y="53181"/>
                    <a:pt x="141923" y="53181"/>
                    <a:pt x="139383" y="53181"/>
                  </a:cubicBezTo>
                  <a:cubicBezTo>
                    <a:pt x="140653" y="53181"/>
                    <a:pt x="141923" y="53181"/>
                    <a:pt x="141923" y="51859"/>
                  </a:cubicBezTo>
                  <a:cubicBezTo>
                    <a:pt x="141923" y="49213"/>
                    <a:pt x="145733" y="51859"/>
                    <a:pt x="145733" y="49213"/>
                  </a:cubicBezTo>
                  <a:cubicBezTo>
                    <a:pt x="145733" y="47890"/>
                    <a:pt x="144463" y="47890"/>
                    <a:pt x="144463" y="47890"/>
                  </a:cubicBezTo>
                  <a:cubicBezTo>
                    <a:pt x="144463" y="47890"/>
                    <a:pt x="144463" y="46567"/>
                    <a:pt x="144463" y="45244"/>
                  </a:cubicBezTo>
                  <a:cubicBezTo>
                    <a:pt x="144463" y="45244"/>
                    <a:pt x="144463" y="46567"/>
                    <a:pt x="143193" y="45244"/>
                  </a:cubicBezTo>
                  <a:close/>
                  <a:moveTo>
                    <a:pt x="169336" y="30162"/>
                  </a:moveTo>
                  <a:cubicBezTo>
                    <a:pt x="103318" y="30162"/>
                    <a:pt x="47862" y="76200"/>
                    <a:pt x="33338" y="136706"/>
                  </a:cubicBezTo>
                  <a:cubicBezTo>
                    <a:pt x="33338" y="136706"/>
                    <a:pt x="33338" y="138022"/>
                    <a:pt x="33338" y="138022"/>
                  </a:cubicBezTo>
                  <a:cubicBezTo>
                    <a:pt x="33338" y="138022"/>
                    <a:pt x="33338" y="139337"/>
                    <a:pt x="33338" y="139337"/>
                  </a:cubicBezTo>
                  <a:cubicBezTo>
                    <a:pt x="33338" y="139337"/>
                    <a:pt x="33338" y="140652"/>
                    <a:pt x="33338" y="140652"/>
                  </a:cubicBezTo>
                  <a:cubicBezTo>
                    <a:pt x="33338" y="140652"/>
                    <a:pt x="34658" y="139337"/>
                    <a:pt x="34658" y="139337"/>
                  </a:cubicBezTo>
                  <a:cubicBezTo>
                    <a:pt x="34658" y="139337"/>
                    <a:pt x="35979" y="139337"/>
                    <a:pt x="35979" y="139337"/>
                  </a:cubicBezTo>
                  <a:cubicBezTo>
                    <a:pt x="35979" y="139337"/>
                    <a:pt x="35979" y="139337"/>
                    <a:pt x="35979" y="140652"/>
                  </a:cubicBezTo>
                  <a:cubicBezTo>
                    <a:pt x="35979" y="147229"/>
                    <a:pt x="42580" y="148544"/>
                    <a:pt x="43901" y="153806"/>
                  </a:cubicBezTo>
                  <a:cubicBezTo>
                    <a:pt x="47862" y="159067"/>
                    <a:pt x="47862" y="164329"/>
                    <a:pt x="45221" y="169590"/>
                  </a:cubicBezTo>
                  <a:cubicBezTo>
                    <a:pt x="47862" y="169590"/>
                    <a:pt x="46542" y="165644"/>
                    <a:pt x="49182" y="166959"/>
                  </a:cubicBezTo>
                  <a:cubicBezTo>
                    <a:pt x="50503" y="166959"/>
                    <a:pt x="47862" y="169590"/>
                    <a:pt x="50503" y="170905"/>
                  </a:cubicBezTo>
                  <a:cubicBezTo>
                    <a:pt x="50503" y="170905"/>
                    <a:pt x="50503" y="170905"/>
                    <a:pt x="50503" y="168275"/>
                  </a:cubicBezTo>
                  <a:cubicBezTo>
                    <a:pt x="53143" y="166959"/>
                    <a:pt x="55784" y="170905"/>
                    <a:pt x="55784" y="174852"/>
                  </a:cubicBezTo>
                  <a:cubicBezTo>
                    <a:pt x="55784" y="174852"/>
                    <a:pt x="57105" y="174852"/>
                    <a:pt x="57105" y="174852"/>
                  </a:cubicBezTo>
                  <a:cubicBezTo>
                    <a:pt x="57105" y="174852"/>
                    <a:pt x="57105" y="173536"/>
                    <a:pt x="57105" y="173536"/>
                  </a:cubicBezTo>
                  <a:cubicBezTo>
                    <a:pt x="57105" y="173536"/>
                    <a:pt x="58425" y="173536"/>
                    <a:pt x="59745" y="173536"/>
                  </a:cubicBezTo>
                  <a:cubicBezTo>
                    <a:pt x="61066" y="173536"/>
                    <a:pt x="61066" y="173536"/>
                    <a:pt x="61066" y="173536"/>
                  </a:cubicBezTo>
                  <a:cubicBezTo>
                    <a:pt x="61066" y="173536"/>
                    <a:pt x="62386" y="173536"/>
                    <a:pt x="62386" y="173536"/>
                  </a:cubicBezTo>
                  <a:cubicBezTo>
                    <a:pt x="63706" y="173536"/>
                    <a:pt x="63706" y="173536"/>
                    <a:pt x="63706" y="173536"/>
                  </a:cubicBezTo>
                  <a:cubicBezTo>
                    <a:pt x="63706" y="173536"/>
                    <a:pt x="63706" y="173536"/>
                    <a:pt x="65027" y="173536"/>
                  </a:cubicBezTo>
                  <a:cubicBezTo>
                    <a:pt x="65027" y="174852"/>
                    <a:pt x="65027" y="174852"/>
                    <a:pt x="65027" y="174852"/>
                  </a:cubicBezTo>
                  <a:cubicBezTo>
                    <a:pt x="65027" y="174852"/>
                    <a:pt x="66347" y="176167"/>
                    <a:pt x="68988" y="177482"/>
                  </a:cubicBezTo>
                  <a:cubicBezTo>
                    <a:pt x="70308" y="178798"/>
                    <a:pt x="72949" y="180113"/>
                    <a:pt x="72949" y="180113"/>
                  </a:cubicBezTo>
                  <a:cubicBezTo>
                    <a:pt x="72949" y="181428"/>
                    <a:pt x="74269" y="181428"/>
                    <a:pt x="74269" y="182744"/>
                  </a:cubicBezTo>
                  <a:cubicBezTo>
                    <a:pt x="74269" y="182744"/>
                    <a:pt x="74269" y="184059"/>
                    <a:pt x="74269" y="185374"/>
                  </a:cubicBezTo>
                  <a:cubicBezTo>
                    <a:pt x="74269" y="186690"/>
                    <a:pt x="74269" y="188005"/>
                    <a:pt x="74269" y="189320"/>
                  </a:cubicBezTo>
                  <a:cubicBezTo>
                    <a:pt x="74269" y="190636"/>
                    <a:pt x="72949" y="191951"/>
                    <a:pt x="71629" y="194582"/>
                  </a:cubicBezTo>
                  <a:cubicBezTo>
                    <a:pt x="71629" y="194582"/>
                    <a:pt x="71629" y="195897"/>
                    <a:pt x="71629" y="195897"/>
                  </a:cubicBezTo>
                  <a:cubicBezTo>
                    <a:pt x="68988" y="205105"/>
                    <a:pt x="65027" y="211682"/>
                    <a:pt x="63706" y="219574"/>
                  </a:cubicBezTo>
                  <a:cubicBezTo>
                    <a:pt x="62386" y="224835"/>
                    <a:pt x="66347" y="230097"/>
                    <a:pt x="66347" y="236673"/>
                  </a:cubicBezTo>
                  <a:cubicBezTo>
                    <a:pt x="66347" y="236673"/>
                    <a:pt x="66347" y="237989"/>
                    <a:pt x="66347" y="239304"/>
                  </a:cubicBezTo>
                  <a:cubicBezTo>
                    <a:pt x="66347" y="240619"/>
                    <a:pt x="66347" y="243250"/>
                    <a:pt x="65027" y="245881"/>
                  </a:cubicBezTo>
                  <a:cubicBezTo>
                    <a:pt x="63706" y="244565"/>
                    <a:pt x="63706" y="244565"/>
                    <a:pt x="62386" y="244565"/>
                  </a:cubicBezTo>
                  <a:cubicBezTo>
                    <a:pt x="63706" y="247196"/>
                    <a:pt x="66347" y="249827"/>
                    <a:pt x="65027" y="253773"/>
                  </a:cubicBezTo>
                  <a:cubicBezTo>
                    <a:pt x="65027" y="255088"/>
                    <a:pt x="63706" y="255088"/>
                    <a:pt x="62386" y="255088"/>
                  </a:cubicBezTo>
                  <a:cubicBezTo>
                    <a:pt x="63706" y="256404"/>
                    <a:pt x="63706" y="256404"/>
                    <a:pt x="63706" y="257719"/>
                  </a:cubicBezTo>
                  <a:cubicBezTo>
                    <a:pt x="63706" y="259034"/>
                    <a:pt x="65027" y="259034"/>
                    <a:pt x="66347" y="260350"/>
                  </a:cubicBezTo>
                  <a:cubicBezTo>
                    <a:pt x="66347" y="260350"/>
                    <a:pt x="66347" y="261665"/>
                    <a:pt x="66347" y="261665"/>
                  </a:cubicBezTo>
                  <a:cubicBezTo>
                    <a:pt x="66347" y="261665"/>
                    <a:pt x="66347" y="261665"/>
                    <a:pt x="67668" y="261665"/>
                  </a:cubicBezTo>
                  <a:cubicBezTo>
                    <a:pt x="72949" y="268242"/>
                    <a:pt x="79551" y="274819"/>
                    <a:pt x="87473" y="280080"/>
                  </a:cubicBezTo>
                  <a:cubicBezTo>
                    <a:pt x="87473" y="280080"/>
                    <a:pt x="88794" y="280080"/>
                    <a:pt x="88794" y="280080"/>
                  </a:cubicBezTo>
                  <a:cubicBezTo>
                    <a:pt x="88794" y="280080"/>
                    <a:pt x="88794" y="280080"/>
                    <a:pt x="88794" y="281395"/>
                  </a:cubicBezTo>
                  <a:cubicBezTo>
                    <a:pt x="88794" y="281395"/>
                    <a:pt x="90114" y="281395"/>
                    <a:pt x="90114" y="281395"/>
                  </a:cubicBezTo>
                  <a:cubicBezTo>
                    <a:pt x="112560" y="297180"/>
                    <a:pt x="140288" y="306387"/>
                    <a:pt x="169336" y="306387"/>
                  </a:cubicBezTo>
                  <a:cubicBezTo>
                    <a:pt x="245919" y="306387"/>
                    <a:pt x="307976" y="244565"/>
                    <a:pt x="307976" y="168275"/>
                  </a:cubicBezTo>
                  <a:lnTo>
                    <a:pt x="306128" y="156215"/>
                  </a:lnTo>
                  <a:lnTo>
                    <a:pt x="306388" y="154573"/>
                  </a:lnTo>
                  <a:lnTo>
                    <a:pt x="306388" y="151899"/>
                  </a:lnTo>
                  <a:lnTo>
                    <a:pt x="305656" y="153133"/>
                  </a:lnTo>
                  <a:lnTo>
                    <a:pt x="301374" y="125197"/>
                  </a:lnTo>
                  <a:cubicBezTo>
                    <a:pt x="297083" y="111715"/>
                    <a:pt x="290811" y="99219"/>
                    <a:pt x="282889" y="88038"/>
                  </a:cubicBezTo>
                  <a:cubicBezTo>
                    <a:pt x="284209" y="94615"/>
                    <a:pt x="284209" y="102507"/>
                    <a:pt x="282889" y="109084"/>
                  </a:cubicBezTo>
                  <a:cubicBezTo>
                    <a:pt x="281569" y="110399"/>
                    <a:pt x="281569" y="111714"/>
                    <a:pt x="281569" y="113030"/>
                  </a:cubicBezTo>
                  <a:cubicBezTo>
                    <a:pt x="280248" y="113030"/>
                    <a:pt x="280248" y="114345"/>
                    <a:pt x="278928" y="115660"/>
                  </a:cubicBezTo>
                  <a:cubicBezTo>
                    <a:pt x="278928" y="114345"/>
                    <a:pt x="278928" y="113030"/>
                    <a:pt x="278928" y="113030"/>
                  </a:cubicBezTo>
                  <a:cubicBezTo>
                    <a:pt x="278928" y="111714"/>
                    <a:pt x="278928" y="110399"/>
                    <a:pt x="277608" y="109084"/>
                  </a:cubicBezTo>
                  <a:cubicBezTo>
                    <a:pt x="277608" y="107768"/>
                    <a:pt x="276287" y="106453"/>
                    <a:pt x="274967" y="106453"/>
                  </a:cubicBezTo>
                  <a:cubicBezTo>
                    <a:pt x="267045" y="107768"/>
                    <a:pt x="260443" y="105138"/>
                    <a:pt x="253841" y="101192"/>
                  </a:cubicBezTo>
                  <a:cubicBezTo>
                    <a:pt x="252520" y="101192"/>
                    <a:pt x="251200" y="101192"/>
                    <a:pt x="249880" y="99876"/>
                  </a:cubicBezTo>
                  <a:cubicBezTo>
                    <a:pt x="245919" y="98561"/>
                    <a:pt x="243278" y="97245"/>
                    <a:pt x="240637" y="97245"/>
                  </a:cubicBezTo>
                  <a:cubicBezTo>
                    <a:pt x="243278" y="99876"/>
                    <a:pt x="244598" y="102507"/>
                    <a:pt x="245919" y="106453"/>
                  </a:cubicBezTo>
                  <a:cubicBezTo>
                    <a:pt x="245919" y="105138"/>
                    <a:pt x="247239" y="105138"/>
                    <a:pt x="247239" y="103822"/>
                  </a:cubicBezTo>
                  <a:cubicBezTo>
                    <a:pt x="247239" y="105138"/>
                    <a:pt x="248559" y="105138"/>
                    <a:pt x="248559" y="106453"/>
                  </a:cubicBezTo>
                  <a:cubicBezTo>
                    <a:pt x="249880" y="110399"/>
                    <a:pt x="256482" y="110399"/>
                    <a:pt x="256482" y="105138"/>
                  </a:cubicBezTo>
                  <a:cubicBezTo>
                    <a:pt x="263083" y="110399"/>
                    <a:pt x="269685" y="115660"/>
                    <a:pt x="268365" y="124868"/>
                  </a:cubicBezTo>
                  <a:cubicBezTo>
                    <a:pt x="267045" y="128814"/>
                    <a:pt x="263083" y="131445"/>
                    <a:pt x="259122" y="132760"/>
                  </a:cubicBezTo>
                  <a:cubicBezTo>
                    <a:pt x="251200" y="135391"/>
                    <a:pt x="237996" y="140652"/>
                    <a:pt x="236676" y="128814"/>
                  </a:cubicBezTo>
                  <a:cubicBezTo>
                    <a:pt x="236676" y="128814"/>
                    <a:pt x="235356" y="127499"/>
                    <a:pt x="235356" y="126183"/>
                  </a:cubicBezTo>
                  <a:cubicBezTo>
                    <a:pt x="234035" y="124868"/>
                    <a:pt x="234035" y="124868"/>
                    <a:pt x="234035" y="123553"/>
                  </a:cubicBezTo>
                  <a:cubicBezTo>
                    <a:pt x="230074" y="119607"/>
                    <a:pt x="226113" y="115660"/>
                    <a:pt x="223472" y="110399"/>
                  </a:cubicBezTo>
                  <a:cubicBezTo>
                    <a:pt x="222152" y="109084"/>
                    <a:pt x="220831" y="109084"/>
                    <a:pt x="220831" y="107768"/>
                  </a:cubicBezTo>
                  <a:cubicBezTo>
                    <a:pt x="219511" y="106453"/>
                    <a:pt x="219511" y="106453"/>
                    <a:pt x="218191" y="105138"/>
                  </a:cubicBezTo>
                  <a:cubicBezTo>
                    <a:pt x="218191" y="103822"/>
                    <a:pt x="216870" y="103822"/>
                    <a:pt x="215550" y="102507"/>
                  </a:cubicBezTo>
                  <a:cubicBezTo>
                    <a:pt x="212909" y="103822"/>
                    <a:pt x="214230" y="97245"/>
                    <a:pt x="210268" y="98561"/>
                  </a:cubicBezTo>
                  <a:cubicBezTo>
                    <a:pt x="208948" y="99876"/>
                    <a:pt x="208948" y="99876"/>
                    <a:pt x="210268" y="99876"/>
                  </a:cubicBezTo>
                  <a:cubicBezTo>
                    <a:pt x="211589" y="102507"/>
                    <a:pt x="211589" y="102507"/>
                    <a:pt x="212909" y="103822"/>
                  </a:cubicBezTo>
                  <a:cubicBezTo>
                    <a:pt x="214230" y="105138"/>
                    <a:pt x="214230" y="105138"/>
                    <a:pt x="215550" y="106453"/>
                  </a:cubicBezTo>
                  <a:cubicBezTo>
                    <a:pt x="215550" y="107768"/>
                    <a:pt x="216870" y="107768"/>
                    <a:pt x="216870" y="109084"/>
                  </a:cubicBezTo>
                  <a:cubicBezTo>
                    <a:pt x="219511" y="113030"/>
                    <a:pt x="223472" y="116976"/>
                    <a:pt x="224793" y="122237"/>
                  </a:cubicBezTo>
                  <a:cubicBezTo>
                    <a:pt x="227433" y="124868"/>
                    <a:pt x="230074" y="128814"/>
                    <a:pt x="231394" y="131445"/>
                  </a:cubicBezTo>
                  <a:cubicBezTo>
                    <a:pt x="232715" y="132760"/>
                    <a:pt x="234035" y="134075"/>
                    <a:pt x="234035" y="134075"/>
                  </a:cubicBezTo>
                  <a:cubicBezTo>
                    <a:pt x="235356" y="135391"/>
                    <a:pt x="236676" y="138022"/>
                    <a:pt x="236676" y="138022"/>
                  </a:cubicBezTo>
                  <a:cubicBezTo>
                    <a:pt x="237996" y="139337"/>
                    <a:pt x="237996" y="139337"/>
                    <a:pt x="240637" y="140652"/>
                  </a:cubicBezTo>
                  <a:cubicBezTo>
                    <a:pt x="241957" y="141968"/>
                    <a:pt x="244598" y="143283"/>
                    <a:pt x="244598" y="143283"/>
                  </a:cubicBezTo>
                  <a:cubicBezTo>
                    <a:pt x="244598" y="143283"/>
                    <a:pt x="245919" y="143283"/>
                    <a:pt x="245919" y="143283"/>
                  </a:cubicBezTo>
                  <a:cubicBezTo>
                    <a:pt x="247239" y="143283"/>
                    <a:pt x="247239" y="143283"/>
                    <a:pt x="248559" y="143283"/>
                  </a:cubicBezTo>
                  <a:cubicBezTo>
                    <a:pt x="252520" y="143283"/>
                    <a:pt x="256482" y="143283"/>
                    <a:pt x="260443" y="140652"/>
                  </a:cubicBezTo>
                  <a:cubicBezTo>
                    <a:pt x="260443" y="143283"/>
                    <a:pt x="260443" y="145914"/>
                    <a:pt x="259122" y="147229"/>
                  </a:cubicBezTo>
                  <a:cubicBezTo>
                    <a:pt x="259122" y="148544"/>
                    <a:pt x="259122" y="149860"/>
                    <a:pt x="257802" y="151175"/>
                  </a:cubicBezTo>
                  <a:cubicBezTo>
                    <a:pt x="257802" y="153806"/>
                    <a:pt x="256482" y="156437"/>
                    <a:pt x="255161" y="159067"/>
                  </a:cubicBezTo>
                  <a:cubicBezTo>
                    <a:pt x="255161" y="160383"/>
                    <a:pt x="253841" y="160383"/>
                    <a:pt x="253841" y="161698"/>
                  </a:cubicBezTo>
                  <a:cubicBezTo>
                    <a:pt x="240637" y="168275"/>
                    <a:pt x="228754" y="176167"/>
                    <a:pt x="232715" y="190636"/>
                  </a:cubicBezTo>
                  <a:cubicBezTo>
                    <a:pt x="232715" y="190636"/>
                    <a:pt x="234035" y="191951"/>
                    <a:pt x="234035" y="191951"/>
                  </a:cubicBezTo>
                  <a:cubicBezTo>
                    <a:pt x="234035" y="199843"/>
                    <a:pt x="232715" y="206420"/>
                    <a:pt x="228754" y="212997"/>
                  </a:cubicBezTo>
                  <a:cubicBezTo>
                    <a:pt x="228754" y="214312"/>
                    <a:pt x="227433" y="215628"/>
                    <a:pt x="227433" y="215628"/>
                  </a:cubicBezTo>
                  <a:cubicBezTo>
                    <a:pt x="222152" y="222204"/>
                    <a:pt x="219511" y="228781"/>
                    <a:pt x="218191" y="235358"/>
                  </a:cubicBezTo>
                  <a:cubicBezTo>
                    <a:pt x="218191" y="236673"/>
                    <a:pt x="214230" y="236673"/>
                    <a:pt x="212909" y="239304"/>
                  </a:cubicBezTo>
                  <a:cubicBezTo>
                    <a:pt x="212909" y="239304"/>
                    <a:pt x="212909" y="240619"/>
                    <a:pt x="211589" y="241935"/>
                  </a:cubicBezTo>
                  <a:cubicBezTo>
                    <a:pt x="211589" y="243250"/>
                    <a:pt x="210268" y="245881"/>
                    <a:pt x="210268" y="245881"/>
                  </a:cubicBezTo>
                  <a:cubicBezTo>
                    <a:pt x="208948" y="247196"/>
                    <a:pt x="207628" y="248512"/>
                    <a:pt x="207628" y="248512"/>
                  </a:cubicBezTo>
                  <a:cubicBezTo>
                    <a:pt x="206307" y="249827"/>
                    <a:pt x="204987" y="251142"/>
                    <a:pt x="203667" y="253773"/>
                  </a:cubicBezTo>
                  <a:cubicBezTo>
                    <a:pt x="199705" y="255088"/>
                    <a:pt x="195744" y="256404"/>
                    <a:pt x="191783" y="259034"/>
                  </a:cubicBezTo>
                  <a:cubicBezTo>
                    <a:pt x="189142" y="259034"/>
                    <a:pt x="185181" y="259034"/>
                    <a:pt x="185181" y="259034"/>
                  </a:cubicBezTo>
                  <a:cubicBezTo>
                    <a:pt x="185181" y="260350"/>
                    <a:pt x="185181" y="260350"/>
                    <a:pt x="183861" y="260350"/>
                  </a:cubicBezTo>
                  <a:cubicBezTo>
                    <a:pt x="183861" y="260350"/>
                    <a:pt x="183861" y="260350"/>
                    <a:pt x="183861" y="261665"/>
                  </a:cubicBezTo>
                  <a:cubicBezTo>
                    <a:pt x="182540" y="261665"/>
                    <a:pt x="182540" y="261665"/>
                    <a:pt x="181220" y="261665"/>
                  </a:cubicBezTo>
                  <a:cubicBezTo>
                    <a:pt x="179899" y="261665"/>
                    <a:pt x="178579" y="260350"/>
                    <a:pt x="178579" y="260350"/>
                  </a:cubicBezTo>
                  <a:cubicBezTo>
                    <a:pt x="178579" y="260350"/>
                    <a:pt x="177259" y="260350"/>
                    <a:pt x="177259" y="259034"/>
                  </a:cubicBezTo>
                  <a:cubicBezTo>
                    <a:pt x="177259" y="259034"/>
                    <a:pt x="175938" y="257719"/>
                    <a:pt x="175938" y="257719"/>
                  </a:cubicBezTo>
                  <a:cubicBezTo>
                    <a:pt x="175938" y="257719"/>
                    <a:pt x="175938" y="256404"/>
                    <a:pt x="175938" y="256404"/>
                  </a:cubicBezTo>
                  <a:cubicBezTo>
                    <a:pt x="175938" y="256404"/>
                    <a:pt x="175938" y="256404"/>
                    <a:pt x="175938" y="255088"/>
                  </a:cubicBezTo>
                  <a:cubicBezTo>
                    <a:pt x="175938" y="255088"/>
                    <a:pt x="175938" y="255088"/>
                    <a:pt x="175938" y="253773"/>
                  </a:cubicBezTo>
                  <a:cubicBezTo>
                    <a:pt x="175938" y="252458"/>
                    <a:pt x="175938" y="251142"/>
                    <a:pt x="174618" y="251142"/>
                  </a:cubicBezTo>
                  <a:cubicBezTo>
                    <a:pt x="174618" y="249827"/>
                    <a:pt x="173298" y="248512"/>
                    <a:pt x="173298" y="248512"/>
                  </a:cubicBezTo>
                  <a:cubicBezTo>
                    <a:pt x="171977" y="247196"/>
                    <a:pt x="171977" y="245881"/>
                    <a:pt x="171977" y="245881"/>
                  </a:cubicBezTo>
                  <a:cubicBezTo>
                    <a:pt x="171977" y="245881"/>
                    <a:pt x="171977" y="245881"/>
                    <a:pt x="170657" y="245881"/>
                  </a:cubicBezTo>
                  <a:cubicBezTo>
                    <a:pt x="170657" y="245881"/>
                    <a:pt x="170657" y="244565"/>
                    <a:pt x="170657" y="244565"/>
                  </a:cubicBezTo>
                  <a:cubicBezTo>
                    <a:pt x="170657" y="244565"/>
                    <a:pt x="169336" y="243250"/>
                    <a:pt x="169336" y="243250"/>
                  </a:cubicBezTo>
                  <a:cubicBezTo>
                    <a:pt x="169336" y="243250"/>
                    <a:pt x="169336" y="243250"/>
                    <a:pt x="169336" y="241935"/>
                  </a:cubicBezTo>
                  <a:cubicBezTo>
                    <a:pt x="168016" y="234043"/>
                    <a:pt x="162735" y="226150"/>
                    <a:pt x="160094" y="219574"/>
                  </a:cubicBezTo>
                  <a:cubicBezTo>
                    <a:pt x="158773" y="214312"/>
                    <a:pt x="161414" y="209051"/>
                    <a:pt x="164055" y="205105"/>
                  </a:cubicBezTo>
                  <a:cubicBezTo>
                    <a:pt x="165375" y="203789"/>
                    <a:pt x="165375" y="203789"/>
                    <a:pt x="165375" y="202474"/>
                  </a:cubicBezTo>
                  <a:cubicBezTo>
                    <a:pt x="165375" y="201159"/>
                    <a:pt x="165375" y="199843"/>
                    <a:pt x="165375" y="198528"/>
                  </a:cubicBezTo>
                  <a:cubicBezTo>
                    <a:pt x="164055" y="198528"/>
                    <a:pt x="164055" y="195897"/>
                    <a:pt x="164055" y="194582"/>
                  </a:cubicBezTo>
                  <a:cubicBezTo>
                    <a:pt x="162735" y="191951"/>
                    <a:pt x="161414" y="188005"/>
                    <a:pt x="160094" y="185374"/>
                  </a:cubicBezTo>
                  <a:cubicBezTo>
                    <a:pt x="160094" y="185374"/>
                    <a:pt x="158773" y="184059"/>
                    <a:pt x="157453" y="182744"/>
                  </a:cubicBezTo>
                  <a:cubicBezTo>
                    <a:pt x="157453" y="181428"/>
                    <a:pt x="156133" y="181428"/>
                    <a:pt x="156133" y="180113"/>
                  </a:cubicBezTo>
                  <a:cubicBezTo>
                    <a:pt x="150851" y="176167"/>
                    <a:pt x="154812" y="169590"/>
                    <a:pt x="152172" y="164329"/>
                  </a:cubicBezTo>
                  <a:cubicBezTo>
                    <a:pt x="150851" y="161698"/>
                    <a:pt x="149531" y="160383"/>
                    <a:pt x="148210" y="160383"/>
                  </a:cubicBezTo>
                  <a:cubicBezTo>
                    <a:pt x="145570" y="160383"/>
                    <a:pt x="144249" y="160383"/>
                    <a:pt x="144249" y="160383"/>
                  </a:cubicBezTo>
                  <a:cubicBezTo>
                    <a:pt x="142929" y="160383"/>
                    <a:pt x="142929" y="159067"/>
                    <a:pt x="142929" y="159067"/>
                  </a:cubicBezTo>
                  <a:cubicBezTo>
                    <a:pt x="142929" y="159067"/>
                    <a:pt x="142929" y="157752"/>
                    <a:pt x="141609" y="157752"/>
                  </a:cubicBezTo>
                  <a:cubicBezTo>
                    <a:pt x="141609" y="157752"/>
                    <a:pt x="141609" y="156437"/>
                    <a:pt x="141609" y="156437"/>
                  </a:cubicBezTo>
                  <a:cubicBezTo>
                    <a:pt x="141609" y="156437"/>
                    <a:pt x="138968" y="156437"/>
                    <a:pt x="136327" y="155121"/>
                  </a:cubicBezTo>
                  <a:cubicBezTo>
                    <a:pt x="136327" y="156437"/>
                    <a:pt x="135007" y="156437"/>
                    <a:pt x="133686" y="156437"/>
                  </a:cubicBezTo>
                  <a:cubicBezTo>
                    <a:pt x="132366" y="156437"/>
                    <a:pt x="132366" y="156437"/>
                    <a:pt x="131046" y="156437"/>
                  </a:cubicBezTo>
                  <a:cubicBezTo>
                    <a:pt x="117842" y="163013"/>
                    <a:pt x="98036" y="164329"/>
                    <a:pt x="92755" y="145914"/>
                  </a:cubicBezTo>
                  <a:cubicBezTo>
                    <a:pt x="92755" y="145914"/>
                    <a:pt x="91434" y="144598"/>
                    <a:pt x="91434" y="143283"/>
                  </a:cubicBezTo>
                  <a:cubicBezTo>
                    <a:pt x="90114" y="141968"/>
                    <a:pt x="90114" y="140652"/>
                    <a:pt x="88794" y="140652"/>
                  </a:cubicBezTo>
                  <a:cubicBezTo>
                    <a:pt x="88794" y="140652"/>
                    <a:pt x="88794" y="140652"/>
                    <a:pt x="88794" y="139337"/>
                  </a:cubicBezTo>
                  <a:cubicBezTo>
                    <a:pt x="87473" y="139337"/>
                    <a:pt x="87473" y="139337"/>
                    <a:pt x="87473" y="139337"/>
                  </a:cubicBezTo>
                  <a:cubicBezTo>
                    <a:pt x="87473" y="138022"/>
                    <a:pt x="87473" y="138022"/>
                    <a:pt x="88794" y="136706"/>
                  </a:cubicBezTo>
                  <a:cubicBezTo>
                    <a:pt x="88794" y="136706"/>
                    <a:pt x="88794" y="135391"/>
                    <a:pt x="88794" y="134075"/>
                  </a:cubicBezTo>
                  <a:cubicBezTo>
                    <a:pt x="88794" y="134075"/>
                    <a:pt x="88794" y="132760"/>
                    <a:pt x="88794" y="132760"/>
                  </a:cubicBezTo>
                  <a:cubicBezTo>
                    <a:pt x="88794" y="132760"/>
                    <a:pt x="88794" y="131445"/>
                    <a:pt x="88794" y="131445"/>
                  </a:cubicBezTo>
                  <a:cubicBezTo>
                    <a:pt x="91434" y="120922"/>
                    <a:pt x="94075" y="110399"/>
                    <a:pt x="101997" y="103822"/>
                  </a:cubicBezTo>
                  <a:cubicBezTo>
                    <a:pt x="103318" y="102507"/>
                    <a:pt x="104638" y="102507"/>
                    <a:pt x="105958" y="101192"/>
                  </a:cubicBezTo>
                  <a:cubicBezTo>
                    <a:pt x="108599" y="99876"/>
                    <a:pt x="111240" y="98561"/>
                    <a:pt x="113881" y="95930"/>
                  </a:cubicBezTo>
                  <a:cubicBezTo>
                    <a:pt x="115201" y="94615"/>
                    <a:pt x="115201" y="94615"/>
                    <a:pt x="115201" y="93299"/>
                  </a:cubicBezTo>
                  <a:cubicBezTo>
                    <a:pt x="117842" y="89353"/>
                    <a:pt x="120483" y="84092"/>
                    <a:pt x="125764" y="84092"/>
                  </a:cubicBezTo>
                  <a:cubicBezTo>
                    <a:pt x="132366" y="84092"/>
                    <a:pt x="137647" y="84092"/>
                    <a:pt x="144249" y="81461"/>
                  </a:cubicBezTo>
                  <a:cubicBezTo>
                    <a:pt x="145570" y="81461"/>
                    <a:pt x="146890" y="81461"/>
                    <a:pt x="148210" y="81461"/>
                  </a:cubicBezTo>
                  <a:cubicBezTo>
                    <a:pt x="152172" y="80146"/>
                    <a:pt x="157453" y="81461"/>
                    <a:pt x="161414" y="82777"/>
                  </a:cubicBezTo>
                  <a:cubicBezTo>
                    <a:pt x="158773" y="88038"/>
                    <a:pt x="164055" y="91984"/>
                    <a:pt x="168016" y="91984"/>
                  </a:cubicBezTo>
                  <a:cubicBezTo>
                    <a:pt x="169336" y="91984"/>
                    <a:pt x="170657" y="91984"/>
                    <a:pt x="170657" y="91984"/>
                  </a:cubicBezTo>
                  <a:cubicBezTo>
                    <a:pt x="171977" y="93299"/>
                    <a:pt x="173298" y="93299"/>
                    <a:pt x="174618" y="93299"/>
                  </a:cubicBezTo>
                  <a:cubicBezTo>
                    <a:pt x="174618" y="93299"/>
                    <a:pt x="175938" y="94615"/>
                    <a:pt x="175938" y="94615"/>
                  </a:cubicBezTo>
                  <a:cubicBezTo>
                    <a:pt x="177259" y="95930"/>
                    <a:pt x="178579" y="95930"/>
                    <a:pt x="179899" y="95930"/>
                  </a:cubicBezTo>
                  <a:cubicBezTo>
                    <a:pt x="179899" y="94615"/>
                    <a:pt x="179899" y="94615"/>
                    <a:pt x="179899" y="94615"/>
                  </a:cubicBezTo>
                  <a:cubicBezTo>
                    <a:pt x="179899" y="93299"/>
                    <a:pt x="179899" y="93299"/>
                    <a:pt x="179899" y="91984"/>
                  </a:cubicBezTo>
                  <a:cubicBezTo>
                    <a:pt x="181220" y="91984"/>
                    <a:pt x="181220" y="90669"/>
                    <a:pt x="181220" y="90669"/>
                  </a:cubicBezTo>
                  <a:cubicBezTo>
                    <a:pt x="182540" y="90669"/>
                    <a:pt x="183861" y="90669"/>
                    <a:pt x="183861" y="90669"/>
                  </a:cubicBezTo>
                  <a:cubicBezTo>
                    <a:pt x="185181" y="90669"/>
                    <a:pt x="186501" y="90669"/>
                    <a:pt x="186501" y="90669"/>
                  </a:cubicBezTo>
                  <a:cubicBezTo>
                    <a:pt x="190463" y="91984"/>
                    <a:pt x="194424" y="93299"/>
                    <a:pt x="198385" y="94615"/>
                  </a:cubicBezTo>
                  <a:cubicBezTo>
                    <a:pt x="206307" y="95930"/>
                    <a:pt x="218191" y="89353"/>
                    <a:pt x="211589" y="84092"/>
                  </a:cubicBezTo>
                  <a:cubicBezTo>
                    <a:pt x="206307" y="80146"/>
                    <a:pt x="193104" y="85407"/>
                    <a:pt x="189142" y="74884"/>
                  </a:cubicBezTo>
                  <a:cubicBezTo>
                    <a:pt x="189142" y="74884"/>
                    <a:pt x="187822" y="73569"/>
                    <a:pt x="187822" y="76200"/>
                  </a:cubicBezTo>
                  <a:cubicBezTo>
                    <a:pt x="186501" y="77515"/>
                    <a:pt x="187822" y="77515"/>
                    <a:pt x="187822" y="78830"/>
                  </a:cubicBezTo>
                  <a:cubicBezTo>
                    <a:pt x="189142" y="80146"/>
                    <a:pt x="189142" y="80146"/>
                    <a:pt x="186501" y="82777"/>
                  </a:cubicBezTo>
                  <a:cubicBezTo>
                    <a:pt x="185181" y="82777"/>
                    <a:pt x="183861" y="82777"/>
                    <a:pt x="183861" y="81461"/>
                  </a:cubicBezTo>
                  <a:cubicBezTo>
                    <a:pt x="178579" y="73569"/>
                    <a:pt x="171977" y="70938"/>
                    <a:pt x="165375" y="65677"/>
                  </a:cubicBezTo>
                  <a:cubicBezTo>
                    <a:pt x="165375" y="72254"/>
                    <a:pt x="175938" y="76200"/>
                    <a:pt x="178579" y="81461"/>
                  </a:cubicBezTo>
                  <a:cubicBezTo>
                    <a:pt x="175938" y="78830"/>
                    <a:pt x="173298" y="81461"/>
                    <a:pt x="173298" y="82777"/>
                  </a:cubicBezTo>
                  <a:cubicBezTo>
                    <a:pt x="170657" y="77515"/>
                    <a:pt x="164055" y="72254"/>
                    <a:pt x="158773" y="68308"/>
                  </a:cubicBezTo>
                  <a:cubicBezTo>
                    <a:pt x="157453" y="68308"/>
                    <a:pt x="157453" y="68308"/>
                    <a:pt x="156133" y="68308"/>
                  </a:cubicBezTo>
                  <a:cubicBezTo>
                    <a:pt x="154812" y="68308"/>
                    <a:pt x="153492" y="68308"/>
                    <a:pt x="152172" y="69623"/>
                  </a:cubicBezTo>
                  <a:cubicBezTo>
                    <a:pt x="150851" y="69623"/>
                    <a:pt x="149531" y="69623"/>
                    <a:pt x="148210" y="70938"/>
                  </a:cubicBezTo>
                  <a:cubicBezTo>
                    <a:pt x="146890" y="72254"/>
                    <a:pt x="146890" y="72254"/>
                    <a:pt x="145570" y="73569"/>
                  </a:cubicBezTo>
                  <a:cubicBezTo>
                    <a:pt x="144249" y="73569"/>
                    <a:pt x="144249" y="74884"/>
                    <a:pt x="142929" y="74884"/>
                  </a:cubicBezTo>
                  <a:cubicBezTo>
                    <a:pt x="140288" y="76200"/>
                    <a:pt x="138968" y="78830"/>
                    <a:pt x="137647" y="78830"/>
                  </a:cubicBezTo>
                  <a:cubicBezTo>
                    <a:pt x="131046" y="82777"/>
                    <a:pt x="124444" y="82777"/>
                    <a:pt x="119162" y="78830"/>
                  </a:cubicBezTo>
                  <a:cubicBezTo>
                    <a:pt x="117842" y="77515"/>
                    <a:pt x="119162" y="74884"/>
                    <a:pt x="119162" y="73569"/>
                  </a:cubicBezTo>
                  <a:cubicBezTo>
                    <a:pt x="120483" y="63046"/>
                    <a:pt x="131046" y="65677"/>
                    <a:pt x="138968" y="66992"/>
                  </a:cubicBezTo>
                  <a:cubicBezTo>
                    <a:pt x="141609" y="68308"/>
                    <a:pt x="141609" y="63046"/>
                    <a:pt x="138968" y="60415"/>
                  </a:cubicBezTo>
                  <a:cubicBezTo>
                    <a:pt x="140288" y="60415"/>
                    <a:pt x="141609" y="60415"/>
                    <a:pt x="142929" y="60415"/>
                  </a:cubicBezTo>
                  <a:cubicBezTo>
                    <a:pt x="148210" y="57785"/>
                    <a:pt x="153492" y="55154"/>
                    <a:pt x="158773" y="52523"/>
                  </a:cubicBezTo>
                  <a:cubicBezTo>
                    <a:pt x="158773" y="52523"/>
                    <a:pt x="160094" y="52523"/>
                    <a:pt x="161414" y="52523"/>
                  </a:cubicBezTo>
                  <a:cubicBezTo>
                    <a:pt x="161414" y="51208"/>
                    <a:pt x="161414" y="47262"/>
                    <a:pt x="164055" y="47262"/>
                  </a:cubicBezTo>
                  <a:cubicBezTo>
                    <a:pt x="164055" y="47262"/>
                    <a:pt x="164055" y="47262"/>
                    <a:pt x="164055" y="49893"/>
                  </a:cubicBezTo>
                  <a:cubicBezTo>
                    <a:pt x="165375" y="49893"/>
                    <a:pt x="165375" y="49893"/>
                    <a:pt x="165375" y="51208"/>
                  </a:cubicBezTo>
                  <a:cubicBezTo>
                    <a:pt x="165375" y="52523"/>
                    <a:pt x="164055" y="51208"/>
                    <a:pt x="164055" y="51208"/>
                  </a:cubicBezTo>
                  <a:cubicBezTo>
                    <a:pt x="168016" y="53839"/>
                    <a:pt x="175938" y="52523"/>
                    <a:pt x="177259" y="45947"/>
                  </a:cubicBezTo>
                  <a:cubicBezTo>
                    <a:pt x="177259" y="45947"/>
                    <a:pt x="178579" y="45947"/>
                    <a:pt x="178579" y="47262"/>
                  </a:cubicBezTo>
                  <a:cubicBezTo>
                    <a:pt x="178579" y="45947"/>
                    <a:pt x="178579" y="43316"/>
                    <a:pt x="179899" y="43316"/>
                  </a:cubicBezTo>
                  <a:cubicBezTo>
                    <a:pt x="181220" y="43316"/>
                    <a:pt x="182540" y="43316"/>
                    <a:pt x="183861" y="42000"/>
                  </a:cubicBezTo>
                  <a:cubicBezTo>
                    <a:pt x="183861" y="42000"/>
                    <a:pt x="185181" y="42000"/>
                    <a:pt x="185181" y="40685"/>
                  </a:cubicBezTo>
                  <a:cubicBezTo>
                    <a:pt x="183861" y="40685"/>
                    <a:pt x="182540" y="42000"/>
                    <a:pt x="181220" y="42000"/>
                  </a:cubicBezTo>
                  <a:cubicBezTo>
                    <a:pt x="179899" y="43316"/>
                    <a:pt x="178579" y="43316"/>
                    <a:pt x="177259" y="43316"/>
                  </a:cubicBezTo>
                  <a:cubicBezTo>
                    <a:pt x="175938" y="42000"/>
                    <a:pt x="175938" y="39370"/>
                    <a:pt x="178579" y="39370"/>
                  </a:cubicBezTo>
                  <a:cubicBezTo>
                    <a:pt x="177259" y="39370"/>
                    <a:pt x="175938" y="39370"/>
                    <a:pt x="174618" y="40685"/>
                  </a:cubicBezTo>
                  <a:cubicBezTo>
                    <a:pt x="173298" y="42000"/>
                    <a:pt x="173298" y="43316"/>
                    <a:pt x="171977" y="43316"/>
                  </a:cubicBezTo>
                  <a:cubicBezTo>
                    <a:pt x="174618" y="45947"/>
                    <a:pt x="171977" y="51208"/>
                    <a:pt x="168016" y="51208"/>
                  </a:cubicBezTo>
                  <a:cubicBezTo>
                    <a:pt x="166696" y="49893"/>
                    <a:pt x="166696" y="49893"/>
                    <a:pt x="165375" y="48577"/>
                  </a:cubicBezTo>
                  <a:cubicBezTo>
                    <a:pt x="165375" y="48577"/>
                    <a:pt x="164055" y="47262"/>
                    <a:pt x="164055" y="47262"/>
                  </a:cubicBezTo>
                  <a:cubicBezTo>
                    <a:pt x="162735" y="47262"/>
                    <a:pt x="161414" y="45947"/>
                    <a:pt x="160094" y="45947"/>
                  </a:cubicBezTo>
                  <a:cubicBezTo>
                    <a:pt x="158773" y="44631"/>
                    <a:pt x="162735" y="42000"/>
                    <a:pt x="165375" y="40685"/>
                  </a:cubicBezTo>
                  <a:cubicBezTo>
                    <a:pt x="166696" y="40685"/>
                    <a:pt x="166696" y="39370"/>
                    <a:pt x="168016" y="39370"/>
                  </a:cubicBezTo>
                  <a:cubicBezTo>
                    <a:pt x="169336" y="39370"/>
                    <a:pt x="169336" y="38054"/>
                    <a:pt x="170657" y="38054"/>
                  </a:cubicBezTo>
                  <a:cubicBezTo>
                    <a:pt x="177259" y="36739"/>
                    <a:pt x="181220" y="35424"/>
                    <a:pt x="187822" y="35424"/>
                  </a:cubicBezTo>
                  <a:cubicBezTo>
                    <a:pt x="186501" y="36739"/>
                    <a:pt x="185181" y="35424"/>
                    <a:pt x="183861" y="36739"/>
                  </a:cubicBezTo>
                  <a:lnTo>
                    <a:pt x="187822" y="36739"/>
                  </a:lnTo>
                  <a:cubicBezTo>
                    <a:pt x="187822" y="36739"/>
                    <a:pt x="187822" y="36739"/>
                    <a:pt x="190463" y="34108"/>
                  </a:cubicBezTo>
                  <a:cubicBezTo>
                    <a:pt x="190463" y="34108"/>
                    <a:pt x="190463" y="34108"/>
                    <a:pt x="187822" y="34108"/>
                  </a:cubicBezTo>
                  <a:cubicBezTo>
                    <a:pt x="189142" y="34108"/>
                    <a:pt x="190463" y="32793"/>
                    <a:pt x="190463" y="32793"/>
                  </a:cubicBezTo>
                  <a:cubicBezTo>
                    <a:pt x="189142" y="32793"/>
                    <a:pt x="189142" y="32793"/>
                    <a:pt x="187822" y="32793"/>
                  </a:cubicBezTo>
                  <a:lnTo>
                    <a:pt x="189915" y="31750"/>
                  </a:lnTo>
                  <a:lnTo>
                    <a:pt x="190463" y="31477"/>
                  </a:lnTo>
                  <a:cubicBezTo>
                    <a:pt x="183861" y="30162"/>
                    <a:pt x="177259" y="30162"/>
                    <a:pt x="169336" y="30162"/>
                  </a:cubicBezTo>
                  <a:close/>
                  <a:moveTo>
                    <a:pt x="169069" y="0"/>
                  </a:moveTo>
                  <a:cubicBezTo>
                    <a:pt x="262443" y="0"/>
                    <a:pt x="338138" y="75339"/>
                    <a:pt x="338138" y="168275"/>
                  </a:cubicBezTo>
                  <a:cubicBezTo>
                    <a:pt x="338138" y="261211"/>
                    <a:pt x="262443" y="336550"/>
                    <a:pt x="169069" y="336550"/>
                  </a:cubicBezTo>
                  <a:cubicBezTo>
                    <a:pt x="75695" y="336550"/>
                    <a:pt x="0" y="261211"/>
                    <a:pt x="0" y="168275"/>
                  </a:cubicBezTo>
                  <a:cubicBezTo>
                    <a:pt x="0" y="75339"/>
                    <a:pt x="75695" y="0"/>
                    <a:pt x="169069"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18" name="矩形 17"/>
            <p:cNvSpPr/>
            <p:nvPr/>
          </p:nvSpPr>
          <p:spPr>
            <a:xfrm>
              <a:off x="8038700" y="2068563"/>
              <a:ext cx="3434163" cy="338554"/>
            </a:xfrm>
            <a:prstGeom prst="rect">
              <a:avLst/>
            </a:prstGeom>
          </p:spPr>
          <p:txBody>
            <a:bodyPr wrap="none">
              <a:normAutofit/>
            </a:bodyPr>
            <a:lstStyle/>
            <a:p>
              <a:pPr algn="just">
                <a:buClr>
                  <a:schemeClr val="tx1">
                    <a:lumMod val="50000"/>
                    <a:lumOff val="50000"/>
                  </a:schemeClr>
                </a:buClr>
              </a:pPr>
              <a:r>
                <a:rPr lang="zh-CN" altLang="en-US" sz="1600" b="1" noProof="1"/>
                <a:t>输入标题文本</a:t>
              </a:r>
            </a:p>
          </p:txBody>
        </p:sp>
      </p:grpSp>
      <p:grpSp>
        <p:nvGrpSpPr>
          <p:cNvPr id="41" name="千图PPT彼岸天：ID 8661124库_组合 40"/>
          <p:cNvGrpSpPr/>
          <p:nvPr>
            <p:custDataLst>
              <p:tags r:id="rId4"/>
            </p:custDataLst>
          </p:nvPr>
        </p:nvGrpSpPr>
        <p:grpSpPr>
          <a:xfrm>
            <a:off x="6363399" y="3932087"/>
            <a:ext cx="5109464" cy="1176402"/>
            <a:chOff x="6363399" y="3932087"/>
            <a:chExt cx="5109464" cy="1176402"/>
          </a:xfrm>
        </p:grpSpPr>
        <p:grpSp>
          <p:nvGrpSpPr>
            <p:cNvPr id="10" name="组合 9"/>
            <p:cNvGrpSpPr/>
            <p:nvPr/>
          </p:nvGrpSpPr>
          <p:grpSpPr>
            <a:xfrm>
              <a:off x="6363399" y="4012930"/>
              <a:ext cx="1570726" cy="1095559"/>
              <a:chOff x="6363399" y="4012930"/>
              <a:chExt cx="1570726" cy="1095559"/>
            </a:xfrm>
          </p:grpSpPr>
          <p:cxnSp>
            <p:nvCxnSpPr>
              <p:cNvPr id="20" name="直接连接符 19"/>
              <p:cNvCxnSpPr/>
              <p:nvPr/>
            </p:nvCxnSpPr>
            <p:spPr>
              <a:xfrm>
                <a:off x="6721275" y="4561516"/>
                <a:ext cx="1212850"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1" name="直接连接符 20"/>
              <p:cNvCxnSpPr/>
              <p:nvPr/>
            </p:nvCxnSpPr>
            <p:spPr>
              <a:xfrm>
                <a:off x="7934125" y="4064222"/>
                <a:ext cx="0" cy="994588"/>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nvGrpSpPr>
              <p:cNvPr id="22" name="组合 21"/>
              <p:cNvGrpSpPr/>
              <p:nvPr/>
            </p:nvGrpSpPr>
            <p:grpSpPr>
              <a:xfrm>
                <a:off x="6363399" y="4012930"/>
                <a:ext cx="1137039" cy="1095559"/>
                <a:chOff x="785422" y="1990454"/>
                <a:chExt cx="1250743" cy="1205114"/>
              </a:xfrm>
            </p:grpSpPr>
            <p:sp>
              <p:nvSpPr>
                <p:cNvPr id="23" name="椭圆 22"/>
                <p:cNvSpPr/>
                <p:nvPr/>
              </p:nvSpPr>
              <p:spPr>
                <a:xfrm rot="5400000">
                  <a:off x="785422" y="1990454"/>
                  <a:ext cx="1205114" cy="1205114"/>
                </a:xfrm>
                <a:prstGeom prst="ellipse">
                  <a:avLst/>
                </a:prstGeom>
                <a:solidFill>
                  <a:schemeClr val="bg1">
                    <a:lumMod val="65000"/>
                    <a:alpha val="40000"/>
                  </a:schemeClr>
                </a:solidFill>
                <a:ln>
                  <a:noFill/>
                </a:ln>
              </p:spPr>
              <p:txBody>
                <a:bodyPr anchor="ctr"/>
                <a:lstStyle/>
                <a:p>
                  <a:pPr algn="ctr"/>
                  <a:endParaRPr/>
                </a:p>
              </p:txBody>
            </p:sp>
            <p:sp>
              <p:nvSpPr>
                <p:cNvPr id="24" name="任意多边形 27"/>
                <p:cNvSpPr/>
                <p:nvPr/>
              </p:nvSpPr>
              <p:spPr>
                <a:xfrm rot="5400000">
                  <a:off x="955207" y="2018873"/>
                  <a:ext cx="1013641" cy="1148274"/>
                </a:xfrm>
                <a:custGeom>
                  <a:avLst/>
                  <a:gdLst>
                    <a:gd name="connsiteX0" fmla="*/ 0 w 1115005"/>
                    <a:gd name="connsiteY0" fmla="*/ 705599 h 1263101"/>
                    <a:gd name="connsiteX1" fmla="*/ 445146 w 1115005"/>
                    <a:gd name="connsiteY1" fmla="*/ 159423 h 1263101"/>
                    <a:gd name="connsiteX2" fmla="*/ 466271 w 1115005"/>
                    <a:gd name="connsiteY2" fmla="*/ 157293 h 1263101"/>
                    <a:gd name="connsiteX3" fmla="*/ 557501 w 1115005"/>
                    <a:gd name="connsiteY3" fmla="*/ 0 h 1263101"/>
                    <a:gd name="connsiteX4" fmla="*/ 648732 w 1115005"/>
                    <a:gd name="connsiteY4" fmla="*/ 157293 h 1263101"/>
                    <a:gd name="connsiteX5" fmla="*/ 669859 w 1115005"/>
                    <a:gd name="connsiteY5" fmla="*/ 159423 h 1263101"/>
                    <a:gd name="connsiteX6" fmla="*/ 1115005 w 1115005"/>
                    <a:gd name="connsiteY6" fmla="*/ 705599 h 1263101"/>
                    <a:gd name="connsiteX7" fmla="*/ 557503 w 1115005"/>
                    <a:gd name="connsiteY7" fmla="*/ 1263101 h 1263101"/>
                    <a:gd name="connsiteX8" fmla="*/ 0 w 1115005"/>
                    <a:gd name="connsiteY8" fmla="*/ 705599 h 12631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15005" h="1263101">
                      <a:moveTo>
                        <a:pt x="0" y="705599"/>
                      </a:moveTo>
                      <a:cubicBezTo>
                        <a:pt x="0" y="436186"/>
                        <a:pt x="191102" y="211408"/>
                        <a:pt x="445146" y="159423"/>
                      </a:cubicBezTo>
                      <a:lnTo>
                        <a:pt x="466271" y="157293"/>
                      </a:lnTo>
                      <a:lnTo>
                        <a:pt x="557501" y="0"/>
                      </a:lnTo>
                      <a:lnTo>
                        <a:pt x="648732" y="157293"/>
                      </a:lnTo>
                      <a:lnTo>
                        <a:pt x="669859" y="159423"/>
                      </a:lnTo>
                      <a:cubicBezTo>
                        <a:pt x="923903" y="211408"/>
                        <a:pt x="1115005" y="436186"/>
                        <a:pt x="1115005" y="705599"/>
                      </a:cubicBezTo>
                      <a:cubicBezTo>
                        <a:pt x="1115005" y="1013499"/>
                        <a:pt x="865403" y="1263101"/>
                        <a:pt x="557503" y="1263101"/>
                      </a:cubicBezTo>
                      <a:cubicBezTo>
                        <a:pt x="249603" y="1263101"/>
                        <a:pt x="0" y="1013499"/>
                        <a:pt x="0" y="705599"/>
                      </a:cubicBezTo>
                      <a:close/>
                    </a:path>
                  </a:pathLst>
                </a:custGeom>
                <a:solidFill>
                  <a:schemeClr val="tx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grpSp>
        </p:grpSp>
        <p:sp>
          <p:nvSpPr>
            <p:cNvPr id="11" name="矩形 10"/>
            <p:cNvSpPr/>
            <p:nvPr/>
          </p:nvSpPr>
          <p:spPr>
            <a:xfrm>
              <a:off x="8038700" y="4349830"/>
              <a:ext cx="3434163" cy="582654"/>
            </a:xfrm>
            <a:prstGeom prst="rect">
              <a:avLst/>
            </a:prstGeom>
          </p:spPr>
          <p:txBody>
            <a:bodyPr wrap="square">
              <a:normAutofit lnSpcReduction="10000"/>
            </a:bodyPr>
            <a:lstStyle/>
            <a:p>
              <a:pPr>
                <a:lnSpc>
                  <a:spcPct val="150000"/>
                </a:lnSpc>
                <a:buClr>
                  <a:schemeClr val="tx1">
                    <a:lumMod val="50000"/>
                    <a:lumOff val="50000"/>
                  </a:schemeClr>
                </a:buClr>
              </a:pPr>
              <a:r>
                <a:rPr lang="zh-CN" altLang="en-US" sz="1100" noProof="1" smtClean="0"/>
                <a:t>点击此处更换文本点击此处更换文本点击此处更换文本点击此处更换文本</a:t>
              </a:r>
              <a:endParaRPr sz="1100" noProof="1"/>
            </a:p>
          </p:txBody>
        </p:sp>
        <p:sp>
          <p:nvSpPr>
            <p:cNvPr id="15" name="任意多边形 45"/>
            <p:cNvSpPr/>
            <p:nvPr/>
          </p:nvSpPr>
          <p:spPr>
            <a:xfrm>
              <a:off x="6717426" y="4349830"/>
              <a:ext cx="423746" cy="421756"/>
            </a:xfrm>
            <a:custGeom>
              <a:avLst/>
              <a:gdLst>
                <a:gd name="connsiteX0" fmla="*/ 256117 w 338138"/>
                <a:gd name="connsiteY0" fmla="*/ 200025 h 336550"/>
                <a:gd name="connsiteX1" fmla="*/ 257440 w 338138"/>
                <a:gd name="connsiteY1" fmla="*/ 201324 h 336550"/>
                <a:gd name="connsiteX2" fmla="*/ 258763 w 338138"/>
                <a:gd name="connsiteY2" fmla="*/ 202623 h 336550"/>
                <a:gd name="connsiteX3" fmla="*/ 258763 w 338138"/>
                <a:gd name="connsiteY3" fmla="*/ 203922 h 336550"/>
                <a:gd name="connsiteX4" fmla="*/ 258763 w 338138"/>
                <a:gd name="connsiteY4" fmla="*/ 205221 h 336550"/>
                <a:gd name="connsiteX5" fmla="*/ 258763 w 338138"/>
                <a:gd name="connsiteY5" fmla="*/ 206520 h 336550"/>
                <a:gd name="connsiteX6" fmla="*/ 257440 w 338138"/>
                <a:gd name="connsiteY6" fmla="*/ 207819 h 336550"/>
                <a:gd name="connsiteX7" fmla="*/ 254794 w 338138"/>
                <a:gd name="connsiteY7" fmla="*/ 216911 h 336550"/>
                <a:gd name="connsiteX8" fmla="*/ 246857 w 338138"/>
                <a:gd name="connsiteY8" fmla="*/ 233796 h 336550"/>
                <a:gd name="connsiteX9" fmla="*/ 245534 w 338138"/>
                <a:gd name="connsiteY9" fmla="*/ 240290 h 336550"/>
                <a:gd name="connsiteX10" fmla="*/ 241565 w 338138"/>
                <a:gd name="connsiteY10" fmla="*/ 242888 h 336550"/>
                <a:gd name="connsiteX11" fmla="*/ 237596 w 338138"/>
                <a:gd name="connsiteY11" fmla="*/ 241589 h 336550"/>
                <a:gd name="connsiteX12" fmla="*/ 236273 w 338138"/>
                <a:gd name="connsiteY12" fmla="*/ 238992 h 336550"/>
                <a:gd name="connsiteX13" fmla="*/ 234950 w 338138"/>
                <a:gd name="connsiteY13" fmla="*/ 237693 h 336550"/>
                <a:gd name="connsiteX14" fmla="*/ 236273 w 338138"/>
                <a:gd name="connsiteY14" fmla="*/ 235095 h 336550"/>
                <a:gd name="connsiteX15" fmla="*/ 236273 w 338138"/>
                <a:gd name="connsiteY15" fmla="*/ 233796 h 336550"/>
                <a:gd name="connsiteX16" fmla="*/ 238919 w 338138"/>
                <a:gd name="connsiteY16" fmla="*/ 226003 h 336550"/>
                <a:gd name="connsiteX17" fmla="*/ 238919 w 338138"/>
                <a:gd name="connsiteY17" fmla="*/ 218210 h 336550"/>
                <a:gd name="connsiteX18" fmla="*/ 238919 w 338138"/>
                <a:gd name="connsiteY18" fmla="*/ 216911 h 336550"/>
                <a:gd name="connsiteX19" fmla="*/ 240242 w 338138"/>
                <a:gd name="connsiteY19" fmla="*/ 215612 h 336550"/>
                <a:gd name="connsiteX20" fmla="*/ 240242 w 338138"/>
                <a:gd name="connsiteY20" fmla="*/ 214313 h 336550"/>
                <a:gd name="connsiteX21" fmla="*/ 246857 w 338138"/>
                <a:gd name="connsiteY21" fmla="*/ 210416 h 336550"/>
                <a:gd name="connsiteX22" fmla="*/ 253471 w 338138"/>
                <a:gd name="connsiteY22" fmla="*/ 202623 h 336550"/>
                <a:gd name="connsiteX23" fmla="*/ 253471 w 338138"/>
                <a:gd name="connsiteY23" fmla="*/ 201324 h 336550"/>
                <a:gd name="connsiteX24" fmla="*/ 256117 w 338138"/>
                <a:gd name="connsiteY24" fmla="*/ 200025 h 336550"/>
                <a:gd name="connsiteX25" fmla="*/ 300038 w 338138"/>
                <a:gd name="connsiteY25" fmla="*/ 171450 h 336550"/>
                <a:gd name="connsiteX26" fmla="*/ 301625 w 338138"/>
                <a:gd name="connsiteY26" fmla="*/ 171450 h 336550"/>
                <a:gd name="connsiteX27" fmla="*/ 298450 w 338138"/>
                <a:gd name="connsiteY27" fmla="*/ 176213 h 336550"/>
                <a:gd name="connsiteX28" fmla="*/ 296863 w 338138"/>
                <a:gd name="connsiteY28" fmla="*/ 177800 h 336550"/>
                <a:gd name="connsiteX29" fmla="*/ 295275 w 338138"/>
                <a:gd name="connsiteY29" fmla="*/ 177800 h 336550"/>
                <a:gd name="connsiteX30" fmla="*/ 295275 w 338138"/>
                <a:gd name="connsiteY30" fmla="*/ 176213 h 336550"/>
                <a:gd name="connsiteX31" fmla="*/ 296863 w 338138"/>
                <a:gd name="connsiteY31" fmla="*/ 174625 h 336550"/>
                <a:gd name="connsiteX32" fmla="*/ 298450 w 338138"/>
                <a:gd name="connsiteY32" fmla="*/ 173038 h 336550"/>
                <a:gd name="connsiteX33" fmla="*/ 293688 w 338138"/>
                <a:gd name="connsiteY33" fmla="*/ 171450 h 336550"/>
                <a:gd name="connsiteX34" fmla="*/ 296863 w 338138"/>
                <a:gd name="connsiteY34" fmla="*/ 171450 h 336550"/>
                <a:gd name="connsiteX35" fmla="*/ 293688 w 338138"/>
                <a:gd name="connsiteY35" fmla="*/ 174625 h 336550"/>
                <a:gd name="connsiteX36" fmla="*/ 292100 w 338138"/>
                <a:gd name="connsiteY36" fmla="*/ 174625 h 336550"/>
                <a:gd name="connsiteX37" fmla="*/ 292100 w 338138"/>
                <a:gd name="connsiteY37" fmla="*/ 173038 h 336550"/>
                <a:gd name="connsiteX38" fmla="*/ 303946 w 338138"/>
                <a:gd name="connsiteY38" fmla="*/ 169998 h 336550"/>
                <a:gd name="connsiteX39" fmla="*/ 303457 w 338138"/>
                <a:gd name="connsiteY39" fmla="*/ 173083 h 336550"/>
                <a:gd name="connsiteX40" fmla="*/ 303213 w 338138"/>
                <a:gd name="connsiteY40" fmla="*/ 174625 h 336550"/>
                <a:gd name="connsiteX41" fmla="*/ 303213 w 338138"/>
                <a:gd name="connsiteY41" fmla="*/ 173288 h 336550"/>
                <a:gd name="connsiteX42" fmla="*/ 303213 w 338138"/>
                <a:gd name="connsiteY42" fmla="*/ 171952 h 336550"/>
                <a:gd name="connsiteX43" fmla="*/ 303213 w 338138"/>
                <a:gd name="connsiteY43" fmla="*/ 170615 h 336550"/>
                <a:gd name="connsiteX44" fmla="*/ 288926 w 338138"/>
                <a:gd name="connsiteY44" fmla="*/ 169862 h 336550"/>
                <a:gd name="connsiteX45" fmla="*/ 290513 w 338138"/>
                <a:gd name="connsiteY45" fmla="*/ 169862 h 336550"/>
                <a:gd name="connsiteX46" fmla="*/ 293688 w 338138"/>
                <a:gd name="connsiteY46" fmla="*/ 169862 h 336550"/>
                <a:gd name="connsiteX47" fmla="*/ 293688 w 338138"/>
                <a:gd name="connsiteY47" fmla="*/ 170656 h 336550"/>
                <a:gd name="connsiteX48" fmla="*/ 292101 w 338138"/>
                <a:gd name="connsiteY48" fmla="*/ 171450 h 336550"/>
                <a:gd name="connsiteX49" fmla="*/ 290513 w 338138"/>
                <a:gd name="connsiteY49" fmla="*/ 171450 h 336550"/>
                <a:gd name="connsiteX50" fmla="*/ 288926 w 338138"/>
                <a:gd name="connsiteY50" fmla="*/ 171450 h 336550"/>
                <a:gd name="connsiteX51" fmla="*/ 287338 w 338138"/>
                <a:gd name="connsiteY51" fmla="*/ 170656 h 336550"/>
                <a:gd name="connsiteX52" fmla="*/ 288926 w 338138"/>
                <a:gd name="connsiteY52" fmla="*/ 169862 h 336550"/>
                <a:gd name="connsiteX53" fmla="*/ 304800 w 338138"/>
                <a:gd name="connsiteY53" fmla="*/ 164600 h 336550"/>
                <a:gd name="connsiteX54" fmla="*/ 304800 w 338138"/>
                <a:gd name="connsiteY54" fmla="*/ 165267 h 336550"/>
                <a:gd name="connsiteX55" fmla="*/ 304800 w 338138"/>
                <a:gd name="connsiteY55" fmla="*/ 166604 h 336550"/>
                <a:gd name="connsiteX56" fmla="*/ 304800 w 338138"/>
                <a:gd name="connsiteY56" fmla="*/ 167941 h 336550"/>
                <a:gd name="connsiteX57" fmla="*/ 304800 w 338138"/>
                <a:gd name="connsiteY57" fmla="*/ 169278 h 336550"/>
                <a:gd name="connsiteX58" fmla="*/ 303946 w 338138"/>
                <a:gd name="connsiteY58" fmla="*/ 169998 h 336550"/>
                <a:gd name="connsiteX59" fmla="*/ 301626 w 338138"/>
                <a:gd name="connsiteY59" fmla="*/ 149225 h 336550"/>
                <a:gd name="connsiteX60" fmla="*/ 303213 w 338138"/>
                <a:gd name="connsiteY60" fmla="*/ 149225 h 336550"/>
                <a:gd name="connsiteX61" fmla="*/ 304800 w 338138"/>
                <a:gd name="connsiteY61" fmla="*/ 150562 h 336550"/>
                <a:gd name="connsiteX62" fmla="*/ 304800 w 338138"/>
                <a:gd name="connsiteY62" fmla="*/ 151899 h 336550"/>
                <a:gd name="connsiteX63" fmla="*/ 304800 w 338138"/>
                <a:gd name="connsiteY63" fmla="*/ 154573 h 336550"/>
                <a:gd name="connsiteX64" fmla="*/ 305656 w 338138"/>
                <a:gd name="connsiteY64" fmla="*/ 153133 h 336550"/>
                <a:gd name="connsiteX65" fmla="*/ 306128 w 338138"/>
                <a:gd name="connsiteY65" fmla="*/ 156215 h 336550"/>
                <a:gd name="connsiteX66" fmla="*/ 304800 w 338138"/>
                <a:gd name="connsiteY66" fmla="*/ 164600 h 336550"/>
                <a:gd name="connsiteX67" fmla="*/ 304800 w 338138"/>
                <a:gd name="connsiteY67" fmla="*/ 162594 h 336550"/>
                <a:gd name="connsiteX68" fmla="*/ 304800 w 338138"/>
                <a:gd name="connsiteY68" fmla="*/ 161257 h 336550"/>
                <a:gd name="connsiteX69" fmla="*/ 304800 w 338138"/>
                <a:gd name="connsiteY69" fmla="*/ 159920 h 336550"/>
                <a:gd name="connsiteX70" fmla="*/ 304800 w 338138"/>
                <a:gd name="connsiteY70" fmla="*/ 158583 h 336550"/>
                <a:gd name="connsiteX71" fmla="*/ 303213 w 338138"/>
                <a:gd name="connsiteY71" fmla="*/ 158583 h 336550"/>
                <a:gd name="connsiteX72" fmla="*/ 303213 w 338138"/>
                <a:gd name="connsiteY72" fmla="*/ 157246 h 336550"/>
                <a:gd name="connsiteX73" fmla="*/ 303213 w 338138"/>
                <a:gd name="connsiteY73" fmla="*/ 155909 h 336550"/>
                <a:gd name="connsiteX74" fmla="*/ 303213 w 338138"/>
                <a:gd name="connsiteY74" fmla="*/ 154573 h 336550"/>
                <a:gd name="connsiteX75" fmla="*/ 301625 w 338138"/>
                <a:gd name="connsiteY75" fmla="*/ 154573 h 336550"/>
                <a:gd name="connsiteX76" fmla="*/ 301625 w 338138"/>
                <a:gd name="connsiteY76" fmla="*/ 153236 h 336550"/>
                <a:gd name="connsiteX77" fmla="*/ 301625 w 338138"/>
                <a:gd name="connsiteY77" fmla="*/ 151899 h 336550"/>
                <a:gd name="connsiteX78" fmla="*/ 301625 w 338138"/>
                <a:gd name="connsiteY78" fmla="*/ 150812 h 336550"/>
                <a:gd name="connsiteX79" fmla="*/ 301626 w 338138"/>
                <a:gd name="connsiteY79" fmla="*/ 150813 h 336550"/>
                <a:gd name="connsiteX80" fmla="*/ 301626 w 338138"/>
                <a:gd name="connsiteY80" fmla="*/ 149226 h 336550"/>
                <a:gd name="connsiteX81" fmla="*/ 298450 w 338138"/>
                <a:gd name="connsiteY81" fmla="*/ 147637 h 336550"/>
                <a:gd name="connsiteX82" fmla="*/ 298450 w 338138"/>
                <a:gd name="connsiteY82" fmla="*/ 148907 h 336550"/>
                <a:gd name="connsiteX83" fmla="*/ 298450 w 338138"/>
                <a:gd name="connsiteY83" fmla="*/ 150177 h 336550"/>
                <a:gd name="connsiteX84" fmla="*/ 297180 w 338138"/>
                <a:gd name="connsiteY84" fmla="*/ 150177 h 336550"/>
                <a:gd name="connsiteX85" fmla="*/ 295910 w 338138"/>
                <a:gd name="connsiteY85" fmla="*/ 150177 h 336550"/>
                <a:gd name="connsiteX86" fmla="*/ 294640 w 338138"/>
                <a:gd name="connsiteY86" fmla="*/ 150177 h 336550"/>
                <a:gd name="connsiteX87" fmla="*/ 294640 w 338138"/>
                <a:gd name="connsiteY87" fmla="*/ 152717 h 336550"/>
                <a:gd name="connsiteX88" fmla="*/ 294640 w 338138"/>
                <a:gd name="connsiteY88" fmla="*/ 153987 h 336550"/>
                <a:gd name="connsiteX89" fmla="*/ 295910 w 338138"/>
                <a:gd name="connsiteY89" fmla="*/ 155257 h 336550"/>
                <a:gd name="connsiteX90" fmla="*/ 295910 w 338138"/>
                <a:gd name="connsiteY90" fmla="*/ 153987 h 336550"/>
                <a:gd name="connsiteX91" fmla="*/ 297180 w 338138"/>
                <a:gd name="connsiteY91" fmla="*/ 152717 h 336550"/>
                <a:gd name="connsiteX92" fmla="*/ 297180 w 338138"/>
                <a:gd name="connsiteY92" fmla="*/ 153987 h 336550"/>
                <a:gd name="connsiteX93" fmla="*/ 295910 w 338138"/>
                <a:gd name="connsiteY93" fmla="*/ 156527 h 336550"/>
                <a:gd name="connsiteX94" fmla="*/ 295910 w 338138"/>
                <a:gd name="connsiteY94" fmla="*/ 157797 h 336550"/>
                <a:gd name="connsiteX95" fmla="*/ 297180 w 338138"/>
                <a:gd name="connsiteY95" fmla="*/ 160337 h 336550"/>
                <a:gd name="connsiteX96" fmla="*/ 297180 w 338138"/>
                <a:gd name="connsiteY96" fmla="*/ 162877 h 336550"/>
                <a:gd name="connsiteX97" fmla="*/ 295910 w 338138"/>
                <a:gd name="connsiteY97" fmla="*/ 164147 h 336550"/>
                <a:gd name="connsiteX98" fmla="*/ 294640 w 338138"/>
                <a:gd name="connsiteY98" fmla="*/ 162877 h 336550"/>
                <a:gd name="connsiteX99" fmla="*/ 294640 w 338138"/>
                <a:gd name="connsiteY99" fmla="*/ 165417 h 336550"/>
                <a:gd name="connsiteX100" fmla="*/ 293370 w 338138"/>
                <a:gd name="connsiteY100" fmla="*/ 166687 h 336550"/>
                <a:gd name="connsiteX101" fmla="*/ 293370 w 338138"/>
                <a:gd name="connsiteY101" fmla="*/ 165417 h 336550"/>
                <a:gd name="connsiteX102" fmla="*/ 293370 w 338138"/>
                <a:gd name="connsiteY102" fmla="*/ 162877 h 336550"/>
                <a:gd name="connsiteX103" fmla="*/ 293370 w 338138"/>
                <a:gd name="connsiteY103" fmla="*/ 161607 h 336550"/>
                <a:gd name="connsiteX104" fmla="*/ 292100 w 338138"/>
                <a:gd name="connsiteY104" fmla="*/ 159067 h 336550"/>
                <a:gd name="connsiteX105" fmla="*/ 293370 w 338138"/>
                <a:gd name="connsiteY105" fmla="*/ 157797 h 336550"/>
                <a:gd name="connsiteX106" fmla="*/ 293370 w 338138"/>
                <a:gd name="connsiteY106" fmla="*/ 155257 h 336550"/>
                <a:gd name="connsiteX107" fmla="*/ 293370 w 338138"/>
                <a:gd name="connsiteY107" fmla="*/ 153987 h 336550"/>
                <a:gd name="connsiteX108" fmla="*/ 293370 w 338138"/>
                <a:gd name="connsiteY108" fmla="*/ 151447 h 336550"/>
                <a:gd name="connsiteX109" fmla="*/ 293370 w 338138"/>
                <a:gd name="connsiteY109" fmla="*/ 148907 h 336550"/>
                <a:gd name="connsiteX110" fmla="*/ 294640 w 338138"/>
                <a:gd name="connsiteY110" fmla="*/ 148907 h 336550"/>
                <a:gd name="connsiteX111" fmla="*/ 298450 w 338138"/>
                <a:gd name="connsiteY111" fmla="*/ 147637 h 336550"/>
                <a:gd name="connsiteX112" fmla="*/ 300038 w 338138"/>
                <a:gd name="connsiteY112" fmla="*/ 139700 h 336550"/>
                <a:gd name="connsiteX113" fmla="*/ 301626 w 338138"/>
                <a:gd name="connsiteY113" fmla="*/ 139700 h 336550"/>
                <a:gd name="connsiteX114" fmla="*/ 301626 w 338138"/>
                <a:gd name="connsiteY114" fmla="*/ 141288 h 336550"/>
                <a:gd name="connsiteX115" fmla="*/ 301626 w 338138"/>
                <a:gd name="connsiteY115" fmla="*/ 142875 h 336550"/>
                <a:gd name="connsiteX116" fmla="*/ 301626 w 338138"/>
                <a:gd name="connsiteY116" fmla="*/ 146051 h 336550"/>
                <a:gd name="connsiteX117" fmla="*/ 301626 w 338138"/>
                <a:gd name="connsiteY117" fmla="*/ 147638 h 336550"/>
                <a:gd name="connsiteX118" fmla="*/ 301626 w 338138"/>
                <a:gd name="connsiteY118" fmla="*/ 149225 h 336550"/>
                <a:gd name="connsiteX119" fmla="*/ 301625 w 338138"/>
                <a:gd name="connsiteY119" fmla="*/ 149225 h 336550"/>
                <a:gd name="connsiteX120" fmla="*/ 301625 w 338138"/>
                <a:gd name="connsiteY120" fmla="*/ 150562 h 336550"/>
                <a:gd name="connsiteX121" fmla="*/ 301625 w 338138"/>
                <a:gd name="connsiteY121" fmla="*/ 150812 h 336550"/>
                <a:gd name="connsiteX122" fmla="*/ 300038 w 338138"/>
                <a:gd name="connsiteY122" fmla="*/ 149226 h 336550"/>
                <a:gd name="connsiteX123" fmla="*/ 300038 w 338138"/>
                <a:gd name="connsiteY123" fmla="*/ 147638 h 336550"/>
                <a:gd name="connsiteX124" fmla="*/ 300038 w 338138"/>
                <a:gd name="connsiteY124" fmla="*/ 144463 h 336550"/>
                <a:gd name="connsiteX125" fmla="*/ 300038 w 338138"/>
                <a:gd name="connsiteY125" fmla="*/ 141288 h 336550"/>
                <a:gd name="connsiteX126" fmla="*/ 287338 w 338138"/>
                <a:gd name="connsiteY126" fmla="*/ 131762 h 336550"/>
                <a:gd name="connsiteX127" fmla="*/ 292101 w 338138"/>
                <a:gd name="connsiteY127" fmla="*/ 134484 h 336550"/>
                <a:gd name="connsiteX128" fmla="*/ 292101 w 338138"/>
                <a:gd name="connsiteY128" fmla="*/ 135844 h 336550"/>
                <a:gd name="connsiteX129" fmla="*/ 290513 w 338138"/>
                <a:gd name="connsiteY129" fmla="*/ 138566 h 336550"/>
                <a:gd name="connsiteX130" fmla="*/ 290513 w 338138"/>
                <a:gd name="connsiteY130" fmla="*/ 139927 h 336550"/>
                <a:gd name="connsiteX131" fmla="*/ 290513 w 338138"/>
                <a:gd name="connsiteY131" fmla="*/ 142648 h 336550"/>
                <a:gd name="connsiteX132" fmla="*/ 292101 w 338138"/>
                <a:gd name="connsiteY132" fmla="*/ 144009 h 336550"/>
                <a:gd name="connsiteX133" fmla="*/ 293688 w 338138"/>
                <a:gd name="connsiteY133" fmla="*/ 145369 h 336550"/>
                <a:gd name="connsiteX134" fmla="*/ 292101 w 338138"/>
                <a:gd name="connsiteY134" fmla="*/ 146730 h 336550"/>
                <a:gd name="connsiteX135" fmla="*/ 292101 w 338138"/>
                <a:gd name="connsiteY135" fmla="*/ 148091 h 336550"/>
                <a:gd name="connsiteX136" fmla="*/ 290513 w 338138"/>
                <a:gd name="connsiteY136" fmla="*/ 150812 h 336550"/>
                <a:gd name="connsiteX137" fmla="*/ 290513 w 338138"/>
                <a:gd name="connsiteY137" fmla="*/ 152173 h 336550"/>
                <a:gd name="connsiteX138" fmla="*/ 290513 w 338138"/>
                <a:gd name="connsiteY138" fmla="*/ 153534 h 336550"/>
                <a:gd name="connsiteX139" fmla="*/ 290513 w 338138"/>
                <a:gd name="connsiteY139" fmla="*/ 154894 h 336550"/>
                <a:gd name="connsiteX140" fmla="*/ 290513 w 338138"/>
                <a:gd name="connsiteY140" fmla="*/ 157616 h 336550"/>
                <a:gd name="connsiteX141" fmla="*/ 288925 w 338138"/>
                <a:gd name="connsiteY141" fmla="*/ 160337 h 336550"/>
                <a:gd name="connsiteX142" fmla="*/ 287338 w 338138"/>
                <a:gd name="connsiteY142" fmla="*/ 160337 h 336550"/>
                <a:gd name="connsiteX143" fmla="*/ 285750 w 338138"/>
                <a:gd name="connsiteY143" fmla="*/ 137205 h 336550"/>
                <a:gd name="connsiteX144" fmla="*/ 285750 w 338138"/>
                <a:gd name="connsiteY144" fmla="*/ 135844 h 336550"/>
                <a:gd name="connsiteX145" fmla="*/ 285750 w 338138"/>
                <a:gd name="connsiteY145" fmla="*/ 133123 h 336550"/>
                <a:gd name="connsiteX146" fmla="*/ 287338 w 338138"/>
                <a:gd name="connsiteY146" fmla="*/ 131762 h 336550"/>
                <a:gd name="connsiteX147" fmla="*/ 296863 w 338138"/>
                <a:gd name="connsiteY147" fmla="*/ 123825 h 336550"/>
                <a:gd name="connsiteX148" fmla="*/ 298451 w 338138"/>
                <a:gd name="connsiteY148" fmla="*/ 127000 h 336550"/>
                <a:gd name="connsiteX149" fmla="*/ 300038 w 338138"/>
                <a:gd name="connsiteY149" fmla="*/ 130175 h 336550"/>
                <a:gd name="connsiteX150" fmla="*/ 298451 w 338138"/>
                <a:gd name="connsiteY150" fmla="*/ 130175 h 336550"/>
                <a:gd name="connsiteX151" fmla="*/ 298451 w 338138"/>
                <a:gd name="connsiteY151" fmla="*/ 133350 h 336550"/>
                <a:gd name="connsiteX152" fmla="*/ 296863 w 338138"/>
                <a:gd name="connsiteY152" fmla="*/ 131763 h 336550"/>
                <a:gd name="connsiteX153" fmla="*/ 296863 w 338138"/>
                <a:gd name="connsiteY153" fmla="*/ 130175 h 336550"/>
                <a:gd name="connsiteX154" fmla="*/ 295276 w 338138"/>
                <a:gd name="connsiteY154" fmla="*/ 128588 h 336550"/>
                <a:gd name="connsiteX155" fmla="*/ 293688 w 338138"/>
                <a:gd name="connsiteY155" fmla="*/ 130175 h 336550"/>
                <a:gd name="connsiteX156" fmla="*/ 293688 w 338138"/>
                <a:gd name="connsiteY156" fmla="*/ 128588 h 336550"/>
                <a:gd name="connsiteX157" fmla="*/ 293688 w 338138"/>
                <a:gd name="connsiteY157" fmla="*/ 125413 h 336550"/>
                <a:gd name="connsiteX158" fmla="*/ 296863 w 338138"/>
                <a:gd name="connsiteY158" fmla="*/ 125413 h 336550"/>
                <a:gd name="connsiteX159" fmla="*/ 292100 w 338138"/>
                <a:gd name="connsiteY159" fmla="*/ 117475 h 336550"/>
                <a:gd name="connsiteX160" fmla="*/ 293688 w 338138"/>
                <a:gd name="connsiteY160" fmla="*/ 117475 h 336550"/>
                <a:gd name="connsiteX161" fmla="*/ 293688 w 338138"/>
                <a:gd name="connsiteY161" fmla="*/ 119063 h 336550"/>
                <a:gd name="connsiteX162" fmla="*/ 293688 w 338138"/>
                <a:gd name="connsiteY162" fmla="*/ 120650 h 336550"/>
                <a:gd name="connsiteX163" fmla="*/ 285750 w 338138"/>
                <a:gd name="connsiteY163" fmla="*/ 101600 h 336550"/>
                <a:gd name="connsiteX164" fmla="*/ 287338 w 338138"/>
                <a:gd name="connsiteY164" fmla="*/ 101600 h 336550"/>
                <a:gd name="connsiteX165" fmla="*/ 287338 w 338138"/>
                <a:gd name="connsiteY165" fmla="*/ 104775 h 336550"/>
                <a:gd name="connsiteX166" fmla="*/ 288925 w 338138"/>
                <a:gd name="connsiteY166" fmla="*/ 107950 h 336550"/>
                <a:gd name="connsiteX167" fmla="*/ 290513 w 338138"/>
                <a:gd name="connsiteY167" fmla="*/ 109538 h 336550"/>
                <a:gd name="connsiteX168" fmla="*/ 292101 w 338138"/>
                <a:gd name="connsiteY168" fmla="*/ 111125 h 336550"/>
                <a:gd name="connsiteX169" fmla="*/ 293688 w 338138"/>
                <a:gd name="connsiteY169" fmla="*/ 111125 h 336550"/>
                <a:gd name="connsiteX170" fmla="*/ 293688 w 338138"/>
                <a:gd name="connsiteY170" fmla="*/ 114300 h 336550"/>
                <a:gd name="connsiteX171" fmla="*/ 293688 w 338138"/>
                <a:gd name="connsiteY171" fmla="*/ 115887 h 336550"/>
                <a:gd name="connsiteX172" fmla="*/ 295276 w 338138"/>
                <a:gd name="connsiteY172" fmla="*/ 117475 h 336550"/>
                <a:gd name="connsiteX173" fmla="*/ 295276 w 338138"/>
                <a:gd name="connsiteY173" fmla="*/ 119062 h 336550"/>
                <a:gd name="connsiteX174" fmla="*/ 295276 w 338138"/>
                <a:gd name="connsiteY174" fmla="*/ 120650 h 336550"/>
                <a:gd name="connsiteX175" fmla="*/ 295276 w 338138"/>
                <a:gd name="connsiteY175" fmla="*/ 122237 h 336550"/>
                <a:gd name="connsiteX176" fmla="*/ 293688 w 338138"/>
                <a:gd name="connsiteY176" fmla="*/ 117475 h 336550"/>
                <a:gd name="connsiteX177" fmla="*/ 293688 w 338138"/>
                <a:gd name="connsiteY177" fmla="*/ 115888 h 336550"/>
                <a:gd name="connsiteX178" fmla="*/ 292101 w 338138"/>
                <a:gd name="connsiteY178" fmla="*/ 114300 h 336550"/>
                <a:gd name="connsiteX179" fmla="*/ 290513 w 338138"/>
                <a:gd name="connsiteY179" fmla="*/ 114300 h 336550"/>
                <a:gd name="connsiteX180" fmla="*/ 290513 w 338138"/>
                <a:gd name="connsiteY180" fmla="*/ 115888 h 336550"/>
                <a:gd name="connsiteX181" fmla="*/ 290513 w 338138"/>
                <a:gd name="connsiteY181" fmla="*/ 117475 h 336550"/>
                <a:gd name="connsiteX182" fmla="*/ 288925 w 338138"/>
                <a:gd name="connsiteY182" fmla="*/ 117475 h 336550"/>
                <a:gd name="connsiteX183" fmla="*/ 288925 w 338138"/>
                <a:gd name="connsiteY183" fmla="*/ 115888 h 336550"/>
                <a:gd name="connsiteX184" fmla="*/ 288925 w 338138"/>
                <a:gd name="connsiteY184" fmla="*/ 112713 h 336550"/>
                <a:gd name="connsiteX185" fmla="*/ 287338 w 338138"/>
                <a:gd name="connsiteY185" fmla="*/ 109538 h 336550"/>
                <a:gd name="connsiteX186" fmla="*/ 285750 w 338138"/>
                <a:gd name="connsiteY186" fmla="*/ 107950 h 336550"/>
                <a:gd name="connsiteX187" fmla="*/ 285750 w 338138"/>
                <a:gd name="connsiteY187" fmla="*/ 106363 h 336550"/>
                <a:gd name="connsiteX188" fmla="*/ 285750 w 338138"/>
                <a:gd name="connsiteY188" fmla="*/ 103188 h 336550"/>
                <a:gd name="connsiteX189" fmla="*/ 203200 w 338138"/>
                <a:gd name="connsiteY189" fmla="*/ 85725 h 336550"/>
                <a:gd name="connsiteX190" fmla="*/ 207963 w 338138"/>
                <a:gd name="connsiteY190" fmla="*/ 85725 h 336550"/>
                <a:gd name="connsiteX191" fmla="*/ 204391 w 338138"/>
                <a:gd name="connsiteY191" fmla="*/ 87842 h 336550"/>
                <a:gd name="connsiteX192" fmla="*/ 203200 w 338138"/>
                <a:gd name="connsiteY192" fmla="*/ 87842 h 336550"/>
                <a:gd name="connsiteX193" fmla="*/ 203200 w 338138"/>
                <a:gd name="connsiteY193" fmla="*/ 85725 h 336550"/>
                <a:gd name="connsiteX194" fmla="*/ 188913 w 338138"/>
                <a:gd name="connsiteY194" fmla="*/ 83476 h 336550"/>
                <a:gd name="connsiteX195" fmla="*/ 192088 w 338138"/>
                <a:gd name="connsiteY195" fmla="*/ 84667 h 336550"/>
                <a:gd name="connsiteX196" fmla="*/ 190501 w 338138"/>
                <a:gd name="connsiteY196" fmla="*/ 85725 h 336550"/>
                <a:gd name="connsiteX197" fmla="*/ 185738 w 338138"/>
                <a:gd name="connsiteY197" fmla="*/ 84667 h 336550"/>
                <a:gd name="connsiteX198" fmla="*/ 188913 w 338138"/>
                <a:gd name="connsiteY198" fmla="*/ 83476 h 336550"/>
                <a:gd name="connsiteX199" fmla="*/ 161925 w 338138"/>
                <a:gd name="connsiteY199" fmla="*/ 77787 h 336550"/>
                <a:gd name="connsiteX200" fmla="*/ 163248 w 338138"/>
                <a:gd name="connsiteY200" fmla="*/ 77787 h 336550"/>
                <a:gd name="connsiteX201" fmla="*/ 168540 w 338138"/>
                <a:gd name="connsiteY201" fmla="*/ 82550 h 336550"/>
                <a:gd name="connsiteX202" fmla="*/ 167217 w 338138"/>
                <a:gd name="connsiteY202" fmla="*/ 82550 h 336550"/>
                <a:gd name="connsiteX203" fmla="*/ 167217 w 338138"/>
                <a:gd name="connsiteY203" fmla="*/ 81359 h 336550"/>
                <a:gd name="connsiteX204" fmla="*/ 161925 w 338138"/>
                <a:gd name="connsiteY204" fmla="*/ 78978 h 336550"/>
                <a:gd name="connsiteX205" fmla="*/ 161925 w 338138"/>
                <a:gd name="connsiteY205" fmla="*/ 77787 h 336550"/>
                <a:gd name="connsiteX206" fmla="*/ 158751 w 338138"/>
                <a:gd name="connsiteY206" fmla="*/ 73554 h 336550"/>
                <a:gd name="connsiteX207" fmla="*/ 155575 w 338138"/>
                <a:gd name="connsiteY207" fmla="*/ 77787 h 336550"/>
                <a:gd name="connsiteX208" fmla="*/ 153988 w 338138"/>
                <a:gd name="connsiteY208" fmla="*/ 76729 h 336550"/>
                <a:gd name="connsiteX209" fmla="*/ 158751 w 338138"/>
                <a:gd name="connsiteY209" fmla="*/ 73554 h 336550"/>
                <a:gd name="connsiteX210" fmla="*/ 140098 w 338138"/>
                <a:gd name="connsiteY210" fmla="*/ 48759 h 336550"/>
                <a:gd name="connsiteX211" fmla="*/ 142876 w 338138"/>
                <a:gd name="connsiteY211" fmla="*/ 48759 h 336550"/>
                <a:gd name="connsiteX212" fmla="*/ 131763 w 338138"/>
                <a:gd name="connsiteY212" fmla="*/ 55563 h 336550"/>
                <a:gd name="connsiteX213" fmla="*/ 140098 w 338138"/>
                <a:gd name="connsiteY213" fmla="*/ 48759 h 336550"/>
                <a:gd name="connsiteX214" fmla="*/ 148273 w 338138"/>
                <a:gd name="connsiteY214" fmla="*/ 42598 h 336550"/>
                <a:gd name="connsiteX215" fmla="*/ 150813 w 338138"/>
                <a:gd name="connsiteY215" fmla="*/ 42598 h 336550"/>
                <a:gd name="connsiteX216" fmla="*/ 149543 w 338138"/>
                <a:gd name="connsiteY216" fmla="*/ 43921 h 336550"/>
                <a:gd name="connsiteX217" fmla="*/ 148273 w 338138"/>
                <a:gd name="connsiteY217" fmla="*/ 51859 h 336550"/>
                <a:gd name="connsiteX218" fmla="*/ 150813 w 338138"/>
                <a:gd name="connsiteY218" fmla="*/ 50536 h 336550"/>
                <a:gd name="connsiteX219" fmla="*/ 148273 w 338138"/>
                <a:gd name="connsiteY219" fmla="*/ 53181 h 336550"/>
                <a:gd name="connsiteX220" fmla="*/ 149543 w 338138"/>
                <a:gd name="connsiteY220" fmla="*/ 54504 h 336550"/>
                <a:gd name="connsiteX221" fmla="*/ 141923 w 338138"/>
                <a:gd name="connsiteY221" fmla="*/ 55827 h 336550"/>
                <a:gd name="connsiteX222" fmla="*/ 138113 w 338138"/>
                <a:gd name="connsiteY222" fmla="*/ 57150 h 336550"/>
                <a:gd name="connsiteX223" fmla="*/ 140653 w 338138"/>
                <a:gd name="connsiteY223" fmla="*/ 55827 h 336550"/>
                <a:gd name="connsiteX224" fmla="*/ 141923 w 338138"/>
                <a:gd name="connsiteY224" fmla="*/ 53181 h 336550"/>
                <a:gd name="connsiteX225" fmla="*/ 139383 w 338138"/>
                <a:gd name="connsiteY225" fmla="*/ 53181 h 336550"/>
                <a:gd name="connsiteX226" fmla="*/ 141923 w 338138"/>
                <a:gd name="connsiteY226" fmla="*/ 51859 h 336550"/>
                <a:gd name="connsiteX227" fmla="*/ 145733 w 338138"/>
                <a:gd name="connsiteY227" fmla="*/ 49213 h 336550"/>
                <a:gd name="connsiteX228" fmla="*/ 144463 w 338138"/>
                <a:gd name="connsiteY228" fmla="*/ 47890 h 336550"/>
                <a:gd name="connsiteX229" fmla="*/ 144463 w 338138"/>
                <a:gd name="connsiteY229" fmla="*/ 45244 h 336550"/>
                <a:gd name="connsiteX230" fmla="*/ 143193 w 338138"/>
                <a:gd name="connsiteY230" fmla="*/ 45244 h 336550"/>
                <a:gd name="connsiteX231" fmla="*/ 169336 w 338138"/>
                <a:gd name="connsiteY231" fmla="*/ 30162 h 336550"/>
                <a:gd name="connsiteX232" fmla="*/ 33338 w 338138"/>
                <a:gd name="connsiteY232" fmla="*/ 136706 h 336550"/>
                <a:gd name="connsiteX233" fmla="*/ 33338 w 338138"/>
                <a:gd name="connsiteY233" fmla="*/ 138022 h 336550"/>
                <a:gd name="connsiteX234" fmla="*/ 33338 w 338138"/>
                <a:gd name="connsiteY234" fmla="*/ 139337 h 336550"/>
                <a:gd name="connsiteX235" fmla="*/ 33338 w 338138"/>
                <a:gd name="connsiteY235" fmla="*/ 140652 h 336550"/>
                <a:gd name="connsiteX236" fmla="*/ 34658 w 338138"/>
                <a:gd name="connsiteY236" fmla="*/ 139337 h 336550"/>
                <a:gd name="connsiteX237" fmla="*/ 35979 w 338138"/>
                <a:gd name="connsiteY237" fmla="*/ 139337 h 336550"/>
                <a:gd name="connsiteX238" fmla="*/ 35979 w 338138"/>
                <a:gd name="connsiteY238" fmla="*/ 140652 h 336550"/>
                <a:gd name="connsiteX239" fmla="*/ 43901 w 338138"/>
                <a:gd name="connsiteY239" fmla="*/ 153806 h 336550"/>
                <a:gd name="connsiteX240" fmla="*/ 45221 w 338138"/>
                <a:gd name="connsiteY240" fmla="*/ 169590 h 336550"/>
                <a:gd name="connsiteX241" fmla="*/ 49182 w 338138"/>
                <a:gd name="connsiteY241" fmla="*/ 166959 h 336550"/>
                <a:gd name="connsiteX242" fmla="*/ 50503 w 338138"/>
                <a:gd name="connsiteY242" fmla="*/ 170905 h 336550"/>
                <a:gd name="connsiteX243" fmla="*/ 50503 w 338138"/>
                <a:gd name="connsiteY243" fmla="*/ 168275 h 336550"/>
                <a:gd name="connsiteX244" fmla="*/ 55784 w 338138"/>
                <a:gd name="connsiteY244" fmla="*/ 174852 h 336550"/>
                <a:gd name="connsiteX245" fmla="*/ 57105 w 338138"/>
                <a:gd name="connsiteY245" fmla="*/ 174852 h 336550"/>
                <a:gd name="connsiteX246" fmla="*/ 57105 w 338138"/>
                <a:gd name="connsiteY246" fmla="*/ 173536 h 336550"/>
                <a:gd name="connsiteX247" fmla="*/ 59745 w 338138"/>
                <a:gd name="connsiteY247" fmla="*/ 173536 h 336550"/>
                <a:gd name="connsiteX248" fmla="*/ 61066 w 338138"/>
                <a:gd name="connsiteY248" fmla="*/ 173536 h 336550"/>
                <a:gd name="connsiteX249" fmla="*/ 62386 w 338138"/>
                <a:gd name="connsiteY249" fmla="*/ 173536 h 336550"/>
                <a:gd name="connsiteX250" fmla="*/ 63706 w 338138"/>
                <a:gd name="connsiteY250" fmla="*/ 173536 h 336550"/>
                <a:gd name="connsiteX251" fmla="*/ 65027 w 338138"/>
                <a:gd name="connsiteY251" fmla="*/ 173536 h 336550"/>
                <a:gd name="connsiteX252" fmla="*/ 65027 w 338138"/>
                <a:gd name="connsiteY252" fmla="*/ 174852 h 336550"/>
                <a:gd name="connsiteX253" fmla="*/ 68988 w 338138"/>
                <a:gd name="connsiteY253" fmla="*/ 177482 h 336550"/>
                <a:gd name="connsiteX254" fmla="*/ 72949 w 338138"/>
                <a:gd name="connsiteY254" fmla="*/ 180113 h 336550"/>
                <a:gd name="connsiteX255" fmla="*/ 74269 w 338138"/>
                <a:gd name="connsiteY255" fmla="*/ 182744 h 336550"/>
                <a:gd name="connsiteX256" fmla="*/ 74269 w 338138"/>
                <a:gd name="connsiteY256" fmla="*/ 185374 h 336550"/>
                <a:gd name="connsiteX257" fmla="*/ 74269 w 338138"/>
                <a:gd name="connsiteY257" fmla="*/ 189320 h 336550"/>
                <a:gd name="connsiteX258" fmla="*/ 71629 w 338138"/>
                <a:gd name="connsiteY258" fmla="*/ 194582 h 336550"/>
                <a:gd name="connsiteX259" fmla="*/ 71629 w 338138"/>
                <a:gd name="connsiteY259" fmla="*/ 195897 h 336550"/>
                <a:gd name="connsiteX260" fmla="*/ 63706 w 338138"/>
                <a:gd name="connsiteY260" fmla="*/ 219574 h 336550"/>
                <a:gd name="connsiteX261" fmla="*/ 66347 w 338138"/>
                <a:gd name="connsiteY261" fmla="*/ 236673 h 336550"/>
                <a:gd name="connsiteX262" fmla="*/ 66347 w 338138"/>
                <a:gd name="connsiteY262" fmla="*/ 239304 h 336550"/>
                <a:gd name="connsiteX263" fmla="*/ 65027 w 338138"/>
                <a:gd name="connsiteY263" fmla="*/ 245881 h 336550"/>
                <a:gd name="connsiteX264" fmla="*/ 62386 w 338138"/>
                <a:gd name="connsiteY264" fmla="*/ 244565 h 336550"/>
                <a:gd name="connsiteX265" fmla="*/ 65027 w 338138"/>
                <a:gd name="connsiteY265" fmla="*/ 253773 h 336550"/>
                <a:gd name="connsiteX266" fmla="*/ 62386 w 338138"/>
                <a:gd name="connsiteY266" fmla="*/ 255088 h 336550"/>
                <a:gd name="connsiteX267" fmla="*/ 63706 w 338138"/>
                <a:gd name="connsiteY267" fmla="*/ 257719 h 336550"/>
                <a:gd name="connsiteX268" fmla="*/ 66347 w 338138"/>
                <a:gd name="connsiteY268" fmla="*/ 260350 h 336550"/>
                <a:gd name="connsiteX269" fmla="*/ 66347 w 338138"/>
                <a:gd name="connsiteY269" fmla="*/ 261665 h 336550"/>
                <a:gd name="connsiteX270" fmla="*/ 67668 w 338138"/>
                <a:gd name="connsiteY270" fmla="*/ 261665 h 336550"/>
                <a:gd name="connsiteX271" fmla="*/ 87473 w 338138"/>
                <a:gd name="connsiteY271" fmla="*/ 280080 h 336550"/>
                <a:gd name="connsiteX272" fmla="*/ 88794 w 338138"/>
                <a:gd name="connsiteY272" fmla="*/ 280080 h 336550"/>
                <a:gd name="connsiteX273" fmla="*/ 88794 w 338138"/>
                <a:gd name="connsiteY273" fmla="*/ 281395 h 336550"/>
                <a:gd name="connsiteX274" fmla="*/ 90114 w 338138"/>
                <a:gd name="connsiteY274" fmla="*/ 281395 h 336550"/>
                <a:gd name="connsiteX275" fmla="*/ 169336 w 338138"/>
                <a:gd name="connsiteY275" fmla="*/ 306387 h 336550"/>
                <a:gd name="connsiteX276" fmla="*/ 307976 w 338138"/>
                <a:gd name="connsiteY276" fmla="*/ 168275 h 336550"/>
                <a:gd name="connsiteX277" fmla="*/ 306128 w 338138"/>
                <a:gd name="connsiteY277" fmla="*/ 156215 h 336550"/>
                <a:gd name="connsiteX278" fmla="*/ 306388 w 338138"/>
                <a:gd name="connsiteY278" fmla="*/ 154573 h 336550"/>
                <a:gd name="connsiteX279" fmla="*/ 306388 w 338138"/>
                <a:gd name="connsiteY279" fmla="*/ 151899 h 336550"/>
                <a:gd name="connsiteX280" fmla="*/ 305656 w 338138"/>
                <a:gd name="connsiteY280" fmla="*/ 153133 h 336550"/>
                <a:gd name="connsiteX281" fmla="*/ 301374 w 338138"/>
                <a:gd name="connsiteY281" fmla="*/ 125197 h 336550"/>
                <a:gd name="connsiteX282" fmla="*/ 282889 w 338138"/>
                <a:gd name="connsiteY282" fmla="*/ 88038 h 336550"/>
                <a:gd name="connsiteX283" fmla="*/ 282889 w 338138"/>
                <a:gd name="connsiteY283" fmla="*/ 109084 h 336550"/>
                <a:gd name="connsiteX284" fmla="*/ 281569 w 338138"/>
                <a:gd name="connsiteY284" fmla="*/ 113030 h 336550"/>
                <a:gd name="connsiteX285" fmla="*/ 278928 w 338138"/>
                <a:gd name="connsiteY285" fmla="*/ 115660 h 336550"/>
                <a:gd name="connsiteX286" fmla="*/ 278928 w 338138"/>
                <a:gd name="connsiteY286" fmla="*/ 113030 h 336550"/>
                <a:gd name="connsiteX287" fmla="*/ 277608 w 338138"/>
                <a:gd name="connsiteY287" fmla="*/ 109084 h 336550"/>
                <a:gd name="connsiteX288" fmla="*/ 274967 w 338138"/>
                <a:gd name="connsiteY288" fmla="*/ 106453 h 336550"/>
                <a:gd name="connsiteX289" fmla="*/ 253841 w 338138"/>
                <a:gd name="connsiteY289" fmla="*/ 101192 h 336550"/>
                <a:gd name="connsiteX290" fmla="*/ 249880 w 338138"/>
                <a:gd name="connsiteY290" fmla="*/ 99876 h 336550"/>
                <a:gd name="connsiteX291" fmla="*/ 240637 w 338138"/>
                <a:gd name="connsiteY291" fmla="*/ 97245 h 336550"/>
                <a:gd name="connsiteX292" fmla="*/ 245919 w 338138"/>
                <a:gd name="connsiteY292" fmla="*/ 106453 h 336550"/>
                <a:gd name="connsiteX293" fmla="*/ 247239 w 338138"/>
                <a:gd name="connsiteY293" fmla="*/ 103822 h 336550"/>
                <a:gd name="connsiteX294" fmla="*/ 248559 w 338138"/>
                <a:gd name="connsiteY294" fmla="*/ 106453 h 336550"/>
                <a:gd name="connsiteX295" fmla="*/ 256482 w 338138"/>
                <a:gd name="connsiteY295" fmla="*/ 105138 h 336550"/>
                <a:gd name="connsiteX296" fmla="*/ 268365 w 338138"/>
                <a:gd name="connsiteY296" fmla="*/ 124868 h 336550"/>
                <a:gd name="connsiteX297" fmla="*/ 259122 w 338138"/>
                <a:gd name="connsiteY297" fmla="*/ 132760 h 336550"/>
                <a:gd name="connsiteX298" fmla="*/ 236676 w 338138"/>
                <a:gd name="connsiteY298" fmla="*/ 128814 h 336550"/>
                <a:gd name="connsiteX299" fmla="*/ 235356 w 338138"/>
                <a:gd name="connsiteY299" fmla="*/ 126183 h 336550"/>
                <a:gd name="connsiteX300" fmla="*/ 234035 w 338138"/>
                <a:gd name="connsiteY300" fmla="*/ 123553 h 336550"/>
                <a:gd name="connsiteX301" fmla="*/ 223472 w 338138"/>
                <a:gd name="connsiteY301" fmla="*/ 110399 h 336550"/>
                <a:gd name="connsiteX302" fmla="*/ 220831 w 338138"/>
                <a:gd name="connsiteY302" fmla="*/ 107768 h 336550"/>
                <a:gd name="connsiteX303" fmla="*/ 218191 w 338138"/>
                <a:gd name="connsiteY303" fmla="*/ 105138 h 336550"/>
                <a:gd name="connsiteX304" fmla="*/ 215550 w 338138"/>
                <a:gd name="connsiteY304" fmla="*/ 102507 h 336550"/>
                <a:gd name="connsiteX305" fmla="*/ 210268 w 338138"/>
                <a:gd name="connsiteY305" fmla="*/ 98561 h 336550"/>
                <a:gd name="connsiteX306" fmla="*/ 210268 w 338138"/>
                <a:gd name="connsiteY306" fmla="*/ 99876 h 336550"/>
                <a:gd name="connsiteX307" fmla="*/ 212909 w 338138"/>
                <a:gd name="connsiteY307" fmla="*/ 103822 h 336550"/>
                <a:gd name="connsiteX308" fmla="*/ 215550 w 338138"/>
                <a:gd name="connsiteY308" fmla="*/ 106453 h 336550"/>
                <a:gd name="connsiteX309" fmla="*/ 216870 w 338138"/>
                <a:gd name="connsiteY309" fmla="*/ 109084 h 336550"/>
                <a:gd name="connsiteX310" fmla="*/ 224793 w 338138"/>
                <a:gd name="connsiteY310" fmla="*/ 122237 h 336550"/>
                <a:gd name="connsiteX311" fmla="*/ 231394 w 338138"/>
                <a:gd name="connsiteY311" fmla="*/ 131445 h 336550"/>
                <a:gd name="connsiteX312" fmla="*/ 234035 w 338138"/>
                <a:gd name="connsiteY312" fmla="*/ 134075 h 336550"/>
                <a:gd name="connsiteX313" fmla="*/ 236676 w 338138"/>
                <a:gd name="connsiteY313" fmla="*/ 138022 h 336550"/>
                <a:gd name="connsiteX314" fmla="*/ 240637 w 338138"/>
                <a:gd name="connsiteY314" fmla="*/ 140652 h 336550"/>
                <a:gd name="connsiteX315" fmla="*/ 244598 w 338138"/>
                <a:gd name="connsiteY315" fmla="*/ 143283 h 336550"/>
                <a:gd name="connsiteX316" fmla="*/ 245919 w 338138"/>
                <a:gd name="connsiteY316" fmla="*/ 143283 h 336550"/>
                <a:gd name="connsiteX317" fmla="*/ 248559 w 338138"/>
                <a:gd name="connsiteY317" fmla="*/ 143283 h 336550"/>
                <a:gd name="connsiteX318" fmla="*/ 260443 w 338138"/>
                <a:gd name="connsiteY318" fmla="*/ 140652 h 336550"/>
                <a:gd name="connsiteX319" fmla="*/ 259122 w 338138"/>
                <a:gd name="connsiteY319" fmla="*/ 147229 h 336550"/>
                <a:gd name="connsiteX320" fmla="*/ 257802 w 338138"/>
                <a:gd name="connsiteY320" fmla="*/ 151175 h 336550"/>
                <a:gd name="connsiteX321" fmla="*/ 255161 w 338138"/>
                <a:gd name="connsiteY321" fmla="*/ 159067 h 336550"/>
                <a:gd name="connsiteX322" fmla="*/ 253841 w 338138"/>
                <a:gd name="connsiteY322" fmla="*/ 161698 h 336550"/>
                <a:gd name="connsiteX323" fmla="*/ 232715 w 338138"/>
                <a:gd name="connsiteY323" fmla="*/ 190636 h 336550"/>
                <a:gd name="connsiteX324" fmla="*/ 234035 w 338138"/>
                <a:gd name="connsiteY324" fmla="*/ 191951 h 336550"/>
                <a:gd name="connsiteX325" fmla="*/ 228754 w 338138"/>
                <a:gd name="connsiteY325" fmla="*/ 212997 h 336550"/>
                <a:gd name="connsiteX326" fmla="*/ 227433 w 338138"/>
                <a:gd name="connsiteY326" fmla="*/ 215628 h 336550"/>
                <a:gd name="connsiteX327" fmla="*/ 218191 w 338138"/>
                <a:gd name="connsiteY327" fmla="*/ 235358 h 336550"/>
                <a:gd name="connsiteX328" fmla="*/ 212909 w 338138"/>
                <a:gd name="connsiteY328" fmla="*/ 239304 h 336550"/>
                <a:gd name="connsiteX329" fmla="*/ 211589 w 338138"/>
                <a:gd name="connsiteY329" fmla="*/ 241935 h 336550"/>
                <a:gd name="connsiteX330" fmla="*/ 210268 w 338138"/>
                <a:gd name="connsiteY330" fmla="*/ 245881 h 336550"/>
                <a:gd name="connsiteX331" fmla="*/ 207628 w 338138"/>
                <a:gd name="connsiteY331" fmla="*/ 248512 h 336550"/>
                <a:gd name="connsiteX332" fmla="*/ 203667 w 338138"/>
                <a:gd name="connsiteY332" fmla="*/ 253773 h 336550"/>
                <a:gd name="connsiteX333" fmla="*/ 191783 w 338138"/>
                <a:gd name="connsiteY333" fmla="*/ 259034 h 336550"/>
                <a:gd name="connsiteX334" fmla="*/ 185181 w 338138"/>
                <a:gd name="connsiteY334" fmla="*/ 259034 h 336550"/>
                <a:gd name="connsiteX335" fmla="*/ 183861 w 338138"/>
                <a:gd name="connsiteY335" fmla="*/ 260350 h 336550"/>
                <a:gd name="connsiteX336" fmla="*/ 183861 w 338138"/>
                <a:gd name="connsiteY336" fmla="*/ 261665 h 336550"/>
                <a:gd name="connsiteX337" fmla="*/ 181220 w 338138"/>
                <a:gd name="connsiteY337" fmla="*/ 261665 h 336550"/>
                <a:gd name="connsiteX338" fmla="*/ 178579 w 338138"/>
                <a:gd name="connsiteY338" fmla="*/ 260350 h 336550"/>
                <a:gd name="connsiteX339" fmla="*/ 177259 w 338138"/>
                <a:gd name="connsiteY339" fmla="*/ 259034 h 336550"/>
                <a:gd name="connsiteX340" fmla="*/ 175938 w 338138"/>
                <a:gd name="connsiteY340" fmla="*/ 257719 h 336550"/>
                <a:gd name="connsiteX341" fmla="*/ 175938 w 338138"/>
                <a:gd name="connsiteY341" fmla="*/ 256404 h 336550"/>
                <a:gd name="connsiteX342" fmla="*/ 175938 w 338138"/>
                <a:gd name="connsiteY342" fmla="*/ 255088 h 336550"/>
                <a:gd name="connsiteX343" fmla="*/ 175938 w 338138"/>
                <a:gd name="connsiteY343" fmla="*/ 253773 h 336550"/>
                <a:gd name="connsiteX344" fmla="*/ 174618 w 338138"/>
                <a:gd name="connsiteY344" fmla="*/ 251142 h 336550"/>
                <a:gd name="connsiteX345" fmla="*/ 173298 w 338138"/>
                <a:gd name="connsiteY345" fmla="*/ 248512 h 336550"/>
                <a:gd name="connsiteX346" fmla="*/ 171977 w 338138"/>
                <a:gd name="connsiteY346" fmla="*/ 245881 h 336550"/>
                <a:gd name="connsiteX347" fmla="*/ 170657 w 338138"/>
                <a:gd name="connsiteY347" fmla="*/ 245881 h 336550"/>
                <a:gd name="connsiteX348" fmla="*/ 170657 w 338138"/>
                <a:gd name="connsiteY348" fmla="*/ 244565 h 336550"/>
                <a:gd name="connsiteX349" fmla="*/ 169336 w 338138"/>
                <a:gd name="connsiteY349" fmla="*/ 243250 h 336550"/>
                <a:gd name="connsiteX350" fmla="*/ 169336 w 338138"/>
                <a:gd name="connsiteY350" fmla="*/ 241935 h 336550"/>
                <a:gd name="connsiteX351" fmla="*/ 160094 w 338138"/>
                <a:gd name="connsiteY351" fmla="*/ 219574 h 336550"/>
                <a:gd name="connsiteX352" fmla="*/ 164055 w 338138"/>
                <a:gd name="connsiteY352" fmla="*/ 205105 h 336550"/>
                <a:gd name="connsiteX353" fmla="*/ 165375 w 338138"/>
                <a:gd name="connsiteY353" fmla="*/ 202474 h 336550"/>
                <a:gd name="connsiteX354" fmla="*/ 165375 w 338138"/>
                <a:gd name="connsiteY354" fmla="*/ 198528 h 336550"/>
                <a:gd name="connsiteX355" fmla="*/ 164055 w 338138"/>
                <a:gd name="connsiteY355" fmla="*/ 194582 h 336550"/>
                <a:gd name="connsiteX356" fmla="*/ 160094 w 338138"/>
                <a:gd name="connsiteY356" fmla="*/ 185374 h 336550"/>
                <a:gd name="connsiteX357" fmla="*/ 157453 w 338138"/>
                <a:gd name="connsiteY357" fmla="*/ 182744 h 336550"/>
                <a:gd name="connsiteX358" fmla="*/ 156133 w 338138"/>
                <a:gd name="connsiteY358" fmla="*/ 180113 h 336550"/>
                <a:gd name="connsiteX359" fmla="*/ 152172 w 338138"/>
                <a:gd name="connsiteY359" fmla="*/ 164329 h 336550"/>
                <a:gd name="connsiteX360" fmla="*/ 148210 w 338138"/>
                <a:gd name="connsiteY360" fmla="*/ 160383 h 336550"/>
                <a:gd name="connsiteX361" fmla="*/ 144249 w 338138"/>
                <a:gd name="connsiteY361" fmla="*/ 160383 h 336550"/>
                <a:gd name="connsiteX362" fmla="*/ 142929 w 338138"/>
                <a:gd name="connsiteY362" fmla="*/ 159067 h 336550"/>
                <a:gd name="connsiteX363" fmla="*/ 141609 w 338138"/>
                <a:gd name="connsiteY363" fmla="*/ 157752 h 336550"/>
                <a:gd name="connsiteX364" fmla="*/ 141609 w 338138"/>
                <a:gd name="connsiteY364" fmla="*/ 156437 h 336550"/>
                <a:gd name="connsiteX365" fmla="*/ 136327 w 338138"/>
                <a:gd name="connsiteY365" fmla="*/ 155121 h 336550"/>
                <a:gd name="connsiteX366" fmla="*/ 133686 w 338138"/>
                <a:gd name="connsiteY366" fmla="*/ 156437 h 336550"/>
                <a:gd name="connsiteX367" fmla="*/ 131046 w 338138"/>
                <a:gd name="connsiteY367" fmla="*/ 156437 h 336550"/>
                <a:gd name="connsiteX368" fmla="*/ 92755 w 338138"/>
                <a:gd name="connsiteY368" fmla="*/ 145914 h 336550"/>
                <a:gd name="connsiteX369" fmla="*/ 91434 w 338138"/>
                <a:gd name="connsiteY369" fmla="*/ 143283 h 336550"/>
                <a:gd name="connsiteX370" fmla="*/ 88794 w 338138"/>
                <a:gd name="connsiteY370" fmla="*/ 140652 h 336550"/>
                <a:gd name="connsiteX371" fmla="*/ 88794 w 338138"/>
                <a:gd name="connsiteY371" fmla="*/ 139337 h 336550"/>
                <a:gd name="connsiteX372" fmla="*/ 87473 w 338138"/>
                <a:gd name="connsiteY372" fmla="*/ 139337 h 336550"/>
                <a:gd name="connsiteX373" fmla="*/ 88794 w 338138"/>
                <a:gd name="connsiteY373" fmla="*/ 136706 h 336550"/>
                <a:gd name="connsiteX374" fmla="*/ 88794 w 338138"/>
                <a:gd name="connsiteY374" fmla="*/ 134075 h 336550"/>
                <a:gd name="connsiteX375" fmla="*/ 88794 w 338138"/>
                <a:gd name="connsiteY375" fmla="*/ 132760 h 336550"/>
                <a:gd name="connsiteX376" fmla="*/ 88794 w 338138"/>
                <a:gd name="connsiteY376" fmla="*/ 131445 h 336550"/>
                <a:gd name="connsiteX377" fmla="*/ 101997 w 338138"/>
                <a:gd name="connsiteY377" fmla="*/ 103822 h 336550"/>
                <a:gd name="connsiteX378" fmla="*/ 105958 w 338138"/>
                <a:gd name="connsiteY378" fmla="*/ 101192 h 336550"/>
                <a:gd name="connsiteX379" fmla="*/ 113881 w 338138"/>
                <a:gd name="connsiteY379" fmla="*/ 95930 h 336550"/>
                <a:gd name="connsiteX380" fmla="*/ 115201 w 338138"/>
                <a:gd name="connsiteY380" fmla="*/ 93299 h 336550"/>
                <a:gd name="connsiteX381" fmla="*/ 125764 w 338138"/>
                <a:gd name="connsiteY381" fmla="*/ 84092 h 336550"/>
                <a:gd name="connsiteX382" fmla="*/ 144249 w 338138"/>
                <a:gd name="connsiteY382" fmla="*/ 81461 h 336550"/>
                <a:gd name="connsiteX383" fmla="*/ 148210 w 338138"/>
                <a:gd name="connsiteY383" fmla="*/ 81461 h 336550"/>
                <a:gd name="connsiteX384" fmla="*/ 161414 w 338138"/>
                <a:gd name="connsiteY384" fmla="*/ 82777 h 336550"/>
                <a:gd name="connsiteX385" fmla="*/ 168016 w 338138"/>
                <a:gd name="connsiteY385" fmla="*/ 91984 h 336550"/>
                <a:gd name="connsiteX386" fmla="*/ 170657 w 338138"/>
                <a:gd name="connsiteY386" fmla="*/ 91984 h 336550"/>
                <a:gd name="connsiteX387" fmla="*/ 174618 w 338138"/>
                <a:gd name="connsiteY387" fmla="*/ 93299 h 336550"/>
                <a:gd name="connsiteX388" fmla="*/ 175938 w 338138"/>
                <a:gd name="connsiteY388" fmla="*/ 94615 h 336550"/>
                <a:gd name="connsiteX389" fmla="*/ 179899 w 338138"/>
                <a:gd name="connsiteY389" fmla="*/ 95930 h 336550"/>
                <a:gd name="connsiteX390" fmla="*/ 179899 w 338138"/>
                <a:gd name="connsiteY390" fmla="*/ 94615 h 336550"/>
                <a:gd name="connsiteX391" fmla="*/ 179899 w 338138"/>
                <a:gd name="connsiteY391" fmla="*/ 91984 h 336550"/>
                <a:gd name="connsiteX392" fmla="*/ 181220 w 338138"/>
                <a:gd name="connsiteY392" fmla="*/ 90669 h 336550"/>
                <a:gd name="connsiteX393" fmla="*/ 183861 w 338138"/>
                <a:gd name="connsiteY393" fmla="*/ 90669 h 336550"/>
                <a:gd name="connsiteX394" fmla="*/ 186501 w 338138"/>
                <a:gd name="connsiteY394" fmla="*/ 90669 h 336550"/>
                <a:gd name="connsiteX395" fmla="*/ 198385 w 338138"/>
                <a:gd name="connsiteY395" fmla="*/ 94615 h 336550"/>
                <a:gd name="connsiteX396" fmla="*/ 211589 w 338138"/>
                <a:gd name="connsiteY396" fmla="*/ 84092 h 336550"/>
                <a:gd name="connsiteX397" fmla="*/ 189142 w 338138"/>
                <a:gd name="connsiteY397" fmla="*/ 74884 h 336550"/>
                <a:gd name="connsiteX398" fmla="*/ 187822 w 338138"/>
                <a:gd name="connsiteY398" fmla="*/ 76200 h 336550"/>
                <a:gd name="connsiteX399" fmla="*/ 187822 w 338138"/>
                <a:gd name="connsiteY399" fmla="*/ 78830 h 336550"/>
                <a:gd name="connsiteX400" fmla="*/ 186501 w 338138"/>
                <a:gd name="connsiteY400" fmla="*/ 82777 h 336550"/>
                <a:gd name="connsiteX401" fmla="*/ 183861 w 338138"/>
                <a:gd name="connsiteY401" fmla="*/ 81461 h 336550"/>
                <a:gd name="connsiteX402" fmla="*/ 165375 w 338138"/>
                <a:gd name="connsiteY402" fmla="*/ 65677 h 336550"/>
                <a:gd name="connsiteX403" fmla="*/ 178579 w 338138"/>
                <a:gd name="connsiteY403" fmla="*/ 81461 h 336550"/>
                <a:gd name="connsiteX404" fmla="*/ 173298 w 338138"/>
                <a:gd name="connsiteY404" fmla="*/ 82777 h 336550"/>
                <a:gd name="connsiteX405" fmla="*/ 158773 w 338138"/>
                <a:gd name="connsiteY405" fmla="*/ 68308 h 336550"/>
                <a:gd name="connsiteX406" fmla="*/ 156133 w 338138"/>
                <a:gd name="connsiteY406" fmla="*/ 68308 h 336550"/>
                <a:gd name="connsiteX407" fmla="*/ 152172 w 338138"/>
                <a:gd name="connsiteY407" fmla="*/ 69623 h 336550"/>
                <a:gd name="connsiteX408" fmla="*/ 148210 w 338138"/>
                <a:gd name="connsiteY408" fmla="*/ 70938 h 336550"/>
                <a:gd name="connsiteX409" fmla="*/ 145570 w 338138"/>
                <a:gd name="connsiteY409" fmla="*/ 73569 h 336550"/>
                <a:gd name="connsiteX410" fmla="*/ 142929 w 338138"/>
                <a:gd name="connsiteY410" fmla="*/ 74884 h 336550"/>
                <a:gd name="connsiteX411" fmla="*/ 137647 w 338138"/>
                <a:gd name="connsiteY411" fmla="*/ 78830 h 336550"/>
                <a:gd name="connsiteX412" fmla="*/ 119162 w 338138"/>
                <a:gd name="connsiteY412" fmla="*/ 78830 h 336550"/>
                <a:gd name="connsiteX413" fmla="*/ 119162 w 338138"/>
                <a:gd name="connsiteY413" fmla="*/ 73569 h 336550"/>
                <a:gd name="connsiteX414" fmla="*/ 138968 w 338138"/>
                <a:gd name="connsiteY414" fmla="*/ 66992 h 336550"/>
                <a:gd name="connsiteX415" fmla="*/ 138968 w 338138"/>
                <a:gd name="connsiteY415" fmla="*/ 60415 h 336550"/>
                <a:gd name="connsiteX416" fmla="*/ 142929 w 338138"/>
                <a:gd name="connsiteY416" fmla="*/ 60415 h 336550"/>
                <a:gd name="connsiteX417" fmla="*/ 158773 w 338138"/>
                <a:gd name="connsiteY417" fmla="*/ 52523 h 336550"/>
                <a:gd name="connsiteX418" fmla="*/ 161414 w 338138"/>
                <a:gd name="connsiteY418" fmla="*/ 52523 h 336550"/>
                <a:gd name="connsiteX419" fmla="*/ 164055 w 338138"/>
                <a:gd name="connsiteY419" fmla="*/ 47262 h 336550"/>
                <a:gd name="connsiteX420" fmla="*/ 164055 w 338138"/>
                <a:gd name="connsiteY420" fmla="*/ 49893 h 336550"/>
                <a:gd name="connsiteX421" fmla="*/ 165375 w 338138"/>
                <a:gd name="connsiteY421" fmla="*/ 51208 h 336550"/>
                <a:gd name="connsiteX422" fmla="*/ 164055 w 338138"/>
                <a:gd name="connsiteY422" fmla="*/ 51208 h 336550"/>
                <a:gd name="connsiteX423" fmla="*/ 177259 w 338138"/>
                <a:gd name="connsiteY423" fmla="*/ 45947 h 336550"/>
                <a:gd name="connsiteX424" fmla="*/ 178579 w 338138"/>
                <a:gd name="connsiteY424" fmla="*/ 47262 h 336550"/>
                <a:gd name="connsiteX425" fmla="*/ 179899 w 338138"/>
                <a:gd name="connsiteY425" fmla="*/ 43316 h 336550"/>
                <a:gd name="connsiteX426" fmla="*/ 183861 w 338138"/>
                <a:gd name="connsiteY426" fmla="*/ 42000 h 336550"/>
                <a:gd name="connsiteX427" fmla="*/ 185181 w 338138"/>
                <a:gd name="connsiteY427" fmla="*/ 40685 h 336550"/>
                <a:gd name="connsiteX428" fmla="*/ 181220 w 338138"/>
                <a:gd name="connsiteY428" fmla="*/ 42000 h 336550"/>
                <a:gd name="connsiteX429" fmla="*/ 177259 w 338138"/>
                <a:gd name="connsiteY429" fmla="*/ 43316 h 336550"/>
                <a:gd name="connsiteX430" fmla="*/ 178579 w 338138"/>
                <a:gd name="connsiteY430" fmla="*/ 39370 h 336550"/>
                <a:gd name="connsiteX431" fmla="*/ 174618 w 338138"/>
                <a:gd name="connsiteY431" fmla="*/ 40685 h 336550"/>
                <a:gd name="connsiteX432" fmla="*/ 171977 w 338138"/>
                <a:gd name="connsiteY432" fmla="*/ 43316 h 336550"/>
                <a:gd name="connsiteX433" fmla="*/ 168016 w 338138"/>
                <a:gd name="connsiteY433" fmla="*/ 51208 h 336550"/>
                <a:gd name="connsiteX434" fmla="*/ 165375 w 338138"/>
                <a:gd name="connsiteY434" fmla="*/ 48577 h 336550"/>
                <a:gd name="connsiteX435" fmla="*/ 164055 w 338138"/>
                <a:gd name="connsiteY435" fmla="*/ 47262 h 336550"/>
                <a:gd name="connsiteX436" fmla="*/ 160094 w 338138"/>
                <a:gd name="connsiteY436" fmla="*/ 45947 h 336550"/>
                <a:gd name="connsiteX437" fmla="*/ 165375 w 338138"/>
                <a:gd name="connsiteY437" fmla="*/ 40685 h 336550"/>
                <a:gd name="connsiteX438" fmla="*/ 168016 w 338138"/>
                <a:gd name="connsiteY438" fmla="*/ 39370 h 336550"/>
                <a:gd name="connsiteX439" fmla="*/ 170657 w 338138"/>
                <a:gd name="connsiteY439" fmla="*/ 38054 h 336550"/>
                <a:gd name="connsiteX440" fmla="*/ 187822 w 338138"/>
                <a:gd name="connsiteY440" fmla="*/ 35424 h 336550"/>
                <a:gd name="connsiteX441" fmla="*/ 183861 w 338138"/>
                <a:gd name="connsiteY441" fmla="*/ 36739 h 336550"/>
                <a:gd name="connsiteX442" fmla="*/ 187822 w 338138"/>
                <a:gd name="connsiteY442" fmla="*/ 36739 h 336550"/>
                <a:gd name="connsiteX443" fmla="*/ 190463 w 338138"/>
                <a:gd name="connsiteY443" fmla="*/ 34108 h 336550"/>
                <a:gd name="connsiteX444" fmla="*/ 187822 w 338138"/>
                <a:gd name="connsiteY444" fmla="*/ 34108 h 336550"/>
                <a:gd name="connsiteX445" fmla="*/ 190463 w 338138"/>
                <a:gd name="connsiteY445" fmla="*/ 32793 h 336550"/>
                <a:gd name="connsiteX446" fmla="*/ 187822 w 338138"/>
                <a:gd name="connsiteY446" fmla="*/ 32793 h 336550"/>
                <a:gd name="connsiteX447" fmla="*/ 189915 w 338138"/>
                <a:gd name="connsiteY447" fmla="*/ 31750 h 336550"/>
                <a:gd name="connsiteX448" fmla="*/ 190463 w 338138"/>
                <a:gd name="connsiteY448" fmla="*/ 31477 h 336550"/>
                <a:gd name="connsiteX449" fmla="*/ 169336 w 338138"/>
                <a:gd name="connsiteY449" fmla="*/ 30162 h 336550"/>
                <a:gd name="connsiteX450" fmla="*/ 169069 w 338138"/>
                <a:gd name="connsiteY450" fmla="*/ 0 h 336550"/>
                <a:gd name="connsiteX451" fmla="*/ 338138 w 338138"/>
                <a:gd name="connsiteY451" fmla="*/ 168275 h 336550"/>
                <a:gd name="connsiteX452" fmla="*/ 169069 w 338138"/>
                <a:gd name="connsiteY452" fmla="*/ 336550 h 336550"/>
                <a:gd name="connsiteX453" fmla="*/ 0 w 338138"/>
                <a:gd name="connsiteY453" fmla="*/ 168275 h 336550"/>
                <a:gd name="connsiteX454" fmla="*/ 169069 w 338138"/>
                <a:gd name="connsiteY454" fmla="*/ 0 h 3365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Lst>
              <a:rect l="l" t="t" r="r" b="b"/>
              <a:pathLst>
                <a:path w="338138" h="336550">
                  <a:moveTo>
                    <a:pt x="256117" y="200025"/>
                  </a:moveTo>
                  <a:cubicBezTo>
                    <a:pt x="256117" y="200025"/>
                    <a:pt x="256117" y="200025"/>
                    <a:pt x="257440" y="201324"/>
                  </a:cubicBezTo>
                  <a:cubicBezTo>
                    <a:pt x="257440" y="201324"/>
                    <a:pt x="257440" y="201324"/>
                    <a:pt x="258763" y="202623"/>
                  </a:cubicBezTo>
                  <a:cubicBezTo>
                    <a:pt x="258763" y="203922"/>
                    <a:pt x="258763" y="203922"/>
                    <a:pt x="258763" y="203922"/>
                  </a:cubicBezTo>
                  <a:lnTo>
                    <a:pt x="258763" y="205221"/>
                  </a:lnTo>
                  <a:cubicBezTo>
                    <a:pt x="258763" y="205221"/>
                    <a:pt x="258763" y="205221"/>
                    <a:pt x="258763" y="206520"/>
                  </a:cubicBezTo>
                  <a:cubicBezTo>
                    <a:pt x="258763" y="206520"/>
                    <a:pt x="258763" y="206520"/>
                    <a:pt x="257440" y="207819"/>
                  </a:cubicBezTo>
                  <a:cubicBezTo>
                    <a:pt x="257440" y="207819"/>
                    <a:pt x="257440" y="207819"/>
                    <a:pt x="254794" y="216911"/>
                  </a:cubicBezTo>
                  <a:cubicBezTo>
                    <a:pt x="254794" y="216911"/>
                    <a:pt x="254794" y="216911"/>
                    <a:pt x="246857" y="233796"/>
                  </a:cubicBezTo>
                  <a:cubicBezTo>
                    <a:pt x="246857" y="233796"/>
                    <a:pt x="246857" y="233796"/>
                    <a:pt x="245534" y="240290"/>
                  </a:cubicBezTo>
                  <a:cubicBezTo>
                    <a:pt x="245534" y="240290"/>
                    <a:pt x="245534" y="240290"/>
                    <a:pt x="241565" y="242888"/>
                  </a:cubicBezTo>
                  <a:cubicBezTo>
                    <a:pt x="241565" y="242888"/>
                    <a:pt x="241565" y="242888"/>
                    <a:pt x="237596" y="241589"/>
                  </a:cubicBezTo>
                  <a:cubicBezTo>
                    <a:pt x="237596" y="241589"/>
                    <a:pt x="237596" y="241589"/>
                    <a:pt x="236273" y="238992"/>
                  </a:cubicBezTo>
                  <a:cubicBezTo>
                    <a:pt x="236273" y="238992"/>
                    <a:pt x="236273" y="238992"/>
                    <a:pt x="234950" y="237693"/>
                  </a:cubicBezTo>
                  <a:cubicBezTo>
                    <a:pt x="234950" y="237693"/>
                    <a:pt x="234950" y="237693"/>
                    <a:pt x="236273" y="235095"/>
                  </a:cubicBezTo>
                  <a:cubicBezTo>
                    <a:pt x="236273" y="235095"/>
                    <a:pt x="236273" y="235095"/>
                    <a:pt x="236273" y="233796"/>
                  </a:cubicBezTo>
                  <a:cubicBezTo>
                    <a:pt x="236273" y="233796"/>
                    <a:pt x="236273" y="233796"/>
                    <a:pt x="238919" y="226003"/>
                  </a:cubicBezTo>
                  <a:cubicBezTo>
                    <a:pt x="238919" y="226003"/>
                    <a:pt x="238919" y="226003"/>
                    <a:pt x="238919" y="218210"/>
                  </a:cubicBezTo>
                  <a:cubicBezTo>
                    <a:pt x="238919" y="218210"/>
                    <a:pt x="238919" y="218210"/>
                    <a:pt x="238919" y="216911"/>
                  </a:cubicBezTo>
                  <a:cubicBezTo>
                    <a:pt x="238919" y="216911"/>
                    <a:pt x="238919" y="216911"/>
                    <a:pt x="240242" y="215612"/>
                  </a:cubicBezTo>
                  <a:cubicBezTo>
                    <a:pt x="240242" y="215612"/>
                    <a:pt x="240242" y="215612"/>
                    <a:pt x="240242" y="214313"/>
                  </a:cubicBezTo>
                  <a:cubicBezTo>
                    <a:pt x="240242" y="214313"/>
                    <a:pt x="240242" y="214313"/>
                    <a:pt x="246857" y="210416"/>
                  </a:cubicBezTo>
                  <a:cubicBezTo>
                    <a:pt x="246857" y="210416"/>
                    <a:pt x="246857" y="210416"/>
                    <a:pt x="253471" y="202623"/>
                  </a:cubicBezTo>
                  <a:cubicBezTo>
                    <a:pt x="253471" y="202623"/>
                    <a:pt x="253471" y="202623"/>
                    <a:pt x="253471" y="201324"/>
                  </a:cubicBezTo>
                  <a:cubicBezTo>
                    <a:pt x="253471" y="201324"/>
                    <a:pt x="253471" y="201324"/>
                    <a:pt x="256117" y="200025"/>
                  </a:cubicBezTo>
                  <a:close/>
                  <a:moveTo>
                    <a:pt x="300038" y="171450"/>
                  </a:moveTo>
                  <a:lnTo>
                    <a:pt x="301625" y="171450"/>
                  </a:lnTo>
                  <a:lnTo>
                    <a:pt x="298450" y="176213"/>
                  </a:lnTo>
                  <a:lnTo>
                    <a:pt x="296863" y="177800"/>
                  </a:lnTo>
                  <a:lnTo>
                    <a:pt x="295275" y="177800"/>
                  </a:lnTo>
                  <a:lnTo>
                    <a:pt x="295275" y="176213"/>
                  </a:lnTo>
                  <a:lnTo>
                    <a:pt x="296863" y="174625"/>
                  </a:lnTo>
                  <a:lnTo>
                    <a:pt x="298450" y="173038"/>
                  </a:lnTo>
                  <a:close/>
                  <a:moveTo>
                    <a:pt x="293688" y="171450"/>
                  </a:moveTo>
                  <a:lnTo>
                    <a:pt x="296863" y="171450"/>
                  </a:lnTo>
                  <a:lnTo>
                    <a:pt x="293688" y="174625"/>
                  </a:lnTo>
                  <a:lnTo>
                    <a:pt x="292100" y="174625"/>
                  </a:lnTo>
                  <a:lnTo>
                    <a:pt x="292100" y="173038"/>
                  </a:lnTo>
                  <a:close/>
                  <a:moveTo>
                    <a:pt x="303946" y="169998"/>
                  </a:moveTo>
                  <a:lnTo>
                    <a:pt x="303457" y="173083"/>
                  </a:lnTo>
                  <a:lnTo>
                    <a:pt x="303213" y="174625"/>
                  </a:lnTo>
                  <a:cubicBezTo>
                    <a:pt x="303213" y="174625"/>
                    <a:pt x="303213" y="174625"/>
                    <a:pt x="303213" y="173288"/>
                  </a:cubicBezTo>
                  <a:cubicBezTo>
                    <a:pt x="303213" y="173288"/>
                    <a:pt x="303213" y="173288"/>
                    <a:pt x="303213" y="171952"/>
                  </a:cubicBezTo>
                  <a:cubicBezTo>
                    <a:pt x="303213" y="171952"/>
                    <a:pt x="303213" y="171952"/>
                    <a:pt x="303213" y="170615"/>
                  </a:cubicBezTo>
                  <a:close/>
                  <a:moveTo>
                    <a:pt x="288926" y="169862"/>
                  </a:moveTo>
                  <a:cubicBezTo>
                    <a:pt x="288926" y="169862"/>
                    <a:pt x="288926" y="169862"/>
                    <a:pt x="290513" y="169862"/>
                  </a:cubicBezTo>
                  <a:cubicBezTo>
                    <a:pt x="290513" y="169862"/>
                    <a:pt x="290513" y="169862"/>
                    <a:pt x="293688" y="169862"/>
                  </a:cubicBezTo>
                  <a:cubicBezTo>
                    <a:pt x="293688" y="169862"/>
                    <a:pt x="293688" y="169862"/>
                    <a:pt x="293688" y="170656"/>
                  </a:cubicBezTo>
                  <a:cubicBezTo>
                    <a:pt x="293688" y="170656"/>
                    <a:pt x="293688" y="170656"/>
                    <a:pt x="292101" y="171450"/>
                  </a:cubicBezTo>
                  <a:cubicBezTo>
                    <a:pt x="292101" y="171450"/>
                    <a:pt x="292101" y="171450"/>
                    <a:pt x="290513" y="171450"/>
                  </a:cubicBezTo>
                  <a:cubicBezTo>
                    <a:pt x="290513" y="171450"/>
                    <a:pt x="290513" y="171450"/>
                    <a:pt x="288926" y="171450"/>
                  </a:cubicBezTo>
                  <a:cubicBezTo>
                    <a:pt x="288926" y="171450"/>
                    <a:pt x="288926" y="171450"/>
                    <a:pt x="287338" y="170656"/>
                  </a:cubicBezTo>
                  <a:cubicBezTo>
                    <a:pt x="287338" y="170656"/>
                    <a:pt x="287338" y="170656"/>
                    <a:pt x="288926" y="169862"/>
                  </a:cubicBezTo>
                  <a:close/>
                  <a:moveTo>
                    <a:pt x="304800" y="164600"/>
                  </a:moveTo>
                  <a:lnTo>
                    <a:pt x="304800" y="165267"/>
                  </a:lnTo>
                  <a:cubicBezTo>
                    <a:pt x="304800" y="166604"/>
                    <a:pt x="304800" y="166604"/>
                    <a:pt x="304800" y="166604"/>
                  </a:cubicBezTo>
                  <a:cubicBezTo>
                    <a:pt x="304800" y="167941"/>
                    <a:pt x="304800" y="167941"/>
                    <a:pt x="304800" y="167941"/>
                  </a:cubicBezTo>
                  <a:cubicBezTo>
                    <a:pt x="304800" y="169278"/>
                    <a:pt x="304800" y="169278"/>
                    <a:pt x="304800" y="169278"/>
                  </a:cubicBezTo>
                  <a:lnTo>
                    <a:pt x="303946" y="169998"/>
                  </a:lnTo>
                  <a:close/>
                  <a:moveTo>
                    <a:pt x="301626" y="149225"/>
                  </a:moveTo>
                  <a:lnTo>
                    <a:pt x="303213" y="149225"/>
                  </a:lnTo>
                  <a:cubicBezTo>
                    <a:pt x="303213" y="149225"/>
                    <a:pt x="303213" y="149225"/>
                    <a:pt x="304800" y="150562"/>
                  </a:cubicBezTo>
                  <a:cubicBezTo>
                    <a:pt x="304800" y="150562"/>
                    <a:pt x="304800" y="150562"/>
                    <a:pt x="304800" y="151899"/>
                  </a:cubicBezTo>
                  <a:cubicBezTo>
                    <a:pt x="304800" y="151899"/>
                    <a:pt x="304800" y="151899"/>
                    <a:pt x="304800" y="154573"/>
                  </a:cubicBezTo>
                  <a:lnTo>
                    <a:pt x="305656" y="153133"/>
                  </a:lnTo>
                  <a:lnTo>
                    <a:pt x="306128" y="156215"/>
                  </a:lnTo>
                  <a:lnTo>
                    <a:pt x="304800" y="164600"/>
                  </a:lnTo>
                  <a:lnTo>
                    <a:pt x="304800" y="162594"/>
                  </a:lnTo>
                  <a:cubicBezTo>
                    <a:pt x="304800" y="162594"/>
                    <a:pt x="304800" y="162594"/>
                    <a:pt x="304800" y="161257"/>
                  </a:cubicBezTo>
                  <a:cubicBezTo>
                    <a:pt x="304800" y="161257"/>
                    <a:pt x="304800" y="161257"/>
                    <a:pt x="304800" y="159920"/>
                  </a:cubicBezTo>
                  <a:cubicBezTo>
                    <a:pt x="304800" y="159920"/>
                    <a:pt x="304800" y="159920"/>
                    <a:pt x="304800" y="158583"/>
                  </a:cubicBezTo>
                  <a:cubicBezTo>
                    <a:pt x="304800" y="158583"/>
                    <a:pt x="304800" y="158583"/>
                    <a:pt x="303213" y="158583"/>
                  </a:cubicBezTo>
                  <a:cubicBezTo>
                    <a:pt x="303213" y="158583"/>
                    <a:pt x="303213" y="158583"/>
                    <a:pt x="303213" y="157246"/>
                  </a:cubicBezTo>
                  <a:cubicBezTo>
                    <a:pt x="303213" y="157246"/>
                    <a:pt x="303213" y="157246"/>
                    <a:pt x="303213" y="155909"/>
                  </a:cubicBezTo>
                  <a:cubicBezTo>
                    <a:pt x="303213" y="155909"/>
                    <a:pt x="303213" y="155909"/>
                    <a:pt x="303213" y="154573"/>
                  </a:cubicBezTo>
                  <a:cubicBezTo>
                    <a:pt x="303213" y="154573"/>
                    <a:pt x="303213" y="154573"/>
                    <a:pt x="301625" y="154573"/>
                  </a:cubicBezTo>
                  <a:cubicBezTo>
                    <a:pt x="301625" y="154573"/>
                    <a:pt x="301625" y="154573"/>
                    <a:pt x="301625" y="153236"/>
                  </a:cubicBezTo>
                  <a:cubicBezTo>
                    <a:pt x="301625" y="153236"/>
                    <a:pt x="301625" y="153236"/>
                    <a:pt x="301625" y="151899"/>
                  </a:cubicBezTo>
                  <a:lnTo>
                    <a:pt x="301625" y="150812"/>
                  </a:lnTo>
                  <a:lnTo>
                    <a:pt x="301626" y="150813"/>
                  </a:lnTo>
                  <a:lnTo>
                    <a:pt x="301626" y="149226"/>
                  </a:lnTo>
                  <a:close/>
                  <a:moveTo>
                    <a:pt x="298450" y="147637"/>
                  </a:moveTo>
                  <a:cubicBezTo>
                    <a:pt x="298450" y="147637"/>
                    <a:pt x="298450" y="147637"/>
                    <a:pt x="298450" y="148907"/>
                  </a:cubicBezTo>
                  <a:cubicBezTo>
                    <a:pt x="298450" y="148907"/>
                    <a:pt x="298450" y="148907"/>
                    <a:pt x="298450" y="150177"/>
                  </a:cubicBezTo>
                  <a:cubicBezTo>
                    <a:pt x="298450" y="150177"/>
                    <a:pt x="298450" y="150177"/>
                    <a:pt x="297180" y="150177"/>
                  </a:cubicBezTo>
                  <a:cubicBezTo>
                    <a:pt x="297180" y="150177"/>
                    <a:pt x="297180" y="150177"/>
                    <a:pt x="295910" y="150177"/>
                  </a:cubicBezTo>
                  <a:lnTo>
                    <a:pt x="294640" y="150177"/>
                  </a:lnTo>
                  <a:cubicBezTo>
                    <a:pt x="294640" y="150177"/>
                    <a:pt x="294640" y="150177"/>
                    <a:pt x="294640" y="152717"/>
                  </a:cubicBezTo>
                  <a:cubicBezTo>
                    <a:pt x="294640" y="152717"/>
                    <a:pt x="294640" y="152717"/>
                    <a:pt x="294640" y="153987"/>
                  </a:cubicBezTo>
                  <a:cubicBezTo>
                    <a:pt x="294640" y="153987"/>
                    <a:pt x="294640" y="153987"/>
                    <a:pt x="295910" y="155257"/>
                  </a:cubicBezTo>
                  <a:cubicBezTo>
                    <a:pt x="295910" y="155257"/>
                    <a:pt x="295910" y="155257"/>
                    <a:pt x="295910" y="153987"/>
                  </a:cubicBezTo>
                  <a:cubicBezTo>
                    <a:pt x="295910" y="153987"/>
                    <a:pt x="295910" y="153987"/>
                    <a:pt x="297180" y="152717"/>
                  </a:cubicBezTo>
                  <a:cubicBezTo>
                    <a:pt x="297180" y="152717"/>
                    <a:pt x="297180" y="152717"/>
                    <a:pt x="297180" y="153987"/>
                  </a:cubicBezTo>
                  <a:cubicBezTo>
                    <a:pt x="297180" y="153987"/>
                    <a:pt x="297180" y="153987"/>
                    <a:pt x="295910" y="156527"/>
                  </a:cubicBezTo>
                  <a:cubicBezTo>
                    <a:pt x="295910" y="156527"/>
                    <a:pt x="295910" y="156527"/>
                    <a:pt x="295910" y="157797"/>
                  </a:cubicBezTo>
                  <a:cubicBezTo>
                    <a:pt x="295910" y="157797"/>
                    <a:pt x="295910" y="157797"/>
                    <a:pt x="297180" y="160337"/>
                  </a:cubicBezTo>
                  <a:cubicBezTo>
                    <a:pt x="297180" y="160337"/>
                    <a:pt x="297180" y="160337"/>
                    <a:pt x="297180" y="162877"/>
                  </a:cubicBezTo>
                  <a:cubicBezTo>
                    <a:pt x="297180" y="162877"/>
                    <a:pt x="297180" y="162877"/>
                    <a:pt x="295910" y="164147"/>
                  </a:cubicBezTo>
                  <a:cubicBezTo>
                    <a:pt x="295910" y="164147"/>
                    <a:pt x="295910" y="164147"/>
                    <a:pt x="294640" y="162877"/>
                  </a:cubicBezTo>
                  <a:lnTo>
                    <a:pt x="294640" y="165417"/>
                  </a:lnTo>
                  <a:cubicBezTo>
                    <a:pt x="294640" y="165417"/>
                    <a:pt x="294640" y="165417"/>
                    <a:pt x="293370" y="166687"/>
                  </a:cubicBezTo>
                  <a:cubicBezTo>
                    <a:pt x="293370" y="166687"/>
                    <a:pt x="293370" y="166687"/>
                    <a:pt x="293370" y="165417"/>
                  </a:cubicBezTo>
                  <a:cubicBezTo>
                    <a:pt x="293370" y="165417"/>
                    <a:pt x="293370" y="165417"/>
                    <a:pt x="293370" y="162877"/>
                  </a:cubicBezTo>
                  <a:cubicBezTo>
                    <a:pt x="293370" y="162877"/>
                    <a:pt x="293370" y="162877"/>
                    <a:pt x="293370" y="161607"/>
                  </a:cubicBezTo>
                  <a:cubicBezTo>
                    <a:pt x="293370" y="161607"/>
                    <a:pt x="293370" y="161607"/>
                    <a:pt x="292100" y="159067"/>
                  </a:cubicBezTo>
                  <a:cubicBezTo>
                    <a:pt x="292100" y="159067"/>
                    <a:pt x="292100" y="159067"/>
                    <a:pt x="293370" y="157797"/>
                  </a:cubicBezTo>
                  <a:cubicBezTo>
                    <a:pt x="293370" y="157797"/>
                    <a:pt x="293370" y="157797"/>
                    <a:pt x="293370" y="155257"/>
                  </a:cubicBezTo>
                  <a:cubicBezTo>
                    <a:pt x="293370" y="155257"/>
                    <a:pt x="293370" y="155257"/>
                    <a:pt x="293370" y="153987"/>
                  </a:cubicBezTo>
                  <a:cubicBezTo>
                    <a:pt x="293370" y="153987"/>
                    <a:pt x="293370" y="153987"/>
                    <a:pt x="293370" y="151447"/>
                  </a:cubicBezTo>
                  <a:cubicBezTo>
                    <a:pt x="293370" y="151447"/>
                    <a:pt x="293370" y="151447"/>
                    <a:pt x="293370" y="148907"/>
                  </a:cubicBezTo>
                  <a:cubicBezTo>
                    <a:pt x="293370" y="148907"/>
                    <a:pt x="293370" y="148907"/>
                    <a:pt x="294640" y="148907"/>
                  </a:cubicBezTo>
                  <a:cubicBezTo>
                    <a:pt x="295910" y="147637"/>
                    <a:pt x="297180" y="147637"/>
                    <a:pt x="298450" y="147637"/>
                  </a:cubicBezTo>
                  <a:close/>
                  <a:moveTo>
                    <a:pt x="300038" y="139700"/>
                  </a:moveTo>
                  <a:lnTo>
                    <a:pt x="301626" y="139700"/>
                  </a:lnTo>
                  <a:lnTo>
                    <a:pt x="301626" y="141288"/>
                  </a:lnTo>
                  <a:lnTo>
                    <a:pt x="301626" y="142875"/>
                  </a:lnTo>
                  <a:lnTo>
                    <a:pt x="301626" y="146051"/>
                  </a:lnTo>
                  <a:lnTo>
                    <a:pt x="301626" y="147638"/>
                  </a:lnTo>
                  <a:lnTo>
                    <a:pt x="301626" y="149225"/>
                  </a:lnTo>
                  <a:lnTo>
                    <a:pt x="301625" y="149225"/>
                  </a:lnTo>
                  <a:cubicBezTo>
                    <a:pt x="301625" y="150562"/>
                    <a:pt x="301625" y="150562"/>
                    <a:pt x="301625" y="150562"/>
                  </a:cubicBezTo>
                  <a:lnTo>
                    <a:pt x="301625" y="150812"/>
                  </a:lnTo>
                  <a:lnTo>
                    <a:pt x="300038" y="149226"/>
                  </a:lnTo>
                  <a:lnTo>
                    <a:pt x="300038" y="147638"/>
                  </a:lnTo>
                  <a:lnTo>
                    <a:pt x="300038" y="144463"/>
                  </a:lnTo>
                  <a:lnTo>
                    <a:pt x="300038" y="141288"/>
                  </a:lnTo>
                  <a:close/>
                  <a:moveTo>
                    <a:pt x="287338" y="131762"/>
                  </a:moveTo>
                  <a:cubicBezTo>
                    <a:pt x="287338" y="131762"/>
                    <a:pt x="287338" y="131762"/>
                    <a:pt x="292101" y="134484"/>
                  </a:cubicBezTo>
                  <a:cubicBezTo>
                    <a:pt x="292101" y="134484"/>
                    <a:pt x="292101" y="134484"/>
                    <a:pt x="292101" y="135844"/>
                  </a:cubicBezTo>
                  <a:cubicBezTo>
                    <a:pt x="292101" y="135844"/>
                    <a:pt x="292101" y="135844"/>
                    <a:pt x="290513" y="138566"/>
                  </a:cubicBezTo>
                  <a:cubicBezTo>
                    <a:pt x="290513" y="138566"/>
                    <a:pt x="290513" y="138566"/>
                    <a:pt x="290513" y="139927"/>
                  </a:cubicBezTo>
                  <a:cubicBezTo>
                    <a:pt x="290513" y="139927"/>
                    <a:pt x="290513" y="139927"/>
                    <a:pt x="290513" y="142648"/>
                  </a:cubicBezTo>
                  <a:cubicBezTo>
                    <a:pt x="290513" y="142648"/>
                    <a:pt x="290513" y="142648"/>
                    <a:pt x="292101" y="144009"/>
                  </a:cubicBezTo>
                  <a:cubicBezTo>
                    <a:pt x="292101" y="144009"/>
                    <a:pt x="292101" y="144009"/>
                    <a:pt x="293688" y="145369"/>
                  </a:cubicBezTo>
                  <a:cubicBezTo>
                    <a:pt x="293688" y="145369"/>
                    <a:pt x="293688" y="145369"/>
                    <a:pt x="292101" y="146730"/>
                  </a:cubicBezTo>
                  <a:cubicBezTo>
                    <a:pt x="292101" y="146730"/>
                    <a:pt x="292101" y="146730"/>
                    <a:pt x="292101" y="148091"/>
                  </a:cubicBezTo>
                  <a:cubicBezTo>
                    <a:pt x="292101" y="148091"/>
                    <a:pt x="292101" y="148091"/>
                    <a:pt x="290513" y="150812"/>
                  </a:cubicBezTo>
                  <a:cubicBezTo>
                    <a:pt x="290513" y="150812"/>
                    <a:pt x="290513" y="150812"/>
                    <a:pt x="290513" y="152173"/>
                  </a:cubicBezTo>
                  <a:cubicBezTo>
                    <a:pt x="290513" y="152173"/>
                    <a:pt x="290513" y="152173"/>
                    <a:pt x="290513" y="153534"/>
                  </a:cubicBezTo>
                  <a:cubicBezTo>
                    <a:pt x="290513" y="153534"/>
                    <a:pt x="290513" y="153534"/>
                    <a:pt x="290513" y="154894"/>
                  </a:cubicBezTo>
                  <a:cubicBezTo>
                    <a:pt x="290513" y="154894"/>
                    <a:pt x="290513" y="156255"/>
                    <a:pt x="290513" y="157616"/>
                  </a:cubicBezTo>
                  <a:cubicBezTo>
                    <a:pt x="290513" y="157616"/>
                    <a:pt x="290513" y="157616"/>
                    <a:pt x="288925" y="160337"/>
                  </a:cubicBezTo>
                  <a:cubicBezTo>
                    <a:pt x="288925" y="160337"/>
                    <a:pt x="288925" y="160337"/>
                    <a:pt x="287338" y="160337"/>
                  </a:cubicBezTo>
                  <a:cubicBezTo>
                    <a:pt x="287338" y="152173"/>
                    <a:pt x="285750" y="144009"/>
                    <a:pt x="285750" y="137205"/>
                  </a:cubicBezTo>
                  <a:cubicBezTo>
                    <a:pt x="285750" y="137205"/>
                    <a:pt x="285750" y="137205"/>
                    <a:pt x="285750" y="135844"/>
                  </a:cubicBezTo>
                  <a:cubicBezTo>
                    <a:pt x="285750" y="135844"/>
                    <a:pt x="285750" y="135844"/>
                    <a:pt x="285750" y="133123"/>
                  </a:cubicBezTo>
                  <a:cubicBezTo>
                    <a:pt x="285750" y="133123"/>
                    <a:pt x="285750" y="133123"/>
                    <a:pt x="287338" y="131762"/>
                  </a:cubicBezTo>
                  <a:close/>
                  <a:moveTo>
                    <a:pt x="296863" y="123825"/>
                  </a:moveTo>
                  <a:lnTo>
                    <a:pt x="298451" y="127000"/>
                  </a:lnTo>
                  <a:lnTo>
                    <a:pt x="300038" y="130175"/>
                  </a:lnTo>
                  <a:lnTo>
                    <a:pt x="298451" y="130175"/>
                  </a:lnTo>
                  <a:lnTo>
                    <a:pt x="298451" y="133350"/>
                  </a:lnTo>
                  <a:lnTo>
                    <a:pt x="296863" y="131763"/>
                  </a:lnTo>
                  <a:lnTo>
                    <a:pt x="296863" y="130175"/>
                  </a:lnTo>
                  <a:lnTo>
                    <a:pt x="295276" y="128588"/>
                  </a:lnTo>
                  <a:lnTo>
                    <a:pt x="293688" y="130175"/>
                  </a:lnTo>
                  <a:lnTo>
                    <a:pt x="293688" y="128588"/>
                  </a:lnTo>
                  <a:lnTo>
                    <a:pt x="293688" y="125413"/>
                  </a:lnTo>
                  <a:lnTo>
                    <a:pt x="296863" y="125413"/>
                  </a:lnTo>
                  <a:close/>
                  <a:moveTo>
                    <a:pt x="292100" y="117475"/>
                  </a:moveTo>
                  <a:lnTo>
                    <a:pt x="293688" y="117475"/>
                  </a:lnTo>
                  <a:lnTo>
                    <a:pt x="293688" y="119063"/>
                  </a:lnTo>
                  <a:lnTo>
                    <a:pt x="293688" y="120650"/>
                  </a:lnTo>
                  <a:close/>
                  <a:moveTo>
                    <a:pt x="285750" y="101600"/>
                  </a:moveTo>
                  <a:lnTo>
                    <a:pt x="287338" y="101600"/>
                  </a:lnTo>
                  <a:lnTo>
                    <a:pt x="287338" y="104775"/>
                  </a:lnTo>
                  <a:lnTo>
                    <a:pt x="288925" y="107950"/>
                  </a:lnTo>
                  <a:lnTo>
                    <a:pt x="290513" y="109538"/>
                  </a:lnTo>
                  <a:lnTo>
                    <a:pt x="292101" y="111125"/>
                  </a:lnTo>
                  <a:lnTo>
                    <a:pt x="293688" y="111125"/>
                  </a:lnTo>
                  <a:lnTo>
                    <a:pt x="293688" y="114300"/>
                  </a:lnTo>
                  <a:lnTo>
                    <a:pt x="293688" y="115887"/>
                  </a:lnTo>
                  <a:lnTo>
                    <a:pt x="295276" y="117475"/>
                  </a:lnTo>
                  <a:lnTo>
                    <a:pt x="295276" y="119062"/>
                  </a:lnTo>
                  <a:lnTo>
                    <a:pt x="295276" y="120650"/>
                  </a:lnTo>
                  <a:lnTo>
                    <a:pt x="295276" y="122237"/>
                  </a:lnTo>
                  <a:lnTo>
                    <a:pt x="293688" y="117475"/>
                  </a:lnTo>
                  <a:lnTo>
                    <a:pt x="293688" y="115888"/>
                  </a:lnTo>
                  <a:lnTo>
                    <a:pt x="292101" y="114300"/>
                  </a:lnTo>
                  <a:lnTo>
                    <a:pt x="290513" y="114300"/>
                  </a:lnTo>
                  <a:lnTo>
                    <a:pt x="290513" y="115888"/>
                  </a:lnTo>
                  <a:lnTo>
                    <a:pt x="290513" y="117475"/>
                  </a:lnTo>
                  <a:lnTo>
                    <a:pt x="288925" y="117475"/>
                  </a:lnTo>
                  <a:lnTo>
                    <a:pt x="288925" y="115888"/>
                  </a:lnTo>
                  <a:lnTo>
                    <a:pt x="288925" y="112713"/>
                  </a:lnTo>
                  <a:lnTo>
                    <a:pt x="287338" y="109538"/>
                  </a:lnTo>
                  <a:lnTo>
                    <a:pt x="285750" y="107950"/>
                  </a:lnTo>
                  <a:lnTo>
                    <a:pt x="285750" y="106363"/>
                  </a:lnTo>
                  <a:lnTo>
                    <a:pt x="285750" y="103188"/>
                  </a:lnTo>
                  <a:close/>
                  <a:moveTo>
                    <a:pt x="203200" y="85725"/>
                  </a:moveTo>
                  <a:cubicBezTo>
                    <a:pt x="204391" y="85725"/>
                    <a:pt x="205582" y="85725"/>
                    <a:pt x="207963" y="85725"/>
                  </a:cubicBezTo>
                  <a:cubicBezTo>
                    <a:pt x="206772" y="88900"/>
                    <a:pt x="205582" y="86784"/>
                    <a:pt x="204391" y="87842"/>
                  </a:cubicBezTo>
                  <a:cubicBezTo>
                    <a:pt x="204391" y="87842"/>
                    <a:pt x="204391" y="87842"/>
                    <a:pt x="203200" y="87842"/>
                  </a:cubicBezTo>
                  <a:cubicBezTo>
                    <a:pt x="203200" y="86784"/>
                    <a:pt x="203200" y="85725"/>
                    <a:pt x="203200" y="85725"/>
                  </a:cubicBezTo>
                  <a:close/>
                  <a:moveTo>
                    <a:pt x="188913" y="83476"/>
                  </a:moveTo>
                  <a:cubicBezTo>
                    <a:pt x="190501" y="83609"/>
                    <a:pt x="192088" y="84138"/>
                    <a:pt x="192088" y="84667"/>
                  </a:cubicBezTo>
                  <a:cubicBezTo>
                    <a:pt x="192088" y="84667"/>
                    <a:pt x="192088" y="84667"/>
                    <a:pt x="190501" y="85725"/>
                  </a:cubicBezTo>
                  <a:cubicBezTo>
                    <a:pt x="187326" y="84667"/>
                    <a:pt x="185738" y="84667"/>
                    <a:pt x="185738" y="84667"/>
                  </a:cubicBezTo>
                  <a:cubicBezTo>
                    <a:pt x="185738" y="83609"/>
                    <a:pt x="187326" y="83344"/>
                    <a:pt x="188913" y="83476"/>
                  </a:cubicBezTo>
                  <a:close/>
                  <a:moveTo>
                    <a:pt x="161925" y="77787"/>
                  </a:moveTo>
                  <a:cubicBezTo>
                    <a:pt x="161925" y="77787"/>
                    <a:pt x="161925" y="77787"/>
                    <a:pt x="163248" y="77787"/>
                  </a:cubicBezTo>
                  <a:cubicBezTo>
                    <a:pt x="165894" y="77787"/>
                    <a:pt x="169863" y="77787"/>
                    <a:pt x="168540" y="82550"/>
                  </a:cubicBezTo>
                  <a:cubicBezTo>
                    <a:pt x="168540" y="82550"/>
                    <a:pt x="168540" y="82550"/>
                    <a:pt x="167217" y="82550"/>
                  </a:cubicBezTo>
                  <a:cubicBezTo>
                    <a:pt x="167217" y="82550"/>
                    <a:pt x="167217" y="82550"/>
                    <a:pt x="167217" y="81359"/>
                  </a:cubicBezTo>
                  <a:lnTo>
                    <a:pt x="161925" y="78978"/>
                  </a:lnTo>
                  <a:cubicBezTo>
                    <a:pt x="161925" y="78978"/>
                    <a:pt x="161925" y="78978"/>
                    <a:pt x="161925" y="77787"/>
                  </a:cubicBezTo>
                  <a:close/>
                  <a:moveTo>
                    <a:pt x="158751" y="73554"/>
                  </a:moveTo>
                  <a:cubicBezTo>
                    <a:pt x="161926" y="74612"/>
                    <a:pt x="158751" y="76729"/>
                    <a:pt x="155575" y="77787"/>
                  </a:cubicBezTo>
                  <a:cubicBezTo>
                    <a:pt x="155575" y="77787"/>
                    <a:pt x="155575" y="77787"/>
                    <a:pt x="153988" y="76729"/>
                  </a:cubicBezTo>
                  <a:cubicBezTo>
                    <a:pt x="155575" y="74612"/>
                    <a:pt x="155575" y="71437"/>
                    <a:pt x="158751" y="73554"/>
                  </a:cubicBezTo>
                  <a:close/>
                  <a:moveTo>
                    <a:pt x="140098" y="48759"/>
                  </a:moveTo>
                  <a:cubicBezTo>
                    <a:pt x="141487" y="47625"/>
                    <a:pt x="141487" y="51027"/>
                    <a:pt x="142876" y="48759"/>
                  </a:cubicBezTo>
                  <a:cubicBezTo>
                    <a:pt x="140098" y="52161"/>
                    <a:pt x="137319" y="55563"/>
                    <a:pt x="131763" y="55563"/>
                  </a:cubicBezTo>
                  <a:cubicBezTo>
                    <a:pt x="131763" y="52161"/>
                    <a:pt x="137319" y="51027"/>
                    <a:pt x="140098" y="48759"/>
                  </a:cubicBezTo>
                  <a:close/>
                  <a:moveTo>
                    <a:pt x="148273" y="42598"/>
                  </a:moveTo>
                  <a:lnTo>
                    <a:pt x="150813" y="42598"/>
                  </a:lnTo>
                  <a:cubicBezTo>
                    <a:pt x="150813" y="42598"/>
                    <a:pt x="150813" y="42598"/>
                    <a:pt x="149543" y="43921"/>
                  </a:cubicBezTo>
                  <a:cubicBezTo>
                    <a:pt x="147003" y="45244"/>
                    <a:pt x="150813" y="49213"/>
                    <a:pt x="148273" y="51859"/>
                  </a:cubicBezTo>
                  <a:cubicBezTo>
                    <a:pt x="149543" y="51859"/>
                    <a:pt x="149543" y="50536"/>
                    <a:pt x="150813" y="50536"/>
                  </a:cubicBezTo>
                  <a:cubicBezTo>
                    <a:pt x="150813" y="51859"/>
                    <a:pt x="149543" y="53181"/>
                    <a:pt x="148273" y="53181"/>
                  </a:cubicBezTo>
                  <a:cubicBezTo>
                    <a:pt x="148273" y="53181"/>
                    <a:pt x="148273" y="54504"/>
                    <a:pt x="149543" y="54504"/>
                  </a:cubicBezTo>
                  <a:cubicBezTo>
                    <a:pt x="147003" y="55827"/>
                    <a:pt x="144463" y="55827"/>
                    <a:pt x="141923" y="55827"/>
                  </a:cubicBezTo>
                  <a:cubicBezTo>
                    <a:pt x="140653" y="57150"/>
                    <a:pt x="139383" y="57150"/>
                    <a:pt x="138113" y="57150"/>
                  </a:cubicBezTo>
                  <a:cubicBezTo>
                    <a:pt x="138113" y="55827"/>
                    <a:pt x="139383" y="55827"/>
                    <a:pt x="140653" y="55827"/>
                  </a:cubicBezTo>
                  <a:cubicBezTo>
                    <a:pt x="140653" y="54504"/>
                    <a:pt x="141923" y="54504"/>
                    <a:pt x="141923" y="53181"/>
                  </a:cubicBezTo>
                  <a:cubicBezTo>
                    <a:pt x="141923" y="53181"/>
                    <a:pt x="141923" y="53181"/>
                    <a:pt x="139383" y="53181"/>
                  </a:cubicBezTo>
                  <a:cubicBezTo>
                    <a:pt x="140653" y="53181"/>
                    <a:pt x="141923" y="53181"/>
                    <a:pt x="141923" y="51859"/>
                  </a:cubicBezTo>
                  <a:cubicBezTo>
                    <a:pt x="141923" y="49213"/>
                    <a:pt x="145733" y="51859"/>
                    <a:pt x="145733" y="49213"/>
                  </a:cubicBezTo>
                  <a:cubicBezTo>
                    <a:pt x="145733" y="47890"/>
                    <a:pt x="144463" y="47890"/>
                    <a:pt x="144463" y="47890"/>
                  </a:cubicBezTo>
                  <a:cubicBezTo>
                    <a:pt x="144463" y="47890"/>
                    <a:pt x="144463" y="46567"/>
                    <a:pt x="144463" y="45244"/>
                  </a:cubicBezTo>
                  <a:cubicBezTo>
                    <a:pt x="144463" y="45244"/>
                    <a:pt x="144463" y="46567"/>
                    <a:pt x="143193" y="45244"/>
                  </a:cubicBezTo>
                  <a:close/>
                  <a:moveTo>
                    <a:pt x="169336" y="30162"/>
                  </a:moveTo>
                  <a:cubicBezTo>
                    <a:pt x="103318" y="30162"/>
                    <a:pt x="47862" y="76200"/>
                    <a:pt x="33338" y="136706"/>
                  </a:cubicBezTo>
                  <a:cubicBezTo>
                    <a:pt x="33338" y="136706"/>
                    <a:pt x="33338" y="138022"/>
                    <a:pt x="33338" y="138022"/>
                  </a:cubicBezTo>
                  <a:cubicBezTo>
                    <a:pt x="33338" y="138022"/>
                    <a:pt x="33338" y="139337"/>
                    <a:pt x="33338" y="139337"/>
                  </a:cubicBezTo>
                  <a:cubicBezTo>
                    <a:pt x="33338" y="139337"/>
                    <a:pt x="33338" y="140652"/>
                    <a:pt x="33338" y="140652"/>
                  </a:cubicBezTo>
                  <a:cubicBezTo>
                    <a:pt x="33338" y="140652"/>
                    <a:pt x="34658" y="139337"/>
                    <a:pt x="34658" y="139337"/>
                  </a:cubicBezTo>
                  <a:cubicBezTo>
                    <a:pt x="34658" y="139337"/>
                    <a:pt x="35979" y="139337"/>
                    <a:pt x="35979" y="139337"/>
                  </a:cubicBezTo>
                  <a:cubicBezTo>
                    <a:pt x="35979" y="139337"/>
                    <a:pt x="35979" y="139337"/>
                    <a:pt x="35979" y="140652"/>
                  </a:cubicBezTo>
                  <a:cubicBezTo>
                    <a:pt x="35979" y="147229"/>
                    <a:pt x="42580" y="148544"/>
                    <a:pt x="43901" y="153806"/>
                  </a:cubicBezTo>
                  <a:cubicBezTo>
                    <a:pt x="47862" y="159067"/>
                    <a:pt x="47862" y="164329"/>
                    <a:pt x="45221" y="169590"/>
                  </a:cubicBezTo>
                  <a:cubicBezTo>
                    <a:pt x="47862" y="169590"/>
                    <a:pt x="46542" y="165644"/>
                    <a:pt x="49182" y="166959"/>
                  </a:cubicBezTo>
                  <a:cubicBezTo>
                    <a:pt x="50503" y="166959"/>
                    <a:pt x="47862" y="169590"/>
                    <a:pt x="50503" y="170905"/>
                  </a:cubicBezTo>
                  <a:cubicBezTo>
                    <a:pt x="50503" y="170905"/>
                    <a:pt x="50503" y="170905"/>
                    <a:pt x="50503" y="168275"/>
                  </a:cubicBezTo>
                  <a:cubicBezTo>
                    <a:pt x="53143" y="166959"/>
                    <a:pt x="55784" y="170905"/>
                    <a:pt x="55784" y="174852"/>
                  </a:cubicBezTo>
                  <a:cubicBezTo>
                    <a:pt x="55784" y="174852"/>
                    <a:pt x="57105" y="174852"/>
                    <a:pt x="57105" y="174852"/>
                  </a:cubicBezTo>
                  <a:cubicBezTo>
                    <a:pt x="57105" y="174852"/>
                    <a:pt x="57105" y="173536"/>
                    <a:pt x="57105" y="173536"/>
                  </a:cubicBezTo>
                  <a:cubicBezTo>
                    <a:pt x="57105" y="173536"/>
                    <a:pt x="58425" y="173536"/>
                    <a:pt x="59745" y="173536"/>
                  </a:cubicBezTo>
                  <a:cubicBezTo>
                    <a:pt x="61066" y="173536"/>
                    <a:pt x="61066" y="173536"/>
                    <a:pt x="61066" y="173536"/>
                  </a:cubicBezTo>
                  <a:cubicBezTo>
                    <a:pt x="61066" y="173536"/>
                    <a:pt x="62386" y="173536"/>
                    <a:pt x="62386" y="173536"/>
                  </a:cubicBezTo>
                  <a:cubicBezTo>
                    <a:pt x="63706" y="173536"/>
                    <a:pt x="63706" y="173536"/>
                    <a:pt x="63706" y="173536"/>
                  </a:cubicBezTo>
                  <a:cubicBezTo>
                    <a:pt x="63706" y="173536"/>
                    <a:pt x="63706" y="173536"/>
                    <a:pt x="65027" y="173536"/>
                  </a:cubicBezTo>
                  <a:cubicBezTo>
                    <a:pt x="65027" y="174852"/>
                    <a:pt x="65027" y="174852"/>
                    <a:pt x="65027" y="174852"/>
                  </a:cubicBezTo>
                  <a:cubicBezTo>
                    <a:pt x="65027" y="174852"/>
                    <a:pt x="66347" y="176167"/>
                    <a:pt x="68988" y="177482"/>
                  </a:cubicBezTo>
                  <a:cubicBezTo>
                    <a:pt x="70308" y="178798"/>
                    <a:pt x="72949" y="180113"/>
                    <a:pt x="72949" y="180113"/>
                  </a:cubicBezTo>
                  <a:cubicBezTo>
                    <a:pt x="72949" y="181428"/>
                    <a:pt x="74269" y="181428"/>
                    <a:pt x="74269" y="182744"/>
                  </a:cubicBezTo>
                  <a:cubicBezTo>
                    <a:pt x="74269" y="182744"/>
                    <a:pt x="74269" y="184059"/>
                    <a:pt x="74269" y="185374"/>
                  </a:cubicBezTo>
                  <a:cubicBezTo>
                    <a:pt x="74269" y="186690"/>
                    <a:pt x="74269" y="188005"/>
                    <a:pt x="74269" y="189320"/>
                  </a:cubicBezTo>
                  <a:cubicBezTo>
                    <a:pt x="74269" y="190636"/>
                    <a:pt x="72949" y="191951"/>
                    <a:pt x="71629" y="194582"/>
                  </a:cubicBezTo>
                  <a:cubicBezTo>
                    <a:pt x="71629" y="194582"/>
                    <a:pt x="71629" y="195897"/>
                    <a:pt x="71629" y="195897"/>
                  </a:cubicBezTo>
                  <a:cubicBezTo>
                    <a:pt x="68988" y="205105"/>
                    <a:pt x="65027" y="211682"/>
                    <a:pt x="63706" y="219574"/>
                  </a:cubicBezTo>
                  <a:cubicBezTo>
                    <a:pt x="62386" y="224835"/>
                    <a:pt x="66347" y="230097"/>
                    <a:pt x="66347" y="236673"/>
                  </a:cubicBezTo>
                  <a:cubicBezTo>
                    <a:pt x="66347" y="236673"/>
                    <a:pt x="66347" y="237989"/>
                    <a:pt x="66347" y="239304"/>
                  </a:cubicBezTo>
                  <a:cubicBezTo>
                    <a:pt x="66347" y="240619"/>
                    <a:pt x="66347" y="243250"/>
                    <a:pt x="65027" y="245881"/>
                  </a:cubicBezTo>
                  <a:cubicBezTo>
                    <a:pt x="63706" y="244565"/>
                    <a:pt x="63706" y="244565"/>
                    <a:pt x="62386" y="244565"/>
                  </a:cubicBezTo>
                  <a:cubicBezTo>
                    <a:pt x="63706" y="247196"/>
                    <a:pt x="66347" y="249827"/>
                    <a:pt x="65027" y="253773"/>
                  </a:cubicBezTo>
                  <a:cubicBezTo>
                    <a:pt x="65027" y="255088"/>
                    <a:pt x="63706" y="255088"/>
                    <a:pt x="62386" y="255088"/>
                  </a:cubicBezTo>
                  <a:cubicBezTo>
                    <a:pt x="63706" y="256404"/>
                    <a:pt x="63706" y="256404"/>
                    <a:pt x="63706" y="257719"/>
                  </a:cubicBezTo>
                  <a:cubicBezTo>
                    <a:pt x="63706" y="259034"/>
                    <a:pt x="65027" y="259034"/>
                    <a:pt x="66347" y="260350"/>
                  </a:cubicBezTo>
                  <a:cubicBezTo>
                    <a:pt x="66347" y="260350"/>
                    <a:pt x="66347" y="261665"/>
                    <a:pt x="66347" y="261665"/>
                  </a:cubicBezTo>
                  <a:cubicBezTo>
                    <a:pt x="66347" y="261665"/>
                    <a:pt x="66347" y="261665"/>
                    <a:pt x="67668" y="261665"/>
                  </a:cubicBezTo>
                  <a:cubicBezTo>
                    <a:pt x="72949" y="268242"/>
                    <a:pt x="79551" y="274819"/>
                    <a:pt x="87473" y="280080"/>
                  </a:cubicBezTo>
                  <a:cubicBezTo>
                    <a:pt x="87473" y="280080"/>
                    <a:pt x="88794" y="280080"/>
                    <a:pt x="88794" y="280080"/>
                  </a:cubicBezTo>
                  <a:cubicBezTo>
                    <a:pt x="88794" y="280080"/>
                    <a:pt x="88794" y="280080"/>
                    <a:pt x="88794" y="281395"/>
                  </a:cubicBezTo>
                  <a:cubicBezTo>
                    <a:pt x="88794" y="281395"/>
                    <a:pt x="90114" y="281395"/>
                    <a:pt x="90114" y="281395"/>
                  </a:cubicBezTo>
                  <a:cubicBezTo>
                    <a:pt x="112560" y="297180"/>
                    <a:pt x="140288" y="306387"/>
                    <a:pt x="169336" y="306387"/>
                  </a:cubicBezTo>
                  <a:cubicBezTo>
                    <a:pt x="245919" y="306387"/>
                    <a:pt x="307976" y="244565"/>
                    <a:pt x="307976" y="168275"/>
                  </a:cubicBezTo>
                  <a:lnTo>
                    <a:pt x="306128" y="156215"/>
                  </a:lnTo>
                  <a:lnTo>
                    <a:pt x="306388" y="154573"/>
                  </a:lnTo>
                  <a:lnTo>
                    <a:pt x="306388" y="151899"/>
                  </a:lnTo>
                  <a:lnTo>
                    <a:pt x="305656" y="153133"/>
                  </a:lnTo>
                  <a:lnTo>
                    <a:pt x="301374" y="125197"/>
                  </a:lnTo>
                  <a:cubicBezTo>
                    <a:pt x="297083" y="111715"/>
                    <a:pt x="290811" y="99219"/>
                    <a:pt x="282889" y="88038"/>
                  </a:cubicBezTo>
                  <a:cubicBezTo>
                    <a:pt x="284209" y="94615"/>
                    <a:pt x="284209" y="102507"/>
                    <a:pt x="282889" y="109084"/>
                  </a:cubicBezTo>
                  <a:cubicBezTo>
                    <a:pt x="281569" y="110399"/>
                    <a:pt x="281569" y="111714"/>
                    <a:pt x="281569" y="113030"/>
                  </a:cubicBezTo>
                  <a:cubicBezTo>
                    <a:pt x="280248" y="113030"/>
                    <a:pt x="280248" y="114345"/>
                    <a:pt x="278928" y="115660"/>
                  </a:cubicBezTo>
                  <a:cubicBezTo>
                    <a:pt x="278928" y="114345"/>
                    <a:pt x="278928" y="113030"/>
                    <a:pt x="278928" y="113030"/>
                  </a:cubicBezTo>
                  <a:cubicBezTo>
                    <a:pt x="278928" y="111714"/>
                    <a:pt x="278928" y="110399"/>
                    <a:pt x="277608" y="109084"/>
                  </a:cubicBezTo>
                  <a:cubicBezTo>
                    <a:pt x="277608" y="107768"/>
                    <a:pt x="276287" y="106453"/>
                    <a:pt x="274967" y="106453"/>
                  </a:cubicBezTo>
                  <a:cubicBezTo>
                    <a:pt x="267045" y="107768"/>
                    <a:pt x="260443" y="105138"/>
                    <a:pt x="253841" y="101192"/>
                  </a:cubicBezTo>
                  <a:cubicBezTo>
                    <a:pt x="252520" y="101192"/>
                    <a:pt x="251200" y="101192"/>
                    <a:pt x="249880" y="99876"/>
                  </a:cubicBezTo>
                  <a:cubicBezTo>
                    <a:pt x="245919" y="98561"/>
                    <a:pt x="243278" y="97245"/>
                    <a:pt x="240637" y="97245"/>
                  </a:cubicBezTo>
                  <a:cubicBezTo>
                    <a:pt x="243278" y="99876"/>
                    <a:pt x="244598" y="102507"/>
                    <a:pt x="245919" y="106453"/>
                  </a:cubicBezTo>
                  <a:cubicBezTo>
                    <a:pt x="245919" y="105138"/>
                    <a:pt x="247239" y="105138"/>
                    <a:pt x="247239" y="103822"/>
                  </a:cubicBezTo>
                  <a:cubicBezTo>
                    <a:pt x="247239" y="105138"/>
                    <a:pt x="248559" y="105138"/>
                    <a:pt x="248559" y="106453"/>
                  </a:cubicBezTo>
                  <a:cubicBezTo>
                    <a:pt x="249880" y="110399"/>
                    <a:pt x="256482" y="110399"/>
                    <a:pt x="256482" y="105138"/>
                  </a:cubicBezTo>
                  <a:cubicBezTo>
                    <a:pt x="263083" y="110399"/>
                    <a:pt x="269685" y="115660"/>
                    <a:pt x="268365" y="124868"/>
                  </a:cubicBezTo>
                  <a:cubicBezTo>
                    <a:pt x="267045" y="128814"/>
                    <a:pt x="263083" y="131445"/>
                    <a:pt x="259122" y="132760"/>
                  </a:cubicBezTo>
                  <a:cubicBezTo>
                    <a:pt x="251200" y="135391"/>
                    <a:pt x="237996" y="140652"/>
                    <a:pt x="236676" y="128814"/>
                  </a:cubicBezTo>
                  <a:cubicBezTo>
                    <a:pt x="236676" y="128814"/>
                    <a:pt x="235356" y="127499"/>
                    <a:pt x="235356" y="126183"/>
                  </a:cubicBezTo>
                  <a:cubicBezTo>
                    <a:pt x="234035" y="124868"/>
                    <a:pt x="234035" y="124868"/>
                    <a:pt x="234035" y="123553"/>
                  </a:cubicBezTo>
                  <a:cubicBezTo>
                    <a:pt x="230074" y="119607"/>
                    <a:pt x="226113" y="115660"/>
                    <a:pt x="223472" y="110399"/>
                  </a:cubicBezTo>
                  <a:cubicBezTo>
                    <a:pt x="222152" y="109084"/>
                    <a:pt x="220831" y="109084"/>
                    <a:pt x="220831" y="107768"/>
                  </a:cubicBezTo>
                  <a:cubicBezTo>
                    <a:pt x="219511" y="106453"/>
                    <a:pt x="219511" y="106453"/>
                    <a:pt x="218191" y="105138"/>
                  </a:cubicBezTo>
                  <a:cubicBezTo>
                    <a:pt x="218191" y="103822"/>
                    <a:pt x="216870" y="103822"/>
                    <a:pt x="215550" y="102507"/>
                  </a:cubicBezTo>
                  <a:cubicBezTo>
                    <a:pt x="212909" y="103822"/>
                    <a:pt x="214230" y="97245"/>
                    <a:pt x="210268" y="98561"/>
                  </a:cubicBezTo>
                  <a:cubicBezTo>
                    <a:pt x="208948" y="99876"/>
                    <a:pt x="208948" y="99876"/>
                    <a:pt x="210268" y="99876"/>
                  </a:cubicBezTo>
                  <a:cubicBezTo>
                    <a:pt x="211589" y="102507"/>
                    <a:pt x="211589" y="102507"/>
                    <a:pt x="212909" y="103822"/>
                  </a:cubicBezTo>
                  <a:cubicBezTo>
                    <a:pt x="214230" y="105138"/>
                    <a:pt x="214230" y="105138"/>
                    <a:pt x="215550" y="106453"/>
                  </a:cubicBezTo>
                  <a:cubicBezTo>
                    <a:pt x="215550" y="107768"/>
                    <a:pt x="216870" y="107768"/>
                    <a:pt x="216870" y="109084"/>
                  </a:cubicBezTo>
                  <a:cubicBezTo>
                    <a:pt x="219511" y="113030"/>
                    <a:pt x="223472" y="116976"/>
                    <a:pt x="224793" y="122237"/>
                  </a:cubicBezTo>
                  <a:cubicBezTo>
                    <a:pt x="227433" y="124868"/>
                    <a:pt x="230074" y="128814"/>
                    <a:pt x="231394" y="131445"/>
                  </a:cubicBezTo>
                  <a:cubicBezTo>
                    <a:pt x="232715" y="132760"/>
                    <a:pt x="234035" y="134075"/>
                    <a:pt x="234035" y="134075"/>
                  </a:cubicBezTo>
                  <a:cubicBezTo>
                    <a:pt x="235356" y="135391"/>
                    <a:pt x="236676" y="138022"/>
                    <a:pt x="236676" y="138022"/>
                  </a:cubicBezTo>
                  <a:cubicBezTo>
                    <a:pt x="237996" y="139337"/>
                    <a:pt x="237996" y="139337"/>
                    <a:pt x="240637" y="140652"/>
                  </a:cubicBezTo>
                  <a:cubicBezTo>
                    <a:pt x="241957" y="141968"/>
                    <a:pt x="244598" y="143283"/>
                    <a:pt x="244598" y="143283"/>
                  </a:cubicBezTo>
                  <a:cubicBezTo>
                    <a:pt x="244598" y="143283"/>
                    <a:pt x="245919" y="143283"/>
                    <a:pt x="245919" y="143283"/>
                  </a:cubicBezTo>
                  <a:cubicBezTo>
                    <a:pt x="247239" y="143283"/>
                    <a:pt x="247239" y="143283"/>
                    <a:pt x="248559" y="143283"/>
                  </a:cubicBezTo>
                  <a:cubicBezTo>
                    <a:pt x="252520" y="143283"/>
                    <a:pt x="256482" y="143283"/>
                    <a:pt x="260443" y="140652"/>
                  </a:cubicBezTo>
                  <a:cubicBezTo>
                    <a:pt x="260443" y="143283"/>
                    <a:pt x="260443" y="145914"/>
                    <a:pt x="259122" y="147229"/>
                  </a:cubicBezTo>
                  <a:cubicBezTo>
                    <a:pt x="259122" y="148544"/>
                    <a:pt x="259122" y="149860"/>
                    <a:pt x="257802" y="151175"/>
                  </a:cubicBezTo>
                  <a:cubicBezTo>
                    <a:pt x="257802" y="153806"/>
                    <a:pt x="256482" y="156437"/>
                    <a:pt x="255161" y="159067"/>
                  </a:cubicBezTo>
                  <a:cubicBezTo>
                    <a:pt x="255161" y="160383"/>
                    <a:pt x="253841" y="160383"/>
                    <a:pt x="253841" y="161698"/>
                  </a:cubicBezTo>
                  <a:cubicBezTo>
                    <a:pt x="240637" y="168275"/>
                    <a:pt x="228754" y="176167"/>
                    <a:pt x="232715" y="190636"/>
                  </a:cubicBezTo>
                  <a:cubicBezTo>
                    <a:pt x="232715" y="190636"/>
                    <a:pt x="234035" y="191951"/>
                    <a:pt x="234035" y="191951"/>
                  </a:cubicBezTo>
                  <a:cubicBezTo>
                    <a:pt x="234035" y="199843"/>
                    <a:pt x="232715" y="206420"/>
                    <a:pt x="228754" y="212997"/>
                  </a:cubicBezTo>
                  <a:cubicBezTo>
                    <a:pt x="228754" y="214312"/>
                    <a:pt x="227433" y="215628"/>
                    <a:pt x="227433" y="215628"/>
                  </a:cubicBezTo>
                  <a:cubicBezTo>
                    <a:pt x="222152" y="222204"/>
                    <a:pt x="219511" y="228781"/>
                    <a:pt x="218191" y="235358"/>
                  </a:cubicBezTo>
                  <a:cubicBezTo>
                    <a:pt x="218191" y="236673"/>
                    <a:pt x="214230" y="236673"/>
                    <a:pt x="212909" y="239304"/>
                  </a:cubicBezTo>
                  <a:cubicBezTo>
                    <a:pt x="212909" y="239304"/>
                    <a:pt x="212909" y="240619"/>
                    <a:pt x="211589" y="241935"/>
                  </a:cubicBezTo>
                  <a:cubicBezTo>
                    <a:pt x="211589" y="243250"/>
                    <a:pt x="210268" y="245881"/>
                    <a:pt x="210268" y="245881"/>
                  </a:cubicBezTo>
                  <a:cubicBezTo>
                    <a:pt x="208948" y="247196"/>
                    <a:pt x="207628" y="248512"/>
                    <a:pt x="207628" y="248512"/>
                  </a:cubicBezTo>
                  <a:cubicBezTo>
                    <a:pt x="206307" y="249827"/>
                    <a:pt x="204987" y="251142"/>
                    <a:pt x="203667" y="253773"/>
                  </a:cubicBezTo>
                  <a:cubicBezTo>
                    <a:pt x="199705" y="255088"/>
                    <a:pt x="195744" y="256404"/>
                    <a:pt x="191783" y="259034"/>
                  </a:cubicBezTo>
                  <a:cubicBezTo>
                    <a:pt x="189142" y="259034"/>
                    <a:pt x="185181" y="259034"/>
                    <a:pt x="185181" y="259034"/>
                  </a:cubicBezTo>
                  <a:cubicBezTo>
                    <a:pt x="185181" y="260350"/>
                    <a:pt x="185181" y="260350"/>
                    <a:pt x="183861" y="260350"/>
                  </a:cubicBezTo>
                  <a:cubicBezTo>
                    <a:pt x="183861" y="260350"/>
                    <a:pt x="183861" y="260350"/>
                    <a:pt x="183861" y="261665"/>
                  </a:cubicBezTo>
                  <a:cubicBezTo>
                    <a:pt x="182540" y="261665"/>
                    <a:pt x="182540" y="261665"/>
                    <a:pt x="181220" y="261665"/>
                  </a:cubicBezTo>
                  <a:cubicBezTo>
                    <a:pt x="179899" y="261665"/>
                    <a:pt x="178579" y="260350"/>
                    <a:pt x="178579" y="260350"/>
                  </a:cubicBezTo>
                  <a:cubicBezTo>
                    <a:pt x="178579" y="260350"/>
                    <a:pt x="177259" y="260350"/>
                    <a:pt x="177259" y="259034"/>
                  </a:cubicBezTo>
                  <a:cubicBezTo>
                    <a:pt x="177259" y="259034"/>
                    <a:pt x="175938" y="257719"/>
                    <a:pt x="175938" y="257719"/>
                  </a:cubicBezTo>
                  <a:cubicBezTo>
                    <a:pt x="175938" y="257719"/>
                    <a:pt x="175938" y="256404"/>
                    <a:pt x="175938" y="256404"/>
                  </a:cubicBezTo>
                  <a:cubicBezTo>
                    <a:pt x="175938" y="256404"/>
                    <a:pt x="175938" y="256404"/>
                    <a:pt x="175938" y="255088"/>
                  </a:cubicBezTo>
                  <a:cubicBezTo>
                    <a:pt x="175938" y="255088"/>
                    <a:pt x="175938" y="255088"/>
                    <a:pt x="175938" y="253773"/>
                  </a:cubicBezTo>
                  <a:cubicBezTo>
                    <a:pt x="175938" y="252458"/>
                    <a:pt x="175938" y="251142"/>
                    <a:pt x="174618" y="251142"/>
                  </a:cubicBezTo>
                  <a:cubicBezTo>
                    <a:pt x="174618" y="249827"/>
                    <a:pt x="173298" y="248512"/>
                    <a:pt x="173298" y="248512"/>
                  </a:cubicBezTo>
                  <a:cubicBezTo>
                    <a:pt x="171977" y="247196"/>
                    <a:pt x="171977" y="245881"/>
                    <a:pt x="171977" y="245881"/>
                  </a:cubicBezTo>
                  <a:cubicBezTo>
                    <a:pt x="171977" y="245881"/>
                    <a:pt x="171977" y="245881"/>
                    <a:pt x="170657" y="245881"/>
                  </a:cubicBezTo>
                  <a:cubicBezTo>
                    <a:pt x="170657" y="245881"/>
                    <a:pt x="170657" y="244565"/>
                    <a:pt x="170657" y="244565"/>
                  </a:cubicBezTo>
                  <a:cubicBezTo>
                    <a:pt x="170657" y="244565"/>
                    <a:pt x="169336" y="243250"/>
                    <a:pt x="169336" y="243250"/>
                  </a:cubicBezTo>
                  <a:cubicBezTo>
                    <a:pt x="169336" y="243250"/>
                    <a:pt x="169336" y="243250"/>
                    <a:pt x="169336" y="241935"/>
                  </a:cubicBezTo>
                  <a:cubicBezTo>
                    <a:pt x="168016" y="234043"/>
                    <a:pt x="162735" y="226150"/>
                    <a:pt x="160094" y="219574"/>
                  </a:cubicBezTo>
                  <a:cubicBezTo>
                    <a:pt x="158773" y="214312"/>
                    <a:pt x="161414" y="209051"/>
                    <a:pt x="164055" y="205105"/>
                  </a:cubicBezTo>
                  <a:cubicBezTo>
                    <a:pt x="165375" y="203789"/>
                    <a:pt x="165375" y="203789"/>
                    <a:pt x="165375" y="202474"/>
                  </a:cubicBezTo>
                  <a:cubicBezTo>
                    <a:pt x="165375" y="201159"/>
                    <a:pt x="165375" y="199843"/>
                    <a:pt x="165375" y="198528"/>
                  </a:cubicBezTo>
                  <a:cubicBezTo>
                    <a:pt x="164055" y="198528"/>
                    <a:pt x="164055" y="195897"/>
                    <a:pt x="164055" y="194582"/>
                  </a:cubicBezTo>
                  <a:cubicBezTo>
                    <a:pt x="162735" y="191951"/>
                    <a:pt x="161414" y="188005"/>
                    <a:pt x="160094" y="185374"/>
                  </a:cubicBezTo>
                  <a:cubicBezTo>
                    <a:pt x="160094" y="185374"/>
                    <a:pt x="158773" y="184059"/>
                    <a:pt x="157453" y="182744"/>
                  </a:cubicBezTo>
                  <a:cubicBezTo>
                    <a:pt x="157453" y="181428"/>
                    <a:pt x="156133" y="181428"/>
                    <a:pt x="156133" y="180113"/>
                  </a:cubicBezTo>
                  <a:cubicBezTo>
                    <a:pt x="150851" y="176167"/>
                    <a:pt x="154812" y="169590"/>
                    <a:pt x="152172" y="164329"/>
                  </a:cubicBezTo>
                  <a:cubicBezTo>
                    <a:pt x="150851" y="161698"/>
                    <a:pt x="149531" y="160383"/>
                    <a:pt x="148210" y="160383"/>
                  </a:cubicBezTo>
                  <a:cubicBezTo>
                    <a:pt x="145570" y="160383"/>
                    <a:pt x="144249" y="160383"/>
                    <a:pt x="144249" y="160383"/>
                  </a:cubicBezTo>
                  <a:cubicBezTo>
                    <a:pt x="142929" y="160383"/>
                    <a:pt x="142929" y="159067"/>
                    <a:pt x="142929" y="159067"/>
                  </a:cubicBezTo>
                  <a:cubicBezTo>
                    <a:pt x="142929" y="159067"/>
                    <a:pt x="142929" y="157752"/>
                    <a:pt x="141609" y="157752"/>
                  </a:cubicBezTo>
                  <a:cubicBezTo>
                    <a:pt x="141609" y="157752"/>
                    <a:pt x="141609" y="156437"/>
                    <a:pt x="141609" y="156437"/>
                  </a:cubicBezTo>
                  <a:cubicBezTo>
                    <a:pt x="141609" y="156437"/>
                    <a:pt x="138968" y="156437"/>
                    <a:pt x="136327" y="155121"/>
                  </a:cubicBezTo>
                  <a:cubicBezTo>
                    <a:pt x="136327" y="156437"/>
                    <a:pt x="135007" y="156437"/>
                    <a:pt x="133686" y="156437"/>
                  </a:cubicBezTo>
                  <a:cubicBezTo>
                    <a:pt x="132366" y="156437"/>
                    <a:pt x="132366" y="156437"/>
                    <a:pt x="131046" y="156437"/>
                  </a:cubicBezTo>
                  <a:cubicBezTo>
                    <a:pt x="117842" y="163013"/>
                    <a:pt x="98036" y="164329"/>
                    <a:pt x="92755" y="145914"/>
                  </a:cubicBezTo>
                  <a:cubicBezTo>
                    <a:pt x="92755" y="145914"/>
                    <a:pt x="91434" y="144598"/>
                    <a:pt x="91434" y="143283"/>
                  </a:cubicBezTo>
                  <a:cubicBezTo>
                    <a:pt x="90114" y="141968"/>
                    <a:pt x="90114" y="140652"/>
                    <a:pt x="88794" y="140652"/>
                  </a:cubicBezTo>
                  <a:cubicBezTo>
                    <a:pt x="88794" y="140652"/>
                    <a:pt x="88794" y="140652"/>
                    <a:pt x="88794" y="139337"/>
                  </a:cubicBezTo>
                  <a:cubicBezTo>
                    <a:pt x="87473" y="139337"/>
                    <a:pt x="87473" y="139337"/>
                    <a:pt x="87473" y="139337"/>
                  </a:cubicBezTo>
                  <a:cubicBezTo>
                    <a:pt x="87473" y="138022"/>
                    <a:pt x="87473" y="138022"/>
                    <a:pt x="88794" y="136706"/>
                  </a:cubicBezTo>
                  <a:cubicBezTo>
                    <a:pt x="88794" y="136706"/>
                    <a:pt x="88794" y="135391"/>
                    <a:pt x="88794" y="134075"/>
                  </a:cubicBezTo>
                  <a:cubicBezTo>
                    <a:pt x="88794" y="134075"/>
                    <a:pt x="88794" y="132760"/>
                    <a:pt x="88794" y="132760"/>
                  </a:cubicBezTo>
                  <a:cubicBezTo>
                    <a:pt x="88794" y="132760"/>
                    <a:pt x="88794" y="131445"/>
                    <a:pt x="88794" y="131445"/>
                  </a:cubicBezTo>
                  <a:cubicBezTo>
                    <a:pt x="91434" y="120922"/>
                    <a:pt x="94075" y="110399"/>
                    <a:pt x="101997" y="103822"/>
                  </a:cubicBezTo>
                  <a:cubicBezTo>
                    <a:pt x="103318" y="102507"/>
                    <a:pt x="104638" y="102507"/>
                    <a:pt x="105958" y="101192"/>
                  </a:cubicBezTo>
                  <a:cubicBezTo>
                    <a:pt x="108599" y="99876"/>
                    <a:pt x="111240" y="98561"/>
                    <a:pt x="113881" y="95930"/>
                  </a:cubicBezTo>
                  <a:cubicBezTo>
                    <a:pt x="115201" y="94615"/>
                    <a:pt x="115201" y="94615"/>
                    <a:pt x="115201" y="93299"/>
                  </a:cubicBezTo>
                  <a:cubicBezTo>
                    <a:pt x="117842" y="89353"/>
                    <a:pt x="120483" y="84092"/>
                    <a:pt x="125764" y="84092"/>
                  </a:cubicBezTo>
                  <a:cubicBezTo>
                    <a:pt x="132366" y="84092"/>
                    <a:pt x="137647" y="84092"/>
                    <a:pt x="144249" y="81461"/>
                  </a:cubicBezTo>
                  <a:cubicBezTo>
                    <a:pt x="145570" y="81461"/>
                    <a:pt x="146890" y="81461"/>
                    <a:pt x="148210" y="81461"/>
                  </a:cubicBezTo>
                  <a:cubicBezTo>
                    <a:pt x="152172" y="80146"/>
                    <a:pt x="157453" y="81461"/>
                    <a:pt x="161414" y="82777"/>
                  </a:cubicBezTo>
                  <a:cubicBezTo>
                    <a:pt x="158773" y="88038"/>
                    <a:pt x="164055" y="91984"/>
                    <a:pt x="168016" y="91984"/>
                  </a:cubicBezTo>
                  <a:cubicBezTo>
                    <a:pt x="169336" y="91984"/>
                    <a:pt x="170657" y="91984"/>
                    <a:pt x="170657" y="91984"/>
                  </a:cubicBezTo>
                  <a:cubicBezTo>
                    <a:pt x="171977" y="93299"/>
                    <a:pt x="173298" y="93299"/>
                    <a:pt x="174618" y="93299"/>
                  </a:cubicBezTo>
                  <a:cubicBezTo>
                    <a:pt x="174618" y="93299"/>
                    <a:pt x="175938" y="94615"/>
                    <a:pt x="175938" y="94615"/>
                  </a:cubicBezTo>
                  <a:cubicBezTo>
                    <a:pt x="177259" y="95930"/>
                    <a:pt x="178579" y="95930"/>
                    <a:pt x="179899" y="95930"/>
                  </a:cubicBezTo>
                  <a:cubicBezTo>
                    <a:pt x="179899" y="94615"/>
                    <a:pt x="179899" y="94615"/>
                    <a:pt x="179899" y="94615"/>
                  </a:cubicBezTo>
                  <a:cubicBezTo>
                    <a:pt x="179899" y="93299"/>
                    <a:pt x="179899" y="93299"/>
                    <a:pt x="179899" y="91984"/>
                  </a:cubicBezTo>
                  <a:cubicBezTo>
                    <a:pt x="181220" y="91984"/>
                    <a:pt x="181220" y="90669"/>
                    <a:pt x="181220" y="90669"/>
                  </a:cubicBezTo>
                  <a:cubicBezTo>
                    <a:pt x="182540" y="90669"/>
                    <a:pt x="183861" y="90669"/>
                    <a:pt x="183861" y="90669"/>
                  </a:cubicBezTo>
                  <a:cubicBezTo>
                    <a:pt x="185181" y="90669"/>
                    <a:pt x="186501" y="90669"/>
                    <a:pt x="186501" y="90669"/>
                  </a:cubicBezTo>
                  <a:cubicBezTo>
                    <a:pt x="190463" y="91984"/>
                    <a:pt x="194424" y="93299"/>
                    <a:pt x="198385" y="94615"/>
                  </a:cubicBezTo>
                  <a:cubicBezTo>
                    <a:pt x="206307" y="95930"/>
                    <a:pt x="218191" y="89353"/>
                    <a:pt x="211589" y="84092"/>
                  </a:cubicBezTo>
                  <a:cubicBezTo>
                    <a:pt x="206307" y="80146"/>
                    <a:pt x="193104" y="85407"/>
                    <a:pt x="189142" y="74884"/>
                  </a:cubicBezTo>
                  <a:cubicBezTo>
                    <a:pt x="189142" y="74884"/>
                    <a:pt x="187822" y="73569"/>
                    <a:pt x="187822" y="76200"/>
                  </a:cubicBezTo>
                  <a:cubicBezTo>
                    <a:pt x="186501" y="77515"/>
                    <a:pt x="187822" y="77515"/>
                    <a:pt x="187822" y="78830"/>
                  </a:cubicBezTo>
                  <a:cubicBezTo>
                    <a:pt x="189142" y="80146"/>
                    <a:pt x="189142" y="80146"/>
                    <a:pt x="186501" y="82777"/>
                  </a:cubicBezTo>
                  <a:cubicBezTo>
                    <a:pt x="185181" y="82777"/>
                    <a:pt x="183861" y="82777"/>
                    <a:pt x="183861" y="81461"/>
                  </a:cubicBezTo>
                  <a:cubicBezTo>
                    <a:pt x="178579" y="73569"/>
                    <a:pt x="171977" y="70938"/>
                    <a:pt x="165375" y="65677"/>
                  </a:cubicBezTo>
                  <a:cubicBezTo>
                    <a:pt x="165375" y="72254"/>
                    <a:pt x="175938" y="76200"/>
                    <a:pt x="178579" y="81461"/>
                  </a:cubicBezTo>
                  <a:cubicBezTo>
                    <a:pt x="175938" y="78830"/>
                    <a:pt x="173298" y="81461"/>
                    <a:pt x="173298" y="82777"/>
                  </a:cubicBezTo>
                  <a:cubicBezTo>
                    <a:pt x="170657" y="77515"/>
                    <a:pt x="164055" y="72254"/>
                    <a:pt x="158773" y="68308"/>
                  </a:cubicBezTo>
                  <a:cubicBezTo>
                    <a:pt x="157453" y="68308"/>
                    <a:pt x="157453" y="68308"/>
                    <a:pt x="156133" y="68308"/>
                  </a:cubicBezTo>
                  <a:cubicBezTo>
                    <a:pt x="154812" y="68308"/>
                    <a:pt x="153492" y="68308"/>
                    <a:pt x="152172" y="69623"/>
                  </a:cubicBezTo>
                  <a:cubicBezTo>
                    <a:pt x="150851" y="69623"/>
                    <a:pt x="149531" y="69623"/>
                    <a:pt x="148210" y="70938"/>
                  </a:cubicBezTo>
                  <a:cubicBezTo>
                    <a:pt x="146890" y="72254"/>
                    <a:pt x="146890" y="72254"/>
                    <a:pt x="145570" y="73569"/>
                  </a:cubicBezTo>
                  <a:cubicBezTo>
                    <a:pt x="144249" y="73569"/>
                    <a:pt x="144249" y="74884"/>
                    <a:pt x="142929" y="74884"/>
                  </a:cubicBezTo>
                  <a:cubicBezTo>
                    <a:pt x="140288" y="76200"/>
                    <a:pt x="138968" y="78830"/>
                    <a:pt x="137647" y="78830"/>
                  </a:cubicBezTo>
                  <a:cubicBezTo>
                    <a:pt x="131046" y="82777"/>
                    <a:pt x="124444" y="82777"/>
                    <a:pt x="119162" y="78830"/>
                  </a:cubicBezTo>
                  <a:cubicBezTo>
                    <a:pt x="117842" y="77515"/>
                    <a:pt x="119162" y="74884"/>
                    <a:pt x="119162" y="73569"/>
                  </a:cubicBezTo>
                  <a:cubicBezTo>
                    <a:pt x="120483" y="63046"/>
                    <a:pt x="131046" y="65677"/>
                    <a:pt x="138968" y="66992"/>
                  </a:cubicBezTo>
                  <a:cubicBezTo>
                    <a:pt x="141609" y="68308"/>
                    <a:pt x="141609" y="63046"/>
                    <a:pt x="138968" y="60415"/>
                  </a:cubicBezTo>
                  <a:cubicBezTo>
                    <a:pt x="140288" y="60415"/>
                    <a:pt x="141609" y="60415"/>
                    <a:pt x="142929" y="60415"/>
                  </a:cubicBezTo>
                  <a:cubicBezTo>
                    <a:pt x="148210" y="57785"/>
                    <a:pt x="153492" y="55154"/>
                    <a:pt x="158773" y="52523"/>
                  </a:cubicBezTo>
                  <a:cubicBezTo>
                    <a:pt x="158773" y="52523"/>
                    <a:pt x="160094" y="52523"/>
                    <a:pt x="161414" y="52523"/>
                  </a:cubicBezTo>
                  <a:cubicBezTo>
                    <a:pt x="161414" y="51208"/>
                    <a:pt x="161414" y="47262"/>
                    <a:pt x="164055" y="47262"/>
                  </a:cubicBezTo>
                  <a:cubicBezTo>
                    <a:pt x="164055" y="47262"/>
                    <a:pt x="164055" y="47262"/>
                    <a:pt x="164055" y="49893"/>
                  </a:cubicBezTo>
                  <a:cubicBezTo>
                    <a:pt x="165375" y="49893"/>
                    <a:pt x="165375" y="49893"/>
                    <a:pt x="165375" y="51208"/>
                  </a:cubicBezTo>
                  <a:cubicBezTo>
                    <a:pt x="165375" y="52523"/>
                    <a:pt x="164055" y="51208"/>
                    <a:pt x="164055" y="51208"/>
                  </a:cubicBezTo>
                  <a:cubicBezTo>
                    <a:pt x="168016" y="53839"/>
                    <a:pt x="175938" y="52523"/>
                    <a:pt x="177259" y="45947"/>
                  </a:cubicBezTo>
                  <a:cubicBezTo>
                    <a:pt x="177259" y="45947"/>
                    <a:pt x="178579" y="45947"/>
                    <a:pt x="178579" y="47262"/>
                  </a:cubicBezTo>
                  <a:cubicBezTo>
                    <a:pt x="178579" y="45947"/>
                    <a:pt x="178579" y="43316"/>
                    <a:pt x="179899" y="43316"/>
                  </a:cubicBezTo>
                  <a:cubicBezTo>
                    <a:pt x="181220" y="43316"/>
                    <a:pt x="182540" y="43316"/>
                    <a:pt x="183861" y="42000"/>
                  </a:cubicBezTo>
                  <a:cubicBezTo>
                    <a:pt x="183861" y="42000"/>
                    <a:pt x="185181" y="42000"/>
                    <a:pt x="185181" y="40685"/>
                  </a:cubicBezTo>
                  <a:cubicBezTo>
                    <a:pt x="183861" y="40685"/>
                    <a:pt x="182540" y="42000"/>
                    <a:pt x="181220" y="42000"/>
                  </a:cubicBezTo>
                  <a:cubicBezTo>
                    <a:pt x="179899" y="43316"/>
                    <a:pt x="178579" y="43316"/>
                    <a:pt x="177259" y="43316"/>
                  </a:cubicBezTo>
                  <a:cubicBezTo>
                    <a:pt x="175938" y="42000"/>
                    <a:pt x="175938" y="39370"/>
                    <a:pt x="178579" y="39370"/>
                  </a:cubicBezTo>
                  <a:cubicBezTo>
                    <a:pt x="177259" y="39370"/>
                    <a:pt x="175938" y="39370"/>
                    <a:pt x="174618" y="40685"/>
                  </a:cubicBezTo>
                  <a:cubicBezTo>
                    <a:pt x="173298" y="42000"/>
                    <a:pt x="173298" y="43316"/>
                    <a:pt x="171977" y="43316"/>
                  </a:cubicBezTo>
                  <a:cubicBezTo>
                    <a:pt x="174618" y="45947"/>
                    <a:pt x="171977" y="51208"/>
                    <a:pt x="168016" y="51208"/>
                  </a:cubicBezTo>
                  <a:cubicBezTo>
                    <a:pt x="166696" y="49893"/>
                    <a:pt x="166696" y="49893"/>
                    <a:pt x="165375" y="48577"/>
                  </a:cubicBezTo>
                  <a:cubicBezTo>
                    <a:pt x="165375" y="48577"/>
                    <a:pt x="164055" y="47262"/>
                    <a:pt x="164055" y="47262"/>
                  </a:cubicBezTo>
                  <a:cubicBezTo>
                    <a:pt x="162735" y="47262"/>
                    <a:pt x="161414" y="45947"/>
                    <a:pt x="160094" y="45947"/>
                  </a:cubicBezTo>
                  <a:cubicBezTo>
                    <a:pt x="158773" y="44631"/>
                    <a:pt x="162735" y="42000"/>
                    <a:pt x="165375" y="40685"/>
                  </a:cubicBezTo>
                  <a:cubicBezTo>
                    <a:pt x="166696" y="40685"/>
                    <a:pt x="166696" y="39370"/>
                    <a:pt x="168016" y="39370"/>
                  </a:cubicBezTo>
                  <a:cubicBezTo>
                    <a:pt x="169336" y="39370"/>
                    <a:pt x="169336" y="38054"/>
                    <a:pt x="170657" y="38054"/>
                  </a:cubicBezTo>
                  <a:cubicBezTo>
                    <a:pt x="177259" y="36739"/>
                    <a:pt x="181220" y="35424"/>
                    <a:pt x="187822" y="35424"/>
                  </a:cubicBezTo>
                  <a:cubicBezTo>
                    <a:pt x="186501" y="36739"/>
                    <a:pt x="185181" y="35424"/>
                    <a:pt x="183861" y="36739"/>
                  </a:cubicBezTo>
                  <a:lnTo>
                    <a:pt x="187822" y="36739"/>
                  </a:lnTo>
                  <a:cubicBezTo>
                    <a:pt x="187822" y="36739"/>
                    <a:pt x="187822" y="36739"/>
                    <a:pt x="190463" y="34108"/>
                  </a:cubicBezTo>
                  <a:cubicBezTo>
                    <a:pt x="190463" y="34108"/>
                    <a:pt x="190463" y="34108"/>
                    <a:pt x="187822" y="34108"/>
                  </a:cubicBezTo>
                  <a:cubicBezTo>
                    <a:pt x="189142" y="34108"/>
                    <a:pt x="190463" y="32793"/>
                    <a:pt x="190463" y="32793"/>
                  </a:cubicBezTo>
                  <a:cubicBezTo>
                    <a:pt x="189142" y="32793"/>
                    <a:pt x="189142" y="32793"/>
                    <a:pt x="187822" y="32793"/>
                  </a:cubicBezTo>
                  <a:lnTo>
                    <a:pt x="189915" y="31750"/>
                  </a:lnTo>
                  <a:lnTo>
                    <a:pt x="190463" y="31477"/>
                  </a:lnTo>
                  <a:cubicBezTo>
                    <a:pt x="183861" y="30162"/>
                    <a:pt x="177259" y="30162"/>
                    <a:pt x="169336" y="30162"/>
                  </a:cubicBezTo>
                  <a:close/>
                  <a:moveTo>
                    <a:pt x="169069" y="0"/>
                  </a:moveTo>
                  <a:cubicBezTo>
                    <a:pt x="262443" y="0"/>
                    <a:pt x="338138" y="75339"/>
                    <a:pt x="338138" y="168275"/>
                  </a:cubicBezTo>
                  <a:cubicBezTo>
                    <a:pt x="338138" y="261211"/>
                    <a:pt x="262443" y="336550"/>
                    <a:pt x="169069" y="336550"/>
                  </a:cubicBezTo>
                  <a:cubicBezTo>
                    <a:pt x="75695" y="336550"/>
                    <a:pt x="0" y="261211"/>
                    <a:pt x="0" y="168275"/>
                  </a:cubicBezTo>
                  <a:cubicBezTo>
                    <a:pt x="0" y="75339"/>
                    <a:pt x="75695" y="0"/>
                    <a:pt x="169069"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19" name="矩形 18"/>
            <p:cNvSpPr/>
            <p:nvPr/>
          </p:nvSpPr>
          <p:spPr>
            <a:xfrm>
              <a:off x="8038700" y="3932087"/>
              <a:ext cx="3434163" cy="338554"/>
            </a:xfrm>
            <a:prstGeom prst="rect">
              <a:avLst/>
            </a:prstGeom>
          </p:spPr>
          <p:txBody>
            <a:bodyPr wrap="none">
              <a:normAutofit/>
            </a:bodyPr>
            <a:lstStyle/>
            <a:p>
              <a:pPr algn="just">
                <a:buClr>
                  <a:schemeClr val="tx1">
                    <a:lumMod val="50000"/>
                    <a:lumOff val="50000"/>
                  </a:schemeClr>
                </a:buClr>
              </a:pPr>
              <a:r>
                <a:rPr lang="zh-CN" altLang="en-US" sz="1600" b="1" noProof="1"/>
                <a:t>输入标题文本</a:t>
              </a:r>
            </a:p>
          </p:txBody>
        </p:sp>
      </p:grpSp>
      <p:sp>
        <p:nvSpPr>
          <p:cNvPr id="3" name="文本框 2"/>
          <p:cNvSpPr txBox="1"/>
          <p:nvPr userDrawn="1"/>
        </p:nvSpPr>
        <p:spPr>
          <a:xfrm>
            <a:off x="4216400" y="314990"/>
            <a:ext cx="3416320" cy="716222"/>
          </a:xfrm>
          <a:prstGeom prst="rect">
            <a:avLst/>
          </a:prstGeom>
          <a:noFill/>
        </p:spPr>
        <p:txBody>
          <a:bodyPr wrap="none" rtlCol="0" anchor="ctr">
            <a:spAutoFit/>
          </a:bodyPr>
          <a:lstStyle/>
          <a:p>
            <a:pPr>
              <a:lnSpc>
                <a:spcPct val="120000"/>
              </a:lnSpc>
            </a:pPr>
            <a:r>
              <a:rPr lang="zh-CN" altLang="en-US" sz="3600" dirty="0">
                <a:solidFill>
                  <a:sysClr val="windowText" lastClr="000000"/>
                </a:solidFill>
                <a:latin typeface="方正卡通简体" panose="03000509000000000000" pitchFamily="2" charset="-122"/>
                <a:ea typeface="方正卡通简体" panose="03000509000000000000" pitchFamily="2" charset="-122"/>
              </a:rPr>
              <a:t>请输入您的标题</a:t>
            </a:r>
          </a:p>
        </p:txBody>
      </p:sp>
    </p:spTree>
  </p:cSld>
  <p:clrMapOvr>
    <a:masterClrMapping/>
  </p:clrMapOvr>
  <mc:AlternateContent xmlns:mc="http://schemas.openxmlformats.org/markup-compatibility/2006" xmlns:p14="http://schemas.microsoft.com/office/powerpoint/2010/main">
    <mc:Choice Requires="p14">
      <p:transition spd="slow" p14:dur="1250" advClick="0" advTm="5000">
        <p14:switch dir="r"/>
      </p:transition>
    </mc:Choice>
    <mc:Fallback xmlns="">
      <p:transition spd="slow"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16"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childTnLst>
                                </p:cTn>
                              </p:par>
                            </p:childTnLst>
                          </p:cTn>
                        </p:par>
                        <p:par>
                          <p:cTn id="9" fill="hold">
                            <p:stCondLst>
                              <p:cond delay="500"/>
                            </p:stCondLst>
                            <p:childTnLst>
                              <p:par>
                                <p:cTn id="10" presetID="23" presetClass="entr" presetSubtype="16" fill="hold" nodeType="afterEffect">
                                  <p:stCondLst>
                                    <p:cond delay="0"/>
                                  </p:stCondLst>
                                  <p:childTnLst>
                                    <p:set>
                                      <p:cBhvr>
                                        <p:cTn id="11" dur="1" fill="hold">
                                          <p:stCondLst>
                                            <p:cond delay="0"/>
                                          </p:stCondLst>
                                        </p:cTn>
                                        <p:tgtEl>
                                          <p:spTgt spid="42"/>
                                        </p:tgtEl>
                                        <p:attrNameLst>
                                          <p:attrName>style.visibility</p:attrName>
                                        </p:attrNameLst>
                                      </p:cBhvr>
                                      <p:to>
                                        <p:strVal val="visible"/>
                                      </p:to>
                                    </p:set>
                                    <p:anim calcmode="lin" valueType="num">
                                      <p:cBhvr>
                                        <p:cTn id="12" dur="500" fill="hold"/>
                                        <p:tgtEl>
                                          <p:spTgt spid="42"/>
                                        </p:tgtEl>
                                        <p:attrNameLst>
                                          <p:attrName>ppt_w</p:attrName>
                                        </p:attrNameLst>
                                      </p:cBhvr>
                                      <p:tavLst>
                                        <p:tav tm="0">
                                          <p:val>
                                            <p:fltVal val="0"/>
                                          </p:val>
                                        </p:tav>
                                        <p:tav tm="100000">
                                          <p:val>
                                            <p:strVal val="#ppt_w"/>
                                          </p:val>
                                        </p:tav>
                                      </p:tavLst>
                                    </p:anim>
                                    <p:anim calcmode="lin" valueType="num">
                                      <p:cBhvr>
                                        <p:cTn id="13" dur="500" fill="hold"/>
                                        <p:tgtEl>
                                          <p:spTgt spid="42"/>
                                        </p:tgtEl>
                                        <p:attrNameLst>
                                          <p:attrName>ppt_h</p:attrName>
                                        </p:attrNameLst>
                                      </p:cBhvr>
                                      <p:tavLst>
                                        <p:tav tm="0">
                                          <p:val>
                                            <p:fltVal val="0"/>
                                          </p:val>
                                        </p:tav>
                                        <p:tav tm="100000">
                                          <p:val>
                                            <p:strVal val="#ppt_h"/>
                                          </p:val>
                                        </p:tav>
                                      </p:tavLst>
                                    </p:anim>
                                  </p:childTnLst>
                                </p:cTn>
                              </p:par>
                            </p:childTnLst>
                          </p:cTn>
                        </p:par>
                        <p:par>
                          <p:cTn id="14" fill="hold">
                            <p:stCondLst>
                              <p:cond delay="1000"/>
                            </p:stCondLst>
                            <p:childTnLst>
                              <p:par>
                                <p:cTn id="15" presetID="23" presetClass="entr" presetSubtype="16" fill="hold" nodeType="afterEffect">
                                  <p:stCondLst>
                                    <p:cond delay="0"/>
                                  </p:stCondLst>
                                  <p:childTnLst>
                                    <p:set>
                                      <p:cBhvr>
                                        <p:cTn id="16" dur="1" fill="hold">
                                          <p:stCondLst>
                                            <p:cond delay="0"/>
                                          </p:stCondLst>
                                        </p:cTn>
                                        <p:tgtEl>
                                          <p:spTgt spid="40"/>
                                        </p:tgtEl>
                                        <p:attrNameLst>
                                          <p:attrName>style.visibility</p:attrName>
                                        </p:attrNameLst>
                                      </p:cBhvr>
                                      <p:to>
                                        <p:strVal val="visible"/>
                                      </p:to>
                                    </p:set>
                                    <p:anim calcmode="lin" valueType="num">
                                      <p:cBhvr>
                                        <p:cTn id="17" dur="500" fill="hold"/>
                                        <p:tgtEl>
                                          <p:spTgt spid="40"/>
                                        </p:tgtEl>
                                        <p:attrNameLst>
                                          <p:attrName>ppt_w</p:attrName>
                                        </p:attrNameLst>
                                      </p:cBhvr>
                                      <p:tavLst>
                                        <p:tav tm="0">
                                          <p:val>
                                            <p:fltVal val="0"/>
                                          </p:val>
                                        </p:tav>
                                        <p:tav tm="100000">
                                          <p:val>
                                            <p:strVal val="#ppt_w"/>
                                          </p:val>
                                        </p:tav>
                                      </p:tavLst>
                                    </p:anim>
                                    <p:anim calcmode="lin" valueType="num">
                                      <p:cBhvr>
                                        <p:cTn id="18" dur="500" fill="hold"/>
                                        <p:tgtEl>
                                          <p:spTgt spid="40"/>
                                        </p:tgtEl>
                                        <p:attrNameLst>
                                          <p:attrName>ppt_h</p:attrName>
                                        </p:attrNameLst>
                                      </p:cBhvr>
                                      <p:tavLst>
                                        <p:tav tm="0">
                                          <p:val>
                                            <p:fltVal val="0"/>
                                          </p:val>
                                        </p:tav>
                                        <p:tav tm="100000">
                                          <p:val>
                                            <p:strVal val="#ppt_h"/>
                                          </p:val>
                                        </p:tav>
                                      </p:tavLst>
                                    </p:anim>
                                  </p:childTnLst>
                                </p:cTn>
                              </p:par>
                            </p:childTnLst>
                          </p:cTn>
                        </p:par>
                        <p:par>
                          <p:cTn id="19" fill="hold">
                            <p:stCondLst>
                              <p:cond delay="1500"/>
                            </p:stCondLst>
                            <p:childTnLst>
                              <p:par>
                                <p:cTn id="20" presetID="23" presetClass="entr" presetSubtype="16" fill="hold" nodeType="afterEffect">
                                  <p:stCondLst>
                                    <p:cond delay="0"/>
                                  </p:stCondLst>
                                  <p:childTnLst>
                                    <p:set>
                                      <p:cBhvr>
                                        <p:cTn id="21" dur="1" fill="hold">
                                          <p:stCondLst>
                                            <p:cond delay="0"/>
                                          </p:stCondLst>
                                        </p:cTn>
                                        <p:tgtEl>
                                          <p:spTgt spid="41"/>
                                        </p:tgtEl>
                                        <p:attrNameLst>
                                          <p:attrName>style.visibility</p:attrName>
                                        </p:attrNameLst>
                                      </p:cBhvr>
                                      <p:to>
                                        <p:strVal val="visible"/>
                                      </p:to>
                                    </p:set>
                                    <p:anim calcmode="lin" valueType="num">
                                      <p:cBhvr>
                                        <p:cTn id="22" dur="500" fill="hold"/>
                                        <p:tgtEl>
                                          <p:spTgt spid="41"/>
                                        </p:tgtEl>
                                        <p:attrNameLst>
                                          <p:attrName>ppt_w</p:attrName>
                                        </p:attrNameLst>
                                      </p:cBhvr>
                                      <p:tavLst>
                                        <p:tav tm="0">
                                          <p:val>
                                            <p:fltVal val="0"/>
                                          </p:val>
                                        </p:tav>
                                        <p:tav tm="100000">
                                          <p:val>
                                            <p:strVal val="#ppt_w"/>
                                          </p:val>
                                        </p:tav>
                                      </p:tavLst>
                                    </p:anim>
                                    <p:anim calcmode="lin" valueType="num">
                                      <p:cBhvr>
                                        <p:cTn id="23" dur="500" fill="hold"/>
                                        <p:tgtEl>
                                          <p:spTgt spid="41"/>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千图PPT彼岸天：ID 8661124库_组合 3"/>
          <p:cNvGrpSpPr/>
          <p:nvPr>
            <p:custDataLst>
              <p:tags r:id="rId1"/>
            </p:custDataLst>
          </p:nvPr>
        </p:nvGrpSpPr>
        <p:grpSpPr>
          <a:xfrm>
            <a:off x="6021613" y="2367903"/>
            <a:ext cx="2233017" cy="2427131"/>
            <a:chOff x="4056929" y="1923464"/>
            <a:chExt cx="1674763" cy="1820348"/>
          </a:xfrm>
        </p:grpSpPr>
        <p:grpSp>
          <p:nvGrpSpPr>
            <p:cNvPr id="51" name="组合 50"/>
            <p:cNvGrpSpPr/>
            <p:nvPr/>
          </p:nvGrpSpPr>
          <p:grpSpPr>
            <a:xfrm>
              <a:off x="4056929" y="2117409"/>
              <a:ext cx="1674763" cy="1626403"/>
              <a:chOff x="6019675" y="2228402"/>
              <a:chExt cx="2233018" cy="2168536"/>
            </a:xfrm>
          </p:grpSpPr>
          <p:sp>
            <p:nvSpPr>
              <p:cNvPr id="55" name="任意多边形 54"/>
              <p:cNvSpPr/>
              <p:nvPr/>
            </p:nvSpPr>
            <p:spPr>
              <a:xfrm rot="15028394">
                <a:off x="5870070" y="2378007"/>
                <a:ext cx="1239262" cy="940052"/>
              </a:xfrm>
              <a:custGeom>
                <a:avLst/>
                <a:gdLst>
                  <a:gd name="connsiteX0" fmla="*/ 1945514 w 1994475"/>
                  <a:gd name="connsiteY0" fmla="*/ 1222769 h 1867554"/>
                  <a:gd name="connsiteX1" fmla="*/ 1427055 w 1994475"/>
                  <a:gd name="connsiteY1" fmla="*/ 1776368 h 1867554"/>
                  <a:gd name="connsiteX2" fmla="*/ 691262 w 1994475"/>
                  <a:gd name="connsiteY2" fmla="*/ 1822514 h 1867554"/>
                  <a:gd name="connsiteX3" fmla="*/ 997238 w 1994475"/>
                  <a:gd name="connsiteY3" fmla="*/ 933777 h 1867554"/>
                  <a:gd name="connsiteX4" fmla="*/ 1945514 w 1994475"/>
                  <a:gd name="connsiteY4" fmla="*/ 1222769 h 1867554"/>
                  <a:gd name="connsiteX0-1" fmla="*/ 1247214 w 1247214"/>
                  <a:gd name="connsiteY0-2" fmla="*/ 288992 h 934535"/>
                  <a:gd name="connsiteX1-3" fmla="*/ 728755 w 1247214"/>
                  <a:gd name="connsiteY1-4" fmla="*/ 842591 h 934535"/>
                  <a:gd name="connsiteX2-5" fmla="*/ 0 w 1247214"/>
                  <a:gd name="connsiteY2-6" fmla="*/ 891071 h 934535"/>
                  <a:gd name="connsiteX3-7" fmla="*/ 298938 w 1247214"/>
                  <a:gd name="connsiteY3-8" fmla="*/ 0 h 934535"/>
                  <a:gd name="connsiteX4-9" fmla="*/ 1247214 w 1247214"/>
                  <a:gd name="connsiteY4-10" fmla="*/ 288992 h 934535"/>
                  <a:gd name="connsiteX0-11" fmla="*/ 1247214 w 1247214"/>
                  <a:gd name="connsiteY0-12" fmla="*/ 296029 h 941572"/>
                  <a:gd name="connsiteX1-13" fmla="*/ 728755 w 1247214"/>
                  <a:gd name="connsiteY1-14" fmla="*/ 849628 h 941572"/>
                  <a:gd name="connsiteX2-15" fmla="*/ 0 w 1247214"/>
                  <a:gd name="connsiteY2-16" fmla="*/ 898108 h 941572"/>
                  <a:gd name="connsiteX3-17" fmla="*/ 301271 w 1247214"/>
                  <a:gd name="connsiteY3-18" fmla="*/ 0 h 941572"/>
                  <a:gd name="connsiteX4-19" fmla="*/ 1247214 w 1247214"/>
                  <a:gd name="connsiteY4-20" fmla="*/ 296029 h 941572"/>
                  <a:gd name="connsiteX0-21" fmla="*/ 1247214 w 1247214"/>
                  <a:gd name="connsiteY0-22" fmla="*/ 306189 h 951732"/>
                  <a:gd name="connsiteX1-23" fmla="*/ 728755 w 1247214"/>
                  <a:gd name="connsiteY1-24" fmla="*/ 859788 h 951732"/>
                  <a:gd name="connsiteX2-25" fmla="*/ 0 w 1247214"/>
                  <a:gd name="connsiteY2-26" fmla="*/ 908268 h 951732"/>
                  <a:gd name="connsiteX3-27" fmla="*/ 302036 w 1247214"/>
                  <a:gd name="connsiteY3-28" fmla="*/ 0 h 951732"/>
                  <a:gd name="connsiteX4-29" fmla="*/ 1247214 w 1247214"/>
                  <a:gd name="connsiteY4-30" fmla="*/ 306189 h 951732"/>
                  <a:gd name="connsiteX0-31" fmla="*/ 1247214 w 1247214"/>
                  <a:gd name="connsiteY0-32" fmla="*/ 313226 h 958769"/>
                  <a:gd name="connsiteX1-33" fmla="*/ 728755 w 1247214"/>
                  <a:gd name="connsiteY1-34" fmla="*/ 866825 h 958769"/>
                  <a:gd name="connsiteX2-35" fmla="*/ 0 w 1247214"/>
                  <a:gd name="connsiteY2-36" fmla="*/ 915305 h 958769"/>
                  <a:gd name="connsiteX3-37" fmla="*/ 304370 w 1247214"/>
                  <a:gd name="connsiteY3-38" fmla="*/ 0 h 958769"/>
                  <a:gd name="connsiteX4-39" fmla="*/ 1247214 w 1247214"/>
                  <a:gd name="connsiteY4-40" fmla="*/ 313226 h 958769"/>
                  <a:gd name="connsiteX0-41" fmla="*/ 1247214 w 1247214"/>
                  <a:gd name="connsiteY0-42" fmla="*/ 294507 h 940050"/>
                  <a:gd name="connsiteX1-43" fmla="*/ 728755 w 1247214"/>
                  <a:gd name="connsiteY1-44" fmla="*/ 848106 h 940050"/>
                  <a:gd name="connsiteX2-45" fmla="*/ 0 w 1247214"/>
                  <a:gd name="connsiteY2-46" fmla="*/ 896586 h 940050"/>
                  <a:gd name="connsiteX3-47" fmla="*/ 332681 w 1247214"/>
                  <a:gd name="connsiteY3-48" fmla="*/ 0 h 940050"/>
                  <a:gd name="connsiteX4-49" fmla="*/ 1247214 w 1247214"/>
                  <a:gd name="connsiteY4-50" fmla="*/ 294507 h 940050"/>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1247214" h="940050">
                    <a:moveTo>
                      <a:pt x="1247214" y="294507"/>
                    </a:moveTo>
                    <a:cubicBezTo>
                      <a:pt x="1162668" y="537744"/>
                      <a:pt x="936624" y="747760"/>
                      <a:pt x="728755" y="848106"/>
                    </a:cubicBezTo>
                    <a:cubicBezTo>
                      <a:pt x="520886" y="948453"/>
                      <a:pt x="242552" y="969802"/>
                      <a:pt x="0" y="896586"/>
                    </a:cubicBezTo>
                    <a:lnTo>
                      <a:pt x="332681" y="0"/>
                    </a:lnTo>
                    <a:lnTo>
                      <a:pt x="1247214" y="294507"/>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56" name="任意多边形 55"/>
              <p:cNvSpPr/>
              <p:nvPr/>
            </p:nvSpPr>
            <p:spPr>
              <a:xfrm rot="4304382">
                <a:off x="6116537" y="3293945"/>
                <a:ext cx="1247215" cy="958771"/>
              </a:xfrm>
              <a:custGeom>
                <a:avLst/>
                <a:gdLst>
                  <a:gd name="connsiteX0" fmla="*/ 1945514 w 1994475"/>
                  <a:gd name="connsiteY0" fmla="*/ 1222769 h 1867554"/>
                  <a:gd name="connsiteX1" fmla="*/ 1427055 w 1994475"/>
                  <a:gd name="connsiteY1" fmla="*/ 1776368 h 1867554"/>
                  <a:gd name="connsiteX2" fmla="*/ 691262 w 1994475"/>
                  <a:gd name="connsiteY2" fmla="*/ 1822514 h 1867554"/>
                  <a:gd name="connsiteX3" fmla="*/ 997238 w 1994475"/>
                  <a:gd name="connsiteY3" fmla="*/ 933777 h 1867554"/>
                  <a:gd name="connsiteX4" fmla="*/ 1945514 w 1994475"/>
                  <a:gd name="connsiteY4" fmla="*/ 1222769 h 1867554"/>
                  <a:gd name="connsiteX0-1" fmla="*/ 1247214 w 1247214"/>
                  <a:gd name="connsiteY0-2" fmla="*/ 288992 h 934535"/>
                  <a:gd name="connsiteX1-3" fmla="*/ 728755 w 1247214"/>
                  <a:gd name="connsiteY1-4" fmla="*/ 842591 h 934535"/>
                  <a:gd name="connsiteX2-5" fmla="*/ 0 w 1247214"/>
                  <a:gd name="connsiteY2-6" fmla="*/ 891071 h 934535"/>
                  <a:gd name="connsiteX3-7" fmla="*/ 298938 w 1247214"/>
                  <a:gd name="connsiteY3-8" fmla="*/ 0 h 934535"/>
                  <a:gd name="connsiteX4-9" fmla="*/ 1247214 w 1247214"/>
                  <a:gd name="connsiteY4-10" fmla="*/ 288992 h 934535"/>
                  <a:gd name="connsiteX0-11" fmla="*/ 1247214 w 1247214"/>
                  <a:gd name="connsiteY0-12" fmla="*/ 296029 h 941572"/>
                  <a:gd name="connsiteX1-13" fmla="*/ 728755 w 1247214"/>
                  <a:gd name="connsiteY1-14" fmla="*/ 849628 h 941572"/>
                  <a:gd name="connsiteX2-15" fmla="*/ 0 w 1247214"/>
                  <a:gd name="connsiteY2-16" fmla="*/ 898108 h 941572"/>
                  <a:gd name="connsiteX3-17" fmla="*/ 301271 w 1247214"/>
                  <a:gd name="connsiteY3-18" fmla="*/ 0 h 941572"/>
                  <a:gd name="connsiteX4-19" fmla="*/ 1247214 w 1247214"/>
                  <a:gd name="connsiteY4-20" fmla="*/ 296029 h 941572"/>
                  <a:gd name="connsiteX0-21" fmla="*/ 1247214 w 1247214"/>
                  <a:gd name="connsiteY0-22" fmla="*/ 306189 h 951732"/>
                  <a:gd name="connsiteX1-23" fmla="*/ 728755 w 1247214"/>
                  <a:gd name="connsiteY1-24" fmla="*/ 859788 h 951732"/>
                  <a:gd name="connsiteX2-25" fmla="*/ 0 w 1247214"/>
                  <a:gd name="connsiteY2-26" fmla="*/ 908268 h 951732"/>
                  <a:gd name="connsiteX3-27" fmla="*/ 302036 w 1247214"/>
                  <a:gd name="connsiteY3-28" fmla="*/ 0 h 951732"/>
                  <a:gd name="connsiteX4-29" fmla="*/ 1247214 w 1247214"/>
                  <a:gd name="connsiteY4-30" fmla="*/ 306189 h 951732"/>
                  <a:gd name="connsiteX0-31" fmla="*/ 1247214 w 1247214"/>
                  <a:gd name="connsiteY0-32" fmla="*/ 313226 h 958769"/>
                  <a:gd name="connsiteX1-33" fmla="*/ 728755 w 1247214"/>
                  <a:gd name="connsiteY1-34" fmla="*/ 866825 h 958769"/>
                  <a:gd name="connsiteX2-35" fmla="*/ 0 w 1247214"/>
                  <a:gd name="connsiteY2-36" fmla="*/ 915305 h 958769"/>
                  <a:gd name="connsiteX3-37" fmla="*/ 304370 w 1247214"/>
                  <a:gd name="connsiteY3-38" fmla="*/ 0 h 958769"/>
                  <a:gd name="connsiteX4-39" fmla="*/ 1247214 w 1247214"/>
                  <a:gd name="connsiteY4-40" fmla="*/ 313226 h 958769"/>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1247214" h="958769">
                    <a:moveTo>
                      <a:pt x="1247214" y="313226"/>
                    </a:moveTo>
                    <a:cubicBezTo>
                      <a:pt x="1162668" y="556463"/>
                      <a:pt x="936624" y="766479"/>
                      <a:pt x="728755" y="866825"/>
                    </a:cubicBezTo>
                    <a:cubicBezTo>
                      <a:pt x="520886" y="967172"/>
                      <a:pt x="242552" y="988521"/>
                      <a:pt x="0" y="915305"/>
                    </a:cubicBezTo>
                    <a:lnTo>
                      <a:pt x="304370" y="0"/>
                    </a:lnTo>
                    <a:lnTo>
                      <a:pt x="1247214" y="313226"/>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57" name="任意多边形 56"/>
              <p:cNvSpPr/>
              <p:nvPr/>
            </p:nvSpPr>
            <p:spPr>
              <a:xfrm rot="9623180" flipH="1" flipV="1">
                <a:off x="6940465" y="3201883"/>
                <a:ext cx="1251052" cy="994445"/>
              </a:xfrm>
              <a:custGeom>
                <a:avLst/>
                <a:gdLst>
                  <a:gd name="connsiteX0" fmla="*/ 1945514 w 1994475"/>
                  <a:gd name="connsiteY0" fmla="*/ 1222769 h 1867554"/>
                  <a:gd name="connsiteX1" fmla="*/ 1427055 w 1994475"/>
                  <a:gd name="connsiteY1" fmla="*/ 1776368 h 1867554"/>
                  <a:gd name="connsiteX2" fmla="*/ 691262 w 1994475"/>
                  <a:gd name="connsiteY2" fmla="*/ 1822514 h 1867554"/>
                  <a:gd name="connsiteX3" fmla="*/ 997238 w 1994475"/>
                  <a:gd name="connsiteY3" fmla="*/ 933777 h 1867554"/>
                  <a:gd name="connsiteX4" fmla="*/ 1945514 w 1994475"/>
                  <a:gd name="connsiteY4" fmla="*/ 1222769 h 1867554"/>
                  <a:gd name="connsiteX0-1" fmla="*/ 1247214 w 1247214"/>
                  <a:gd name="connsiteY0-2" fmla="*/ 288992 h 934535"/>
                  <a:gd name="connsiteX1-3" fmla="*/ 728755 w 1247214"/>
                  <a:gd name="connsiteY1-4" fmla="*/ 842591 h 934535"/>
                  <a:gd name="connsiteX2-5" fmla="*/ 0 w 1247214"/>
                  <a:gd name="connsiteY2-6" fmla="*/ 891071 h 934535"/>
                  <a:gd name="connsiteX3-7" fmla="*/ 298938 w 1247214"/>
                  <a:gd name="connsiteY3-8" fmla="*/ 0 h 934535"/>
                  <a:gd name="connsiteX4-9" fmla="*/ 1247214 w 1247214"/>
                  <a:gd name="connsiteY4-10" fmla="*/ 288992 h 934535"/>
                  <a:gd name="connsiteX0-11" fmla="*/ 1247214 w 1247214"/>
                  <a:gd name="connsiteY0-12" fmla="*/ 296029 h 941572"/>
                  <a:gd name="connsiteX1-13" fmla="*/ 728755 w 1247214"/>
                  <a:gd name="connsiteY1-14" fmla="*/ 849628 h 941572"/>
                  <a:gd name="connsiteX2-15" fmla="*/ 0 w 1247214"/>
                  <a:gd name="connsiteY2-16" fmla="*/ 898108 h 941572"/>
                  <a:gd name="connsiteX3-17" fmla="*/ 301271 w 1247214"/>
                  <a:gd name="connsiteY3-18" fmla="*/ 0 h 941572"/>
                  <a:gd name="connsiteX4-19" fmla="*/ 1247214 w 1247214"/>
                  <a:gd name="connsiteY4-20" fmla="*/ 296029 h 941572"/>
                  <a:gd name="connsiteX0-21" fmla="*/ 1247214 w 1247214"/>
                  <a:gd name="connsiteY0-22" fmla="*/ 306189 h 951732"/>
                  <a:gd name="connsiteX1-23" fmla="*/ 728755 w 1247214"/>
                  <a:gd name="connsiteY1-24" fmla="*/ 859788 h 951732"/>
                  <a:gd name="connsiteX2-25" fmla="*/ 0 w 1247214"/>
                  <a:gd name="connsiteY2-26" fmla="*/ 908268 h 951732"/>
                  <a:gd name="connsiteX3-27" fmla="*/ 302036 w 1247214"/>
                  <a:gd name="connsiteY3-28" fmla="*/ 0 h 951732"/>
                  <a:gd name="connsiteX4-29" fmla="*/ 1247214 w 1247214"/>
                  <a:gd name="connsiteY4-30" fmla="*/ 306189 h 951732"/>
                  <a:gd name="connsiteX0-31" fmla="*/ 1247214 w 1247214"/>
                  <a:gd name="connsiteY0-32" fmla="*/ 313226 h 958769"/>
                  <a:gd name="connsiteX1-33" fmla="*/ 728755 w 1247214"/>
                  <a:gd name="connsiteY1-34" fmla="*/ 866825 h 958769"/>
                  <a:gd name="connsiteX2-35" fmla="*/ 0 w 1247214"/>
                  <a:gd name="connsiteY2-36" fmla="*/ 915305 h 958769"/>
                  <a:gd name="connsiteX3-37" fmla="*/ 304370 w 1247214"/>
                  <a:gd name="connsiteY3-38" fmla="*/ 0 h 958769"/>
                  <a:gd name="connsiteX4-39" fmla="*/ 1247214 w 1247214"/>
                  <a:gd name="connsiteY4-40" fmla="*/ 313226 h 958769"/>
                  <a:gd name="connsiteX0-41" fmla="*/ 1247462 w 1247462"/>
                  <a:gd name="connsiteY0-42" fmla="*/ 305534 h 959140"/>
                  <a:gd name="connsiteX1-43" fmla="*/ 728755 w 1247462"/>
                  <a:gd name="connsiteY1-44" fmla="*/ 866825 h 959140"/>
                  <a:gd name="connsiteX2-45" fmla="*/ 0 w 1247462"/>
                  <a:gd name="connsiteY2-46" fmla="*/ 915305 h 959140"/>
                  <a:gd name="connsiteX3-47" fmla="*/ 304370 w 1247462"/>
                  <a:gd name="connsiteY3-48" fmla="*/ 0 h 959140"/>
                  <a:gd name="connsiteX4-49" fmla="*/ 1247462 w 1247462"/>
                  <a:gd name="connsiteY4-50" fmla="*/ 305534 h 959140"/>
                  <a:gd name="connsiteX0-51" fmla="*/ 1294962 w 1294962"/>
                  <a:gd name="connsiteY0-52" fmla="*/ 305534 h 952059"/>
                  <a:gd name="connsiteX1-53" fmla="*/ 776255 w 1294962"/>
                  <a:gd name="connsiteY1-54" fmla="*/ 866825 h 952059"/>
                  <a:gd name="connsiteX2-55" fmla="*/ 0 w 1294962"/>
                  <a:gd name="connsiteY2-56" fmla="*/ 904829 h 952059"/>
                  <a:gd name="connsiteX3-57" fmla="*/ 351870 w 1294962"/>
                  <a:gd name="connsiteY3-58" fmla="*/ 0 h 952059"/>
                  <a:gd name="connsiteX4-59" fmla="*/ 1294962 w 1294962"/>
                  <a:gd name="connsiteY4-60" fmla="*/ 305534 h 952059"/>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1294962" h="952059">
                    <a:moveTo>
                      <a:pt x="1294962" y="305534"/>
                    </a:moveTo>
                    <a:cubicBezTo>
                      <a:pt x="1210416" y="548771"/>
                      <a:pt x="992082" y="766942"/>
                      <a:pt x="776255" y="866825"/>
                    </a:cubicBezTo>
                    <a:cubicBezTo>
                      <a:pt x="560428" y="966708"/>
                      <a:pt x="242552" y="978045"/>
                      <a:pt x="0" y="904829"/>
                    </a:cubicBezTo>
                    <a:lnTo>
                      <a:pt x="351870" y="0"/>
                    </a:lnTo>
                    <a:lnTo>
                      <a:pt x="1294962" y="305534"/>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58" name="任意多边形 57"/>
              <p:cNvSpPr/>
              <p:nvPr/>
            </p:nvSpPr>
            <p:spPr>
              <a:xfrm rot="9654881">
                <a:off x="7043087" y="2458879"/>
                <a:ext cx="1209606" cy="958771"/>
              </a:xfrm>
              <a:custGeom>
                <a:avLst/>
                <a:gdLst>
                  <a:gd name="connsiteX0" fmla="*/ 1945514 w 1994475"/>
                  <a:gd name="connsiteY0" fmla="*/ 1222769 h 1867554"/>
                  <a:gd name="connsiteX1" fmla="*/ 1427055 w 1994475"/>
                  <a:gd name="connsiteY1" fmla="*/ 1776368 h 1867554"/>
                  <a:gd name="connsiteX2" fmla="*/ 691262 w 1994475"/>
                  <a:gd name="connsiteY2" fmla="*/ 1822514 h 1867554"/>
                  <a:gd name="connsiteX3" fmla="*/ 997238 w 1994475"/>
                  <a:gd name="connsiteY3" fmla="*/ 933777 h 1867554"/>
                  <a:gd name="connsiteX4" fmla="*/ 1945514 w 1994475"/>
                  <a:gd name="connsiteY4" fmla="*/ 1222769 h 1867554"/>
                  <a:gd name="connsiteX0-1" fmla="*/ 1247214 w 1247214"/>
                  <a:gd name="connsiteY0-2" fmla="*/ 288992 h 934535"/>
                  <a:gd name="connsiteX1-3" fmla="*/ 728755 w 1247214"/>
                  <a:gd name="connsiteY1-4" fmla="*/ 842591 h 934535"/>
                  <a:gd name="connsiteX2-5" fmla="*/ 0 w 1247214"/>
                  <a:gd name="connsiteY2-6" fmla="*/ 891071 h 934535"/>
                  <a:gd name="connsiteX3-7" fmla="*/ 298938 w 1247214"/>
                  <a:gd name="connsiteY3-8" fmla="*/ 0 h 934535"/>
                  <a:gd name="connsiteX4-9" fmla="*/ 1247214 w 1247214"/>
                  <a:gd name="connsiteY4-10" fmla="*/ 288992 h 934535"/>
                  <a:gd name="connsiteX0-11" fmla="*/ 1247214 w 1247214"/>
                  <a:gd name="connsiteY0-12" fmla="*/ 296029 h 941572"/>
                  <a:gd name="connsiteX1-13" fmla="*/ 728755 w 1247214"/>
                  <a:gd name="connsiteY1-14" fmla="*/ 849628 h 941572"/>
                  <a:gd name="connsiteX2-15" fmla="*/ 0 w 1247214"/>
                  <a:gd name="connsiteY2-16" fmla="*/ 898108 h 941572"/>
                  <a:gd name="connsiteX3-17" fmla="*/ 301271 w 1247214"/>
                  <a:gd name="connsiteY3-18" fmla="*/ 0 h 941572"/>
                  <a:gd name="connsiteX4-19" fmla="*/ 1247214 w 1247214"/>
                  <a:gd name="connsiteY4-20" fmla="*/ 296029 h 941572"/>
                  <a:gd name="connsiteX0-21" fmla="*/ 1247214 w 1247214"/>
                  <a:gd name="connsiteY0-22" fmla="*/ 306189 h 951732"/>
                  <a:gd name="connsiteX1-23" fmla="*/ 728755 w 1247214"/>
                  <a:gd name="connsiteY1-24" fmla="*/ 859788 h 951732"/>
                  <a:gd name="connsiteX2-25" fmla="*/ 0 w 1247214"/>
                  <a:gd name="connsiteY2-26" fmla="*/ 908268 h 951732"/>
                  <a:gd name="connsiteX3-27" fmla="*/ 302036 w 1247214"/>
                  <a:gd name="connsiteY3-28" fmla="*/ 0 h 951732"/>
                  <a:gd name="connsiteX4-29" fmla="*/ 1247214 w 1247214"/>
                  <a:gd name="connsiteY4-30" fmla="*/ 306189 h 951732"/>
                  <a:gd name="connsiteX0-31" fmla="*/ 1247214 w 1247214"/>
                  <a:gd name="connsiteY0-32" fmla="*/ 313226 h 958769"/>
                  <a:gd name="connsiteX1-33" fmla="*/ 728755 w 1247214"/>
                  <a:gd name="connsiteY1-34" fmla="*/ 866825 h 958769"/>
                  <a:gd name="connsiteX2-35" fmla="*/ 0 w 1247214"/>
                  <a:gd name="connsiteY2-36" fmla="*/ 915305 h 958769"/>
                  <a:gd name="connsiteX3-37" fmla="*/ 304370 w 1247214"/>
                  <a:gd name="connsiteY3-38" fmla="*/ 0 h 958769"/>
                  <a:gd name="connsiteX4-39" fmla="*/ 1247214 w 1247214"/>
                  <a:gd name="connsiteY4-40" fmla="*/ 313226 h 958769"/>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1247214" h="958769">
                    <a:moveTo>
                      <a:pt x="1247214" y="313226"/>
                    </a:moveTo>
                    <a:cubicBezTo>
                      <a:pt x="1162668" y="556463"/>
                      <a:pt x="936624" y="766479"/>
                      <a:pt x="728755" y="866825"/>
                    </a:cubicBezTo>
                    <a:cubicBezTo>
                      <a:pt x="520886" y="967172"/>
                      <a:pt x="242552" y="988521"/>
                      <a:pt x="0" y="915305"/>
                    </a:cubicBezTo>
                    <a:lnTo>
                      <a:pt x="304370" y="0"/>
                    </a:lnTo>
                    <a:lnTo>
                      <a:pt x="1247214" y="313226"/>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grpSp>
        <p:grpSp>
          <p:nvGrpSpPr>
            <p:cNvPr id="52" name="组合 51"/>
            <p:cNvGrpSpPr/>
            <p:nvPr/>
          </p:nvGrpSpPr>
          <p:grpSpPr>
            <a:xfrm>
              <a:off x="4699648" y="1923464"/>
              <a:ext cx="389330" cy="387887"/>
              <a:chOff x="5100545" y="1975558"/>
              <a:chExt cx="660280" cy="657834"/>
            </a:xfrm>
            <a:solidFill>
              <a:schemeClr val="accent4"/>
            </a:solidFill>
          </p:grpSpPr>
          <p:sp>
            <p:nvSpPr>
              <p:cNvPr id="53" name="饼形 52"/>
              <p:cNvSpPr/>
              <p:nvPr/>
            </p:nvSpPr>
            <p:spPr>
              <a:xfrm>
                <a:off x="5100545" y="2008778"/>
                <a:ext cx="624614" cy="624614"/>
              </a:xfrm>
              <a:prstGeom prst="pi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54" name="饼形 53"/>
              <p:cNvSpPr/>
              <p:nvPr/>
            </p:nvSpPr>
            <p:spPr>
              <a:xfrm rot="16995039">
                <a:off x="5136211" y="1975558"/>
                <a:ext cx="624614" cy="624614"/>
              </a:xfrm>
              <a:prstGeom prst="pie">
                <a:avLst>
                  <a:gd name="adj1" fmla="val 21036529"/>
                  <a:gd name="adj2" fmla="val 4417553"/>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grpSp>
      </p:grpSp>
      <p:grpSp>
        <p:nvGrpSpPr>
          <p:cNvPr id="5" name="千图PPT彼岸天：ID 8661124库_组合 4"/>
          <p:cNvGrpSpPr/>
          <p:nvPr>
            <p:custDataLst>
              <p:tags r:id="rId2"/>
            </p:custDataLst>
          </p:nvPr>
        </p:nvGrpSpPr>
        <p:grpSpPr>
          <a:xfrm>
            <a:off x="1853647" y="2450986"/>
            <a:ext cx="2231933" cy="2342583"/>
            <a:chOff x="989461" y="1985775"/>
            <a:chExt cx="1673951" cy="1756937"/>
          </a:xfrm>
        </p:grpSpPr>
        <p:grpSp>
          <p:nvGrpSpPr>
            <p:cNvPr id="41" name="组合 40"/>
            <p:cNvGrpSpPr/>
            <p:nvPr/>
          </p:nvGrpSpPr>
          <p:grpSpPr>
            <a:xfrm>
              <a:off x="989461" y="2099015"/>
              <a:ext cx="1673951" cy="1643697"/>
              <a:chOff x="1929719" y="2203878"/>
              <a:chExt cx="2231936" cy="2191594"/>
            </a:xfrm>
          </p:grpSpPr>
          <p:sp>
            <p:nvSpPr>
              <p:cNvPr id="47" name="任意多边形 46"/>
              <p:cNvSpPr/>
              <p:nvPr/>
            </p:nvSpPr>
            <p:spPr>
              <a:xfrm rot="15099353">
                <a:off x="1785497" y="2348100"/>
                <a:ext cx="1247215" cy="958771"/>
              </a:xfrm>
              <a:custGeom>
                <a:avLst/>
                <a:gdLst>
                  <a:gd name="connsiteX0" fmla="*/ 1945514 w 1994475"/>
                  <a:gd name="connsiteY0" fmla="*/ 1222769 h 1867554"/>
                  <a:gd name="connsiteX1" fmla="*/ 1427055 w 1994475"/>
                  <a:gd name="connsiteY1" fmla="*/ 1776368 h 1867554"/>
                  <a:gd name="connsiteX2" fmla="*/ 691262 w 1994475"/>
                  <a:gd name="connsiteY2" fmla="*/ 1822514 h 1867554"/>
                  <a:gd name="connsiteX3" fmla="*/ 997238 w 1994475"/>
                  <a:gd name="connsiteY3" fmla="*/ 933777 h 1867554"/>
                  <a:gd name="connsiteX4" fmla="*/ 1945514 w 1994475"/>
                  <a:gd name="connsiteY4" fmla="*/ 1222769 h 1867554"/>
                  <a:gd name="connsiteX0-1" fmla="*/ 1247214 w 1247214"/>
                  <a:gd name="connsiteY0-2" fmla="*/ 288992 h 934535"/>
                  <a:gd name="connsiteX1-3" fmla="*/ 728755 w 1247214"/>
                  <a:gd name="connsiteY1-4" fmla="*/ 842591 h 934535"/>
                  <a:gd name="connsiteX2-5" fmla="*/ 0 w 1247214"/>
                  <a:gd name="connsiteY2-6" fmla="*/ 891071 h 934535"/>
                  <a:gd name="connsiteX3-7" fmla="*/ 298938 w 1247214"/>
                  <a:gd name="connsiteY3-8" fmla="*/ 0 h 934535"/>
                  <a:gd name="connsiteX4-9" fmla="*/ 1247214 w 1247214"/>
                  <a:gd name="connsiteY4-10" fmla="*/ 288992 h 934535"/>
                  <a:gd name="connsiteX0-11" fmla="*/ 1247214 w 1247214"/>
                  <a:gd name="connsiteY0-12" fmla="*/ 296029 h 941572"/>
                  <a:gd name="connsiteX1-13" fmla="*/ 728755 w 1247214"/>
                  <a:gd name="connsiteY1-14" fmla="*/ 849628 h 941572"/>
                  <a:gd name="connsiteX2-15" fmla="*/ 0 w 1247214"/>
                  <a:gd name="connsiteY2-16" fmla="*/ 898108 h 941572"/>
                  <a:gd name="connsiteX3-17" fmla="*/ 301271 w 1247214"/>
                  <a:gd name="connsiteY3-18" fmla="*/ 0 h 941572"/>
                  <a:gd name="connsiteX4-19" fmla="*/ 1247214 w 1247214"/>
                  <a:gd name="connsiteY4-20" fmla="*/ 296029 h 941572"/>
                  <a:gd name="connsiteX0-21" fmla="*/ 1247214 w 1247214"/>
                  <a:gd name="connsiteY0-22" fmla="*/ 306189 h 951732"/>
                  <a:gd name="connsiteX1-23" fmla="*/ 728755 w 1247214"/>
                  <a:gd name="connsiteY1-24" fmla="*/ 859788 h 951732"/>
                  <a:gd name="connsiteX2-25" fmla="*/ 0 w 1247214"/>
                  <a:gd name="connsiteY2-26" fmla="*/ 908268 h 951732"/>
                  <a:gd name="connsiteX3-27" fmla="*/ 302036 w 1247214"/>
                  <a:gd name="connsiteY3-28" fmla="*/ 0 h 951732"/>
                  <a:gd name="connsiteX4-29" fmla="*/ 1247214 w 1247214"/>
                  <a:gd name="connsiteY4-30" fmla="*/ 306189 h 951732"/>
                  <a:gd name="connsiteX0-31" fmla="*/ 1247214 w 1247214"/>
                  <a:gd name="connsiteY0-32" fmla="*/ 313226 h 958769"/>
                  <a:gd name="connsiteX1-33" fmla="*/ 728755 w 1247214"/>
                  <a:gd name="connsiteY1-34" fmla="*/ 866825 h 958769"/>
                  <a:gd name="connsiteX2-35" fmla="*/ 0 w 1247214"/>
                  <a:gd name="connsiteY2-36" fmla="*/ 915305 h 958769"/>
                  <a:gd name="connsiteX3-37" fmla="*/ 304370 w 1247214"/>
                  <a:gd name="connsiteY3-38" fmla="*/ 0 h 958769"/>
                  <a:gd name="connsiteX4-39" fmla="*/ 1247214 w 1247214"/>
                  <a:gd name="connsiteY4-40" fmla="*/ 313226 h 958769"/>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1247214" h="958769">
                    <a:moveTo>
                      <a:pt x="1247214" y="313226"/>
                    </a:moveTo>
                    <a:cubicBezTo>
                      <a:pt x="1162668" y="556463"/>
                      <a:pt x="936624" y="766479"/>
                      <a:pt x="728755" y="866825"/>
                    </a:cubicBezTo>
                    <a:cubicBezTo>
                      <a:pt x="520886" y="967172"/>
                      <a:pt x="242552" y="988521"/>
                      <a:pt x="0" y="915305"/>
                    </a:cubicBezTo>
                    <a:lnTo>
                      <a:pt x="304370" y="0"/>
                    </a:lnTo>
                    <a:lnTo>
                      <a:pt x="1247214" y="313226"/>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48" name="任意多边形 47"/>
              <p:cNvSpPr/>
              <p:nvPr/>
            </p:nvSpPr>
            <p:spPr>
              <a:xfrm rot="4304382">
                <a:off x="2036779" y="3292479"/>
                <a:ext cx="1247215" cy="958771"/>
              </a:xfrm>
              <a:custGeom>
                <a:avLst/>
                <a:gdLst>
                  <a:gd name="connsiteX0" fmla="*/ 1945514 w 1994475"/>
                  <a:gd name="connsiteY0" fmla="*/ 1222769 h 1867554"/>
                  <a:gd name="connsiteX1" fmla="*/ 1427055 w 1994475"/>
                  <a:gd name="connsiteY1" fmla="*/ 1776368 h 1867554"/>
                  <a:gd name="connsiteX2" fmla="*/ 691262 w 1994475"/>
                  <a:gd name="connsiteY2" fmla="*/ 1822514 h 1867554"/>
                  <a:gd name="connsiteX3" fmla="*/ 997238 w 1994475"/>
                  <a:gd name="connsiteY3" fmla="*/ 933777 h 1867554"/>
                  <a:gd name="connsiteX4" fmla="*/ 1945514 w 1994475"/>
                  <a:gd name="connsiteY4" fmla="*/ 1222769 h 1867554"/>
                  <a:gd name="connsiteX0-1" fmla="*/ 1247214 w 1247214"/>
                  <a:gd name="connsiteY0-2" fmla="*/ 288992 h 934535"/>
                  <a:gd name="connsiteX1-3" fmla="*/ 728755 w 1247214"/>
                  <a:gd name="connsiteY1-4" fmla="*/ 842591 h 934535"/>
                  <a:gd name="connsiteX2-5" fmla="*/ 0 w 1247214"/>
                  <a:gd name="connsiteY2-6" fmla="*/ 891071 h 934535"/>
                  <a:gd name="connsiteX3-7" fmla="*/ 298938 w 1247214"/>
                  <a:gd name="connsiteY3-8" fmla="*/ 0 h 934535"/>
                  <a:gd name="connsiteX4-9" fmla="*/ 1247214 w 1247214"/>
                  <a:gd name="connsiteY4-10" fmla="*/ 288992 h 934535"/>
                  <a:gd name="connsiteX0-11" fmla="*/ 1247214 w 1247214"/>
                  <a:gd name="connsiteY0-12" fmla="*/ 296029 h 941572"/>
                  <a:gd name="connsiteX1-13" fmla="*/ 728755 w 1247214"/>
                  <a:gd name="connsiteY1-14" fmla="*/ 849628 h 941572"/>
                  <a:gd name="connsiteX2-15" fmla="*/ 0 w 1247214"/>
                  <a:gd name="connsiteY2-16" fmla="*/ 898108 h 941572"/>
                  <a:gd name="connsiteX3-17" fmla="*/ 301271 w 1247214"/>
                  <a:gd name="connsiteY3-18" fmla="*/ 0 h 941572"/>
                  <a:gd name="connsiteX4-19" fmla="*/ 1247214 w 1247214"/>
                  <a:gd name="connsiteY4-20" fmla="*/ 296029 h 941572"/>
                  <a:gd name="connsiteX0-21" fmla="*/ 1247214 w 1247214"/>
                  <a:gd name="connsiteY0-22" fmla="*/ 306189 h 951732"/>
                  <a:gd name="connsiteX1-23" fmla="*/ 728755 w 1247214"/>
                  <a:gd name="connsiteY1-24" fmla="*/ 859788 h 951732"/>
                  <a:gd name="connsiteX2-25" fmla="*/ 0 w 1247214"/>
                  <a:gd name="connsiteY2-26" fmla="*/ 908268 h 951732"/>
                  <a:gd name="connsiteX3-27" fmla="*/ 302036 w 1247214"/>
                  <a:gd name="connsiteY3-28" fmla="*/ 0 h 951732"/>
                  <a:gd name="connsiteX4-29" fmla="*/ 1247214 w 1247214"/>
                  <a:gd name="connsiteY4-30" fmla="*/ 306189 h 951732"/>
                  <a:gd name="connsiteX0-31" fmla="*/ 1247214 w 1247214"/>
                  <a:gd name="connsiteY0-32" fmla="*/ 313226 h 958769"/>
                  <a:gd name="connsiteX1-33" fmla="*/ 728755 w 1247214"/>
                  <a:gd name="connsiteY1-34" fmla="*/ 866825 h 958769"/>
                  <a:gd name="connsiteX2-35" fmla="*/ 0 w 1247214"/>
                  <a:gd name="connsiteY2-36" fmla="*/ 915305 h 958769"/>
                  <a:gd name="connsiteX3-37" fmla="*/ 304370 w 1247214"/>
                  <a:gd name="connsiteY3-38" fmla="*/ 0 h 958769"/>
                  <a:gd name="connsiteX4-39" fmla="*/ 1247214 w 1247214"/>
                  <a:gd name="connsiteY4-40" fmla="*/ 313226 h 958769"/>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1247214" h="958769">
                    <a:moveTo>
                      <a:pt x="1247214" y="313226"/>
                    </a:moveTo>
                    <a:cubicBezTo>
                      <a:pt x="1162668" y="556463"/>
                      <a:pt x="936624" y="766479"/>
                      <a:pt x="728755" y="866825"/>
                    </a:cubicBezTo>
                    <a:cubicBezTo>
                      <a:pt x="520886" y="967172"/>
                      <a:pt x="242552" y="988521"/>
                      <a:pt x="0" y="915305"/>
                    </a:cubicBezTo>
                    <a:lnTo>
                      <a:pt x="304370" y="0"/>
                    </a:lnTo>
                    <a:lnTo>
                      <a:pt x="1247214" y="313226"/>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49" name="任意多边形 48"/>
              <p:cNvSpPr/>
              <p:nvPr/>
            </p:nvSpPr>
            <p:spPr>
              <a:xfrm rot="9623180" flipH="1" flipV="1">
                <a:off x="2860707" y="3191723"/>
                <a:ext cx="1251052" cy="994445"/>
              </a:xfrm>
              <a:custGeom>
                <a:avLst/>
                <a:gdLst>
                  <a:gd name="connsiteX0" fmla="*/ 1945514 w 1994475"/>
                  <a:gd name="connsiteY0" fmla="*/ 1222769 h 1867554"/>
                  <a:gd name="connsiteX1" fmla="*/ 1427055 w 1994475"/>
                  <a:gd name="connsiteY1" fmla="*/ 1776368 h 1867554"/>
                  <a:gd name="connsiteX2" fmla="*/ 691262 w 1994475"/>
                  <a:gd name="connsiteY2" fmla="*/ 1822514 h 1867554"/>
                  <a:gd name="connsiteX3" fmla="*/ 997238 w 1994475"/>
                  <a:gd name="connsiteY3" fmla="*/ 933777 h 1867554"/>
                  <a:gd name="connsiteX4" fmla="*/ 1945514 w 1994475"/>
                  <a:gd name="connsiteY4" fmla="*/ 1222769 h 1867554"/>
                  <a:gd name="connsiteX0-1" fmla="*/ 1247214 w 1247214"/>
                  <a:gd name="connsiteY0-2" fmla="*/ 288992 h 934535"/>
                  <a:gd name="connsiteX1-3" fmla="*/ 728755 w 1247214"/>
                  <a:gd name="connsiteY1-4" fmla="*/ 842591 h 934535"/>
                  <a:gd name="connsiteX2-5" fmla="*/ 0 w 1247214"/>
                  <a:gd name="connsiteY2-6" fmla="*/ 891071 h 934535"/>
                  <a:gd name="connsiteX3-7" fmla="*/ 298938 w 1247214"/>
                  <a:gd name="connsiteY3-8" fmla="*/ 0 h 934535"/>
                  <a:gd name="connsiteX4-9" fmla="*/ 1247214 w 1247214"/>
                  <a:gd name="connsiteY4-10" fmla="*/ 288992 h 934535"/>
                  <a:gd name="connsiteX0-11" fmla="*/ 1247214 w 1247214"/>
                  <a:gd name="connsiteY0-12" fmla="*/ 296029 h 941572"/>
                  <a:gd name="connsiteX1-13" fmla="*/ 728755 w 1247214"/>
                  <a:gd name="connsiteY1-14" fmla="*/ 849628 h 941572"/>
                  <a:gd name="connsiteX2-15" fmla="*/ 0 w 1247214"/>
                  <a:gd name="connsiteY2-16" fmla="*/ 898108 h 941572"/>
                  <a:gd name="connsiteX3-17" fmla="*/ 301271 w 1247214"/>
                  <a:gd name="connsiteY3-18" fmla="*/ 0 h 941572"/>
                  <a:gd name="connsiteX4-19" fmla="*/ 1247214 w 1247214"/>
                  <a:gd name="connsiteY4-20" fmla="*/ 296029 h 941572"/>
                  <a:gd name="connsiteX0-21" fmla="*/ 1247214 w 1247214"/>
                  <a:gd name="connsiteY0-22" fmla="*/ 306189 h 951732"/>
                  <a:gd name="connsiteX1-23" fmla="*/ 728755 w 1247214"/>
                  <a:gd name="connsiteY1-24" fmla="*/ 859788 h 951732"/>
                  <a:gd name="connsiteX2-25" fmla="*/ 0 w 1247214"/>
                  <a:gd name="connsiteY2-26" fmla="*/ 908268 h 951732"/>
                  <a:gd name="connsiteX3-27" fmla="*/ 302036 w 1247214"/>
                  <a:gd name="connsiteY3-28" fmla="*/ 0 h 951732"/>
                  <a:gd name="connsiteX4-29" fmla="*/ 1247214 w 1247214"/>
                  <a:gd name="connsiteY4-30" fmla="*/ 306189 h 951732"/>
                  <a:gd name="connsiteX0-31" fmla="*/ 1247214 w 1247214"/>
                  <a:gd name="connsiteY0-32" fmla="*/ 313226 h 958769"/>
                  <a:gd name="connsiteX1-33" fmla="*/ 728755 w 1247214"/>
                  <a:gd name="connsiteY1-34" fmla="*/ 866825 h 958769"/>
                  <a:gd name="connsiteX2-35" fmla="*/ 0 w 1247214"/>
                  <a:gd name="connsiteY2-36" fmla="*/ 915305 h 958769"/>
                  <a:gd name="connsiteX3-37" fmla="*/ 304370 w 1247214"/>
                  <a:gd name="connsiteY3-38" fmla="*/ 0 h 958769"/>
                  <a:gd name="connsiteX4-39" fmla="*/ 1247214 w 1247214"/>
                  <a:gd name="connsiteY4-40" fmla="*/ 313226 h 958769"/>
                  <a:gd name="connsiteX0-41" fmla="*/ 1247462 w 1247462"/>
                  <a:gd name="connsiteY0-42" fmla="*/ 305534 h 959140"/>
                  <a:gd name="connsiteX1-43" fmla="*/ 728755 w 1247462"/>
                  <a:gd name="connsiteY1-44" fmla="*/ 866825 h 959140"/>
                  <a:gd name="connsiteX2-45" fmla="*/ 0 w 1247462"/>
                  <a:gd name="connsiteY2-46" fmla="*/ 915305 h 959140"/>
                  <a:gd name="connsiteX3-47" fmla="*/ 304370 w 1247462"/>
                  <a:gd name="connsiteY3-48" fmla="*/ 0 h 959140"/>
                  <a:gd name="connsiteX4-49" fmla="*/ 1247462 w 1247462"/>
                  <a:gd name="connsiteY4-50" fmla="*/ 305534 h 959140"/>
                  <a:gd name="connsiteX0-51" fmla="*/ 1294962 w 1294962"/>
                  <a:gd name="connsiteY0-52" fmla="*/ 305534 h 952059"/>
                  <a:gd name="connsiteX1-53" fmla="*/ 776255 w 1294962"/>
                  <a:gd name="connsiteY1-54" fmla="*/ 866825 h 952059"/>
                  <a:gd name="connsiteX2-55" fmla="*/ 0 w 1294962"/>
                  <a:gd name="connsiteY2-56" fmla="*/ 904829 h 952059"/>
                  <a:gd name="connsiteX3-57" fmla="*/ 351870 w 1294962"/>
                  <a:gd name="connsiteY3-58" fmla="*/ 0 h 952059"/>
                  <a:gd name="connsiteX4-59" fmla="*/ 1294962 w 1294962"/>
                  <a:gd name="connsiteY4-60" fmla="*/ 305534 h 952059"/>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1294962" h="952059">
                    <a:moveTo>
                      <a:pt x="1294962" y="305534"/>
                    </a:moveTo>
                    <a:cubicBezTo>
                      <a:pt x="1210416" y="548771"/>
                      <a:pt x="992082" y="766942"/>
                      <a:pt x="776255" y="866825"/>
                    </a:cubicBezTo>
                    <a:cubicBezTo>
                      <a:pt x="560428" y="966708"/>
                      <a:pt x="242552" y="978045"/>
                      <a:pt x="0" y="904829"/>
                    </a:cubicBezTo>
                    <a:lnTo>
                      <a:pt x="351870" y="0"/>
                    </a:lnTo>
                    <a:lnTo>
                      <a:pt x="1294962" y="305534"/>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50" name="任意多边形 49"/>
              <p:cNvSpPr/>
              <p:nvPr/>
            </p:nvSpPr>
            <p:spPr>
              <a:xfrm rot="9660772">
                <a:off x="2952049" y="2449507"/>
                <a:ext cx="1209606" cy="958771"/>
              </a:xfrm>
              <a:custGeom>
                <a:avLst/>
                <a:gdLst>
                  <a:gd name="connsiteX0" fmla="*/ 1945514 w 1994475"/>
                  <a:gd name="connsiteY0" fmla="*/ 1222769 h 1867554"/>
                  <a:gd name="connsiteX1" fmla="*/ 1427055 w 1994475"/>
                  <a:gd name="connsiteY1" fmla="*/ 1776368 h 1867554"/>
                  <a:gd name="connsiteX2" fmla="*/ 691262 w 1994475"/>
                  <a:gd name="connsiteY2" fmla="*/ 1822514 h 1867554"/>
                  <a:gd name="connsiteX3" fmla="*/ 997238 w 1994475"/>
                  <a:gd name="connsiteY3" fmla="*/ 933777 h 1867554"/>
                  <a:gd name="connsiteX4" fmla="*/ 1945514 w 1994475"/>
                  <a:gd name="connsiteY4" fmla="*/ 1222769 h 1867554"/>
                  <a:gd name="connsiteX0-1" fmla="*/ 1247214 w 1247214"/>
                  <a:gd name="connsiteY0-2" fmla="*/ 288992 h 934535"/>
                  <a:gd name="connsiteX1-3" fmla="*/ 728755 w 1247214"/>
                  <a:gd name="connsiteY1-4" fmla="*/ 842591 h 934535"/>
                  <a:gd name="connsiteX2-5" fmla="*/ 0 w 1247214"/>
                  <a:gd name="connsiteY2-6" fmla="*/ 891071 h 934535"/>
                  <a:gd name="connsiteX3-7" fmla="*/ 298938 w 1247214"/>
                  <a:gd name="connsiteY3-8" fmla="*/ 0 h 934535"/>
                  <a:gd name="connsiteX4-9" fmla="*/ 1247214 w 1247214"/>
                  <a:gd name="connsiteY4-10" fmla="*/ 288992 h 934535"/>
                  <a:gd name="connsiteX0-11" fmla="*/ 1247214 w 1247214"/>
                  <a:gd name="connsiteY0-12" fmla="*/ 296029 h 941572"/>
                  <a:gd name="connsiteX1-13" fmla="*/ 728755 w 1247214"/>
                  <a:gd name="connsiteY1-14" fmla="*/ 849628 h 941572"/>
                  <a:gd name="connsiteX2-15" fmla="*/ 0 w 1247214"/>
                  <a:gd name="connsiteY2-16" fmla="*/ 898108 h 941572"/>
                  <a:gd name="connsiteX3-17" fmla="*/ 301271 w 1247214"/>
                  <a:gd name="connsiteY3-18" fmla="*/ 0 h 941572"/>
                  <a:gd name="connsiteX4-19" fmla="*/ 1247214 w 1247214"/>
                  <a:gd name="connsiteY4-20" fmla="*/ 296029 h 941572"/>
                  <a:gd name="connsiteX0-21" fmla="*/ 1247214 w 1247214"/>
                  <a:gd name="connsiteY0-22" fmla="*/ 306189 h 951732"/>
                  <a:gd name="connsiteX1-23" fmla="*/ 728755 w 1247214"/>
                  <a:gd name="connsiteY1-24" fmla="*/ 859788 h 951732"/>
                  <a:gd name="connsiteX2-25" fmla="*/ 0 w 1247214"/>
                  <a:gd name="connsiteY2-26" fmla="*/ 908268 h 951732"/>
                  <a:gd name="connsiteX3-27" fmla="*/ 302036 w 1247214"/>
                  <a:gd name="connsiteY3-28" fmla="*/ 0 h 951732"/>
                  <a:gd name="connsiteX4-29" fmla="*/ 1247214 w 1247214"/>
                  <a:gd name="connsiteY4-30" fmla="*/ 306189 h 951732"/>
                  <a:gd name="connsiteX0-31" fmla="*/ 1247214 w 1247214"/>
                  <a:gd name="connsiteY0-32" fmla="*/ 313226 h 958769"/>
                  <a:gd name="connsiteX1-33" fmla="*/ 728755 w 1247214"/>
                  <a:gd name="connsiteY1-34" fmla="*/ 866825 h 958769"/>
                  <a:gd name="connsiteX2-35" fmla="*/ 0 w 1247214"/>
                  <a:gd name="connsiteY2-36" fmla="*/ 915305 h 958769"/>
                  <a:gd name="connsiteX3-37" fmla="*/ 304370 w 1247214"/>
                  <a:gd name="connsiteY3-38" fmla="*/ 0 h 958769"/>
                  <a:gd name="connsiteX4-39" fmla="*/ 1247214 w 1247214"/>
                  <a:gd name="connsiteY4-40" fmla="*/ 313226 h 958769"/>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1247214" h="958769">
                    <a:moveTo>
                      <a:pt x="1247214" y="313226"/>
                    </a:moveTo>
                    <a:cubicBezTo>
                      <a:pt x="1162668" y="556463"/>
                      <a:pt x="936624" y="766479"/>
                      <a:pt x="728755" y="866825"/>
                    </a:cubicBezTo>
                    <a:cubicBezTo>
                      <a:pt x="520886" y="967172"/>
                      <a:pt x="242552" y="988521"/>
                      <a:pt x="0" y="915305"/>
                    </a:cubicBezTo>
                    <a:lnTo>
                      <a:pt x="304370" y="0"/>
                    </a:lnTo>
                    <a:lnTo>
                      <a:pt x="1247214" y="313226"/>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grpSp>
        <p:grpSp>
          <p:nvGrpSpPr>
            <p:cNvPr id="42" name="组合 41"/>
            <p:cNvGrpSpPr/>
            <p:nvPr/>
          </p:nvGrpSpPr>
          <p:grpSpPr>
            <a:xfrm>
              <a:off x="1695687" y="1985775"/>
              <a:ext cx="316108" cy="269323"/>
              <a:chOff x="6738973" y="2269078"/>
              <a:chExt cx="1114524" cy="949566"/>
            </a:xfrm>
            <a:solidFill>
              <a:schemeClr val="accent3"/>
            </a:solidFill>
          </p:grpSpPr>
          <p:sp>
            <p:nvSpPr>
              <p:cNvPr id="43" name="矩形 42"/>
              <p:cNvSpPr/>
              <p:nvPr/>
            </p:nvSpPr>
            <p:spPr>
              <a:xfrm>
                <a:off x="6738973" y="2476583"/>
                <a:ext cx="361536" cy="535055"/>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44" name="流程图: 手动操作 43"/>
              <p:cNvSpPr/>
              <p:nvPr/>
            </p:nvSpPr>
            <p:spPr>
              <a:xfrm rot="16200000" flipV="1">
                <a:off x="6771938" y="2625600"/>
                <a:ext cx="893737" cy="236520"/>
              </a:xfrm>
              <a:prstGeom prst="flowChartManualOperation">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45" name="弦形 44"/>
              <p:cNvSpPr/>
              <p:nvPr/>
            </p:nvSpPr>
            <p:spPr>
              <a:xfrm rot="12166380">
                <a:off x="7225500" y="2500908"/>
                <a:ext cx="445772" cy="445772"/>
              </a:xfrm>
              <a:prstGeom prst="chord">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46" name="空心弧 45"/>
              <p:cNvSpPr/>
              <p:nvPr/>
            </p:nvSpPr>
            <p:spPr>
              <a:xfrm rot="5574077">
                <a:off x="6903931" y="2269078"/>
                <a:ext cx="949566" cy="949566"/>
              </a:xfrm>
              <a:prstGeom prst="blockArc">
                <a:avLst>
                  <a:gd name="adj1" fmla="val 10800000"/>
                  <a:gd name="adj2" fmla="val 21371602"/>
                  <a:gd name="adj3" fmla="val 883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grpSp>
      </p:grpSp>
      <p:grpSp>
        <p:nvGrpSpPr>
          <p:cNvPr id="6" name="千图PPT彼岸天：ID 8661124库_组合 5"/>
          <p:cNvGrpSpPr/>
          <p:nvPr>
            <p:custDataLst>
              <p:tags r:id="rId3"/>
            </p:custDataLst>
          </p:nvPr>
        </p:nvGrpSpPr>
        <p:grpSpPr>
          <a:xfrm>
            <a:off x="3930008" y="2602349"/>
            <a:ext cx="2247731" cy="2380857"/>
            <a:chOff x="2403046" y="2099299"/>
            <a:chExt cx="1685799" cy="1785643"/>
          </a:xfrm>
        </p:grpSpPr>
        <p:grpSp>
          <p:nvGrpSpPr>
            <p:cNvPr id="26" name="组合 25"/>
            <p:cNvGrpSpPr/>
            <p:nvPr/>
          </p:nvGrpSpPr>
          <p:grpSpPr>
            <a:xfrm>
              <a:off x="2403046" y="2099299"/>
              <a:ext cx="1685799" cy="1625303"/>
              <a:chOff x="3973046" y="2204258"/>
              <a:chExt cx="2247733" cy="2167070"/>
            </a:xfrm>
          </p:grpSpPr>
          <p:sp>
            <p:nvSpPr>
              <p:cNvPr id="37" name="任意多边形 36"/>
              <p:cNvSpPr/>
              <p:nvPr/>
            </p:nvSpPr>
            <p:spPr>
              <a:xfrm rot="6571606" flipV="1">
                <a:off x="3823441" y="3281671"/>
                <a:ext cx="1239262" cy="940052"/>
              </a:xfrm>
              <a:custGeom>
                <a:avLst/>
                <a:gdLst>
                  <a:gd name="connsiteX0" fmla="*/ 1945514 w 1994475"/>
                  <a:gd name="connsiteY0" fmla="*/ 1222769 h 1867554"/>
                  <a:gd name="connsiteX1" fmla="*/ 1427055 w 1994475"/>
                  <a:gd name="connsiteY1" fmla="*/ 1776368 h 1867554"/>
                  <a:gd name="connsiteX2" fmla="*/ 691262 w 1994475"/>
                  <a:gd name="connsiteY2" fmla="*/ 1822514 h 1867554"/>
                  <a:gd name="connsiteX3" fmla="*/ 997238 w 1994475"/>
                  <a:gd name="connsiteY3" fmla="*/ 933777 h 1867554"/>
                  <a:gd name="connsiteX4" fmla="*/ 1945514 w 1994475"/>
                  <a:gd name="connsiteY4" fmla="*/ 1222769 h 1867554"/>
                  <a:gd name="connsiteX0-1" fmla="*/ 1247214 w 1247214"/>
                  <a:gd name="connsiteY0-2" fmla="*/ 288992 h 934535"/>
                  <a:gd name="connsiteX1-3" fmla="*/ 728755 w 1247214"/>
                  <a:gd name="connsiteY1-4" fmla="*/ 842591 h 934535"/>
                  <a:gd name="connsiteX2-5" fmla="*/ 0 w 1247214"/>
                  <a:gd name="connsiteY2-6" fmla="*/ 891071 h 934535"/>
                  <a:gd name="connsiteX3-7" fmla="*/ 298938 w 1247214"/>
                  <a:gd name="connsiteY3-8" fmla="*/ 0 h 934535"/>
                  <a:gd name="connsiteX4-9" fmla="*/ 1247214 w 1247214"/>
                  <a:gd name="connsiteY4-10" fmla="*/ 288992 h 934535"/>
                  <a:gd name="connsiteX0-11" fmla="*/ 1247214 w 1247214"/>
                  <a:gd name="connsiteY0-12" fmla="*/ 296029 h 941572"/>
                  <a:gd name="connsiteX1-13" fmla="*/ 728755 w 1247214"/>
                  <a:gd name="connsiteY1-14" fmla="*/ 849628 h 941572"/>
                  <a:gd name="connsiteX2-15" fmla="*/ 0 w 1247214"/>
                  <a:gd name="connsiteY2-16" fmla="*/ 898108 h 941572"/>
                  <a:gd name="connsiteX3-17" fmla="*/ 301271 w 1247214"/>
                  <a:gd name="connsiteY3-18" fmla="*/ 0 h 941572"/>
                  <a:gd name="connsiteX4-19" fmla="*/ 1247214 w 1247214"/>
                  <a:gd name="connsiteY4-20" fmla="*/ 296029 h 941572"/>
                  <a:gd name="connsiteX0-21" fmla="*/ 1247214 w 1247214"/>
                  <a:gd name="connsiteY0-22" fmla="*/ 306189 h 951732"/>
                  <a:gd name="connsiteX1-23" fmla="*/ 728755 w 1247214"/>
                  <a:gd name="connsiteY1-24" fmla="*/ 859788 h 951732"/>
                  <a:gd name="connsiteX2-25" fmla="*/ 0 w 1247214"/>
                  <a:gd name="connsiteY2-26" fmla="*/ 908268 h 951732"/>
                  <a:gd name="connsiteX3-27" fmla="*/ 302036 w 1247214"/>
                  <a:gd name="connsiteY3-28" fmla="*/ 0 h 951732"/>
                  <a:gd name="connsiteX4-29" fmla="*/ 1247214 w 1247214"/>
                  <a:gd name="connsiteY4-30" fmla="*/ 306189 h 951732"/>
                  <a:gd name="connsiteX0-31" fmla="*/ 1247214 w 1247214"/>
                  <a:gd name="connsiteY0-32" fmla="*/ 313226 h 958769"/>
                  <a:gd name="connsiteX1-33" fmla="*/ 728755 w 1247214"/>
                  <a:gd name="connsiteY1-34" fmla="*/ 866825 h 958769"/>
                  <a:gd name="connsiteX2-35" fmla="*/ 0 w 1247214"/>
                  <a:gd name="connsiteY2-36" fmla="*/ 915305 h 958769"/>
                  <a:gd name="connsiteX3-37" fmla="*/ 304370 w 1247214"/>
                  <a:gd name="connsiteY3-38" fmla="*/ 0 h 958769"/>
                  <a:gd name="connsiteX4-39" fmla="*/ 1247214 w 1247214"/>
                  <a:gd name="connsiteY4-40" fmla="*/ 313226 h 958769"/>
                  <a:gd name="connsiteX0-41" fmla="*/ 1247214 w 1247214"/>
                  <a:gd name="connsiteY0-42" fmla="*/ 294507 h 940050"/>
                  <a:gd name="connsiteX1-43" fmla="*/ 728755 w 1247214"/>
                  <a:gd name="connsiteY1-44" fmla="*/ 848106 h 940050"/>
                  <a:gd name="connsiteX2-45" fmla="*/ 0 w 1247214"/>
                  <a:gd name="connsiteY2-46" fmla="*/ 896586 h 940050"/>
                  <a:gd name="connsiteX3-47" fmla="*/ 332681 w 1247214"/>
                  <a:gd name="connsiteY3-48" fmla="*/ 0 h 940050"/>
                  <a:gd name="connsiteX4-49" fmla="*/ 1247214 w 1247214"/>
                  <a:gd name="connsiteY4-50" fmla="*/ 294507 h 940050"/>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1247214" h="940050">
                    <a:moveTo>
                      <a:pt x="1247214" y="294507"/>
                    </a:moveTo>
                    <a:cubicBezTo>
                      <a:pt x="1162668" y="537744"/>
                      <a:pt x="936624" y="747760"/>
                      <a:pt x="728755" y="848106"/>
                    </a:cubicBezTo>
                    <a:cubicBezTo>
                      <a:pt x="520886" y="948453"/>
                      <a:pt x="242552" y="969802"/>
                      <a:pt x="0" y="896586"/>
                    </a:cubicBezTo>
                    <a:lnTo>
                      <a:pt x="332681" y="0"/>
                    </a:lnTo>
                    <a:lnTo>
                      <a:pt x="1247214" y="294507"/>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38" name="任意多边形 37"/>
              <p:cNvSpPr/>
              <p:nvPr/>
            </p:nvSpPr>
            <p:spPr>
              <a:xfrm rot="17295618" flipV="1">
                <a:off x="4071856" y="2348480"/>
                <a:ext cx="1247215" cy="958771"/>
              </a:xfrm>
              <a:custGeom>
                <a:avLst/>
                <a:gdLst>
                  <a:gd name="connsiteX0" fmla="*/ 1945514 w 1994475"/>
                  <a:gd name="connsiteY0" fmla="*/ 1222769 h 1867554"/>
                  <a:gd name="connsiteX1" fmla="*/ 1427055 w 1994475"/>
                  <a:gd name="connsiteY1" fmla="*/ 1776368 h 1867554"/>
                  <a:gd name="connsiteX2" fmla="*/ 691262 w 1994475"/>
                  <a:gd name="connsiteY2" fmla="*/ 1822514 h 1867554"/>
                  <a:gd name="connsiteX3" fmla="*/ 997238 w 1994475"/>
                  <a:gd name="connsiteY3" fmla="*/ 933777 h 1867554"/>
                  <a:gd name="connsiteX4" fmla="*/ 1945514 w 1994475"/>
                  <a:gd name="connsiteY4" fmla="*/ 1222769 h 1867554"/>
                  <a:gd name="connsiteX0-1" fmla="*/ 1247214 w 1247214"/>
                  <a:gd name="connsiteY0-2" fmla="*/ 288992 h 934535"/>
                  <a:gd name="connsiteX1-3" fmla="*/ 728755 w 1247214"/>
                  <a:gd name="connsiteY1-4" fmla="*/ 842591 h 934535"/>
                  <a:gd name="connsiteX2-5" fmla="*/ 0 w 1247214"/>
                  <a:gd name="connsiteY2-6" fmla="*/ 891071 h 934535"/>
                  <a:gd name="connsiteX3-7" fmla="*/ 298938 w 1247214"/>
                  <a:gd name="connsiteY3-8" fmla="*/ 0 h 934535"/>
                  <a:gd name="connsiteX4-9" fmla="*/ 1247214 w 1247214"/>
                  <a:gd name="connsiteY4-10" fmla="*/ 288992 h 934535"/>
                  <a:gd name="connsiteX0-11" fmla="*/ 1247214 w 1247214"/>
                  <a:gd name="connsiteY0-12" fmla="*/ 296029 h 941572"/>
                  <a:gd name="connsiteX1-13" fmla="*/ 728755 w 1247214"/>
                  <a:gd name="connsiteY1-14" fmla="*/ 849628 h 941572"/>
                  <a:gd name="connsiteX2-15" fmla="*/ 0 w 1247214"/>
                  <a:gd name="connsiteY2-16" fmla="*/ 898108 h 941572"/>
                  <a:gd name="connsiteX3-17" fmla="*/ 301271 w 1247214"/>
                  <a:gd name="connsiteY3-18" fmla="*/ 0 h 941572"/>
                  <a:gd name="connsiteX4-19" fmla="*/ 1247214 w 1247214"/>
                  <a:gd name="connsiteY4-20" fmla="*/ 296029 h 941572"/>
                  <a:gd name="connsiteX0-21" fmla="*/ 1247214 w 1247214"/>
                  <a:gd name="connsiteY0-22" fmla="*/ 306189 h 951732"/>
                  <a:gd name="connsiteX1-23" fmla="*/ 728755 w 1247214"/>
                  <a:gd name="connsiteY1-24" fmla="*/ 859788 h 951732"/>
                  <a:gd name="connsiteX2-25" fmla="*/ 0 w 1247214"/>
                  <a:gd name="connsiteY2-26" fmla="*/ 908268 h 951732"/>
                  <a:gd name="connsiteX3-27" fmla="*/ 302036 w 1247214"/>
                  <a:gd name="connsiteY3-28" fmla="*/ 0 h 951732"/>
                  <a:gd name="connsiteX4-29" fmla="*/ 1247214 w 1247214"/>
                  <a:gd name="connsiteY4-30" fmla="*/ 306189 h 951732"/>
                  <a:gd name="connsiteX0-31" fmla="*/ 1247214 w 1247214"/>
                  <a:gd name="connsiteY0-32" fmla="*/ 313226 h 958769"/>
                  <a:gd name="connsiteX1-33" fmla="*/ 728755 w 1247214"/>
                  <a:gd name="connsiteY1-34" fmla="*/ 866825 h 958769"/>
                  <a:gd name="connsiteX2-35" fmla="*/ 0 w 1247214"/>
                  <a:gd name="connsiteY2-36" fmla="*/ 915305 h 958769"/>
                  <a:gd name="connsiteX3-37" fmla="*/ 304370 w 1247214"/>
                  <a:gd name="connsiteY3-38" fmla="*/ 0 h 958769"/>
                  <a:gd name="connsiteX4-39" fmla="*/ 1247214 w 1247214"/>
                  <a:gd name="connsiteY4-40" fmla="*/ 313226 h 958769"/>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1247214" h="958769">
                    <a:moveTo>
                      <a:pt x="1247214" y="313226"/>
                    </a:moveTo>
                    <a:cubicBezTo>
                      <a:pt x="1162668" y="556463"/>
                      <a:pt x="936624" y="766479"/>
                      <a:pt x="728755" y="866825"/>
                    </a:cubicBezTo>
                    <a:cubicBezTo>
                      <a:pt x="520886" y="967172"/>
                      <a:pt x="242552" y="988521"/>
                      <a:pt x="0" y="915305"/>
                    </a:cubicBezTo>
                    <a:lnTo>
                      <a:pt x="304370" y="0"/>
                    </a:lnTo>
                    <a:lnTo>
                      <a:pt x="1247214" y="313226"/>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39" name="任意多边形 38"/>
              <p:cNvSpPr/>
              <p:nvPr/>
            </p:nvSpPr>
            <p:spPr>
              <a:xfrm rot="11976820" flipH="1">
                <a:off x="4895784" y="2413562"/>
                <a:ext cx="1251052" cy="994445"/>
              </a:xfrm>
              <a:custGeom>
                <a:avLst/>
                <a:gdLst>
                  <a:gd name="connsiteX0" fmla="*/ 1945514 w 1994475"/>
                  <a:gd name="connsiteY0" fmla="*/ 1222769 h 1867554"/>
                  <a:gd name="connsiteX1" fmla="*/ 1427055 w 1994475"/>
                  <a:gd name="connsiteY1" fmla="*/ 1776368 h 1867554"/>
                  <a:gd name="connsiteX2" fmla="*/ 691262 w 1994475"/>
                  <a:gd name="connsiteY2" fmla="*/ 1822514 h 1867554"/>
                  <a:gd name="connsiteX3" fmla="*/ 997238 w 1994475"/>
                  <a:gd name="connsiteY3" fmla="*/ 933777 h 1867554"/>
                  <a:gd name="connsiteX4" fmla="*/ 1945514 w 1994475"/>
                  <a:gd name="connsiteY4" fmla="*/ 1222769 h 1867554"/>
                  <a:gd name="connsiteX0-1" fmla="*/ 1247214 w 1247214"/>
                  <a:gd name="connsiteY0-2" fmla="*/ 288992 h 934535"/>
                  <a:gd name="connsiteX1-3" fmla="*/ 728755 w 1247214"/>
                  <a:gd name="connsiteY1-4" fmla="*/ 842591 h 934535"/>
                  <a:gd name="connsiteX2-5" fmla="*/ 0 w 1247214"/>
                  <a:gd name="connsiteY2-6" fmla="*/ 891071 h 934535"/>
                  <a:gd name="connsiteX3-7" fmla="*/ 298938 w 1247214"/>
                  <a:gd name="connsiteY3-8" fmla="*/ 0 h 934535"/>
                  <a:gd name="connsiteX4-9" fmla="*/ 1247214 w 1247214"/>
                  <a:gd name="connsiteY4-10" fmla="*/ 288992 h 934535"/>
                  <a:gd name="connsiteX0-11" fmla="*/ 1247214 w 1247214"/>
                  <a:gd name="connsiteY0-12" fmla="*/ 296029 h 941572"/>
                  <a:gd name="connsiteX1-13" fmla="*/ 728755 w 1247214"/>
                  <a:gd name="connsiteY1-14" fmla="*/ 849628 h 941572"/>
                  <a:gd name="connsiteX2-15" fmla="*/ 0 w 1247214"/>
                  <a:gd name="connsiteY2-16" fmla="*/ 898108 h 941572"/>
                  <a:gd name="connsiteX3-17" fmla="*/ 301271 w 1247214"/>
                  <a:gd name="connsiteY3-18" fmla="*/ 0 h 941572"/>
                  <a:gd name="connsiteX4-19" fmla="*/ 1247214 w 1247214"/>
                  <a:gd name="connsiteY4-20" fmla="*/ 296029 h 941572"/>
                  <a:gd name="connsiteX0-21" fmla="*/ 1247214 w 1247214"/>
                  <a:gd name="connsiteY0-22" fmla="*/ 306189 h 951732"/>
                  <a:gd name="connsiteX1-23" fmla="*/ 728755 w 1247214"/>
                  <a:gd name="connsiteY1-24" fmla="*/ 859788 h 951732"/>
                  <a:gd name="connsiteX2-25" fmla="*/ 0 w 1247214"/>
                  <a:gd name="connsiteY2-26" fmla="*/ 908268 h 951732"/>
                  <a:gd name="connsiteX3-27" fmla="*/ 302036 w 1247214"/>
                  <a:gd name="connsiteY3-28" fmla="*/ 0 h 951732"/>
                  <a:gd name="connsiteX4-29" fmla="*/ 1247214 w 1247214"/>
                  <a:gd name="connsiteY4-30" fmla="*/ 306189 h 951732"/>
                  <a:gd name="connsiteX0-31" fmla="*/ 1247214 w 1247214"/>
                  <a:gd name="connsiteY0-32" fmla="*/ 313226 h 958769"/>
                  <a:gd name="connsiteX1-33" fmla="*/ 728755 w 1247214"/>
                  <a:gd name="connsiteY1-34" fmla="*/ 866825 h 958769"/>
                  <a:gd name="connsiteX2-35" fmla="*/ 0 w 1247214"/>
                  <a:gd name="connsiteY2-36" fmla="*/ 915305 h 958769"/>
                  <a:gd name="connsiteX3-37" fmla="*/ 304370 w 1247214"/>
                  <a:gd name="connsiteY3-38" fmla="*/ 0 h 958769"/>
                  <a:gd name="connsiteX4-39" fmla="*/ 1247214 w 1247214"/>
                  <a:gd name="connsiteY4-40" fmla="*/ 313226 h 958769"/>
                  <a:gd name="connsiteX0-41" fmla="*/ 1247462 w 1247462"/>
                  <a:gd name="connsiteY0-42" fmla="*/ 305534 h 959140"/>
                  <a:gd name="connsiteX1-43" fmla="*/ 728755 w 1247462"/>
                  <a:gd name="connsiteY1-44" fmla="*/ 866825 h 959140"/>
                  <a:gd name="connsiteX2-45" fmla="*/ 0 w 1247462"/>
                  <a:gd name="connsiteY2-46" fmla="*/ 915305 h 959140"/>
                  <a:gd name="connsiteX3-47" fmla="*/ 304370 w 1247462"/>
                  <a:gd name="connsiteY3-48" fmla="*/ 0 h 959140"/>
                  <a:gd name="connsiteX4-49" fmla="*/ 1247462 w 1247462"/>
                  <a:gd name="connsiteY4-50" fmla="*/ 305534 h 959140"/>
                  <a:gd name="connsiteX0-51" fmla="*/ 1294962 w 1294962"/>
                  <a:gd name="connsiteY0-52" fmla="*/ 305534 h 952059"/>
                  <a:gd name="connsiteX1-53" fmla="*/ 776255 w 1294962"/>
                  <a:gd name="connsiteY1-54" fmla="*/ 866825 h 952059"/>
                  <a:gd name="connsiteX2-55" fmla="*/ 0 w 1294962"/>
                  <a:gd name="connsiteY2-56" fmla="*/ 904829 h 952059"/>
                  <a:gd name="connsiteX3-57" fmla="*/ 351870 w 1294962"/>
                  <a:gd name="connsiteY3-58" fmla="*/ 0 h 952059"/>
                  <a:gd name="connsiteX4-59" fmla="*/ 1294962 w 1294962"/>
                  <a:gd name="connsiteY4-60" fmla="*/ 305534 h 952059"/>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1294962" h="952059">
                    <a:moveTo>
                      <a:pt x="1294962" y="305534"/>
                    </a:moveTo>
                    <a:cubicBezTo>
                      <a:pt x="1210416" y="548771"/>
                      <a:pt x="992082" y="766942"/>
                      <a:pt x="776255" y="866825"/>
                    </a:cubicBezTo>
                    <a:cubicBezTo>
                      <a:pt x="560428" y="966708"/>
                      <a:pt x="242552" y="978045"/>
                      <a:pt x="0" y="904829"/>
                    </a:cubicBezTo>
                    <a:lnTo>
                      <a:pt x="351870" y="0"/>
                    </a:lnTo>
                    <a:lnTo>
                      <a:pt x="1294962" y="305534"/>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40" name="任意多边形 39"/>
              <p:cNvSpPr/>
              <p:nvPr/>
            </p:nvSpPr>
            <p:spPr>
              <a:xfrm rot="11904031" flipV="1">
                <a:off x="5011173" y="3187160"/>
                <a:ext cx="1209606" cy="958771"/>
              </a:xfrm>
              <a:custGeom>
                <a:avLst/>
                <a:gdLst>
                  <a:gd name="connsiteX0" fmla="*/ 1945514 w 1994475"/>
                  <a:gd name="connsiteY0" fmla="*/ 1222769 h 1867554"/>
                  <a:gd name="connsiteX1" fmla="*/ 1427055 w 1994475"/>
                  <a:gd name="connsiteY1" fmla="*/ 1776368 h 1867554"/>
                  <a:gd name="connsiteX2" fmla="*/ 691262 w 1994475"/>
                  <a:gd name="connsiteY2" fmla="*/ 1822514 h 1867554"/>
                  <a:gd name="connsiteX3" fmla="*/ 997238 w 1994475"/>
                  <a:gd name="connsiteY3" fmla="*/ 933777 h 1867554"/>
                  <a:gd name="connsiteX4" fmla="*/ 1945514 w 1994475"/>
                  <a:gd name="connsiteY4" fmla="*/ 1222769 h 1867554"/>
                  <a:gd name="connsiteX0-1" fmla="*/ 1247214 w 1247214"/>
                  <a:gd name="connsiteY0-2" fmla="*/ 288992 h 934535"/>
                  <a:gd name="connsiteX1-3" fmla="*/ 728755 w 1247214"/>
                  <a:gd name="connsiteY1-4" fmla="*/ 842591 h 934535"/>
                  <a:gd name="connsiteX2-5" fmla="*/ 0 w 1247214"/>
                  <a:gd name="connsiteY2-6" fmla="*/ 891071 h 934535"/>
                  <a:gd name="connsiteX3-7" fmla="*/ 298938 w 1247214"/>
                  <a:gd name="connsiteY3-8" fmla="*/ 0 h 934535"/>
                  <a:gd name="connsiteX4-9" fmla="*/ 1247214 w 1247214"/>
                  <a:gd name="connsiteY4-10" fmla="*/ 288992 h 934535"/>
                  <a:gd name="connsiteX0-11" fmla="*/ 1247214 w 1247214"/>
                  <a:gd name="connsiteY0-12" fmla="*/ 296029 h 941572"/>
                  <a:gd name="connsiteX1-13" fmla="*/ 728755 w 1247214"/>
                  <a:gd name="connsiteY1-14" fmla="*/ 849628 h 941572"/>
                  <a:gd name="connsiteX2-15" fmla="*/ 0 w 1247214"/>
                  <a:gd name="connsiteY2-16" fmla="*/ 898108 h 941572"/>
                  <a:gd name="connsiteX3-17" fmla="*/ 301271 w 1247214"/>
                  <a:gd name="connsiteY3-18" fmla="*/ 0 h 941572"/>
                  <a:gd name="connsiteX4-19" fmla="*/ 1247214 w 1247214"/>
                  <a:gd name="connsiteY4-20" fmla="*/ 296029 h 941572"/>
                  <a:gd name="connsiteX0-21" fmla="*/ 1247214 w 1247214"/>
                  <a:gd name="connsiteY0-22" fmla="*/ 306189 h 951732"/>
                  <a:gd name="connsiteX1-23" fmla="*/ 728755 w 1247214"/>
                  <a:gd name="connsiteY1-24" fmla="*/ 859788 h 951732"/>
                  <a:gd name="connsiteX2-25" fmla="*/ 0 w 1247214"/>
                  <a:gd name="connsiteY2-26" fmla="*/ 908268 h 951732"/>
                  <a:gd name="connsiteX3-27" fmla="*/ 302036 w 1247214"/>
                  <a:gd name="connsiteY3-28" fmla="*/ 0 h 951732"/>
                  <a:gd name="connsiteX4-29" fmla="*/ 1247214 w 1247214"/>
                  <a:gd name="connsiteY4-30" fmla="*/ 306189 h 951732"/>
                  <a:gd name="connsiteX0-31" fmla="*/ 1247214 w 1247214"/>
                  <a:gd name="connsiteY0-32" fmla="*/ 313226 h 958769"/>
                  <a:gd name="connsiteX1-33" fmla="*/ 728755 w 1247214"/>
                  <a:gd name="connsiteY1-34" fmla="*/ 866825 h 958769"/>
                  <a:gd name="connsiteX2-35" fmla="*/ 0 w 1247214"/>
                  <a:gd name="connsiteY2-36" fmla="*/ 915305 h 958769"/>
                  <a:gd name="connsiteX3-37" fmla="*/ 304370 w 1247214"/>
                  <a:gd name="connsiteY3-38" fmla="*/ 0 h 958769"/>
                  <a:gd name="connsiteX4-39" fmla="*/ 1247214 w 1247214"/>
                  <a:gd name="connsiteY4-40" fmla="*/ 313226 h 958769"/>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1247214" h="958769">
                    <a:moveTo>
                      <a:pt x="1247214" y="313226"/>
                    </a:moveTo>
                    <a:cubicBezTo>
                      <a:pt x="1162668" y="556463"/>
                      <a:pt x="936624" y="766479"/>
                      <a:pt x="728755" y="866825"/>
                    </a:cubicBezTo>
                    <a:cubicBezTo>
                      <a:pt x="520886" y="967172"/>
                      <a:pt x="242552" y="988521"/>
                      <a:pt x="0" y="915305"/>
                    </a:cubicBezTo>
                    <a:lnTo>
                      <a:pt x="304370" y="0"/>
                    </a:lnTo>
                    <a:lnTo>
                      <a:pt x="1247214" y="313226"/>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grpSp>
        <p:grpSp>
          <p:nvGrpSpPr>
            <p:cNvPr id="27" name="组合 26"/>
            <p:cNvGrpSpPr/>
            <p:nvPr/>
          </p:nvGrpSpPr>
          <p:grpSpPr>
            <a:xfrm>
              <a:off x="3019493" y="3487059"/>
              <a:ext cx="352105" cy="397883"/>
              <a:chOff x="3413759" y="3230880"/>
              <a:chExt cx="2065662" cy="2334217"/>
            </a:xfrm>
            <a:solidFill>
              <a:schemeClr val="accent2"/>
            </a:solidFill>
          </p:grpSpPr>
          <p:sp>
            <p:nvSpPr>
              <p:cNvPr id="28" name="新月形 27"/>
              <p:cNvSpPr/>
              <p:nvPr/>
            </p:nvSpPr>
            <p:spPr>
              <a:xfrm rot="1328585">
                <a:off x="4071435" y="3735976"/>
                <a:ext cx="945943" cy="844732"/>
              </a:xfrm>
              <a:prstGeom prst="moon">
                <a:avLst>
                  <a:gd name="adj" fmla="val 2627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29" name="弦形 28"/>
              <p:cNvSpPr/>
              <p:nvPr/>
            </p:nvSpPr>
            <p:spPr>
              <a:xfrm rot="16956431">
                <a:off x="3413759" y="3431176"/>
                <a:ext cx="1968139" cy="1968139"/>
              </a:xfrm>
              <a:prstGeom prst="chord">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30" name="椭圆 29"/>
              <p:cNvSpPr/>
              <p:nvPr/>
            </p:nvSpPr>
            <p:spPr>
              <a:xfrm>
                <a:off x="4223657" y="3230880"/>
                <a:ext cx="1184366" cy="118436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31" name="新月形 30"/>
              <p:cNvSpPr/>
              <p:nvPr/>
            </p:nvSpPr>
            <p:spPr>
              <a:xfrm rot="14732761">
                <a:off x="3929190" y="4152589"/>
                <a:ext cx="418950" cy="837900"/>
              </a:xfrm>
              <a:prstGeom prst="moon">
                <a:avLst>
                  <a:gd name="adj" fmla="val 71161"/>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32" name="椭圆 31"/>
              <p:cNvSpPr/>
              <p:nvPr/>
            </p:nvSpPr>
            <p:spPr>
              <a:xfrm>
                <a:off x="4837816" y="3502691"/>
                <a:ext cx="172326" cy="17232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33" name="新月形 32"/>
              <p:cNvSpPr/>
              <p:nvPr/>
            </p:nvSpPr>
            <p:spPr>
              <a:xfrm rot="16931003">
                <a:off x="4850996" y="3479191"/>
                <a:ext cx="418950" cy="837900"/>
              </a:xfrm>
              <a:prstGeom prst="moon">
                <a:avLst>
                  <a:gd name="adj" fmla="val 56366"/>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34" name="新月形 33"/>
              <p:cNvSpPr/>
              <p:nvPr/>
            </p:nvSpPr>
            <p:spPr>
              <a:xfrm rot="2556512">
                <a:off x="4920253" y="3512478"/>
                <a:ext cx="418950" cy="837900"/>
              </a:xfrm>
              <a:prstGeom prst="moon">
                <a:avLst>
                  <a:gd name="adj" fmla="val 56366"/>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35" name="矩形 34"/>
              <p:cNvSpPr/>
              <p:nvPr/>
            </p:nvSpPr>
            <p:spPr>
              <a:xfrm>
                <a:off x="4223657" y="5346401"/>
                <a:ext cx="95794" cy="218696"/>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36" name="矩形 35"/>
              <p:cNvSpPr/>
              <p:nvPr/>
            </p:nvSpPr>
            <p:spPr>
              <a:xfrm>
                <a:off x="4476119" y="5346401"/>
                <a:ext cx="95794" cy="218696"/>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grpSp>
      </p:grpSp>
      <p:grpSp>
        <p:nvGrpSpPr>
          <p:cNvPr id="7" name="千图PPT彼岸天：ID 8661124库_组合 6"/>
          <p:cNvGrpSpPr/>
          <p:nvPr>
            <p:custDataLst>
              <p:tags r:id="rId4"/>
            </p:custDataLst>
          </p:nvPr>
        </p:nvGrpSpPr>
        <p:grpSpPr>
          <a:xfrm>
            <a:off x="8098793" y="2601934"/>
            <a:ext cx="2247175" cy="2284924"/>
            <a:chOff x="5624406" y="2098985"/>
            <a:chExt cx="1685381" cy="1713692"/>
          </a:xfrm>
        </p:grpSpPr>
        <p:sp>
          <p:nvSpPr>
            <p:cNvPr id="20" name="任意多边形 19"/>
            <p:cNvSpPr/>
            <p:nvPr/>
          </p:nvSpPr>
          <p:spPr>
            <a:xfrm>
              <a:off x="6309679" y="3541406"/>
              <a:ext cx="314834" cy="271271"/>
            </a:xfrm>
            <a:custGeom>
              <a:avLst/>
              <a:gdLst>
                <a:gd name="connsiteX0" fmla="*/ 860020 w 1730875"/>
                <a:gd name="connsiteY0" fmla="*/ 0 h 1491374"/>
                <a:gd name="connsiteX1" fmla="*/ 1147402 w 1730875"/>
                <a:gd name="connsiteY1" fmla="*/ 287382 h 1491374"/>
                <a:gd name="connsiteX2" fmla="*/ 860020 w 1730875"/>
                <a:gd name="connsiteY2" fmla="*/ 574764 h 1491374"/>
                <a:gd name="connsiteX3" fmla="*/ 802103 w 1730875"/>
                <a:gd name="connsiteY3" fmla="*/ 568925 h 1491374"/>
                <a:gd name="connsiteX4" fmla="*/ 772043 w 1730875"/>
                <a:gd name="connsiteY4" fmla="*/ 559594 h 1491374"/>
                <a:gd name="connsiteX5" fmla="*/ 493022 w 1730875"/>
                <a:gd name="connsiteY5" fmla="*/ 1006545 h 1491374"/>
                <a:gd name="connsiteX6" fmla="*/ 509140 w 1730875"/>
                <a:gd name="connsiteY6" fmla="*/ 1021190 h 1491374"/>
                <a:gd name="connsiteX7" fmla="*/ 552180 w 1730875"/>
                <a:gd name="connsiteY7" fmla="*/ 1092130 h 1491374"/>
                <a:gd name="connsiteX8" fmla="*/ 565286 w 1730875"/>
                <a:gd name="connsiteY8" fmla="*/ 1134348 h 1491374"/>
                <a:gd name="connsiteX9" fmla="*/ 1165590 w 1730875"/>
                <a:gd name="connsiteY9" fmla="*/ 1134348 h 1491374"/>
                <a:gd name="connsiteX10" fmla="*/ 1178695 w 1730875"/>
                <a:gd name="connsiteY10" fmla="*/ 1092130 h 1491374"/>
                <a:gd name="connsiteX11" fmla="*/ 1443493 w 1730875"/>
                <a:gd name="connsiteY11" fmla="*/ 916610 h 1491374"/>
                <a:gd name="connsiteX12" fmla="*/ 1730875 w 1730875"/>
                <a:gd name="connsiteY12" fmla="*/ 1203992 h 1491374"/>
                <a:gd name="connsiteX13" fmla="*/ 1443493 w 1730875"/>
                <a:gd name="connsiteY13" fmla="*/ 1491374 h 1491374"/>
                <a:gd name="connsiteX14" fmla="*/ 1178695 w 1730875"/>
                <a:gd name="connsiteY14" fmla="*/ 1315854 h 1491374"/>
                <a:gd name="connsiteX15" fmla="*/ 1165590 w 1730875"/>
                <a:gd name="connsiteY15" fmla="*/ 1273636 h 1491374"/>
                <a:gd name="connsiteX16" fmla="*/ 565286 w 1730875"/>
                <a:gd name="connsiteY16" fmla="*/ 1273636 h 1491374"/>
                <a:gd name="connsiteX17" fmla="*/ 552180 w 1730875"/>
                <a:gd name="connsiteY17" fmla="*/ 1315854 h 1491374"/>
                <a:gd name="connsiteX18" fmla="*/ 287382 w 1730875"/>
                <a:gd name="connsiteY18" fmla="*/ 1491374 h 1491374"/>
                <a:gd name="connsiteX19" fmla="*/ 0 w 1730875"/>
                <a:gd name="connsiteY19" fmla="*/ 1203992 h 1491374"/>
                <a:gd name="connsiteX20" fmla="*/ 287382 w 1730875"/>
                <a:gd name="connsiteY20" fmla="*/ 916610 h 1491374"/>
                <a:gd name="connsiteX21" fmla="*/ 372841 w 1730875"/>
                <a:gd name="connsiteY21" fmla="*/ 929530 h 1491374"/>
                <a:gd name="connsiteX22" fmla="*/ 399952 w 1730875"/>
                <a:gd name="connsiteY22" fmla="*/ 942563 h 1491374"/>
                <a:gd name="connsiteX23" fmla="*/ 673507 w 1730875"/>
                <a:gd name="connsiteY23" fmla="*/ 504368 h 1491374"/>
                <a:gd name="connsiteX24" fmla="*/ 656810 w 1730875"/>
                <a:gd name="connsiteY24" fmla="*/ 490592 h 1491374"/>
                <a:gd name="connsiteX25" fmla="*/ 572638 w 1730875"/>
                <a:gd name="connsiteY25" fmla="*/ 287382 h 1491374"/>
                <a:gd name="connsiteX26" fmla="*/ 860020 w 1730875"/>
                <a:gd name="connsiteY26" fmla="*/ 0 h 14913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1730875" h="1491374">
                  <a:moveTo>
                    <a:pt x="860020" y="0"/>
                  </a:moveTo>
                  <a:cubicBezTo>
                    <a:pt x="1018737" y="0"/>
                    <a:pt x="1147402" y="128665"/>
                    <a:pt x="1147402" y="287382"/>
                  </a:cubicBezTo>
                  <a:cubicBezTo>
                    <a:pt x="1147402" y="446099"/>
                    <a:pt x="1018737" y="574764"/>
                    <a:pt x="860020" y="574764"/>
                  </a:cubicBezTo>
                  <a:cubicBezTo>
                    <a:pt x="840181" y="574764"/>
                    <a:pt x="820811" y="572754"/>
                    <a:pt x="802103" y="568925"/>
                  </a:cubicBezTo>
                  <a:lnTo>
                    <a:pt x="772043" y="559594"/>
                  </a:lnTo>
                  <a:lnTo>
                    <a:pt x="493022" y="1006545"/>
                  </a:lnTo>
                  <a:lnTo>
                    <a:pt x="509140" y="1021190"/>
                  </a:lnTo>
                  <a:cubicBezTo>
                    <a:pt x="526710" y="1042480"/>
                    <a:pt x="541274" y="1066343"/>
                    <a:pt x="552180" y="1092130"/>
                  </a:cubicBezTo>
                  <a:lnTo>
                    <a:pt x="565286" y="1134348"/>
                  </a:lnTo>
                  <a:lnTo>
                    <a:pt x="1165590" y="1134348"/>
                  </a:lnTo>
                  <a:lnTo>
                    <a:pt x="1178695" y="1092130"/>
                  </a:lnTo>
                  <a:cubicBezTo>
                    <a:pt x="1222322" y="988984"/>
                    <a:pt x="1324455" y="916610"/>
                    <a:pt x="1443493" y="916610"/>
                  </a:cubicBezTo>
                  <a:cubicBezTo>
                    <a:pt x="1602210" y="916610"/>
                    <a:pt x="1730875" y="1045275"/>
                    <a:pt x="1730875" y="1203992"/>
                  </a:cubicBezTo>
                  <a:cubicBezTo>
                    <a:pt x="1730875" y="1362709"/>
                    <a:pt x="1602210" y="1491374"/>
                    <a:pt x="1443493" y="1491374"/>
                  </a:cubicBezTo>
                  <a:cubicBezTo>
                    <a:pt x="1324455" y="1491374"/>
                    <a:pt x="1222322" y="1419000"/>
                    <a:pt x="1178695" y="1315854"/>
                  </a:cubicBezTo>
                  <a:lnTo>
                    <a:pt x="1165590" y="1273636"/>
                  </a:lnTo>
                  <a:lnTo>
                    <a:pt x="565286" y="1273636"/>
                  </a:lnTo>
                  <a:lnTo>
                    <a:pt x="552180" y="1315854"/>
                  </a:lnTo>
                  <a:cubicBezTo>
                    <a:pt x="508554" y="1419000"/>
                    <a:pt x="406420" y="1491374"/>
                    <a:pt x="287382" y="1491374"/>
                  </a:cubicBezTo>
                  <a:cubicBezTo>
                    <a:pt x="128665" y="1491374"/>
                    <a:pt x="0" y="1362709"/>
                    <a:pt x="0" y="1203992"/>
                  </a:cubicBezTo>
                  <a:cubicBezTo>
                    <a:pt x="0" y="1045275"/>
                    <a:pt x="128665" y="916610"/>
                    <a:pt x="287382" y="916610"/>
                  </a:cubicBezTo>
                  <a:cubicBezTo>
                    <a:pt x="317141" y="916610"/>
                    <a:pt x="345844" y="921133"/>
                    <a:pt x="372841" y="929530"/>
                  </a:cubicBezTo>
                  <a:lnTo>
                    <a:pt x="399952" y="942563"/>
                  </a:lnTo>
                  <a:lnTo>
                    <a:pt x="673507" y="504368"/>
                  </a:lnTo>
                  <a:lnTo>
                    <a:pt x="656810" y="490592"/>
                  </a:lnTo>
                  <a:cubicBezTo>
                    <a:pt x="604805" y="438586"/>
                    <a:pt x="572638" y="366740"/>
                    <a:pt x="572638" y="287382"/>
                  </a:cubicBezTo>
                  <a:cubicBezTo>
                    <a:pt x="572638" y="128665"/>
                    <a:pt x="701303" y="0"/>
                    <a:pt x="860020" y="0"/>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grpSp>
          <p:nvGrpSpPr>
            <p:cNvPr id="21" name="组合 20"/>
            <p:cNvGrpSpPr/>
            <p:nvPr/>
          </p:nvGrpSpPr>
          <p:grpSpPr>
            <a:xfrm>
              <a:off x="5624406" y="2098985"/>
              <a:ext cx="1685381" cy="1622593"/>
              <a:chOff x="8078266" y="2223112"/>
              <a:chExt cx="2247175" cy="2163456"/>
            </a:xfrm>
          </p:grpSpPr>
          <p:sp>
            <p:nvSpPr>
              <p:cNvPr id="22" name="任意多边形 21"/>
              <p:cNvSpPr/>
              <p:nvPr/>
            </p:nvSpPr>
            <p:spPr>
              <a:xfrm rot="6571606" flipV="1">
                <a:off x="7928661" y="3296911"/>
                <a:ext cx="1239262" cy="940052"/>
              </a:xfrm>
              <a:custGeom>
                <a:avLst/>
                <a:gdLst>
                  <a:gd name="connsiteX0" fmla="*/ 1945514 w 1994475"/>
                  <a:gd name="connsiteY0" fmla="*/ 1222769 h 1867554"/>
                  <a:gd name="connsiteX1" fmla="*/ 1427055 w 1994475"/>
                  <a:gd name="connsiteY1" fmla="*/ 1776368 h 1867554"/>
                  <a:gd name="connsiteX2" fmla="*/ 691262 w 1994475"/>
                  <a:gd name="connsiteY2" fmla="*/ 1822514 h 1867554"/>
                  <a:gd name="connsiteX3" fmla="*/ 997238 w 1994475"/>
                  <a:gd name="connsiteY3" fmla="*/ 933777 h 1867554"/>
                  <a:gd name="connsiteX4" fmla="*/ 1945514 w 1994475"/>
                  <a:gd name="connsiteY4" fmla="*/ 1222769 h 1867554"/>
                  <a:gd name="connsiteX0-1" fmla="*/ 1247214 w 1247214"/>
                  <a:gd name="connsiteY0-2" fmla="*/ 288992 h 934535"/>
                  <a:gd name="connsiteX1-3" fmla="*/ 728755 w 1247214"/>
                  <a:gd name="connsiteY1-4" fmla="*/ 842591 h 934535"/>
                  <a:gd name="connsiteX2-5" fmla="*/ 0 w 1247214"/>
                  <a:gd name="connsiteY2-6" fmla="*/ 891071 h 934535"/>
                  <a:gd name="connsiteX3-7" fmla="*/ 298938 w 1247214"/>
                  <a:gd name="connsiteY3-8" fmla="*/ 0 h 934535"/>
                  <a:gd name="connsiteX4-9" fmla="*/ 1247214 w 1247214"/>
                  <a:gd name="connsiteY4-10" fmla="*/ 288992 h 934535"/>
                  <a:gd name="connsiteX0-11" fmla="*/ 1247214 w 1247214"/>
                  <a:gd name="connsiteY0-12" fmla="*/ 296029 h 941572"/>
                  <a:gd name="connsiteX1-13" fmla="*/ 728755 w 1247214"/>
                  <a:gd name="connsiteY1-14" fmla="*/ 849628 h 941572"/>
                  <a:gd name="connsiteX2-15" fmla="*/ 0 w 1247214"/>
                  <a:gd name="connsiteY2-16" fmla="*/ 898108 h 941572"/>
                  <a:gd name="connsiteX3-17" fmla="*/ 301271 w 1247214"/>
                  <a:gd name="connsiteY3-18" fmla="*/ 0 h 941572"/>
                  <a:gd name="connsiteX4-19" fmla="*/ 1247214 w 1247214"/>
                  <a:gd name="connsiteY4-20" fmla="*/ 296029 h 941572"/>
                  <a:gd name="connsiteX0-21" fmla="*/ 1247214 w 1247214"/>
                  <a:gd name="connsiteY0-22" fmla="*/ 306189 h 951732"/>
                  <a:gd name="connsiteX1-23" fmla="*/ 728755 w 1247214"/>
                  <a:gd name="connsiteY1-24" fmla="*/ 859788 h 951732"/>
                  <a:gd name="connsiteX2-25" fmla="*/ 0 w 1247214"/>
                  <a:gd name="connsiteY2-26" fmla="*/ 908268 h 951732"/>
                  <a:gd name="connsiteX3-27" fmla="*/ 302036 w 1247214"/>
                  <a:gd name="connsiteY3-28" fmla="*/ 0 h 951732"/>
                  <a:gd name="connsiteX4-29" fmla="*/ 1247214 w 1247214"/>
                  <a:gd name="connsiteY4-30" fmla="*/ 306189 h 951732"/>
                  <a:gd name="connsiteX0-31" fmla="*/ 1247214 w 1247214"/>
                  <a:gd name="connsiteY0-32" fmla="*/ 313226 h 958769"/>
                  <a:gd name="connsiteX1-33" fmla="*/ 728755 w 1247214"/>
                  <a:gd name="connsiteY1-34" fmla="*/ 866825 h 958769"/>
                  <a:gd name="connsiteX2-35" fmla="*/ 0 w 1247214"/>
                  <a:gd name="connsiteY2-36" fmla="*/ 915305 h 958769"/>
                  <a:gd name="connsiteX3-37" fmla="*/ 304370 w 1247214"/>
                  <a:gd name="connsiteY3-38" fmla="*/ 0 h 958769"/>
                  <a:gd name="connsiteX4-39" fmla="*/ 1247214 w 1247214"/>
                  <a:gd name="connsiteY4-40" fmla="*/ 313226 h 958769"/>
                  <a:gd name="connsiteX0-41" fmla="*/ 1247214 w 1247214"/>
                  <a:gd name="connsiteY0-42" fmla="*/ 294507 h 940050"/>
                  <a:gd name="connsiteX1-43" fmla="*/ 728755 w 1247214"/>
                  <a:gd name="connsiteY1-44" fmla="*/ 848106 h 940050"/>
                  <a:gd name="connsiteX2-45" fmla="*/ 0 w 1247214"/>
                  <a:gd name="connsiteY2-46" fmla="*/ 896586 h 940050"/>
                  <a:gd name="connsiteX3-47" fmla="*/ 332681 w 1247214"/>
                  <a:gd name="connsiteY3-48" fmla="*/ 0 h 940050"/>
                  <a:gd name="connsiteX4-49" fmla="*/ 1247214 w 1247214"/>
                  <a:gd name="connsiteY4-50" fmla="*/ 294507 h 940050"/>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1247214" h="940050">
                    <a:moveTo>
                      <a:pt x="1247214" y="294507"/>
                    </a:moveTo>
                    <a:cubicBezTo>
                      <a:pt x="1162668" y="537744"/>
                      <a:pt x="936624" y="747760"/>
                      <a:pt x="728755" y="848106"/>
                    </a:cubicBezTo>
                    <a:cubicBezTo>
                      <a:pt x="520886" y="948453"/>
                      <a:pt x="242552" y="969802"/>
                      <a:pt x="0" y="896586"/>
                    </a:cubicBezTo>
                    <a:lnTo>
                      <a:pt x="332681" y="0"/>
                    </a:lnTo>
                    <a:lnTo>
                      <a:pt x="1247214" y="294507"/>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23" name="任意多边形 22"/>
              <p:cNvSpPr/>
              <p:nvPr/>
            </p:nvSpPr>
            <p:spPr>
              <a:xfrm rot="11904031" flipV="1">
                <a:off x="9115835" y="3202400"/>
                <a:ext cx="1209606" cy="958771"/>
              </a:xfrm>
              <a:custGeom>
                <a:avLst/>
                <a:gdLst>
                  <a:gd name="connsiteX0" fmla="*/ 1945514 w 1994475"/>
                  <a:gd name="connsiteY0" fmla="*/ 1222769 h 1867554"/>
                  <a:gd name="connsiteX1" fmla="*/ 1427055 w 1994475"/>
                  <a:gd name="connsiteY1" fmla="*/ 1776368 h 1867554"/>
                  <a:gd name="connsiteX2" fmla="*/ 691262 w 1994475"/>
                  <a:gd name="connsiteY2" fmla="*/ 1822514 h 1867554"/>
                  <a:gd name="connsiteX3" fmla="*/ 997238 w 1994475"/>
                  <a:gd name="connsiteY3" fmla="*/ 933777 h 1867554"/>
                  <a:gd name="connsiteX4" fmla="*/ 1945514 w 1994475"/>
                  <a:gd name="connsiteY4" fmla="*/ 1222769 h 1867554"/>
                  <a:gd name="connsiteX0-1" fmla="*/ 1247214 w 1247214"/>
                  <a:gd name="connsiteY0-2" fmla="*/ 288992 h 934535"/>
                  <a:gd name="connsiteX1-3" fmla="*/ 728755 w 1247214"/>
                  <a:gd name="connsiteY1-4" fmla="*/ 842591 h 934535"/>
                  <a:gd name="connsiteX2-5" fmla="*/ 0 w 1247214"/>
                  <a:gd name="connsiteY2-6" fmla="*/ 891071 h 934535"/>
                  <a:gd name="connsiteX3-7" fmla="*/ 298938 w 1247214"/>
                  <a:gd name="connsiteY3-8" fmla="*/ 0 h 934535"/>
                  <a:gd name="connsiteX4-9" fmla="*/ 1247214 w 1247214"/>
                  <a:gd name="connsiteY4-10" fmla="*/ 288992 h 934535"/>
                  <a:gd name="connsiteX0-11" fmla="*/ 1247214 w 1247214"/>
                  <a:gd name="connsiteY0-12" fmla="*/ 296029 h 941572"/>
                  <a:gd name="connsiteX1-13" fmla="*/ 728755 w 1247214"/>
                  <a:gd name="connsiteY1-14" fmla="*/ 849628 h 941572"/>
                  <a:gd name="connsiteX2-15" fmla="*/ 0 w 1247214"/>
                  <a:gd name="connsiteY2-16" fmla="*/ 898108 h 941572"/>
                  <a:gd name="connsiteX3-17" fmla="*/ 301271 w 1247214"/>
                  <a:gd name="connsiteY3-18" fmla="*/ 0 h 941572"/>
                  <a:gd name="connsiteX4-19" fmla="*/ 1247214 w 1247214"/>
                  <a:gd name="connsiteY4-20" fmla="*/ 296029 h 941572"/>
                  <a:gd name="connsiteX0-21" fmla="*/ 1247214 w 1247214"/>
                  <a:gd name="connsiteY0-22" fmla="*/ 306189 h 951732"/>
                  <a:gd name="connsiteX1-23" fmla="*/ 728755 w 1247214"/>
                  <a:gd name="connsiteY1-24" fmla="*/ 859788 h 951732"/>
                  <a:gd name="connsiteX2-25" fmla="*/ 0 w 1247214"/>
                  <a:gd name="connsiteY2-26" fmla="*/ 908268 h 951732"/>
                  <a:gd name="connsiteX3-27" fmla="*/ 302036 w 1247214"/>
                  <a:gd name="connsiteY3-28" fmla="*/ 0 h 951732"/>
                  <a:gd name="connsiteX4-29" fmla="*/ 1247214 w 1247214"/>
                  <a:gd name="connsiteY4-30" fmla="*/ 306189 h 951732"/>
                  <a:gd name="connsiteX0-31" fmla="*/ 1247214 w 1247214"/>
                  <a:gd name="connsiteY0-32" fmla="*/ 313226 h 958769"/>
                  <a:gd name="connsiteX1-33" fmla="*/ 728755 w 1247214"/>
                  <a:gd name="connsiteY1-34" fmla="*/ 866825 h 958769"/>
                  <a:gd name="connsiteX2-35" fmla="*/ 0 w 1247214"/>
                  <a:gd name="connsiteY2-36" fmla="*/ 915305 h 958769"/>
                  <a:gd name="connsiteX3-37" fmla="*/ 304370 w 1247214"/>
                  <a:gd name="connsiteY3-38" fmla="*/ 0 h 958769"/>
                  <a:gd name="connsiteX4-39" fmla="*/ 1247214 w 1247214"/>
                  <a:gd name="connsiteY4-40" fmla="*/ 313226 h 958769"/>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1247214" h="958769">
                    <a:moveTo>
                      <a:pt x="1247214" y="313226"/>
                    </a:moveTo>
                    <a:cubicBezTo>
                      <a:pt x="1162668" y="556463"/>
                      <a:pt x="936624" y="766479"/>
                      <a:pt x="728755" y="866825"/>
                    </a:cubicBezTo>
                    <a:cubicBezTo>
                      <a:pt x="520886" y="967172"/>
                      <a:pt x="242552" y="988521"/>
                      <a:pt x="0" y="915305"/>
                    </a:cubicBezTo>
                    <a:lnTo>
                      <a:pt x="304370" y="0"/>
                    </a:lnTo>
                    <a:lnTo>
                      <a:pt x="1247214" y="313226"/>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24" name="任意多边形 23"/>
              <p:cNvSpPr/>
              <p:nvPr/>
            </p:nvSpPr>
            <p:spPr>
              <a:xfrm rot="17295618" flipV="1">
                <a:off x="8184889" y="2367334"/>
                <a:ext cx="1247215" cy="958771"/>
              </a:xfrm>
              <a:custGeom>
                <a:avLst/>
                <a:gdLst>
                  <a:gd name="connsiteX0" fmla="*/ 1945514 w 1994475"/>
                  <a:gd name="connsiteY0" fmla="*/ 1222769 h 1867554"/>
                  <a:gd name="connsiteX1" fmla="*/ 1427055 w 1994475"/>
                  <a:gd name="connsiteY1" fmla="*/ 1776368 h 1867554"/>
                  <a:gd name="connsiteX2" fmla="*/ 691262 w 1994475"/>
                  <a:gd name="connsiteY2" fmla="*/ 1822514 h 1867554"/>
                  <a:gd name="connsiteX3" fmla="*/ 997238 w 1994475"/>
                  <a:gd name="connsiteY3" fmla="*/ 933777 h 1867554"/>
                  <a:gd name="connsiteX4" fmla="*/ 1945514 w 1994475"/>
                  <a:gd name="connsiteY4" fmla="*/ 1222769 h 1867554"/>
                  <a:gd name="connsiteX0-1" fmla="*/ 1247214 w 1247214"/>
                  <a:gd name="connsiteY0-2" fmla="*/ 288992 h 934535"/>
                  <a:gd name="connsiteX1-3" fmla="*/ 728755 w 1247214"/>
                  <a:gd name="connsiteY1-4" fmla="*/ 842591 h 934535"/>
                  <a:gd name="connsiteX2-5" fmla="*/ 0 w 1247214"/>
                  <a:gd name="connsiteY2-6" fmla="*/ 891071 h 934535"/>
                  <a:gd name="connsiteX3-7" fmla="*/ 298938 w 1247214"/>
                  <a:gd name="connsiteY3-8" fmla="*/ 0 h 934535"/>
                  <a:gd name="connsiteX4-9" fmla="*/ 1247214 w 1247214"/>
                  <a:gd name="connsiteY4-10" fmla="*/ 288992 h 934535"/>
                  <a:gd name="connsiteX0-11" fmla="*/ 1247214 w 1247214"/>
                  <a:gd name="connsiteY0-12" fmla="*/ 296029 h 941572"/>
                  <a:gd name="connsiteX1-13" fmla="*/ 728755 w 1247214"/>
                  <a:gd name="connsiteY1-14" fmla="*/ 849628 h 941572"/>
                  <a:gd name="connsiteX2-15" fmla="*/ 0 w 1247214"/>
                  <a:gd name="connsiteY2-16" fmla="*/ 898108 h 941572"/>
                  <a:gd name="connsiteX3-17" fmla="*/ 301271 w 1247214"/>
                  <a:gd name="connsiteY3-18" fmla="*/ 0 h 941572"/>
                  <a:gd name="connsiteX4-19" fmla="*/ 1247214 w 1247214"/>
                  <a:gd name="connsiteY4-20" fmla="*/ 296029 h 941572"/>
                  <a:gd name="connsiteX0-21" fmla="*/ 1247214 w 1247214"/>
                  <a:gd name="connsiteY0-22" fmla="*/ 306189 h 951732"/>
                  <a:gd name="connsiteX1-23" fmla="*/ 728755 w 1247214"/>
                  <a:gd name="connsiteY1-24" fmla="*/ 859788 h 951732"/>
                  <a:gd name="connsiteX2-25" fmla="*/ 0 w 1247214"/>
                  <a:gd name="connsiteY2-26" fmla="*/ 908268 h 951732"/>
                  <a:gd name="connsiteX3-27" fmla="*/ 302036 w 1247214"/>
                  <a:gd name="connsiteY3-28" fmla="*/ 0 h 951732"/>
                  <a:gd name="connsiteX4-29" fmla="*/ 1247214 w 1247214"/>
                  <a:gd name="connsiteY4-30" fmla="*/ 306189 h 951732"/>
                  <a:gd name="connsiteX0-31" fmla="*/ 1247214 w 1247214"/>
                  <a:gd name="connsiteY0-32" fmla="*/ 313226 h 958769"/>
                  <a:gd name="connsiteX1-33" fmla="*/ 728755 w 1247214"/>
                  <a:gd name="connsiteY1-34" fmla="*/ 866825 h 958769"/>
                  <a:gd name="connsiteX2-35" fmla="*/ 0 w 1247214"/>
                  <a:gd name="connsiteY2-36" fmla="*/ 915305 h 958769"/>
                  <a:gd name="connsiteX3-37" fmla="*/ 304370 w 1247214"/>
                  <a:gd name="connsiteY3-38" fmla="*/ 0 h 958769"/>
                  <a:gd name="connsiteX4-39" fmla="*/ 1247214 w 1247214"/>
                  <a:gd name="connsiteY4-40" fmla="*/ 313226 h 958769"/>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1247214" h="958769">
                    <a:moveTo>
                      <a:pt x="1247214" y="313226"/>
                    </a:moveTo>
                    <a:cubicBezTo>
                      <a:pt x="1162668" y="556463"/>
                      <a:pt x="936624" y="766479"/>
                      <a:pt x="728755" y="866825"/>
                    </a:cubicBezTo>
                    <a:cubicBezTo>
                      <a:pt x="520886" y="967172"/>
                      <a:pt x="242552" y="988521"/>
                      <a:pt x="0" y="915305"/>
                    </a:cubicBezTo>
                    <a:lnTo>
                      <a:pt x="304370" y="0"/>
                    </a:lnTo>
                    <a:lnTo>
                      <a:pt x="1247214" y="313226"/>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25" name="任意多边形 24"/>
              <p:cNvSpPr/>
              <p:nvPr/>
            </p:nvSpPr>
            <p:spPr>
              <a:xfrm rot="11976820" flipH="1">
                <a:off x="9008817" y="2428802"/>
                <a:ext cx="1251052" cy="994445"/>
              </a:xfrm>
              <a:custGeom>
                <a:avLst/>
                <a:gdLst>
                  <a:gd name="connsiteX0" fmla="*/ 1945514 w 1994475"/>
                  <a:gd name="connsiteY0" fmla="*/ 1222769 h 1867554"/>
                  <a:gd name="connsiteX1" fmla="*/ 1427055 w 1994475"/>
                  <a:gd name="connsiteY1" fmla="*/ 1776368 h 1867554"/>
                  <a:gd name="connsiteX2" fmla="*/ 691262 w 1994475"/>
                  <a:gd name="connsiteY2" fmla="*/ 1822514 h 1867554"/>
                  <a:gd name="connsiteX3" fmla="*/ 997238 w 1994475"/>
                  <a:gd name="connsiteY3" fmla="*/ 933777 h 1867554"/>
                  <a:gd name="connsiteX4" fmla="*/ 1945514 w 1994475"/>
                  <a:gd name="connsiteY4" fmla="*/ 1222769 h 1867554"/>
                  <a:gd name="connsiteX0-1" fmla="*/ 1247214 w 1247214"/>
                  <a:gd name="connsiteY0-2" fmla="*/ 288992 h 934535"/>
                  <a:gd name="connsiteX1-3" fmla="*/ 728755 w 1247214"/>
                  <a:gd name="connsiteY1-4" fmla="*/ 842591 h 934535"/>
                  <a:gd name="connsiteX2-5" fmla="*/ 0 w 1247214"/>
                  <a:gd name="connsiteY2-6" fmla="*/ 891071 h 934535"/>
                  <a:gd name="connsiteX3-7" fmla="*/ 298938 w 1247214"/>
                  <a:gd name="connsiteY3-8" fmla="*/ 0 h 934535"/>
                  <a:gd name="connsiteX4-9" fmla="*/ 1247214 w 1247214"/>
                  <a:gd name="connsiteY4-10" fmla="*/ 288992 h 934535"/>
                  <a:gd name="connsiteX0-11" fmla="*/ 1247214 w 1247214"/>
                  <a:gd name="connsiteY0-12" fmla="*/ 296029 h 941572"/>
                  <a:gd name="connsiteX1-13" fmla="*/ 728755 w 1247214"/>
                  <a:gd name="connsiteY1-14" fmla="*/ 849628 h 941572"/>
                  <a:gd name="connsiteX2-15" fmla="*/ 0 w 1247214"/>
                  <a:gd name="connsiteY2-16" fmla="*/ 898108 h 941572"/>
                  <a:gd name="connsiteX3-17" fmla="*/ 301271 w 1247214"/>
                  <a:gd name="connsiteY3-18" fmla="*/ 0 h 941572"/>
                  <a:gd name="connsiteX4-19" fmla="*/ 1247214 w 1247214"/>
                  <a:gd name="connsiteY4-20" fmla="*/ 296029 h 941572"/>
                  <a:gd name="connsiteX0-21" fmla="*/ 1247214 w 1247214"/>
                  <a:gd name="connsiteY0-22" fmla="*/ 306189 h 951732"/>
                  <a:gd name="connsiteX1-23" fmla="*/ 728755 w 1247214"/>
                  <a:gd name="connsiteY1-24" fmla="*/ 859788 h 951732"/>
                  <a:gd name="connsiteX2-25" fmla="*/ 0 w 1247214"/>
                  <a:gd name="connsiteY2-26" fmla="*/ 908268 h 951732"/>
                  <a:gd name="connsiteX3-27" fmla="*/ 302036 w 1247214"/>
                  <a:gd name="connsiteY3-28" fmla="*/ 0 h 951732"/>
                  <a:gd name="connsiteX4-29" fmla="*/ 1247214 w 1247214"/>
                  <a:gd name="connsiteY4-30" fmla="*/ 306189 h 951732"/>
                  <a:gd name="connsiteX0-31" fmla="*/ 1247214 w 1247214"/>
                  <a:gd name="connsiteY0-32" fmla="*/ 313226 h 958769"/>
                  <a:gd name="connsiteX1-33" fmla="*/ 728755 w 1247214"/>
                  <a:gd name="connsiteY1-34" fmla="*/ 866825 h 958769"/>
                  <a:gd name="connsiteX2-35" fmla="*/ 0 w 1247214"/>
                  <a:gd name="connsiteY2-36" fmla="*/ 915305 h 958769"/>
                  <a:gd name="connsiteX3-37" fmla="*/ 304370 w 1247214"/>
                  <a:gd name="connsiteY3-38" fmla="*/ 0 h 958769"/>
                  <a:gd name="connsiteX4-39" fmla="*/ 1247214 w 1247214"/>
                  <a:gd name="connsiteY4-40" fmla="*/ 313226 h 958769"/>
                  <a:gd name="connsiteX0-41" fmla="*/ 1247462 w 1247462"/>
                  <a:gd name="connsiteY0-42" fmla="*/ 305534 h 959140"/>
                  <a:gd name="connsiteX1-43" fmla="*/ 728755 w 1247462"/>
                  <a:gd name="connsiteY1-44" fmla="*/ 866825 h 959140"/>
                  <a:gd name="connsiteX2-45" fmla="*/ 0 w 1247462"/>
                  <a:gd name="connsiteY2-46" fmla="*/ 915305 h 959140"/>
                  <a:gd name="connsiteX3-47" fmla="*/ 304370 w 1247462"/>
                  <a:gd name="connsiteY3-48" fmla="*/ 0 h 959140"/>
                  <a:gd name="connsiteX4-49" fmla="*/ 1247462 w 1247462"/>
                  <a:gd name="connsiteY4-50" fmla="*/ 305534 h 959140"/>
                  <a:gd name="connsiteX0-51" fmla="*/ 1294962 w 1294962"/>
                  <a:gd name="connsiteY0-52" fmla="*/ 305534 h 952059"/>
                  <a:gd name="connsiteX1-53" fmla="*/ 776255 w 1294962"/>
                  <a:gd name="connsiteY1-54" fmla="*/ 866825 h 952059"/>
                  <a:gd name="connsiteX2-55" fmla="*/ 0 w 1294962"/>
                  <a:gd name="connsiteY2-56" fmla="*/ 904829 h 952059"/>
                  <a:gd name="connsiteX3-57" fmla="*/ 351870 w 1294962"/>
                  <a:gd name="connsiteY3-58" fmla="*/ 0 h 952059"/>
                  <a:gd name="connsiteX4-59" fmla="*/ 1294962 w 1294962"/>
                  <a:gd name="connsiteY4-60" fmla="*/ 305534 h 952059"/>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1294962" h="952059">
                    <a:moveTo>
                      <a:pt x="1294962" y="305534"/>
                    </a:moveTo>
                    <a:cubicBezTo>
                      <a:pt x="1210416" y="548771"/>
                      <a:pt x="992082" y="766942"/>
                      <a:pt x="776255" y="866825"/>
                    </a:cubicBezTo>
                    <a:cubicBezTo>
                      <a:pt x="560428" y="966708"/>
                      <a:pt x="242552" y="978045"/>
                      <a:pt x="0" y="904829"/>
                    </a:cubicBezTo>
                    <a:lnTo>
                      <a:pt x="351870" y="0"/>
                    </a:lnTo>
                    <a:lnTo>
                      <a:pt x="1294962" y="305534"/>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grpSp>
      </p:grpSp>
      <p:grpSp>
        <p:nvGrpSpPr>
          <p:cNvPr id="8" name="千图PPT彼岸天：ID 8661124库_组合 7"/>
          <p:cNvGrpSpPr/>
          <p:nvPr>
            <p:custDataLst>
              <p:tags r:id="rId5"/>
            </p:custDataLst>
          </p:nvPr>
        </p:nvGrpSpPr>
        <p:grpSpPr>
          <a:xfrm>
            <a:off x="1762632" y="1368464"/>
            <a:ext cx="2549181" cy="1082518"/>
            <a:chOff x="1762632" y="1197195"/>
            <a:chExt cx="2549181" cy="1082518"/>
          </a:xfrm>
        </p:grpSpPr>
        <p:sp>
          <p:nvSpPr>
            <p:cNvPr id="18" name="文本框 17"/>
            <p:cNvSpPr txBox="1"/>
            <p:nvPr/>
          </p:nvSpPr>
          <p:spPr>
            <a:xfrm>
              <a:off x="1762632" y="1197195"/>
              <a:ext cx="2549181" cy="388226"/>
            </a:xfrm>
            <a:prstGeom prst="rect">
              <a:avLst/>
            </a:prstGeom>
            <a:noFill/>
          </p:spPr>
          <p:txBody>
            <a:bodyPr wrap="none" lIns="0" tIns="0" rIns="0" bIns="0" anchor="b" anchorCtr="1">
              <a:normAutofit/>
            </a:bodyPr>
            <a:lstStyle/>
            <a:p>
              <a:pPr algn="ctr"/>
              <a:r>
                <a:rPr lang="zh-CN" altLang="en-US" sz="1600" b="1" dirty="0">
                  <a:solidFill>
                    <a:schemeClr val="accent3">
                      <a:lumMod val="100000"/>
                    </a:schemeClr>
                  </a:solidFill>
                </a:rPr>
                <a:t>输入标题文本</a:t>
              </a:r>
            </a:p>
          </p:txBody>
        </p:sp>
        <p:sp>
          <p:nvSpPr>
            <p:cNvPr id="19" name="文本框 18"/>
            <p:cNvSpPr txBox="1"/>
            <p:nvPr/>
          </p:nvSpPr>
          <p:spPr>
            <a:xfrm>
              <a:off x="1762632" y="1585420"/>
              <a:ext cx="2549181" cy="694293"/>
            </a:xfrm>
            <a:prstGeom prst="rect">
              <a:avLst/>
            </a:prstGeom>
          </p:spPr>
          <p:txBody>
            <a:bodyPr vert="horz" wrap="square" lIns="0" tIns="72000" rIns="0" bIns="0" anchor="t" anchorCtr="1">
              <a:normAutofit/>
            </a:bodyPr>
            <a:lstStyle/>
            <a:p>
              <a:pPr>
                <a:lnSpc>
                  <a:spcPct val="120000"/>
                </a:lnSpc>
              </a:pPr>
              <a:r>
                <a:rPr lang="zh-CN" altLang="en-US" sz="1050" dirty="0" smtClean="0">
                  <a:solidFill>
                    <a:schemeClr val="dk1">
                      <a:lumMod val="100000"/>
                    </a:schemeClr>
                  </a:solidFill>
                </a:rPr>
                <a:t>点击此处更换文本点击此处更换文本点击此处更换文本点击此处更换文本</a:t>
              </a:r>
              <a:endParaRPr sz="1050" dirty="0">
                <a:solidFill>
                  <a:schemeClr val="dk1">
                    <a:lumMod val="100000"/>
                  </a:schemeClr>
                </a:solidFill>
              </a:endParaRPr>
            </a:p>
          </p:txBody>
        </p:sp>
      </p:grpSp>
      <p:grpSp>
        <p:nvGrpSpPr>
          <p:cNvPr id="9" name="千图PPT彼岸天：ID 8661124库_组合 8"/>
          <p:cNvGrpSpPr/>
          <p:nvPr>
            <p:custDataLst>
              <p:tags r:id="rId6"/>
            </p:custDataLst>
          </p:nvPr>
        </p:nvGrpSpPr>
        <p:grpSpPr>
          <a:xfrm>
            <a:off x="5877558" y="1285385"/>
            <a:ext cx="2549181" cy="1082518"/>
            <a:chOff x="5877558" y="1197195"/>
            <a:chExt cx="2549181" cy="1082518"/>
          </a:xfrm>
        </p:grpSpPr>
        <p:sp>
          <p:nvSpPr>
            <p:cNvPr id="16" name="文本框 15"/>
            <p:cNvSpPr txBox="1"/>
            <p:nvPr/>
          </p:nvSpPr>
          <p:spPr>
            <a:xfrm>
              <a:off x="5877558" y="1197195"/>
              <a:ext cx="2549181" cy="388226"/>
            </a:xfrm>
            <a:prstGeom prst="rect">
              <a:avLst/>
            </a:prstGeom>
            <a:noFill/>
          </p:spPr>
          <p:txBody>
            <a:bodyPr wrap="none" lIns="0" tIns="0" rIns="0" bIns="0" anchor="b" anchorCtr="1">
              <a:normAutofit/>
            </a:bodyPr>
            <a:lstStyle/>
            <a:p>
              <a:pPr algn="ctr"/>
              <a:r>
                <a:rPr lang="zh-CN" altLang="en-US" sz="1600" b="1" dirty="0">
                  <a:solidFill>
                    <a:schemeClr val="accent4">
                      <a:lumMod val="100000"/>
                    </a:schemeClr>
                  </a:solidFill>
                </a:rPr>
                <a:t>输入标题文本</a:t>
              </a:r>
            </a:p>
          </p:txBody>
        </p:sp>
        <p:sp>
          <p:nvSpPr>
            <p:cNvPr id="17" name="文本框 16"/>
            <p:cNvSpPr txBox="1"/>
            <p:nvPr/>
          </p:nvSpPr>
          <p:spPr>
            <a:xfrm>
              <a:off x="5877558" y="1585420"/>
              <a:ext cx="2549181" cy="694293"/>
            </a:xfrm>
            <a:prstGeom prst="rect">
              <a:avLst/>
            </a:prstGeom>
          </p:spPr>
          <p:txBody>
            <a:bodyPr vert="horz" wrap="square" lIns="0" tIns="72000" rIns="0" bIns="0" anchor="t" anchorCtr="1">
              <a:normAutofit/>
            </a:bodyPr>
            <a:lstStyle/>
            <a:p>
              <a:pPr>
                <a:lnSpc>
                  <a:spcPct val="120000"/>
                </a:lnSpc>
              </a:pPr>
              <a:r>
                <a:rPr lang="zh-CN" altLang="en-US" sz="1050" dirty="0" smtClean="0">
                  <a:solidFill>
                    <a:schemeClr val="dk1">
                      <a:lumMod val="100000"/>
                    </a:schemeClr>
                  </a:solidFill>
                </a:rPr>
                <a:t>点击此处更换文本点击此处更换文本点击此处更换文本点击此处更换文本</a:t>
              </a:r>
              <a:endParaRPr sz="1050" dirty="0">
                <a:solidFill>
                  <a:schemeClr val="dk1">
                    <a:lumMod val="100000"/>
                  </a:schemeClr>
                </a:solidFill>
              </a:endParaRPr>
            </a:p>
          </p:txBody>
        </p:sp>
      </p:grpSp>
      <p:grpSp>
        <p:nvGrpSpPr>
          <p:cNvPr id="10" name="千图PPT彼岸天：ID 8661124库_组合 9"/>
          <p:cNvGrpSpPr/>
          <p:nvPr>
            <p:custDataLst>
              <p:tags r:id="rId7"/>
            </p:custDataLst>
          </p:nvPr>
        </p:nvGrpSpPr>
        <p:grpSpPr>
          <a:xfrm>
            <a:off x="3701001" y="4983201"/>
            <a:ext cx="2549181" cy="1253787"/>
            <a:chOff x="4948086" y="339361"/>
            <a:chExt cx="2549181" cy="1253787"/>
          </a:xfrm>
        </p:grpSpPr>
        <p:sp>
          <p:nvSpPr>
            <p:cNvPr id="14" name="文本框 13"/>
            <p:cNvSpPr txBox="1"/>
            <p:nvPr/>
          </p:nvSpPr>
          <p:spPr>
            <a:xfrm>
              <a:off x="4948086" y="339361"/>
              <a:ext cx="2549181" cy="388226"/>
            </a:xfrm>
            <a:prstGeom prst="rect">
              <a:avLst/>
            </a:prstGeom>
            <a:noFill/>
          </p:spPr>
          <p:txBody>
            <a:bodyPr wrap="none" lIns="0" tIns="0" rIns="0" bIns="0" anchor="b" anchorCtr="1">
              <a:normAutofit/>
            </a:bodyPr>
            <a:lstStyle/>
            <a:p>
              <a:pPr algn="ctr"/>
              <a:r>
                <a:rPr lang="zh-CN" altLang="en-US" sz="1600" b="1" dirty="0">
                  <a:solidFill>
                    <a:schemeClr val="accent2">
                      <a:lumMod val="100000"/>
                    </a:schemeClr>
                  </a:solidFill>
                </a:rPr>
                <a:t>输入标题文本</a:t>
              </a:r>
            </a:p>
          </p:txBody>
        </p:sp>
        <p:sp>
          <p:nvSpPr>
            <p:cNvPr id="15" name="文本框 14"/>
            <p:cNvSpPr txBox="1"/>
            <p:nvPr/>
          </p:nvSpPr>
          <p:spPr>
            <a:xfrm>
              <a:off x="4948086" y="727586"/>
              <a:ext cx="2549181" cy="865562"/>
            </a:xfrm>
            <a:prstGeom prst="rect">
              <a:avLst/>
            </a:prstGeom>
          </p:spPr>
          <p:txBody>
            <a:bodyPr vert="horz" wrap="square" lIns="0" tIns="72000" rIns="0" bIns="0" anchor="t" anchorCtr="1">
              <a:normAutofit/>
            </a:bodyPr>
            <a:lstStyle/>
            <a:p>
              <a:pPr>
                <a:lnSpc>
                  <a:spcPct val="120000"/>
                </a:lnSpc>
              </a:pPr>
              <a:r>
                <a:rPr lang="zh-CN" altLang="en-US" sz="1050" dirty="0" smtClean="0">
                  <a:solidFill>
                    <a:schemeClr val="dk1">
                      <a:lumMod val="100000"/>
                    </a:schemeClr>
                  </a:solidFill>
                </a:rPr>
                <a:t>点击此处更换文本点击此处更换文本点击此处更换文本点击此处更换文本</a:t>
              </a:r>
              <a:endParaRPr sz="1050" dirty="0">
                <a:solidFill>
                  <a:schemeClr val="dk1">
                    <a:lumMod val="100000"/>
                  </a:schemeClr>
                </a:solidFill>
              </a:endParaRPr>
            </a:p>
          </p:txBody>
        </p:sp>
      </p:grpSp>
      <p:grpSp>
        <p:nvGrpSpPr>
          <p:cNvPr id="11" name="千图PPT彼岸天：ID 8661124库_组合 10"/>
          <p:cNvGrpSpPr/>
          <p:nvPr>
            <p:custDataLst>
              <p:tags r:id="rId8"/>
            </p:custDataLst>
          </p:nvPr>
        </p:nvGrpSpPr>
        <p:grpSpPr>
          <a:xfrm>
            <a:off x="7944331" y="4886854"/>
            <a:ext cx="2549181" cy="1253787"/>
            <a:chOff x="4948086" y="339361"/>
            <a:chExt cx="2549181" cy="1253787"/>
          </a:xfrm>
        </p:grpSpPr>
        <p:sp>
          <p:nvSpPr>
            <p:cNvPr id="12" name="文本框 11"/>
            <p:cNvSpPr txBox="1"/>
            <p:nvPr/>
          </p:nvSpPr>
          <p:spPr>
            <a:xfrm>
              <a:off x="4948086" y="339361"/>
              <a:ext cx="2549181" cy="388226"/>
            </a:xfrm>
            <a:prstGeom prst="rect">
              <a:avLst/>
            </a:prstGeom>
            <a:noFill/>
          </p:spPr>
          <p:txBody>
            <a:bodyPr wrap="none" lIns="0" tIns="0" rIns="0" bIns="0" anchor="b" anchorCtr="1">
              <a:normAutofit/>
            </a:bodyPr>
            <a:lstStyle/>
            <a:p>
              <a:pPr algn="ctr"/>
              <a:r>
                <a:rPr lang="zh-CN" altLang="en-US" sz="1600" b="1" dirty="0">
                  <a:solidFill>
                    <a:schemeClr val="accent1">
                      <a:lumMod val="100000"/>
                    </a:schemeClr>
                  </a:solidFill>
                </a:rPr>
                <a:t>输入标题文本</a:t>
              </a:r>
            </a:p>
          </p:txBody>
        </p:sp>
        <p:sp>
          <p:nvSpPr>
            <p:cNvPr id="13" name="文本框 12"/>
            <p:cNvSpPr txBox="1"/>
            <p:nvPr/>
          </p:nvSpPr>
          <p:spPr>
            <a:xfrm>
              <a:off x="4948086" y="727586"/>
              <a:ext cx="2549181" cy="865562"/>
            </a:xfrm>
            <a:prstGeom prst="rect">
              <a:avLst/>
            </a:prstGeom>
          </p:spPr>
          <p:txBody>
            <a:bodyPr vert="horz" wrap="square" lIns="0" tIns="72000" rIns="0" bIns="0" anchor="t" anchorCtr="1">
              <a:normAutofit/>
            </a:bodyPr>
            <a:lstStyle/>
            <a:p>
              <a:pPr>
                <a:lnSpc>
                  <a:spcPct val="120000"/>
                </a:lnSpc>
              </a:pPr>
              <a:r>
                <a:rPr lang="zh-CN" altLang="en-US" sz="1050" dirty="0" smtClean="0">
                  <a:solidFill>
                    <a:schemeClr val="dk1">
                      <a:lumMod val="100000"/>
                    </a:schemeClr>
                  </a:solidFill>
                </a:rPr>
                <a:t>点击此处更换文本点击此处更换文本点击此处更换文本点击此处更换文本</a:t>
              </a:r>
              <a:endParaRPr sz="1050" dirty="0">
                <a:solidFill>
                  <a:schemeClr val="dk1">
                    <a:lumMod val="100000"/>
                  </a:schemeClr>
                </a:solidFill>
              </a:endParaRPr>
            </a:p>
          </p:txBody>
        </p:sp>
      </p:grpSp>
      <p:sp>
        <p:nvSpPr>
          <p:cNvPr id="2" name="文本框 1"/>
          <p:cNvSpPr txBox="1"/>
          <p:nvPr userDrawn="1"/>
        </p:nvSpPr>
        <p:spPr>
          <a:xfrm>
            <a:off x="4216400" y="314990"/>
            <a:ext cx="3416320" cy="716222"/>
          </a:xfrm>
          <a:prstGeom prst="rect">
            <a:avLst/>
          </a:prstGeom>
          <a:noFill/>
        </p:spPr>
        <p:txBody>
          <a:bodyPr wrap="none" rtlCol="0" anchor="ctr">
            <a:spAutoFit/>
          </a:bodyPr>
          <a:lstStyle/>
          <a:p>
            <a:pPr>
              <a:lnSpc>
                <a:spcPct val="120000"/>
              </a:lnSpc>
            </a:pPr>
            <a:r>
              <a:rPr lang="zh-CN" altLang="en-US" sz="3600" dirty="0">
                <a:solidFill>
                  <a:sysClr val="windowText" lastClr="000000"/>
                </a:solidFill>
                <a:latin typeface="方正卡通简体" panose="03000509000000000000" pitchFamily="2" charset="-122"/>
                <a:ea typeface="方正卡通简体" panose="03000509000000000000" pitchFamily="2" charset="-122"/>
              </a:rPr>
              <a:t>请输入您的标题</a:t>
            </a:r>
          </a:p>
        </p:txBody>
      </p:sp>
    </p:spTree>
  </p:cSld>
  <p:clrMapOvr>
    <a:masterClrMapping/>
  </p:clrMapOvr>
  <mc:AlternateContent xmlns:mc="http://schemas.openxmlformats.org/markup-compatibility/2006" xmlns:p14="http://schemas.microsoft.com/office/powerpoint/2010/main">
    <mc:Choice Requires="p14">
      <p:transition spd="slow" p14:dur="1250" advClick="0" advTm="5000">
        <p14:switch dir="r"/>
      </p:transition>
    </mc:Choice>
    <mc:Fallback xmlns="">
      <p:transition spd="slow"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16"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500" fill="hold"/>
                                        <p:tgtEl>
                                          <p:spTgt spid="5"/>
                                        </p:tgtEl>
                                        <p:attrNameLst>
                                          <p:attrName>ppt_w</p:attrName>
                                        </p:attrNameLst>
                                      </p:cBhvr>
                                      <p:tavLst>
                                        <p:tav tm="0">
                                          <p:val>
                                            <p:fltVal val="0"/>
                                          </p:val>
                                        </p:tav>
                                        <p:tav tm="100000">
                                          <p:val>
                                            <p:strVal val="#ppt_w"/>
                                          </p:val>
                                        </p:tav>
                                      </p:tavLst>
                                    </p:anim>
                                    <p:anim calcmode="lin" valueType="num">
                                      <p:cBhvr>
                                        <p:cTn id="8" dur="500" fill="hold"/>
                                        <p:tgtEl>
                                          <p:spTgt spid="5"/>
                                        </p:tgtEl>
                                        <p:attrNameLst>
                                          <p:attrName>ppt_h</p:attrName>
                                        </p:attrNameLst>
                                      </p:cBhvr>
                                      <p:tavLst>
                                        <p:tav tm="0">
                                          <p:val>
                                            <p:fltVal val="0"/>
                                          </p:val>
                                        </p:tav>
                                        <p:tav tm="100000">
                                          <p:val>
                                            <p:strVal val="#ppt_h"/>
                                          </p:val>
                                        </p:tav>
                                      </p:tavLst>
                                    </p:anim>
                                  </p:childTnLst>
                                </p:cTn>
                              </p:par>
                            </p:childTnLst>
                          </p:cTn>
                        </p:par>
                        <p:par>
                          <p:cTn id="9" fill="hold">
                            <p:stCondLst>
                              <p:cond delay="500"/>
                            </p:stCondLst>
                            <p:childTnLst>
                              <p:par>
                                <p:cTn id="10" presetID="23" presetClass="entr" presetSubtype="16" fill="hold" nodeType="afterEffect">
                                  <p:stCondLst>
                                    <p:cond delay="0"/>
                                  </p:stCondLst>
                                  <p:childTnLst>
                                    <p:set>
                                      <p:cBhvr>
                                        <p:cTn id="11" dur="1" fill="hold">
                                          <p:stCondLst>
                                            <p:cond delay="0"/>
                                          </p:stCondLst>
                                        </p:cTn>
                                        <p:tgtEl>
                                          <p:spTgt spid="8"/>
                                        </p:tgtEl>
                                        <p:attrNameLst>
                                          <p:attrName>style.visibility</p:attrName>
                                        </p:attrNameLst>
                                      </p:cBhvr>
                                      <p:to>
                                        <p:strVal val="visible"/>
                                      </p:to>
                                    </p:set>
                                    <p:anim calcmode="lin" valueType="num">
                                      <p:cBhvr>
                                        <p:cTn id="12" dur="500" fill="hold"/>
                                        <p:tgtEl>
                                          <p:spTgt spid="8"/>
                                        </p:tgtEl>
                                        <p:attrNameLst>
                                          <p:attrName>ppt_w</p:attrName>
                                        </p:attrNameLst>
                                      </p:cBhvr>
                                      <p:tavLst>
                                        <p:tav tm="0">
                                          <p:val>
                                            <p:fltVal val="0"/>
                                          </p:val>
                                        </p:tav>
                                        <p:tav tm="100000">
                                          <p:val>
                                            <p:strVal val="#ppt_w"/>
                                          </p:val>
                                        </p:tav>
                                      </p:tavLst>
                                    </p:anim>
                                    <p:anim calcmode="lin" valueType="num">
                                      <p:cBhvr>
                                        <p:cTn id="13" dur="500" fill="hold"/>
                                        <p:tgtEl>
                                          <p:spTgt spid="8"/>
                                        </p:tgtEl>
                                        <p:attrNameLst>
                                          <p:attrName>ppt_h</p:attrName>
                                        </p:attrNameLst>
                                      </p:cBhvr>
                                      <p:tavLst>
                                        <p:tav tm="0">
                                          <p:val>
                                            <p:fltVal val="0"/>
                                          </p:val>
                                        </p:tav>
                                        <p:tav tm="100000">
                                          <p:val>
                                            <p:strVal val="#ppt_h"/>
                                          </p:val>
                                        </p:tav>
                                      </p:tavLst>
                                    </p:anim>
                                  </p:childTnLst>
                                </p:cTn>
                              </p:par>
                            </p:childTnLst>
                          </p:cTn>
                        </p:par>
                        <p:par>
                          <p:cTn id="14" fill="hold">
                            <p:stCondLst>
                              <p:cond delay="1000"/>
                            </p:stCondLst>
                            <p:childTnLst>
                              <p:par>
                                <p:cTn id="15" presetID="23" presetClass="entr" presetSubtype="16" fill="hold" nodeType="afterEffect">
                                  <p:stCondLst>
                                    <p:cond delay="0"/>
                                  </p:stCondLst>
                                  <p:childTnLst>
                                    <p:set>
                                      <p:cBhvr>
                                        <p:cTn id="16" dur="1" fill="hold">
                                          <p:stCondLst>
                                            <p:cond delay="0"/>
                                          </p:stCondLst>
                                        </p:cTn>
                                        <p:tgtEl>
                                          <p:spTgt spid="6"/>
                                        </p:tgtEl>
                                        <p:attrNameLst>
                                          <p:attrName>style.visibility</p:attrName>
                                        </p:attrNameLst>
                                      </p:cBhvr>
                                      <p:to>
                                        <p:strVal val="visible"/>
                                      </p:to>
                                    </p:set>
                                    <p:anim calcmode="lin" valueType="num">
                                      <p:cBhvr>
                                        <p:cTn id="17" dur="500" fill="hold"/>
                                        <p:tgtEl>
                                          <p:spTgt spid="6"/>
                                        </p:tgtEl>
                                        <p:attrNameLst>
                                          <p:attrName>ppt_w</p:attrName>
                                        </p:attrNameLst>
                                      </p:cBhvr>
                                      <p:tavLst>
                                        <p:tav tm="0">
                                          <p:val>
                                            <p:fltVal val="0"/>
                                          </p:val>
                                        </p:tav>
                                        <p:tav tm="100000">
                                          <p:val>
                                            <p:strVal val="#ppt_w"/>
                                          </p:val>
                                        </p:tav>
                                      </p:tavLst>
                                    </p:anim>
                                    <p:anim calcmode="lin" valueType="num">
                                      <p:cBhvr>
                                        <p:cTn id="18" dur="500" fill="hold"/>
                                        <p:tgtEl>
                                          <p:spTgt spid="6"/>
                                        </p:tgtEl>
                                        <p:attrNameLst>
                                          <p:attrName>ppt_h</p:attrName>
                                        </p:attrNameLst>
                                      </p:cBhvr>
                                      <p:tavLst>
                                        <p:tav tm="0">
                                          <p:val>
                                            <p:fltVal val="0"/>
                                          </p:val>
                                        </p:tav>
                                        <p:tav tm="100000">
                                          <p:val>
                                            <p:strVal val="#ppt_h"/>
                                          </p:val>
                                        </p:tav>
                                      </p:tavLst>
                                    </p:anim>
                                  </p:childTnLst>
                                </p:cTn>
                              </p:par>
                            </p:childTnLst>
                          </p:cTn>
                        </p:par>
                        <p:par>
                          <p:cTn id="19" fill="hold">
                            <p:stCondLst>
                              <p:cond delay="1500"/>
                            </p:stCondLst>
                            <p:childTnLst>
                              <p:par>
                                <p:cTn id="20" presetID="23" presetClass="entr" presetSubtype="16" fill="hold" nodeType="afterEffect">
                                  <p:stCondLst>
                                    <p:cond delay="0"/>
                                  </p:stCondLst>
                                  <p:childTnLst>
                                    <p:set>
                                      <p:cBhvr>
                                        <p:cTn id="21" dur="1" fill="hold">
                                          <p:stCondLst>
                                            <p:cond delay="0"/>
                                          </p:stCondLst>
                                        </p:cTn>
                                        <p:tgtEl>
                                          <p:spTgt spid="10"/>
                                        </p:tgtEl>
                                        <p:attrNameLst>
                                          <p:attrName>style.visibility</p:attrName>
                                        </p:attrNameLst>
                                      </p:cBhvr>
                                      <p:to>
                                        <p:strVal val="visible"/>
                                      </p:to>
                                    </p:set>
                                    <p:anim calcmode="lin" valueType="num">
                                      <p:cBhvr>
                                        <p:cTn id="22" dur="500" fill="hold"/>
                                        <p:tgtEl>
                                          <p:spTgt spid="10"/>
                                        </p:tgtEl>
                                        <p:attrNameLst>
                                          <p:attrName>ppt_w</p:attrName>
                                        </p:attrNameLst>
                                      </p:cBhvr>
                                      <p:tavLst>
                                        <p:tav tm="0">
                                          <p:val>
                                            <p:fltVal val="0"/>
                                          </p:val>
                                        </p:tav>
                                        <p:tav tm="100000">
                                          <p:val>
                                            <p:strVal val="#ppt_w"/>
                                          </p:val>
                                        </p:tav>
                                      </p:tavLst>
                                    </p:anim>
                                    <p:anim calcmode="lin" valueType="num">
                                      <p:cBhvr>
                                        <p:cTn id="23" dur="500" fill="hold"/>
                                        <p:tgtEl>
                                          <p:spTgt spid="10"/>
                                        </p:tgtEl>
                                        <p:attrNameLst>
                                          <p:attrName>ppt_h</p:attrName>
                                        </p:attrNameLst>
                                      </p:cBhvr>
                                      <p:tavLst>
                                        <p:tav tm="0">
                                          <p:val>
                                            <p:fltVal val="0"/>
                                          </p:val>
                                        </p:tav>
                                        <p:tav tm="100000">
                                          <p:val>
                                            <p:strVal val="#ppt_h"/>
                                          </p:val>
                                        </p:tav>
                                      </p:tavLst>
                                    </p:anim>
                                  </p:childTnLst>
                                </p:cTn>
                              </p:par>
                            </p:childTnLst>
                          </p:cTn>
                        </p:par>
                        <p:par>
                          <p:cTn id="24" fill="hold">
                            <p:stCondLst>
                              <p:cond delay="2000"/>
                            </p:stCondLst>
                            <p:childTnLst>
                              <p:par>
                                <p:cTn id="25" presetID="23" presetClass="entr" presetSubtype="16" fill="hold" nodeType="afterEffect">
                                  <p:stCondLst>
                                    <p:cond delay="0"/>
                                  </p:stCondLst>
                                  <p:childTnLst>
                                    <p:set>
                                      <p:cBhvr>
                                        <p:cTn id="26" dur="1" fill="hold">
                                          <p:stCondLst>
                                            <p:cond delay="0"/>
                                          </p:stCondLst>
                                        </p:cTn>
                                        <p:tgtEl>
                                          <p:spTgt spid="4"/>
                                        </p:tgtEl>
                                        <p:attrNameLst>
                                          <p:attrName>style.visibility</p:attrName>
                                        </p:attrNameLst>
                                      </p:cBhvr>
                                      <p:to>
                                        <p:strVal val="visible"/>
                                      </p:to>
                                    </p:set>
                                    <p:anim calcmode="lin" valueType="num">
                                      <p:cBhvr>
                                        <p:cTn id="27" dur="500" fill="hold"/>
                                        <p:tgtEl>
                                          <p:spTgt spid="4"/>
                                        </p:tgtEl>
                                        <p:attrNameLst>
                                          <p:attrName>ppt_w</p:attrName>
                                        </p:attrNameLst>
                                      </p:cBhvr>
                                      <p:tavLst>
                                        <p:tav tm="0">
                                          <p:val>
                                            <p:fltVal val="0"/>
                                          </p:val>
                                        </p:tav>
                                        <p:tav tm="100000">
                                          <p:val>
                                            <p:strVal val="#ppt_w"/>
                                          </p:val>
                                        </p:tav>
                                      </p:tavLst>
                                    </p:anim>
                                    <p:anim calcmode="lin" valueType="num">
                                      <p:cBhvr>
                                        <p:cTn id="28" dur="500" fill="hold"/>
                                        <p:tgtEl>
                                          <p:spTgt spid="4"/>
                                        </p:tgtEl>
                                        <p:attrNameLst>
                                          <p:attrName>ppt_h</p:attrName>
                                        </p:attrNameLst>
                                      </p:cBhvr>
                                      <p:tavLst>
                                        <p:tav tm="0">
                                          <p:val>
                                            <p:fltVal val="0"/>
                                          </p:val>
                                        </p:tav>
                                        <p:tav tm="100000">
                                          <p:val>
                                            <p:strVal val="#ppt_h"/>
                                          </p:val>
                                        </p:tav>
                                      </p:tavLst>
                                    </p:anim>
                                  </p:childTnLst>
                                </p:cTn>
                              </p:par>
                            </p:childTnLst>
                          </p:cTn>
                        </p:par>
                        <p:par>
                          <p:cTn id="29" fill="hold">
                            <p:stCondLst>
                              <p:cond delay="2500"/>
                            </p:stCondLst>
                            <p:childTnLst>
                              <p:par>
                                <p:cTn id="30" presetID="23" presetClass="entr" presetSubtype="16" fill="hold" nodeType="afterEffect">
                                  <p:stCondLst>
                                    <p:cond delay="0"/>
                                  </p:stCondLst>
                                  <p:childTnLst>
                                    <p:set>
                                      <p:cBhvr>
                                        <p:cTn id="31" dur="1" fill="hold">
                                          <p:stCondLst>
                                            <p:cond delay="0"/>
                                          </p:stCondLst>
                                        </p:cTn>
                                        <p:tgtEl>
                                          <p:spTgt spid="9"/>
                                        </p:tgtEl>
                                        <p:attrNameLst>
                                          <p:attrName>style.visibility</p:attrName>
                                        </p:attrNameLst>
                                      </p:cBhvr>
                                      <p:to>
                                        <p:strVal val="visible"/>
                                      </p:to>
                                    </p:set>
                                    <p:anim calcmode="lin" valueType="num">
                                      <p:cBhvr>
                                        <p:cTn id="32" dur="500" fill="hold"/>
                                        <p:tgtEl>
                                          <p:spTgt spid="9"/>
                                        </p:tgtEl>
                                        <p:attrNameLst>
                                          <p:attrName>ppt_w</p:attrName>
                                        </p:attrNameLst>
                                      </p:cBhvr>
                                      <p:tavLst>
                                        <p:tav tm="0">
                                          <p:val>
                                            <p:fltVal val="0"/>
                                          </p:val>
                                        </p:tav>
                                        <p:tav tm="100000">
                                          <p:val>
                                            <p:strVal val="#ppt_w"/>
                                          </p:val>
                                        </p:tav>
                                      </p:tavLst>
                                    </p:anim>
                                    <p:anim calcmode="lin" valueType="num">
                                      <p:cBhvr>
                                        <p:cTn id="33" dur="500" fill="hold"/>
                                        <p:tgtEl>
                                          <p:spTgt spid="9"/>
                                        </p:tgtEl>
                                        <p:attrNameLst>
                                          <p:attrName>ppt_h</p:attrName>
                                        </p:attrNameLst>
                                      </p:cBhvr>
                                      <p:tavLst>
                                        <p:tav tm="0">
                                          <p:val>
                                            <p:fltVal val="0"/>
                                          </p:val>
                                        </p:tav>
                                        <p:tav tm="100000">
                                          <p:val>
                                            <p:strVal val="#ppt_h"/>
                                          </p:val>
                                        </p:tav>
                                      </p:tavLst>
                                    </p:anim>
                                  </p:childTnLst>
                                </p:cTn>
                              </p:par>
                            </p:childTnLst>
                          </p:cTn>
                        </p:par>
                        <p:par>
                          <p:cTn id="34" fill="hold">
                            <p:stCondLst>
                              <p:cond delay="3000"/>
                            </p:stCondLst>
                            <p:childTnLst>
                              <p:par>
                                <p:cTn id="35" presetID="23" presetClass="entr" presetSubtype="16" fill="hold" nodeType="afterEffect">
                                  <p:stCondLst>
                                    <p:cond delay="0"/>
                                  </p:stCondLst>
                                  <p:childTnLst>
                                    <p:set>
                                      <p:cBhvr>
                                        <p:cTn id="36" dur="1" fill="hold">
                                          <p:stCondLst>
                                            <p:cond delay="0"/>
                                          </p:stCondLst>
                                        </p:cTn>
                                        <p:tgtEl>
                                          <p:spTgt spid="7"/>
                                        </p:tgtEl>
                                        <p:attrNameLst>
                                          <p:attrName>style.visibility</p:attrName>
                                        </p:attrNameLst>
                                      </p:cBhvr>
                                      <p:to>
                                        <p:strVal val="visible"/>
                                      </p:to>
                                    </p:set>
                                    <p:anim calcmode="lin" valueType="num">
                                      <p:cBhvr>
                                        <p:cTn id="37" dur="500" fill="hold"/>
                                        <p:tgtEl>
                                          <p:spTgt spid="7"/>
                                        </p:tgtEl>
                                        <p:attrNameLst>
                                          <p:attrName>ppt_w</p:attrName>
                                        </p:attrNameLst>
                                      </p:cBhvr>
                                      <p:tavLst>
                                        <p:tav tm="0">
                                          <p:val>
                                            <p:fltVal val="0"/>
                                          </p:val>
                                        </p:tav>
                                        <p:tav tm="100000">
                                          <p:val>
                                            <p:strVal val="#ppt_w"/>
                                          </p:val>
                                        </p:tav>
                                      </p:tavLst>
                                    </p:anim>
                                    <p:anim calcmode="lin" valueType="num">
                                      <p:cBhvr>
                                        <p:cTn id="38" dur="500" fill="hold"/>
                                        <p:tgtEl>
                                          <p:spTgt spid="7"/>
                                        </p:tgtEl>
                                        <p:attrNameLst>
                                          <p:attrName>ppt_h</p:attrName>
                                        </p:attrNameLst>
                                      </p:cBhvr>
                                      <p:tavLst>
                                        <p:tav tm="0">
                                          <p:val>
                                            <p:fltVal val="0"/>
                                          </p:val>
                                        </p:tav>
                                        <p:tav tm="100000">
                                          <p:val>
                                            <p:strVal val="#ppt_h"/>
                                          </p:val>
                                        </p:tav>
                                      </p:tavLst>
                                    </p:anim>
                                  </p:childTnLst>
                                </p:cTn>
                              </p:par>
                            </p:childTnLst>
                          </p:cTn>
                        </p:par>
                        <p:par>
                          <p:cTn id="39" fill="hold">
                            <p:stCondLst>
                              <p:cond delay="3500"/>
                            </p:stCondLst>
                            <p:childTnLst>
                              <p:par>
                                <p:cTn id="40" presetID="23" presetClass="entr" presetSubtype="16" fill="hold" nodeType="afterEffect">
                                  <p:stCondLst>
                                    <p:cond delay="0"/>
                                  </p:stCondLst>
                                  <p:childTnLst>
                                    <p:set>
                                      <p:cBhvr>
                                        <p:cTn id="41" dur="1" fill="hold">
                                          <p:stCondLst>
                                            <p:cond delay="0"/>
                                          </p:stCondLst>
                                        </p:cTn>
                                        <p:tgtEl>
                                          <p:spTgt spid="11"/>
                                        </p:tgtEl>
                                        <p:attrNameLst>
                                          <p:attrName>style.visibility</p:attrName>
                                        </p:attrNameLst>
                                      </p:cBhvr>
                                      <p:to>
                                        <p:strVal val="visible"/>
                                      </p:to>
                                    </p:set>
                                    <p:anim calcmode="lin" valueType="num">
                                      <p:cBhvr>
                                        <p:cTn id="42" dur="500" fill="hold"/>
                                        <p:tgtEl>
                                          <p:spTgt spid="11"/>
                                        </p:tgtEl>
                                        <p:attrNameLst>
                                          <p:attrName>ppt_w</p:attrName>
                                        </p:attrNameLst>
                                      </p:cBhvr>
                                      <p:tavLst>
                                        <p:tav tm="0">
                                          <p:val>
                                            <p:fltVal val="0"/>
                                          </p:val>
                                        </p:tav>
                                        <p:tav tm="100000">
                                          <p:val>
                                            <p:strVal val="#ppt_w"/>
                                          </p:val>
                                        </p:tav>
                                      </p:tavLst>
                                    </p:anim>
                                    <p:anim calcmode="lin" valueType="num">
                                      <p:cBhvr>
                                        <p:cTn id="43" dur="500" fill="hold"/>
                                        <p:tgtEl>
                                          <p:spTgt spid="11"/>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4937299" y="3139949"/>
            <a:ext cx="2100460" cy="1523982"/>
          </a:xfrm>
          <a:prstGeom prst="rect">
            <a:avLst/>
          </a:prstGeom>
          <a:noFill/>
          <a:ln w="762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7200" dirty="0">
                <a:solidFill>
                  <a:srgbClr val="002060"/>
                </a:solidFill>
                <a:latin typeface="方正卡通简体" panose="03000509000000000000" pitchFamily="2" charset="-122"/>
                <a:ea typeface="方正卡通简体" panose="03000509000000000000" pitchFamily="2" charset="-122"/>
              </a:rPr>
              <a:t>03</a:t>
            </a:r>
            <a:endParaRPr lang="zh-CN" altLang="en-US" sz="2400" dirty="0">
              <a:solidFill>
                <a:srgbClr val="002060"/>
              </a:solidFill>
              <a:latin typeface="方正卡通简体" panose="03000509000000000000" pitchFamily="2" charset="-122"/>
              <a:ea typeface="方正卡通简体" panose="03000509000000000000" pitchFamily="2" charset="-122"/>
            </a:endParaRPr>
          </a:p>
        </p:txBody>
      </p:sp>
      <p:sp>
        <p:nvSpPr>
          <p:cNvPr id="3" name="文本框 2"/>
          <p:cNvSpPr txBox="1"/>
          <p:nvPr/>
        </p:nvSpPr>
        <p:spPr>
          <a:xfrm>
            <a:off x="3432983" y="4545786"/>
            <a:ext cx="5109091" cy="830997"/>
          </a:xfrm>
          <a:prstGeom prst="rect">
            <a:avLst/>
          </a:prstGeom>
          <a:noFill/>
        </p:spPr>
        <p:txBody>
          <a:bodyPr wrap="none" rtlCol="0">
            <a:spAutoFit/>
          </a:bodyPr>
          <a:lstStyle/>
          <a:p>
            <a:r>
              <a:rPr lang="zh-CN" altLang="en-US" sz="4800" dirty="0">
                <a:latin typeface="方正卡通简体" panose="03000509000000000000" pitchFamily="2" charset="-122"/>
                <a:ea typeface="方正卡通简体" panose="03000509000000000000" pitchFamily="2" charset="-122"/>
                <a:cs typeface="Microsoft JhengHei Light" panose="020B0304030504040204" pitchFamily="34" charset="-122"/>
              </a:rPr>
              <a:t>加入你的标题描述</a:t>
            </a:r>
          </a:p>
        </p:txBody>
      </p:sp>
    </p:spTree>
  </p:cSld>
  <p:clrMapOvr>
    <a:masterClrMapping/>
  </p:clrMapOvr>
  <mc:AlternateContent xmlns:mc="http://schemas.openxmlformats.org/markup-compatibility/2006" xmlns:p14="http://schemas.microsoft.com/office/powerpoint/2010/main">
    <mc:Choice Requires="p14">
      <p:transition spd="slow" p14:dur="900" advClick="0" advTm="5000">
        <p14:warp dir="in"/>
      </p:transition>
    </mc:Choice>
    <mc:Fallback xmlns="">
      <p:transition spd="slow"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par>
                          <p:cTn id="10" fill="hold">
                            <p:stCondLst>
                              <p:cond delay="500"/>
                            </p:stCondLst>
                            <p:childTnLst>
                              <p:par>
                                <p:cTn id="11" presetID="14" presetClass="entr" presetSubtype="10" fill="hold" grpId="0" nodeType="afterEffect">
                                  <p:stCondLst>
                                    <p:cond delay="0"/>
                                  </p:stCondLst>
                                  <p:childTnLst>
                                    <p:set>
                                      <p:cBhvr>
                                        <p:cTn id="12" dur="1" fill="hold">
                                          <p:stCondLst>
                                            <p:cond delay="0"/>
                                          </p:stCondLst>
                                        </p:cTn>
                                        <p:tgtEl>
                                          <p:spTgt spid="3"/>
                                        </p:tgtEl>
                                        <p:attrNameLst>
                                          <p:attrName>style.visibility</p:attrName>
                                        </p:attrNameLst>
                                      </p:cBhvr>
                                      <p:to>
                                        <p:strVal val="visible"/>
                                      </p:to>
                                    </p:set>
                                    <p:animEffect transition="in" filter="randombar(horizontal)">
                                      <p:cBhvr>
                                        <p:cTn id="13"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千图PPT彼岸天：ID 8661124库_组合 3"/>
          <p:cNvGrpSpPr/>
          <p:nvPr>
            <p:custDataLst>
              <p:tags r:id="rId1"/>
            </p:custDataLst>
          </p:nvPr>
        </p:nvGrpSpPr>
        <p:grpSpPr>
          <a:xfrm>
            <a:off x="4339584" y="1848472"/>
            <a:ext cx="3511329" cy="3502058"/>
            <a:chOff x="4344856" y="1848472"/>
            <a:chExt cx="3511329" cy="3502058"/>
          </a:xfrm>
        </p:grpSpPr>
        <p:sp>
          <p:nvSpPr>
            <p:cNvPr id="15" name="任意多边形: 形状 14"/>
            <p:cNvSpPr/>
            <p:nvPr/>
          </p:nvSpPr>
          <p:spPr>
            <a:xfrm rot="13446499">
              <a:off x="6397174" y="2281488"/>
              <a:ext cx="992880" cy="992880"/>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cubicBezTo>
                    <a:pt x="3109" y="2352"/>
                    <a:pt x="6901" y="3625"/>
                    <a:pt x="10800" y="3625"/>
                  </a:cubicBezTo>
                  <a:cubicBezTo>
                    <a:pt x="14699" y="3625"/>
                    <a:pt x="18491" y="2352"/>
                    <a:pt x="21600" y="0"/>
                  </a:cubicBezTo>
                  <a:lnTo>
                    <a:pt x="21600" y="21600"/>
                  </a:lnTo>
                  <a:lnTo>
                    <a:pt x="0" y="21600"/>
                  </a:lnTo>
                  <a:lnTo>
                    <a:pt x="0" y="0"/>
                  </a:lnTo>
                  <a:close/>
                </a:path>
              </a:pathLst>
            </a:custGeom>
            <a:solidFill>
              <a:schemeClr val="accent2">
                <a:lumMod val="100000"/>
              </a:schemeClr>
            </a:solidFill>
            <a:ln w="12700">
              <a:miter lim="400000"/>
            </a:ln>
          </p:spPr>
          <p:txBody>
            <a:bodyPr anchor="ctr"/>
            <a:lstStyle/>
            <a:p>
              <a:pPr algn="ctr"/>
              <a:endParaRPr/>
            </a:p>
          </p:txBody>
        </p:sp>
        <p:sp>
          <p:nvSpPr>
            <p:cNvPr id="16" name="椭圆 15"/>
            <p:cNvSpPr/>
            <p:nvPr/>
          </p:nvSpPr>
          <p:spPr>
            <a:xfrm>
              <a:off x="6783676" y="1848472"/>
              <a:ext cx="1029055" cy="1024147"/>
            </a:xfrm>
            <a:prstGeom prst="ellipse">
              <a:avLst/>
            </a:prstGeom>
            <a:solidFill>
              <a:schemeClr val="bg1"/>
            </a:solidFill>
            <a:ln>
              <a:solidFill>
                <a:srgbClr val="CFCFCF"/>
              </a:solidFill>
              <a:miter lim="400000"/>
            </a:ln>
          </p:spPr>
          <p:txBody>
            <a:bodyPr lIns="25400" tIns="25400" rIns="25400" bIns="25400" anchor="ctr">
              <a:normAutofit/>
            </a:bodyPr>
            <a:lstStyle/>
            <a:p>
              <a:pPr algn="ctr" defTabSz="228600">
                <a:defRPr sz="3000">
                  <a:solidFill>
                    <a:srgbClr val="FFFFFF"/>
                  </a:solidFill>
                  <a:effectLst>
                    <a:outerShdw blurRad="38100" dist="12700" dir="5400000" rotWithShape="0">
                      <a:srgbClr val="000000">
                        <a:alpha val="50000"/>
                      </a:srgbClr>
                    </a:outerShdw>
                  </a:effectLst>
                </a:defRPr>
              </a:pPr>
              <a:r>
                <a:rPr lang="en-US" altLang="zh-CN">
                  <a:solidFill>
                    <a:schemeClr val="accent2">
                      <a:lumMod val="100000"/>
                    </a:schemeClr>
                  </a:solidFill>
                  <a:effectLst>
                    <a:outerShdw sx="1000" sy="1000" rotWithShape="0">
                      <a:srgbClr val="000000"/>
                    </a:outerShdw>
                  </a:effectLst>
                </a:rPr>
                <a:t>02</a:t>
              </a:r>
            </a:p>
          </p:txBody>
        </p:sp>
        <p:sp>
          <p:nvSpPr>
            <p:cNvPr id="17" name="任意多边形: 形状 16"/>
            <p:cNvSpPr/>
            <p:nvPr/>
          </p:nvSpPr>
          <p:spPr>
            <a:xfrm rot="18846498" flipH="1">
              <a:off x="6427835" y="3897068"/>
              <a:ext cx="992880" cy="992880"/>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cubicBezTo>
                    <a:pt x="3109" y="2352"/>
                    <a:pt x="6901" y="3625"/>
                    <a:pt x="10800" y="3625"/>
                  </a:cubicBezTo>
                  <a:cubicBezTo>
                    <a:pt x="14699" y="3625"/>
                    <a:pt x="18491" y="2352"/>
                    <a:pt x="21600" y="0"/>
                  </a:cubicBezTo>
                  <a:lnTo>
                    <a:pt x="21600" y="21600"/>
                  </a:lnTo>
                  <a:lnTo>
                    <a:pt x="0" y="21600"/>
                  </a:lnTo>
                  <a:lnTo>
                    <a:pt x="0" y="0"/>
                  </a:lnTo>
                  <a:close/>
                </a:path>
              </a:pathLst>
            </a:custGeom>
            <a:solidFill>
              <a:schemeClr val="accent4">
                <a:lumMod val="100000"/>
              </a:schemeClr>
            </a:solidFill>
            <a:ln w="12700">
              <a:miter lim="400000"/>
            </a:ln>
          </p:spPr>
          <p:txBody>
            <a:bodyPr anchor="ctr"/>
            <a:lstStyle/>
            <a:p>
              <a:pPr algn="ctr"/>
              <a:endParaRPr/>
            </a:p>
          </p:txBody>
        </p:sp>
        <p:sp>
          <p:nvSpPr>
            <p:cNvPr id="18" name="椭圆 17"/>
            <p:cNvSpPr/>
            <p:nvPr/>
          </p:nvSpPr>
          <p:spPr>
            <a:xfrm flipH="1">
              <a:off x="6827130" y="4286024"/>
              <a:ext cx="1029055" cy="1024147"/>
            </a:xfrm>
            <a:prstGeom prst="ellipse">
              <a:avLst/>
            </a:prstGeom>
            <a:solidFill>
              <a:schemeClr val="bg1"/>
            </a:solidFill>
            <a:ln>
              <a:solidFill>
                <a:srgbClr val="CFCFCF"/>
              </a:solidFill>
              <a:miter lim="400000"/>
            </a:ln>
          </p:spPr>
          <p:txBody>
            <a:bodyPr lIns="25400" tIns="25400" rIns="25400" bIns="25400" anchor="ctr">
              <a:normAutofit/>
            </a:bodyPr>
            <a:lstStyle/>
            <a:p>
              <a:pPr algn="ctr" defTabSz="228600">
                <a:defRPr sz="3000">
                  <a:solidFill>
                    <a:srgbClr val="FFFFFF"/>
                  </a:solidFill>
                  <a:effectLst>
                    <a:outerShdw blurRad="38100" dist="12700" dir="5400000" rotWithShape="0">
                      <a:srgbClr val="000000">
                        <a:alpha val="50000"/>
                      </a:srgbClr>
                    </a:outerShdw>
                  </a:effectLst>
                </a:defRPr>
              </a:pPr>
              <a:r>
                <a:rPr lang="en-US" altLang="zh-CN">
                  <a:solidFill>
                    <a:schemeClr val="accent4">
                      <a:lumMod val="100000"/>
                    </a:schemeClr>
                  </a:solidFill>
                  <a:effectLst>
                    <a:outerShdw sx="1000" sy="1000" rotWithShape="0">
                      <a:srgbClr val="000000"/>
                    </a:outerShdw>
                  </a:effectLst>
                </a:rPr>
                <a:t>04</a:t>
              </a:r>
            </a:p>
          </p:txBody>
        </p:sp>
        <p:sp>
          <p:nvSpPr>
            <p:cNvPr id="19" name="任意多边形: 形状 18"/>
            <p:cNvSpPr/>
            <p:nvPr/>
          </p:nvSpPr>
          <p:spPr>
            <a:xfrm rot="2646498">
              <a:off x="4798451" y="3924632"/>
              <a:ext cx="992880" cy="992880"/>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cubicBezTo>
                    <a:pt x="3109" y="2352"/>
                    <a:pt x="6901" y="3625"/>
                    <a:pt x="10800" y="3625"/>
                  </a:cubicBezTo>
                  <a:cubicBezTo>
                    <a:pt x="14699" y="3625"/>
                    <a:pt x="18491" y="2352"/>
                    <a:pt x="21600" y="0"/>
                  </a:cubicBezTo>
                  <a:lnTo>
                    <a:pt x="21600" y="21600"/>
                  </a:lnTo>
                  <a:lnTo>
                    <a:pt x="0" y="21600"/>
                  </a:lnTo>
                  <a:lnTo>
                    <a:pt x="0" y="0"/>
                  </a:lnTo>
                  <a:close/>
                </a:path>
              </a:pathLst>
            </a:custGeom>
            <a:solidFill>
              <a:schemeClr val="accent3">
                <a:lumMod val="100000"/>
              </a:schemeClr>
            </a:solidFill>
            <a:ln w="12700">
              <a:miter lim="400000"/>
            </a:ln>
          </p:spPr>
          <p:txBody>
            <a:bodyPr anchor="ctr"/>
            <a:lstStyle/>
            <a:p>
              <a:pPr algn="ctr"/>
              <a:endParaRPr/>
            </a:p>
          </p:txBody>
        </p:sp>
        <p:sp>
          <p:nvSpPr>
            <p:cNvPr id="20" name="椭圆 19"/>
            <p:cNvSpPr/>
            <p:nvPr/>
          </p:nvSpPr>
          <p:spPr>
            <a:xfrm>
              <a:off x="4375774" y="4326383"/>
              <a:ext cx="1029055" cy="1024147"/>
            </a:xfrm>
            <a:prstGeom prst="ellipse">
              <a:avLst/>
            </a:prstGeom>
            <a:solidFill>
              <a:schemeClr val="bg1"/>
            </a:solidFill>
            <a:ln>
              <a:solidFill>
                <a:srgbClr val="CFCFCF"/>
              </a:solidFill>
              <a:miter lim="400000"/>
            </a:ln>
          </p:spPr>
          <p:txBody>
            <a:bodyPr lIns="25400" tIns="25400" rIns="25400" bIns="25400" anchor="ctr">
              <a:normAutofit/>
            </a:bodyPr>
            <a:lstStyle/>
            <a:p>
              <a:pPr algn="ctr" defTabSz="228600">
                <a:defRPr sz="3000">
                  <a:solidFill>
                    <a:srgbClr val="FFFFFF"/>
                  </a:solidFill>
                  <a:effectLst>
                    <a:outerShdw blurRad="38100" dist="12700" dir="5400000" rotWithShape="0">
                      <a:srgbClr val="000000">
                        <a:alpha val="50000"/>
                      </a:srgbClr>
                    </a:outerShdw>
                  </a:effectLst>
                </a:defRPr>
              </a:pPr>
              <a:r>
                <a:rPr lang="en-US" altLang="zh-CN">
                  <a:solidFill>
                    <a:schemeClr val="accent3">
                      <a:lumMod val="100000"/>
                    </a:schemeClr>
                  </a:solidFill>
                  <a:effectLst>
                    <a:outerShdw sx="1000" sy="1000" rotWithShape="0">
                      <a:srgbClr val="000000"/>
                    </a:outerShdw>
                  </a:effectLst>
                </a:rPr>
                <a:t>03</a:t>
              </a:r>
            </a:p>
          </p:txBody>
        </p:sp>
        <p:sp>
          <p:nvSpPr>
            <p:cNvPr id="21" name="任意多边形: 形状 20"/>
            <p:cNvSpPr/>
            <p:nvPr/>
          </p:nvSpPr>
          <p:spPr>
            <a:xfrm rot="8046499" flipH="1">
              <a:off x="4780326" y="2300057"/>
              <a:ext cx="992880" cy="992880"/>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cubicBezTo>
                    <a:pt x="3109" y="2352"/>
                    <a:pt x="6901" y="3625"/>
                    <a:pt x="10800" y="3625"/>
                  </a:cubicBezTo>
                  <a:cubicBezTo>
                    <a:pt x="14699" y="3625"/>
                    <a:pt x="18491" y="2352"/>
                    <a:pt x="21600" y="0"/>
                  </a:cubicBezTo>
                  <a:lnTo>
                    <a:pt x="21600" y="21600"/>
                  </a:lnTo>
                  <a:lnTo>
                    <a:pt x="0" y="21600"/>
                  </a:lnTo>
                  <a:lnTo>
                    <a:pt x="0" y="0"/>
                  </a:lnTo>
                  <a:close/>
                </a:path>
              </a:pathLst>
            </a:custGeom>
            <a:solidFill>
              <a:schemeClr val="accent1">
                <a:lumMod val="100000"/>
              </a:schemeClr>
            </a:solidFill>
            <a:ln w="12700">
              <a:miter lim="400000"/>
            </a:ln>
          </p:spPr>
          <p:txBody>
            <a:bodyPr anchor="ctr"/>
            <a:lstStyle/>
            <a:p>
              <a:pPr algn="ctr"/>
              <a:endParaRPr/>
            </a:p>
          </p:txBody>
        </p:sp>
        <p:sp>
          <p:nvSpPr>
            <p:cNvPr id="22" name="椭圆 21"/>
            <p:cNvSpPr/>
            <p:nvPr/>
          </p:nvSpPr>
          <p:spPr>
            <a:xfrm flipH="1">
              <a:off x="4344856" y="1879834"/>
              <a:ext cx="1029055" cy="1024147"/>
            </a:xfrm>
            <a:prstGeom prst="ellipse">
              <a:avLst/>
            </a:prstGeom>
            <a:solidFill>
              <a:schemeClr val="bg1"/>
            </a:solidFill>
            <a:ln>
              <a:solidFill>
                <a:srgbClr val="CFCFCF"/>
              </a:solidFill>
              <a:miter lim="400000"/>
            </a:ln>
          </p:spPr>
          <p:txBody>
            <a:bodyPr lIns="25400" tIns="25400" rIns="25400" bIns="25400" anchor="ctr">
              <a:normAutofit/>
            </a:bodyPr>
            <a:lstStyle/>
            <a:p>
              <a:pPr algn="ctr" defTabSz="228600">
                <a:defRPr sz="3000">
                  <a:solidFill>
                    <a:srgbClr val="FFFFFF"/>
                  </a:solidFill>
                  <a:effectLst>
                    <a:outerShdw blurRad="38100" dist="12700" dir="5400000" rotWithShape="0">
                      <a:srgbClr val="000000">
                        <a:alpha val="50000"/>
                      </a:srgbClr>
                    </a:outerShdw>
                  </a:effectLst>
                </a:defRPr>
              </a:pPr>
              <a:r>
                <a:rPr lang="en-US" altLang="zh-CN">
                  <a:solidFill>
                    <a:schemeClr val="accent1">
                      <a:lumMod val="100000"/>
                    </a:schemeClr>
                  </a:solidFill>
                  <a:effectLst>
                    <a:outerShdw sx="1000" sy="1000" rotWithShape="0">
                      <a:srgbClr val="000000"/>
                    </a:outerShdw>
                  </a:effectLst>
                </a:rPr>
                <a:t>01</a:t>
              </a:r>
            </a:p>
          </p:txBody>
        </p:sp>
        <p:sp>
          <p:nvSpPr>
            <p:cNvPr id="23" name="椭圆 22"/>
            <p:cNvSpPr/>
            <p:nvPr/>
          </p:nvSpPr>
          <p:spPr>
            <a:xfrm>
              <a:off x="5171738" y="2668600"/>
              <a:ext cx="1848524" cy="1848524"/>
            </a:xfrm>
            <a:prstGeom prst="ellipse">
              <a:avLst/>
            </a:prstGeom>
            <a:solidFill>
              <a:srgbClr val="FFFFFF"/>
            </a:solidFill>
            <a:ln>
              <a:solidFill>
                <a:srgbClr val="A6AAA9"/>
              </a:solidFill>
              <a:miter lim="400000"/>
            </a:ln>
          </p:spPr>
          <p:txBody>
            <a:bodyPr anchor="ctr"/>
            <a:lstStyle/>
            <a:p>
              <a:pPr algn="ctr"/>
              <a:endParaRPr/>
            </a:p>
          </p:txBody>
        </p:sp>
        <p:sp>
          <p:nvSpPr>
            <p:cNvPr id="24" name="任意多边形: 形状 23"/>
            <p:cNvSpPr/>
            <p:nvPr/>
          </p:nvSpPr>
          <p:spPr>
            <a:xfrm>
              <a:off x="5624213" y="3250916"/>
              <a:ext cx="921956" cy="683891"/>
            </a:xfrm>
            <a:custGeom>
              <a:avLst/>
              <a:gdLst>
                <a:gd name="connsiteX0" fmla="*/ 9246 w 338138"/>
                <a:gd name="connsiteY0" fmla="*/ 217487 h 250825"/>
                <a:gd name="connsiteX1" fmla="*/ 328892 w 338138"/>
                <a:gd name="connsiteY1" fmla="*/ 217487 h 250825"/>
                <a:gd name="connsiteX2" fmla="*/ 338138 w 338138"/>
                <a:gd name="connsiteY2" fmla="*/ 226822 h 250825"/>
                <a:gd name="connsiteX3" fmla="*/ 314363 w 338138"/>
                <a:gd name="connsiteY3" fmla="*/ 250825 h 250825"/>
                <a:gd name="connsiteX4" fmla="*/ 23775 w 338138"/>
                <a:gd name="connsiteY4" fmla="*/ 250825 h 250825"/>
                <a:gd name="connsiteX5" fmla="*/ 0 w 338138"/>
                <a:gd name="connsiteY5" fmla="*/ 226822 h 250825"/>
                <a:gd name="connsiteX6" fmla="*/ 9246 w 338138"/>
                <a:gd name="connsiteY6" fmla="*/ 217487 h 250825"/>
                <a:gd name="connsiteX7" fmla="*/ 100182 w 338138"/>
                <a:gd name="connsiteY7" fmla="*/ 100012 h 250825"/>
                <a:gd name="connsiteX8" fmla="*/ 123655 w 338138"/>
                <a:gd name="connsiteY8" fmla="*/ 100012 h 250825"/>
                <a:gd name="connsiteX9" fmla="*/ 130175 w 338138"/>
                <a:gd name="connsiteY9" fmla="*/ 106705 h 250825"/>
                <a:gd name="connsiteX10" fmla="*/ 130175 w 338138"/>
                <a:gd name="connsiteY10" fmla="*/ 161583 h 250825"/>
                <a:gd name="connsiteX11" fmla="*/ 123655 w 338138"/>
                <a:gd name="connsiteY11" fmla="*/ 168275 h 250825"/>
                <a:gd name="connsiteX12" fmla="*/ 100182 w 338138"/>
                <a:gd name="connsiteY12" fmla="*/ 168275 h 250825"/>
                <a:gd name="connsiteX13" fmla="*/ 93662 w 338138"/>
                <a:gd name="connsiteY13" fmla="*/ 161583 h 250825"/>
                <a:gd name="connsiteX14" fmla="*/ 93662 w 338138"/>
                <a:gd name="connsiteY14" fmla="*/ 106705 h 250825"/>
                <a:gd name="connsiteX15" fmla="*/ 100182 w 338138"/>
                <a:gd name="connsiteY15" fmla="*/ 100012 h 250825"/>
                <a:gd name="connsiteX16" fmla="*/ 157332 w 338138"/>
                <a:gd name="connsiteY16" fmla="*/ 77787 h 250825"/>
                <a:gd name="connsiteX17" fmla="*/ 180805 w 338138"/>
                <a:gd name="connsiteY17" fmla="*/ 77787 h 250825"/>
                <a:gd name="connsiteX18" fmla="*/ 187325 w 338138"/>
                <a:gd name="connsiteY18" fmla="*/ 84441 h 250825"/>
                <a:gd name="connsiteX19" fmla="*/ 187325 w 338138"/>
                <a:gd name="connsiteY19" fmla="*/ 161622 h 250825"/>
                <a:gd name="connsiteX20" fmla="*/ 180805 w 338138"/>
                <a:gd name="connsiteY20" fmla="*/ 168275 h 250825"/>
                <a:gd name="connsiteX21" fmla="*/ 157332 w 338138"/>
                <a:gd name="connsiteY21" fmla="*/ 168275 h 250825"/>
                <a:gd name="connsiteX22" fmla="*/ 150812 w 338138"/>
                <a:gd name="connsiteY22" fmla="*/ 161622 h 250825"/>
                <a:gd name="connsiteX23" fmla="*/ 150812 w 338138"/>
                <a:gd name="connsiteY23" fmla="*/ 84441 h 250825"/>
                <a:gd name="connsiteX24" fmla="*/ 157332 w 338138"/>
                <a:gd name="connsiteY24" fmla="*/ 77787 h 250825"/>
                <a:gd name="connsiteX25" fmla="*/ 216070 w 338138"/>
                <a:gd name="connsiteY25" fmla="*/ 49212 h 250825"/>
                <a:gd name="connsiteX26" fmla="*/ 239543 w 338138"/>
                <a:gd name="connsiteY26" fmla="*/ 49212 h 250825"/>
                <a:gd name="connsiteX27" fmla="*/ 246063 w 338138"/>
                <a:gd name="connsiteY27" fmla="*/ 55827 h 250825"/>
                <a:gd name="connsiteX28" fmla="*/ 246063 w 338138"/>
                <a:gd name="connsiteY28" fmla="*/ 161661 h 250825"/>
                <a:gd name="connsiteX29" fmla="*/ 239543 w 338138"/>
                <a:gd name="connsiteY29" fmla="*/ 168275 h 250825"/>
                <a:gd name="connsiteX30" fmla="*/ 216070 w 338138"/>
                <a:gd name="connsiteY30" fmla="*/ 168275 h 250825"/>
                <a:gd name="connsiteX31" fmla="*/ 209550 w 338138"/>
                <a:gd name="connsiteY31" fmla="*/ 161661 h 250825"/>
                <a:gd name="connsiteX32" fmla="*/ 209550 w 338138"/>
                <a:gd name="connsiteY32" fmla="*/ 55827 h 250825"/>
                <a:gd name="connsiteX33" fmla="*/ 216070 w 338138"/>
                <a:gd name="connsiteY33" fmla="*/ 49212 h 250825"/>
                <a:gd name="connsiteX34" fmla="*/ 53428 w 338138"/>
                <a:gd name="connsiteY34" fmla="*/ 22225 h 250825"/>
                <a:gd name="connsiteX35" fmla="*/ 50800 w 338138"/>
                <a:gd name="connsiteY35" fmla="*/ 24858 h 250825"/>
                <a:gd name="connsiteX36" fmla="*/ 50800 w 338138"/>
                <a:gd name="connsiteY36" fmla="*/ 182834 h 250825"/>
                <a:gd name="connsiteX37" fmla="*/ 53428 w 338138"/>
                <a:gd name="connsiteY37" fmla="*/ 184150 h 250825"/>
                <a:gd name="connsiteX38" fmla="*/ 284710 w 338138"/>
                <a:gd name="connsiteY38" fmla="*/ 184150 h 250825"/>
                <a:gd name="connsiteX39" fmla="*/ 287338 w 338138"/>
                <a:gd name="connsiteY39" fmla="*/ 182834 h 250825"/>
                <a:gd name="connsiteX40" fmla="*/ 287338 w 338138"/>
                <a:gd name="connsiteY40" fmla="*/ 24858 h 250825"/>
                <a:gd name="connsiteX41" fmla="*/ 284710 w 338138"/>
                <a:gd name="connsiteY41" fmla="*/ 22225 h 250825"/>
                <a:gd name="connsiteX42" fmla="*/ 53428 w 338138"/>
                <a:gd name="connsiteY42" fmla="*/ 22225 h 250825"/>
                <a:gd name="connsiteX43" fmla="*/ 53663 w 338138"/>
                <a:gd name="connsiteY43" fmla="*/ 0 h 250825"/>
                <a:gd name="connsiteX44" fmla="*/ 286062 w 338138"/>
                <a:gd name="connsiteY44" fmla="*/ 0 h 250825"/>
                <a:gd name="connsiteX45" fmla="*/ 311150 w 338138"/>
                <a:gd name="connsiteY45" fmla="*/ 25008 h 250825"/>
                <a:gd name="connsiteX46" fmla="*/ 311150 w 338138"/>
                <a:gd name="connsiteY46" fmla="*/ 182955 h 250825"/>
                <a:gd name="connsiteX47" fmla="*/ 286062 w 338138"/>
                <a:gd name="connsiteY47" fmla="*/ 207963 h 250825"/>
                <a:gd name="connsiteX48" fmla="*/ 53663 w 338138"/>
                <a:gd name="connsiteY48" fmla="*/ 207963 h 250825"/>
                <a:gd name="connsiteX49" fmla="*/ 28575 w 338138"/>
                <a:gd name="connsiteY49" fmla="*/ 182955 h 250825"/>
                <a:gd name="connsiteX50" fmla="*/ 28575 w 338138"/>
                <a:gd name="connsiteY50" fmla="*/ 25008 h 250825"/>
                <a:gd name="connsiteX51" fmla="*/ 53663 w 338138"/>
                <a:gd name="connsiteY51" fmla="*/ 0 h 2508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338138" h="250825">
                  <a:moveTo>
                    <a:pt x="9246" y="217487"/>
                  </a:moveTo>
                  <a:cubicBezTo>
                    <a:pt x="9246" y="217487"/>
                    <a:pt x="9246" y="217487"/>
                    <a:pt x="328892" y="217487"/>
                  </a:cubicBezTo>
                  <a:cubicBezTo>
                    <a:pt x="334176" y="217487"/>
                    <a:pt x="338138" y="221488"/>
                    <a:pt x="338138" y="226822"/>
                  </a:cubicBezTo>
                  <a:cubicBezTo>
                    <a:pt x="338138" y="240157"/>
                    <a:pt x="327571" y="250825"/>
                    <a:pt x="314363" y="250825"/>
                  </a:cubicBezTo>
                  <a:cubicBezTo>
                    <a:pt x="314363" y="250825"/>
                    <a:pt x="314363" y="250825"/>
                    <a:pt x="23775" y="250825"/>
                  </a:cubicBezTo>
                  <a:cubicBezTo>
                    <a:pt x="10567" y="250825"/>
                    <a:pt x="0" y="240157"/>
                    <a:pt x="0" y="226822"/>
                  </a:cubicBezTo>
                  <a:cubicBezTo>
                    <a:pt x="0" y="221488"/>
                    <a:pt x="3962" y="217487"/>
                    <a:pt x="9246" y="217487"/>
                  </a:cubicBezTo>
                  <a:close/>
                  <a:moveTo>
                    <a:pt x="100182" y="100012"/>
                  </a:moveTo>
                  <a:cubicBezTo>
                    <a:pt x="100182" y="100012"/>
                    <a:pt x="100182" y="100012"/>
                    <a:pt x="123655" y="100012"/>
                  </a:cubicBezTo>
                  <a:cubicBezTo>
                    <a:pt x="127567" y="100012"/>
                    <a:pt x="130175" y="102689"/>
                    <a:pt x="130175" y="106705"/>
                  </a:cubicBezTo>
                  <a:cubicBezTo>
                    <a:pt x="130175" y="106705"/>
                    <a:pt x="130175" y="106705"/>
                    <a:pt x="130175" y="161583"/>
                  </a:cubicBezTo>
                  <a:cubicBezTo>
                    <a:pt x="130175" y="165598"/>
                    <a:pt x="127567" y="168275"/>
                    <a:pt x="123655" y="168275"/>
                  </a:cubicBezTo>
                  <a:cubicBezTo>
                    <a:pt x="123655" y="168275"/>
                    <a:pt x="123655" y="168275"/>
                    <a:pt x="100182" y="168275"/>
                  </a:cubicBezTo>
                  <a:cubicBezTo>
                    <a:pt x="96270" y="168275"/>
                    <a:pt x="93662" y="165598"/>
                    <a:pt x="93662" y="161583"/>
                  </a:cubicBezTo>
                  <a:cubicBezTo>
                    <a:pt x="93662" y="161583"/>
                    <a:pt x="93662" y="161583"/>
                    <a:pt x="93662" y="106705"/>
                  </a:cubicBezTo>
                  <a:cubicBezTo>
                    <a:pt x="93662" y="102689"/>
                    <a:pt x="96270" y="100012"/>
                    <a:pt x="100182" y="100012"/>
                  </a:cubicBezTo>
                  <a:close/>
                  <a:moveTo>
                    <a:pt x="157332" y="77787"/>
                  </a:moveTo>
                  <a:cubicBezTo>
                    <a:pt x="157332" y="77787"/>
                    <a:pt x="157332" y="77787"/>
                    <a:pt x="180805" y="77787"/>
                  </a:cubicBezTo>
                  <a:cubicBezTo>
                    <a:pt x="184717" y="77787"/>
                    <a:pt x="187325" y="81779"/>
                    <a:pt x="187325" y="84441"/>
                  </a:cubicBezTo>
                  <a:cubicBezTo>
                    <a:pt x="187325" y="84441"/>
                    <a:pt x="187325" y="84441"/>
                    <a:pt x="187325" y="161622"/>
                  </a:cubicBezTo>
                  <a:cubicBezTo>
                    <a:pt x="187325" y="165614"/>
                    <a:pt x="184717" y="168275"/>
                    <a:pt x="180805" y="168275"/>
                  </a:cubicBezTo>
                  <a:cubicBezTo>
                    <a:pt x="180805" y="168275"/>
                    <a:pt x="180805" y="168275"/>
                    <a:pt x="157332" y="168275"/>
                  </a:cubicBezTo>
                  <a:cubicBezTo>
                    <a:pt x="153420" y="168275"/>
                    <a:pt x="150812" y="165614"/>
                    <a:pt x="150812" y="161622"/>
                  </a:cubicBezTo>
                  <a:cubicBezTo>
                    <a:pt x="150812" y="161622"/>
                    <a:pt x="150812" y="161622"/>
                    <a:pt x="150812" y="84441"/>
                  </a:cubicBezTo>
                  <a:cubicBezTo>
                    <a:pt x="150812" y="81779"/>
                    <a:pt x="153420" y="77787"/>
                    <a:pt x="157332" y="77787"/>
                  </a:cubicBezTo>
                  <a:close/>
                  <a:moveTo>
                    <a:pt x="216070" y="49212"/>
                  </a:moveTo>
                  <a:cubicBezTo>
                    <a:pt x="216070" y="49212"/>
                    <a:pt x="216070" y="49212"/>
                    <a:pt x="239543" y="49212"/>
                  </a:cubicBezTo>
                  <a:cubicBezTo>
                    <a:pt x="243455" y="49212"/>
                    <a:pt x="246063" y="51858"/>
                    <a:pt x="246063" y="55827"/>
                  </a:cubicBezTo>
                  <a:cubicBezTo>
                    <a:pt x="246063" y="55827"/>
                    <a:pt x="246063" y="55827"/>
                    <a:pt x="246063" y="161661"/>
                  </a:cubicBezTo>
                  <a:cubicBezTo>
                    <a:pt x="246063" y="165629"/>
                    <a:pt x="243455" y="168275"/>
                    <a:pt x="239543" y="168275"/>
                  </a:cubicBezTo>
                  <a:cubicBezTo>
                    <a:pt x="239543" y="168275"/>
                    <a:pt x="239543" y="168275"/>
                    <a:pt x="216070" y="168275"/>
                  </a:cubicBezTo>
                  <a:cubicBezTo>
                    <a:pt x="212158" y="168275"/>
                    <a:pt x="209550" y="165629"/>
                    <a:pt x="209550" y="161661"/>
                  </a:cubicBezTo>
                  <a:cubicBezTo>
                    <a:pt x="209550" y="161661"/>
                    <a:pt x="209550" y="161661"/>
                    <a:pt x="209550" y="55827"/>
                  </a:cubicBezTo>
                  <a:cubicBezTo>
                    <a:pt x="209550" y="51858"/>
                    <a:pt x="212158" y="49212"/>
                    <a:pt x="216070" y="49212"/>
                  </a:cubicBezTo>
                  <a:close/>
                  <a:moveTo>
                    <a:pt x="53428" y="22225"/>
                  </a:moveTo>
                  <a:cubicBezTo>
                    <a:pt x="52114" y="22225"/>
                    <a:pt x="50800" y="23541"/>
                    <a:pt x="50800" y="24858"/>
                  </a:cubicBezTo>
                  <a:lnTo>
                    <a:pt x="50800" y="182834"/>
                  </a:lnTo>
                  <a:cubicBezTo>
                    <a:pt x="50800" y="184150"/>
                    <a:pt x="52114" y="184150"/>
                    <a:pt x="53428" y="184150"/>
                  </a:cubicBezTo>
                  <a:cubicBezTo>
                    <a:pt x="53428" y="184150"/>
                    <a:pt x="53428" y="184150"/>
                    <a:pt x="284710" y="184150"/>
                  </a:cubicBezTo>
                  <a:cubicBezTo>
                    <a:pt x="286024" y="184150"/>
                    <a:pt x="287338" y="184150"/>
                    <a:pt x="287338" y="182834"/>
                  </a:cubicBezTo>
                  <a:cubicBezTo>
                    <a:pt x="287338" y="182834"/>
                    <a:pt x="287338" y="182834"/>
                    <a:pt x="287338" y="24858"/>
                  </a:cubicBezTo>
                  <a:cubicBezTo>
                    <a:pt x="287338" y="23541"/>
                    <a:pt x="286024" y="22225"/>
                    <a:pt x="284710" y="22225"/>
                  </a:cubicBezTo>
                  <a:cubicBezTo>
                    <a:pt x="284710" y="22225"/>
                    <a:pt x="284710" y="22225"/>
                    <a:pt x="53428" y="22225"/>
                  </a:cubicBezTo>
                  <a:close/>
                  <a:moveTo>
                    <a:pt x="53663" y="0"/>
                  </a:moveTo>
                  <a:cubicBezTo>
                    <a:pt x="53663" y="0"/>
                    <a:pt x="53663" y="0"/>
                    <a:pt x="286062" y="0"/>
                  </a:cubicBezTo>
                  <a:cubicBezTo>
                    <a:pt x="300587" y="0"/>
                    <a:pt x="311150" y="10530"/>
                    <a:pt x="311150" y="25008"/>
                  </a:cubicBezTo>
                  <a:cubicBezTo>
                    <a:pt x="311150" y="25008"/>
                    <a:pt x="311150" y="25008"/>
                    <a:pt x="311150" y="182955"/>
                  </a:cubicBezTo>
                  <a:cubicBezTo>
                    <a:pt x="311150" y="196117"/>
                    <a:pt x="300587" y="207963"/>
                    <a:pt x="286062" y="207963"/>
                  </a:cubicBezTo>
                  <a:cubicBezTo>
                    <a:pt x="286062" y="207963"/>
                    <a:pt x="286062" y="207963"/>
                    <a:pt x="53663" y="207963"/>
                  </a:cubicBezTo>
                  <a:cubicBezTo>
                    <a:pt x="39138" y="207963"/>
                    <a:pt x="28575" y="196117"/>
                    <a:pt x="28575" y="182955"/>
                  </a:cubicBezTo>
                  <a:cubicBezTo>
                    <a:pt x="28575" y="182955"/>
                    <a:pt x="28575" y="182955"/>
                    <a:pt x="28575" y="25008"/>
                  </a:cubicBezTo>
                  <a:cubicBezTo>
                    <a:pt x="28575" y="10530"/>
                    <a:pt x="39138" y="0"/>
                    <a:pt x="53663" y="0"/>
                  </a:cubicBezTo>
                  <a:close/>
                </a:path>
              </a:pathLst>
            </a:custGeom>
            <a:solidFill>
              <a:srgbClr val="2F3035"/>
            </a:solidFill>
            <a:ln w="12700">
              <a:miter lim="400000"/>
            </a:ln>
          </p:spPr>
          <p:txBody>
            <a:bodyPr anchor="ctr"/>
            <a:lstStyle/>
            <a:p>
              <a:pPr algn="ctr"/>
              <a:endParaRPr/>
            </a:p>
          </p:txBody>
        </p:sp>
      </p:grpSp>
      <p:grpSp>
        <p:nvGrpSpPr>
          <p:cNvPr id="5" name="千图PPT彼岸天：ID 8661124库_组合 4"/>
          <p:cNvGrpSpPr/>
          <p:nvPr>
            <p:custDataLst>
              <p:tags r:id="rId2"/>
            </p:custDataLst>
          </p:nvPr>
        </p:nvGrpSpPr>
        <p:grpSpPr>
          <a:xfrm>
            <a:off x="8543140" y="1767993"/>
            <a:ext cx="2321994" cy="4349480"/>
            <a:chOff x="8539431" y="1767993"/>
            <a:chExt cx="2321994" cy="4349480"/>
          </a:xfrm>
        </p:grpSpPr>
        <p:sp>
          <p:nvSpPr>
            <p:cNvPr id="11" name="矩形 10"/>
            <p:cNvSpPr/>
            <p:nvPr/>
          </p:nvSpPr>
          <p:spPr>
            <a:xfrm>
              <a:off x="8539431" y="2348880"/>
              <a:ext cx="2320491" cy="1255190"/>
            </a:xfrm>
            <a:prstGeom prst="rect">
              <a:avLst/>
            </a:prstGeom>
            <a:ln w="12700">
              <a:miter lim="400000"/>
            </a:ln>
          </p:spPr>
          <p:txBody>
            <a:bodyPr wrap="square" lIns="0" tIns="0" rIns="0" bIns="0">
              <a:normAutofit/>
            </a:bodyPr>
            <a:lstStyle/>
            <a:p>
              <a:pPr>
                <a:lnSpc>
                  <a:spcPct val="120000"/>
                </a:lnSpc>
              </a:pPr>
              <a:r>
                <a:rPr lang="zh-CN" altLang="en-US" sz="1200" dirty="0" smtClean="0">
                  <a:solidFill>
                    <a:schemeClr val="tx1"/>
                  </a:solidFill>
                </a:rPr>
                <a:t>点击此处更换文本点击此处更换文本点击此处更换文本点击此处更换文本</a:t>
              </a:r>
              <a:endParaRPr sz="1200" dirty="0">
                <a:solidFill>
                  <a:schemeClr val="tx1"/>
                </a:solidFill>
              </a:endParaRPr>
            </a:p>
          </p:txBody>
        </p:sp>
        <p:sp>
          <p:nvSpPr>
            <p:cNvPr id="12" name="矩形 11"/>
            <p:cNvSpPr/>
            <p:nvPr/>
          </p:nvSpPr>
          <p:spPr>
            <a:xfrm>
              <a:off x="8539431" y="4862280"/>
              <a:ext cx="2320491" cy="1255193"/>
            </a:xfrm>
            <a:prstGeom prst="rect">
              <a:avLst/>
            </a:prstGeom>
            <a:ln w="12700">
              <a:miter lim="400000"/>
            </a:ln>
          </p:spPr>
          <p:txBody>
            <a:bodyPr wrap="square" lIns="0" tIns="0" rIns="0" bIns="0">
              <a:normAutofit/>
            </a:bodyPr>
            <a:lstStyle/>
            <a:p>
              <a:pPr>
                <a:lnSpc>
                  <a:spcPct val="120000"/>
                </a:lnSpc>
              </a:pPr>
              <a:r>
                <a:rPr lang="zh-CN" altLang="en-US" sz="1200" dirty="0" smtClean="0">
                  <a:solidFill>
                    <a:schemeClr val="tx1"/>
                  </a:solidFill>
                </a:rPr>
                <a:t>点击此处更换文本点击此处更换文本点击此处更换文本点击此处更换文本</a:t>
              </a:r>
              <a:endParaRPr sz="1200" dirty="0">
                <a:solidFill>
                  <a:schemeClr val="tx1"/>
                </a:solidFill>
              </a:endParaRPr>
            </a:p>
          </p:txBody>
        </p:sp>
        <p:sp>
          <p:nvSpPr>
            <p:cNvPr id="13" name="矩形 12"/>
            <p:cNvSpPr/>
            <p:nvPr/>
          </p:nvSpPr>
          <p:spPr>
            <a:xfrm>
              <a:off x="8540934" y="1767993"/>
              <a:ext cx="2320491" cy="580884"/>
            </a:xfrm>
            <a:prstGeom prst="rect">
              <a:avLst/>
            </a:prstGeom>
            <a:ln w="12700">
              <a:miter lim="400000"/>
            </a:ln>
          </p:spPr>
          <p:txBody>
            <a:bodyPr wrap="none" lIns="0" tIns="0" rIns="0" bIns="0" anchor="ctr">
              <a:normAutofit/>
            </a:bodyPr>
            <a:lstStyle/>
            <a:p>
              <a:r>
                <a:rPr lang="zh-CN" altLang="en-US" sz="1500" b="1" dirty="0">
                  <a:solidFill>
                    <a:schemeClr val="accent2">
                      <a:lumMod val="100000"/>
                    </a:schemeClr>
                  </a:solidFill>
                </a:rPr>
                <a:t>输入标题文本</a:t>
              </a:r>
            </a:p>
          </p:txBody>
        </p:sp>
        <p:sp>
          <p:nvSpPr>
            <p:cNvPr id="14" name="矩形 13"/>
            <p:cNvSpPr/>
            <p:nvPr/>
          </p:nvSpPr>
          <p:spPr>
            <a:xfrm>
              <a:off x="8540934" y="4281396"/>
              <a:ext cx="2320491" cy="580884"/>
            </a:xfrm>
            <a:prstGeom prst="rect">
              <a:avLst/>
            </a:prstGeom>
            <a:ln w="12700">
              <a:miter lim="400000"/>
            </a:ln>
          </p:spPr>
          <p:txBody>
            <a:bodyPr wrap="none" lIns="0" tIns="0" rIns="0" bIns="0" anchor="ctr">
              <a:normAutofit/>
            </a:bodyPr>
            <a:lstStyle/>
            <a:p>
              <a:r>
                <a:rPr lang="zh-CN" altLang="en-US" sz="1500" b="1" dirty="0">
                  <a:solidFill>
                    <a:schemeClr val="accent4">
                      <a:lumMod val="100000"/>
                    </a:schemeClr>
                  </a:solidFill>
                </a:rPr>
                <a:t>输入标题文本</a:t>
              </a:r>
            </a:p>
          </p:txBody>
        </p:sp>
      </p:grpSp>
      <p:grpSp>
        <p:nvGrpSpPr>
          <p:cNvPr id="6" name="千图PPT彼岸天：ID 8661124库_组合 5"/>
          <p:cNvGrpSpPr/>
          <p:nvPr>
            <p:custDataLst>
              <p:tags r:id="rId3"/>
            </p:custDataLst>
          </p:nvPr>
        </p:nvGrpSpPr>
        <p:grpSpPr>
          <a:xfrm>
            <a:off x="1326867" y="1767993"/>
            <a:ext cx="2320491" cy="4349480"/>
            <a:chOff x="1323158" y="1767993"/>
            <a:chExt cx="2320491" cy="4349480"/>
          </a:xfrm>
        </p:grpSpPr>
        <p:sp>
          <p:nvSpPr>
            <p:cNvPr id="7" name="矩形 6"/>
            <p:cNvSpPr/>
            <p:nvPr/>
          </p:nvSpPr>
          <p:spPr>
            <a:xfrm>
              <a:off x="1323158" y="2348880"/>
              <a:ext cx="2320491" cy="1255190"/>
            </a:xfrm>
            <a:prstGeom prst="rect">
              <a:avLst/>
            </a:prstGeom>
            <a:ln w="12700">
              <a:miter lim="400000"/>
            </a:ln>
          </p:spPr>
          <p:txBody>
            <a:bodyPr wrap="square" lIns="0" tIns="0" rIns="0" bIns="0">
              <a:normAutofit/>
            </a:bodyPr>
            <a:lstStyle/>
            <a:p>
              <a:pPr algn="r">
                <a:lnSpc>
                  <a:spcPct val="120000"/>
                </a:lnSpc>
              </a:pPr>
              <a:r>
                <a:rPr lang="zh-CN" altLang="en-US" sz="1200" dirty="0" smtClean="0">
                  <a:solidFill>
                    <a:schemeClr val="tx1"/>
                  </a:solidFill>
                </a:rPr>
                <a:t>点击此处更换文本点击此处更换文本点击此处更换文本点击此处更换文本</a:t>
              </a:r>
              <a:endParaRPr sz="1200" dirty="0">
                <a:solidFill>
                  <a:schemeClr val="tx1"/>
                </a:solidFill>
              </a:endParaRPr>
            </a:p>
          </p:txBody>
        </p:sp>
        <p:sp>
          <p:nvSpPr>
            <p:cNvPr id="8" name="矩形 7"/>
            <p:cNvSpPr/>
            <p:nvPr/>
          </p:nvSpPr>
          <p:spPr>
            <a:xfrm>
              <a:off x="1323158" y="4862280"/>
              <a:ext cx="2320491" cy="1255193"/>
            </a:xfrm>
            <a:prstGeom prst="rect">
              <a:avLst/>
            </a:prstGeom>
            <a:ln w="12700">
              <a:miter lim="400000"/>
            </a:ln>
          </p:spPr>
          <p:txBody>
            <a:bodyPr wrap="square" lIns="0" tIns="0" rIns="0" bIns="0">
              <a:normAutofit/>
            </a:bodyPr>
            <a:lstStyle/>
            <a:p>
              <a:pPr algn="r">
                <a:lnSpc>
                  <a:spcPct val="120000"/>
                </a:lnSpc>
              </a:pPr>
              <a:r>
                <a:rPr lang="zh-CN" altLang="en-US" sz="1200" dirty="0" smtClean="0">
                  <a:solidFill>
                    <a:schemeClr val="tx1"/>
                  </a:solidFill>
                </a:rPr>
                <a:t>点击此处更换文本点击此处更换文本点击此处更换文本点击此处更换文本</a:t>
              </a:r>
              <a:endParaRPr sz="1200" dirty="0">
                <a:solidFill>
                  <a:schemeClr val="tx1"/>
                </a:solidFill>
              </a:endParaRPr>
            </a:p>
          </p:txBody>
        </p:sp>
        <p:sp>
          <p:nvSpPr>
            <p:cNvPr id="9" name="矩形 8"/>
            <p:cNvSpPr/>
            <p:nvPr/>
          </p:nvSpPr>
          <p:spPr>
            <a:xfrm>
              <a:off x="1323158" y="1767993"/>
              <a:ext cx="2320491" cy="580884"/>
            </a:xfrm>
            <a:prstGeom prst="rect">
              <a:avLst/>
            </a:prstGeom>
            <a:ln w="12700">
              <a:miter lim="400000"/>
            </a:ln>
          </p:spPr>
          <p:txBody>
            <a:bodyPr wrap="none" lIns="0" tIns="0" rIns="0" bIns="0" anchor="ctr">
              <a:normAutofit/>
            </a:bodyPr>
            <a:lstStyle/>
            <a:p>
              <a:pPr algn="r"/>
              <a:r>
                <a:rPr lang="zh-CN" altLang="en-US" sz="1500" b="1" dirty="0">
                  <a:solidFill>
                    <a:schemeClr val="accent1">
                      <a:lumMod val="100000"/>
                    </a:schemeClr>
                  </a:solidFill>
                </a:rPr>
                <a:t>输入标题文本</a:t>
              </a:r>
            </a:p>
          </p:txBody>
        </p:sp>
        <p:sp>
          <p:nvSpPr>
            <p:cNvPr id="10" name="矩形 9"/>
            <p:cNvSpPr/>
            <p:nvPr/>
          </p:nvSpPr>
          <p:spPr>
            <a:xfrm>
              <a:off x="1323158" y="4281396"/>
              <a:ext cx="2320491" cy="580884"/>
            </a:xfrm>
            <a:prstGeom prst="rect">
              <a:avLst/>
            </a:prstGeom>
            <a:ln w="12700">
              <a:miter lim="400000"/>
            </a:ln>
          </p:spPr>
          <p:txBody>
            <a:bodyPr wrap="none" lIns="0" tIns="0" rIns="0" bIns="0" anchor="ctr">
              <a:normAutofit/>
            </a:bodyPr>
            <a:lstStyle/>
            <a:p>
              <a:pPr algn="r"/>
              <a:r>
                <a:rPr lang="zh-CN" altLang="en-US" sz="1500" b="1" dirty="0">
                  <a:solidFill>
                    <a:schemeClr val="accent3">
                      <a:lumMod val="100000"/>
                    </a:schemeClr>
                  </a:solidFill>
                </a:rPr>
                <a:t>输入标题文本</a:t>
              </a:r>
            </a:p>
          </p:txBody>
        </p:sp>
      </p:grpSp>
      <p:sp>
        <p:nvSpPr>
          <p:cNvPr id="2" name="文本框 1"/>
          <p:cNvSpPr txBox="1"/>
          <p:nvPr userDrawn="1"/>
        </p:nvSpPr>
        <p:spPr>
          <a:xfrm>
            <a:off x="4216400" y="314990"/>
            <a:ext cx="3416320" cy="716222"/>
          </a:xfrm>
          <a:prstGeom prst="rect">
            <a:avLst/>
          </a:prstGeom>
          <a:noFill/>
        </p:spPr>
        <p:txBody>
          <a:bodyPr wrap="none" rtlCol="0" anchor="ctr">
            <a:spAutoFit/>
          </a:bodyPr>
          <a:lstStyle/>
          <a:p>
            <a:pPr>
              <a:lnSpc>
                <a:spcPct val="120000"/>
              </a:lnSpc>
            </a:pPr>
            <a:r>
              <a:rPr lang="zh-CN" altLang="en-US" sz="3600" dirty="0">
                <a:solidFill>
                  <a:sysClr val="windowText" lastClr="000000"/>
                </a:solidFill>
                <a:latin typeface="方正卡通简体" panose="03000509000000000000" pitchFamily="2" charset="-122"/>
                <a:ea typeface="方正卡通简体" panose="03000509000000000000" pitchFamily="2" charset="-122"/>
              </a:rPr>
              <a:t>请输入您的标题</a:t>
            </a:r>
          </a:p>
        </p:txBody>
      </p:sp>
    </p:spTree>
  </p:cSld>
  <p:clrMapOvr>
    <a:masterClrMapping/>
  </p:clrMapOvr>
  <mc:AlternateContent xmlns:mc="http://schemas.openxmlformats.org/markup-compatibility/2006" xmlns:p14="http://schemas.microsoft.com/office/powerpoint/2010/main">
    <mc:Choice Requires="p14">
      <p:transition spd="slow" p14:dur="1250" advClick="0" advTm="5000">
        <p14:flip dir="r"/>
      </p:transition>
    </mc:Choice>
    <mc:Fallback xmlns="">
      <p:transition spd="slow"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528"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fltVal val="0"/>
                                          </p:val>
                                        </p:tav>
                                        <p:tav tm="100000">
                                          <p:val>
                                            <p:strVal val="#ppt_w"/>
                                          </p:val>
                                        </p:tav>
                                      </p:tavLst>
                                    </p:anim>
                                    <p:anim calcmode="lin" valueType="num">
                                      <p:cBhvr>
                                        <p:cTn id="8" dur="500" fill="hold"/>
                                        <p:tgtEl>
                                          <p:spTgt spid="4"/>
                                        </p:tgtEl>
                                        <p:attrNameLst>
                                          <p:attrName>ppt_h</p:attrName>
                                        </p:attrNameLst>
                                      </p:cBhvr>
                                      <p:tavLst>
                                        <p:tav tm="0">
                                          <p:val>
                                            <p:fltVal val="0"/>
                                          </p:val>
                                        </p:tav>
                                        <p:tav tm="100000">
                                          <p:val>
                                            <p:strVal val="#ppt_h"/>
                                          </p:val>
                                        </p:tav>
                                      </p:tavLst>
                                    </p:anim>
                                    <p:animEffect transition="in" filter="fade">
                                      <p:cBhvr>
                                        <p:cTn id="9" dur="500"/>
                                        <p:tgtEl>
                                          <p:spTgt spid="4"/>
                                        </p:tgtEl>
                                      </p:cBhvr>
                                    </p:animEffect>
                                    <p:anim calcmode="lin" valueType="num">
                                      <p:cBhvr>
                                        <p:cTn id="10" dur="500" fill="hold"/>
                                        <p:tgtEl>
                                          <p:spTgt spid="4"/>
                                        </p:tgtEl>
                                        <p:attrNameLst>
                                          <p:attrName>ppt_x</p:attrName>
                                        </p:attrNameLst>
                                      </p:cBhvr>
                                      <p:tavLst>
                                        <p:tav tm="0">
                                          <p:val>
                                            <p:fltVal val="0.5"/>
                                          </p:val>
                                        </p:tav>
                                        <p:tav tm="100000">
                                          <p:val>
                                            <p:strVal val="#ppt_x"/>
                                          </p:val>
                                        </p:tav>
                                      </p:tavLst>
                                    </p:anim>
                                    <p:anim calcmode="lin" valueType="num">
                                      <p:cBhvr>
                                        <p:cTn id="11" dur="500" fill="hold"/>
                                        <p:tgtEl>
                                          <p:spTgt spid="4"/>
                                        </p:tgtEl>
                                        <p:attrNameLst>
                                          <p:attrName>ppt_y</p:attrName>
                                        </p:attrNameLst>
                                      </p:cBhvr>
                                      <p:tavLst>
                                        <p:tav tm="0">
                                          <p:val>
                                            <p:fltVal val="0.5"/>
                                          </p:val>
                                        </p:tav>
                                        <p:tav tm="100000">
                                          <p:val>
                                            <p:strVal val="#ppt_y"/>
                                          </p:val>
                                        </p:tav>
                                      </p:tavLst>
                                    </p:anim>
                                  </p:childTnLst>
                                </p:cTn>
                              </p:par>
                            </p:childTnLst>
                          </p:cTn>
                        </p:par>
                        <p:par>
                          <p:cTn id="12" fill="hold">
                            <p:stCondLst>
                              <p:cond delay="500"/>
                            </p:stCondLst>
                            <p:childTnLst>
                              <p:par>
                                <p:cTn id="13" presetID="53" presetClass="entr" presetSubtype="528" fill="hold" nodeType="afterEffect">
                                  <p:stCondLst>
                                    <p:cond delay="0"/>
                                  </p:stCondLst>
                                  <p:childTnLst>
                                    <p:set>
                                      <p:cBhvr>
                                        <p:cTn id="14" dur="1" fill="hold">
                                          <p:stCondLst>
                                            <p:cond delay="0"/>
                                          </p:stCondLst>
                                        </p:cTn>
                                        <p:tgtEl>
                                          <p:spTgt spid="6"/>
                                        </p:tgtEl>
                                        <p:attrNameLst>
                                          <p:attrName>style.visibility</p:attrName>
                                        </p:attrNameLst>
                                      </p:cBhvr>
                                      <p:to>
                                        <p:strVal val="visible"/>
                                      </p:to>
                                    </p:set>
                                    <p:anim calcmode="lin" valueType="num">
                                      <p:cBhvr>
                                        <p:cTn id="15" dur="500" fill="hold"/>
                                        <p:tgtEl>
                                          <p:spTgt spid="6"/>
                                        </p:tgtEl>
                                        <p:attrNameLst>
                                          <p:attrName>ppt_w</p:attrName>
                                        </p:attrNameLst>
                                      </p:cBhvr>
                                      <p:tavLst>
                                        <p:tav tm="0">
                                          <p:val>
                                            <p:fltVal val="0"/>
                                          </p:val>
                                        </p:tav>
                                        <p:tav tm="100000">
                                          <p:val>
                                            <p:strVal val="#ppt_w"/>
                                          </p:val>
                                        </p:tav>
                                      </p:tavLst>
                                    </p:anim>
                                    <p:anim calcmode="lin" valueType="num">
                                      <p:cBhvr>
                                        <p:cTn id="16" dur="500" fill="hold"/>
                                        <p:tgtEl>
                                          <p:spTgt spid="6"/>
                                        </p:tgtEl>
                                        <p:attrNameLst>
                                          <p:attrName>ppt_h</p:attrName>
                                        </p:attrNameLst>
                                      </p:cBhvr>
                                      <p:tavLst>
                                        <p:tav tm="0">
                                          <p:val>
                                            <p:fltVal val="0"/>
                                          </p:val>
                                        </p:tav>
                                        <p:tav tm="100000">
                                          <p:val>
                                            <p:strVal val="#ppt_h"/>
                                          </p:val>
                                        </p:tav>
                                      </p:tavLst>
                                    </p:anim>
                                    <p:animEffect transition="in" filter="fade">
                                      <p:cBhvr>
                                        <p:cTn id="17" dur="500"/>
                                        <p:tgtEl>
                                          <p:spTgt spid="6"/>
                                        </p:tgtEl>
                                      </p:cBhvr>
                                    </p:animEffect>
                                    <p:anim calcmode="lin" valueType="num">
                                      <p:cBhvr>
                                        <p:cTn id="18" dur="500" fill="hold"/>
                                        <p:tgtEl>
                                          <p:spTgt spid="6"/>
                                        </p:tgtEl>
                                        <p:attrNameLst>
                                          <p:attrName>ppt_x</p:attrName>
                                        </p:attrNameLst>
                                      </p:cBhvr>
                                      <p:tavLst>
                                        <p:tav tm="0">
                                          <p:val>
                                            <p:fltVal val="0.5"/>
                                          </p:val>
                                        </p:tav>
                                        <p:tav tm="100000">
                                          <p:val>
                                            <p:strVal val="#ppt_x"/>
                                          </p:val>
                                        </p:tav>
                                      </p:tavLst>
                                    </p:anim>
                                    <p:anim calcmode="lin" valueType="num">
                                      <p:cBhvr>
                                        <p:cTn id="19" dur="500" fill="hold"/>
                                        <p:tgtEl>
                                          <p:spTgt spid="6"/>
                                        </p:tgtEl>
                                        <p:attrNameLst>
                                          <p:attrName>ppt_y</p:attrName>
                                        </p:attrNameLst>
                                      </p:cBhvr>
                                      <p:tavLst>
                                        <p:tav tm="0">
                                          <p:val>
                                            <p:fltVal val="0.5"/>
                                          </p:val>
                                        </p:tav>
                                        <p:tav tm="100000">
                                          <p:val>
                                            <p:strVal val="#ppt_y"/>
                                          </p:val>
                                        </p:tav>
                                      </p:tavLst>
                                    </p:anim>
                                  </p:childTnLst>
                                </p:cTn>
                              </p:par>
                            </p:childTnLst>
                          </p:cTn>
                        </p:par>
                        <p:par>
                          <p:cTn id="20" fill="hold">
                            <p:stCondLst>
                              <p:cond delay="1000"/>
                            </p:stCondLst>
                            <p:childTnLst>
                              <p:par>
                                <p:cTn id="21" presetID="53" presetClass="entr" presetSubtype="528" fill="hold" nodeType="afterEffect">
                                  <p:stCondLst>
                                    <p:cond delay="0"/>
                                  </p:stCondLst>
                                  <p:childTnLst>
                                    <p:set>
                                      <p:cBhvr>
                                        <p:cTn id="22" dur="1" fill="hold">
                                          <p:stCondLst>
                                            <p:cond delay="0"/>
                                          </p:stCondLst>
                                        </p:cTn>
                                        <p:tgtEl>
                                          <p:spTgt spid="5"/>
                                        </p:tgtEl>
                                        <p:attrNameLst>
                                          <p:attrName>style.visibility</p:attrName>
                                        </p:attrNameLst>
                                      </p:cBhvr>
                                      <p:to>
                                        <p:strVal val="visible"/>
                                      </p:to>
                                    </p:set>
                                    <p:anim calcmode="lin" valueType="num">
                                      <p:cBhvr>
                                        <p:cTn id="23" dur="500" fill="hold"/>
                                        <p:tgtEl>
                                          <p:spTgt spid="5"/>
                                        </p:tgtEl>
                                        <p:attrNameLst>
                                          <p:attrName>ppt_w</p:attrName>
                                        </p:attrNameLst>
                                      </p:cBhvr>
                                      <p:tavLst>
                                        <p:tav tm="0">
                                          <p:val>
                                            <p:fltVal val="0"/>
                                          </p:val>
                                        </p:tav>
                                        <p:tav tm="100000">
                                          <p:val>
                                            <p:strVal val="#ppt_w"/>
                                          </p:val>
                                        </p:tav>
                                      </p:tavLst>
                                    </p:anim>
                                    <p:anim calcmode="lin" valueType="num">
                                      <p:cBhvr>
                                        <p:cTn id="24" dur="500" fill="hold"/>
                                        <p:tgtEl>
                                          <p:spTgt spid="5"/>
                                        </p:tgtEl>
                                        <p:attrNameLst>
                                          <p:attrName>ppt_h</p:attrName>
                                        </p:attrNameLst>
                                      </p:cBhvr>
                                      <p:tavLst>
                                        <p:tav tm="0">
                                          <p:val>
                                            <p:fltVal val="0"/>
                                          </p:val>
                                        </p:tav>
                                        <p:tav tm="100000">
                                          <p:val>
                                            <p:strVal val="#ppt_h"/>
                                          </p:val>
                                        </p:tav>
                                      </p:tavLst>
                                    </p:anim>
                                    <p:animEffect transition="in" filter="fade">
                                      <p:cBhvr>
                                        <p:cTn id="25" dur="500"/>
                                        <p:tgtEl>
                                          <p:spTgt spid="5"/>
                                        </p:tgtEl>
                                      </p:cBhvr>
                                    </p:animEffect>
                                    <p:anim calcmode="lin" valueType="num">
                                      <p:cBhvr>
                                        <p:cTn id="26" dur="500" fill="hold"/>
                                        <p:tgtEl>
                                          <p:spTgt spid="5"/>
                                        </p:tgtEl>
                                        <p:attrNameLst>
                                          <p:attrName>ppt_x</p:attrName>
                                        </p:attrNameLst>
                                      </p:cBhvr>
                                      <p:tavLst>
                                        <p:tav tm="0">
                                          <p:val>
                                            <p:fltVal val="0.5"/>
                                          </p:val>
                                        </p:tav>
                                        <p:tav tm="100000">
                                          <p:val>
                                            <p:strVal val="#ppt_x"/>
                                          </p:val>
                                        </p:tav>
                                      </p:tavLst>
                                    </p:anim>
                                    <p:anim calcmode="lin" valueType="num">
                                      <p:cBhvr>
                                        <p:cTn id="27" dur="500" fill="hold"/>
                                        <p:tgtEl>
                                          <p:spTgt spid="5"/>
                                        </p:tgtEl>
                                        <p:attrNameLst>
                                          <p:attrName>ppt_y</p:attrName>
                                        </p:attrNameLst>
                                      </p:cBhvr>
                                      <p:tavLst>
                                        <p:tav tm="0">
                                          <p:val>
                                            <p:fltVal val="0.5"/>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千图PPT彼岸天：ID 8661124库_组合 1"/>
          <p:cNvGrpSpPr/>
          <p:nvPr>
            <p:custDataLst>
              <p:tags r:id="rId1"/>
            </p:custDataLst>
          </p:nvPr>
        </p:nvGrpSpPr>
        <p:grpSpPr>
          <a:xfrm>
            <a:off x="665950" y="1375336"/>
            <a:ext cx="3512212" cy="4141535"/>
            <a:chOff x="665950" y="1375336"/>
            <a:chExt cx="3512212" cy="4141535"/>
          </a:xfrm>
        </p:grpSpPr>
        <p:sp>
          <p:nvSpPr>
            <p:cNvPr id="6" name="圆角矩形 6"/>
            <p:cNvSpPr/>
            <p:nvPr/>
          </p:nvSpPr>
          <p:spPr>
            <a:xfrm rot="16200000">
              <a:off x="351291" y="1690004"/>
              <a:ext cx="4141535" cy="3512199"/>
            </a:xfrm>
            <a:prstGeom prst="roundRect">
              <a:avLst>
                <a:gd name="adj" fmla="val 6205"/>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10" name="任意多边形 11"/>
            <p:cNvSpPr/>
            <p:nvPr/>
          </p:nvSpPr>
          <p:spPr bwMode="auto">
            <a:xfrm>
              <a:off x="1934411" y="1934817"/>
              <a:ext cx="975283" cy="630285"/>
            </a:xfrm>
            <a:custGeom>
              <a:avLst/>
              <a:gdLst/>
              <a:ahLst/>
              <a:cxnLst>
                <a:cxn ang="0">
                  <a:pos x="68" y="25"/>
                </a:cxn>
                <a:cxn ang="0">
                  <a:pos x="34" y="44"/>
                </a:cxn>
                <a:cxn ang="0">
                  <a:pos x="1" y="25"/>
                </a:cxn>
                <a:cxn ang="0">
                  <a:pos x="0" y="22"/>
                </a:cxn>
                <a:cxn ang="0">
                  <a:pos x="1" y="20"/>
                </a:cxn>
                <a:cxn ang="0">
                  <a:pos x="34" y="0"/>
                </a:cxn>
                <a:cxn ang="0">
                  <a:pos x="68" y="20"/>
                </a:cxn>
                <a:cxn ang="0">
                  <a:pos x="68" y="22"/>
                </a:cxn>
                <a:cxn ang="0">
                  <a:pos x="68" y="25"/>
                </a:cxn>
                <a:cxn ang="0">
                  <a:pos x="49" y="9"/>
                </a:cxn>
                <a:cxn ang="0">
                  <a:pos x="51" y="17"/>
                </a:cxn>
                <a:cxn ang="0">
                  <a:pos x="34" y="34"/>
                </a:cxn>
                <a:cxn ang="0">
                  <a:pos x="17" y="17"/>
                </a:cxn>
                <a:cxn ang="0">
                  <a:pos x="20" y="9"/>
                </a:cxn>
                <a:cxn ang="0">
                  <a:pos x="5" y="22"/>
                </a:cxn>
                <a:cxn ang="0">
                  <a:pos x="34" y="39"/>
                </a:cxn>
                <a:cxn ang="0">
                  <a:pos x="64" y="22"/>
                </a:cxn>
                <a:cxn ang="0">
                  <a:pos x="49" y="9"/>
                </a:cxn>
                <a:cxn ang="0">
                  <a:pos x="34" y="6"/>
                </a:cxn>
                <a:cxn ang="0">
                  <a:pos x="23" y="17"/>
                </a:cxn>
                <a:cxn ang="0">
                  <a:pos x="25" y="19"/>
                </a:cxn>
                <a:cxn ang="0">
                  <a:pos x="27" y="17"/>
                </a:cxn>
                <a:cxn ang="0">
                  <a:pos x="34" y="9"/>
                </a:cxn>
                <a:cxn ang="0">
                  <a:pos x="36" y="8"/>
                </a:cxn>
                <a:cxn ang="0">
                  <a:pos x="34" y="6"/>
                </a:cxn>
              </a:cxnLst>
              <a:rect l="0" t="0" r="r" b="b"/>
              <a:pathLst>
                <a:path w="68" h="44">
                  <a:moveTo>
                    <a:pt x="68" y="25"/>
                  </a:moveTo>
                  <a:cubicBezTo>
                    <a:pt x="61" y="36"/>
                    <a:pt x="48" y="44"/>
                    <a:pt x="34" y="44"/>
                  </a:cubicBezTo>
                  <a:cubicBezTo>
                    <a:pt x="21" y="44"/>
                    <a:pt x="8" y="36"/>
                    <a:pt x="1" y="25"/>
                  </a:cubicBezTo>
                  <a:cubicBezTo>
                    <a:pt x="1" y="24"/>
                    <a:pt x="0" y="23"/>
                    <a:pt x="0" y="22"/>
                  </a:cubicBezTo>
                  <a:cubicBezTo>
                    <a:pt x="0" y="21"/>
                    <a:pt x="1" y="20"/>
                    <a:pt x="1" y="20"/>
                  </a:cubicBezTo>
                  <a:cubicBezTo>
                    <a:pt x="8" y="8"/>
                    <a:pt x="21" y="0"/>
                    <a:pt x="34" y="0"/>
                  </a:cubicBezTo>
                  <a:cubicBezTo>
                    <a:pt x="48" y="0"/>
                    <a:pt x="61" y="8"/>
                    <a:pt x="68" y="20"/>
                  </a:cubicBezTo>
                  <a:cubicBezTo>
                    <a:pt x="68" y="20"/>
                    <a:pt x="68" y="21"/>
                    <a:pt x="68" y="22"/>
                  </a:cubicBezTo>
                  <a:cubicBezTo>
                    <a:pt x="68" y="23"/>
                    <a:pt x="68" y="24"/>
                    <a:pt x="68" y="25"/>
                  </a:cubicBezTo>
                  <a:close/>
                  <a:moveTo>
                    <a:pt x="49" y="9"/>
                  </a:moveTo>
                  <a:cubicBezTo>
                    <a:pt x="51" y="11"/>
                    <a:pt x="51" y="14"/>
                    <a:pt x="51" y="17"/>
                  </a:cubicBezTo>
                  <a:cubicBezTo>
                    <a:pt x="51" y="27"/>
                    <a:pt x="44" y="34"/>
                    <a:pt x="34" y="34"/>
                  </a:cubicBezTo>
                  <a:cubicBezTo>
                    <a:pt x="25" y="34"/>
                    <a:pt x="17" y="27"/>
                    <a:pt x="17" y="17"/>
                  </a:cubicBezTo>
                  <a:cubicBezTo>
                    <a:pt x="17" y="14"/>
                    <a:pt x="18" y="11"/>
                    <a:pt x="20" y="9"/>
                  </a:cubicBezTo>
                  <a:cubicBezTo>
                    <a:pt x="14" y="12"/>
                    <a:pt x="9" y="17"/>
                    <a:pt x="5" y="22"/>
                  </a:cubicBezTo>
                  <a:cubicBezTo>
                    <a:pt x="12" y="32"/>
                    <a:pt x="22" y="39"/>
                    <a:pt x="34" y="39"/>
                  </a:cubicBezTo>
                  <a:cubicBezTo>
                    <a:pt x="47" y="39"/>
                    <a:pt x="57" y="32"/>
                    <a:pt x="64" y="22"/>
                  </a:cubicBezTo>
                  <a:cubicBezTo>
                    <a:pt x="60" y="17"/>
                    <a:pt x="55" y="12"/>
                    <a:pt x="49" y="9"/>
                  </a:cubicBezTo>
                  <a:close/>
                  <a:moveTo>
                    <a:pt x="34" y="6"/>
                  </a:moveTo>
                  <a:cubicBezTo>
                    <a:pt x="28" y="6"/>
                    <a:pt x="23" y="11"/>
                    <a:pt x="23" y="17"/>
                  </a:cubicBezTo>
                  <a:cubicBezTo>
                    <a:pt x="23" y="18"/>
                    <a:pt x="24" y="19"/>
                    <a:pt x="25" y="19"/>
                  </a:cubicBezTo>
                  <a:cubicBezTo>
                    <a:pt x="26" y="19"/>
                    <a:pt x="27" y="18"/>
                    <a:pt x="27" y="17"/>
                  </a:cubicBezTo>
                  <a:cubicBezTo>
                    <a:pt x="27" y="13"/>
                    <a:pt x="30" y="9"/>
                    <a:pt x="34" y="9"/>
                  </a:cubicBezTo>
                  <a:cubicBezTo>
                    <a:pt x="35" y="9"/>
                    <a:pt x="36" y="9"/>
                    <a:pt x="36" y="8"/>
                  </a:cubicBezTo>
                  <a:cubicBezTo>
                    <a:pt x="36" y="7"/>
                    <a:pt x="35" y="6"/>
                    <a:pt x="34" y="6"/>
                  </a:cubicBezTo>
                  <a:close/>
                </a:path>
              </a:pathLst>
            </a:custGeom>
            <a:solidFill>
              <a:schemeClr val="bg1"/>
            </a:solidFill>
            <a:ln w="9525">
              <a:noFill/>
              <a:round/>
            </a:ln>
          </p:spPr>
          <p:txBody>
            <a:bodyPr anchor="ctr"/>
            <a:lstStyle/>
            <a:p>
              <a:pPr algn="ctr"/>
              <a:endParaRPr/>
            </a:p>
          </p:txBody>
        </p:sp>
        <p:sp>
          <p:nvSpPr>
            <p:cNvPr id="13" name="文本框 15"/>
            <p:cNvSpPr txBox="1"/>
            <p:nvPr/>
          </p:nvSpPr>
          <p:spPr>
            <a:xfrm>
              <a:off x="665950" y="3185115"/>
              <a:ext cx="3512212" cy="627593"/>
            </a:xfrm>
            <a:prstGeom prst="rect">
              <a:avLst/>
            </a:prstGeom>
          </p:spPr>
          <p:txBody>
            <a:bodyPr wrap="square" lIns="0" tIns="0" rIns="0" bIns="0" anchor="ctr" anchorCtr="0">
              <a:normAutofit/>
            </a:bodyPr>
            <a:lstStyle/>
            <a:p>
              <a:pPr algn="ctr" defTabSz="1218565">
                <a:lnSpc>
                  <a:spcPct val="120000"/>
                </a:lnSpc>
                <a:spcBef>
                  <a:spcPct val="0"/>
                </a:spcBef>
                <a:defRPr/>
              </a:pPr>
              <a:r>
                <a:rPr lang="zh-CN" altLang="en-US" sz="1400" dirty="0" smtClean="0">
                  <a:solidFill>
                    <a:schemeClr val="bg1"/>
                  </a:solidFill>
                </a:rPr>
                <a:t>点击此处更换文本点击此处更换文本点击此处更换文本点击此处更换文本</a:t>
              </a:r>
              <a:endParaRPr sz="1400" dirty="0">
                <a:solidFill>
                  <a:schemeClr val="bg1"/>
                </a:solidFill>
              </a:endParaRPr>
            </a:p>
          </p:txBody>
        </p:sp>
      </p:grpSp>
      <p:grpSp>
        <p:nvGrpSpPr>
          <p:cNvPr id="22" name="千图PPT彼岸天：ID 8661124库_组合 21"/>
          <p:cNvGrpSpPr/>
          <p:nvPr>
            <p:custDataLst>
              <p:tags r:id="rId2"/>
            </p:custDataLst>
          </p:nvPr>
        </p:nvGrpSpPr>
        <p:grpSpPr>
          <a:xfrm>
            <a:off x="4339894" y="1375331"/>
            <a:ext cx="3512212" cy="4141547"/>
            <a:chOff x="4339894" y="1375331"/>
            <a:chExt cx="3512212" cy="4141547"/>
          </a:xfrm>
        </p:grpSpPr>
        <p:sp>
          <p:nvSpPr>
            <p:cNvPr id="5" name="圆角矩形 5"/>
            <p:cNvSpPr/>
            <p:nvPr/>
          </p:nvSpPr>
          <p:spPr>
            <a:xfrm rot="16200000">
              <a:off x="4025226" y="1690003"/>
              <a:ext cx="4141547" cy="3512203"/>
            </a:xfrm>
            <a:prstGeom prst="roundRect">
              <a:avLst>
                <a:gd name="adj" fmla="val 6205"/>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11" name="任意多边形 12"/>
            <p:cNvSpPr/>
            <p:nvPr/>
          </p:nvSpPr>
          <p:spPr bwMode="auto">
            <a:xfrm>
              <a:off x="5651579" y="1805542"/>
              <a:ext cx="888835" cy="888835"/>
            </a:xfrm>
            <a:custGeom>
              <a:avLst/>
              <a:gdLst/>
              <a:ahLst/>
              <a:cxnLst>
                <a:cxn ang="0">
                  <a:pos x="27" y="55"/>
                </a:cxn>
                <a:cxn ang="0">
                  <a:pos x="0" y="27"/>
                </a:cxn>
                <a:cxn ang="0">
                  <a:pos x="27" y="0"/>
                </a:cxn>
                <a:cxn ang="0">
                  <a:pos x="55" y="27"/>
                </a:cxn>
                <a:cxn ang="0">
                  <a:pos x="27" y="55"/>
                </a:cxn>
                <a:cxn ang="0">
                  <a:pos x="27" y="8"/>
                </a:cxn>
                <a:cxn ang="0">
                  <a:pos x="8" y="27"/>
                </a:cxn>
                <a:cxn ang="0">
                  <a:pos x="27" y="47"/>
                </a:cxn>
                <a:cxn ang="0">
                  <a:pos x="47" y="27"/>
                </a:cxn>
                <a:cxn ang="0">
                  <a:pos x="27" y="8"/>
                </a:cxn>
                <a:cxn ang="0">
                  <a:pos x="32" y="31"/>
                </a:cxn>
                <a:cxn ang="0">
                  <a:pos x="31" y="32"/>
                </a:cxn>
                <a:cxn ang="0">
                  <a:pos x="19" y="32"/>
                </a:cxn>
                <a:cxn ang="0">
                  <a:pos x="18" y="31"/>
                </a:cxn>
                <a:cxn ang="0">
                  <a:pos x="18" y="28"/>
                </a:cxn>
                <a:cxn ang="0">
                  <a:pos x="19" y="27"/>
                </a:cxn>
                <a:cxn ang="0">
                  <a:pos x="27" y="27"/>
                </a:cxn>
                <a:cxn ang="0">
                  <a:pos x="27" y="15"/>
                </a:cxn>
                <a:cxn ang="0">
                  <a:pos x="28" y="14"/>
                </a:cxn>
                <a:cxn ang="0">
                  <a:pos x="31" y="14"/>
                </a:cxn>
                <a:cxn ang="0">
                  <a:pos x="32" y="15"/>
                </a:cxn>
                <a:cxn ang="0">
                  <a:pos x="32" y="31"/>
                </a:cxn>
              </a:cxnLst>
              <a:rect l="0" t="0" r="r" b="b"/>
              <a:pathLst>
                <a:path w="55" h="55">
                  <a:moveTo>
                    <a:pt x="27" y="55"/>
                  </a:moveTo>
                  <a:cubicBezTo>
                    <a:pt x="12" y="55"/>
                    <a:pt x="0" y="42"/>
                    <a:pt x="0" y="27"/>
                  </a:cubicBezTo>
                  <a:cubicBezTo>
                    <a:pt x="0" y="12"/>
                    <a:pt x="12" y="0"/>
                    <a:pt x="27" y="0"/>
                  </a:cubicBezTo>
                  <a:cubicBezTo>
                    <a:pt x="42" y="0"/>
                    <a:pt x="55" y="12"/>
                    <a:pt x="55" y="27"/>
                  </a:cubicBezTo>
                  <a:cubicBezTo>
                    <a:pt x="55" y="42"/>
                    <a:pt x="42" y="55"/>
                    <a:pt x="27" y="55"/>
                  </a:cubicBezTo>
                  <a:close/>
                  <a:moveTo>
                    <a:pt x="27" y="8"/>
                  </a:moveTo>
                  <a:cubicBezTo>
                    <a:pt x="16" y="8"/>
                    <a:pt x="8" y="17"/>
                    <a:pt x="8" y="27"/>
                  </a:cubicBezTo>
                  <a:cubicBezTo>
                    <a:pt x="8" y="38"/>
                    <a:pt x="16" y="47"/>
                    <a:pt x="27" y="47"/>
                  </a:cubicBezTo>
                  <a:cubicBezTo>
                    <a:pt x="38" y="47"/>
                    <a:pt x="47" y="38"/>
                    <a:pt x="47" y="27"/>
                  </a:cubicBezTo>
                  <a:cubicBezTo>
                    <a:pt x="47" y="17"/>
                    <a:pt x="38" y="8"/>
                    <a:pt x="27" y="8"/>
                  </a:cubicBezTo>
                  <a:close/>
                  <a:moveTo>
                    <a:pt x="32" y="31"/>
                  </a:moveTo>
                  <a:cubicBezTo>
                    <a:pt x="32" y="31"/>
                    <a:pt x="31" y="32"/>
                    <a:pt x="31" y="32"/>
                  </a:cubicBezTo>
                  <a:cubicBezTo>
                    <a:pt x="19" y="32"/>
                    <a:pt x="19" y="32"/>
                    <a:pt x="19" y="32"/>
                  </a:cubicBezTo>
                  <a:cubicBezTo>
                    <a:pt x="19" y="32"/>
                    <a:pt x="18" y="31"/>
                    <a:pt x="18" y="31"/>
                  </a:cubicBezTo>
                  <a:cubicBezTo>
                    <a:pt x="18" y="28"/>
                    <a:pt x="18" y="28"/>
                    <a:pt x="18" y="28"/>
                  </a:cubicBezTo>
                  <a:cubicBezTo>
                    <a:pt x="18" y="28"/>
                    <a:pt x="19" y="27"/>
                    <a:pt x="19" y="27"/>
                  </a:cubicBezTo>
                  <a:cubicBezTo>
                    <a:pt x="27" y="27"/>
                    <a:pt x="27" y="27"/>
                    <a:pt x="27" y="27"/>
                  </a:cubicBezTo>
                  <a:cubicBezTo>
                    <a:pt x="27" y="15"/>
                    <a:pt x="27" y="15"/>
                    <a:pt x="27" y="15"/>
                  </a:cubicBezTo>
                  <a:cubicBezTo>
                    <a:pt x="27" y="14"/>
                    <a:pt x="28" y="14"/>
                    <a:pt x="28" y="14"/>
                  </a:cubicBezTo>
                  <a:cubicBezTo>
                    <a:pt x="31" y="14"/>
                    <a:pt x="31" y="14"/>
                    <a:pt x="31" y="14"/>
                  </a:cubicBezTo>
                  <a:cubicBezTo>
                    <a:pt x="31" y="14"/>
                    <a:pt x="32" y="14"/>
                    <a:pt x="32" y="15"/>
                  </a:cubicBezTo>
                  <a:lnTo>
                    <a:pt x="32" y="31"/>
                  </a:lnTo>
                  <a:close/>
                </a:path>
              </a:pathLst>
            </a:custGeom>
            <a:solidFill>
              <a:schemeClr val="bg1"/>
            </a:solidFill>
            <a:ln w="9525">
              <a:noFill/>
              <a:round/>
            </a:ln>
          </p:spPr>
          <p:txBody>
            <a:bodyPr anchor="ctr"/>
            <a:lstStyle/>
            <a:p>
              <a:pPr algn="ctr"/>
              <a:endParaRPr/>
            </a:p>
          </p:txBody>
        </p:sp>
        <p:sp>
          <p:nvSpPr>
            <p:cNvPr id="14" name="文本框 16"/>
            <p:cNvSpPr txBox="1"/>
            <p:nvPr/>
          </p:nvSpPr>
          <p:spPr>
            <a:xfrm>
              <a:off x="4339894" y="3185115"/>
              <a:ext cx="3512212" cy="627593"/>
            </a:xfrm>
            <a:prstGeom prst="rect">
              <a:avLst/>
            </a:prstGeom>
          </p:spPr>
          <p:txBody>
            <a:bodyPr wrap="square" lIns="0" tIns="0" rIns="0" bIns="0" anchor="ctr" anchorCtr="0">
              <a:normAutofit/>
            </a:bodyPr>
            <a:lstStyle/>
            <a:p>
              <a:pPr algn="ctr" defTabSz="1218565">
                <a:lnSpc>
                  <a:spcPct val="120000"/>
                </a:lnSpc>
                <a:spcBef>
                  <a:spcPct val="0"/>
                </a:spcBef>
                <a:defRPr/>
              </a:pPr>
              <a:r>
                <a:rPr lang="zh-CN" altLang="en-US" sz="1400" dirty="0" smtClean="0">
                  <a:solidFill>
                    <a:schemeClr val="bg1"/>
                  </a:solidFill>
                </a:rPr>
                <a:t>点击此处更换文本点击此处更换文本点击此处更换文本点击此处更换文本</a:t>
              </a:r>
              <a:endParaRPr sz="1400" dirty="0">
                <a:solidFill>
                  <a:schemeClr val="bg1"/>
                </a:solidFill>
              </a:endParaRPr>
            </a:p>
          </p:txBody>
        </p:sp>
      </p:grpSp>
      <p:grpSp>
        <p:nvGrpSpPr>
          <p:cNvPr id="23" name="千图PPT彼岸天：ID 8661124库_组合 22"/>
          <p:cNvGrpSpPr/>
          <p:nvPr>
            <p:custDataLst>
              <p:tags r:id="rId3"/>
            </p:custDataLst>
          </p:nvPr>
        </p:nvGrpSpPr>
        <p:grpSpPr>
          <a:xfrm>
            <a:off x="8013838" y="1375337"/>
            <a:ext cx="3512212" cy="4141535"/>
            <a:chOff x="8013838" y="1375337"/>
            <a:chExt cx="3512212" cy="4141535"/>
          </a:xfrm>
        </p:grpSpPr>
        <p:sp>
          <p:nvSpPr>
            <p:cNvPr id="4" name="圆角矩形 3"/>
            <p:cNvSpPr/>
            <p:nvPr/>
          </p:nvSpPr>
          <p:spPr>
            <a:xfrm rot="16200000">
              <a:off x="7699180" y="1690005"/>
              <a:ext cx="4141535" cy="3512199"/>
            </a:xfrm>
            <a:prstGeom prst="roundRect">
              <a:avLst>
                <a:gd name="adj" fmla="val 6205"/>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12" name="任意多边形 13"/>
            <p:cNvSpPr/>
            <p:nvPr/>
          </p:nvSpPr>
          <p:spPr bwMode="auto">
            <a:xfrm>
              <a:off x="9344380" y="1824399"/>
              <a:ext cx="851124" cy="851124"/>
            </a:xfrm>
            <a:custGeom>
              <a:avLst/>
              <a:gdLst/>
              <a:ahLst/>
              <a:cxnLst>
                <a:cxn ang="0">
                  <a:pos x="64" y="42"/>
                </a:cxn>
                <a:cxn ang="0">
                  <a:pos x="63" y="44"/>
                </a:cxn>
                <a:cxn ang="0">
                  <a:pos x="33" y="64"/>
                </a:cxn>
                <a:cxn ang="0">
                  <a:pos x="32" y="64"/>
                </a:cxn>
                <a:cxn ang="0">
                  <a:pos x="30" y="64"/>
                </a:cxn>
                <a:cxn ang="0">
                  <a:pos x="1" y="44"/>
                </a:cxn>
                <a:cxn ang="0">
                  <a:pos x="0" y="42"/>
                </a:cxn>
                <a:cxn ang="0">
                  <a:pos x="0" y="23"/>
                </a:cxn>
                <a:cxn ang="0">
                  <a:pos x="1" y="20"/>
                </a:cxn>
                <a:cxn ang="0">
                  <a:pos x="30" y="1"/>
                </a:cxn>
                <a:cxn ang="0">
                  <a:pos x="32" y="0"/>
                </a:cxn>
                <a:cxn ang="0">
                  <a:pos x="33" y="1"/>
                </a:cxn>
                <a:cxn ang="0">
                  <a:pos x="63" y="20"/>
                </a:cxn>
                <a:cxn ang="0">
                  <a:pos x="64" y="23"/>
                </a:cxn>
                <a:cxn ang="0">
                  <a:pos x="64" y="42"/>
                </a:cxn>
                <a:cxn ang="0">
                  <a:pos x="12" y="32"/>
                </a:cxn>
                <a:cxn ang="0">
                  <a:pos x="5" y="28"/>
                </a:cxn>
                <a:cxn ang="0">
                  <a:pos x="5" y="37"/>
                </a:cxn>
                <a:cxn ang="0">
                  <a:pos x="12" y="32"/>
                </a:cxn>
                <a:cxn ang="0">
                  <a:pos x="29" y="21"/>
                </a:cxn>
                <a:cxn ang="0">
                  <a:pos x="29" y="8"/>
                </a:cxn>
                <a:cxn ang="0">
                  <a:pos x="7" y="23"/>
                </a:cxn>
                <a:cxn ang="0">
                  <a:pos x="17" y="29"/>
                </a:cxn>
                <a:cxn ang="0">
                  <a:pos x="29" y="21"/>
                </a:cxn>
                <a:cxn ang="0">
                  <a:pos x="29" y="56"/>
                </a:cxn>
                <a:cxn ang="0">
                  <a:pos x="29" y="44"/>
                </a:cxn>
                <a:cxn ang="0">
                  <a:pos x="17" y="36"/>
                </a:cxn>
                <a:cxn ang="0">
                  <a:pos x="7" y="42"/>
                </a:cxn>
                <a:cxn ang="0">
                  <a:pos x="29" y="56"/>
                </a:cxn>
                <a:cxn ang="0">
                  <a:pos x="41" y="32"/>
                </a:cxn>
                <a:cxn ang="0">
                  <a:pos x="32" y="26"/>
                </a:cxn>
                <a:cxn ang="0">
                  <a:pos x="22" y="32"/>
                </a:cxn>
                <a:cxn ang="0">
                  <a:pos x="32" y="39"/>
                </a:cxn>
                <a:cxn ang="0">
                  <a:pos x="41" y="32"/>
                </a:cxn>
                <a:cxn ang="0">
                  <a:pos x="56" y="23"/>
                </a:cxn>
                <a:cxn ang="0">
                  <a:pos x="35" y="8"/>
                </a:cxn>
                <a:cxn ang="0">
                  <a:pos x="35" y="21"/>
                </a:cxn>
                <a:cxn ang="0">
                  <a:pos x="46" y="29"/>
                </a:cxn>
                <a:cxn ang="0">
                  <a:pos x="56" y="23"/>
                </a:cxn>
                <a:cxn ang="0">
                  <a:pos x="56" y="42"/>
                </a:cxn>
                <a:cxn ang="0">
                  <a:pos x="46" y="36"/>
                </a:cxn>
                <a:cxn ang="0">
                  <a:pos x="35" y="44"/>
                </a:cxn>
                <a:cxn ang="0">
                  <a:pos x="35" y="56"/>
                </a:cxn>
                <a:cxn ang="0">
                  <a:pos x="56" y="42"/>
                </a:cxn>
                <a:cxn ang="0">
                  <a:pos x="58" y="37"/>
                </a:cxn>
                <a:cxn ang="0">
                  <a:pos x="58" y="28"/>
                </a:cxn>
                <a:cxn ang="0">
                  <a:pos x="51" y="32"/>
                </a:cxn>
                <a:cxn ang="0">
                  <a:pos x="58" y="37"/>
                </a:cxn>
              </a:cxnLst>
              <a:rect l="0" t="0" r="r" b="b"/>
              <a:pathLst>
                <a:path w="64" h="64">
                  <a:moveTo>
                    <a:pt x="64" y="42"/>
                  </a:moveTo>
                  <a:cubicBezTo>
                    <a:pt x="64" y="43"/>
                    <a:pt x="63" y="44"/>
                    <a:pt x="63" y="44"/>
                  </a:cubicBezTo>
                  <a:cubicBezTo>
                    <a:pt x="33" y="64"/>
                    <a:pt x="33" y="64"/>
                    <a:pt x="33" y="64"/>
                  </a:cubicBezTo>
                  <a:cubicBezTo>
                    <a:pt x="33" y="64"/>
                    <a:pt x="32" y="64"/>
                    <a:pt x="32" y="64"/>
                  </a:cubicBezTo>
                  <a:cubicBezTo>
                    <a:pt x="31" y="64"/>
                    <a:pt x="31" y="64"/>
                    <a:pt x="30" y="64"/>
                  </a:cubicBezTo>
                  <a:cubicBezTo>
                    <a:pt x="1" y="44"/>
                    <a:pt x="1" y="44"/>
                    <a:pt x="1" y="44"/>
                  </a:cubicBezTo>
                  <a:cubicBezTo>
                    <a:pt x="0" y="44"/>
                    <a:pt x="0" y="43"/>
                    <a:pt x="0" y="42"/>
                  </a:cubicBezTo>
                  <a:cubicBezTo>
                    <a:pt x="0" y="23"/>
                    <a:pt x="0" y="23"/>
                    <a:pt x="0" y="23"/>
                  </a:cubicBezTo>
                  <a:cubicBezTo>
                    <a:pt x="0" y="22"/>
                    <a:pt x="0" y="21"/>
                    <a:pt x="1" y="20"/>
                  </a:cubicBezTo>
                  <a:cubicBezTo>
                    <a:pt x="30" y="1"/>
                    <a:pt x="30" y="1"/>
                    <a:pt x="30" y="1"/>
                  </a:cubicBezTo>
                  <a:cubicBezTo>
                    <a:pt x="31" y="1"/>
                    <a:pt x="31" y="0"/>
                    <a:pt x="32" y="0"/>
                  </a:cubicBezTo>
                  <a:cubicBezTo>
                    <a:pt x="32" y="0"/>
                    <a:pt x="33" y="1"/>
                    <a:pt x="33" y="1"/>
                  </a:cubicBezTo>
                  <a:cubicBezTo>
                    <a:pt x="63" y="20"/>
                    <a:pt x="63" y="20"/>
                    <a:pt x="63" y="20"/>
                  </a:cubicBezTo>
                  <a:cubicBezTo>
                    <a:pt x="63" y="21"/>
                    <a:pt x="64" y="22"/>
                    <a:pt x="64" y="23"/>
                  </a:cubicBezTo>
                  <a:lnTo>
                    <a:pt x="64" y="42"/>
                  </a:lnTo>
                  <a:close/>
                  <a:moveTo>
                    <a:pt x="12" y="32"/>
                  </a:moveTo>
                  <a:cubicBezTo>
                    <a:pt x="5" y="28"/>
                    <a:pt x="5" y="28"/>
                    <a:pt x="5" y="28"/>
                  </a:cubicBezTo>
                  <a:cubicBezTo>
                    <a:pt x="5" y="37"/>
                    <a:pt x="5" y="37"/>
                    <a:pt x="5" y="37"/>
                  </a:cubicBezTo>
                  <a:lnTo>
                    <a:pt x="12" y="32"/>
                  </a:lnTo>
                  <a:close/>
                  <a:moveTo>
                    <a:pt x="29" y="21"/>
                  </a:moveTo>
                  <a:cubicBezTo>
                    <a:pt x="29" y="8"/>
                    <a:pt x="29" y="8"/>
                    <a:pt x="29" y="8"/>
                  </a:cubicBezTo>
                  <a:cubicBezTo>
                    <a:pt x="7" y="23"/>
                    <a:pt x="7" y="23"/>
                    <a:pt x="7" y="23"/>
                  </a:cubicBezTo>
                  <a:cubicBezTo>
                    <a:pt x="17" y="29"/>
                    <a:pt x="17" y="29"/>
                    <a:pt x="17" y="29"/>
                  </a:cubicBezTo>
                  <a:lnTo>
                    <a:pt x="29" y="21"/>
                  </a:lnTo>
                  <a:close/>
                  <a:moveTo>
                    <a:pt x="29" y="56"/>
                  </a:moveTo>
                  <a:cubicBezTo>
                    <a:pt x="29" y="44"/>
                    <a:pt x="29" y="44"/>
                    <a:pt x="29" y="44"/>
                  </a:cubicBezTo>
                  <a:cubicBezTo>
                    <a:pt x="17" y="36"/>
                    <a:pt x="17" y="36"/>
                    <a:pt x="17" y="36"/>
                  </a:cubicBezTo>
                  <a:cubicBezTo>
                    <a:pt x="7" y="42"/>
                    <a:pt x="7" y="42"/>
                    <a:pt x="7" y="42"/>
                  </a:cubicBezTo>
                  <a:lnTo>
                    <a:pt x="29" y="56"/>
                  </a:lnTo>
                  <a:close/>
                  <a:moveTo>
                    <a:pt x="41" y="32"/>
                  </a:moveTo>
                  <a:cubicBezTo>
                    <a:pt x="32" y="26"/>
                    <a:pt x="32" y="26"/>
                    <a:pt x="32" y="26"/>
                  </a:cubicBezTo>
                  <a:cubicBezTo>
                    <a:pt x="22" y="32"/>
                    <a:pt x="22" y="32"/>
                    <a:pt x="22" y="32"/>
                  </a:cubicBezTo>
                  <a:cubicBezTo>
                    <a:pt x="32" y="39"/>
                    <a:pt x="32" y="39"/>
                    <a:pt x="32" y="39"/>
                  </a:cubicBezTo>
                  <a:lnTo>
                    <a:pt x="41" y="32"/>
                  </a:lnTo>
                  <a:close/>
                  <a:moveTo>
                    <a:pt x="56" y="23"/>
                  </a:moveTo>
                  <a:cubicBezTo>
                    <a:pt x="35" y="8"/>
                    <a:pt x="35" y="8"/>
                    <a:pt x="35" y="8"/>
                  </a:cubicBezTo>
                  <a:cubicBezTo>
                    <a:pt x="35" y="21"/>
                    <a:pt x="35" y="21"/>
                    <a:pt x="35" y="21"/>
                  </a:cubicBezTo>
                  <a:cubicBezTo>
                    <a:pt x="46" y="29"/>
                    <a:pt x="46" y="29"/>
                    <a:pt x="46" y="29"/>
                  </a:cubicBezTo>
                  <a:lnTo>
                    <a:pt x="56" y="23"/>
                  </a:lnTo>
                  <a:close/>
                  <a:moveTo>
                    <a:pt x="56" y="42"/>
                  </a:moveTo>
                  <a:cubicBezTo>
                    <a:pt x="46" y="36"/>
                    <a:pt x="46" y="36"/>
                    <a:pt x="46" y="36"/>
                  </a:cubicBezTo>
                  <a:cubicBezTo>
                    <a:pt x="35" y="44"/>
                    <a:pt x="35" y="44"/>
                    <a:pt x="35" y="44"/>
                  </a:cubicBezTo>
                  <a:cubicBezTo>
                    <a:pt x="35" y="56"/>
                    <a:pt x="35" y="56"/>
                    <a:pt x="35" y="56"/>
                  </a:cubicBezTo>
                  <a:lnTo>
                    <a:pt x="56" y="42"/>
                  </a:lnTo>
                  <a:close/>
                  <a:moveTo>
                    <a:pt x="58" y="37"/>
                  </a:moveTo>
                  <a:cubicBezTo>
                    <a:pt x="58" y="28"/>
                    <a:pt x="58" y="28"/>
                    <a:pt x="58" y="28"/>
                  </a:cubicBezTo>
                  <a:cubicBezTo>
                    <a:pt x="51" y="32"/>
                    <a:pt x="51" y="32"/>
                    <a:pt x="51" y="32"/>
                  </a:cubicBezTo>
                  <a:lnTo>
                    <a:pt x="58" y="37"/>
                  </a:lnTo>
                  <a:close/>
                </a:path>
              </a:pathLst>
            </a:custGeom>
            <a:solidFill>
              <a:schemeClr val="bg1"/>
            </a:solidFill>
            <a:ln w="9525">
              <a:noFill/>
              <a:round/>
            </a:ln>
          </p:spPr>
          <p:txBody>
            <a:bodyPr anchor="ctr"/>
            <a:lstStyle/>
            <a:p>
              <a:pPr algn="ctr"/>
              <a:endParaRPr/>
            </a:p>
          </p:txBody>
        </p:sp>
        <p:sp>
          <p:nvSpPr>
            <p:cNvPr id="15" name="文本框 17"/>
            <p:cNvSpPr txBox="1"/>
            <p:nvPr/>
          </p:nvSpPr>
          <p:spPr>
            <a:xfrm>
              <a:off x="8013838" y="3185115"/>
              <a:ext cx="3512212" cy="627593"/>
            </a:xfrm>
            <a:prstGeom prst="rect">
              <a:avLst/>
            </a:prstGeom>
          </p:spPr>
          <p:txBody>
            <a:bodyPr wrap="square" lIns="0" tIns="0" rIns="0" bIns="0" anchor="ctr" anchorCtr="0">
              <a:normAutofit/>
            </a:bodyPr>
            <a:lstStyle/>
            <a:p>
              <a:pPr algn="ctr" defTabSz="1218565">
                <a:lnSpc>
                  <a:spcPct val="120000"/>
                </a:lnSpc>
                <a:spcBef>
                  <a:spcPct val="0"/>
                </a:spcBef>
                <a:defRPr/>
              </a:pPr>
              <a:r>
                <a:rPr lang="zh-CN" altLang="en-US" sz="1400" dirty="0" smtClean="0">
                  <a:solidFill>
                    <a:schemeClr val="bg1"/>
                  </a:solidFill>
                </a:rPr>
                <a:t>点击此处更换文本点击此处更换文本点击此处更换文本点击此处更换文本</a:t>
              </a:r>
              <a:endParaRPr sz="1400" dirty="0">
                <a:solidFill>
                  <a:schemeClr val="bg1"/>
                </a:solidFill>
              </a:endParaRPr>
            </a:p>
          </p:txBody>
        </p:sp>
      </p:grpSp>
      <p:grpSp>
        <p:nvGrpSpPr>
          <p:cNvPr id="7" name="千图PPT彼岸天：ID 8661124库_组合 6"/>
          <p:cNvGrpSpPr>
            <a:grpSpLocks noChangeAspect="1"/>
          </p:cNvGrpSpPr>
          <p:nvPr>
            <p:custDataLst>
              <p:tags r:id="rId4"/>
            </p:custDataLst>
          </p:nvPr>
        </p:nvGrpSpPr>
        <p:grpSpPr>
          <a:xfrm>
            <a:off x="1632303" y="4726459"/>
            <a:ext cx="1579507" cy="1580824"/>
            <a:chOff x="3287425" y="1417883"/>
            <a:chExt cx="648499" cy="649042"/>
          </a:xfrm>
        </p:grpSpPr>
        <p:sp>
          <p:nvSpPr>
            <p:cNvPr id="20" name="椭圆 19"/>
            <p:cNvSpPr>
              <a:spLocks noChangeAspect="1"/>
            </p:cNvSpPr>
            <p:nvPr/>
          </p:nvSpPr>
          <p:spPr>
            <a:xfrm>
              <a:off x="3287425" y="1417883"/>
              <a:ext cx="648499" cy="649042"/>
            </a:xfrm>
            <a:prstGeom prst="ellipse">
              <a:avLst/>
            </a:prstGeom>
            <a:solidFill>
              <a:schemeClr val="bg1"/>
            </a:solidFill>
            <a:ln w="1905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21" name="椭圆 20"/>
            <p:cNvSpPr>
              <a:spLocks noChangeAspect="1"/>
            </p:cNvSpPr>
            <p:nvPr/>
          </p:nvSpPr>
          <p:spPr>
            <a:xfrm>
              <a:off x="3362252" y="1492773"/>
              <a:ext cx="498845" cy="499263"/>
            </a:xfrm>
            <a:prstGeom prst="ellipse">
              <a:avLst/>
            </a:prstGeom>
            <a:solidFill>
              <a:schemeClr val="accent1"/>
            </a:solidFill>
            <a:ln w="19050">
              <a:noFill/>
            </a:ln>
          </p:spPr>
          <p:style>
            <a:lnRef idx="2">
              <a:schemeClr val="accent1">
                <a:shade val="50000"/>
              </a:schemeClr>
            </a:lnRef>
            <a:fillRef idx="1">
              <a:schemeClr val="accent1"/>
            </a:fillRef>
            <a:effectRef idx="0">
              <a:schemeClr val="accent1"/>
            </a:effectRef>
            <a:fontRef idx="minor">
              <a:schemeClr val="lt1"/>
            </a:fontRef>
          </p:style>
          <p:txBody>
            <a:bodyPr wrap="none" anchor="ctr">
              <a:normAutofit/>
            </a:bodyPr>
            <a:lstStyle/>
            <a:p>
              <a:pPr algn="ctr"/>
              <a:r>
                <a:rPr lang="en-US" sz="2800" b="1">
                  <a:solidFill>
                    <a:schemeClr val="bg1"/>
                  </a:solidFill>
                </a:rPr>
                <a:t>01</a:t>
              </a:r>
            </a:p>
          </p:txBody>
        </p:sp>
      </p:grpSp>
      <p:grpSp>
        <p:nvGrpSpPr>
          <p:cNvPr id="8" name="千图PPT彼岸天：ID 8661124库_组合 7"/>
          <p:cNvGrpSpPr>
            <a:grpSpLocks noChangeAspect="1"/>
          </p:cNvGrpSpPr>
          <p:nvPr>
            <p:custDataLst>
              <p:tags r:id="rId5"/>
            </p:custDataLst>
          </p:nvPr>
        </p:nvGrpSpPr>
        <p:grpSpPr>
          <a:xfrm>
            <a:off x="5306247" y="4726459"/>
            <a:ext cx="1579507" cy="1580824"/>
            <a:chOff x="2779491" y="2517212"/>
            <a:chExt cx="648499" cy="649042"/>
          </a:xfrm>
        </p:grpSpPr>
        <p:sp>
          <p:nvSpPr>
            <p:cNvPr id="18" name="椭圆 17"/>
            <p:cNvSpPr>
              <a:spLocks noChangeAspect="1"/>
            </p:cNvSpPr>
            <p:nvPr/>
          </p:nvSpPr>
          <p:spPr>
            <a:xfrm>
              <a:off x="2779491" y="2517212"/>
              <a:ext cx="648499" cy="649042"/>
            </a:xfrm>
            <a:prstGeom prst="ellipse">
              <a:avLst/>
            </a:prstGeom>
            <a:solidFill>
              <a:schemeClr val="bg1"/>
            </a:solidFill>
            <a:ln w="1905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19" name="椭圆 18"/>
            <p:cNvSpPr>
              <a:spLocks noChangeAspect="1"/>
            </p:cNvSpPr>
            <p:nvPr/>
          </p:nvSpPr>
          <p:spPr>
            <a:xfrm>
              <a:off x="2854318" y="2592102"/>
              <a:ext cx="498845" cy="499263"/>
            </a:xfrm>
            <a:prstGeom prst="ellipse">
              <a:avLst/>
            </a:prstGeom>
            <a:solidFill>
              <a:schemeClr val="accent2"/>
            </a:solidFill>
            <a:ln w="19050">
              <a:noFill/>
            </a:ln>
          </p:spPr>
          <p:style>
            <a:lnRef idx="2">
              <a:schemeClr val="accent1">
                <a:shade val="50000"/>
              </a:schemeClr>
            </a:lnRef>
            <a:fillRef idx="1">
              <a:schemeClr val="accent1"/>
            </a:fillRef>
            <a:effectRef idx="0">
              <a:schemeClr val="accent1"/>
            </a:effectRef>
            <a:fontRef idx="minor">
              <a:schemeClr val="lt1"/>
            </a:fontRef>
          </p:style>
          <p:txBody>
            <a:bodyPr wrap="none" anchor="ctr">
              <a:normAutofit/>
            </a:bodyPr>
            <a:lstStyle/>
            <a:p>
              <a:pPr algn="ctr"/>
              <a:r>
                <a:rPr lang="en-US" sz="2800" b="1">
                  <a:solidFill>
                    <a:schemeClr val="bg1"/>
                  </a:solidFill>
                </a:rPr>
                <a:t>02</a:t>
              </a:r>
            </a:p>
          </p:txBody>
        </p:sp>
      </p:grpSp>
      <p:grpSp>
        <p:nvGrpSpPr>
          <p:cNvPr id="9" name="千图PPT彼岸天：ID 8661124库_组合 8"/>
          <p:cNvGrpSpPr>
            <a:grpSpLocks noChangeAspect="1"/>
          </p:cNvGrpSpPr>
          <p:nvPr>
            <p:custDataLst>
              <p:tags r:id="rId6"/>
            </p:custDataLst>
          </p:nvPr>
        </p:nvGrpSpPr>
        <p:grpSpPr>
          <a:xfrm>
            <a:off x="8980191" y="4726459"/>
            <a:ext cx="1579507" cy="1580824"/>
            <a:chOff x="3287425" y="3613920"/>
            <a:chExt cx="648499" cy="649042"/>
          </a:xfrm>
        </p:grpSpPr>
        <p:sp>
          <p:nvSpPr>
            <p:cNvPr id="16" name="椭圆 15"/>
            <p:cNvSpPr>
              <a:spLocks noChangeAspect="1"/>
            </p:cNvSpPr>
            <p:nvPr/>
          </p:nvSpPr>
          <p:spPr>
            <a:xfrm>
              <a:off x="3287425" y="3613920"/>
              <a:ext cx="648499" cy="649042"/>
            </a:xfrm>
            <a:prstGeom prst="ellipse">
              <a:avLst/>
            </a:prstGeom>
            <a:solidFill>
              <a:schemeClr val="bg1"/>
            </a:solidFill>
            <a:ln w="1905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17" name="椭圆 16"/>
            <p:cNvSpPr>
              <a:spLocks noChangeAspect="1"/>
            </p:cNvSpPr>
            <p:nvPr/>
          </p:nvSpPr>
          <p:spPr>
            <a:xfrm>
              <a:off x="3362252" y="3688810"/>
              <a:ext cx="498845" cy="499263"/>
            </a:xfrm>
            <a:prstGeom prst="ellipse">
              <a:avLst/>
            </a:prstGeom>
            <a:solidFill>
              <a:schemeClr val="accent3"/>
            </a:solidFill>
            <a:ln w="19050">
              <a:noFill/>
            </a:ln>
          </p:spPr>
          <p:style>
            <a:lnRef idx="2">
              <a:schemeClr val="accent1">
                <a:shade val="50000"/>
              </a:schemeClr>
            </a:lnRef>
            <a:fillRef idx="1">
              <a:schemeClr val="accent1"/>
            </a:fillRef>
            <a:effectRef idx="0">
              <a:schemeClr val="accent1"/>
            </a:effectRef>
            <a:fontRef idx="minor">
              <a:schemeClr val="lt1"/>
            </a:fontRef>
          </p:style>
          <p:txBody>
            <a:bodyPr wrap="none" anchor="ctr">
              <a:normAutofit/>
            </a:bodyPr>
            <a:lstStyle/>
            <a:p>
              <a:pPr algn="ctr"/>
              <a:r>
                <a:rPr lang="en-US" sz="2800" b="1">
                  <a:solidFill>
                    <a:schemeClr val="bg1"/>
                  </a:solidFill>
                </a:rPr>
                <a:t>03</a:t>
              </a:r>
            </a:p>
          </p:txBody>
        </p:sp>
      </p:grpSp>
      <p:sp>
        <p:nvSpPr>
          <p:cNvPr id="3" name="文本框 2"/>
          <p:cNvSpPr txBox="1"/>
          <p:nvPr userDrawn="1"/>
        </p:nvSpPr>
        <p:spPr>
          <a:xfrm>
            <a:off x="4216400" y="314990"/>
            <a:ext cx="3416320" cy="716222"/>
          </a:xfrm>
          <a:prstGeom prst="rect">
            <a:avLst/>
          </a:prstGeom>
          <a:noFill/>
        </p:spPr>
        <p:txBody>
          <a:bodyPr wrap="none" rtlCol="0" anchor="ctr">
            <a:spAutoFit/>
          </a:bodyPr>
          <a:lstStyle/>
          <a:p>
            <a:pPr>
              <a:lnSpc>
                <a:spcPct val="120000"/>
              </a:lnSpc>
            </a:pPr>
            <a:r>
              <a:rPr lang="zh-CN" altLang="en-US" sz="3600" dirty="0">
                <a:solidFill>
                  <a:sysClr val="windowText" lastClr="000000"/>
                </a:solidFill>
                <a:latin typeface="方正卡通简体" panose="03000509000000000000" pitchFamily="2" charset="-122"/>
                <a:ea typeface="方正卡通简体" panose="03000509000000000000" pitchFamily="2" charset="-122"/>
              </a:rPr>
              <a:t>请输入您的标题</a:t>
            </a:r>
          </a:p>
        </p:txBody>
      </p:sp>
    </p:spTree>
  </p:cSld>
  <p:clrMapOvr>
    <a:masterClrMapping/>
  </p:clrMapOvr>
  <mc:AlternateContent xmlns:mc="http://schemas.openxmlformats.org/markup-compatibility/2006" xmlns:p14="http://schemas.microsoft.com/office/powerpoint/2010/main">
    <mc:Choice Requires="p14">
      <p:transition spd="slow" p14:dur="1250" advClick="0" advTm="5000">
        <p14:flip dir="r"/>
      </p:transition>
    </mc:Choice>
    <mc:Fallback xmlns="">
      <p:transition spd="slow"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3"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heel(3)">
                                      <p:cBhvr>
                                        <p:cTn id="7" dur="1000"/>
                                        <p:tgtEl>
                                          <p:spTgt spid="2"/>
                                        </p:tgtEl>
                                      </p:cBhvr>
                                    </p:animEffect>
                                  </p:childTnLst>
                                </p:cTn>
                              </p:par>
                            </p:childTnLst>
                          </p:cTn>
                        </p:par>
                        <p:par>
                          <p:cTn id="8" fill="hold">
                            <p:stCondLst>
                              <p:cond delay="1000"/>
                            </p:stCondLst>
                            <p:childTnLst>
                              <p:par>
                                <p:cTn id="9" presetID="21" presetClass="entr" presetSubtype="3" fill="hold" nodeType="afterEffect">
                                  <p:stCondLst>
                                    <p:cond delay="0"/>
                                  </p:stCondLst>
                                  <p:childTnLst>
                                    <p:set>
                                      <p:cBhvr>
                                        <p:cTn id="10" dur="1" fill="hold">
                                          <p:stCondLst>
                                            <p:cond delay="0"/>
                                          </p:stCondLst>
                                        </p:cTn>
                                        <p:tgtEl>
                                          <p:spTgt spid="22"/>
                                        </p:tgtEl>
                                        <p:attrNameLst>
                                          <p:attrName>style.visibility</p:attrName>
                                        </p:attrNameLst>
                                      </p:cBhvr>
                                      <p:to>
                                        <p:strVal val="visible"/>
                                      </p:to>
                                    </p:set>
                                    <p:animEffect transition="in" filter="wheel(3)">
                                      <p:cBhvr>
                                        <p:cTn id="11" dur="1000"/>
                                        <p:tgtEl>
                                          <p:spTgt spid="22"/>
                                        </p:tgtEl>
                                      </p:cBhvr>
                                    </p:animEffect>
                                  </p:childTnLst>
                                </p:cTn>
                              </p:par>
                            </p:childTnLst>
                          </p:cTn>
                        </p:par>
                        <p:par>
                          <p:cTn id="12" fill="hold">
                            <p:stCondLst>
                              <p:cond delay="2000"/>
                            </p:stCondLst>
                            <p:childTnLst>
                              <p:par>
                                <p:cTn id="13" presetID="21" presetClass="entr" presetSubtype="3" fill="hold" nodeType="afterEffect">
                                  <p:stCondLst>
                                    <p:cond delay="0"/>
                                  </p:stCondLst>
                                  <p:childTnLst>
                                    <p:set>
                                      <p:cBhvr>
                                        <p:cTn id="14" dur="1" fill="hold">
                                          <p:stCondLst>
                                            <p:cond delay="0"/>
                                          </p:stCondLst>
                                        </p:cTn>
                                        <p:tgtEl>
                                          <p:spTgt spid="23"/>
                                        </p:tgtEl>
                                        <p:attrNameLst>
                                          <p:attrName>style.visibility</p:attrName>
                                        </p:attrNameLst>
                                      </p:cBhvr>
                                      <p:to>
                                        <p:strVal val="visible"/>
                                      </p:to>
                                    </p:set>
                                    <p:animEffect transition="in" filter="wheel(3)">
                                      <p:cBhvr>
                                        <p:cTn id="15" dur="1000"/>
                                        <p:tgtEl>
                                          <p:spTgt spid="23"/>
                                        </p:tgtEl>
                                      </p:cBhvr>
                                    </p:animEffect>
                                  </p:childTnLst>
                                </p:cTn>
                              </p:par>
                            </p:childTnLst>
                          </p:cTn>
                        </p:par>
                        <p:par>
                          <p:cTn id="16" fill="hold">
                            <p:stCondLst>
                              <p:cond delay="3000"/>
                            </p:stCondLst>
                            <p:childTnLst>
                              <p:par>
                                <p:cTn id="17" presetID="49" presetClass="entr" presetSubtype="0" decel="100000" fill="hold" nodeType="afterEffect">
                                  <p:stCondLst>
                                    <p:cond delay="0"/>
                                  </p:stCondLst>
                                  <p:childTnLst>
                                    <p:set>
                                      <p:cBhvr>
                                        <p:cTn id="18" dur="1" fill="hold">
                                          <p:stCondLst>
                                            <p:cond delay="0"/>
                                          </p:stCondLst>
                                        </p:cTn>
                                        <p:tgtEl>
                                          <p:spTgt spid="7"/>
                                        </p:tgtEl>
                                        <p:attrNameLst>
                                          <p:attrName>style.visibility</p:attrName>
                                        </p:attrNameLst>
                                      </p:cBhvr>
                                      <p:to>
                                        <p:strVal val="visible"/>
                                      </p:to>
                                    </p:set>
                                    <p:anim calcmode="lin" valueType="num">
                                      <p:cBhvr>
                                        <p:cTn id="19" dur="500" fill="hold"/>
                                        <p:tgtEl>
                                          <p:spTgt spid="7"/>
                                        </p:tgtEl>
                                        <p:attrNameLst>
                                          <p:attrName>ppt_w</p:attrName>
                                        </p:attrNameLst>
                                      </p:cBhvr>
                                      <p:tavLst>
                                        <p:tav tm="0">
                                          <p:val>
                                            <p:fltVal val="0"/>
                                          </p:val>
                                        </p:tav>
                                        <p:tav tm="100000">
                                          <p:val>
                                            <p:strVal val="#ppt_w"/>
                                          </p:val>
                                        </p:tav>
                                      </p:tavLst>
                                    </p:anim>
                                    <p:anim calcmode="lin" valueType="num">
                                      <p:cBhvr>
                                        <p:cTn id="20" dur="500" fill="hold"/>
                                        <p:tgtEl>
                                          <p:spTgt spid="7"/>
                                        </p:tgtEl>
                                        <p:attrNameLst>
                                          <p:attrName>ppt_h</p:attrName>
                                        </p:attrNameLst>
                                      </p:cBhvr>
                                      <p:tavLst>
                                        <p:tav tm="0">
                                          <p:val>
                                            <p:fltVal val="0"/>
                                          </p:val>
                                        </p:tav>
                                        <p:tav tm="100000">
                                          <p:val>
                                            <p:strVal val="#ppt_h"/>
                                          </p:val>
                                        </p:tav>
                                      </p:tavLst>
                                    </p:anim>
                                    <p:anim calcmode="lin" valueType="num">
                                      <p:cBhvr>
                                        <p:cTn id="21" dur="500" fill="hold"/>
                                        <p:tgtEl>
                                          <p:spTgt spid="7"/>
                                        </p:tgtEl>
                                      </p:cBhvr>
                                      <p:tavLst>
                                        <p:tav tm="0">
                                          <p:val>
                                            <p:fltVal val="360"/>
                                          </p:val>
                                        </p:tav>
                                        <p:tav tm="100000">
                                          <p:val>
                                            <p:fltVal val="0"/>
                                          </p:val>
                                        </p:tav>
                                      </p:tavLst>
                                    </p:anim>
                                    <p:animEffect transition="in" filter="fade">
                                      <p:cBhvr>
                                        <p:cTn id="22" dur="500"/>
                                        <p:tgtEl>
                                          <p:spTgt spid="7"/>
                                        </p:tgtEl>
                                      </p:cBhvr>
                                    </p:animEffect>
                                  </p:childTnLst>
                                </p:cTn>
                              </p:par>
                            </p:childTnLst>
                          </p:cTn>
                        </p:par>
                        <p:par>
                          <p:cTn id="23" fill="hold">
                            <p:stCondLst>
                              <p:cond delay="3500"/>
                            </p:stCondLst>
                            <p:childTnLst>
                              <p:par>
                                <p:cTn id="24" presetID="49" presetClass="entr" presetSubtype="0" decel="100000" fill="hold" nodeType="afterEffect">
                                  <p:stCondLst>
                                    <p:cond delay="0"/>
                                  </p:stCondLst>
                                  <p:childTnLst>
                                    <p:set>
                                      <p:cBhvr>
                                        <p:cTn id="25" dur="1" fill="hold">
                                          <p:stCondLst>
                                            <p:cond delay="0"/>
                                          </p:stCondLst>
                                        </p:cTn>
                                        <p:tgtEl>
                                          <p:spTgt spid="8"/>
                                        </p:tgtEl>
                                        <p:attrNameLst>
                                          <p:attrName>style.visibility</p:attrName>
                                        </p:attrNameLst>
                                      </p:cBhvr>
                                      <p:to>
                                        <p:strVal val="visible"/>
                                      </p:to>
                                    </p:set>
                                    <p:anim calcmode="lin" valueType="num">
                                      <p:cBhvr>
                                        <p:cTn id="26" dur="500" fill="hold"/>
                                        <p:tgtEl>
                                          <p:spTgt spid="8"/>
                                        </p:tgtEl>
                                        <p:attrNameLst>
                                          <p:attrName>ppt_w</p:attrName>
                                        </p:attrNameLst>
                                      </p:cBhvr>
                                      <p:tavLst>
                                        <p:tav tm="0">
                                          <p:val>
                                            <p:fltVal val="0"/>
                                          </p:val>
                                        </p:tav>
                                        <p:tav tm="100000">
                                          <p:val>
                                            <p:strVal val="#ppt_w"/>
                                          </p:val>
                                        </p:tav>
                                      </p:tavLst>
                                    </p:anim>
                                    <p:anim calcmode="lin" valueType="num">
                                      <p:cBhvr>
                                        <p:cTn id="27" dur="500" fill="hold"/>
                                        <p:tgtEl>
                                          <p:spTgt spid="8"/>
                                        </p:tgtEl>
                                        <p:attrNameLst>
                                          <p:attrName>ppt_h</p:attrName>
                                        </p:attrNameLst>
                                      </p:cBhvr>
                                      <p:tavLst>
                                        <p:tav tm="0">
                                          <p:val>
                                            <p:fltVal val="0"/>
                                          </p:val>
                                        </p:tav>
                                        <p:tav tm="100000">
                                          <p:val>
                                            <p:strVal val="#ppt_h"/>
                                          </p:val>
                                        </p:tav>
                                      </p:tavLst>
                                    </p:anim>
                                    <p:anim calcmode="lin" valueType="num">
                                      <p:cBhvr>
                                        <p:cTn id="28" dur="500" fill="hold"/>
                                        <p:tgtEl>
                                          <p:spTgt spid="8"/>
                                        </p:tgtEl>
                                      </p:cBhvr>
                                      <p:tavLst>
                                        <p:tav tm="0">
                                          <p:val>
                                            <p:fltVal val="360"/>
                                          </p:val>
                                        </p:tav>
                                        <p:tav tm="100000">
                                          <p:val>
                                            <p:fltVal val="0"/>
                                          </p:val>
                                        </p:tav>
                                      </p:tavLst>
                                    </p:anim>
                                    <p:animEffect transition="in" filter="fade">
                                      <p:cBhvr>
                                        <p:cTn id="29" dur="500"/>
                                        <p:tgtEl>
                                          <p:spTgt spid="8"/>
                                        </p:tgtEl>
                                      </p:cBhvr>
                                    </p:animEffect>
                                  </p:childTnLst>
                                </p:cTn>
                              </p:par>
                            </p:childTnLst>
                          </p:cTn>
                        </p:par>
                        <p:par>
                          <p:cTn id="30" fill="hold">
                            <p:stCondLst>
                              <p:cond delay="4000"/>
                            </p:stCondLst>
                            <p:childTnLst>
                              <p:par>
                                <p:cTn id="31" presetID="49" presetClass="entr" presetSubtype="0" decel="100000" fill="hold" nodeType="afterEffect">
                                  <p:stCondLst>
                                    <p:cond delay="0"/>
                                  </p:stCondLst>
                                  <p:childTnLst>
                                    <p:set>
                                      <p:cBhvr>
                                        <p:cTn id="32" dur="1" fill="hold">
                                          <p:stCondLst>
                                            <p:cond delay="0"/>
                                          </p:stCondLst>
                                        </p:cTn>
                                        <p:tgtEl>
                                          <p:spTgt spid="9"/>
                                        </p:tgtEl>
                                        <p:attrNameLst>
                                          <p:attrName>style.visibility</p:attrName>
                                        </p:attrNameLst>
                                      </p:cBhvr>
                                      <p:to>
                                        <p:strVal val="visible"/>
                                      </p:to>
                                    </p:set>
                                    <p:anim calcmode="lin" valueType="num">
                                      <p:cBhvr>
                                        <p:cTn id="33" dur="500" fill="hold"/>
                                        <p:tgtEl>
                                          <p:spTgt spid="9"/>
                                        </p:tgtEl>
                                        <p:attrNameLst>
                                          <p:attrName>ppt_w</p:attrName>
                                        </p:attrNameLst>
                                      </p:cBhvr>
                                      <p:tavLst>
                                        <p:tav tm="0">
                                          <p:val>
                                            <p:fltVal val="0"/>
                                          </p:val>
                                        </p:tav>
                                        <p:tav tm="100000">
                                          <p:val>
                                            <p:strVal val="#ppt_w"/>
                                          </p:val>
                                        </p:tav>
                                      </p:tavLst>
                                    </p:anim>
                                    <p:anim calcmode="lin" valueType="num">
                                      <p:cBhvr>
                                        <p:cTn id="34" dur="500" fill="hold"/>
                                        <p:tgtEl>
                                          <p:spTgt spid="9"/>
                                        </p:tgtEl>
                                        <p:attrNameLst>
                                          <p:attrName>ppt_h</p:attrName>
                                        </p:attrNameLst>
                                      </p:cBhvr>
                                      <p:tavLst>
                                        <p:tav tm="0">
                                          <p:val>
                                            <p:fltVal val="0"/>
                                          </p:val>
                                        </p:tav>
                                        <p:tav tm="100000">
                                          <p:val>
                                            <p:strVal val="#ppt_h"/>
                                          </p:val>
                                        </p:tav>
                                      </p:tavLst>
                                    </p:anim>
                                    <p:anim calcmode="lin" valueType="num">
                                      <p:cBhvr>
                                        <p:cTn id="35" dur="500" fill="hold"/>
                                        <p:tgtEl>
                                          <p:spTgt spid="9"/>
                                        </p:tgtEl>
                                      </p:cBhvr>
                                      <p:tavLst>
                                        <p:tav tm="0">
                                          <p:val>
                                            <p:fltVal val="360"/>
                                          </p:val>
                                        </p:tav>
                                        <p:tav tm="100000">
                                          <p:val>
                                            <p:fltVal val="0"/>
                                          </p:val>
                                        </p:tav>
                                      </p:tavLst>
                                    </p:anim>
                                    <p:animEffect transition="in" filter="fade">
                                      <p:cBhvr>
                                        <p:cTn id="36"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千图PPT彼岸天：ID 8661124库_组合 1"/>
          <p:cNvGrpSpPr/>
          <p:nvPr>
            <p:custDataLst>
              <p:tags r:id="rId1"/>
            </p:custDataLst>
          </p:nvPr>
        </p:nvGrpSpPr>
        <p:grpSpPr>
          <a:xfrm>
            <a:off x="1826903" y="1376772"/>
            <a:ext cx="3796071" cy="4193969"/>
            <a:chOff x="1826903" y="1376772"/>
            <a:chExt cx="3796071" cy="4193969"/>
          </a:xfrm>
        </p:grpSpPr>
        <p:sp>
          <p:nvSpPr>
            <p:cNvPr id="4" name="Trapezoid 1"/>
            <p:cNvSpPr/>
            <p:nvPr/>
          </p:nvSpPr>
          <p:spPr>
            <a:xfrm>
              <a:off x="3006227" y="4707484"/>
              <a:ext cx="1530055" cy="629728"/>
            </a:xfrm>
            <a:prstGeom prst="trapezoid">
              <a:avLst>
                <a:gd name="adj" fmla="val 39642"/>
              </a:avLst>
            </a:prstGeom>
            <a:solidFill>
              <a:schemeClr val="tx2"/>
            </a:solidFill>
            <a:ln w="50800" cap="rnd">
              <a:solidFill>
                <a:schemeClr val="tx2"/>
              </a:solidFill>
              <a:round/>
            </a:ln>
          </p:spPr>
          <p:style>
            <a:lnRef idx="1">
              <a:schemeClr val="accent1"/>
            </a:lnRef>
            <a:fillRef idx="0">
              <a:schemeClr val="accent1"/>
            </a:fillRef>
            <a:effectRef idx="0">
              <a:schemeClr val="accent1"/>
            </a:effectRef>
            <a:fontRef idx="minor">
              <a:schemeClr val="tx1"/>
            </a:fontRef>
          </p:style>
          <p:txBody>
            <a:bodyPr anchor="ctr"/>
            <a:lstStyle/>
            <a:p>
              <a:pPr algn="ctr"/>
              <a:endParaRPr/>
            </a:p>
          </p:txBody>
        </p:sp>
        <p:sp>
          <p:nvSpPr>
            <p:cNvPr id="5" name="Oval 3"/>
            <p:cNvSpPr/>
            <p:nvPr/>
          </p:nvSpPr>
          <p:spPr>
            <a:xfrm>
              <a:off x="1919536" y="1376772"/>
              <a:ext cx="3703438" cy="3703438"/>
            </a:xfrm>
            <a:prstGeom prst="ellipse">
              <a:avLst/>
            </a:prstGeom>
            <a:solidFill>
              <a:schemeClr val="accent1"/>
            </a:solidFill>
            <a:ln w="50800" cap="rnd">
              <a:solidFill>
                <a:schemeClr val="bg1"/>
              </a:solidFill>
              <a:round/>
            </a:ln>
          </p:spPr>
          <p:style>
            <a:lnRef idx="1">
              <a:schemeClr val="accent1"/>
            </a:lnRef>
            <a:fillRef idx="0">
              <a:schemeClr val="accent1"/>
            </a:fillRef>
            <a:effectRef idx="0">
              <a:schemeClr val="accent1"/>
            </a:effectRef>
            <a:fontRef idx="minor">
              <a:schemeClr val="tx1"/>
            </a:fontRef>
          </p:style>
          <p:txBody>
            <a:bodyPr anchor="ctr"/>
            <a:lstStyle/>
            <a:p>
              <a:pPr algn="ctr"/>
              <a:endParaRPr/>
            </a:p>
          </p:txBody>
        </p:sp>
        <p:sp>
          <p:nvSpPr>
            <p:cNvPr id="6" name="Oval 4"/>
            <p:cNvSpPr/>
            <p:nvPr/>
          </p:nvSpPr>
          <p:spPr>
            <a:xfrm>
              <a:off x="2382466" y="1839702"/>
              <a:ext cx="2777579" cy="2777579"/>
            </a:xfrm>
            <a:prstGeom prst="ellipse">
              <a:avLst/>
            </a:prstGeom>
            <a:solidFill>
              <a:schemeClr val="accent2"/>
            </a:solidFill>
            <a:ln w="50800" cap="rnd">
              <a:solidFill>
                <a:schemeClr val="bg1"/>
              </a:solidFill>
              <a:round/>
            </a:ln>
          </p:spPr>
          <p:style>
            <a:lnRef idx="1">
              <a:schemeClr val="accent1"/>
            </a:lnRef>
            <a:fillRef idx="0">
              <a:schemeClr val="accent1"/>
            </a:fillRef>
            <a:effectRef idx="0">
              <a:schemeClr val="accent1"/>
            </a:effectRef>
            <a:fontRef idx="minor">
              <a:schemeClr val="tx1"/>
            </a:fontRef>
          </p:style>
          <p:txBody>
            <a:bodyPr anchor="ctr"/>
            <a:lstStyle/>
            <a:p>
              <a:pPr algn="ctr"/>
              <a:endParaRPr/>
            </a:p>
          </p:txBody>
        </p:sp>
        <p:sp>
          <p:nvSpPr>
            <p:cNvPr id="7" name="Oval 5"/>
            <p:cNvSpPr/>
            <p:nvPr/>
          </p:nvSpPr>
          <p:spPr>
            <a:xfrm>
              <a:off x="2845396" y="2302632"/>
              <a:ext cx="1851719" cy="1851719"/>
            </a:xfrm>
            <a:prstGeom prst="ellipse">
              <a:avLst/>
            </a:prstGeom>
            <a:solidFill>
              <a:schemeClr val="accent3"/>
            </a:solidFill>
            <a:ln w="50800" cap="rnd">
              <a:solidFill>
                <a:schemeClr val="bg1"/>
              </a:solidFill>
              <a:round/>
            </a:ln>
          </p:spPr>
          <p:style>
            <a:lnRef idx="1">
              <a:schemeClr val="accent1"/>
            </a:lnRef>
            <a:fillRef idx="0">
              <a:schemeClr val="accent1"/>
            </a:fillRef>
            <a:effectRef idx="0">
              <a:schemeClr val="accent1"/>
            </a:effectRef>
            <a:fontRef idx="minor">
              <a:schemeClr val="tx1"/>
            </a:fontRef>
          </p:style>
          <p:txBody>
            <a:bodyPr anchor="ctr"/>
            <a:lstStyle/>
            <a:p>
              <a:pPr algn="ctr"/>
              <a:endParaRPr/>
            </a:p>
          </p:txBody>
        </p:sp>
        <p:sp>
          <p:nvSpPr>
            <p:cNvPr id="8" name="Oval 6"/>
            <p:cNvSpPr/>
            <p:nvPr/>
          </p:nvSpPr>
          <p:spPr>
            <a:xfrm>
              <a:off x="3308325" y="2765561"/>
              <a:ext cx="925860" cy="925860"/>
            </a:xfrm>
            <a:prstGeom prst="ellipse">
              <a:avLst/>
            </a:prstGeom>
            <a:solidFill>
              <a:schemeClr val="bg1"/>
            </a:solidFill>
            <a:ln w="50800" cap="rnd">
              <a:solidFill>
                <a:schemeClr val="bg1"/>
              </a:solidFill>
              <a:round/>
            </a:ln>
          </p:spPr>
          <p:style>
            <a:lnRef idx="1">
              <a:schemeClr val="accent1"/>
            </a:lnRef>
            <a:fillRef idx="0">
              <a:schemeClr val="accent1"/>
            </a:fillRef>
            <a:effectRef idx="0">
              <a:schemeClr val="accent1"/>
            </a:effectRef>
            <a:fontRef idx="minor">
              <a:schemeClr val="tx1"/>
            </a:fontRef>
          </p:style>
          <p:txBody>
            <a:bodyPr anchor="ctr"/>
            <a:lstStyle/>
            <a:p>
              <a:pPr algn="ctr"/>
              <a:endParaRPr/>
            </a:p>
          </p:txBody>
        </p:sp>
        <p:sp>
          <p:nvSpPr>
            <p:cNvPr id="9" name="TextBox 7"/>
            <p:cNvSpPr txBox="1"/>
            <p:nvPr/>
          </p:nvSpPr>
          <p:spPr bwMode="auto">
            <a:xfrm>
              <a:off x="3602725" y="3748568"/>
              <a:ext cx="343043" cy="332399"/>
            </a:xfrm>
            <a:prstGeom prst="rect">
              <a:avLst/>
            </a:prstGeom>
            <a:noFill/>
            <a:sp3d prstMaterial="matte">
              <a:bevelT w="1270" h="1270"/>
            </a:sp3d>
          </p:spPr>
          <p:txBody>
            <a:bodyPr wrap="none" lIns="0" tIns="0" rIns="0" bIns="0" anchor="ctr">
              <a:normAutofit lnSpcReduction="10000"/>
              <a:scene3d>
                <a:camera prst="orthographicFront"/>
                <a:lightRig rig="threePt" dir="t"/>
              </a:scene3d>
              <a:sp3d>
                <a:bevelT w="0" h="0"/>
              </a:sp3d>
            </a:bodyPr>
            <a:lstStyle/>
            <a:p>
              <a:pPr algn="ctr">
                <a:buClr>
                  <a:prstClr val="white"/>
                </a:buClr>
                <a:defRPr/>
              </a:pPr>
              <a:r>
                <a:rPr lang="en-US" altLang="ko-KR" sz="2400" b="1">
                  <a:solidFill>
                    <a:schemeClr val="bg1"/>
                  </a:solidFill>
                </a:rPr>
                <a:t>01</a:t>
              </a:r>
            </a:p>
          </p:txBody>
        </p:sp>
        <p:sp>
          <p:nvSpPr>
            <p:cNvPr id="11" name="TextBox 21"/>
            <p:cNvSpPr txBox="1"/>
            <p:nvPr/>
          </p:nvSpPr>
          <p:spPr bwMode="auto">
            <a:xfrm>
              <a:off x="3602725" y="4217198"/>
              <a:ext cx="343043" cy="332399"/>
            </a:xfrm>
            <a:prstGeom prst="rect">
              <a:avLst/>
            </a:prstGeom>
            <a:noFill/>
            <a:sp3d prstMaterial="matte">
              <a:bevelT w="1270" h="1270"/>
            </a:sp3d>
          </p:spPr>
          <p:txBody>
            <a:bodyPr wrap="none" lIns="0" tIns="0" rIns="0" bIns="0" anchor="ctr">
              <a:normAutofit lnSpcReduction="10000"/>
              <a:scene3d>
                <a:camera prst="orthographicFront"/>
                <a:lightRig rig="threePt" dir="t"/>
              </a:scene3d>
              <a:sp3d>
                <a:bevelT w="0" h="0"/>
              </a:sp3d>
            </a:bodyPr>
            <a:lstStyle/>
            <a:p>
              <a:pPr algn="ctr">
                <a:buClr>
                  <a:prstClr val="white"/>
                </a:buClr>
                <a:defRPr/>
              </a:pPr>
              <a:r>
                <a:rPr lang="en-US" altLang="ko-KR" sz="2400" b="1">
                  <a:solidFill>
                    <a:schemeClr val="bg1"/>
                  </a:solidFill>
                </a:rPr>
                <a:t>02</a:t>
              </a:r>
            </a:p>
          </p:txBody>
        </p:sp>
        <p:sp>
          <p:nvSpPr>
            <p:cNvPr id="12" name="TextBox 22"/>
            <p:cNvSpPr txBox="1"/>
            <p:nvPr/>
          </p:nvSpPr>
          <p:spPr bwMode="auto">
            <a:xfrm>
              <a:off x="3602725" y="4685828"/>
              <a:ext cx="343043" cy="332399"/>
            </a:xfrm>
            <a:prstGeom prst="rect">
              <a:avLst/>
            </a:prstGeom>
            <a:noFill/>
            <a:sp3d prstMaterial="matte">
              <a:bevelT w="1270" h="1270"/>
            </a:sp3d>
          </p:spPr>
          <p:txBody>
            <a:bodyPr wrap="none" lIns="0" tIns="0" rIns="0" bIns="0" anchor="ctr">
              <a:normAutofit lnSpcReduction="10000"/>
              <a:scene3d>
                <a:camera prst="orthographicFront"/>
                <a:lightRig rig="threePt" dir="t"/>
              </a:scene3d>
              <a:sp3d>
                <a:bevelT w="0" h="0"/>
              </a:sp3d>
            </a:bodyPr>
            <a:lstStyle/>
            <a:p>
              <a:pPr algn="ctr">
                <a:buClr>
                  <a:prstClr val="white"/>
                </a:buClr>
                <a:defRPr/>
              </a:pPr>
              <a:r>
                <a:rPr lang="en-US" altLang="ko-KR" sz="2400" b="1">
                  <a:solidFill>
                    <a:schemeClr val="bg1"/>
                  </a:solidFill>
                </a:rPr>
                <a:t>03</a:t>
              </a:r>
            </a:p>
          </p:txBody>
        </p:sp>
        <p:grpSp>
          <p:nvGrpSpPr>
            <p:cNvPr id="15" name="Group 2"/>
            <p:cNvGrpSpPr/>
            <p:nvPr/>
          </p:nvGrpSpPr>
          <p:grpSpPr>
            <a:xfrm>
              <a:off x="1826903" y="5345679"/>
              <a:ext cx="3737168" cy="225062"/>
              <a:chOff x="1826903" y="5345679"/>
              <a:chExt cx="3737168" cy="225062"/>
            </a:xfrm>
          </p:grpSpPr>
          <p:cxnSp>
            <p:nvCxnSpPr>
              <p:cNvPr id="31" name="Straight Connector 37"/>
              <p:cNvCxnSpPr/>
              <p:nvPr/>
            </p:nvCxnSpPr>
            <p:spPr>
              <a:xfrm>
                <a:off x="2149474" y="5345679"/>
                <a:ext cx="2718466" cy="0"/>
              </a:xfrm>
              <a:prstGeom prst="line">
                <a:avLst/>
              </a:prstGeom>
              <a:ln w="38100" cap="rnd">
                <a:solidFill>
                  <a:schemeClr val="tx2"/>
                </a:solidFill>
                <a:round/>
              </a:ln>
            </p:spPr>
            <p:style>
              <a:lnRef idx="1">
                <a:schemeClr val="accent1"/>
              </a:lnRef>
              <a:fillRef idx="0">
                <a:schemeClr val="accent1"/>
              </a:fillRef>
              <a:effectRef idx="0">
                <a:schemeClr val="accent1"/>
              </a:effectRef>
              <a:fontRef idx="minor">
                <a:schemeClr val="tx1"/>
              </a:fontRef>
            </p:style>
          </p:cxnSp>
          <p:cxnSp>
            <p:nvCxnSpPr>
              <p:cNvPr id="32" name="Straight Connector 38"/>
              <p:cNvCxnSpPr/>
              <p:nvPr/>
            </p:nvCxnSpPr>
            <p:spPr>
              <a:xfrm>
                <a:off x="2296877" y="5426808"/>
                <a:ext cx="250903" cy="0"/>
              </a:xfrm>
              <a:prstGeom prst="line">
                <a:avLst/>
              </a:prstGeom>
              <a:ln w="38100" cap="rnd">
                <a:solidFill>
                  <a:schemeClr val="tx2"/>
                </a:solidFill>
                <a:round/>
              </a:ln>
            </p:spPr>
            <p:style>
              <a:lnRef idx="1">
                <a:schemeClr val="accent1"/>
              </a:lnRef>
              <a:fillRef idx="0">
                <a:schemeClr val="accent1"/>
              </a:fillRef>
              <a:effectRef idx="0">
                <a:schemeClr val="accent1"/>
              </a:effectRef>
              <a:fontRef idx="minor">
                <a:schemeClr val="tx1"/>
              </a:fontRef>
            </p:style>
          </p:cxnSp>
          <p:cxnSp>
            <p:nvCxnSpPr>
              <p:cNvPr id="33" name="Straight Connector 39"/>
              <p:cNvCxnSpPr/>
              <p:nvPr/>
            </p:nvCxnSpPr>
            <p:spPr>
              <a:xfrm>
                <a:off x="4768087" y="5426808"/>
                <a:ext cx="591616" cy="0"/>
              </a:xfrm>
              <a:prstGeom prst="line">
                <a:avLst/>
              </a:prstGeom>
              <a:ln w="38100" cap="rnd">
                <a:solidFill>
                  <a:schemeClr val="tx2"/>
                </a:solidFill>
                <a:round/>
              </a:ln>
            </p:spPr>
            <p:style>
              <a:lnRef idx="1">
                <a:schemeClr val="accent1"/>
              </a:lnRef>
              <a:fillRef idx="0">
                <a:schemeClr val="accent1"/>
              </a:fillRef>
              <a:effectRef idx="0">
                <a:schemeClr val="accent1"/>
              </a:effectRef>
              <a:fontRef idx="minor">
                <a:schemeClr val="tx1"/>
              </a:fontRef>
            </p:style>
          </p:cxnSp>
          <p:cxnSp>
            <p:nvCxnSpPr>
              <p:cNvPr id="34" name="Straight Connector 40"/>
              <p:cNvCxnSpPr/>
              <p:nvPr/>
            </p:nvCxnSpPr>
            <p:spPr>
              <a:xfrm>
                <a:off x="4639474" y="5570741"/>
                <a:ext cx="444490" cy="0"/>
              </a:xfrm>
              <a:prstGeom prst="line">
                <a:avLst/>
              </a:prstGeom>
              <a:ln w="38100" cap="rnd">
                <a:solidFill>
                  <a:schemeClr val="tx2"/>
                </a:solidFill>
                <a:round/>
              </a:ln>
            </p:spPr>
            <p:style>
              <a:lnRef idx="1">
                <a:schemeClr val="accent1"/>
              </a:lnRef>
              <a:fillRef idx="0">
                <a:schemeClr val="accent1"/>
              </a:fillRef>
              <a:effectRef idx="0">
                <a:schemeClr val="accent1"/>
              </a:effectRef>
              <a:fontRef idx="minor">
                <a:schemeClr val="tx1"/>
              </a:fontRef>
            </p:style>
          </p:cxnSp>
          <p:cxnSp>
            <p:nvCxnSpPr>
              <p:cNvPr id="35" name="Straight Connector 41"/>
              <p:cNvCxnSpPr/>
              <p:nvPr/>
            </p:nvCxnSpPr>
            <p:spPr>
              <a:xfrm>
                <a:off x="1826903" y="5553236"/>
                <a:ext cx="952805" cy="0"/>
              </a:xfrm>
              <a:prstGeom prst="line">
                <a:avLst/>
              </a:prstGeom>
              <a:ln w="38100" cap="rnd">
                <a:solidFill>
                  <a:schemeClr val="tx2"/>
                </a:solidFill>
                <a:round/>
              </a:ln>
            </p:spPr>
            <p:style>
              <a:lnRef idx="1">
                <a:schemeClr val="accent1"/>
              </a:lnRef>
              <a:fillRef idx="0">
                <a:schemeClr val="accent1"/>
              </a:fillRef>
              <a:effectRef idx="0">
                <a:schemeClr val="accent1"/>
              </a:effectRef>
              <a:fontRef idx="minor">
                <a:schemeClr val="tx1"/>
              </a:fontRef>
            </p:style>
          </p:cxnSp>
          <p:cxnSp>
            <p:nvCxnSpPr>
              <p:cNvPr id="36" name="Straight Connector 42"/>
              <p:cNvCxnSpPr/>
              <p:nvPr/>
            </p:nvCxnSpPr>
            <p:spPr>
              <a:xfrm>
                <a:off x="5335976" y="5570741"/>
                <a:ext cx="228095" cy="0"/>
              </a:xfrm>
              <a:prstGeom prst="line">
                <a:avLst/>
              </a:prstGeom>
              <a:ln w="38100" cap="rnd">
                <a:solidFill>
                  <a:schemeClr val="tx2"/>
                </a:solidFill>
                <a:round/>
              </a:ln>
            </p:spPr>
            <p:style>
              <a:lnRef idx="1">
                <a:schemeClr val="accent1"/>
              </a:lnRef>
              <a:fillRef idx="0">
                <a:schemeClr val="accent1"/>
              </a:fillRef>
              <a:effectRef idx="0">
                <a:schemeClr val="accent1"/>
              </a:effectRef>
              <a:fontRef idx="minor">
                <a:schemeClr val="tx1"/>
              </a:fontRef>
            </p:style>
          </p:cxnSp>
        </p:grpSp>
      </p:grpSp>
      <p:grpSp>
        <p:nvGrpSpPr>
          <p:cNvPr id="10" name="千图PPT彼岸天：ID 8661124库_组合 8"/>
          <p:cNvGrpSpPr/>
          <p:nvPr>
            <p:custDataLst>
              <p:tags r:id="rId2"/>
            </p:custDataLst>
          </p:nvPr>
        </p:nvGrpSpPr>
        <p:grpSpPr>
          <a:xfrm>
            <a:off x="3741484" y="2970694"/>
            <a:ext cx="2911570" cy="515592"/>
            <a:chOff x="3607509" y="3510754"/>
            <a:chExt cx="2911570" cy="515592"/>
          </a:xfrm>
          <a:solidFill>
            <a:schemeClr val="tx2">
              <a:lumMod val="60000"/>
              <a:lumOff val="40000"/>
            </a:schemeClr>
          </a:solidFill>
        </p:grpSpPr>
        <p:sp>
          <p:nvSpPr>
            <p:cNvPr id="49" name="Freeform: Shape 9"/>
            <p:cNvSpPr/>
            <p:nvPr/>
          </p:nvSpPr>
          <p:spPr>
            <a:xfrm>
              <a:off x="3607509" y="3700767"/>
              <a:ext cx="2731312" cy="135579"/>
            </a:xfrm>
            <a:custGeom>
              <a:avLst/>
              <a:gdLst/>
              <a:ahLst/>
              <a:cxnLst/>
              <a:rect l="l" t="t" r="r" b="b"/>
              <a:pathLst>
                <a:path w="3916090" h="166202">
                  <a:moveTo>
                    <a:pt x="83101" y="0"/>
                  </a:moveTo>
                  <a:lnTo>
                    <a:pt x="3916090" y="0"/>
                  </a:lnTo>
                  <a:lnTo>
                    <a:pt x="3916090" y="166201"/>
                  </a:lnTo>
                  <a:lnTo>
                    <a:pt x="83106" y="166201"/>
                  </a:lnTo>
                  <a:cubicBezTo>
                    <a:pt x="83104" y="166202"/>
                    <a:pt x="83103" y="166202"/>
                    <a:pt x="83101" y="166202"/>
                  </a:cubicBezTo>
                  <a:cubicBezTo>
                    <a:pt x="37206" y="166202"/>
                    <a:pt x="0" y="128996"/>
                    <a:pt x="0" y="83101"/>
                  </a:cubicBezTo>
                  <a:cubicBezTo>
                    <a:pt x="0" y="37206"/>
                    <a:pt x="37206" y="0"/>
                    <a:pt x="83101" y="0"/>
                  </a:cubicBezTo>
                  <a:close/>
                </a:path>
              </a:pathLst>
            </a:custGeom>
            <a:grpFill/>
            <a:ln w="12700" cap="rnd">
              <a:solidFill>
                <a:schemeClr val="tx2"/>
              </a:solidFill>
              <a:round/>
            </a:ln>
          </p:spPr>
          <p:style>
            <a:lnRef idx="1">
              <a:schemeClr val="accent1"/>
            </a:lnRef>
            <a:fillRef idx="0">
              <a:schemeClr val="accent1"/>
            </a:fillRef>
            <a:effectRef idx="0">
              <a:schemeClr val="accent1"/>
            </a:effectRef>
            <a:fontRef idx="minor">
              <a:schemeClr val="tx1"/>
            </a:fontRef>
          </p:style>
          <p:txBody>
            <a:bodyPr anchor="ctr"/>
            <a:lstStyle/>
            <a:p>
              <a:pPr algn="ctr"/>
              <a:endParaRPr/>
            </a:p>
          </p:txBody>
        </p:sp>
        <p:sp>
          <p:nvSpPr>
            <p:cNvPr id="50" name="Oval 10"/>
            <p:cNvSpPr/>
            <p:nvPr/>
          </p:nvSpPr>
          <p:spPr>
            <a:xfrm>
              <a:off x="6275343" y="3700767"/>
              <a:ext cx="115918" cy="135579"/>
            </a:xfrm>
            <a:prstGeom prst="ellipse">
              <a:avLst/>
            </a:prstGeom>
            <a:grpFill/>
            <a:ln w="12700" cap="rnd">
              <a:solidFill>
                <a:schemeClr val="tx2"/>
              </a:solidFill>
              <a:round/>
            </a:ln>
          </p:spPr>
          <p:style>
            <a:lnRef idx="1">
              <a:schemeClr val="accent1"/>
            </a:lnRef>
            <a:fillRef idx="0">
              <a:schemeClr val="accent1"/>
            </a:fillRef>
            <a:effectRef idx="0">
              <a:schemeClr val="accent1"/>
            </a:effectRef>
            <a:fontRef idx="minor">
              <a:schemeClr val="tx1"/>
            </a:fontRef>
          </p:style>
          <p:txBody>
            <a:bodyPr anchor="ctr"/>
            <a:lstStyle/>
            <a:p>
              <a:pPr algn="ctr"/>
              <a:endParaRPr/>
            </a:p>
          </p:txBody>
        </p:sp>
        <p:grpSp>
          <p:nvGrpSpPr>
            <p:cNvPr id="51" name="Group 11"/>
            <p:cNvGrpSpPr/>
            <p:nvPr/>
          </p:nvGrpSpPr>
          <p:grpSpPr>
            <a:xfrm>
              <a:off x="5831398" y="3510754"/>
              <a:ext cx="687681" cy="190010"/>
              <a:chOff x="6904653" y="3476743"/>
              <a:chExt cx="814860" cy="232928"/>
            </a:xfrm>
            <a:grpFill/>
          </p:grpSpPr>
          <p:sp>
            <p:nvSpPr>
              <p:cNvPr id="57" name="Parallelogram 17"/>
              <p:cNvSpPr/>
              <p:nvPr/>
            </p:nvSpPr>
            <p:spPr>
              <a:xfrm>
                <a:off x="6904653" y="3476743"/>
                <a:ext cx="360040" cy="232928"/>
              </a:xfrm>
              <a:prstGeom prst="parallelogram">
                <a:avLst>
                  <a:gd name="adj" fmla="val 90428"/>
                </a:avLst>
              </a:prstGeom>
              <a:grpFill/>
              <a:ln w="12700" cap="rnd">
                <a:solidFill>
                  <a:schemeClr val="tx2"/>
                </a:solidFill>
                <a:round/>
              </a:ln>
            </p:spPr>
            <p:style>
              <a:lnRef idx="1">
                <a:schemeClr val="accent1"/>
              </a:lnRef>
              <a:fillRef idx="0">
                <a:schemeClr val="accent1"/>
              </a:fillRef>
              <a:effectRef idx="0">
                <a:schemeClr val="accent1"/>
              </a:effectRef>
              <a:fontRef idx="minor">
                <a:schemeClr val="tx1"/>
              </a:fontRef>
            </p:style>
            <p:txBody>
              <a:bodyPr anchor="ctr"/>
              <a:lstStyle/>
              <a:p>
                <a:pPr algn="ctr"/>
                <a:endParaRPr/>
              </a:p>
            </p:txBody>
          </p:sp>
          <p:sp>
            <p:nvSpPr>
              <p:cNvPr id="58" name="Parallelogram 18"/>
              <p:cNvSpPr/>
              <p:nvPr/>
            </p:nvSpPr>
            <p:spPr>
              <a:xfrm>
                <a:off x="7056260" y="3476743"/>
                <a:ext cx="360040" cy="232928"/>
              </a:xfrm>
              <a:prstGeom prst="parallelogram">
                <a:avLst>
                  <a:gd name="adj" fmla="val 90428"/>
                </a:avLst>
              </a:prstGeom>
              <a:grpFill/>
              <a:ln w="12700" cap="rnd">
                <a:solidFill>
                  <a:schemeClr val="tx2"/>
                </a:solidFill>
                <a:round/>
              </a:ln>
            </p:spPr>
            <p:style>
              <a:lnRef idx="1">
                <a:schemeClr val="accent1"/>
              </a:lnRef>
              <a:fillRef idx="0">
                <a:schemeClr val="accent1"/>
              </a:fillRef>
              <a:effectRef idx="0">
                <a:schemeClr val="accent1"/>
              </a:effectRef>
              <a:fontRef idx="minor">
                <a:schemeClr val="tx1"/>
              </a:fontRef>
            </p:style>
            <p:txBody>
              <a:bodyPr anchor="ctr"/>
              <a:lstStyle/>
              <a:p>
                <a:pPr algn="ctr"/>
                <a:endParaRPr/>
              </a:p>
            </p:txBody>
          </p:sp>
          <p:sp>
            <p:nvSpPr>
              <p:cNvPr id="59" name="Parallelogram 19"/>
              <p:cNvSpPr/>
              <p:nvPr/>
            </p:nvSpPr>
            <p:spPr>
              <a:xfrm>
                <a:off x="7207867" y="3476743"/>
                <a:ext cx="360040" cy="232928"/>
              </a:xfrm>
              <a:prstGeom prst="parallelogram">
                <a:avLst>
                  <a:gd name="adj" fmla="val 90428"/>
                </a:avLst>
              </a:prstGeom>
              <a:grpFill/>
              <a:ln w="12700" cap="rnd">
                <a:solidFill>
                  <a:schemeClr val="tx2"/>
                </a:solidFill>
                <a:round/>
              </a:ln>
            </p:spPr>
            <p:style>
              <a:lnRef idx="1">
                <a:schemeClr val="accent1"/>
              </a:lnRef>
              <a:fillRef idx="0">
                <a:schemeClr val="accent1"/>
              </a:fillRef>
              <a:effectRef idx="0">
                <a:schemeClr val="accent1"/>
              </a:effectRef>
              <a:fontRef idx="minor">
                <a:schemeClr val="tx1"/>
              </a:fontRef>
            </p:style>
            <p:txBody>
              <a:bodyPr anchor="ctr"/>
              <a:lstStyle/>
              <a:p>
                <a:pPr algn="ctr"/>
                <a:endParaRPr/>
              </a:p>
            </p:txBody>
          </p:sp>
          <p:sp>
            <p:nvSpPr>
              <p:cNvPr id="60" name="Parallelogram 20"/>
              <p:cNvSpPr/>
              <p:nvPr/>
            </p:nvSpPr>
            <p:spPr>
              <a:xfrm>
                <a:off x="7359473" y="3476743"/>
                <a:ext cx="360040" cy="232928"/>
              </a:xfrm>
              <a:prstGeom prst="parallelogram">
                <a:avLst>
                  <a:gd name="adj" fmla="val 90428"/>
                </a:avLst>
              </a:prstGeom>
              <a:grpFill/>
              <a:ln w="12700" cap="rnd">
                <a:solidFill>
                  <a:schemeClr val="tx2"/>
                </a:solidFill>
                <a:round/>
              </a:ln>
            </p:spPr>
            <p:style>
              <a:lnRef idx="1">
                <a:schemeClr val="accent1"/>
              </a:lnRef>
              <a:fillRef idx="0">
                <a:schemeClr val="accent1"/>
              </a:fillRef>
              <a:effectRef idx="0">
                <a:schemeClr val="accent1"/>
              </a:effectRef>
              <a:fontRef idx="minor">
                <a:schemeClr val="tx1"/>
              </a:fontRef>
            </p:style>
            <p:txBody>
              <a:bodyPr anchor="ctr"/>
              <a:lstStyle/>
              <a:p>
                <a:pPr algn="ctr"/>
                <a:endParaRPr/>
              </a:p>
            </p:txBody>
          </p:sp>
        </p:grpSp>
        <p:grpSp>
          <p:nvGrpSpPr>
            <p:cNvPr id="52" name="Group 12"/>
            <p:cNvGrpSpPr/>
            <p:nvPr/>
          </p:nvGrpSpPr>
          <p:grpSpPr>
            <a:xfrm flipV="1">
              <a:off x="5831398" y="3836336"/>
              <a:ext cx="687681" cy="190010"/>
              <a:chOff x="6904653" y="3476743"/>
              <a:chExt cx="814860" cy="232928"/>
            </a:xfrm>
            <a:grpFill/>
          </p:grpSpPr>
          <p:sp>
            <p:nvSpPr>
              <p:cNvPr id="53" name="Parallelogram 13"/>
              <p:cNvSpPr/>
              <p:nvPr/>
            </p:nvSpPr>
            <p:spPr>
              <a:xfrm>
                <a:off x="6904653" y="3476743"/>
                <a:ext cx="360040" cy="232928"/>
              </a:xfrm>
              <a:prstGeom prst="parallelogram">
                <a:avLst>
                  <a:gd name="adj" fmla="val 90428"/>
                </a:avLst>
              </a:prstGeom>
              <a:grpFill/>
              <a:ln w="12700" cap="rnd">
                <a:solidFill>
                  <a:schemeClr val="tx2"/>
                </a:solidFill>
                <a:round/>
              </a:ln>
            </p:spPr>
            <p:style>
              <a:lnRef idx="1">
                <a:schemeClr val="accent1"/>
              </a:lnRef>
              <a:fillRef idx="0">
                <a:schemeClr val="accent1"/>
              </a:fillRef>
              <a:effectRef idx="0">
                <a:schemeClr val="accent1"/>
              </a:effectRef>
              <a:fontRef idx="minor">
                <a:schemeClr val="tx1"/>
              </a:fontRef>
            </p:style>
            <p:txBody>
              <a:bodyPr anchor="ctr"/>
              <a:lstStyle/>
              <a:p>
                <a:pPr algn="ctr"/>
                <a:endParaRPr/>
              </a:p>
            </p:txBody>
          </p:sp>
          <p:sp>
            <p:nvSpPr>
              <p:cNvPr id="54" name="Parallelogram 14"/>
              <p:cNvSpPr/>
              <p:nvPr/>
            </p:nvSpPr>
            <p:spPr>
              <a:xfrm>
                <a:off x="7056260" y="3476743"/>
                <a:ext cx="360040" cy="232928"/>
              </a:xfrm>
              <a:prstGeom prst="parallelogram">
                <a:avLst>
                  <a:gd name="adj" fmla="val 90428"/>
                </a:avLst>
              </a:prstGeom>
              <a:grpFill/>
              <a:ln w="12700" cap="rnd">
                <a:solidFill>
                  <a:schemeClr val="tx2"/>
                </a:solidFill>
                <a:round/>
              </a:ln>
            </p:spPr>
            <p:style>
              <a:lnRef idx="1">
                <a:schemeClr val="accent1"/>
              </a:lnRef>
              <a:fillRef idx="0">
                <a:schemeClr val="accent1"/>
              </a:fillRef>
              <a:effectRef idx="0">
                <a:schemeClr val="accent1"/>
              </a:effectRef>
              <a:fontRef idx="minor">
                <a:schemeClr val="tx1"/>
              </a:fontRef>
            </p:style>
            <p:txBody>
              <a:bodyPr anchor="ctr"/>
              <a:lstStyle/>
              <a:p>
                <a:pPr algn="ctr"/>
                <a:endParaRPr/>
              </a:p>
            </p:txBody>
          </p:sp>
          <p:sp>
            <p:nvSpPr>
              <p:cNvPr id="55" name="Parallelogram 15"/>
              <p:cNvSpPr/>
              <p:nvPr/>
            </p:nvSpPr>
            <p:spPr>
              <a:xfrm>
                <a:off x="7207867" y="3476743"/>
                <a:ext cx="360040" cy="232928"/>
              </a:xfrm>
              <a:prstGeom prst="parallelogram">
                <a:avLst>
                  <a:gd name="adj" fmla="val 90428"/>
                </a:avLst>
              </a:prstGeom>
              <a:grpFill/>
              <a:ln w="12700" cap="rnd">
                <a:solidFill>
                  <a:schemeClr val="tx2"/>
                </a:solidFill>
                <a:round/>
              </a:ln>
            </p:spPr>
            <p:style>
              <a:lnRef idx="1">
                <a:schemeClr val="accent1"/>
              </a:lnRef>
              <a:fillRef idx="0">
                <a:schemeClr val="accent1"/>
              </a:fillRef>
              <a:effectRef idx="0">
                <a:schemeClr val="accent1"/>
              </a:effectRef>
              <a:fontRef idx="minor">
                <a:schemeClr val="tx1"/>
              </a:fontRef>
            </p:style>
            <p:txBody>
              <a:bodyPr anchor="ctr"/>
              <a:lstStyle/>
              <a:p>
                <a:pPr algn="ctr"/>
                <a:endParaRPr/>
              </a:p>
            </p:txBody>
          </p:sp>
          <p:sp>
            <p:nvSpPr>
              <p:cNvPr id="56" name="Parallelogram 16"/>
              <p:cNvSpPr/>
              <p:nvPr/>
            </p:nvSpPr>
            <p:spPr>
              <a:xfrm>
                <a:off x="7359473" y="3476743"/>
                <a:ext cx="360040" cy="232928"/>
              </a:xfrm>
              <a:prstGeom prst="parallelogram">
                <a:avLst>
                  <a:gd name="adj" fmla="val 90428"/>
                </a:avLst>
              </a:prstGeom>
              <a:grpFill/>
              <a:ln w="12700" cap="rnd">
                <a:solidFill>
                  <a:schemeClr val="tx2"/>
                </a:solidFill>
                <a:round/>
              </a:ln>
            </p:spPr>
            <p:style>
              <a:lnRef idx="1">
                <a:schemeClr val="accent1"/>
              </a:lnRef>
              <a:fillRef idx="0">
                <a:schemeClr val="accent1"/>
              </a:fillRef>
              <a:effectRef idx="0">
                <a:schemeClr val="accent1"/>
              </a:effectRef>
              <a:fontRef idx="minor">
                <a:schemeClr val="tx1"/>
              </a:fontRef>
            </p:style>
            <p:txBody>
              <a:bodyPr anchor="ctr"/>
              <a:lstStyle/>
              <a:p>
                <a:pPr algn="ctr"/>
                <a:endParaRPr/>
              </a:p>
            </p:txBody>
          </p:sp>
        </p:grpSp>
      </p:grpSp>
      <p:grpSp>
        <p:nvGrpSpPr>
          <p:cNvPr id="13" name="千图PPT彼岸天：ID 8661124库_组合 23"/>
          <p:cNvGrpSpPr/>
          <p:nvPr>
            <p:custDataLst>
              <p:tags r:id="rId3"/>
            </p:custDataLst>
          </p:nvPr>
        </p:nvGrpSpPr>
        <p:grpSpPr>
          <a:xfrm>
            <a:off x="5216957" y="2187371"/>
            <a:ext cx="2459294" cy="578190"/>
            <a:chOff x="5082982" y="2727431"/>
            <a:chExt cx="2459294" cy="578190"/>
          </a:xfrm>
          <a:solidFill>
            <a:schemeClr val="bg1">
              <a:lumMod val="75000"/>
            </a:schemeClr>
          </a:solidFill>
        </p:grpSpPr>
        <p:sp>
          <p:nvSpPr>
            <p:cNvPr id="37" name="Freeform: Shape 24"/>
            <p:cNvSpPr/>
            <p:nvPr/>
          </p:nvSpPr>
          <p:spPr>
            <a:xfrm>
              <a:off x="5082982" y="2727431"/>
              <a:ext cx="2273518" cy="578190"/>
            </a:xfrm>
            <a:custGeom>
              <a:avLst/>
              <a:gdLst/>
              <a:ahLst/>
              <a:cxnLst/>
              <a:rect l="l" t="t" r="r" b="b"/>
              <a:pathLst>
                <a:path w="2693980" h="578190">
                  <a:moveTo>
                    <a:pt x="635968" y="0"/>
                  </a:moveTo>
                  <a:lnTo>
                    <a:pt x="552495" y="221306"/>
                  </a:lnTo>
                  <a:lnTo>
                    <a:pt x="2693980" y="221306"/>
                  </a:lnTo>
                  <a:lnTo>
                    <a:pt x="2693980" y="356884"/>
                  </a:lnTo>
                  <a:lnTo>
                    <a:pt x="552497" y="356884"/>
                  </a:lnTo>
                  <a:lnTo>
                    <a:pt x="635970" y="578190"/>
                  </a:lnTo>
                  <a:lnTo>
                    <a:pt x="2" y="289095"/>
                  </a:lnTo>
                  <a:lnTo>
                    <a:pt x="0" y="289095"/>
                  </a:lnTo>
                  <a:close/>
                </a:path>
              </a:pathLst>
            </a:custGeom>
            <a:grpFill/>
            <a:ln w="19050" cap="rnd">
              <a:solidFill>
                <a:schemeClr val="tx2"/>
              </a:solidFill>
              <a:round/>
            </a:ln>
          </p:spPr>
          <p:style>
            <a:lnRef idx="1">
              <a:schemeClr val="accent1"/>
            </a:lnRef>
            <a:fillRef idx="0">
              <a:schemeClr val="accent1"/>
            </a:fillRef>
            <a:effectRef idx="0">
              <a:schemeClr val="accent1"/>
            </a:effectRef>
            <a:fontRef idx="minor">
              <a:schemeClr val="tx1"/>
            </a:fontRef>
          </p:style>
          <p:txBody>
            <a:bodyPr anchor="ctr"/>
            <a:lstStyle/>
            <a:p>
              <a:pPr algn="ctr"/>
              <a:endParaRPr/>
            </a:p>
          </p:txBody>
        </p:sp>
        <p:sp>
          <p:nvSpPr>
            <p:cNvPr id="38" name="Oval 25"/>
            <p:cNvSpPr/>
            <p:nvPr/>
          </p:nvSpPr>
          <p:spPr>
            <a:xfrm>
              <a:off x="7298540" y="2948738"/>
              <a:ext cx="115918" cy="135579"/>
            </a:xfrm>
            <a:prstGeom prst="ellipse">
              <a:avLst/>
            </a:prstGeom>
            <a:grpFill/>
            <a:ln w="19050" cap="rnd">
              <a:solidFill>
                <a:schemeClr val="tx2"/>
              </a:solidFill>
              <a:round/>
            </a:ln>
          </p:spPr>
          <p:style>
            <a:lnRef idx="1">
              <a:schemeClr val="accent1"/>
            </a:lnRef>
            <a:fillRef idx="0">
              <a:schemeClr val="accent1"/>
            </a:fillRef>
            <a:effectRef idx="0">
              <a:schemeClr val="accent1"/>
            </a:effectRef>
            <a:fontRef idx="minor">
              <a:schemeClr val="tx1"/>
            </a:fontRef>
          </p:style>
          <p:txBody>
            <a:bodyPr anchor="ctr"/>
            <a:lstStyle/>
            <a:p>
              <a:pPr algn="ctr"/>
              <a:endParaRPr/>
            </a:p>
          </p:txBody>
        </p:sp>
        <p:grpSp>
          <p:nvGrpSpPr>
            <p:cNvPr id="39" name="Group 26"/>
            <p:cNvGrpSpPr/>
            <p:nvPr/>
          </p:nvGrpSpPr>
          <p:grpSpPr>
            <a:xfrm>
              <a:off x="6854595" y="2758725"/>
              <a:ext cx="687681" cy="190010"/>
              <a:chOff x="6904653" y="3476743"/>
              <a:chExt cx="814860" cy="232928"/>
            </a:xfrm>
            <a:grpFill/>
          </p:grpSpPr>
          <p:sp>
            <p:nvSpPr>
              <p:cNvPr id="45" name="Parallelogram 32"/>
              <p:cNvSpPr/>
              <p:nvPr/>
            </p:nvSpPr>
            <p:spPr>
              <a:xfrm>
                <a:off x="6904653" y="3476743"/>
                <a:ext cx="360040" cy="232928"/>
              </a:xfrm>
              <a:prstGeom prst="parallelogram">
                <a:avLst>
                  <a:gd name="adj" fmla="val 90428"/>
                </a:avLst>
              </a:prstGeom>
              <a:grpFill/>
              <a:ln w="19050" cap="rnd">
                <a:solidFill>
                  <a:schemeClr val="tx2"/>
                </a:solidFill>
                <a:round/>
              </a:ln>
            </p:spPr>
            <p:style>
              <a:lnRef idx="1">
                <a:schemeClr val="accent1"/>
              </a:lnRef>
              <a:fillRef idx="0">
                <a:schemeClr val="accent1"/>
              </a:fillRef>
              <a:effectRef idx="0">
                <a:schemeClr val="accent1"/>
              </a:effectRef>
              <a:fontRef idx="minor">
                <a:schemeClr val="tx1"/>
              </a:fontRef>
            </p:style>
            <p:txBody>
              <a:bodyPr anchor="ctr"/>
              <a:lstStyle/>
              <a:p>
                <a:pPr algn="ctr"/>
                <a:endParaRPr/>
              </a:p>
            </p:txBody>
          </p:sp>
          <p:sp>
            <p:nvSpPr>
              <p:cNvPr id="46" name="Parallelogram 33"/>
              <p:cNvSpPr/>
              <p:nvPr/>
            </p:nvSpPr>
            <p:spPr>
              <a:xfrm>
                <a:off x="7056260" y="3476743"/>
                <a:ext cx="360040" cy="232928"/>
              </a:xfrm>
              <a:prstGeom prst="parallelogram">
                <a:avLst>
                  <a:gd name="adj" fmla="val 90428"/>
                </a:avLst>
              </a:prstGeom>
              <a:grpFill/>
              <a:ln w="19050" cap="rnd">
                <a:solidFill>
                  <a:schemeClr val="tx2"/>
                </a:solidFill>
                <a:round/>
              </a:ln>
            </p:spPr>
            <p:style>
              <a:lnRef idx="1">
                <a:schemeClr val="accent1"/>
              </a:lnRef>
              <a:fillRef idx="0">
                <a:schemeClr val="accent1"/>
              </a:fillRef>
              <a:effectRef idx="0">
                <a:schemeClr val="accent1"/>
              </a:effectRef>
              <a:fontRef idx="minor">
                <a:schemeClr val="tx1"/>
              </a:fontRef>
            </p:style>
            <p:txBody>
              <a:bodyPr anchor="ctr"/>
              <a:lstStyle/>
              <a:p>
                <a:pPr algn="ctr"/>
                <a:endParaRPr/>
              </a:p>
            </p:txBody>
          </p:sp>
          <p:sp>
            <p:nvSpPr>
              <p:cNvPr id="47" name="Parallelogram 34"/>
              <p:cNvSpPr/>
              <p:nvPr/>
            </p:nvSpPr>
            <p:spPr>
              <a:xfrm>
                <a:off x="7207867" y="3476743"/>
                <a:ext cx="360040" cy="232928"/>
              </a:xfrm>
              <a:prstGeom prst="parallelogram">
                <a:avLst>
                  <a:gd name="adj" fmla="val 90428"/>
                </a:avLst>
              </a:prstGeom>
              <a:grpFill/>
              <a:ln w="19050" cap="rnd">
                <a:solidFill>
                  <a:schemeClr val="tx2"/>
                </a:solidFill>
                <a:round/>
              </a:ln>
            </p:spPr>
            <p:style>
              <a:lnRef idx="1">
                <a:schemeClr val="accent1"/>
              </a:lnRef>
              <a:fillRef idx="0">
                <a:schemeClr val="accent1"/>
              </a:fillRef>
              <a:effectRef idx="0">
                <a:schemeClr val="accent1"/>
              </a:effectRef>
              <a:fontRef idx="minor">
                <a:schemeClr val="tx1"/>
              </a:fontRef>
            </p:style>
            <p:txBody>
              <a:bodyPr anchor="ctr"/>
              <a:lstStyle/>
              <a:p>
                <a:pPr algn="ctr"/>
                <a:endParaRPr/>
              </a:p>
            </p:txBody>
          </p:sp>
          <p:sp>
            <p:nvSpPr>
              <p:cNvPr id="48" name="Parallelogram 35"/>
              <p:cNvSpPr/>
              <p:nvPr/>
            </p:nvSpPr>
            <p:spPr>
              <a:xfrm>
                <a:off x="7359473" y="3476743"/>
                <a:ext cx="360040" cy="232928"/>
              </a:xfrm>
              <a:prstGeom prst="parallelogram">
                <a:avLst>
                  <a:gd name="adj" fmla="val 90428"/>
                </a:avLst>
              </a:prstGeom>
              <a:grpFill/>
              <a:ln w="19050" cap="rnd">
                <a:solidFill>
                  <a:schemeClr val="tx2"/>
                </a:solidFill>
                <a:round/>
              </a:ln>
            </p:spPr>
            <p:style>
              <a:lnRef idx="1">
                <a:schemeClr val="accent1"/>
              </a:lnRef>
              <a:fillRef idx="0">
                <a:schemeClr val="accent1"/>
              </a:fillRef>
              <a:effectRef idx="0">
                <a:schemeClr val="accent1"/>
              </a:effectRef>
              <a:fontRef idx="minor">
                <a:schemeClr val="tx1"/>
              </a:fontRef>
            </p:style>
            <p:txBody>
              <a:bodyPr anchor="ctr"/>
              <a:lstStyle/>
              <a:p>
                <a:pPr algn="ctr"/>
                <a:endParaRPr/>
              </a:p>
            </p:txBody>
          </p:sp>
        </p:grpSp>
        <p:grpSp>
          <p:nvGrpSpPr>
            <p:cNvPr id="40" name="Group 27"/>
            <p:cNvGrpSpPr/>
            <p:nvPr/>
          </p:nvGrpSpPr>
          <p:grpSpPr>
            <a:xfrm flipV="1">
              <a:off x="6854595" y="3084309"/>
              <a:ext cx="687681" cy="190010"/>
              <a:chOff x="6904653" y="3476743"/>
              <a:chExt cx="814860" cy="232928"/>
            </a:xfrm>
            <a:grpFill/>
          </p:grpSpPr>
          <p:sp>
            <p:nvSpPr>
              <p:cNvPr id="41" name="Parallelogram 28"/>
              <p:cNvSpPr/>
              <p:nvPr/>
            </p:nvSpPr>
            <p:spPr>
              <a:xfrm>
                <a:off x="6904653" y="3476743"/>
                <a:ext cx="360040" cy="232928"/>
              </a:xfrm>
              <a:prstGeom prst="parallelogram">
                <a:avLst>
                  <a:gd name="adj" fmla="val 90428"/>
                </a:avLst>
              </a:prstGeom>
              <a:grpFill/>
              <a:ln w="19050" cap="rnd">
                <a:solidFill>
                  <a:schemeClr val="tx2"/>
                </a:solidFill>
                <a:round/>
              </a:ln>
            </p:spPr>
            <p:style>
              <a:lnRef idx="1">
                <a:schemeClr val="accent1"/>
              </a:lnRef>
              <a:fillRef idx="0">
                <a:schemeClr val="accent1"/>
              </a:fillRef>
              <a:effectRef idx="0">
                <a:schemeClr val="accent1"/>
              </a:effectRef>
              <a:fontRef idx="minor">
                <a:schemeClr val="tx1"/>
              </a:fontRef>
            </p:style>
            <p:txBody>
              <a:bodyPr anchor="ctr"/>
              <a:lstStyle/>
              <a:p>
                <a:pPr algn="ctr"/>
                <a:endParaRPr/>
              </a:p>
            </p:txBody>
          </p:sp>
          <p:sp>
            <p:nvSpPr>
              <p:cNvPr id="42" name="Parallelogram 29"/>
              <p:cNvSpPr/>
              <p:nvPr/>
            </p:nvSpPr>
            <p:spPr>
              <a:xfrm>
                <a:off x="7056260" y="3476743"/>
                <a:ext cx="360040" cy="232928"/>
              </a:xfrm>
              <a:prstGeom prst="parallelogram">
                <a:avLst>
                  <a:gd name="adj" fmla="val 90428"/>
                </a:avLst>
              </a:prstGeom>
              <a:grpFill/>
              <a:ln w="19050" cap="rnd">
                <a:solidFill>
                  <a:schemeClr val="tx2"/>
                </a:solidFill>
                <a:round/>
              </a:ln>
            </p:spPr>
            <p:style>
              <a:lnRef idx="1">
                <a:schemeClr val="accent1"/>
              </a:lnRef>
              <a:fillRef idx="0">
                <a:schemeClr val="accent1"/>
              </a:fillRef>
              <a:effectRef idx="0">
                <a:schemeClr val="accent1"/>
              </a:effectRef>
              <a:fontRef idx="minor">
                <a:schemeClr val="tx1"/>
              </a:fontRef>
            </p:style>
            <p:txBody>
              <a:bodyPr anchor="ctr"/>
              <a:lstStyle/>
              <a:p>
                <a:pPr algn="ctr"/>
                <a:endParaRPr/>
              </a:p>
            </p:txBody>
          </p:sp>
          <p:sp>
            <p:nvSpPr>
              <p:cNvPr id="43" name="Parallelogram 30"/>
              <p:cNvSpPr/>
              <p:nvPr/>
            </p:nvSpPr>
            <p:spPr>
              <a:xfrm>
                <a:off x="7207867" y="3476743"/>
                <a:ext cx="360040" cy="232928"/>
              </a:xfrm>
              <a:prstGeom prst="parallelogram">
                <a:avLst>
                  <a:gd name="adj" fmla="val 90428"/>
                </a:avLst>
              </a:prstGeom>
              <a:grpFill/>
              <a:ln w="19050" cap="rnd">
                <a:solidFill>
                  <a:schemeClr val="tx2"/>
                </a:solidFill>
                <a:round/>
              </a:ln>
            </p:spPr>
            <p:style>
              <a:lnRef idx="1">
                <a:schemeClr val="accent1"/>
              </a:lnRef>
              <a:fillRef idx="0">
                <a:schemeClr val="accent1"/>
              </a:fillRef>
              <a:effectRef idx="0">
                <a:schemeClr val="accent1"/>
              </a:effectRef>
              <a:fontRef idx="minor">
                <a:schemeClr val="tx1"/>
              </a:fontRef>
            </p:style>
            <p:txBody>
              <a:bodyPr anchor="ctr"/>
              <a:lstStyle/>
              <a:p>
                <a:pPr algn="ctr"/>
                <a:endParaRPr/>
              </a:p>
            </p:txBody>
          </p:sp>
          <p:sp>
            <p:nvSpPr>
              <p:cNvPr id="44" name="Parallelogram 31"/>
              <p:cNvSpPr/>
              <p:nvPr/>
            </p:nvSpPr>
            <p:spPr>
              <a:xfrm>
                <a:off x="7359473" y="3476743"/>
                <a:ext cx="360040" cy="232928"/>
              </a:xfrm>
              <a:prstGeom prst="parallelogram">
                <a:avLst>
                  <a:gd name="adj" fmla="val 90428"/>
                </a:avLst>
              </a:prstGeom>
              <a:grpFill/>
              <a:ln w="19050" cap="rnd">
                <a:solidFill>
                  <a:schemeClr val="tx2"/>
                </a:solidFill>
                <a:round/>
              </a:ln>
            </p:spPr>
            <p:style>
              <a:lnRef idx="1">
                <a:schemeClr val="accent1"/>
              </a:lnRef>
              <a:fillRef idx="0">
                <a:schemeClr val="accent1"/>
              </a:fillRef>
              <a:effectRef idx="0">
                <a:schemeClr val="accent1"/>
              </a:effectRef>
              <a:fontRef idx="minor">
                <a:schemeClr val="tx1"/>
              </a:fontRef>
            </p:style>
            <p:txBody>
              <a:bodyPr anchor="ctr"/>
              <a:lstStyle/>
              <a:p>
                <a:pPr algn="ctr"/>
                <a:endParaRPr/>
              </a:p>
            </p:txBody>
          </p:sp>
        </p:grpSp>
      </p:grpSp>
      <p:grpSp>
        <p:nvGrpSpPr>
          <p:cNvPr id="61" name="千图PPT彼岸天：ID 8661124库_组合 60"/>
          <p:cNvGrpSpPr/>
          <p:nvPr>
            <p:custDataLst>
              <p:tags r:id="rId4"/>
            </p:custDataLst>
          </p:nvPr>
        </p:nvGrpSpPr>
        <p:grpSpPr>
          <a:xfrm>
            <a:off x="4025079" y="2963140"/>
            <a:ext cx="7280458" cy="923049"/>
            <a:chOff x="4025079" y="2963140"/>
            <a:chExt cx="7280458" cy="923049"/>
          </a:xfrm>
        </p:grpSpPr>
        <p:grpSp>
          <p:nvGrpSpPr>
            <p:cNvPr id="16" name="Group 46"/>
            <p:cNvGrpSpPr/>
            <p:nvPr/>
          </p:nvGrpSpPr>
          <p:grpSpPr>
            <a:xfrm>
              <a:off x="4025079" y="3182360"/>
              <a:ext cx="4498469" cy="703829"/>
              <a:chOff x="3613656" y="4149080"/>
              <a:chExt cx="4498469" cy="277169"/>
            </a:xfrm>
          </p:grpSpPr>
          <p:cxnSp>
            <p:nvCxnSpPr>
              <p:cNvPr id="29" name="Straight Arrow Connector 47"/>
              <p:cNvCxnSpPr/>
              <p:nvPr/>
            </p:nvCxnSpPr>
            <p:spPr>
              <a:xfrm flipV="1">
                <a:off x="6729071" y="4149080"/>
                <a:ext cx="1383054" cy="277169"/>
              </a:xfrm>
              <a:prstGeom prst="straightConnector1">
                <a:avLst/>
              </a:prstGeom>
              <a:ln>
                <a:solidFill>
                  <a:schemeClr val="tx1"/>
                </a:solidFill>
                <a:tailEnd type="oval"/>
              </a:ln>
            </p:spPr>
            <p:style>
              <a:lnRef idx="1">
                <a:schemeClr val="accent1"/>
              </a:lnRef>
              <a:fillRef idx="0">
                <a:schemeClr val="accent1"/>
              </a:fillRef>
              <a:effectRef idx="0">
                <a:schemeClr val="accent1"/>
              </a:effectRef>
              <a:fontRef idx="minor">
                <a:schemeClr val="tx1"/>
              </a:fontRef>
            </p:style>
          </p:cxnSp>
          <p:cxnSp>
            <p:nvCxnSpPr>
              <p:cNvPr id="30" name="Straight Connector 48"/>
              <p:cNvCxnSpPr/>
              <p:nvPr/>
            </p:nvCxnSpPr>
            <p:spPr>
              <a:xfrm>
                <a:off x="3613656" y="4426249"/>
                <a:ext cx="3115415"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18" name="Group 59"/>
            <p:cNvGrpSpPr/>
            <p:nvPr/>
          </p:nvGrpSpPr>
          <p:grpSpPr>
            <a:xfrm>
              <a:off x="8523548" y="2963140"/>
              <a:ext cx="2781989" cy="789896"/>
              <a:chOff x="8436262" y="1808820"/>
              <a:chExt cx="2781989" cy="789896"/>
            </a:xfrm>
          </p:grpSpPr>
          <p:sp>
            <p:nvSpPr>
              <p:cNvPr id="25" name="TextBox 60"/>
              <p:cNvSpPr txBox="1"/>
              <p:nvPr/>
            </p:nvSpPr>
            <p:spPr bwMode="auto">
              <a:xfrm>
                <a:off x="8436262" y="1808820"/>
                <a:ext cx="2189954" cy="328231"/>
              </a:xfrm>
              <a:prstGeom prst="rect">
                <a:avLst/>
              </a:prstGeom>
              <a:noFill/>
              <a:ln w="9525">
                <a:noFill/>
                <a:miter lim="800000"/>
              </a:ln>
            </p:spPr>
            <p:txBody>
              <a:bodyPr wrap="none" lIns="540000" tIns="0" rIns="0" bIns="0" anchor="t" anchorCtr="0">
                <a:normAutofit/>
                <a:scene3d>
                  <a:camera prst="orthographicFront"/>
                  <a:lightRig rig="threePt" dir="t"/>
                </a:scene3d>
                <a:sp3d>
                  <a:bevelT w="0" h="0"/>
                </a:sp3d>
              </a:bodyPr>
              <a:lstStyle/>
              <a:p>
                <a:pPr marL="0" lvl="1"/>
                <a:r>
                  <a:rPr lang="zh-CN" altLang="en-US" sz="2135" b="1" dirty="0">
                    <a:solidFill>
                      <a:schemeClr val="accent3">
                        <a:lumMod val="100000"/>
                      </a:schemeClr>
                    </a:solidFill>
                  </a:rPr>
                  <a:t>输入标题文本</a:t>
                </a:r>
              </a:p>
            </p:txBody>
          </p:sp>
          <p:sp>
            <p:nvSpPr>
              <p:cNvPr id="26" name="TextBox 61"/>
              <p:cNvSpPr txBox="1"/>
              <p:nvPr/>
            </p:nvSpPr>
            <p:spPr bwMode="auto">
              <a:xfrm>
                <a:off x="8436262" y="2137051"/>
                <a:ext cx="2781989" cy="461665"/>
              </a:xfrm>
              <a:prstGeom prst="rect">
                <a:avLst/>
              </a:prstGeom>
              <a:noFill/>
              <a:ln w="9525">
                <a:noFill/>
                <a:miter lim="800000"/>
              </a:ln>
            </p:spPr>
            <p:txBody>
              <a:bodyPr wrap="square" lIns="540000" tIns="0" rIns="0" bIns="0" anchor="t" anchorCtr="0">
                <a:normAutofit/>
                <a:scene3d>
                  <a:camera prst="orthographicFront"/>
                  <a:lightRig rig="threePt" dir="t"/>
                </a:scene3d>
                <a:sp3d>
                  <a:bevelT w="0" h="0"/>
                </a:sp3d>
              </a:bodyPr>
              <a:lstStyle/>
              <a:p>
                <a:pPr algn="l">
                  <a:lnSpc>
                    <a:spcPct val="120000"/>
                  </a:lnSpc>
                  <a:defRPr/>
                </a:pPr>
                <a:r>
                  <a:rPr lang="zh-CN" altLang="en-US" sz="1000" dirty="0" smtClean="0">
                    <a:solidFill>
                      <a:schemeClr val="tx1"/>
                    </a:solidFill>
                  </a:rPr>
                  <a:t>点击此处更换文本点击此处更换文本点击此处更换文本点击此处更换文本</a:t>
                </a:r>
                <a:endParaRPr sz="1000" dirty="0">
                  <a:solidFill>
                    <a:schemeClr val="tx1"/>
                  </a:solidFill>
                </a:endParaRPr>
              </a:p>
            </p:txBody>
          </p:sp>
        </p:grpSp>
      </p:grpSp>
      <p:grpSp>
        <p:nvGrpSpPr>
          <p:cNvPr id="63" name="千图PPT彼岸天：ID 8661124库_组合 62"/>
          <p:cNvGrpSpPr/>
          <p:nvPr>
            <p:custDataLst>
              <p:tags r:id="rId5"/>
            </p:custDataLst>
          </p:nvPr>
        </p:nvGrpSpPr>
        <p:grpSpPr>
          <a:xfrm>
            <a:off x="4025079" y="4838688"/>
            <a:ext cx="7280458" cy="1180408"/>
            <a:chOff x="4025079" y="4838688"/>
            <a:chExt cx="7280458" cy="1180408"/>
          </a:xfrm>
        </p:grpSpPr>
        <p:grpSp>
          <p:nvGrpSpPr>
            <p:cNvPr id="17" name="Group 49"/>
            <p:cNvGrpSpPr/>
            <p:nvPr/>
          </p:nvGrpSpPr>
          <p:grpSpPr>
            <a:xfrm flipV="1">
              <a:off x="4025079" y="4838688"/>
              <a:ext cx="4498469" cy="530621"/>
              <a:chOff x="3613656" y="4149080"/>
              <a:chExt cx="4498469" cy="277169"/>
            </a:xfrm>
          </p:grpSpPr>
          <p:cxnSp>
            <p:nvCxnSpPr>
              <p:cNvPr id="27" name="Straight Arrow Connector 50"/>
              <p:cNvCxnSpPr/>
              <p:nvPr/>
            </p:nvCxnSpPr>
            <p:spPr>
              <a:xfrm flipV="1">
                <a:off x="6729071" y="4149080"/>
                <a:ext cx="1383054" cy="277169"/>
              </a:xfrm>
              <a:prstGeom prst="straightConnector1">
                <a:avLst/>
              </a:prstGeom>
              <a:ln>
                <a:solidFill>
                  <a:schemeClr val="tx1"/>
                </a:solidFill>
                <a:tailEnd type="oval"/>
              </a:ln>
            </p:spPr>
            <p:style>
              <a:lnRef idx="1">
                <a:schemeClr val="accent1"/>
              </a:lnRef>
              <a:fillRef idx="0">
                <a:schemeClr val="accent1"/>
              </a:fillRef>
              <a:effectRef idx="0">
                <a:schemeClr val="accent1"/>
              </a:effectRef>
              <a:fontRef idx="minor">
                <a:schemeClr val="tx1"/>
              </a:fontRef>
            </p:style>
          </p:cxnSp>
          <p:cxnSp>
            <p:nvCxnSpPr>
              <p:cNvPr id="28" name="Straight Connector 51"/>
              <p:cNvCxnSpPr/>
              <p:nvPr/>
            </p:nvCxnSpPr>
            <p:spPr>
              <a:xfrm>
                <a:off x="3613656" y="4426249"/>
                <a:ext cx="3115415"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19" name="Group 62"/>
            <p:cNvGrpSpPr/>
            <p:nvPr/>
          </p:nvGrpSpPr>
          <p:grpSpPr>
            <a:xfrm>
              <a:off x="8523548" y="5229200"/>
              <a:ext cx="2781989" cy="789896"/>
              <a:chOff x="8436262" y="1808820"/>
              <a:chExt cx="2781989" cy="789896"/>
            </a:xfrm>
          </p:grpSpPr>
          <p:sp>
            <p:nvSpPr>
              <p:cNvPr id="23" name="TextBox 63"/>
              <p:cNvSpPr txBox="1"/>
              <p:nvPr/>
            </p:nvSpPr>
            <p:spPr bwMode="auto">
              <a:xfrm>
                <a:off x="8436262" y="1808820"/>
                <a:ext cx="2189954" cy="328231"/>
              </a:xfrm>
              <a:prstGeom prst="rect">
                <a:avLst/>
              </a:prstGeom>
              <a:noFill/>
              <a:ln w="9525">
                <a:noFill/>
                <a:miter lim="800000"/>
              </a:ln>
            </p:spPr>
            <p:txBody>
              <a:bodyPr wrap="none" lIns="540000" tIns="0" rIns="0" bIns="0" anchor="t" anchorCtr="0">
                <a:normAutofit/>
                <a:scene3d>
                  <a:camera prst="orthographicFront"/>
                  <a:lightRig rig="threePt" dir="t"/>
                </a:scene3d>
                <a:sp3d>
                  <a:bevelT w="0" h="0"/>
                </a:sp3d>
              </a:bodyPr>
              <a:lstStyle/>
              <a:p>
                <a:pPr marL="0" lvl="1"/>
                <a:r>
                  <a:rPr lang="zh-CN" altLang="en-US" sz="2135" b="1" dirty="0">
                    <a:solidFill>
                      <a:schemeClr val="accent1">
                        <a:lumMod val="100000"/>
                      </a:schemeClr>
                    </a:solidFill>
                  </a:rPr>
                  <a:t>输入标题文本</a:t>
                </a:r>
              </a:p>
            </p:txBody>
          </p:sp>
          <p:sp>
            <p:nvSpPr>
              <p:cNvPr id="24" name="TextBox 64"/>
              <p:cNvSpPr txBox="1"/>
              <p:nvPr/>
            </p:nvSpPr>
            <p:spPr bwMode="auto">
              <a:xfrm>
                <a:off x="8436262" y="2137051"/>
                <a:ext cx="2781989" cy="461665"/>
              </a:xfrm>
              <a:prstGeom prst="rect">
                <a:avLst/>
              </a:prstGeom>
              <a:noFill/>
              <a:ln w="9525">
                <a:noFill/>
                <a:miter lim="800000"/>
              </a:ln>
            </p:spPr>
            <p:txBody>
              <a:bodyPr wrap="square" lIns="540000" tIns="0" rIns="0" bIns="0" anchor="t" anchorCtr="0">
                <a:normAutofit/>
                <a:scene3d>
                  <a:camera prst="orthographicFront"/>
                  <a:lightRig rig="threePt" dir="t"/>
                </a:scene3d>
                <a:sp3d>
                  <a:bevelT w="0" h="0"/>
                </a:sp3d>
              </a:bodyPr>
              <a:lstStyle/>
              <a:p>
                <a:pPr algn="l">
                  <a:lnSpc>
                    <a:spcPct val="120000"/>
                  </a:lnSpc>
                  <a:defRPr/>
                </a:pPr>
                <a:r>
                  <a:rPr lang="zh-CN" altLang="en-US" sz="1000" dirty="0" smtClean="0">
                    <a:solidFill>
                      <a:schemeClr val="tx1"/>
                    </a:solidFill>
                  </a:rPr>
                  <a:t>点击此处更换文本点击此处更换文本点击此处更换文本点击此处更换文本</a:t>
                </a:r>
                <a:endParaRPr sz="1000" dirty="0">
                  <a:solidFill>
                    <a:schemeClr val="tx1"/>
                  </a:solidFill>
                </a:endParaRPr>
              </a:p>
            </p:txBody>
          </p:sp>
        </p:grpSp>
      </p:grpSp>
      <p:grpSp>
        <p:nvGrpSpPr>
          <p:cNvPr id="62" name="千图PPT彼岸天：ID 8661124库_组合 61"/>
          <p:cNvGrpSpPr/>
          <p:nvPr>
            <p:custDataLst>
              <p:tags r:id="rId6"/>
            </p:custDataLst>
          </p:nvPr>
        </p:nvGrpSpPr>
        <p:grpSpPr>
          <a:xfrm>
            <a:off x="4025079" y="4096170"/>
            <a:ext cx="7280458" cy="789896"/>
            <a:chOff x="4025079" y="4096170"/>
            <a:chExt cx="7280458" cy="789896"/>
          </a:xfrm>
        </p:grpSpPr>
        <p:cxnSp>
          <p:nvCxnSpPr>
            <p:cNvPr id="14" name="Straight Arrow Connector 36"/>
            <p:cNvCxnSpPr/>
            <p:nvPr/>
          </p:nvCxnSpPr>
          <p:spPr>
            <a:xfrm>
              <a:off x="4025079" y="4362439"/>
              <a:ext cx="4515269" cy="0"/>
            </a:xfrm>
            <a:prstGeom prst="straightConnector1">
              <a:avLst/>
            </a:prstGeom>
            <a:ln>
              <a:solidFill>
                <a:schemeClr val="tx1"/>
              </a:solidFill>
              <a:tailEnd type="oval"/>
            </a:ln>
          </p:spPr>
          <p:style>
            <a:lnRef idx="1">
              <a:schemeClr val="accent1"/>
            </a:lnRef>
            <a:fillRef idx="0">
              <a:schemeClr val="accent1"/>
            </a:fillRef>
            <a:effectRef idx="0">
              <a:schemeClr val="accent1"/>
            </a:effectRef>
            <a:fontRef idx="minor">
              <a:schemeClr val="tx1"/>
            </a:fontRef>
          </p:style>
        </p:cxnSp>
        <p:grpSp>
          <p:nvGrpSpPr>
            <p:cNvPr id="20" name="Group 65"/>
            <p:cNvGrpSpPr/>
            <p:nvPr/>
          </p:nvGrpSpPr>
          <p:grpSpPr>
            <a:xfrm>
              <a:off x="8523548" y="4096170"/>
              <a:ext cx="2781989" cy="789896"/>
              <a:chOff x="8436262" y="1808820"/>
              <a:chExt cx="2781989" cy="789896"/>
            </a:xfrm>
          </p:grpSpPr>
          <p:sp>
            <p:nvSpPr>
              <p:cNvPr id="21" name="TextBox 66"/>
              <p:cNvSpPr txBox="1"/>
              <p:nvPr/>
            </p:nvSpPr>
            <p:spPr bwMode="auto">
              <a:xfrm>
                <a:off x="8436262" y="1808820"/>
                <a:ext cx="2189954" cy="328231"/>
              </a:xfrm>
              <a:prstGeom prst="rect">
                <a:avLst/>
              </a:prstGeom>
              <a:noFill/>
              <a:ln w="9525">
                <a:noFill/>
                <a:miter lim="800000"/>
              </a:ln>
            </p:spPr>
            <p:txBody>
              <a:bodyPr wrap="none" lIns="540000" tIns="0" rIns="0" bIns="0" anchor="t" anchorCtr="0">
                <a:normAutofit/>
                <a:scene3d>
                  <a:camera prst="orthographicFront"/>
                  <a:lightRig rig="threePt" dir="t"/>
                </a:scene3d>
                <a:sp3d>
                  <a:bevelT w="0" h="0"/>
                </a:sp3d>
              </a:bodyPr>
              <a:lstStyle/>
              <a:p>
                <a:pPr marL="0" lvl="1"/>
                <a:r>
                  <a:rPr lang="zh-CN" altLang="en-US" sz="2135" b="1" dirty="0">
                    <a:solidFill>
                      <a:schemeClr val="accent2">
                        <a:lumMod val="100000"/>
                      </a:schemeClr>
                    </a:solidFill>
                  </a:rPr>
                  <a:t>输入标题文本</a:t>
                </a:r>
              </a:p>
            </p:txBody>
          </p:sp>
          <p:sp>
            <p:nvSpPr>
              <p:cNvPr id="22" name="TextBox 67"/>
              <p:cNvSpPr txBox="1"/>
              <p:nvPr/>
            </p:nvSpPr>
            <p:spPr bwMode="auto">
              <a:xfrm>
                <a:off x="8436262" y="2137051"/>
                <a:ext cx="2781989" cy="461665"/>
              </a:xfrm>
              <a:prstGeom prst="rect">
                <a:avLst/>
              </a:prstGeom>
              <a:noFill/>
              <a:ln w="9525">
                <a:noFill/>
                <a:miter lim="800000"/>
              </a:ln>
            </p:spPr>
            <p:txBody>
              <a:bodyPr wrap="square" lIns="540000" tIns="0" rIns="0" bIns="0" anchor="t" anchorCtr="0">
                <a:normAutofit/>
                <a:scene3d>
                  <a:camera prst="orthographicFront"/>
                  <a:lightRig rig="threePt" dir="t"/>
                </a:scene3d>
                <a:sp3d>
                  <a:bevelT w="0" h="0"/>
                </a:sp3d>
              </a:bodyPr>
              <a:lstStyle/>
              <a:p>
                <a:pPr algn="l">
                  <a:lnSpc>
                    <a:spcPct val="120000"/>
                  </a:lnSpc>
                  <a:defRPr/>
                </a:pPr>
                <a:r>
                  <a:rPr lang="zh-CN" altLang="en-US" sz="1000" dirty="0" smtClean="0">
                    <a:solidFill>
                      <a:schemeClr val="tx1"/>
                    </a:solidFill>
                  </a:rPr>
                  <a:t>点击此处更换文本点击此处更换文本点击此处更换文本点击此处更换文本</a:t>
                </a:r>
                <a:endParaRPr sz="1000" dirty="0">
                  <a:solidFill>
                    <a:schemeClr val="tx1"/>
                  </a:solidFill>
                </a:endParaRPr>
              </a:p>
            </p:txBody>
          </p:sp>
        </p:grpSp>
      </p:grpSp>
      <p:sp>
        <p:nvSpPr>
          <p:cNvPr id="3" name="文本框 2"/>
          <p:cNvSpPr txBox="1"/>
          <p:nvPr userDrawn="1"/>
        </p:nvSpPr>
        <p:spPr>
          <a:xfrm>
            <a:off x="4216400" y="314990"/>
            <a:ext cx="3416320" cy="716222"/>
          </a:xfrm>
          <a:prstGeom prst="rect">
            <a:avLst/>
          </a:prstGeom>
          <a:noFill/>
        </p:spPr>
        <p:txBody>
          <a:bodyPr wrap="none" rtlCol="0" anchor="ctr">
            <a:spAutoFit/>
          </a:bodyPr>
          <a:lstStyle/>
          <a:p>
            <a:pPr>
              <a:lnSpc>
                <a:spcPct val="120000"/>
              </a:lnSpc>
            </a:pPr>
            <a:r>
              <a:rPr lang="zh-CN" altLang="en-US" sz="3600" dirty="0">
                <a:solidFill>
                  <a:sysClr val="windowText" lastClr="000000"/>
                </a:solidFill>
                <a:latin typeface="方正卡通简体" panose="03000509000000000000" pitchFamily="2" charset="-122"/>
                <a:ea typeface="方正卡通简体" panose="03000509000000000000" pitchFamily="2" charset="-122"/>
              </a:rPr>
              <a:t>请输入您的标题</a:t>
            </a:r>
          </a:p>
        </p:txBody>
      </p:sp>
    </p:spTree>
  </p:cSld>
  <p:clrMapOvr>
    <a:masterClrMapping/>
  </p:clrMapOvr>
  <mc:AlternateContent xmlns:mc="http://schemas.openxmlformats.org/markup-compatibility/2006" xmlns:p14="http://schemas.microsoft.com/office/powerpoint/2010/main">
    <mc:Choice Requires="p14">
      <p:transition spd="slow" p14:dur="1250" advClick="0" advTm="5000">
        <p14:flip dir="r"/>
      </p:transition>
    </mc:Choice>
    <mc:Fallback xmlns="">
      <p:transition spd="slow"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16"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childTnLst>
                                </p:cTn>
                              </p:par>
                            </p:childTnLst>
                          </p:cTn>
                        </p:par>
                        <p:par>
                          <p:cTn id="9" fill="hold">
                            <p:stCondLst>
                              <p:cond delay="500"/>
                            </p:stCondLst>
                            <p:childTnLst>
                              <p:par>
                                <p:cTn id="10" presetID="2" presetClass="entr" presetSubtype="2" fill="hold" nodeType="afterEffect">
                                  <p:stCondLst>
                                    <p:cond delay="0"/>
                                  </p:stCondLst>
                                  <p:childTnLst>
                                    <p:set>
                                      <p:cBhvr>
                                        <p:cTn id="11" dur="1" fill="hold">
                                          <p:stCondLst>
                                            <p:cond delay="0"/>
                                          </p:stCondLst>
                                        </p:cTn>
                                        <p:tgtEl>
                                          <p:spTgt spid="13"/>
                                        </p:tgtEl>
                                        <p:attrNameLst>
                                          <p:attrName>style.visibility</p:attrName>
                                        </p:attrNameLst>
                                      </p:cBhvr>
                                      <p:to>
                                        <p:strVal val="visible"/>
                                      </p:to>
                                    </p:set>
                                    <p:anim calcmode="lin" valueType="num">
                                      <p:cBhvr additive="base">
                                        <p:cTn id="12" dur="500" fill="hold"/>
                                        <p:tgtEl>
                                          <p:spTgt spid="13"/>
                                        </p:tgtEl>
                                        <p:attrNameLst>
                                          <p:attrName>ppt_x</p:attrName>
                                        </p:attrNameLst>
                                      </p:cBhvr>
                                      <p:tavLst>
                                        <p:tav tm="0">
                                          <p:val>
                                            <p:strVal val="1+#ppt_w/2"/>
                                          </p:val>
                                        </p:tav>
                                        <p:tav tm="100000">
                                          <p:val>
                                            <p:strVal val="#ppt_x"/>
                                          </p:val>
                                        </p:tav>
                                      </p:tavLst>
                                    </p:anim>
                                    <p:anim calcmode="lin" valueType="num">
                                      <p:cBhvr additive="base">
                                        <p:cTn id="13" dur="500" fill="hold"/>
                                        <p:tgtEl>
                                          <p:spTgt spid="13"/>
                                        </p:tgtEl>
                                        <p:attrNameLst>
                                          <p:attrName>ppt_y</p:attrName>
                                        </p:attrNameLst>
                                      </p:cBhvr>
                                      <p:tavLst>
                                        <p:tav tm="0">
                                          <p:val>
                                            <p:strVal val="#ppt_y"/>
                                          </p:val>
                                        </p:tav>
                                        <p:tav tm="100000">
                                          <p:val>
                                            <p:strVal val="#ppt_y"/>
                                          </p:val>
                                        </p:tav>
                                      </p:tavLst>
                                    </p:anim>
                                  </p:childTnLst>
                                </p:cTn>
                              </p:par>
                            </p:childTnLst>
                          </p:cTn>
                        </p:par>
                        <p:par>
                          <p:cTn id="14" fill="hold">
                            <p:stCondLst>
                              <p:cond delay="1000"/>
                            </p:stCondLst>
                            <p:childTnLst>
                              <p:par>
                                <p:cTn id="15" presetID="2" presetClass="entr" presetSubtype="2" fill="hold" nodeType="afterEffect">
                                  <p:stCondLst>
                                    <p:cond delay="0"/>
                                  </p:stCondLst>
                                  <p:childTnLst>
                                    <p:set>
                                      <p:cBhvr>
                                        <p:cTn id="16" dur="1" fill="hold">
                                          <p:stCondLst>
                                            <p:cond delay="0"/>
                                          </p:stCondLst>
                                        </p:cTn>
                                        <p:tgtEl>
                                          <p:spTgt spid="10"/>
                                        </p:tgtEl>
                                        <p:attrNameLst>
                                          <p:attrName>style.visibility</p:attrName>
                                        </p:attrNameLst>
                                      </p:cBhvr>
                                      <p:to>
                                        <p:strVal val="visible"/>
                                      </p:to>
                                    </p:set>
                                    <p:anim calcmode="lin" valueType="num">
                                      <p:cBhvr additive="base">
                                        <p:cTn id="17" dur="500" fill="hold"/>
                                        <p:tgtEl>
                                          <p:spTgt spid="10"/>
                                        </p:tgtEl>
                                        <p:attrNameLst>
                                          <p:attrName>ppt_x</p:attrName>
                                        </p:attrNameLst>
                                      </p:cBhvr>
                                      <p:tavLst>
                                        <p:tav tm="0">
                                          <p:val>
                                            <p:strVal val="1+#ppt_w/2"/>
                                          </p:val>
                                        </p:tav>
                                        <p:tav tm="100000">
                                          <p:val>
                                            <p:strVal val="#ppt_x"/>
                                          </p:val>
                                        </p:tav>
                                      </p:tavLst>
                                    </p:anim>
                                    <p:anim calcmode="lin" valueType="num">
                                      <p:cBhvr additive="base">
                                        <p:cTn id="18" dur="500" fill="hold"/>
                                        <p:tgtEl>
                                          <p:spTgt spid="10"/>
                                        </p:tgtEl>
                                        <p:attrNameLst>
                                          <p:attrName>ppt_y</p:attrName>
                                        </p:attrNameLst>
                                      </p:cBhvr>
                                      <p:tavLst>
                                        <p:tav tm="0">
                                          <p:val>
                                            <p:strVal val="#ppt_y"/>
                                          </p:val>
                                        </p:tav>
                                        <p:tav tm="100000">
                                          <p:val>
                                            <p:strVal val="#ppt_y"/>
                                          </p:val>
                                        </p:tav>
                                      </p:tavLst>
                                    </p:anim>
                                  </p:childTnLst>
                                </p:cTn>
                              </p:par>
                            </p:childTnLst>
                          </p:cTn>
                        </p:par>
                        <p:par>
                          <p:cTn id="19" fill="hold">
                            <p:stCondLst>
                              <p:cond delay="1500"/>
                            </p:stCondLst>
                            <p:childTnLst>
                              <p:par>
                                <p:cTn id="20" presetID="22" presetClass="entr" presetSubtype="8" fill="hold" nodeType="afterEffect">
                                  <p:stCondLst>
                                    <p:cond delay="0"/>
                                  </p:stCondLst>
                                  <p:childTnLst>
                                    <p:set>
                                      <p:cBhvr>
                                        <p:cTn id="21" dur="1" fill="hold">
                                          <p:stCondLst>
                                            <p:cond delay="0"/>
                                          </p:stCondLst>
                                        </p:cTn>
                                        <p:tgtEl>
                                          <p:spTgt spid="61"/>
                                        </p:tgtEl>
                                        <p:attrNameLst>
                                          <p:attrName>style.visibility</p:attrName>
                                        </p:attrNameLst>
                                      </p:cBhvr>
                                      <p:to>
                                        <p:strVal val="visible"/>
                                      </p:to>
                                    </p:set>
                                    <p:animEffect transition="in" filter="wipe(left)">
                                      <p:cBhvr>
                                        <p:cTn id="22" dur="500"/>
                                        <p:tgtEl>
                                          <p:spTgt spid="61"/>
                                        </p:tgtEl>
                                      </p:cBhvr>
                                    </p:animEffect>
                                  </p:childTnLst>
                                </p:cTn>
                              </p:par>
                            </p:childTnLst>
                          </p:cTn>
                        </p:par>
                        <p:par>
                          <p:cTn id="23" fill="hold">
                            <p:stCondLst>
                              <p:cond delay="2000"/>
                            </p:stCondLst>
                            <p:childTnLst>
                              <p:par>
                                <p:cTn id="24" presetID="22" presetClass="entr" presetSubtype="8" fill="hold" nodeType="afterEffect">
                                  <p:stCondLst>
                                    <p:cond delay="0"/>
                                  </p:stCondLst>
                                  <p:childTnLst>
                                    <p:set>
                                      <p:cBhvr>
                                        <p:cTn id="25" dur="1" fill="hold">
                                          <p:stCondLst>
                                            <p:cond delay="0"/>
                                          </p:stCondLst>
                                        </p:cTn>
                                        <p:tgtEl>
                                          <p:spTgt spid="62"/>
                                        </p:tgtEl>
                                        <p:attrNameLst>
                                          <p:attrName>style.visibility</p:attrName>
                                        </p:attrNameLst>
                                      </p:cBhvr>
                                      <p:to>
                                        <p:strVal val="visible"/>
                                      </p:to>
                                    </p:set>
                                    <p:animEffect transition="in" filter="wipe(left)">
                                      <p:cBhvr>
                                        <p:cTn id="26" dur="500"/>
                                        <p:tgtEl>
                                          <p:spTgt spid="62"/>
                                        </p:tgtEl>
                                      </p:cBhvr>
                                    </p:animEffect>
                                  </p:childTnLst>
                                </p:cTn>
                              </p:par>
                            </p:childTnLst>
                          </p:cTn>
                        </p:par>
                        <p:par>
                          <p:cTn id="27" fill="hold">
                            <p:stCondLst>
                              <p:cond delay="2500"/>
                            </p:stCondLst>
                            <p:childTnLst>
                              <p:par>
                                <p:cTn id="28" presetID="22" presetClass="entr" presetSubtype="8" fill="hold" nodeType="afterEffect">
                                  <p:stCondLst>
                                    <p:cond delay="0"/>
                                  </p:stCondLst>
                                  <p:childTnLst>
                                    <p:set>
                                      <p:cBhvr>
                                        <p:cTn id="29" dur="1" fill="hold">
                                          <p:stCondLst>
                                            <p:cond delay="0"/>
                                          </p:stCondLst>
                                        </p:cTn>
                                        <p:tgtEl>
                                          <p:spTgt spid="63"/>
                                        </p:tgtEl>
                                        <p:attrNameLst>
                                          <p:attrName>style.visibility</p:attrName>
                                        </p:attrNameLst>
                                      </p:cBhvr>
                                      <p:to>
                                        <p:strVal val="visible"/>
                                      </p:to>
                                    </p:set>
                                    <p:animEffect transition="in" filter="wipe(left)">
                                      <p:cBhvr>
                                        <p:cTn id="30" dur="500"/>
                                        <p:tgtEl>
                                          <p:spTgt spid="6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千图PPT彼岸天：ID 8661124库_组合 3"/>
          <p:cNvGrpSpPr/>
          <p:nvPr>
            <p:custDataLst>
              <p:tags r:id="rId1"/>
            </p:custDataLst>
          </p:nvPr>
        </p:nvGrpSpPr>
        <p:grpSpPr>
          <a:xfrm>
            <a:off x="2114376" y="1172599"/>
            <a:ext cx="7963249" cy="1026856"/>
            <a:chOff x="2112862" y="1172599"/>
            <a:chExt cx="7963249" cy="1026856"/>
          </a:xfrm>
        </p:grpSpPr>
        <p:grpSp>
          <p:nvGrpSpPr>
            <p:cNvPr id="38" name="组合 37"/>
            <p:cNvGrpSpPr/>
            <p:nvPr/>
          </p:nvGrpSpPr>
          <p:grpSpPr>
            <a:xfrm>
              <a:off x="2112862" y="1330994"/>
              <a:ext cx="4019435" cy="710067"/>
              <a:chOff x="2112862" y="1554348"/>
              <a:chExt cx="4019435" cy="710067"/>
            </a:xfrm>
          </p:grpSpPr>
          <p:sp>
            <p:nvSpPr>
              <p:cNvPr id="44" name="文本框 29"/>
              <p:cNvSpPr txBox="1"/>
              <p:nvPr/>
            </p:nvSpPr>
            <p:spPr bwMode="auto">
              <a:xfrm>
                <a:off x="2112862" y="1554348"/>
                <a:ext cx="746227" cy="710067"/>
              </a:xfrm>
              <a:prstGeom prst="rect">
                <a:avLst/>
              </a:prstGeom>
              <a:noFill/>
            </p:spPr>
            <p:txBody>
              <a:bodyPr wrap="none" lIns="90000" tIns="46800" rIns="90000" bIns="46800">
                <a:normAutofit/>
              </a:bodyPr>
              <a:lstStyle/>
              <a:p>
                <a:pPr algn="l" latinLnBrk="0"/>
                <a:r>
                  <a:rPr lang="en-US" altLang="ko-KR" sz="4000">
                    <a:solidFill>
                      <a:schemeClr val="accent1"/>
                    </a:solidFill>
                    <a:effectLst/>
                  </a:rPr>
                  <a:t>01</a:t>
                </a:r>
              </a:p>
            </p:txBody>
          </p:sp>
          <p:cxnSp>
            <p:nvCxnSpPr>
              <p:cNvPr id="45" name="直接连接符 44"/>
              <p:cNvCxnSpPr/>
              <p:nvPr/>
            </p:nvCxnSpPr>
            <p:spPr>
              <a:xfrm>
                <a:off x="2820277" y="1745030"/>
                <a:ext cx="0" cy="374960"/>
              </a:xfrm>
              <a:prstGeom prst="line">
                <a:avLst/>
              </a:prstGeom>
              <a:ln w="1270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46" name="文本框 4"/>
              <p:cNvSpPr txBox="1"/>
              <p:nvPr/>
            </p:nvSpPr>
            <p:spPr bwMode="auto">
              <a:xfrm>
                <a:off x="2925265" y="1760282"/>
                <a:ext cx="1077218" cy="193899"/>
              </a:xfrm>
              <a:prstGeom prst="rect">
                <a:avLst/>
              </a:prstGeom>
              <a:noFill/>
              <a:scene3d>
                <a:camera prst="orthographicFront">
                  <a:rot lat="0" lon="0" rev="0"/>
                </a:camera>
                <a:lightRig rig="threePt" dir="t"/>
              </a:scene3d>
              <a:sp3d prstMaterial="matte">
                <a:bevelT w="1270" h="1270"/>
              </a:sp3d>
            </p:spPr>
            <p:txBody>
              <a:bodyPr wrap="none" lIns="0" tIns="0" rIns="0" bIns="0" anchor="t" anchorCtr="0">
                <a:normAutofit fontScale="92500" lnSpcReduction="20000"/>
              </a:bodyPr>
              <a:lstStyle/>
              <a:p>
                <a:pPr latinLnBrk="0">
                  <a:lnSpc>
                    <a:spcPct val="110000"/>
                  </a:lnSpc>
                  <a:buClr>
                    <a:prstClr val="white"/>
                  </a:buClr>
                  <a:defRPr/>
                </a:pPr>
                <a:r>
                  <a:rPr lang="zh-CN" altLang="en-US" sz="1400" b="1" dirty="0">
                    <a:solidFill>
                      <a:schemeClr val="accent1"/>
                    </a:solidFill>
                  </a:rPr>
                  <a:t>输入标题文本</a:t>
                </a:r>
              </a:p>
            </p:txBody>
          </p:sp>
          <p:sp>
            <p:nvSpPr>
              <p:cNvPr id="47" name="矩形 46"/>
              <p:cNvSpPr/>
              <p:nvPr/>
            </p:nvSpPr>
            <p:spPr>
              <a:xfrm>
                <a:off x="2925265" y="1954181"/>
                <a:ext cx="3207032" cy="207749"/>
              </a:xfrm>
              <a:prstGeom prst="rect">
                <a:avLst/>
              </a:prstGeom>
            </p:spPr>
            <p:txBody>
              <a:bodyPr wrap="square" lIns="0" tIns="0" rIns="0" bIns="0">
                <a:normAutofit fontScale="77500" lnSpcReduction="20000"/>
              </a:bodyPr>
              <a:lstStyle/>
              <a:p>
                <a:pPr>
                  <a:lnSpc>
                    <a:spcPct val="120000"/>
                  </a:lnSpc>
                  <a:defRPr/>
                </a:pPr>
                <a:r>
                  <a:rPr lang="zh-CN" altLang="en-US" sz="900" dirty="0" smtClean="0"/>
                  <a:t>点击此处更换文本点击此处更换文本点击此处更换文本点击此处更换文本</a:t>
                </a:r>
                <a:endParaRPr sz="900" dirty="0"/>
              </a:p>
            </p:txBody>
          </p:sp>
        </p:grpSp>
        <p:sp>
          <p:nvSpPr>
            <p:cNvPr id="39" name="任意多边形 19"/>
            <p:cNvSpPr/>
            <p:nvPr/>
          </p:nvSpPr>
          <p:spPr bwMode="auto">
            <a:xfrm>
              <a:off x="6862548" y="1172599"/>
              <a:ext cx="123345" cy="1026856"/>
            </a:xfrm>
            <a:custGeom>
              <a:avLst/>
              <a:gdLst/>
              <a:ahLst/>
              <a:cxnLst>
                <a:cxn ang="0">
                  <a:pos x="0" y="0"/>
                </a:cxn>
                <a:cxn ang="0">
                  <a:pos x="179" y="0"/>
                </a:cxn>
                <a:cxn ang="0">
                  <a:pos x="185" y="2"/>
                </a:cxn>
                <a:cxn ang="0">
                  <a:pos x="186" y="7"/>
                </a:cxn>
                <a:cxn ang="0">
                  <a:pos x="185" y="13"/>
                </a:cxn>
                <a:cxn ang="0">
                  <a:pos x="179" y="15"/>
                </a:cxn>
                <a:cxn ang="0">
                  <a:pos x="114" y="15"/>
                </a:cxn>
                <a:cxn ang="0">
                  <a:pos x="114" y="935"/>
                </a:cxn>
                <a:cxn ang="0">
                  <a:pos x="179" y="935"/>
                </a:cxn>
                <a:cxn ang="0">
                  <a:pos x="183" y="936"/>
                </a:cxn>
                <a:cxn ang="0">
                  <a:pos x="185" y="943"/>
                </a:cxn>
                <a:cxn ang="0">
                  <a:pos x="179" y="953"/>
                </a:cxn>
                <a:cxn ang="0">
                  <a:pos x="0" y="953"/>
                </a:cxn>
                <a:cxn ang="0">
                  <a:pos x="0" y="0"/>
                </a:cxn>
              </a:cxnLst>
              <a:rect l="0" t="0" r="r" b="b"/>
              <a:pathLst>
                <a:path w="186" h="953">
                  <a:moveTo>
                    <a:pt x="0" y="0"/>
                  </a:moveTo>
                  <a:cubicBezTo>
                    <a:pt x="179" y="0"/>
                    <a:pt x="179" y="0"/>
                    <a:pt x="179" y="0"/>
                  </a:cubicBezTo>
                  <a:cubicBezTo>
                    <a:pt x="182" y="0"/>
                    <a:pt x="183" y="1"/>
                    <a:pt x="185" y="2"/>
                  </a:cubicBezTo>
                  <a:cubicBezTo>
                    <a:pt x="186" y="3"/>
                    <a:pt x="186" y="5"/>
                    <a:pt x="186" y="7"/>
                  </a:cubicBezTo>
                  <a:cubicBezTo>
                    <a:pt x="186" y="10"/>
                    <a:pt x="186" y="12"/>
                    <a:pt x="185" y="13"/>
                  </a:cubicBezTo>
                  <a:cubicBezTo>
                    <a:pt x="183" y="15"/>
                    <a:pt x="182" y="15"/>
                    <a:pt x="179" y="15"/>
                  </a:cubicBezTo>
                  <a:cubicBezTo>
                    <a:pt x="114" y="15"/>
                    <a:pt x="114" y="15"/>
                    <a:pt x="114" y="15"/>
                  </a:cubicBezTo>
                  <a:cubicBezTo>
                    <a:pt x="114" y="935"/>
                    <a:pt x="114" y="935"/>
                    <a:pt x="114" y="935"/>
                  </a:cubicBezTo>
                  <a:cubicBezTo>
                    <a:pt x="179" y="935"/>
                    <a:pt x="179" y="935"/>
                    <a:pt x="179" y="935"/>
                  </a:cubicBezTo>
                  <a:cubicBezTo>
                    <a:pt x="183" y="936"/>
                    <a:pt x="183" y="936"/>
                    <a:pt x="183" y="936"/>
                  </a:cubicBezTo>
                  <a:cubicBezTo>
                    <a:pt x="184" y="938"/>
                    <a:pt x="185" y="940"/>
                    <a:pt x="185" y="943"/>
                  </a:cubicBezTo>
                  <a:cubicBezTo>
                    <a:pt x="185" y="947"/>
                    <a:pt x="183" y="950"/>
                    <a:pt x="179" y="953"/>
                  </a:cubicBezTo>
                  <a:cubicBezTo>
                    <a:pt x="0" y="953"/>
                    <a:pt x="0" y="953"/>
                    <a:pt x="0" y="953"/>
                  </a:cubicBezTo>
                  <a:lnTo>
                    <a:pt x="0" y="0"/>
                  </a:lnTo>
                  <a:close/>
                </a:path>
              </a:pathLst>
            </a:custGeom>
            <a:solidFill>
              <a:schemeClr val="accent1"/>
            </a:solidFill>
            <a:ln w="9525">
              <a:noFill/>
              <a:round/>
            </a:ln>
          </p:spPr>
          <p:txBody>
            <a:bodyPr anchor="ctr"/>
            <a:lstStyle/>
            <a:p>
              <a:pPr algn="ctr"/>
              <a:endParaRPr/>
            </a:p>
          </p:txBody>
        </p:sp>
        <p:sp>
          <p:nvSpPr>
            <p:cNvPr id="40" name="任意多边形 20"/>
            <p:cNvSpPr/>
            <p:nvPr/>
          </p:nvSpPr>
          <p:spPr bwMode="auto">
            <a:xfrm>
              <a:off x="9950180" y="1172599"/>
              <a:ext cx="125931" cy="1026856"/>
            </a:xfrm>
            <a:custGeom>
              <a:avLst/>
              <a:gdLst/>
              <a:ahLst/>
              <a:cxnLst>
                <a:cxn ang="0">
                  <a:pos x="77" y="15"/>
                </a:cxn>
                <a:cxn ang="0">
                  <a:pos x="8" y="15"/>
                </a:cxn>
                <a:cxn ang="0">
                  <a:pos x="4" y="8"/>
                </a:cxn>
                <a:cxn ang="0">
                  <a:pos x="8" y="0"/>
                </a:cxn>
                <a:cxn ang="0">
                  <a:pos x="190" y="0"/>
                </a:cxn>
                <a:cxn ang="0">
                  <a:pos x="190" y="953"/>
                </a:cxn>
                <a:cxn ang="0">
                  <a:pos x="8" y="953"/>
                </a:cxn>
                <a:cxn ang="0">
                  <a:pos x="2" y="950"/>
                </a:cxn>
                <a:cxn ang="0">
                  <a:pos x="0" y="944"/>
                </a:cxn>
                <a:cxn ang="0">
                  <a:pos x="2" y="937"/>
                </a:cxn>
                <a:cxn ang="0">
                  <a:pos x="8" y="935"/>
                </a:cxn>
                <a:cxn ang="0">
                  <a:pos x="77" y="935"/>
                </a:cxn>
                <a:cxn ang="0">
                  <a:pos x="77" y="15"/>
                </a:cxn>
              </a:cxnLst>
              <a:rect l="0" t="0" r="r" b="b"/>
              <a:pathLst>
                <a:path w="190" h="953">
                  <a:moveTo>
                    <a:pt x="77" y="15"/>
                  </a:moveTo>
                  <a:cubicBezTo>
                    <a:pt x="8" y="15"/>
                    <a:pt x="8" y="15"/>
                    <a:pt x="8" y="15"/>
                  </a:cubicBezTo>
                  <a:cubicBezTo>
                    <a:pt x="6" y="13"/>
                    <a:pt x="4" y="10"/>
                    <a:pt x="4" y="8"/>
                  </a:cubicBezTo>
                  <a:cubicBezTo>
                    <a:pt x="4" y="5"/>
                    <a:pt x="6" y="2"/>
                    <a:pt x="8" y="0"/>
                  </a:cubicBezTo>
                  <a:cubicBezTo>
                    <a:pt x="190" y="0"/>
                    <a:pt x="190" y="0"/>
                    <a:pt x="190" y="0"/>
                  </a:cubicBezTo>
                  <a:cubicBezTo>
                    <a:pt x="190" y="953"/>
                    <a:pt x="190" y="953"/>
                    <a:pt x="190" y="953"/>
                  </a:cubicBezTo>
                  <a:cubicBezTo>
                    <a:pt x="8" y="953"/>
                    <a:pt x="8" y="953"/>
                    <a:pt x="8" y="953"/>
                  </a:cubicBezTo>
                  <a:cubicBezTo>
                    <a:pt x="6" y="953"/>
                    <a:pt x="4" y="952"/>
                    <a:pt x="2" y="950"/>
                  </a:cubicBezTo>
                  <a:cubicBezTo>
                    <a:pt x="1" y="949"/>
                    <a:pt x="0" y="947"/>
                    <a:pt x="0" y="944"/>
                  </a:cubicBezTo>
                  <a:cubicBezTo>
                    <a:pt x="0" y="941"/>
                    <a:pt x="1" y="939"/>
                    <a:pt x="2" y="937"/>
                  </a:cubicBezTo>
                  <a:cubicBezTo>
                    <a:pt x="4" y="935"/>
                    <a:pt x="6" y="935"/>
                    <a:pt x="8" y="935"/>
                  </a:cubicBezTo>
                  <a:cubicBezTo>
                    <a:pt x="77" y="935"/>
                    <a:pt x="77" y="935"/>
                    <a:pt x="77" y="935"/>
                  </a:cubicBezTo>
                  <a:lnTo>
                    <a:pt x="77" y="15"/>
                  </a:lnTo>
                  <a:close/>
                </a:path>
              </a:pathLst>
            </a:custGeom>
            <a:solidFill>
              <a:schemeClr val="accent1"/>
            </a:solidFill>
            <a:ln w="9525">
              <a:noFill/>
              <a:round/>
            </a:ln>
          </p:spPr>
          <p:txBody>
            <a:bodyPr anchor="ctr"/>
            <a:lstStyle/>
            <a:p>
              <a:pPr algn="ctr"/>
              <a:endParaRPr/>
            </a:p>
          </p:txBody>
        </p:sp>
        <p:grpSp>
          <p:nvGrpSpPr>
            <p:cNvPr id="41" name="组合 40"/>
            <p:cNvGrpSpPr/>
            <p:nvPr/>
          </p:nvGrpSpPr>
          <p:grpSpPr>
            <a:xfrm>
              <a:off x="7390503" y="1247780"/>
              <a:ext cx="2197154" cy="876495"/>
              <a:chOff x="7390503" y="1288334"/>
              <a:chExt cx="2197154" cy="876495"/>
            </a:xfrm>
          </p:grpSpPr>
          <p:sp>
            <p:nvSpPr>
              <p:cNvPr id="42" name="矩形 41"/>
              <p:cNvSpPr/>
              <p:nvPr/>
            </p:nvSpPr>
            <p:spPr>
              <a:xfrm>
                <a:off x="7829355" y="1288334"/>
                <a:ext cx="1319451" cy="26197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anchor="ctr">
                <a:normAutofit fontScale="77500" lnSpcReduction="20000"/>
              </a:bodyPr>
              <a:lstStyle/>
              <a:p>
                <a:pPr lvl="0" algn="ctr">
                  <a:lnSpc>
                    <a:spcPct val="120000"/>
                  </a:lnSpc>
                  <a:buClr>
                    <a:prstClr val="white"/>
                  </a:buClr>
                  <a:defRPr/>
                </a:pPr>
                <a:r>
                  <a:rPr lang="zh-CN" altLang="en-US" sz="1400" b="1" dirty="0">
                    <a:solidFill>
                      <a:prstClr val="white"/>
                    </a:solidFill>
                  </a:rPr>
                  <a:t>输入标题文本</a:t>
                </a:r>
              </a:p>
            </p:txBody>
          </p:sp>
          <p:sp>
            <p:nvSpPr>
              <p:cNvPr id="43" name="矩形 42"/>
              <p:cNvSpPr/>
              <p:nvPr/>
            </p:nvSpPr>
            <p:spPr>
              <a:xfrm>
                <a:off x="7390503" y="1656998"/>
                <a:ext cx="2197154" cy="507831"/>
              </a:xfrm>
              <a:prstGeom prst="rect">
                <a:avLst/>
              </a:prstGeom>
            </p:spPr>
            <p:txBody>
              <a:bodyPr wrap="square">
                <a:normAutofit/>
              </a:bodyPr>
              <a:lstStyle/>
              <a:p>
                <a:pPr algn="ctr">
                  <a:lnSpc>
                    <a:spcPct val="120000"/>
                  </a:lnSpc>
                  <a:defRPr/>
                </a:pPr>
                <a:r>
                  <a:rPr lang="zh-CN" altLang="en-US" sz="900" dirty="0" smtClean="0"/>
                  <a:t>点击此处更换文本点击此处更换文本点击此处更换文本点击此处更换文本</a:t>
                </a:r>
                <a:endParaRPr sz="900" dirty="0"/>
              </a:p>
            </p:txBody>
          </p:sp>
        </p:grpSp>
      </p:grpSp>
      <p:grpSp>
        <p:nvGrpSpPr>
          <p:cNvPr id="5" name="千图PPT彼岸天：ID 8661124库_组合 4"/>
          <p:cNvGrpSpPr/>
          <p:nvPr>
            <p:custDataLst>
              <p:tags r:id="rId2"/>
            </p:custDataLst>
          </p:nvPr>
        </p:nvGrpSpPr>
        <p:grpSpPr>
          <a:xfrm>
            <a:off x="2114376" y="2407858"/>
            <a:ext cx="7963249" cy="1026856"/>
            <a:chOff x="2112862" y="2407858"/>
            <a:chExt cx="7963249" cy="1026856"/>
          </a:xfrm>
        </p:grpSpPr>
        <p:grpSp>
          <p:nvGrpSpPr>
            <p:cNvPr id="28" name="组合 27"/>
            <p:cNvGrpSpPr/>
            <p:nvPr/>
          </p:nvGrpSpPr>
          <p:grpSpPr>
            <a:xfrm>
              <a:off x="2112862" y="2566253"/>
              <a:ext cx="4019435" cy="710067"/>
              <a:chOff x="2112862" y="3067094"/>
              <a:chExt cx="4019435" cy="710067"/>
            </a:xfrm>
          </p:grpSpPr>
          <p:sp>
            <p:nvSpPr>
              <p:cNvPr id="34" name="文本框 27"/>
              <p:cNvSpPr txBox="1"/>
              <p:nvPr/>
            </p:nvSpPr>
            <p:spPr bwMode="auto">
              <a:xfrm>
                <a:off x="2112862" y="3067094"/>
                <a:ext cx="746227" cy="710067"/>
              </a:xfrm>
              <a:prstGeom prst="rect">
                <a:avLst/>
              </a:prstGeom>
              <a:noFill/>
            </p:spPr>
            <p:txBody>
              <a:bodyPr wrap="none" lIns="90000" tIns="46800" rIns="90000" bIns="46800">
                <a:normAutofit/>
              </a:bodyPr>
              <a:lstStyle/>
              <a:p>
                <a:pPr algn="l" latinLnBrk="0"/>
                <a:r>
                  <a:rPr lang="en-US" altLang="ko-KR" sz="4000">
                    <a:solidFill>
                      <a:schemeClr val="accent2"/>
                    </a:solidFill>
                    <a:effectLst/>
                  </a:rPr>
                  <a:t>02</a:t>
                </a:r>
              </a:p>
            </p:txBody>
          </p:sp>
          <p:cxnSp>
            <p:nvCxnSpPr>
              <p:cNvPr id="35" name="直接连接符 34"/>
              <p:cNvCxnSpPr/>
              <p:nvPr/>
            </p:nvCxnSpPr>
            <p:spPr>
              <a:xfrm>
                <a:off x="2820277" y="3257776"/>
                <a:ext cx="0" cy="374960"/>
              </a:xfrm>
              <a:prstGeom prst="line">
                <a:avLst/>
              </a:prstGeom>
              <a:ln w="1270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36" name="文本框 7"/>
              <p:cNvSpPr txBox="1"/>
              <p:nvPr/>
            </p:nvSpPr>
            <p:spPr bwMode="auto">
              <a:xfrm>
                <a:off x="2925265" y="3273028"/>
                <a:ext cx="1077218" cy="193899"/>
              </a:xfrm>
              <a:prstGeom prst="rect">
                <a:avLst/>
              </a:prstGeom>
              <a:noFill/>
              <a:scene3d>
                <a:camera prst="orthographicFront">
                  <a:rot lat="0" lon="0" rev="0"/>
                </a:camera>
                <a:lightRig rig="threePt" dir="t"/>
              </a:scene3d>
              <a:sp3d prstMaterial="matte">
                <a:bevelT w="1270" h="1270"/>
              </a:sp3d>
            </p:spPr>
            <p:txBody>
              <a:bodyPr wrap="none" lIns="0" tIns="0" rIns="0" bIns="0" anchor="t" anchorCtr="0">
                <a:normAutofit fontScale="92500" lnSpcReduction="20000"/>
              </a:bodyPr>
              <a:lstStyle/>
              <a:p>
                <a:pPr latinLnBrk="0">
                  <a:lnSpc>
                    <a:spcPct val="110000"/>
                  </a:lnSpc>
                  <a:buClr>
                    <a:prstClr val="white"/>
                  </a:buClr>
                  <a:defRPr/>
                </a:pPr>
                <a:r>
                  <a:rPr lang="zh-CN" altLang="en-US" sz="1400" b="1" dirty="0">
                    <a:solidFill>
                      <a:schemeClr val="accent2"/>
                    </a:solidFill>
                  </a:rPr>
                  <a:t>输入标题文本</a:t>
                </a:r>
              </a:p>
            </p:txBody>
          </p:sp>
          <p:sp>
            <p:nvSpPr>
              <p:cNvPr id="37" name="矩形 36"/>
              <p:cNvSpPr/>
              <p:nvPr/>
            </p:nvSpPr>
            <p:spPr>
              <a:xfrm>
                <a:off x="2925265" y="3466927"/>
                <a:ext cx="3207032" cy="207749"/>
              </a:xfrm>
              <a:prstGeom prst="rect">
                <a:avLst/>
              </a:prstGeom>
            </p:spPr>
            <p:txBody>
              <a:bodyPr wrap="square" lIns="0" tIns="0" rIns="0" bIns="0">
                <a:normAutofit fontScale="77500" lnSpcReduction="20000"/>
              </a:bodyPr>
              <a:lstStyle/>
              <a:p>
                <a:pPr>
                  <a:lnSpc>
                    <a:spcPct val="120000"/>
                  </a:lnSpc>
                  <a:defRPr/>
                </a:pPr>
                <a:r>
                  <a:rPr lang="zh-CN" altLang="en-US" sz="900" dirty="0" smtClean="0"/>
                  <a:t>点击此处更换文本点击此处更换文本点击此处更换文本点击此处更换文本</a:t>
                </a:r>
                <a:endParaRPr sz="900" dirty="0"/>
              </a:p>
            </p:txBody>
          </p:sp>
        </p:grpSp>
        <p:sp>
          <p:nvSpPr>
            <p:cNvPr id="29" name="任意多边形 16"/>
            <p:cNvSpPr/>
            <p:nvPr/>
          </p:nvSpPr>
          <p:spPr bwMode="auto">
            <a:xfrm>
              <a:off x="6862548" y="2407858"/>
              <a:ext cx="123345" cy="1026856"/>
            </a:xfrm>
            <a:custGeom>
              <a:avLst/>
              <a:gdLst/>
              <a:ahLst/>
              <a:cxnLst>
                <a:cxn ang="0">
                  <a:pos x="0" y="0"/>
                </a:cxn>
                <a:cxn ang="0">
                  <a:pos x="179" y="0"/>
                </a:cxn>
                <a:cxn ang="0">
                  <a:pos x="185" y="2"/>
                </a:cxn>
                <a:cxn ang="0">
                  <a:pos x="186" y="7"/>
                </a:cxn>
                <a:cxn ang="0">
                  <a:pos x="185" y="13"/>
                </a:cxn>
                <a:cxn ang="0">
                  <a:pos x="179" y="15"/>
                </a:cxn>
                <a:cxn ang="0">
                  <a:pos x="114" y="15"/>
                </a:cxn>
                <a:cxn ang="0">
                  <a:pos x="114" y="935"/>
                </a:cxn>
                <a:cxn ang="0">
                  <a:pos x="179" y="935"/>
                </a:cxn>
                <a:cxn ang="0">
                  <a:pos x="183" y="936"/>
                </a:cxn>
                <a:cxn ang="0">
                  <a:pos x="185" y="943"/>
                </a:cxn>
                <a:cxn ang="0">
                  <a:pos x="179" y="953"/>
                </a:cxn>
                <a:cxn ang="0">
                  <a:pos x="0" y="953"/>
                </a:cxn>
                <a:cxn ang="0">
                  <a:pos x="0" y="0"/>
                </a:cxn>
              </a:cxnLst>
              <a:rect l="0" t="0" r="r" b="b"/>
              <a:pathLst>
                <a:path w="186" h="953">
                  <a:moveTo>
                    <a:pt x="0" y="0"/>
                  </a:moveTo>
                  <a:cubicBezTo>
                    <a:pt x="179" y="0"/>
                    <a:pt x="179" y="0"/>
                    <a:pt x="179" y="0"/>
                  </a:cubicBezTo>
                  <a:cubicBezTo>
                    <a:pt x="182" y="0"/>
                    <a:pt x="183" y="1"/>
                    <a:pt x="185" y="2"/>
                  </a:cubicBezTo>
                  <a:cubicBezTo>
                    <a:pt x="186" y="3"/>
                    <a:pt x="186" y="5"/>
                    <a:pt x="186" y="7"/>
                  </a:cubicBezTo>
                  <a:cubicBezTo>
                    <a:pt x="186" y="10"/>
                    <a:pt x="186" y="12"/>
                    <a:pt x="185" y="13"/>
                  </a:cubicBezTo>
                  <a:cubicBezTo>
                    <a:pt x="183" y="15"/>
                    <a:pt x="182" y="15"/>
                    <a:pt x="179" y="15"/>
                  </a:cubicBezTo>
                  <a:cubicBezTo>
                    <a:pt x="114" y="15"/>
                    <a:pt x="114" y="15"/>
                    <a:pt x="114" y="15"/>
                  </a:cubicBezTo>
                  <a:cubicBezTo>
                    <a:pt x="114" y="935"/>
                    <a:pt x="114" y="935"/>
                    <a:pt x="114" y="935"/>
                  </a:cubicBezTo>
                  <a:cubicBezTo>
                    <a:pt x="179" y="935"/>
                    <a:pt x="179" y="935"/>
                    <a:pt x="179" y="935"/>
                  </a:cubicBezTo>
                  <a:cubicBezTo>
                    <a:pt x="183" y="936"/>
                    <a:pt x="183" y="936"/>
                    <a:pt x="183" y="936"/>
                  </a:cubicBezTo>
                  <a:cubicBezTo>
                    <a:pt x="184" y="938"/>
                    <a:pt x="185" y="940"/>
                    <a:pt x="185" y="943"/>
                  </a:cubicBezTo>
                  <a:cubicBezTo>
                    <a:pt x="185" y="947"/>
                    <a:pt x="183" y="950"/>
                    <a:pt x="179" y="953"/>
                  </a:cubicBezTo>
                  <a:cubicBezTo>
                    <a:pt x="0" y="953"/>
                    <a:pt x="0" y="953"/>
                    <a:pt x="0" y="953"/>
                  </a:cubicBezTo>
                  <a:lnTo>
                    <a:pt x="0" y="0"/>
                  </a:lnTo>
                  <a:close/>
                </a:path>
              </a:pathLst>
            </a:custGeom>
            <a:solidFill>
              <a:schemeClr val="accent2"/>
            </a:solidFill>
            <a:ln w="9525">
              <a:noFill/>
              <a:round/>
            </a:ln>
          </p:spPr>
          <p:txBody>
            <a:bodyPr anchor="ctr"/>
            <a:lstStyle/>
            <a:p>
              <a:pPr algn="ctr"/>
              <a:endParaRPr/>
            </a:p>
          </p:txBody>
        </p:sp>
        <p:sp>
          <p:nvSpPr>
            <p:cNvPr id="30" name="任意多边形 17"/>
            <p:cNvSpPr/>
            <p:nvPr/>
          </p:nvSpPr>
          <p:spPr bwMode="auto">
            <a:xfrm>
              <a:off x="9950180" y="2407858"/>
              <a:ext cx="125931" cy="1026856"/>
            </a:xfrm>
            <a:custGeom>
              <a:avLst/>
              <a:gdLst/>
              <a:ahLst/>
              <a:cxnLst>
                <a:cxn ang="0">
                  <a:pos x="77" y="15"/>
                </a:cxn>
                <a:cxn ang="0">
                  <a:pos x="8" y="15"/>
                </a:cxn>
                <a:cxn ang="0">
                  <a:pos x="4" y="8"/>
                </a:cxn>
                <a:cxn ang="0">
                  <a:pos x="8" y="0"/>
                </a:cxn>
                <a:cxn ang="0">
                  <a:pos x="190" y="0"/>
                </a:cxn>
                <a:cxn ang="0">
                  <a:pos x="190" y="953"/>
                </a:cxn>
                <a:cxn ang="0">
                  <a:pos x="8" y="953"/>
                </a:cxn>
                <a:cxn ang="0">
                  <a:pos x="2" y="950"/>
                </a:cxn>
                <a:cxn ang="0">
                  <a:pos x="0" y="944"/>
                </a:cxn>
                <a:cxn ang="0">
                  <a:pos x="2" y="937"/>
                </a:cxn>
                <a:cxn ang="0">
                  <a:pos x="8" y="935"/>
                </a:cxn>
                <a:cxn ang="0">
                  <a:pos x="77" y="935"/>
                </a:cxn>
                <a:cxn ang="0">
                  <a:pos x="77" y="15"/>
                </a:cxn>
              </a:cxnLst>
              <a:rect l="0" t="0" r="r" b="b"/>
              <a:pathLst>
                <a:path w="190" h="953">
                  <a:moveTo>
                    <a:pt x="77" y="15"/>
                  </a:moveTo>
                  <a:cubicBezTo>
                    <a:pt x="8" y="15"/>
                    <a:pt x="8" y="15"/>
                    <a:pt x="8" y="15"/>
                  </a:cubicBezTo>
                  <a:cubicBezTo>
                    <a:pt x="6" y="13"/>
                    <a:pt x="4" y="10"/>
                    <a:pt x="4" y="8"/>
                  </a:cubicBezTo>
                  <a:cubicBezTo>
                    <a:pt x="4" y="5"/>
                    <a:pt x="6" y="2"/>
                    <a:pt x="8" y="0"/>
                  </a:cubicBezTo>
                  <a:cubicBezTo>
                    <a:pt x="190" y="0"/>
                    <a:pt x="190" y="0"/>
                    <a:pt x="190" y="0"/>
                  </a:cubicBezTo>
                  <a:cubicBezTo>
                    <a:pt x="190" y="953"/>
                    <a:pt x="190" y="953"/>
                    <a:pt x="190" y="953"/>
                  </a:cubicBezTo>
                  <a:cubicBezTo>
                    <a:pt x="8" y="953"/>
                    <a:pt x="8" y="953"/>
                    <a:pt x="8" y="953"/>
                  </a:cubicBezTo>
                  <a:cubicBezTo>
                    <a:pt x="6" y="953"/>
                    <a:pt x="4" y="952"/>
                    <a:pt x="2" y="950"/>
                  </a:cubicBezTo>
                  <a:cubicBezTo>
                    <a:pt x="1" y="949"/>
                    <a:pt x="0" y="947"/>
                    <a:pt x="0" y="944"/>
                  </a:cubicBezTo>
                  <a:cubicBezTo>
                    <a:pt x="0" y="941"/>
                    <a:pt x="1" y="939"/>
                    <a:pt x="2" y="937"/>
                  </a:cubicBezTo>
                  <a:cubicBezTo>
                    <a:pt x="4" y="935"/>
                    <a:pt x="6" y="935"/>
                    <a:pt x="8" y="935"/>
                  </a:cubicBezTo>
                  <a:cubicBezTo>
                    <a:pt x="77" y="935"/>
                    <a:pt x="77" y="935"/>
                    <a:pt x="77" y="935"/>
                  </a:cubicBezTo>
                  <a:lnTo>
                    <a:pt x="77" y="15"/>
                  </a:lnTo>
                  <a:close/>
                </a:path>
              </a:pathLst>
            </a:custGeom>
            <a:solidFill>
              <a:schemeClr val="accent2"/>
            </a:solidFill>
            <a:ln w="9525">
              <a:noFill/>
              <a:round/>
            </a:ln>
          </p:spPr>
          <p:txBody>
            <a:bodyPr anchor="ctr"/>
            <a:lstStyle/>
            <a:p>
              <a:pPr algn="ctr"/>
              <a:endParaRPr/>
            </a:p>
          </p:txBody>
        </p:sp>
        <p:grpSp>
          <p:nvGrpSpPr>
            <p:cNvPr id="31" name="组合 30"/>
            <p:cNvGrpSpPr/>
            <p:nvPr/>
          </p:nvGrpSpPr>
          <p:grpSpPr>
            <a:xfrm>
              <a:off x="7390503" y="2512756"/>
              <a:ext cx="2197154" cy="817061"/>
              <a:chOff x="7390503" y="2523593"/>
              <a:chExt cx="2197154" cy="817061"/>
            </a:xfrm>
          </p:grpSpPr>
          <p:sp>
            <p:nvSpPr>
              <p:cNvPr id="32" name="矩形 31"/>
              <p:cNvSpPr/>
              <p:nvPr/>
            </p:nvSpPr>
            <p:spPr>
              <a:xfrm>
                <a:off x="7829355" y="2523593"/>
                <a:ext cx="1319451" cy="261979"/>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anchor="ctr">
                <a:normAutofit fontScale="77500" lnSpcReduction="20000"/>
              </a:bodyPr>
              <a:lstStyle/>
              <a:p>
                <a:pPr lvl="0" algn="ctr">
                  <a:lnSpc>
                    <a:spcPct val="120000"/>
                  </a:lnSpc>
                  <a:buClr>
                    <a:prstClr val="white"/>
                  </a:buClr>
                  <a:defRPr/>
                </a:pPr>
                <a:r>
                  <a:rPr lang="zh-CN" altLang="en-US" sz="1400" b="1" dirty="0">
                    <a:solidFill>
                      <a:prstClr val="white"/>
                    </a:solidFill>
                  </a:rPr>
                  <a:t>输入标题文本</a:t>
                </a:r>
              </a:p>
            </p:txBody>
          </p:sp>
          <p:sp>
            <p:nvSpPr>
              <p:cNvPr id="33" name="矩形 32"/>
              <p:cNvSpPr/>
              <p:nvPr/>
            </p:nvSpPr>
            <p:spPr>
              <a:xfrm>
                <a:off x="7390503" y="2832823"/>
                <a:ext cx="2197154" cy="507831"/>
              </a:xfrm>
              <a:prstGeom prst="rect">
                <a:avLst/>
              </a:prstGeom>
            </p:spPr>
            <p:txBody>
              <a:bodyPr wrap="square">
                <a:normAutofit/>
              </a:bodyPr>
              <a:lstStyle/>
              <a:p>
                <a:pPr algn="ctr">
                  <a:lnSpc>
                    <a:spcPct val="120000"/>
                  </a:lnSpc>
                  <a:defRPr/>
                </a:pPr>
                <a:r>
                  <a:rPr lang="zh-CN" altLang="en-US" sz="900" dirty="0" smtClean="0"/>
                  <a:t>点击此处更换文本点击此处更换文本点击此处更换文本点击此处更换文本</a:t>
                </a:r>
                <a:endParaRPr sz="900" dirty="0"/>
              </a:p>
            </p:txBody>
          </p:sp>
        </p:grpSp>
      </p:grpSp>
      <p:grpSp>
        <p:nvGrpSpPr>
          <p:cNvPr id="6" name="千图PPT彼岸天：ID 8661124库_组合 5"/>
          <p:cNvGrpSpPr/>
          <p:nvPr>
            <p:custDataLst>
              <p:tags r:id="rId3"/>
            </p:custDataLst>
          </p:nvPr>
        </p:nvGrpSpPr>
        <p:grpSpPr>
          <a:xfrm>
            <a:off x="2117404" y="3643117"/>
            <a:ext cx="7957193" cy="1026856"/>
            <a:chOff x="2118918" y="3643117"/>
            <a:chExt cx="7957193" cy="1026856"/>
          </a:xfrm>
        </p:grpSpPr>
        <p:grpSp>
          <p:nvGrpSpPr>
            <p:cNvPr id="18" name="组合 17"/>
            <p:cNvGrpSpPr/>
            <p:nvPr/>
          </p:nvGrpSpPr>
          <p:grpSpPr>
            <a:xfrm>
              <a:off x="2118918" y="3801512"/>
              <a:ext cx="4019435" cy="710067"/>
              <a:chOff x="2112862" y="4522362"/>
              <a:chExt cx="4019435" cy="710067"/>
            </a:xfrm>
          </p:grpSpPr>
          <p:sp>
            <p:nvSpPr>
              <p:cNvPr id="24" name="文本框 25"/>
              <p:cNvSpPr txBox="1"/>
              <p:nvPr/>
            </p:nvSpPr>
            <p:spPr bwMode="auto">
              <a:xfrm>
                <a:off x="2112862" y="4522362"/>
                <a:ext cx="746227" cy="710067"/>
              </a:xfrm>
              <a:prstGeom prst="rect">
                <a:avLst/>
              </a:prstGeom>
              <a:noFill/>
            </p:spPr>
            <p:txBody>
              <a:bodyPr wrap="none" lIns="90000" tIns="46800" rIns="90000" bIns="46800">
                <a:normAutofit/>
              </a:bodyPr>
              <a:lstStyle/>
              <a:p>
                <a:pPr algn="l" latinLnBrk="0"/>
                <a:r>
                  <a:rPr lang="en-US" altLang="ko-KR" sz="4000">
                    <a:solidFill>
                      <a:schemeClr val="accent3"/>
                    </a:solidFill>
                    <a:effectLst/>
                  </a:rPr>
                  <a:t>03</a:t>
                </a:r>
              </a:p>
            </p:txBody>
          </p:sp>
          <p:cxnSp>
            <p:nvCxnSpPr>
              <p:cNvPr id="25" name="直接连接符 24"/>
              <p:cNvCxnSpPr/>
              <p:nvPr/>
            </p:nvCxnSpPr>
            <p:spPr>
              <a:xfrm>
                <a:off x="2820277" y="4713044"/>
                <a:ext cx="0" cy="374960"/>
              </a:xfrm>
              <a:prstGeom prst="line">
                <a:avLst/>
              </a:prstGeom>
              <a:ln w="1270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26" name="文本框 10"/>
              <p:cNvSpPr txBox="1"/>
              <p:nvPr/>
            </p:nvSpPr>
            <p:spPr bwMode="auto">
              <a:xfrm>
                <a:off x="2925265" y="4728296"/>
                <a:ext cx="1077218" cy="193899"/>
              </a:xfrm>
              <a:prstGeom prst="rect">
                <a:avLst/>
              </a:prstGeom>
              <a:noFill/>
              <a:scene3d>
                <a:camera prst="orthographicFront">
                  <a:rot lat="0" lon="0" rev="0"/>
                </a:camera>
                <a:lightRig rig="threePt" dir="t"/>
              </a:scene3d>
              <a:sp3d prstMaterial="matte">
                <a:bevelT w="1270" h="1270"/>
              </a:sp3d>
            </p:spPr>
            <p:txBody>
              <a:bodyPr wrap="none" lIns="0" tIns="0" rIns="0" bIns="0" anchor="t" anchorCtr="0">
                <a:normAutofit fontScale="92500" lnSpcReduction="20000"/>
              </a:bodyPr>
              <a:lstStyle/>
              <a:p>
                <a:pPr latinLnBrk="0">
                  <a:lnSpc>
                    <a:spcPct val="110000"/>
                  </a:lnSpc>
                  <a:buClr>
                    <a:prstClr val="white"/>
                  </a:buClr>
                  <a:defRPr/>
                </a:pPr>
                <a:r>
                  <a:rPr lang="zh-CN" altLang="en-US" sz="1400" b="1" dirty="0">
                    <a:solidFill>
                      <a:schemeClr val="accent3"/>
                    </a:solidFill>
                  </a:rPr>
                  <a:t>输入标题文本</a:t>
                </a:r>
              </a:p>
            </p:txBody>
          </p:sp>
          <p:sp>
            <p:nvSpPr>
              <p:cNvPr id="27" name="矩形 26"/>
              <p:cNvSpPr/>
              <p:nvPr/>
            </p:nvSpPr>
            <p:spPr>
              <a:xfrm>
                <a:off x="2925265" y="4922195"/>
                <a:ext cx="3207032" cy="207749"/>
              </a:xfrm>
              <a:prstGeom prst="rect">
                <a:avLst/>
              </a:prstGeom>
            </p:spPr>
            <p:txBody>
              <a:bodyPr wrap="square" lIns="0" tIns="0" rIns="0" bIns="0">
                <a:normAutofit fontScale="77500" lnSpcReduction="20000"/>
              </a:bodyPr>
              <a:lstStyle/>
              <a:p>
                <a:pPr>
                  <a:lnSpc>
                    <a:spcPct val="120000"/>
                  </a:lnSpc>
                  <a:defRPr/>
                </a:pPr>
                <a:r>
                  <a:rPr lang="zh-CN" altLang="en-US" sz="900" dirty="0" smtClean="0"/>
                  <a:t>点击此处更换文本点击此处更换文本点击此处更换文本点击此处更换文本</a:t>
                </a:r>
                <a:endParaRPr sz="900" dirty="0"/>
              </a:p>
            </p:txBody>
          </p:sp>
        </p:grpSp>
        <p:sp>
          <p:nvSpPr>
            <p:cNvPr id="19" name="任意多边形 13"/>
            <p:cNvSpPr/>
            <p:nvPr/>
          </p:nvSpPr>
          <p:spPr bwMode="auto">
            <a:xfrm>
              <a:off x="6862548" y="3643117"/>
              <a:ext cx="123345" cy="1026856"/>
            </a:xfrm>
            <a:custGeom>
              <a:avLst/>
              <a:gdLst/>
              <a:ahLst/>
              <a:cxnLst>
                <a:cxn ang="0">
                  <a:pos x="0" y="0"/>
                </a:cxn>
                <a:cxn ang="0">
                  <a:pos x="179" y="0"/>
                </a:cxn>
                <a:cxn ang="0">
                  <a:pos x="185" y="2"/>
                </a:cxn>
                <a:cxn ang="0">
                  <a:pos x="186" y="7"/>
                </a:cxn>
                <a:cxn ang="0">
                  <a:pos x="185" y="13"/>
                </a:cxn>
                <a:cxn ang="0">
                  <a:pos x="179" y="15"/>
                </a:cxn>
                <a:cxn ang="0">
                  <a:pos x="114" y="15"/>
                </a:cxn>
                <a:cxn ang="0">
                  <a:pos x="114" y="935"/>
                </a:cxn>
                <a:cxn ang="0">
                  <a:pos x="179" y="935"/>
                </a:cxn>
                <a:cxn ang="0">
                  <a:pos x="183" y="936"/>
                </a:cxn>
                <a:cxn ang="0">
                  <a:pos x="185" y="943"/>
                </a:cxn>
                <a:cxn ang="0">
                  <a:pos x="179" y="953"/>
                </a:cxn>
                <a:cxn ang="0">
                  <a:pos x="0" y="953"/>
                </a:cxn>
                <a:cxn ang="0">
                  <a:pos x="0" y="0"/>
                </a:cxn>
              </a:cxnLst>
              <a:rect l="0" t="0" r="r" b="b"/>
              <a:pathLst>
                <a:path w="186" h="953">
                  <a:moveTo>
                    <a:pt x="0" y="0"/>
                  </a:moveTo>
                  <a:cubicBezTo>
                    <a:pt x="179" y="0"/>
                    <a:pt x="179" y="0"/>
                    <a:pt x="179" y="0"/>
                  </a:cubicBezTo>
                  <a:cubicBezTo>
                    <a:pt x="182" y="0"/>
                    <a:pt x="183" y="1"/>
                    <a:pt x="185" y="2"/>
                  </a:cubicBezTo>
                  <a:cubicBezTo>
                    <a:pt x="186" y="3"/>
                    <a:pt x="186" y="5"/>
                    <a:pt x="186" y="7"/>
                  </a:cubicBezTo>
                  <a:cubicBezTo>
                    <a:pt x="186" y="10"/>
                    <a:pt x="186" y="12"/>
                    <a:pt x="185" y="13"/>
                  </a:cubicBezTo>
                  <a:cubicBezTo>
                    <a:pt x="183" y="15"/>
                    <a:pt x="182" y="15"/>
                    <a:pt x="179" y="15"/>
                  </a:cubicBezTo>
                  <a:cubicBezTo>
                    <a:pt x="114" y="15"/>
                    <a:pt x="114" y="15"/>
                    <a:pt x="114" y="15"/>
                  </a:cubicBezTo>
                  <a:cubicBezTo>
                    <a:pt x="114" y="935"/>
                    <a:pt x="114" y="935"/>
                    <a:pt x="114" y="935"/>
                  </a:cubicBezTo>
                  <a:cubicBezTo>
                    <a:pt x="179" y="935"/>
                    <a:pt x="179" y="935"/>
                    <a:pt x="179" y="935"/>
                  </a:cubicBezTo>
                  <a:cubicBezTo>
                    <a:pt x="183" y="936"/>
                    <a:pt x="183" y="936"/>
                    <a:pt x="183" y="936"/>
                  </a:cubicBezTo>
                  <a:cubicBezTo>
                    <a:pt x="184" y="938"/>
                    <a:pt x="185" y="940"/>
                    <a:pt x="185" y="943"/>
                  </a:cubicBezTo>
                  <a:cubicBezTo>
                    <a:pt x="185" y="947"/>
                    <a:pt x="183" y="950"/>
                    <a:pt x="179" y="953"/>
                  </a:cubicBezTo>
                  <a:cubicBezTo>
                    <a:pt x="0" y="953"/>
                    <a:pt x="0" y="953"/>
                    <a:pt x="0" y="953"/>
                  </a:cubicBezTo>
                  <a:lnTo>
                    <a:pt x="0" y="0"/>
                  </a:lnTo>
                  <a:close/>
                </a:path>
              </a:pathLst>
            </a:custGeom>
            <a:solidFill>
              <a:schemeClr val="accent3"/>
            </a:solidFill>
            <a:ln w="9525">
              <a:noFill/>
              <a:round/>
            </a:ln>
          </p:spPr>
          <p:txBody>
            <a:bodyPr anchor="ctr"/>
            <a:lstStyle/>
            <a:p>
              <a:pPr algn="ctr"/>
              <a:endParaRPr/>
            </a:p>
          </p:txBody>
        </p:sp>
        <p:sp>
          <p:nvSpPr>
            <p:cNvPr id="20" name="任意多边形 14"/>
            <p:cNvSpPr/>
            <p:nvPr/>
          </p:nvSpPr>
          <p:spPr bwMode="auto">
            <a:xfrm>
              <a:off x="9950180" y="3643117"/>
              <a:ext cx="125931" cy="1026856"/>
            </a:xfrm>
            <a:custGeom>
              <a:avLst/>
              <a:gdLst/>
              <a:ahLst/>
              <a:cxnLst>
                <a:cxn ang="0">
                  <a:pos x="77" y="15"/>
                </a:cxn>
                <a:cxn ang="0">
                  <a:pos x="8" y="15"/>
                </a:cxn>
                <a:cxn ang="0">
                  <a:pos x="4" y="8"/>
                </a:cxn>
                <a:cxn ang="0">
                  <a:pos x="8" y="0"/>
                </a:cxn>
                <a:cxn ang="0">
                  <a:pos x="190" y="0"/>
                </a:cxn>
                <a:cxn ang="0">
                  <a:pos x="190" y="953"/>
                </a:cxn>
                <a:cxn ang="0">
                  <a:pos x="8" y="953"/>
                </a:cxn>
                <a:cxn ang="0">
                  <a:pos x="2" y="950"/>
                </a:cxn>
                <a:cxn ang="0">
                  <a:pos x="0" y="944"/>
                </a:cxn>
                <a:cxn ang="0">
                  <a:pos x="2" y="937"/>
                </a:cxn>
                <a:cxn ang="0">
                  <a:pos x="8" y="935"/>
                </a:cxn>
                <a:cxn ang="0">
                  <a:pos x="77" y="935"/>
                </a:cxn>
                <a:cxn ang="0">
                  <a:pos x="77" y="15"/>
                </a:cxn>
              </a:cxnLst>
              <a:rect l="0" t="0" r="r" b="b"/>
              <a:pathLst>
                <a:path w="190" h="953">
                  <a:moveTo>
                    <a:pt x="77" y="15"/>
                  </a:moveTo>
                  <a:cubicBezTo>
                    <a:pt x="8" y="15"/>
                    <a:pt x="8" y="15"/>
                    <a:pt x="8" y="15"/>
                  </a:cubicBezTo>
                  <a:cubicBezTo>
                    <a:pt x="6" y="13"/>
                    <a:pt x="4" y="10"/>
                    <a:pt x="4" y="8"/>
                  </a:cubicBezTo>
                  <a:cubicBezTo>
                    <a:pt x="4" y="5"/>
                    <a:pt x="6" y="2"/>
                    <a:pt x="8" y="0"/>
                  </a:cubicBezTo>
                  <a:cubicBezTo>
                    <a:pt x="190" y="0"/>
                    <a:pt x="190" y="0"/>
                    <a:pt x="190" y="0"/>
                  </a:cubicBezTo>
                  <a:cubicBezTo>
                    <a:pt x="190" y="953"/>
                    <a:pt x="190" y="953"/>
                    <a:pt x="190" y="953"/>
                  </a:cubicBezTo>
                  <a:cubicBezTo>
                    <a:pt x="8" y="953"/>
                    <a:pt x="8" y="953"/>
                    <a:pt x="8" y="953"/>
                  </a:cubicBezTo>
                  <a:cubicBezTo>
                    <a:pt x="6" y="953"/>
                    <a:pt x="4" y="952"/>
                    <a:pt x="2" y="950"/>
                  </a:cubicBezTo>
                  <a:cubicBezTo>
                    <a:pt x="1" y="949"/>
                    <a:pt x="0" y="947"/>
                    <a:pt x="0" y="944"/>
                  </a:cubicBezTo>
                  <a:cubicBezTo>
                    <a:pt x="0" y="941"/>
                    <a:pt x="1" y="939"/>
                    <a:pt x="2" y="937"/>
                  </a:cubicBezTo>
                  <a:cubicBezTo>
                    <a:pt x="4" y="935"/>
                    <a:pt x="6" y="935"/>
                    <a:pt x="8" y="935"/>
                  </a:cubicBezTo>
                  <a:cubicBezTo>
                    <a:pt x="77" y="935"/>
                    <a:pt x="77" y="935"/>
                    <a:pt x="77" y="935"/>
                  </a:cubicBezTo>
                  <a:lnTo>
                    <a:pt x="77" y="15"/>
                  </a:lnTo>
                  <a:close/>
                </a:path>
              </a:pathLst>
            </a:custGeom>
            <a:solidFill>
              <a:schemeClr val="accent3"/>
            </a:solidFill>
            <a:ln w="9525">
              <a:noFill/>
              <a:round/>
            </a:ln>
          </p:spPr>
          <p:txBody>
            <a:bodyPr anchor="ctr"/>
            <a:lstStyle/>
            <a:p>
              <a:pPr algn="ctr"/>
              <a:endParaRPr/>
            </a:p>
          </p:txBody>
        </p:sp>
        <p:grpSp>
          <p:nvGrpSpPr>
            <p:cNvPr id="21" name="组合 20"/>
            <p:cNvGrpSpPr/>
            <p:nvPr/>
          </p:nvGrpSpPr>
          <p:grpSpPr>
            <a:xfrm>
              <a:off x="7390503" y="3745401"/>
              <a:ext cx="2197154" cy="822288"/>
              <a:chOff x="7390503" y="3758851"/>
              <a:chExt cx="2197154" cy="822288"/>
            </a:xfrm>
          </p:grpSpPr>
          <p:sp>
            <p:nvSpPr>
              <p:cNvPr id="22" name="矩形 21"/>
              <p:cNvSpPr/>
              <p:nvPr/>
            </p:nvSpPr>
            <p:spPr>
              <a:xfrm>
                <a:off x="7829355" y="3758851"/>
                <a:ext cx="1319451" cy="261979"/>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anchor="ctr">
                <a:normAutofit fontScale="77500" lnSpcReduction="20000"/>
              </a:bodyPr>
              <a:lstStyle/>
              <a:p>
                <a:pPr lvl="0" algn="ctr">
                  <a:lnSpc>
                    <a:spcPct val="120000"/>
                  </a:lnSpc>
                  <a:buClr>
                    <a:prstClr val="white"/>
                  </a:buClr>
                  <a:defRPr/>
                </a:pPr>
                <a:r>
                  <a:rPr lang="zh-CN" altLang="en-US" sz="1400" b="1" dirty="0">
                    <a:solidFill>
                      <a:prstClr val="white"/>
                    </a:solidFill>
                  </a:rPr>
                  <a:t>输入标题文本</a:t>
                </a:r>
              </a:p>
            </p:txBody>
          </p:sp>
          <p:sp>
            <p:nvSpPr>
              <p:cNvPr id="23" name="矩形 22"/>
              <p:cNvSpPr/>
              <p:nvPr/>
            </p:nvSpPr>
            <p:spPr>
              <a:xfrm>
                <a:off x="7390503" y="4073308"/>
                <a:ext cx="2197154" cy="507831"/>
              </a:xfrm>
              <a:prstGeom prst="rect">
                <a:avLst/>
              </a:prstGeom>
            </p:spPr>
            <p:txBody>
              <a:bodyPr wrap="square">
                <a:normAutofit/>
              </a:bodyPr>
              <a:lstStyle/>
              <a:p>
                <a:pPr algn="ctr">
                  <a:lnSpc>
                    <a:spcPct val="120000"/>
                  </a:lnSpc>
                  <a:defRPr/>
                </a:pPr>
                <a:r>
                  <a:rPr lang="zh-CN" altLang="en-US" sz="900" dirty="0" smtClean="0"/>
                  <a:t>点击此处更换文本点击此处更换文本点击此处更换文本点击此处更换文本</a:t>
                </a:r>
                <a:endParaRPr sz="900" dirty="0"/>
              </a:p>
            </p:txBody>
          </p:sp>
        </p:grpSp>
      </p:grpSp>
      <p:grpSp>
        <p:nvGrpSpPr>
          <p:cNvPr id="7" name="千图PPT彼岸天：ID 8661124库_组合 6"/>
          <p:cNvGrpSpPr/>
          <p:nvPr>
            <p:custDataLst>
              <p:tags r:id="rId4"/>
            </p:custDataLst>
          </p:nvPr>
        </p:nvGrpSpPr>
        <p:grpSpPr>
          <a:xfrm>
            <a:off x="2117404" y="4878375"/>
            <a:ext cx="7957193" cy="1026856"/>
            <a:chOff x="2118918" y="4878375"/>
            <a:chExt cx="7957193" cy="1026856"/>
          </a:xfrm>
        </p:grpSpPr>
        <p:grpSp>
          <p:nvGrpSpPr>
            <p:cNvPr id="8" name="组合 7"/>
            <p:cNvGrpSpPr/>
            <p:nvPr/>
          </p:nvGrpSpPr>
          <p:grpSpPr>
            <a:xfrm>
              <a:off x="2118918" y="5036770"/>
              <a:ext cx="4019435" cy="710067"/>
              <a:chOff x="2112862" y="4522362"/>
              <a:chExt cx="4019435" cy="710067"/>
            </a:xfrm>
          </p:grpSpPr>
          <p:sp>
            <p:nvSpPr>
              <p:cNvPr id="14" name="文本框 47"/>
              <p:cNvSpPr txBox="1"/>
              <p:nvPr/>
            </p:nvSpPr>
            <p:spPr bwMode="auto">
              <a:xfrm>
                <a:off x="2112862" y="4522362"/>
                <a:ext cx="746227" cy="710067"/>
              </a:xfrm>
              <a:prstGeom prst="rect">
                <a:avLst/>
              </a:prstGeom>
              <a:noFill/>
            </p:spPr>
            <p:txBody>
              <a:bodyPr wrap="none" lIns="90000" tIns="46800" rIns="90000" bIns="46800">
                <a:normAutofit/>
              </a:bodyPr>
              <a:lstStyle/>
              <a:p>
                <a:pPr algn="l" latinLnBrk="0"/>
                <a:r>
                  <a:rPr lang="en-US" altLang="ko-KR" sz="4000">
                    <a:solidFill>
                      <a:schemeClr val="accent4">
                        <a:lumMod val="100000"/>
                      </a:schemeClr>
                    </a:solidFill>
                    <a:effectLst/>
                  </a:rPr>
                  <a:t>04</a:t>
                </a:r>
                <a:endParaRPr lang="en-US" altLang="ko-KR" sz="4000" dirty="0">
                  <a:solidFill>
                    <a:schemeClr val="accent4">
                      <a:lumMod val="100000"/>
                    </a:schemeClr>
                  </a:solidFill>
                  <a:effectLst/>
                </a:endParaRPr>
              </a:p>
            </p:txBody>
          </p:sp>
          <p:cxnSp>
            <p:nvCxnSpPr>
              <p:cNvPr id="15" name="直接连接符 14"/>
              <p:cNvCxnSpPr/>
              <p:nvPr/>
            </p:nvCxnSpPr>
            <p:spPr>
              <a:xfrm>
                <a:off x="2820277" y="4713044"/>
                <a:ext cx="0" cy="374960"/>
              </a:xfrm>
              <a:prstGeom prst="line">
                <a:avLst/>
              </a:prstGeom>
              <a:ln w="1270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16" name="文本框 49"/>
              <p:cNvSpPr txBox="1"/>
              <p:nvPr/>
            </p:nvSpPr>
            <p:spPr bwMode="auto">
              <a:xfrm>
                <a:off x="2925265" y="4728296"/>
                <a:ext cx="1077218" cy="193899"/>
              </a:xfrm>
              <a:prstGeom prst="rect">
                <a:avLst/>
              </a:prstGeom>
              <a:noFill/>
              <a:scene3d>
                <a:camera prst="orthographicFront">
                  <a:rot lat="0" lon="0" rev="0"/>
                </a:camera>
                <a:lightRig rig="threePt" dir="t"/>
              </a:scene3d>
              <a:sp3d prstMaterial="matte">
                <a:bevelT w="1270" h="1270"/>
              </a:sp3d>
            </p:spPr>
            <p:txBody>
              <a:bodyPr wrap="none" lIns="0" tIns="0" rIns="0" bIns="0" anchor="t" anchorCtr="0">
                <a:normAutofit fontScale="92500" lnSpcReduction="20000"/>
              </a:bodyPr>
              <a:lstStyle/>
              <a:p>
                <a:pPr latinLnBrk="0">
                  <a:lnSpc>
                    <a:spcPct val="110000"/>
                  </a:lnSpc>
                  <a:buClr>
                    <a:prstClr val="white"/>
                  </a:buClr>
                  <a:defRPr/>
                </a:pPr>
                <a:r>
                  <a:rPr lang="zh-CN" altLang="en-US" sz="1400" b="1" dirty="0">
                    <a:solidFill>
                      <a:schemeClr val="accent4">
                        <a:lumMod val="100000"/>
                      </a:schemeClr>
                    </a:solidFill>
                  </a:rPr>
                  <a:t>输入标题文本</a:t>
                </a:r>
              </a:p>
            </p:txBody>
          </p:sp>
          <p:sp>
            <p:nvSpPr>
              <p:cNvPr id="17" name="矩形 16"/>
              <p:cNvSpPr/>
              <p:nvPr/>
            </p:nvSpPr>
            <p:spPr>
              <a:xfrm>
                <a:off x="2925265" y="4922195"/>
                <a:ext cx="3207032" cy="207749"/>
              </a:xfrm>
              <a:prstGeom prst="rect">
                <a:avLst/>
              </a:prstGeom>
            </p:spPr>
            <p:txBody>
              <a:bodyPr wrap="square" lIns="0" tIns="0" rIns="0" bIns="0">
                <a:normAutofit fontScale="77500" lnSpcReduction="20000"/>
              </a:bodyPr>
              <a:lstStyle/>
              <a:p>
                <a:pPr>
                  <a:lnSpc>
                    <a:spcPct val="120000"/>
                  </a:lnSpc>
                  <a:defRPr/>
                </a:pPr>
                <a:r>
                  <a:rPr lang="zh-CN" altLang="en-US" sz="900" dirty="0" smtClean="0"/>
                  <a:t>点击此处更换文本点击此处更换文本点击此处更换文本点击此处更换文本</a:t>
                </a:r>
                <a:endParaRPr sz="900" dirty="0"/>
              </a:p>
            </p:txBody>
          </p:sp>
        </p:grpSp>
        <p:sp>
          <p:nvSpPr>
            <p:cNvPr id="9" name="任意多边形 43"/>
            <p:cNvSpPr/>
            <p:nvPr/>
          </p:nvSpPr>
          <p:spPr bwMode="auto">
            <a:xfrm>
              <a:off x="6862548" y="4878375"/>
              <a:ext cx="123345" cy="1026856"/>
            </a:xfrm>
            <a:custGeom>
              <a:avLst/>
              <a:gdLst/>
              <a:ahLst/>
              <a:cxnLst>
                <a:cxn ang="0">
                  <a:pos x="0" y="0"/>
                </a:cxn>
                <a:cxn ang="0">
                  <a:pos x="179" y="0"/>
                </a:cxn>
                <a:cxn ang="0">
                  <a:pos x="185" y="2"/>
                </a:cxn>
                <a:cxn ang="0">
                  <a:pos x="186" y="7"/>
                </a:cxn>
                <a:cxn ang="0">
                  <a:pos x="185" y="13"/>
                </a:cxn>
                <a:cxn ang="0">
                  <a:pos x="179" y="15"/>
                </a:cxn>
                <a:cxn ang="0">
                  <a:pos x="114" y="15"/>
                </a:cxn>
                <a:cxn ang="0">
                  <a:pos x="114" y="935"/>
                </a:cxn>
                <a:cxn ang="0">
                  <a:pos x="179" y="935"/>
                </a:cxn>
                <a:cxn ang="0">
                  <a:pos x="183" y="936"/>
                </a:cxn>
                <a:cxn ang="0">
                  <a:pos x="185" y="943"/>
                </a:cxn>
                <a:cxn ang="0">
                  <a:pos x="179" y="953"/>
                </a:cxn>
                <a:cxn ang="0">
                  <a:pos x="0" y="953"/>
                </a:cxn>
                <a:cxn ang="0">
                  <a:pos x="0" y="0"/>
                </a:cxn>
              </a:cxnLst>
              <a:rect l="0" t="0" r="r" b="b"/>
              <a:pathLst>
                <a:path w="186" h="953">
                  <a:moveTo>
                    <a:pt x="0" y="0"/>
                  </a:moveTo>
                  <a:cubicBezTo>
                    <a:pt x="179" y="0"/>
                    <a:pt x="179" y="0"/>
                    <a:pt x="179" y="0"/>
                  </a:cubicBezTo>
                  <a:cubicBezTo>
                    <a:pt x="182" y="0"/>
                    <a:pt x="183" y="1"/>
                    <a:pt x="185" y="2"/>
                  </a:cubicBezTo>
                  <a:cubicBezTo>
                    <a:pt x="186" y="3"/>
                    <a:pt x="186" y="5"/>
                    <a:pt x="186" y="7"/>
                  </a:cubicBezTo>
                  <a:cubicBezTo>
                    <a:pt x="186" y="10"/>
                    <a:pt x="186" y="12"/>
                    <a:pt x="185" y="13"/>
                  </a:cubicBezTo>
                  <a:cubicBezTo>
                    <a:pt x="183" y="15"/>
                    <a:pt x="182" y="15"/>
                    <a:pt x="179" y="15"/>
                  </a:cubicBezTo>
                  <a:cubicBezTo>
                    <a:pt x="114" y="15"/>
                    <a:pt x="114" y="15"/>
                    <a:pt x="114" y="15"/>
                  </a:cubicBezTo>
                  <a:cubicBezTo>
                    <a:pt x="114" y="935"/>
                    <a:pt x="114" y="935"/>
                    <a:pt x="114" y="935"/>
                  </a:cubicBezTo>
                  <a:cubicBezTo>
                    <a:pt x="179" y="935"/>
                    <a:pt x="179" y="935"/>
                    <a:pt x="179" y="935"/>
                  </a:cubicBezTo>
                  <a:cubicBezTo>
                    <a:pt x="183" y="936"/>
                    <a:pt x="183" y="936"/>
                    <a:pt x="183" y="936"/>
                  </a:cubicBezTo>
                  <a:cubicBezTo>
                    <a:pt x="184" y="938"/>
                    <a:pt x="185" y="940"/>
                    <a:pt x="185" y="943"/>
                  </a:cubicBezTo>
                  <a:cubicBezTo>
                    <a:pt x="185" y="947"/>
                    <a:pt x="183" y="950"/>
                    <a:pt x="179" y="953"/>
                  </a:cubicBezTo>
                  <a:cubicBezTo>
                    <a:pt x="0" y="953"/>
                    <a:pt x="0" y="953"/>
                    <a:pt x="0" y="953"/>
                  </a:cubicBezTo>
                  <a:lnTo>
                    <a:pt x="0" y="0"/>
                  </a:lnTo>
                  <a:close/>
                </a:path>
              </a:pathLst>
            </a:custGeom>
            <a:solidFill>
              <a:schemeClr val="accent4">
                <a:lumMod val="100000"/>
              </a:schemeClr>
            </a:solidFill>
            <a:ln w="9525">
              <a:noFill/>
              <a:round/>
            </a:ln>
          </p:spPr>
          <p:txBody>
            <a:bodyPr anchor="ctr"/>
            <a:lstStyle/>
            <a:p>
              <a:pPr algn="ctr"/>
              <a:endParaRPr/>
            </a:p>
          </p:txBody>
        </p:sp>
        <p:sp>
          <p:nvSpPr>
            <p:cNvPr id="10" name="任意多边形 44"/>
            <p:cNvSpPr/>
            <p:nvPr/>
          </p:nvSpPr>
          <p:spPr bwMode="auto">
            <a:xfrm>
              <a:off x="9950180" y="4878375"/>
              <a:ext cx="125931" cy="1026856"/>
            </a:xfrm>
            <a:custGeom>
              <a:avLst/>
              <a:gdLst/>
              <a:ahLst/>
              <a:cxnLst>
                <a:cxn ang="0">
                  <a:pos x="77" y="15"/>
                </a:cxn>
                <a:cxn ang="0">
                  <a:pos x="8" y="15"/>
                </a:cxn>
                <a:cxn ang="0">
                  <a:pos x="4" y="8"/>
                </a:cxn>
                <a:cxn ang="0">
                  <a:pos x="8" y="0"/>
                </a:cxn>
                <a:cxn ang="0">
                  <a:pos x="190" y="0"/>
                </a:cxn>
                <a:cxn ang="0">
                  <a:pos x="190" y="953"/>
                </a:cxn>
                <a:cxn ang="0">
                  <a:pos x="8" y="953"/>
                </a:cxn>
                <a:cxn ang="0">
                  <a:pos x="2" y="950"/>
                </a:cxn>
                <a:cxn ang="0">
                  <a:pos x="0" y="944"/>
                </a:cxn>
                <a:cxn ang="0">
                  <a:pos x="2" y="937"/>
                </a:cxn>
                <a:cxn ang="0">
                  <a:pos x="8" y="935"/>
                </a:cxn>
                <a:cxn ang="0">
                  <a:pos x="77" y="935"/>
                </a:cxn>
                <a:cxn ang="0">
                  <a:pos x="77" y="15"/>
                </a:cxn>
              </a:cxnLst>
              <a:rect l="0" t="0" r="r" b="b"/>
              <a:pathLst>
                <a:path w="190" h="953">
                  <a:moveTo>
                    <a:pt x="77" y="15"/>
                  </a:moveTo>
                  <a:cubicBezTo>
                    <a:pt x="8" y="15"/>
                    <a:pt x="8" y="15"/>
                    <a:pt x="8" y="15"/>
                  </a:cubicBezTo>
                  <a:cubicBezTo>
                    <a:pt x="6" y="13"/>
                    <a:pt x="4" y="10"/>
                    <a:pt x="4" y="8"/>
                  </a:cubicBezTo>
                  <a:cubicBezTo>
                    <a:pt x="4" y="5"/>
                    <a:pt x="6" y="2"/>
                    <a:pt x="8" y="0"/>
                  </a:cubicBezTo>
                  <a:cubicBezTo>
                    <a:pt x="190" y="0"/>
                    <a:pt x="190" y="0"/>
                    <a:pt x="190" y="0"/>
                  </a:cubicBezTo>
                  <a:cubicBezTo>
                    <a:pt x="190" y="953"/>
                    <a:pt x="190" y="953"/>
                    <a:pt x="190" y="953"/>
                  </a:cubicBezTo>
                  <a:cubicBezTo>
                    <a:pt x="8" y="953"/>
                    <a:pt x="8" y="953"/>
                    <a:pt x="8" y="953"/>
                  </a:cubicBezTo>
                  <a:cubicBezTo>
                    <a:pt x="6" y="953"/>
                    <a:pt x="4" y="952"/>
                    <a:pt x="2" y="950"/>
                  </a:cubicBezTo>
                  <a:cubicBezTo>
                    <a:pt x="1" y="949"/>
                    <a:pt x="0" y="947"/>
                    <a:pt x="0" y="944"/>
                  </a:cubicBezTo>
                  <a:cubicBezTo>
                    <a:pt x="0" y="941"/>
                    <a:pt x="1" y="939"/>
                    <a:pt x="2" y="937"/>
                  </a:cubicBezTo>
                  <a:cubicBezTo>
                    <a:pt x="4" y="935"/>
                    <a:pt x="6" y="935"/>
                    <a:pt x="8" y="935"/>
                  </a:cubicBezTo>
                  <a:cubicBezTo>
                    <a:pt x="77" y="935"/>
                    <a:pt x="77" y="935"/>
                    <a:pt x="77" y="935"/>
                  </a:cubicBezTo>
                  <a:lnTo>
                    <a:pt x="77" y="15"/>
                  </a:lnTo>
                  <a:close/>
                </a:path>
              </a:pathLst>
            </a:custGeom>
            <a:solidFill>
              <a:schemeClr val="accent4">
                <a:lumMod val="100000"/>
              </a:schemeClr>
            </a:solidFill>
            <a:ln w="9525">
              <a:noFill/>
              <a:round/>
            </a:ln>
          </p:spPr>
          <p:txBody>
            <a:bodyPr anchor="ctr"/>
            <a:lstStyle/>
            <a:p>
              <a:pPr algn="ctr"/>
              <a:endParaRPr/>
            </a:p>
          </p:txBody>
        </p:sp>
        <p:grpSp>
          <p:nvGrpSpPr>
            <p:cNvPr id="11" name="组合 10"/>
            <p:cNvGrpSpPr/>
            <p:nvPr/>
          </p:nvGrpSpPr>
          <p:grpSpPr>
            <a:xfrm>
              <a:off x="7390503" y="4980659"/>
              <a:ext cx="2197154" cy="822288"/>
              <a:chOff x="7390503" y="4994109"/>
              <a:chExt cx="2197154" cy="822288"/>
            </a:xfrm>
          </p:grpSpPr>
          <p:sp>
            <p:nvSpPr>
              <p:cNvPr id="12" name="矩形 11"/>
              <p:cNvSpPr/>
              <p:nvPr/>
            </p:nvSpPr>
            <p:spPr>
              <a:xfrm>
                <a:off x="7829355" y="4994109"/>
                <a:ext cx="1319451" cy="261979"/>
              </a:xfrm>
              <a:prstGeom prst="rect">
                <a:avLst/>
              </a:prstGeom>
              <a:solidFill>
                <a:schemeClr val="accent4">
                  <a:lumMod val="10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anchor="ctr">
                <a:normAutofit fontScale="77500" lnSpcReduction="20000"/>
              </a:bodyPr>
              <a:lstStyle/>
              <a:p>
                <a:pPr lvl="0" algn="ctr">
                  <a:lnSpc>
                    <a:spcPct val="120000"/>
                  </a:lnSpc>
                  <a:buClr>
                    <a:prstClr val="white"/>
                  </a:buClr>
                  <a:defRPr/>
                </a:pPr>
                <a:r>
                  <a:rPr lang="zh-CN" altLang="en-US" sz="1400" b="1" dirty="0">
                    <a:solidFill>
                      <a:prstClr val="white"/>
                    </a:solidFill>
                  </a:rPr>
                  <a:t>输入标题文本</a:t>
                </a:r>
              </a:p>
            </p:txBody>
          </p:sp>
          <p:sp>
            <p:nvSpPr>
              <p:cNvPr id="13" name="矩形 12"/>
              <p:cNvSpPr/>
              <p:nvPr/>
            </p:nvSpPr>
            <p:spPr>
              <a:xfrm>
                <a:off x="7390503" y="5308566"/>
                <a:ext cx="2197154" cy="507831"/>
              </a:xfrm>
              <a:prstGeom prst="rect">
                <a:avLst/>
              </a:prstGeom>
            </p:spPr>
            <p:txBody>
              <a:bodyPr wrap="square">
                <a:normAutofit/>
              </a:bodyPr>
              <a:lstStyle/>
              <a:p>
                <a:pPr algn="ctr">
                  <a:lnSpc>
                    <a:spcPct val="120000"/>
                  </a:lnSpc>
                  <a:defRPr/>
                </a:pPr>
                <a:r>
                  <a:rPr lang="zh-CN" altLang="en-US" sz="900" dirty="0" smtClean="0"/>
                  <a:t>点击此处更换文本点击此处更换文本点击此处更换文本点击此处更换文本</a:t>
                </a:r>
                <a:endParaRPr sz="900" dirty="0"/>
              </a:p>
            </p:txBody>
          </p:sp>
        </p:grpSp>
      </p:grpSp>
      <p:sp>
        <p:nvSpPr>
          <p:cNvPr id="2" name="文本框 1"/>
          <p:cNvSpPr txBox="1"/>
          <p:nvPr userDrawn="1"/>
        </p:nvSpPr>
        <p:spPr>
          <a:xfrm>
            <a:off x="4216400" y="314990"/>
            <a:ext cx="3416320" cy="716222"/>
          </a:xfrm>
          <a:prstGeom prst="rect">
            <a:avLst/>
          </a:prstGeom>
          <a:noFill/>
        </p:spPr>
        <p:txBody>
          <a:bodyPr wrap="none" rtlCol="0" anchor="ctr">
            <a:spAutoFit/>
          </a:bodyPr>
          <a:lstStyle/>
          <a:p>
            <a:pPr>
              <a:lnSpc>
                <a:spcPct val="120000"/>
              </a:lnSpc>
            </a:pPr>
            <a:r>
              <a:rPr lang="zh-CN" altLang="en-US" sz="3600" dirty="0">
                <a:solidFill>
                  <a:sysClr val="windowText" lastClr="000000"/>
                </a:solidFill>
                <a:latin typeface="方正卡通简体" panose="03000509000000000000" pitchFamily="2" charset="-122"/>
                <a:ea typeface="方正卡通简体" panose="03000509000000000000" pitchFamily="2" charset="-122"/>
              </a:rPr>
              <a:t>请输入您的标题</a:t>
            </a:r>
          </a:p>
        </p:txBody>
      </p:sp>
    </p:spTree>
  </p:cSld>
  <p:clrMapOvr>
    <a:masterClrMapping/>
  </p:clrMapOvr>
  <mc:AlternateContent xmlns:mc="http://schemas.openxmlformats.org/markup-compatibility/2006" xmlns:p14="http://schemas.microsoft.com/office/powerpoint/2010/main">
    <mc:Choice Requires="p14">
      <p:transition spd="slow" p14:dur="1250" advClick="0" advTm="5000">
        <p14:flip dir="r"/>
      </p:transition>
    </mc:Choice>
    <mc:Fallback xmlns="">
      <p:transition spd="slow"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2"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p:tgtEl>
                                          <p:spTgt spid="4"/>
                                        </p:tgtEl>
                                        <p:attrNameLst>
                                          <p:attrName>ppt_x</p:attrName>
                                        </p:attrNameLst>
                                      </p:cBhvr>
                                      <p:tavLst>
                                        <p:tav tm="0">
                                          <p:val>
                                            <p:strVal val="#ppt_x+#ppt_w*1.125000"/>
                                          </p:val>
                                        </p:tav>
                                        <p:tav tm="100000">
                                          <p:val>
                                            <p:strVal val="#ppt_x"/>
                                          </p:val>
                                        </p:tav>
                                      </p:tavLst>
                                    </p:anim>
                                    <p:animEffect transition="in" filter="wipe(left)">
                                      <p:cBhvr>
                                        <p:cTn id="8" dur="500"/>
                                        <p:tgtEl>
                                          <p:spTgt spid="4"/>
                                        </p:tgtEl>
                                      </p:cBhvr>
                                    </p:animEffect>
                                  </p:childTnLst>
                                </p:cTn>
                              </p:par>
                            </p:childTnLst>
                          </p:cTn>
                        </p:par>
                        <p:par>
                          <p:cTn id="9" fill="hold">
                            <p:stCondLst>
                              <p:cond delay="500"/>
                            </p:stCondLst>
                            <p:childTnLst>
                              <p:par>
                                <p:cTn id="10" presetID="12" presetClass="entr" presetSubtype="2" fill="hold" nodeType="afterEffect">
                                  <p:stCondLst>
                                    <p:cond delay="0"/>
                                  </p:stCondLst>
                                  <p:childTnLst>
                                    <p:set>
                                      <p:cBhvr>
                                        <p:cTn id="11" dur="1" fill="hold">
                                          <p:stCondLst>
                                            <p:cond delay="0"/>
                                          </p:stCondLst>
                                        </p:cTn>
                                        <p:tgtEl>
                                          <p:spTgt spid="5"/>
                                        </p:tgtEl>
                                        <p:attrNameLst>
                                          <p:attrName>style.visibility</p:attrName>
                                        </p:attrNameLst>
                                      </p:cBhvr>
                                      <p:to>
                                        <p:strVal val="visible"/>
                                      </p:to>
                                    </p:set>
                                    <p:anim calcmode="lin" valueType="num">
                                      <p:cBhvr additive="base">
                                        <p:cTn id="12" dur="500"/>
                                        <p:tgtEl>
                                          <p:spTgt spid="5"/>
                                        </p:tgtEl>
                                        <p:attrNameLst>
                                          <p:attrName>ppt_x</p:attrName>
                                        </p:attrNameLst>
                                      </p:cBhvr>
                                      <p:tavLst>
                                        <p:tav tm="0">
                                          <p:val>
                                            <p:strVal val="#ppt_x+#ppt_w*1.125000"/>
                                          </p:val>
                                        </p:tav>
                                        <p:tav tm="100000">
                                          <p:val>
                                            <p:strVal val="#ppt_x"/>
                                          </p:val>
                                        </p:tav>
                                      </p:tavLst>
                                    </p:anim>
                                    <p:animEffect transition="in" filter="wipe(left)">
                                      <p:cBhvr>
                                        <p:cTn id="13" dur="500"/>
                                        <p:tgtEl>
                                          <p:spTgt spid="5"/>
                                        </p:tgtEl>
                                      </p:cBhvr>
                                    </p:animEffect>
                                  </p:childTnLst>
                                </p:cTn>
                              </p:par>
                            </p:childTnLst>
                          </p:cTn>
                        </p:par>
                        <p:par>
                          <p:cTn id="14" fill="hold">
                            <p:stCondLst>
                              <p:cond delay="1000"/>
                            </p:stCondLst>
                            <p:childTnLst>
                              <p:par>
                                <p:cTn id="15" presetID="12" presetClass="entr" presetSubtype="2" fill="hold" nodeType="afterEffect">
                                  <p:stCondLst>
                                    <p:cond delay="0"/>
                                  </p:stCondLst>
                                  <p:childTnLst>
                                    <p:set>
                                      <p:cBhvr>
                                        <p:cTn id="16" dur="1" fill="hold">
                                          <p:stCondLst>
                                            <p:cond delay="0"/>
                                          </p:stCondLst>
                                        </p:cTn>
                                        <p:tgtEl>
                                          <p:spTgt spid="6"/>
                                        </p:tgtEl>
                                        <p:attrNameLst>
                                          <p:attrName>style.visibility</p:attrName>
                                        </p:attrNameLst>
                                      </p:cBhvr>
                                      <p:to>
                                        <p:strVal val="visible"/>
                                      </p:to>
                                    </p:set>
                                    <p:anim calcmode="lin" valueType="num">
                                      <p:cBhvr additive="base">
                                        <p:cTn id="17" dur="500"/>
                                        <p:tgtEl>
                                          <p:spTgt spid="6"/>
                                        </p:tgtEl>
                                        <p:attrNameLst>
                                          <p:attrName>ppt_x</p:attrName>
                                        </p:attrNameLst>
                                      </p:cBhvr>
                                      <p:tavLst>
                                        <p:tav tm="0">
                                          <p:val>
                                            <p:strVal val="#ppt_x+#ppt_w*1.125000"/>
                                          </p:val>
                                        </p:tav>
                                        <p:tav tm="100000">
                                          <p:val>
                                            <p:strVal val="#ppt_x"/>
                                          </p:val>
                                        </p:tav>
                                      </p:tavLst>
                                    </p:anim>
                                    <p:animEffect transition="in" filter="wipe(left)">
                                      <p:cBhvr>
                                        <p:cTn id="18" dur="500"/>
                                        <p:tgtEl>
                                          <p:spTgt spid="6"/>
                                        </p:tgtEl>
                                      </p:cBhvr>
                                    </p:animEffect>
                                  </p:childTnLst>
                                </p:cTn>
                              </p:par>
                            </p:childTnLst>
                          </p:cTn>
                        </p:par>
                        <p:par>
                          <p:cTn id="19" fill="hold">
                            <p:stCondLst>
                              <p:cond delay="1500"/>
                            </p:stCondLst>
                            <p:childTnLst>
                              <p:par>
                                <p:cTn id="20" presetID="12" presetClass="entr" presetSubtype="2" fill="hold" nodeType="afterEffect">
                                  <p:stCondLst>
                                    <p:cond delay="0"/>
                                  </p:stCondLst>
                                  <p:childTnLst>
                                    <p:set>
                                      <p:cBhvr>
                                        <p:cTn id="21" dur="1" fill="hold">
                                          <p:stCondLst>
                                            <p:cond delay="0"/>
                                          </p:stCondLst>
                                        </p:cTn>
                                        <p:tgtEl>
                                          <p:spTgt spid="7"/>
                                        </p:tgtEl>
                                        <p:attrNameLst>
                                          <p:attrName>style.visibility</p:attrName>
                                        </p:attrNameLst>
                                      </p:cBhvr>
                                      <p:to>
                                        <p:strVal val="visible"/>
                                      </p:to>
                                    </p:set>
                                    <p:anim calcmode="lin" valueType="num">
                                      <p:cBhvr additive="base">
                                        <p:cTn id="22" dur="500"/>
                                        <p:tgtEl>
                                          <p:spTgt spid="7"/>
                                        </p:tgtEl>
                                        <p:attrNameLst>
                                          <p:attrName>ppt_x</p:attrName>
                                        </p:attrNameLst>
                                      </p:cBhvr>
                                      <p:tavLst>
                                        <p:tav tm="0">
                                          <p:val>
                                            <p:strVal val="#ppt_x+#ppt_w*1.125000"/>
                                          </p:val>
                                        </p:tav>
                                        <p:tav tm="100000">
                                          <p:val>
                                            <p:strVal val="#ppt_x"/>
                                          </p:val>
                                        </p:tav>
                                      </p:tavLst>
                                    </p:anim>
                                    <p:animEffect transition="in" filter="wipe(left)">
                                      <p:cBhvr>
                                        <p:cTn id="23"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4937299" y="3139949"/>
            <a:ext cx="2100460" cy="1523982"/>
          </a:xfrm>
          <a:prstGeom prst="rect">
            <a:avLst/>
          </a:prstGeom>
          <a:noFill/>
          <a:ln w="762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7200" dirty="0">
                <a:solidFill>
                  <a:srgbClr val="002060"/>
                </a:solidFill>
                <a:latin typeface="方正卡通简体" panose="03000509000000000000" pitchFamily="2" charset="-122"/>
                <a:ea typeface="方正卡通简体" panose="03000509000000000000" pitchFamily="2" charset="-122"/>
              </a:rPr>
              <a:t>04</a:t>
            </a:r>
            <a:endParaRPr lang="zh-CN" altLang="en-US" sz="2400" dirty="0">
              <a:solidFill>
                <a:srgbClr val="002060"/>
              </a:solidFill>
              <a:latin typeface="方正卡通简体" panose="03000509000000000000" pitchFamily="2" charset="-122"/>
              <a:ea typeface="方正卡通简体" panose="03000509000000000000" pitchFamily="2" charset="-122"/>
            </a:endParaRPr>
          </a:p>
        </p:txBody>
      </p:sp>
      <p:sp>
        <p:nvSpPr>
          <p:cNvPr id="3" name="文本框 2"/>
          <p:cNvSpPr txBox="1"/>
          <p:nvPr/>
        </p:nvSpPr>
        <p:spPr>
          <a:xfrm>
            <a:off x="3432983" y="4545786"/>
            <a:ext cx="5109091" cy="830997"/>
          </a:xfrm>
          <a:prstGeom prst="rect">
            <a:avLst/>
          </a:prstGeom>
          <a:noFill/>
        </p:spPr>
        <p:txBody>
          <a:bodyPr wrap="none" rtlCol="0">
            <a:spAutoFit/>
          </a:bodyPr>
          <a:lstStyle/>
          <a:p>
            <a:r>
              <a:rPr lang="zh-CN" altLang="en-US" sz="4800" dirty="0">
                <a:latin typeface="方正卡通简体" panose="03000509000000000000" pitchFamily="2" charset="-122"/>
                <a:ea typeface="方正卡通简体" panose="03000509000000000000" pitchFamily="2" charset="-122"/>
                <a:cs typeface="Microsoft JhengHei Light" panose="020B0304030504040204" pitchFamily="34" charset="-122"/>
              </a:rPr>
              <a:t>加入你的标题描述</a:t>
            </a:r>
          </a:p>
        </p:txBody>
      </p:sp>
    </p:spTree>
  </p:cSld>
  <p:clrMapOvr>
    <a:masterClrMapping/>
  </p:clrMapOvr>
  <mc:AlternateContent xmlns:mc="http://schemas.openxmlformats.org/markup-compatibility/2006" xmlns:p14="http://schemas.microsoft.com/office/powerpoint/2010/main">
    <mc:Choice Requires="p14">
      <p:transition spd="slow" p14:dur="900" advClick="0" advTm="5000">
        <p14:warp dir="in"/>
      </p:transition>
    </mc:Choice>
    <mc:Fallback xmlns="">
      <p:transition spd="slow"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par>
                          <p:cTn id="10" fill="hold">
                            <p:stCondLst>
                              <p:cond delay="500"/>
                            </p:stCondLst>
                            <p:childTnLst>
                              <p:par>
                                <p:cTn id="11" presetID="14" presetClass="entr" presetSubtype="10" fill="hold" grpId="0" nodeType="afterEffect">
                                  <p:stCondLst>
                                    <p:cond delay="0"/>
                                  </p:stCondLst>
                                  <p:childTnLst>
                                    <p:set>
                                      <p:cBhvr>
                                        <p:cTn id="12" dur="1" fill="hold">
                                          <p:stCondLst>
                                            <p:cond delay="0"/>
                                          </p:stCondLst>
                                        </p:cTn>
                                        <p:tgtEl>
                                          <p:spTgt spid="3"/>
                                        </p:tgtEl>
                                        <p:attrNameLst>
                                          <p:attrName>style.visibility</p:attrName>
                                        </p:attrNameLst>
                                      </p:cBhvr>
                                      <p:to>
                                        <p:strVal val="visible"/>
                                      </p:to>
                                    </p:set>
                                    <p:animEffect transition="in" filter="randombar(horizontal)">
                                      <p:cBhvr>
                                        <p:cTn id="13"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千图PPT彼岸天：ID 8661124库_组合 3"/>
          <p:cNvGrpSpPr/>
          <p:nvPr>
            <p:custDataLst>
              <p:tags r:id="rId1"/>
            </p:custDataLst>
          </p:nvPr>
        </p:nvGrpSpPr>
        <p:grpSpPr>
          <a:xfrm>
            <a:off x="1925092" y="1935303"/>
            <a:ext cx="3924506" cy="3800204"/>
            <a:chOff x="1199451" y="1729727"/>
            <a:chExt cx="3924508" cy="3800206"/>
          </a:xfrm>
        </p:grpSpPr>
        <p:grpSp>
          <p:nvGrpSpPr>
            <p:cNvPr id="22" name="组合 21"/>
            <p:cNvGrpSpPr/>
            <p:nvPr/>
          </p:nvGrpSpPr>
          <p:grpSpPr>
            <a:xfrm>
              <a:off x="1199451" y="1729727"/>
              <a:ext cx="3924508" cy="3800206"/>
              <a:chOff x="7110091" y="1594497"/>
              <a:chExt cx="4544635" cy="4400684"/>
            </a:xfrm>
            <a:solidFill>
              <a:schemeClr val="tx2">
                <a:lumMod val="20000"/>
                <a:lumOff val="80000"/>
              </a:schemeClr>
            </a:solidFill>
          </p:grpSpPr>
          <p:sp>
            <p:nvSpPr>
              <p:cNvPr id="40" name="任意多边形 37"/>
              <p:cNvSpPr/>
              <p:nvPr/>
            </p:nvSpPr>
            <p:spPr bwMode="auto">
              <a:xfrm>
                <a:off x="7846784" y="2420102"/>
                <a:ext cx="535161" cy="530080"/>
              </a:xfrm>
              <a:custGeom>
                <a:avLst/>
                <a:gdLst>
                  <a:gd name="T0" fmla="*/ 239 w 267"/>
                  <a:gd name="T1" fmla="*/ 134 h 265"/>
                  <a:gd name="T2" fmla="*/ 229 w 267"/>
                  <a:gd name="T3" fmla="*/ 88 h 265"/>
                  <a:gd name="T4" fmla="*/ 253 w 267"/>
                  <a:gd name="T5" fmla="*/ 76 h 265"/>
                  <a:gd name="T6" fmla="*/ 215 w 267"/>
                  <a:gd name="T7" fmla="*/ 30 h 265"/>
                  <a:gd name="T8" fmla="*/ 199 w 267"/>
                  <a:gd name="T9" fmla="*/ 51 h 265"/>
                  <a:gd name="T10" fmla="*/ 156 w 267"/>
                  <a:gd name="T11" fmla="*/ 31 h 265"/>
                  <a:gd name="T12" fmla="*/ 162 w 267"/>
                  <a:gd name="T13" fmla="*/ 5 h 265"/>
                  <a:gd name="T14" fmla="*/ 103 w 267"/>
                  <a:gd name="T15" fmla="*/ 5 h 265"/>
                  <a:gd name="T16" fmla="*/ 109 w 267"/>
                  <a:gd name="T17" fmla="*/ 31 h 265"/>
                  <a:gd name="T18" fmla="*/ 66 w 267"/>
                  <a:gd name="T19" fmla="*/ 52 h 265"/>
                  <a:gd name="T20" fmla="*/ 49 w 267"/>
                  <a:gd name="T21" fmla="*/ 31 h 265"/>
                  <a:gd name="T22" fmla="*/ 12 w 267"/>
                  <a:gd name="T23" fmla="*/ 77 h 265"/>
                  <a:gd name="T24" fmla="*/ 37 w 267"/>
                  <a:gd name="T25" fmla="*/ 89 h 265"/>
                  <a:gd name="T26" fmla="*/ 27 w 267"/>
                  <a:gd name="T27" fmla="*/ 135 h 265"/>
                  <a:gd name="T28" fmla="*/ 27 w 267"/>
                  <a:gd name="T29" fmla="*/ 135 h 265"/>
                  <a:gd name="T30" fmla="*/ 0 w 267"/>
                  <a:gd name="T31" fmla="*/ 135 h 265"/>
                  <a:gd name="T32" fmla="*/ 13 w 267"/>
                  <a:gd name="T33" fmla="*/ 193 h 265"/>
                  <a:gd name="T34" fmla="*/ 37 w 267"/>
                  <a:gd name="T35" fmla="*/ 181 h 265"/>
                  <a:gd name="T36" fmla="*/ 66 w 267"/>
                  <a:gd name="T37" fmla="*/ 218 h 265"/>
                  <a:gd name="T38" fmla="*/ 50 w 267"/>
                  <a:gd name="T39" fmla="*/ 239 h 265"/>
                  <a:gd name="T40" fmla="*/ 103 w 267"/>
                  <a:gd name="T41" fmla="*/ 265 h 265"/>
                  <a:gd name="T42" fmla="*/ 109 w 267"/>
                  <a:gd name="T43" fmla="*/ 239 h 265"/>
                  <a:gd name="T44" fmla="*/ 133 w 267"/>
                  <a:gd name="T45" fmla="*/ 241 h 265"/>
                  <a:gd name="T46" fmla="*/ 156 w 267"/>
                  <a:gd name="T47" fmla="*/ 239 h 265"/>
                  <a:gd name="T48" fmla="*/ 162 w 267"/>
                  <a:gd name="T49" fmla="*/ 265 h 265"/>
                  <a:gd name="T50" fmla="*/ 216 w 267"/>
                  <a:gd name="T51" fmla="*/ 239 h 265"/>
                  <a:gd name="T52" fmla="*/ 199 w 267"/>
                  <a:gd name="T53" fmla="*/ 218 h 265"/>
                  <a:gd name="T54" fmla="*/ 229 w 267"/>
                  <a:gd name="T55" fmla="*/ 181 h 265"/>
                  <a:gd name="T56" fmla="*/ 253 w 267"/>
                  <a:gd name="T57" fmla="*/ 193 h 265"/>
                  <a:gd name="T58" fmla="*/ 267 w 267"/>
                  <a:gd name="T59" fmla="*/ 135 h 265"/>
                  <a:gd name="T60" fmla="*/ 267 w 267"/>
                  <a:gd name="T61" fmla="*/ 134 h 265"/>
                  <a:gd name="T62" fmla="*/ 239 w 267"/>
                  <a:gd name="T63" fmla="*/ 134 h 265"/>
                  <a:gd name="T64" fmla="*/ 75 w 267"/>
                  <a:gd name="T65" fmla="*/ 135 h 265"/>
                  <a:gd name="T66" fmla="*/ 133 w 267"/>
                  <a:gd name="T67" fmla="*/ 77 h 265"/>
                  <a:gd name="T68" fmla="*/ 190 w 267"/>
                  <a:gd name="T69" fmla="*/ 135 h 265"/>
                  <a:gd name="T70" fmla="*/ 133 w 267"/>
                  <a:gd name="T71" fmla="*/ 192 h 265"/>
                  <a:gd name="T72" fmla="*/ 75 w 267"/>
                  <a:gd name="T73" fmla="*/ 135 h 2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267" h="265">
                    <a:moveTo>
                      <a:pt x="239" y="134"/>
                    </a:moveTo>
                    <a:cubicBezTo>
                      <a:pt x="239" y="114"/>
                      <a:pt x="235" y="102"/>
                      <a:pt x="229" y="88"/>
                    </a:cubicBezTo>
                    <a:cubicBezTo>
                      <a:pt x="253" y="76"/>
                      <a:pt x="253" y="76"/>
                      <a:pt x="253" y="76"/>
                    </a:cubicBezTo>
                    <a:cubicBezTo>
                      <a:pt x="244" y="59"/>
                      <a:pt x="231" y="43"/>
                      <a:pt x="215" y="30"/>
                    </a:cubicBezTo>
                    <a:cubicBezTo>
                      <a:pt x="199" y="51"/>
                      <a:pt x="199" y="51"/>
                      <a:pt x="199" y="51"/>
                    </a:cubicBezTo>
                    <a:cubicBezTo>
                      <a:pt x="187" y="41"/>
                      <a:pt x="172" y="34"/>
                      <a:pt x="156" y="31"/>
                    </a:cubicBezTo>
                    <a:cubicBezTo>
                      <a:pt x="162" y="5"/>
                      <a:pt x="162" y="5"/>
                      <a:pt x="162" y="5"/>
                    </a:cubicBezTo>
                    <a:cubicBezTo>
                      <a:pt x="143" y="0"/>
                      <a:pt x="122" y="0"/>
                      <a:pt x="103" y="5"/>
                    </a:cubicBezTo>
                    <a:cubicBezTo>
                      <a:pt x="109" y="31"/>
                      <a:pt x="109" y="31"/>
                      <a:pt x="109" y="31"/>
                    </a:cubicBezTo>
                    <a:cubicBezTo>
                      <a:pt x="93" y="35"/>
                      <a:pt x="78" y="42"/>
                      <a:pt x="66" y="52"/>
                    </a:cubicBezTo>
                    <a:cubicBezTo>
                      <a:pt x="49" y="31"/>
                      <a:pt x="49" y="31"/>
                      <a:pt x="49" y="31"/>
                    </a:cubicBezTo>
                    <a:cubicBezTo>
                      <a:pt x="34" y="43"/>
                      <a:pt x="21" y="59"/>
                      <a:pt x="12" y="77"/>
                    </a:cubicBezTo>
                    <a:cubicBezTo>
                      <a:pt x="37" y="89"/>
                      <a:pt x="37" y="89"/>
                      <a:pt x="37" y="89"/>
                    </a:cubicBezTo>
                    <a:cubicBezTo>
                      <a:pt x="30" y="103"/>
                      <a:pt x="27" y="118"/>
                      <a:pt x="27" y="135"/>
                    </a:cubicBezTo>
                    <a:cubicBezTo>
                      <a:pt x="27" y="135"/>
                      <a:pt x="27" y="135"/>
                      <a:pt x="27" y="135"/>
                    </a:cubicBezTo>
                    <a:cubicBezTo>
                      <a:pt x="0" y="135"/>
                      <a:pt x="0" y="135"/>
                      <a:pt x="0" y="135"/>
                    </a:cubicBezTo>
                    <a:cubicBezTo>
                      <a:pt x="0" y="155"/>
                      <a:pt x="4" y="175"/>
                      <a:pt x="13" y="193"/>
                    </a:cubicBezTo>
                    <a:cubicBezTo>
                      <a:pt x="37" y="181"/>
                      <a:pt x="37" y="181"/>
                      <a:pt x="37" y="181"/>
                    </a:cubicBezTo>
                    <a:cubicBezTo>
                      <a:pt x="44" y="196"/>
                      <a:pt x="54" y="208"/>
                      <a:pt x="66" y="218"/>
                    </a:cubicBezTo>
                    <a:cubicBezTo>
                      <a:pt x="50" y="239"/>
                      <a:pt x="50" y="239"/>
                      <a:pt x="50" y="239"/>
                    </a:cubicBezTo>
                    <a:cubicBezTo>
                      <a:pt x="65" y="252"/>
                      <a:pt x="84" y="260"/>
                      <a:pt x="103" y="265"/>
                    </a:cubicBezTo>
                    <a:cubicBezTo>
                      <a:pt x="109" y="239"/>
                      <a:pt x="109" y="239"/>
                      <a:pt x="109" y="239"/>
                    </a:cubicBezTo>
                    <a:cubicBezTo>
                      <a:pt x="117" y="240"/>
                      <a:pt x="125" y="241"/>
                      <a:pt x="133" y="241"/>
                    </a:cubicBezTo>
                    <a:cubicBezTo>
                      <a:pt x="141" y="241"/>
                      <a:pt x="149" y="240"/>
                      <a:pt x="156" y="239"/>
                    </a:cubicBezTo>
                    <a:cubicBezTo>
                      <a:pt x="162" y="265"/>
                      <a:pt x="162" y="265"/>
                      <a:pt x="162" y="265"/>
                    </a:cubicBezTo>
                    <a:cubicBezTo>
                      <a:pt x="182" y="260"/>
                      <a:pt x="200" y="251"/>
                      <a:pt x="216" y="239"/>
                    </a:cubicBezTo>
                    <a:cubicBezTo>
                      <a:pt x="199" y="218"/>
                      <a:pt x="199" y="218"/>
                      <a:pt x="199" y="218"/>
                    </a:cubicBezTo>
                    <a:cubicBezTo>
                      <a:pt x="212" y="208"/>
                      <a:pt x="222" y="196"/>
                      <a:pt x="229" y="181"/>
                    </a:cubicBezTo>
                    <a:cubicBezTo>
                      <a:pt x="253" y="193"/>
                      <a:pt x="253" y="193"/>
                      <a:pt x="253" y="193"/>
                    </a:cubicBezTo>
                    <a:cubicBezTo>
                      <a:pt x="262" y="174"/>
                      <a:pt x="267" y="155"/>
                      <a:pt x="267" y="135"/>
                    </a:cubicBezTo>
                    <a:cubicBezTo>
                      <a:pt x="267" y="134"/>
                      <a:pt x="267" y="134"/>
                      <a:pt x="267" y="134"/>
                    </a:cubicBezTo>
                    <a:lnTo>
                      <a:pt x="239" y="134"/>
                    </a:lnTo>
                    <a:close/>
                    <a:moveTo>
                      <a:pt x="75" y="135"/>
                    </a:moveTo>
                    <a:cubicBezTo>
                      <a:pt x="75" y="103"/>
                      <a:pt x="101" y="77"/>
                      <a:pt x="133" y="77"/>
                    </a:cubicBezTo>
                    <a:cubicBezTo>
                      <a:pt x="164" y="77"/>
                      <a:pt x="190" y="103"/>
                      <a:pt x="190" y="135"/>
                    </a:cubicBezTo>
                    <a:cubicBezTo>
                      <a:pt x="190" y="166"/>
                      <a:pt x="164" y="192"/>
                      <a:pt x="133" y="192"/>
                    </a:cubicBezTo>
                    <a:cubicBezTo>
                      <a:pt x="101" y="192"/>
                      <a:pt x="75" y="166"/>
                      <a:pt x="75" y="135"/>
                    </a:cubicBezTo>
                    <a:close/>
                  </a:path>
                </a:pathLst>
              </a:custGeom>
              <a:grpFill/>
              <a:ln>
                <a:solidFill>
                  <a:schemeClr val="bg1"/>
                </a:solidFill>
              </a:ln>
            </p:spPr>
            <p:txBody>
              <a:bodyPr anchor="ctr"/>
              <a:lstStyle/>
              <a:p>
                <a:pPr algn="ctr"/>
                <a:endParaRPr/>
              </a:p>
            </p:txBody>
          </p:sp>
          <p:sp>
            <p:nvSpPr>
              <p:cNvPr id="41" name="任意多边形 38"/>
              <p:cNvSpPr/>
              <p:nvPr/>
            </p:nvSpPr>
            <p:spPr bwMode="auto">
              <a:xfrm>
                <a:off x="10795251" y="3935827"/>
                <a:ext cx="573266" cy="138871"/>
              </a:xfrm>
              <a:custGeom>
                <a:avLst/>
                <a:gdLst>
                  <a:gd name="T0" fmla="*/ 677 w 677"/>
                  <a:gd name="T1" fmla="*/ 142 h 164"/>
                  <a:gd name="T2" fmla="*/ 672 w 677"/>
                  <a:gd name="T3" fmla="*/ 0 h 164"/>
                  <a:gd name="T4" fmla="*/ 0 w 677"/>
                  <a:gd name="T5" fmla="*/ 22 h 164"/>
                  <a:gd name="T6" fmla="*/ 5 w 677"/>
                  <a:gd name="T7" fmla="*/ 164 h 164"/>
                  <a:gd name="T8" fmla="*/ 677 w 677"/>
                  <a:gd name="T9" fmla="*/ 142 h 164"/>
                </a:gdLst>
                <a:ahLst/>
                <a:cxnLst>
                  <a:cxn ang="0">
                    <a:pos x="T0" y="T1"/>
                  </a:cxn>
                  <a:cxn ang="0">
                    <a:pos x="T2" y="T3"/>
                  </a:cxn>
                  <a:cxn ang="0">
                    <a:pos x="T4" y="T5"/>
                  </a:cxn>
                  <a:cxn ang="0">
                    <a:pos x="T6" y="T7"/>
                  </a:cxn>
                  <a:cxn ang="0">
                    <a:pos x="T8" y="T9"/>
                  </a:cxn>
                </a:cxnLst>
                <a:rect l="0" t="0" r="r" b="b"/>
                <a:pathLst>
                  <a:path w="677" h="164">
                    <a:moveTo>
                      <a:pt x="677" y="142"/>
                    </a:moveTo>
                    <a:lnTo>
                      <a:pt x="672" y="0"/>
                    </a:lnTo>
                    <a:lnTo>
                      <a:pt x="0" y="22"/>
                    </a:lnTo>
                    <a:lnTo>
                      <a:pt x="5" y="164"/>
                    </a:lnTo>
                    <a:lnTo>
                      <a:pt x="677" y="142"/>
                    </a:lnTo>
                    <a:close/>
                  </a:path>
                </a:pathLst>
              </a:custGeom>
              <a:grpFill/>
              <a:ln>
                <a:solidFill>
                  <a:schemeClr val="bg1"/>
                </a:solidFill>
              </a:ln>
            </p:spPr>
            <p:txBody>
              <a:bodyPr anchor="ctr"/>
              <a:lstStyle/>
              <a:p>
                <a:pPr algn="ctr"/>
                <a:endParaRPr/>
              </a:p>
            </p:txBody>
          </p:sp>
          <p:sp>
            <p:nvSpPr>
              <p:cNvPr id="42" name="任意多边形 39"/>
              <p:cNvSpPr/>
              <p:nvPr/>
            </p:nvSpPr>
            <p:spPr bwMode="auto">
              <a:xfrm>
                <a:off x="10801178" y="4112803"/>
                <a:ext cx="300605" cy="138024"/>
              </a:xfrm>
              <a:custGeom>
                <a:avLst/>
                <a:gdLst>
                  <a:gd name="T0" fmla="*/ 355 w 355"/>
                  <a:gd name="T1" fmla="*/ 151 h 163"/>
                  <a:gd name="T2" fmla="*/ 350 w 355"/>
                  <a:gd name="T3" fmla="*/ 0 h 163"/>
                  <a:gd name="T4" fmla="*/ 0 w 355"/>
                  <a:gd name="T5" fmla="*/ 11 h 163"/>
                  <a:gd name="T6" fmla="*/ 5 w 355"/>
                  <a:gd name="T7" fmla="*/ 163 h 163"/>
                  <a:gd name="T8" fmla="*/ 355 w 355"/>
                  <a:gd name="T9" fmla="*/ 151 h 163"/>
                </a:gdLst>
                <a:ahLst/>
                <a:cxnLst>
                  <a:cxn ang="0">
                    <a:pos x="T0" y="T1"/>
                  </a:cxn>
                  <a:cxn ang="0">
                    <a:pos x="T2" y="T3"/>
                  </a:cxn>
                  <a:cxn ang="0">
                    <a:pos x="T4" y="T5"/>
                  </a:cxn>
                  <a:cxn ang="0">
                    <a:pos x="T6" y="T7"/>
                  </a:cxn>
                  <a:cxn ang="0">
                    <a:pos x="T8" y="T9"/>
                  </a:cxn>
                </a:cxnLst>
                <a:rect l="0" t="0" r="r" b="b"/>
                <a:pathLst>
                  <a:path w="355" h="163">
                    <a:moveTo>
                      <a:pt x="355" y="151"/>
                    </a:moveTo>
                    <a:lnTo>
                      <a:pt x="350" y="0"/>
                    </a:lnTo>
                    <a:lnTo>
                      <a:pt x="0" y="11"/>
                    </a:lnTo>
                    <a:lnTo>
                      <a:pt x="5" y="163"/>
                    </a:lnTo>
                    <a:lnTo>
                      <a:pt x="355" y="151"/>
                    </a:lnTo>
                    <a:close/>
                  </a:path>
                </a:pathLst>
              </a:custGeom>
              <a:grpFill/>
              <a:ln w="9525">
                <a:solidFill>
                  <a:schemeClr val="bg1"/>
                </a:solidFill>
                <a:round/>
              </a:ln>
            </p:spPr>
            <p:txBody>
              <a:bodyPr anchor="ctr"/>
              <a:lstStyle/>
              <a:p>
                <a:pPr algn="ctr"/>
                <a:endParaRPr/>
              </a:p>
            </p:txBody>
          </p:sp>
          <p:sp>
            <p:nvSpPr>
              <p:cNvPr id="43" name="任意多边形 40"/>
              <p:cNvSpPr/>
              <p:nvPr/>
            </p:nvSpPr>
            <p:spPr bwMode="auto">
              <a:xfrm>
                <a:off x="10807105" y="4284698"/>
                <a:ext cx="451330" cy="133790"/>
              </a:xfrm>
              <a:custGeom>
                <a:avLst/>
                <a:gdLst>
                  <a:gd name="T0" fmla="*/ 528 w 533"/>
                  <a:gd name="T1" fmla="*/ 0 h 158"/>
                  <a:gd name="T2" fmla="*/ 0 w 533"/>
                  <a:gd name="T3" fmla="*/ 17 h 158"/>
                  <a:gd name="T4" fmla="*/ 3 w 533"/>
                  <a:gd name="T5" fmla="*/ 158 h 158"/>
                  <a:gd name="T6" fmla="*/ 533 w 533"/>
                  <a:gd name="T7" fmla="*/ 142 h 158"/>
                  <a:gd name="T8" fmla="*/ 528 w 533"/>
                  <a:gd name="T9" fmla="*/ 0 h 158"/>
                </a:gdLst>
                <a:ahLst/>
                <a:cxnLst>
                  <a:cxn ang="0">
                    <a:pos x="T0" y="T1"/>
                  </a:cxn>
                  <a:cxn ang="0">
                    <a:pos x="T2" y="T3"/>
                  </a:cxn>
                  <a:cxn ang="0">
                    <a:pos x="T4" y="T5"/>
                  </a:cxn>
                  <a:cxn ang="0">
                    <a:pos x="T6" y="T7"/>
                  </a:cxn>
                  <a:cxn ang="0">
                    <a:pos x="T8" y="T9"/>
                  </a:cxn>
                </a:cxnLst>
                <a:rect l="0" t="0" r="r" b="b"/>
                <a:pathLst>
                  <a:path w="533" h="158">
                    <a:moveTo>
                      <a:pt x="528" y="0"/>
                    </a:moveTo>
                    <a:lnTo>
                      <a:pt x="0" y="17"/>
                    </a:lnTo>
                    <a:lnTo>
                      <a:pt x="3" y="158"/>
                    </a:lnTo>
                    <a:lnTo>
                      <a:pt x="533" y="142"/>
                    </a:lnTo>
                    <a:lnTo>
                      <a:pt x="528" y="0"/>
                    </a:lnTo>
                    <a:close/>
                  </a:path>
                </a:pathLst>
              </a:custGeom>
              <a:grpFill/>
              <a:ln>
                <a:solidFill>
                  <a:schemeClr val="bg1"/>
                </a:solidFill>
              </a:ln>
            </p:spPr>
            <p:txBody>
              <a:bodyPr anchor="ctr"/>
              <a:lstStyle/>
              <a:p>
                <a:pPr algn="ctr"/>
                <a:endParaRPr/>
              </a:p>
            </p:txBody>
          </p:sp>
          <p:sp>
            <p:nvSpPr>
              <p:cNvPr id="44" name="任意多边形 41"/>
              <p:cNvSpPr/>
              <p:nvPr/>
            </p:nvSpPr>
            <p:spPr bwMode="auto">
              <a:xfrm>
                <a:off x="10727509" y="3807964"/>
                <a:ext cx="626613" cy="636774"/>
              </a:xfrm>
              <a:custGeom>
                <a:avLst/>
                <a:gdLst>
                  <a:gd name="T0" fmla="*/ 92 w 740"/>
                  <a:gd name="T1" fmla="*/ 523 h 752"/>
                  <a:gd name="T2" fmla="*/ 87 w 740"/>
                  <a:gd name="T3" fmla="*/ 371 h 752"/>
                  <a:gd name="T4" fmla="*/ 85 w 740"/>
                  <a:gd name="T5" fmla="*/ 315 h 752"/>
                  <a:gd name="T6" fmla="*/ 80 w 740"/>
                  <a:gd name="T7" fmla="*/ 173 h 752"/>
                  <a:gd name="T8" fmla="*/ 78 w 740"/>
                  <a:gd name="T9" fmla="*/ 97 h 752"/>
                  <a:gd name="T10" fmla="*/ 740 w 740"/>
                  <a:gd name="T11" fmla="*/ 76 h 752"/>
                  <a:gd name="T12" fmla="*/ 738 w 740"/>
                  <a:gd name="T13" fmla="*/ 0 h 752"/>
                  <a:gd name="T14" fmla="*/ 61 w 740"/>
                  <a:gd name="T15" fmla="*/ 21 h 752"/>
                  <a:gd name="T16" fmla="*/ 0 w 740"/>
                  <a:gd name="T17" fmla="*/ 24 h 752"/>
                  <a:gd name="T18" fmla="*/ 23 w 740"/>
                  <a:gd name="T19" fmla="*/ 752 h 752"/>
                  <a:gd name="T20" fmla="*/ 99 w 740"/>
                  <a:gd name="T21" fmla="*/ 750 h 752"/>
                  <a:gd name="T22" fmla="*/ 97 w 740"/>
                  <a:gd name="T23" fmla="*/ 721 h 752"/>
                  <a:gd name="T24" fmla="*/ 94 w 740"/>
                  <a:gd name="T25" fmla="*/ 580 h 752"/>
                  <a:gd name="T26" fmla="*/ 92 w 740"/>
                  <a:gd name="T27" fmla="*/ 523 h 7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740" h="752">
                    <a:moveTo>
                      <a:pt x="92" y="523"/>
                    </a:moveTo>
                    <a:lnTo>
                      <a:pt x="87" y="371"/>
                    </a:lnTo>
                    <a:lnTo>
                      <a:pt x="85" y="315"/>
                    </a:lnTo>
                    <a:lnTo>
                      <a:pt x="80" y="173"/>
                    </a:lnTo>
                    <a:lnTo>
                      <a:pt x="78" y="97"/>
                    </a:lnTo>
                    <a:lnTo>
                      <a:pt x="740" y="76"/>
                    </a:lnTo>
                    <a:lnTo>
                      <a:pt x="738" y="0"/>
                    </a:lnTo>
                    <a:lnTo>
                      <a:pt x="61" y="21"/>
                    </a:lnTo>
                    <a:lnTo>
                      <a:pt x="0" y="24"/>
                    </a:lnTo>
                    <a:lnTo>
                      <a:pt x="23" y="752"/>
                    </a:lnTo>
                    <a:lnTo>
                      <a:pt x="99" y="750"/>
                    </a:lnTo>
                    <a:lnTo>
                      <a:pt x="97" y="721"/>
                    </a:lnTo>
                    <a:lnTo>
                      <a:pt x="94" y="580"/>
                    </a:lnTo>
                    <a:lnTo>
                      <a:pt x="92" y="523"/>
                    </a:lnTo>
                    <a:close/>
                  </a:path>
                </a:pathLst>
              </a:custGeom>
              <a:grpFill/>
              <a:ln>
                <a:solidFill>
                  <a:schemeClr val="bg1"/>
                </a:solidFill>
              </a:ln>
            </p:spPr>
            <p:txBody>
              <a:bodyPr anchor="ctr"/>
              <a:lstStyle/>
              <a:p>
                <a:pPr algn="ctr"/>
                <a:endParaRPr/>
              </a:p>
            </p:txBody>
          </p:sp>
          <p:sp>
            <p:nvSpPr>
              <p:cNvPr id="45" name="任意多边形 42"/>
              <p:cNvSpPr/>
              <p:nvPr/>
            </p:nvSpPr>
            <p:spPr bwMode="auto">
              <a:xfrm>
                <a:off x="10118678" y="1817199"/>
                <a:ext cx="358185" cy="464032"/>
              </a:xfrm>
              <a:custGeom>
                <a:avLst/>
                <a:gdLst>
                  <a:gd name="T0" fmla="*/ 179 w 179"/>
                  <a:gd name="T1" fmla="*/ 134 h 232"/>
                  <a:gd name="T2" fmla="*/ 140 w 179"/>
                  <a:gd name="T3" fmla="*/ 119 h 232"/>
                  <a:gd name="T4" fmla="*/ 138 w 179"/>
                  <a:gd name="T5" fmla="*/ 24 h 232"/>
                  <a:gd name="T6" fmla="*/ 109 w 179"/>
                  <a:gd name="T7" fmla="*/ 31 h 232"/>
                  <a:gd name="T8" fmla="*/ 91 w 179"/>
                  <a:gd name="T9" fmla="*/ 95 h 232"/>
                  <a:gd name="T10" fmla="*/ 26 w 179"/>
                  <a:gd name="T11" fmla="*/ 90 h 232"/>
                  <a:gd name="T12" fmla="*/ 18 w 179"/>
                  <a:gd name="T13" fmla="*/ 120 h 232"/>
                  <a:gd name="T14" fmla="*/ 16 w 179"/>
                  <a:gd name="T15" fmla="*/ 152 h 232"/>
                  <a:gd name="T16" fmla="*/ 17 w 179"/>
                  <a:gd name="T17" fmla="*/ 185 h 232"/>
                  <a:gd name="T18" fmla="*/ 34 w 179"/>
                  <a:gd name="T19" fmla="*/ 219 h 232"/>
                  <a:gd name="T20" fmla="*/ 131 w 179"/>
                  <a:gd name="T21" fmla="*/ 211 h 232"/>
                  <a:gd name="T22" fmla="*/ 175 w 179"/>
                  <a:gd name="T23" fmla="*/ 207 h 232"/>
                  <a:gd name="T24" fmla="*/ 179 w 179"/>
                  <a:gd name="T25" fmla="*/ 134 h 2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79" h="232">
                    <a:moveTo>
                      <a:pt x="179" y="134"/>
                    </a:moveTo>
                    <a:cubicBezTo>
                      <a:pt x="164" y="133"/>
                      <a:pt x="150" y="129"/>
                      <a:pt x="140" y="119"/>
                    </a:cubicBezTo>
                    <a:cubicBezTo>
                      <a:pt x="123" y="102"/>
                      <a:pt x="132" y="47"/>
                      <a:pt x="138" y="24"/>
                    </a:cubicBezTo>
                    <a:cubicBezTo>
                      <a:pt x="145" y="0"/>
                      <a:pt x="121" y="1"/>
                      <a:pt x="109" y="31"/>
                    </a:cubicBezTo>
                    <a:cubicBezTo>
                      <a:pt x="97" y="61"/>
                      <a:pt x="91" y="95"/>
                      <a:pt x="91" y="95"/>
                    </a:cubicBezTo>
                    <a:cubicBezTo>
                      <a:pt x="91" y="95"/>
                      <a:pt x="36" y="89"/>
                      <a:pt x="26" y="90"/>
                    </a:cubicBezTo>
                    <a:cubicBezTo>
                      <a:pt x="17" y="91"/>
                      <a:pt x="10" y="105"/>
                      <a:pt x="18" y="120"/>
                    </a:cubicBezTo>
                    <a:cubicBezTo>
                      <a:pt x="23" y="131"/>
                      <a:pt x="7" y="134"/>
                      <a:pt x="16" y="152"/>
                    </a:cubicBezTo>
                    <a:cubicBezTo>
                      <a:pt x="19" y="158"/>
                      <a:pt x="2" y="166"/>
                      <a:pt x="17" y="185"/>
                    </a:cubicBezTo>
                    <a:cubicBezTo>
                      <a:pt x="22" y="192"/>
                      <a:pt x="0" y="207"/>
                      <a:pt x="34" y="219"/>
                    </a:cubicBezTo>
                    <a:cubicBezTo>
                      <a:pt x="68" y="232"/>
                      <a:pt x="116" y="221"/>
                      <a:pt x="131" y="211"/>
                    </a:cubicBezTo>
                    <a:cubicBezTo>
                      <a:pt x="144" y="202"/>
                      <a:pt x="159" y="205"/>
                      <a:pt x="175" y="207"/>
                    </a:cubicBezTo>
                    <a:lnTo>
                      <a:pt x="179" y="134"/>
                    </a:lnTo>
                    <a:close/>
                  </a:path>
                </a:pathLst>
              </a:custGeom>
              <a:grpFill/>
              <a:ln>
                <a:solidFill>
                  <a:schemeClr val="bg1"/>
                </a:solidFill>
              </a:ln>
            </p:spPr>
            <p:txBody>
              <a:bodyPr anchor="ctr"/>
              <a:lstStyle/>
              <a:p>
                <a:pPr algn="ctr"/>
                <a:endParaRPr/>
              </a:p>
            </p:txBody>
          </p:sp>
          <p:sp>
            <p:nvSpPr>
              <p:cNvPr id="46" name="任意多边形 43"/>
              <p:cNvSpPr/>
              <p:nvPr/>
            </p:nvSpPr>
            <p:spPr bwMode="auto">
              <a:xfrm>
                <a:off x="9439566" y="4957883"/>
                <a:ext cx="638467" cy="897580"/>
              </a:xfrm>
              <a:custGeom>
                <a:avLst/>
                <a:gdLst>
                  <a:gd name="T0" fmla="*/ 32 w 319"/>
                  <a:gd name="T1" fmla="*/ 250 h 448"/>
                  <a:gd name="T2" fmla="*/ 81 w 319"/>
                  <a:gd name="T3" fmla="*/ 416 h 448"/>
                  <a:gd name="T4" fmla="*/ 247 w 319"/>
                  <a:gd name="T5" fmla="*/ 365 h 448"/>
                  <a:gd name="T6" fmla="*/ 226 w 319"/>
                  <a:gd name="T7" fmla="*/ 222 h 448"/>
                  <a:gd name="T8" fmla="*/ 256 w 319"/>
                  <a:gd name="T9" fmla="*/ 173 h 448"/>
                  <a:gd name="T10" fmla="*/ 246 w 319"/>
                  <a:gd name="T11" fmla="*/ 117 h 448"/>
                  <a:gd name="T12" fmla="*/ 305 w 319"/>
                  <a:gd name="T13" fmla="*/ 79 h 448"/>
                  <a:gd name="T14" fmla="*/ 295 w 319"/>
                  <a:gd name="T15" fmla="*/ 12 h 448"/>
                  <a:gd name="T16" fmla="*/ 234 w 319"/>
                  <a:gd name="T17" fmla="*/ 46 h 448"/>
                  <a:gd name="T18" fmla="*/ 159 w 319"/>
                  <a:gd name="T19" fmla="*/ 188 h 448"/>
                  <a:gd name="T20" fmla="*/ 32 w 319"/>
                  <a:gd name="T21" fmla="*/ 250 h 448"/>
                  <a:gd name="T22" fmla="*/ 101 w 319"/>
                  <a:gd name="T23" fmla="*/ 376 h 448"/>
                  <a:gd name="T24" fmla="*/ 89 w 319"/>
                  <a:gd name="T25" fmla="*/ 336 h 448"/>
                  <a:gd name="T26" fmla="*/ 128 w 319"/>
                  <a:gd name="T27" fmla="*/ 324 h 448"/>
                  <a:gd name="T28" fmla="*/ 141 w 319"/>
                  <a:gd name="T29" fmla="*/ 364 h 448"/>
                  <a:gd name="T30" fmla="*/ 101 w 319"/>
                  <a:gd name="T31" fmla="*/ 376 h 4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319" h="448">
                    <a:moveTo>
                      <a:pt x="32" y="250"/>
                    </a:moveTo>
                    <a:cubicBezTo>
                      <a:pt x="0" y="310"/>
                      <a:pt x="21" y="384"/>
                      <a:pt x="81" y="416"/>
                    </a:cubicBezTo>
                    <a:cubicBezTo>
                      <a:pt x="141" y="448"/>
                      <a:pt x="215" y="425"/>
                      <a:pt x="247" y="365"/>
                    </a:cubicBezTo>
                    <a:cubicBezTo>
                      <a:pt x="272" y="317"/>
                      <a:pt x="262" y="259"/>
                      <a:pt x="226" y="222"/>
                    </a:cubicBezTo>
                    <a:cubicBezTo>
                      <a:pt x="238" y="203"/>
                      <a:pt x="251" y="182"/>
                      <a:pt x="256" y="173"/>
                    </a:cubicBezTo>
                    <a:cubicBezTo>
                      <a:pt x="265" y="156"/>
                      <a:pt x="240" y="130"/>
                      <a:pt x="246" y="117"/>
                    </a:cubicBezTo>
                    <a:cubicBezTo>
                      <a:pt x="253" y="104"/>
                      <a:pt x="298" y="92"/>
                      <a:pt x="305" y="79"/>
                    </a:cubicBezTo>
                    <a:cubicBezTo>
                      <a:pt x="312" y="66"/>
                      <a:pt x="319" y="25"/>
                      <a:pt x="295" y="12"/>
                    </a:cubicBezTo>
                    <a:cubicBezTo>
                      <a:pt x="272" y="0"/>
                      <a:pt x="234" y="46"/>
                      <a:pt x="234" y="46"/>
                    </a:cubicBezTo>
                    <a:cubicBezTo>
                      <a:pt x="159" y="188"/>
                      <a:pt x="159" y="188"/>
                      <a:pt x="159" y="188"/>
                    </a:cubicBezTo>
                    <a:cubicBezTo>
                      <a:pt x="106" y="180"/>
                      <a:pt x="56" y="204"/>
                      <a:pt x="32" y="250"/>
                    </a:cubicBezTo>
                    <a:close/>
                    <a:moveTo>
                      <a:pt x="101" y="376"/>
                    </a:moveTo>
                    <a:cubicBezTo>
                      <a:pt x="86" y="369"/>
                      <a:pt x="81" y="351"/>
                      <a:pt x="89" y="336"/>
                    </a:cubicBezTo>
                    <a:cubicBezTo>
                      <a:pt x="96" y="322"/>
                      <a:pt x="114" y="317"/>
                      <a:pt x="128" y="324"/>
                    </a:cubicBezTo>
                    <a:cubicBezTo>
                      <a:pt x="143" y="332"/>
                      <a:pt x="148" y="350"/>
                      <a:pt x="141" y="364"/>
                    </a:cubicBezTo>
                    <a:cubicBezTo>
                      <a:pt x="133" y="378"/>
                      <a:pt x="115" y="384"/>
                      <a:pt x="101" y="376"/>
                    </a:cubicBezTo>
                    <a:close/>
                  </a:path>
                </a:pathLst>
              </a:custGeom>
              <a:grpFill/>
              <a:ln>
                <a:solidFill>
                  <a:schemeClr val="bg1"/>
                </a:solidFill>
              </a:ln>
            </p:spPr>
            <p:txBody>
              <a:bodyPr anchor="ctr"/>
              <a:lstStyle/>
              <a:p>
                <a:pPr algn="ctr"/>
                <a:endParaRPr/>
              </a:p>
            </p:txBody>
          </p:sp>
          <p:sp>
            <p:nvSpPr>
              <p:cNvPr id="47" name="任意多边形 44"/>
              <p:cNvSpPr/>
              <p:nvPr/>
            </p:nvSpPr>
            <p:spPr bwMode="auto">
              <a:xfrm>
                <a:off x="8698639" y="5166189"/>
                <a:ext cx="953467" cy="828992"/>
              </a:xfrm>
              <a:custGeom>
                <a:avLst/>
                <a:gdLst>
                  <a:gd name="T0" fmla="*/ 31 w 476"/>
                  <a:gd name="T1" fmla="*/ 202 h 414"/>
                  <a:gd name="T2" fmla="*/ 17 w 476"/>
                  <a:gd name="T3" fmla="*/ 127 h 414"/>
                  <a:gd name="T4" fmla="*/ 82 w 476"/>
                  <a:gd name="T5" fmla="*/ 31 h 414"/>
                  <a:gd name="T6" fmla="*/ 156 w 476"/>
                  <a:gd name="T7" fmla="*/ 16 h 414"/>
                  <a:gd name="T8" fmla="*/ 445 w 476"/>
                  <a:gd name="T9" fmla="*/ 212 h 414"/>
                  <a:gd name="T10" fmla="*/ 459 w 476"/>
                  <a:gd name="T11" fmla="*/ 287 h 414"/>
                  <a:gd name="T12" fmla="*/ 394 w 476"/>
                  <a:gd name="T13" fmla="*/ 383 h 414"/>
                  <a:gd name="T14" fmla="*/ 320 w 476"/>
                  <a:gd name="T15" fmla="*/ 398 h 414"/>
                  <a:gd name="T16" fmla="*/ 31 w 476"/>
                  <a:gd name="T17" fmla="*/ 202 h 4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76" h="414">
                    <a:moveTo>
                      <a:pt x="31" y="202"/>
                    </a:moveTo>
                    <a:cubicBezTo>
                      <a:pt x="6" y="185"/>
                      <a:pt x="0" y="152"/>
                      <a:pt x="17" y="127"/>
                    </a:cubicBezTo>
                    <a:cubicBezTo>
                      <a:pt x="82" y="31"/>
                      <a:pt x="82" y="31"/>
                      <a:pt x="82" y="31"/>
                    </a:cubicBezTo>
                    <a:cubicBezTo>
                      <a:pt x="99" y="6"/>
                      <a:pt x="132" y="0"/>
                      <a:pt x="156" y="16"/>
                    </a:cubicBezTo>
                    <a:cubicBezTo>
                      <a:pt x="445" y="212"/>
                      <a:pt x="445" y="212"/>
                      <a:pt x="445" y="212"/>
                    </a:cubicBezTo>
                    <a:cubicBezTo>
                      <a:pt x="470" y="229"/>
                      <a:pt x="476" y="262"/>
                      <a:pt x="459" y="287"/>
                    </a:cubicBezTo>
                    <a:cubicBezTo>
                      <a:pt x="394" y="383"/>
                      <a:pt x="394" y="383"/>
                      <a:pt x="394" y="383"/>
                    </a:cubicBezTo>
                    <a:cubicBezTo>
                      <a:pt x="377" y="408"/>
                      <a:pt x="344" y="414"/>
                      <a:pt x="320" y="398"/>
                    </a:cubicBezTo>
                    <a:cubicBezTo>
                      <a:pt x="31" y="202"/>
                      <a:pt x="31" y="202"/>
                      <a:pt x="31" y="202"/>
                    </a:cubicBezTo>
                  </a:path>
                </a:pathLst>
              </a:custGeom>
              <a:grpFill/>
              <a:ln w="9525">
                <a:solidFill>
                  <a:schemeClr val="bg1"/>
                </a:solidFill>
                <a:round/>
              </a:ln>
            </p:spPr>
            <p:txBody>
              <a:bodyPr anchor="ctr"/>
              <a:lstStyle/>
              <a:p>
                <a:pPr algn="ctr"/>
                <a:endParaRPr/>
              </a:p>
            </p:txBody>
          </p:sp>
          <p:sp>
            <p:nvSpPr>
              <p:cNvPr id="48" name="任意多边形 45"/>
              <p:cNvSpPr/>
              <p:nvPr/>
            </p:nvSpPr>
            <p:spPr bwMode="auto">
              <a:xfrm>
                <a:off x="8842590" y="5272036"/>
                <a:ext cx="690967" cy="623226"/>
              </a:xfrm>
              <a:custGeom>
                <a:avLst/>
                <a:gdLst>
                  <a:gd name="T0" fmla="*/ 0 w 816"/>
                  <a:gd name="T1" fmla="*/ 338 h 736"/>
                  <a:gd name="T2" fmla="*/ 227 w 816"/>
                  <a:gd name="T3" fmla="*/ 0 h 736"/>
                  <a:gd name="T4" fmla="*/ 816 w 816"/>
                  <a:gd name="T5" fmla="*/ 400 h 736"/>
                  <a:gd name="T6" fmla="*/ 587 w 816"/>
                  <a:gd name="T7" fmla="*/ 736 h 736"/>
                  <a:gd name="T8" fmla="*/ 0 w 816"/>
                  <a:gd name="T9" fmla="*/ 338 h 736"/>
                </a:gdLst>
                <a:ahLst/>
                <a:cxnLst>
                  <a:cxn ang="0">
                    <a:pos x="T0" y="T1"/>
                  </a:cxn>
                  <a:cxn ang="0">
                    <a:pos x="T2" y="T3"/>
                  </a:cxn>
                  <a:cxn ang="0">
                    <a:pos x="T4" y="T5"/>
                  </a:cxn>
                  <a:cxn ang="0">
                    <a:pos x="T6" y="T7"/>
                  </a:cxn>
                  <a:cxn ang="0">
                    <a:pos x="T8" y="T9"/>
                  </a:cxn>
                </a:cxnLst>
                <a:rect l="0" t="0" r="r" b="b"/>
                <a:pathLst>
                  <a:path w="816" h="736">
                    <a:moveTo>
                      <a:pt x="0" y="338"/>
                    </a:moveTo>
                    <a:lnTo>
                      <a:pt x="227" y="0"/>
                    </a:lnTo>
                    <a:lnTo>
                      <a:pt x="816" y="400"/>
                    </a:lnTo>
                    <a:lnTo>
                      <a:pt x="587" y="736"/>
                    </a:lnTo>
                    <a:lnTo>
                      <a:pt x="0" y="338"/>
                    </a:lnTo>
                    <a:close/>
                  </a:path>
                </a:pathLst>
              </a:custGeom>
              <a:grpFill/>
              <a:ln>
                <a:solidFill>
                  <a:schemeClr val="bg1"/>
                </a:solidFill>
              </a:ln>
            </p:spPr>
            <p:txBody>
              <a:bodyPr anchor="ctr"/>
              <a:lstStyle/>
              <a:p>
                <a:pPr algn="ctr"/>
                <a:endParaRPr/>
              </a:p>
            </p:txBody>
          </p:sp>
          <p:sp>
            <p:nvSpPr>
              <p:cNvPr id="49" name="任意多边形 46"/>
              <p:cNvSpPr/>
              <p:nvPr/>
            </p:nvSpPr>
            <p:spPr bwMode="auto">
              <a:xfrm>
                <a:off x="8842590" y="5272036"/>
                <a:ext cx="690967" cy="623226"/>
              </a:xfrm>
              <a:custGeom>
                <a:avLst/>
                <a:gdLst>
                  <a:gd name="T0" fmla="*/ 0 w 816"/>
                  <a:gd name="T1" fmla="*/ 338 h 736"/>
                  <a:gd name="T2" fmla="*/ 227 w 816"/>
                  <a:gd name="T3" fmla="*/ 0 h 736"/>
                  <a:gd name="T4" fmla="*/ 816 w 816"/>
                  <a:gd name="T5" fmla="*/ 400 h 736"/>
                  <a:gd name="T6" fmla="*/ 587 w 816"/>
                  <a:gd name="T7" fmla="*/ 736 h 736"/>
                  <a:gd name="T8" fmla="*/ 0 w 816"/>
                  <a:gd name="T9" fmla="*/ 338 h 736"/>
                </a:gdLst>
                <a:ahLst/>
                <a:cxnLst>
                  <a:cxn ang="0">
                    <a:pos x="T0" y="T1"/>
                  </a:cxn>
                  <a:cxn ang="0">
                    <a:pos x="T2" y="T3"/>
                  </a:cxn>
                  <a:cxn ang="0">
                    <a:pos x="T4" y="T5"/>
                  </a:cxn>
                  <a:cxn ang="0">
                    <a:pos x="T6" y="T7"/>
                  </a:cxn>
                  <a:cxn ang="0">
                    <a:pos x="T8" y="T9"/>
                  </a:cxn>
                </a:cxnLst>
                <a:rect l="0" t="0" r="r" b="b"/>
                <a:pathLst>
                  <a:path w="816" h="736">
                    <a:moveTo>
                      <a:pt x="0" y="338"/>
                    </a:moveTo>
                    <a:lnTo>
                      <a:pt x="227" y="0"/>
                    </a:lnTo>
                    <a:lnTo>
                      <a:pt x="816" y="400"/>
                    </a:lnTo>
                    <a:lnTo>
                      <a:pt x="587" y="736"/>
                    </a:lnTo>
                    <a:lnTo>
                      <a:pt x="0" y="338"/>
                    </a:lnTo>
                  </a:path>
                </a:pathLst>
              </a:custGeom>
              <a:grpFill/>
              <a:ln w="9525">
                <a:solidFill>
                  <a:schemeClr val="bg1"/>
                </a:solidFill>
                <a:round/>
              </a:ln>
            </p:spPr>
            <p:txBody>
              <a:bodyPr anchor="ctr"/>
              <a:lstStyle/>
              <a:p>
                <a:pPr algn="ctr"/>
                <a:endParaRPr/>
              </a:p>
            </p:txBody>
          </p:sp>
          <p:sp>
            <p:nvSpPr>
              <p:cNvPr id="50" name="任意多边形 47"/>
              <p:cNvSpPr/>
              <p:nvPr/>
            </p:nvSpPr>
            <p:spPr bwMode="auto">
              <a:xfrm>
                <a:off x="8842590" y="5267802"/>
                <a:ext cx="500443" cy="629153"/>
              </a:xfrm>
              <a:custGeom>
                <a:avLst/>
                <a:gdLst>
                  <a:gd name="T0" fmla="*/ 589 w 591"/>
                  <a:gd name="T1" fmla="*/ 739 h 743"/>
                  <a:gd name="T2" fmla="*/ 587 w 591"/>
                  <a:gd name="T3" fmla="*/ 741 h 743"/>
                  <a:gd name="T4" fmla="*/ 591 w 591"/>
                  <a:gd name="T5" fmla="*/ 743 h 743"/>
                  <a:gd name="T6" fmla="*/ 589 w 591"/>
                  <a:gd name="T7" fmla="*/ 739 h 743"/>
                  <a:gd name="T8" fmla="*/ 232 w 591"/>
                  <a:gd name="T9" fmla="*/ 0 h 743"/>
                  <a:gd name="T10" fmla="*/ 0 w 591"/>
                  <a:gd name="T11" fmla="*/ 343 h 743"/>
                  <a:gd name="T12" fmla="*/ 227 w 591"/>
                  <a:gd name="T13" fmla="*/ 5 h 743"/>
                  <a:gd name="T14" fmla="*/ 237 w 591"/>
                  <a:gd name="T15" fmla="*/ 12 h 743"/>
                  <a:gd name="T16" fmla="*/ 232 w 591"/>
                  <a:gd name="T17" fmla="*/ 0 h 7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91" h="743">
                    <a:moveTo>
                      <a:pt x="589" y="739"/>
                    </a:moveTo>
                    <a:lnTo>
                      <a:pt x="587" y="741"/>
                    </a:lnTo>
                    <a:lnTo>
                      <a:pt x="591" y="743"/>
                    </a:lnTo>
                    <a:lnTo>
                      <a:pt x="589" y="739"/>
                    </a:lnTo>
                    <a:close/>
                    <a:moveTo>
                      <a:pt x="232" y="0"/>
                    </a:moveTo>
                    <a:lnTo>
                      <a:pt x="0" y="343"/>
                    </a:lnTo>
                    <a:lnTo>
                      <a:pt x="227" y="5"/>
                    </a:lnTo>
                    <a:lnTo>
                      <a:pt x="237" y="12"/>
                    </a:lnTo>
                    <a:lnTo>
                      <a:pt x="232" y="0"/>
                    </a:lnTo>
                    <a:close/>
                  </a:path>
                </a:pathLst>
              </a:custGeom>
              <a:grpFill/>
              <a:ln w="9525">
                <a:solidFill>
                  <a:schemeClr val="bg1"/>
                </a:solidFill>
                <a:round/>
              </a:ln>
            </p:spPr>
            <p:txBody>
              <a:bodyPr anchor="ctr"/>
              <a:lstStyle/>
              <a:p>
                <a:pPr algn="ctr"/>
                <a:endParaRPr/>
              </a:p>
            </p:txBody>
          </p:sp>
          <p:sp>
            <p:nvSpPr>
              <p:cNvPr id="51" name="任意多边形 48"/>
              <p:cNvSpPr/>
              <p:nvPr/>
            </p:nvSpPr>
            <p:spPr bwMode="auto">
              <a:xfrm>
                <a:off x="8842590" y="5267802"/>
                <a:ext cx="500443" cy="629153"/>
              </a:xfrm>
              <a:custGeom>
                <a:avLst/>
                <a:gdLst>
                  <a:gd name="T0" fmla="*/ 589 w 591"/>
                  <a:gd name="T1" fmla="*/ 739 h 743"/>
                  <a:gd name="T2" fmla="*/ 587 w 591"/>
                  <a:gd name="T3" fmla="*/ 741 h 743"/>
                  <a:gd name="T4" fmla="*/ 591 w 591"/>
                  <a:gd name="T5" fmla="*/ 743 h 743"/>
                  <a:gd name="T6" fmla="*/ 589 w 591"/>
                  <a:gd name="T7" fmla="*/ 739 h 743"/>
                  <a:gd name="T8" fmla="*/ 232 w 591"/>
                  <a:gd name="T9" fmla="*/ 0 h 743"/>
                  <a:gd name="T10" fmla="*/ 0 w 591"/>
                  <a:gd name="T11" fmla="*/ 343 h 743"/>
                  <a:gd name="T12" fmla="*/ 227 w 591"/>
                  <a:gd name="T13" fmla="*/ 5 h 743"/>
                  <a:gd name="T14" fmla="*/ 237 w 591"/>
                  <a:gd name="T15" fmla="*/ 12 h 743"/>
                  <a:gd name="T16" fmla="*/ 232 w 591"/>
                  <a:gd name="T17" fmla="*/ 0 h 7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91" h="743">
                    <a:moveTo>
                      <a:pt x="589" y="739"/>
                    </a:moveTo>
                    <a:lnTo>
                      <a:pt x="587" y="741"/>
                    </a:lnTo>
                    <a:lnTo>
                      <a:pt x="591" y="743"/>
                    </a:lnTo>
                    <a:lnTo>
                      <a:pt x="589" y="739"/>
                    </a:lnTo>
                    <a:moveTo>
                      <a:pt x="232" y="0"/>
                    </a:moveTo>
                    <a:lnTo>
                      <a:pt x="0" y="343"/>
                    </a:lnTo>
                    <a:lnTo>
                      <a:pt x="227" y="5"/>
                    </a:lnTo>
                    <a:lnTo>
                      <a:pt x="237" y="12"/>
                    </a:lnTo>
                    <a:lnTo>
                      <a:pt x="232" y="0"/>
                    </a:lnTo>
                  </a:path>
                </a:pathLst>
              </a:custGeom>
              <a:grpFill/>
              <a:ln w="9525">
                <a:solidFill>
                  <a:schemeClr val="bg1"/>
                </a:solidFill>
                <a:round/>
              </a:ln>
            </p:spPr>
            <p:txBody>
              <a:bodyPr anchor="ctr"/>
              <a:lstStyle/>
              <a:p>
                <a:pPr algn="ctr"/>
                <a:endParaRPr/>
              </a:p>
            </p:txBody>
          </p:sp>
          <p:sp>
            <p:nvSpPr>
              <p:cNvPr id="52" name="任意多边形 49"/>
              <p:cNvSpPr/>
              <p:nvPr/>
            </p:nvSpPr>
            <p:spPr bwMode="auto">
              <a:xfrm>
                <a:off x="8842590" y="5272036"/>
                <a:ext cx="498750" cy="623226"/>
              </a:xfrm>
              <a:custGeom>
                <a:avLst/>
                <a:gdLst>
                  <a:gd name="T0" fmla="*/ 227 w 589"/>
                  <a:gd name="T1" fmla="*/ 0 h 736"/>
                  <a:gd name="T2" fmla="*/ 0 w 589"/>
                  <a:gd name="T3" fmla="*/ 338 h 736"/>
                  <a:gd name="T4" fmla="*/ 587 w 589"/>
                  <a:gd name="T5" fmla="*/ 736 h 736"/>
                  <a:gd name="T6" fmla="*/ 589 w 589"/>
                  <a:gd name="T7" fmla="*/ 734 h 736"/>
                  <a:gd name="T8" fmla="*/ 237 w 589"/>
                  <a:gd name="T9" fmla="*/ 7 h 736"/>
                  <a:gd name="T10" fmla="*/ 227 w 589"/>
                  <a:gd name="T11" fmla="*/ 0 h 736"/>
                </a:gdLst>
                <a:ahLst/>
                <a:cxnLst>
                  <a:cxn ang="0">
                    <a:pos x="T0" y="T1"/>
                  </a:cxn>
                  <a:cxn ang="0">
                    <a:pos x="T2" y="T3"/>
                  </a:cxn>
                  <a:cxn ang="0">
                    <a:pos x="T4" y="T5"/>
                  </a:cxn>
                  <a:cxn ang="0">
                    <a:pos x="T6" y="T7"/>
                  </a:cxn>
                  <a:cxn ang="0">
                    <a:pos x="T8" y="T9"/>
                  </a:cxn>
                  <a:cxn ang="0">
                    <a:pos x="T10" y="T11"/>
                  </a:cxn>
                </a:cxnLst>
                <a:rect l="0" t="0" r="r" b="b"/>
                <a:pathLst>
                  <a:path w="589" h="736">
                    <a:moveTo>
                      <a:pt x="227" y="0"/>
                    </a:moveTo>
                    <a:lnTo>
                      <a:pt x="0" y="338"/>
                    </a:lnTo>
                    <a:lnTo>
                      <a:pt x="587" y="736"/>
                    </a:lnTo>
                    <a:lnTo>
                      <a:pt x="589" y="734"/>
                    </a:lnTo>
                    <a:lnTo>
                      <a:pt x="237" y="7"/>
                    </a:lnTo>
                    <a:lnTo>
                      <a:pt x="227" y="0"/>
                    </a:lnTo>
                    <a:close/>
                  </a:path>
                </a:pathLst>
              </a:custGeom>
              <a:grpFill/>
              <a:ln>
                <a:solidFill>
                  <a:schemeClr val="bg1"/>
                </a:solidFill>
              </a:ln>
            </p:spPr>
            <p:txBody>
              <a:bodyPr anchor="ctr"/>
              <a:lstStyle/>
              <a:p>
                <a:pPr algn="ctr"/>
                <a:endParaRPr/>
              </a:p>
            </p:txBody>
          </p:sp>
          <p:sp>
            <p:nvSpPr>
              <p:cNvPr id="53" name="任意多边形 50"/>
              <p:cNvSpPr/>
              <p:nvPr/>
            </p:nvSpPr>
            <p:spPr bwMode="auto">
              <a:xfrm>
                <a:off x="8842590" y="5272036"/>
                <a:ext cx="498750" cy="623226"/>
              </a:xfrm>
              <a:custGeom>
                <a:avLst/>
                <a:gdLst>
                  <a:gd name="T0" fmla="*/ 227 w 589"/>
                  <a:gd name="T1" fmla="*/ 0 h 736"/>
                  <a:gd name="T2" fmla="*/ 0 w 589"/>
                  <a:gd name="T3" fmla="*/ 338 h 736"/>
                  <a:gd name="T4" fmla="*/ 587 w 589"/>
                  <a:gd name="T5" fmla="*/ 736 h 736"/>
                  <a:gd name="T6" fmla="*/ 589 w 589"/>
                  <a:gd name="T7" fmla="*/ 734 h 736"/>
                  <a:gd name="T8" fmla="*/ 237 w 589"/>
                  <a:gd name="T9" fmla="*/ 7 h 736"/>
                  <a:gd name="T10" fmla="*/ 227 w 589"/>
                  <a:gd name="T11" fmla="*/ 0 h 736"/>
                </a:gdLst>
                <a:ahLst/>
                <a:cxnLst>
                  <a:cxn ang="0">
                    <a:pos x="T0" y="T1"/>
                  </a:cxn>
                  <a:cxn ang="0">
                    <a:pos x="T2" y="T3"/>
                  </a:cxn>
                  <a:cxn ang="0">
                    <a:pos x="T4" y="T5"/>
                  </a:cxn>
                  <a:cxn ang="0">
                    <a:pos x="T6" y="T7"/>
                  </a:cxn>
                  <a:cxn ang="0">
                    <a:pos x="T8" y="T9"/>
                  </a:cxn>
                  <a:cxn ang="0">
                    <a:pos x="T10" y="T11"/>
                  </a:cxn>
                </a:cxnLst>
                <a:rect l="0" t="0" r="r" b="b"/>
                <a:pathLst>
                  <a:path w="589" h="736">
                    <a:moveTo>
                      <a:pt x="227" y="0"/>
                    </a:moveTo>
                    <a:lnTo>
                      <a:pt x="0" y="338"/>
                    </a:lnTo>
                    <a:lnTo>
                      <a:pt x="587" y="736"/>
                    </a:lnTo>
                    <a:lnTo>
                      <a:pt x="589" y="734"/>
                    </a:lnTo>
                    <a:lnTo>
                      <a:pt x="237" y="7"/>
                    </a:lnTo>
                    <a:lnTo>
                      <a:pt x="227" y="0"/>
                    </a:lnTo>
                  </a:path>
                </a:pathLst>
              </a:custGeom>
              <a:grpFill/>
              <a:ln w="9525">
                <a:solidFill>
                  <a:schemeClr val="bg1"/>
                </a:solidFill>
                <a:round/>
              </a:ln>
            </p:spPr>
            <p:txBody>
              <a:bodyPr anchor="ctr"/>
              <a:lstStyle/>
              <a:p>
                <a:pPr algn="ctr"/>
                <a:endParaRPr/>
              </a:p>
            </p:txBody>
          </p:sp>
          <p:sp>
            <p:nvSpPr>
              <p:cNvPr id="54" name="任意多边形 51"/>
              <p:cNvSpPr/>
              <p:nvPr/>
            </p:nvSpPr>
            <p:spPr bwMode="auto">
              <a:xfrm>
                <a:off x="8812953" y="5318609"/>
                <a:ext cx="113468" cy="113468"/>
              </a:xfrm>
              <a:custGeom>
                <a:avLst/>
                <a:gdLst>
                  <a:gd name="T0" fmla="*/ 43 w 57"/>
                  <a:gd name="T1" fmla="*/ 8 h 57"/>
                  <a:gd name="T2" fmla="*/ 50 w 57"/>
                  <a:gd name="T3" fmla="*/ 43 h 57"/>
                  <a:gd name="T4" fmla="*/ 15 w 57"/>
                  <a:gd name="T5" fmla="*/ 49 h 57"/>
                  <a:gd name="T6" fmla="*/ 8 w 57"/>
                  <a:gd name="T7" fmla="*/ 15 h 57"/>
                  <a:gd name="T8" fmla="*/ 43 w 57"/>
                  <a:gd name="T9" fmla="*/ 8 h 57"/>
                </a:gdLst>
                <a:ahLst/>
                <a:cxnLst>
                  <a:cxn ang="0">
                    <a:pos x="T0" y="T1"/>
                  </a:cxn>
                  <a:cxn ang="0">
                    <a:pos x="T2" y="T3"/>
                  </a:cxn>
                  <a:cxn ang="0">
                    <a:pos x="T4" y="T5"/>
                  </a:cxn>
                  <a:cxn ang="0">
                    <a:pos x="T6" y="T7"/>
                  </a:cxn>
                  <a:cxn ang="0">
                    <a:pos x="T8" y="T9"/>
                  </a:cxn>
                </a:cxnLst>
                <a:rect l="0" t="0" r="r" b="b"/>
                <a:pathLst>
                  <a:path w="57" h="57">
                    <a:moveTo>
                      <a:pt x="43" y="8"/>
                    </a:moveTo>
                    <a:cubicBezTo>
                      <a:pt x="54" y="16"/>
                      <a:pt x="57" y="31"/>
                      <a:pt x="50" y="43"/>
                    </a:cubicBezTo>
                    <a:cubicBezTo>
                      <a:pt x="42" y="54"/>
                      <a:pt x="26" y="57"/>
                      <a:pt x="15" y="49"/>
                    </a:cubicBezTo>
                    <a:cubicBezTo>
                      <a:pt x="3" y="42"/>
                      <a:pt x="0" y="26"/>
                      <a:pt x="8" y="15"/>
                    </a:cubicBezTo>
                    <a:cubicBezTo>
                      <a:pt x="16" y="3"/>
                      <a:pt x="31" y="0"/>
                      <a:pt x="43" y="8"/>
                    </a:cubicBezTo>
                    <a:close/>
                  </a:path>
                </a:pathLst>
              </a:custGeom>
              <a:grpFill/>
              <a:ln>
                <a:solidFill>
                  <a:schemeClr val="bg1"/>
                </a:solidFill>
              </a:ln>
            </p:spPr>
            <p:txBody>
              <a:bodyPr anchor="ctr"/>
              <a:lstStyle/>
              <a:p>
                <a:pPr algn="ctr"/>
                <a:endParaRPr/>
              </a:p>
            </p:txBody>
          </p:sp>
          <p:sp>
            <p:nvSpPr>
              <p:cNvPr id="55" name="任意多边形 52"/>
              <p:cNvSpPr/>
              <p:nvPr/>
            </p:nvSpPr>
            <p:spPr bwMode="auto">
              <a:xfrm>
                <a:off x="9419243" y="5700504"/>
                <a:ext cx="136331" cy="182903"/>
              </a:xfrm>
              <a:custGeom>
                <a:avLst/>
                <a:gdLst>
                  <a:gd name="T0" fmla="*/ 4 w 68"/>
                  <a:gd name="T1" fmla="*/ 88 h 91"/>
                  <a:gd name="T2" fmla="*/ 2 w 68"/>
                  <a:gd name="T3" fmla="*/ 78 h 91"/>
                  <a:gd name="T4" fmla="*/ 52 w 68"/>
                  <a:gd name="T5" fmla="*/ 4 h 91"/>
                  <a:gd name="T6" fmla="*/ 62 w 68"/>
                  <a:gd name="T7" fmla="*/ 2 h 91"/>
                  <a:gd name="T8" fmla="*/ 64 w 68"/>
                  <a:gd name="T9" fmla="*/ 3 h 91"/>
                  <a:gd name="T10" fmla="*/ 65 w 68"/>
                  <a:gd name="T11" fmla="*/ 13 h 91"/>
                  <a:gd name="T12" fmla="*/ 15 w 68"/>
                  <a:gd name="T13" fmla="*/ 87 h 91"/>
                  <a:gd name="T14" fmla="*/ 5 w 68"/>
                  <a:gd name="T15" fmla="*/ 89 h 91"/>
                  <a:gd name="T16" fmla="*/ 4 w 68"/>
                  <a:gd name="T17" fmla="*/ 88 h 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91">
                    <a:moveTo>
                      <a:pt x="4" y="88"/>
                    </a:moveTo>
                    <a:cubicBezTo>
                      <a:pt x="0" y="86"/>
                      <a:pt x="0" y="81"/>
                      <a:pt x="2" y="78"/>
                    </a:cubicBezTo>
                    <a:cubicBezTo>
                      <a:pt x="52" y="4"/>
                      <a:pt x="52" y="4"/>
                      <a:pt x="52" y="4"/>
                    </a:cubicBezTo>
                    <a:cubicBezTo>
                      <a:pt x="54" y="1"/>
                      <a:pt x="59" y="0"/>
                      <a:pt x="62" y="2"/>
                    </a:cubicBezTo>
                    <a:cubicBezTo>
                      <a:pt x="64" y="3"/>
                      <a:pt x="64" y="3"/>
                      <a:pt x="64" y="3"/>
                    </a:cubicBezTo>
                    <a:cubicBezTo>
                      <a:pt x="67" y="5"/>
                      <a:pt x="68" y="9"/>
                      <a:pt x="65" y="13"/>
                    </a:cubicBezTo>
                    <a:cubicBezTo>
                      <a:pt x="15" y="87"/>
                      <a:pt x="15" y="87"/>
                      <a:pt x="15" y="87"/>
                    </a:cubicBezTo>
                    <a:cubicBezTo>
                      <a:pt x="13" y="90"/>
                      <a:pt x="8" y="91"/>
                      <a:pt x="5" y="89"/>
                    </a:cubicBezTo>
                    <a:lnTo>
                      <a:pt x="4" y="88"/>
                    </a:lnTo>
                    <a:close/>
                  </a:path>
                </a:pathLst>
              </a:custGeom>
              <a:grpFill/>
              <a:ln>
                <a:solidFill>
                  <a:schemeClr val="bg1"/>
                </a:solidFill>
              </a:ln>
            </p:spPr>
            <p:txBody>
              <a:bodyPr anchor="ctr"/>
              <a:lstStyle/>
              <a:p>
                <a:pPr algn="ctr"/>
                <a:endParaRPr/>
              </a:p>
            </p:txBody>
          </p:sp>
          <p:sp>
            <p:nvSpPr>
              <p:cNvPr id="56" name="任意多边形 53"/>
              <p:cNvSpPr/>
              <p:nvPr/>
            </p:nvSpPr>
            <p:spPr bwMode="auto">
              <a:xfrm>
                <a:off x="7919607" y="4603085"/>
                <a:ext cx="889112" cy="1019516"/>
              </a:xfrm>
              <a:custGeom>
                <a:avLst/>
                <a:gdLst>
                  <a:gd name="T0" fmla="*/ 52 w 444"/>
                  <a:gd name="T1" fmla="*/ 392 h 509"/>
                  <a:gd name="T2" fmla="*/ 248 w 444"/>
                  <a:gd name="T3" fmla="*/ 473 h 509"/>
                  <a:gd name="T4" fmla="*/ 245 w 444"/>
                  <a:gd name="T5" fmla="*/ 481 h 509"/>
                  <a:gd name="T6" fmla="*/ 238 w 444"/>
                  <a:gd name="T7" fmla="*/ 491 h 509"/>
                  <a:gd name="T8" fmla="*/ 280 w 444"/>
                  <a:gd name="T9" fmla="*/ 509 h 509"/>
                  <a:gd name="T10" fmla="*/ 444 w 444"/>
                  <a:gd name="T11" fmla="*/ 117 h 509"/>
                  <a:gd name="T12" fmla="*/ 163 w 444"/>
                  <a:gd name="T13" fmla="*/ 0 h 509"/>
                  <a:gd name="T14" fmla="*/ 0 w 444"/>
                  <a:gd name="T15" fmla="*/ 392 h 509"/>
                  <a:gd name="T16" fmla="*/ 46 w 444"/>
                  <a:gd name="T17" fmla="*/ 411 h 509"/>
                  <a:gd name="T18" fmla="*/ 49 w 444"/>
                  <a:gd name="T19" fmla="*/ 399 h 509"/>
                  <a:gd name="T20" fmla="*/ 52 w 444"/>
                  <a:gd name="T21" fmla="*/ 392 h 509"/>
                  <a:gd name="T22" fmla="*/ 182 w 444"/>
                  <a:gd name="T23" fmla="*/ 90 h 509"/>
                  <a:gd name="T24" fmla="*/ 374 w 444"/>
                  <a:gd name="T25" fmla="*/ 170 h 509"/>
                  <a:gd name="T26" fmla="*/ 371 w 444"/>
                  <a:gd name="T27" fmla="*/ 178 h 509"/>
                  <a:gd name="T28" fmla="*/ 179 w 444"/>
                  <a:gd name="T29" fmla="*/ 98 h 509"/>
                  <a:gd name="T30" fmla="*/ 182 w 444"/>
                  <a:gd name="T31" fmla="*/ 90 h 509"/>
                  <a:gd name="T32" fmla="*/ 168 w 444"/>
                  <a:gd name="T33" fmla="*/ 124 h 509"/>
                  <a:gd name="T34" fmla="*/ 360 w 444"/>
                  <a:gd name="T35" fmla="*/ 204 h 509"/>
                  <a:gd name="T36" fmla="*/ 357 w 444"/>
                  <a:gd name="T37" fmla="*/ 211 h 509"/>
                  <a:gd name="T38" fmla="*/ 165 w 444"/>
                  <a:gd name="T39" fmla="*/ 131 h 509"/>
                  <a:gd name="T40" fmla="*/ 168 w 444"/>
                  <a:gd name="T41" fmla="*/ 124 h 509"/>
                  <a:gd name="T42" fmla="*/ 152 w 444"/>
                  <a:gd name="T43" fmla="*/ 161 h 509"/>
                  <a:gd name="T44" fmla="*/ 344 w 444"/>
                  <a:gd name="T45" fmla="*/ 241 h 509"/>
                  <a:gd name="T46" fmla="*/ 341 w 444"/>
                  <a:gd name="T47" fmla="*/ 248 h 509"/>
                  <a:gd name="T48" fmla="*/ 149 w 444"/>
                  <a:gd name="T49" fmla="*/ 168 h 509"/>
                  <a:gd name="T50" fmla="*/ 152 w 444"/>
                  <a:gd name="T51" fmla="*/ 161 h 509"/>
                  <a:gd name="T52" fmla="*/ 139 w 444"/>
                  <a:gd name="T53" fmla="*/ 194 h 509"/>
                  <a:gd name="T54" fmla="*/ 331 w 444"/>
                  <a:gd name="T55" fmla="*/ 274 h 509"/>
                  <a:gd name="T56" fmla="*/ 328 w 444"/>
                  <a:gd name="T57" fmla="*/ 281 h 509"/>
                  <a:gd name="T58" fmla="*/ 136 w 444"/>
                  <a:gd name="T59" fmla="*/ 201 h 509"/>
                  <a:gd name="T60" fmla="*/ 139 w 444"/>
                  <a:gd name="T61" fmla="*/ 194 h 509"/>
                  <a:gd name="T62" fmla="*/ 125 w 444"/>
                  <a:gd name="T63" fmla="*/ 227 h 509"/>
                  <a:gd name="T64" fmla="*/ 317 w 444"/>
                  <a:gd name="T65" fmla="*/ 307 h 509"/>
                  <a:gd name="T66" fmla="*/ 314 w 444"/>
                  <a:gd name="T67" fmla="*/ 314 h 509"/>
                  <a:gd name="T68" fmla="*/ 122 w 444"/>
                  <a:gd name="T69" fmla="*/ 234 h 509"/>
                  <a:gd name="T70" fmla="*/ 125 w 444"/>
                  <a:gd name="T71" fmla="*/ 227 h 509"/>
                  <a:gd name="T72" fmla="*/ 111 w 444"/>
                  <a:gd name="T73" fmla="*/ 260 h 509"/>
                  <a:gd name="T74" fmla="*/ 303 w 444"/>
                  <a:gd name="T75" fmla="*/ 340 h 509"/>
                  <a:gd name="T76" fmla="*/ 300 w 444"/>
                  <a:gd name="T77" fmla="*/ 348 h 509"/>
                  <a:gd name="T78" fmla="*/ 108 w 444"/>
                  <a:gd name="T79" fmla="*/ 268 h 509"/>
                  <a:gd name="T80" fmla="*/ 111 w 444"/>
                  <a:gd name="T81" fmla="*/ 260 h 509"/>
                  <a:gd name="T82" fmla="*/ 97 w 444"/>
                  <a:gd name="T83" fmla="*/ 294 h 509"/>
                  <a:gd name="T84" fmla="*/ 289 w 444"/>
                  <a:gd name="T85" fmla="*/ 374 h 509"/>
                  <a:gd name="T86" fmla="*/ 286 w 444"/>
                  <a:gd name="T87" fmla="*/ 381 h 509"/>
                  <a:gd name="T88" fmla="*/ 94 w 444"/>
                  <a:gd name="T89" fmla="*/ 301 h 509"/>
                  <a:gd name="T90" fmla="*/ 97 w 444"/>
                  <a:gd name="T91" fmla="*/ 294 h 509"/>
                  <a:gd name="T92" fmla="*/ 83 w 444"/>
                  <a:gd name="T93" fmla="*/ 327 h 509"/>
                  <a:gd name="T94" fmla="*/ 275 w 444"/>
                  <a:gd name="T95" fmla="*/ 407 h 509"/>
                  <a:gd name="T96" fmla="*/ 272 w 444"/>
                  <a:gd name="T97" fmla="*/ 414 h 509"/>
                  <a:gd name="T98" fmla="*/ 80 w 444"/>
                  <a:gd name="T99" fmla="*/ 334 h 509"/>
                  <a:gd name="T100" fmla="*/ 83 w 444"/>
                  <a:gd name="T101" fmla="*/ 327 h 5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444" h="509">
                    <a:moveTo>
                      <a:pt x="52" y="392"/>
                    </a:moveTo>
                    <a:cubicBezTo>
                      <a:pt x="248" y="473"/>
                      <a:pt x="248" y="473"/>
                      <a:pt x="248" y="473"/>
                    </a:cubicBezTo>
                    <a:cubicBezTo>
                      <a:pt x="245" y="481"/>
                      <a:pt x="245" y="481"/>
                      <a:pt x="245" y="481"/>
                    </a:cubicBezTo>
                    <a:cubicBezTo>
                      <a:pt x="243" y="484"/>
                      <a:pt x="241" y="488"/>
                      <a:pt x="238" y="491"/>
                    </a:cubicBezTo>
                    <a:cubicBezTo>
                      <a:pt x="280" y="509"/>
                      <a:pt x="280" y="509"/>
                      <a:pt x="280" y="509"/>
                    </a:cubicBezTo>
                    <a:cubicBezTo>
                      <a:pt x="444" y="117"/>
                      <a:pt x="444" y="117"/>
                      <a:pt x="444" y="117"/>
                    </a:cubicBezTo>
                    <a:cubicBezTo>
                      <a:pt x="163" y="0"/>
                      <a:pt x="163" y="0"/>
                      <a:pt x="163" y="0"/>
                    </a:cubicBezTo>
                    <a:cubicBezTo>
                      <a:pt x="0" y="392"/>
                      <a:pt x="0" y="392"/>
                      <a:pt x="0" y="392"/>
                    </a:cubicBezTo>
                    <a:cubicBezTo>
                      <a:pt x="46" y="411"/>
                      <a:pt x="46" y="411"/>
                      <a:pt x="46" y="411"/>
                    </a:cubicBezTo>
                    <a:cubicBezTo>
                      <a:pt x="46" y="407"/>
                      <a:pt x="47" y="403"/>
                      <a:pt x="49" y="399"/>
                    </a:cubicBezTo>
                    <a:lnTo>
                      <a:pt x="52" y="392"/>
                    </a:lnTo>
                    <a:close/>
                    <a:moveTo>
                      <a:pt x="182" y="90"/>
                    </a:moveTo>
                    <a:cubicBezTo>
                      <a:pt x="374" y="170"/>
                      <a:pt x="374" y="170"/>
                      <a:pt x="374" y="170"/>
                    </a:cubicBezTo>
                    <a:cubicBezTo>
                      <a:pt x="371" y="178"/>
                      <a:pt x="371" y="178"/>
                      <a:pt x="371" y="178"/>
                    </a:cubicBezTo>
                    <a:cubicBezTo>
                      <a:pt x="179" y="98"/>
                      <a:pt x="179" y="98"/>
                      <a:pt x="179" y="98"/>
                    </a:cubicBezTo>
                    <a:lnTo>
                      <a:pt x="182" y="90"/>
                    </a:lnTo>
                    <a:close/>
                    <a:moveTo>
                      <a:pt x="168" y="124"/>
                    </a:moveTo>
                    <a:cubicBezTo>
                      <a:pt x="360" y="204"/>
                      <a:pt x="360" y="204"/>
                      <a:pt x="360" y="204"/>
                    </a:cubicBezTo>
                    <a:cubicBezTo>
                      <a:pt x="357" y="211"/>
                      <a:pt x="357" y="211"/>
                      <a:pt x="357" y="211"/>
                    </a:cubicBezTo>
                    <a:cubicBezTo>
                      <a:pt x="165" y="131"/>
                      <a:pt x="165" y="131"/>
                      <a:pt x="165" y="131"/>
                    </a:cubicBezTo>
                    <a:lnTo>
                      <a:pt x="168" y="124"/>
                    </a:lnTo>
                    <a:close/>
                    <a:moveTo>
                      <a:pt x="152" y="161"/>
                    </a:moveTo>
                    <a:cubicBezTo>
                      <a:pt x="344" y="241"/>
                      <a:pt x="344" y="241"/>
                      <a:pt x="344" y="241"/>
                    </a:cubicBezTo>
                    <a:cubicBezTo>
                      <a:pt x="341" y="248"/>
                      <a:pt x="341" y="248"/>
                      <a:pt x="341" y="248"/>
                    </a:cubicBezTo>
                    <a:cubicBezTo>
                      <a:pt x="149" y="168"/>
                      <a:pt x="149" y="168"/>
                      <a:pt x="149" y="168"/>
                    </a:cubicBezTo>
                    <a:lnTo>
                      <a:pt x="152" y="161"/>
                    </a:lnTo>
                    <a:close/>
                    <a:moveTo>
                      <a:pt x="139" y="194"/>
                    </a:moveTo>
                    <a:cubicBezTo>
                      <a:pt x="331" y="274"/>
                      <a:pt x="331" y="274"/>
                      <a:pt x="331" y="274"/>
                    </a:cubicBezTo>
                    <a:cubicBezTo>
                      <a:pt x="328" y="281"/>
                      <a:pt x="328" y="281"/>
                      <a:pt x="328" y="281"/>
                    </a:cubicBezTo>
                    <a:cubicBezTo>
                      <a:pt x="136" y="201"/>
                      <a:pt x="136" y="201"/>
                      <a:pt x="136" y="201"/>
                    </a:cubicBezTo>
                    <a:lnTo>
                      <a:pt x="139" y="194"/>
                    </a:lnTo>
                    <a:close/>
                    <a:moveTo>
                      <a:pt x="125" y="227"/>
                    </a:moveTo>
                    <a:cubicBezTo>
                      <a:pt x="317" y="307"/>
                      <a:pt x="317" y="307"/>
                      <a:pt x="317" y="307"/>
                    </a:cubicBezTo>
                    <a:cubicBezTo>
                      <a:pt x="314" y="314"/>
                      <a:pt x="314" y="314"/>
                      <a:pt x="314" y="314"/>
                    </a:cubicBezTo>
                    <a:cubicBezTo>
                      <a:pt x="122" y="234"/>
                      <a:pt x="122" y="234"/>
                      <a:pt x="122" y="234"/>
                    </a:cubicBezTo>
                    <a:lnTo>
                      <a:pt x="125" y="227"/>
                    </a:lnTo>
                    <a:close/>
                    <a:moveTo>
                      <a:pt x="111" y="260"/>
                    </a:moveTo>
                    <a:cubicBezTo>
                      <a:pt x="303" y="340"/>
                      <a:pt x="303" y="340"/>
                      <a:pt x="303" y="340"/>
                    </a:cubicBezTo>
                    <a:cubicBezTo>
                      <a:pt x="300" y="348"/>
                      <a:pt x="300" y="348"/>
                      <a:pt x="300" y="348"/>
                    </a:cubicBezTo>
                    <a:cubicBezTo>
                      <a:pt x="108" y="268"/>
                      <a:pt x="108" y="268"/>
                      <a:pt x="108" y="268"/>
                    </a:cubicBezTo>
                    <a:lnTo>
                      <a:pt x="111" y="260"/>
                    </a:lnTo>
                    <a:close/>
                    <a:moveTo>
                      <a:pt x="97" y="294"/>
                    </a:moveTo>
                    <a:cubicBezTo>
                      <a:pt x="289" y="374"/>
                      <a:pt x="289" y="374"/>
                      <a:pt x="289" y="374"/>
                    </a:cubicBezTo>
                    <a:cubicBezTo>
                      <a:pt x="286" y="381"/>
                      <a:pt x="286" y="381"/>
                      <a:pt x="286" y="381"/>
                    </a:cubicBezTo>
                    <a:cubicBezTo>
                      <a:pt x="94" y="301"/>
                      <a:pt x="94" y="301"/>
                      <a:pt x="94" y="301"/>
                    </a:cubicBezTo>
                    <a:lnTo>
                      <a:pt x="97" y="294"/>
                    </a:lnTo>
                    <a:close/>
                    <a:moveTo>
                      <a:pt x="83" y="327"/>
                    </a:moveTo>
                    <a:cubicBezTo>
                      <a:pt x="275" y="407"/>
                      <a:pt x="275" y="407"/>
                      <a:pt x="275" y="407"/>
                    </a:cubicBezTo>
                    <a:cubicBezTo>
                      <a:pt x="272" y="414"/>
                      <a:pt x="272" y="414"/>
                      <a:pt x="272" y="414"/>
                    </a:cubicBezTo>
                    <a:cubicBezTo>
                      <a:pt x="80" y="334"/>
                      <a:pt x="80" y="334"/>
                      <a:pt x="80" y="334"/>
                    </a:cubicBezTo>
                    <a:lnTo>
                      <a:pt x="83" y="327"/>
                    </a:lnTo>
                    <a:close/>
                  </a:path>
                </a:pathLst>
              </a:custGeom>
              <a:grpFill/>
              <a:ln w="9525">
                <a:solidFill>
                  <a:schemeClr val="bg1"/>
                </a:solidFill>
                <a:round/>
              </a:ln>
            </p:spPr>
            <p:txBody>
              <a:bodyPr anchor="ctr"/>
              <a:lstStyle/>
              <a:p>
                <a:pPr algn="ctr"/>
                <a:endParaRPr/>
              </a:p>
            </p:txBody>
          </p:sp>
          <p:grpSp>
            <p:nvGrpSpPr>
              <p:cNvPr id="57" name="组合 56"/>
              <p:cNvGrpSpPr/>
              <p:nvPr/>
            </p:nvGrpSpPr>
            <p:grpSpPr>
              <a:xfrm>
                <a:off x="7846784" y="4529415"/>
                <a:ext cx="1032217" cy="1167701"/>
                <a:chOff x="7846784" y="4529415"/>
                <a:chExt cx="1032217" cy="1167701"/>
              </a:xfrm>
              <a:grpFill/>
            </p:grpSpPr>
            <p:grpSp>
              <p:nvGrpSpPr>
                <p:cNvPr id="132" name="组合 131"/>
                <p:cNvGrpSpPr/>
                <p:nvPr/>
              </p:nvGrpSpPr>
              <p:grpSpPr>
                <a:xfrm>
                  <a:off x="7846784" y="4529415"/>
                  <a:ext cx="1032217" cy="1167701"/>
                  <a:chOff x="7846784" y="4529415"/>
                  <a:chExt cx="1032217" cy="1167701"/>
                </a:xfrm>
                <a:grpFill/>
              </p:grpSpPr>
              <p:sp>
                <p:nvSpPr>
                  <p:cNvPr id="135" name="任意多边形 132"/>
                  <p:cNvSpPr/>
                  <p:nvPr/>
                </p:nvSpPr>
                <p:spPr bwMode="auto">
                  <a:xfrm>
                    <a:off x="7846784" y="4529415"/>
                    <a:ext cx="1032217" cy="1167701"/>
                  </a:xfrm>
                  <a:custGeom>
                    <a:avLst/>
                    <a:gdLst>
                      <a:gd name="T0" fmla="*/ 481 w 515"/>
                      <a:gd name="T1" fmla="*/ 116 h 583"/>
                      <a:gd name="T2" fmla="*/ 225 w 515"/>
                      <a:gd name="T3" fmla="*/ 9 h 583"/>
                      <a:gd name="T4" fmla="*/ 166 w 515"/>
                      <a:gd name="T5" fmla="*/ 34 h 583"/>
                      <a:gd name="T6" fmla="*/ 10 w 515"/>
                      <a:gd name="T7" fmla="*/ 408 h 583"/>
                      <a:gd name="T8" fmla="*/ 34 w 515"/>
                      <a:gd name="T9" fmla="*/ 467 h 583"/>
                      <a:gd name="T10" fmla="*/ 128 w 515"/>
                      <a:gd name="T11" fmla="*/ 506 h 583"/>
                      <a:gd name="T12" fmla="*/ 131 w 515"/>
                      <a:gd name="T13" fmla="*/ 503 h 583"/>
                      <a:gd name="T14" fmla="*/ 108 w 515"/>
                      <a:gd name="T15" fmla="*/ 493 h 583"/>
                      <a:gd name="T16" fmla="*/ 82 w 515"/>
                      <a:gd name="T17" fmla="*/ 448 h 583"/>
                      <a:gd name="T18" fmla="*/ 36 w 515"/>
                      <a:gd name="T19" fmla="*/ 429 h 583"/>
                      <a:gd name="T20" fmla="*/ 199 w 515"/>
                      <a:gd name="T21" fmla="*/ 37 h 583"/>
                      <a:gd name="T22" fmla="*/ 480 w 515"/>
                      <a:gd name="T23" fmla="*/ 154 h 583"/>
                      <a:gd name="T24" fmla="*/ 316 w 515"/>
                      <a:gd name="T25" fmla="*/ 546 h 583"/>
                      <a:gd name="T26" fmla="*/ 274 w 515"/>
                      <a:gd name="T27" fmla="*/ 528 h 583"/>
                      <a:gd name="T28" fmla="*/ 221 w 515"/>
                      <a:gd name="T29" fmla="*/ 540 h 583"/>
                      <a:gd name="T30" fmla="*/ 198 w 515"/>
                      <a:gd name="T31" fmla="*/ 531 h 583"/>
                      <a:gd name="T32" fmla="*/ 198 w 515"/>
                      <a:gd name="T33" fmla="*/ 535 h 583"/>
                      <a:gd name="T34" fmla="*/ 290 w 515"/>
                      <a:gd name="T35" fmla="*/ 574 h 583"/>
                      <a:gd name="T36" fmla="*/ 350 w 515"/>
                      <a:gd name="T37" fmla="*/ 549 h 583"/>
                      <a:gd name="T38" fmla="*/ 506 w 515"/>
                      <a:gd name="T39" fmla="*/ 175 h 583"/>
                      <a:gd name="T40" fmla="*/ 481 w 515"/>
                      <a:gd name="T41" fmla="*/ 116 h 5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515" h="583">
                        <a:moveTo>
                          <a:pt x="481" y="116"/>
                        </a:moveTo>
                        <a:cubicBezTo>
                          <a:pt x="225" y="9"/>
                          <a:pt x="225" y="9"/>
                          <a:pt x="225" y="9"/>
                        </a:cubicBezTo>
                        <a:cubicBezTo>
                          <a:pt x="202" y="0"/>
                          <a:pt x="175" y="10"/>
                          <a:pt x="166" y="34"/>
                        </a:cubicBezTo>
                        <a:cubicBezTo>
                          <a:pt x="10" y="408"/>
                          <a:pt x="10" y="408"/>
                          <a:pt x="10" y="408"/>
                        </a:cubicBezTo>
                        <a:cubicBezTo>
                          <a:pt x="0" y="431"/>
                          <a:pt x="11" y="457"/>
                          <a:pt x="34" y="467"/>
                        </a:cubicBezTo>
                        <a:cubicBezTo>
                          <a:pt x="128" y="506"/>
                          <a:pt x="128" y="506"/>
                          <a:pt x="128" y="506"/>
                        </a:cubicBezTo>
                        <a:cubicBezTo>
                          <a:pt x="129" y="505"/>
                          <a:pt x="130" y="504"/>
                          <a:pt x="131" y="503"/>
                        </a:cubicBezTo>
                        <a:cubicBezTo>
                          <a:pt x="108" y="493"/>
                          <a:pt x="108" y="493"/>
                          <a:pt x="108" y="493"/>
                        </a:cubicBezTo>
                        <a:cubicBezTo>
                          <a:pt x="89" y="485"/>
                          <a:pt x="79" y="467"/>
                          <a:pt x="82" y="448"/>
                        </a:cubicBezTo>
                        <a:cubicBezTo>
                          <a:pt x="36" y="429"/>
                          <a:pt x="36" y="429"/>
                          <a:pt x="36" y="429"/>
                        </a:cubicBezTo>
                        <a:cubicBezTo>
                          <a:pt x="199" y="37"/>
                          <a:pt x="199" y="37"/>
                          <a:pt x="199" y="37"/>
                        </a:cubicBezTo>
                        <a:cubicBezTo>
                          <a:pt x="480" y="154"/>
                          <a:pt x="480" y="154"/>
                          <a:pt x="480" y="154"/>
                        </a:cubicBezTo>
                        <a:cubicBezTo>
                          <a:pt x="316" y="546"/>
                          <a:pt x="316" y="546"/>
                          <a:pt x="316" y="546"/>
                        </a:cubicBezTo>
                        <a:cubicBezTo>
                          <a:pt x="274" y="528"/>
                          <a:pt x="274" y="528"/>
                          <a:pt x="274" y="528"/>
                        </a:cubicBezTo>
                        <a:cubicBezTo>
                          <a:pt x="262" y="543"/>
                          <a:pt x="240" y="548"/>
                          <a:pt x="221" y="540"/>
                        </a:cubicBezTo>
                        <a:cubicBezTo>
                          <a:pt x="198" y="531"/>
                          <a:pt x="198" y="531"/>
                          <a:pt x="198" y="531"/>
                        </a:cubicBezTo>
                        <a:cubicBezTo>
                          <a:pt x="198" y="533"/>
                          <a:pt x="198" y="534"/>
                          <a:pt x="198" y="535"/>
                        </a:cubicBezTo>
                        <a:cubicBezTo>
                          <a:pt x="290" y="574"/>
                          <a:pt x="290" y="574"/>
                          <a:pt x="290" y="574"/>
                        </a:cubicBezTo>
                        <a:cubicBezTo>
                          <a:pt x="313" y="583"/>
                          <a:pt x="340" y="572"/>
                          <a:pt x="350" y="549"/>
                        </a:cubicBezTo>
                        <a:cubicBezTo>
                          <a:pt x="506" y="175"/>
                          <a:pt x="506" y="175"/>
                          <a:pt x="506" y="175"/>
                        </a:cubicBezTo>
                        <a:cubicBezTo>
                          <a:pt x="515" y="152"/>
                          <a:pt x="504" y="125"/>
                          <a:pt x="481" y="116"/>
                        </a:cubicBezTo>
                        <a:close/>
                      </a:path>
                    </a:pathLst>
                  </a:custGeom>
                  <a:grpFill/>
                  <a:ln>
                    <a:solidFill>
                      <a:schemeClr val="bg1"/>
                    </a:solidFill>
                  </a:ln>
                </p:spPr>
                <p:txBody>
                  <a:bodyPr anchor="ctr"/>
                  <a:lstStyle/>
                  <a:p>
                    <a:pPr algn="ctr"/>
                    <a:endParaRPr/>
                  </a:p>
                </p:txBody>
              </p:sp>
              <p:sp>
                <p:nvSpPr>
                  <p:cNvPr id="136" name="任意多边形 133"/>
                  <p:cNvSpPr/>
                  <p:nvPr/>
                </p:nvSpPr>
                <p:spPr bwMode="auto">
                  <a:xfrm>
                    <a:off x="8005131" y="5388044"/>
                    <a:ext cx="410685" cy="304839"/>
                  </a:xfrm>
                  <a:custGeom>
                    <a:avLst/>
                    <a:gdLst>
                      <a:gd name="T0" fmla="*/ 142 w 205"/>
                      <a:gd name="T1" fmla="*/ 111 h 152"/>
                      <a:gd name="T2" fmla="*/ 195 w 205"/>
                      <a:gd name="T3" fmla="*/ 99 h 152"/>
                      <a:gd name="T4" fmla="*/ 202 w 205"/>
                      <a:gd name="T5" fmla="*/ 89 h 152"/>
                      <a:gd name="T6" fmla="*/ 205 w 205"/>
                      <a:gd name="T7" fmla="*/ 81 h 152"/>
                      <a:gd name="T8" fmla="*/ 9 w 205"/>
                      <a:gd name="T9" fmla="*/ 0 h 152"/>
                      <a:gd name="T10" fmla="*/ 6 w 205"/>
                      <a:gd name="T11" fmla="*/ 7 h 152"/>
                      <a:gd name="T12" fmla="*/ 3 w 205"/>
                      <a:gd name="T13" fmla="*/ 19 h 152"/>
                      <a:gd name="T14" fmla="*/ 29 w 205"/>
                      <a:gd name="T15" fmla="*/ 64 h 152"/>
                      <a:gd name="T16" fmla="*/ 52 w 205"/>
                      <a:gd name="T17" fmla="*/ 74 h 152"/>
                      <a:gd name="T18" fmla="*/ 49 w 205"/>
                      <a:gd name="T19" fmla="*/ 77 h 152"/>
                      <a:gd name="T20" fmla="*/ 41 w 205"/>
                      <a:gd name="T21" fmla="*/ 90 h 152"/>
                      <a:gd name="T22" fmla="*/ 63 w 205"/>
                      <a:gd name="T23" fmla="*/ 143 h 152"/>
                      <a:gd name="T24" fmla="*/ 116 w 205"/>
                      <a:gd name="T25" fmla="*/ 121 h 152"/>
                      <a:gd name="T26" fmla="*/ 119 w 205"/>
                      <a:gd name="T27" fmla="*/ 106 h 152"/>
                      <a:gd name="T28" fmla="*/ 119 w 205"/>
                      <a:gd name="T29" fmla="*/ 102 h 152"/>
                      <a:gd name="T30" fmla="*/ 142 w 205"/>
                      <a:gd name="T31" fmla="*/ 111 h 1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05" h="152">
                        <a:moveTo>
                          <a:pt x="142" y="111"/>
                        </a:moveTo>
                        <a:cubicBezTo>
                          <a:pt x="161" y="119"/>
                          <a:pt x="183" y="114"/>
                          <a:pt x="195" y="99"/>
                        </a:cubicBezTo>
                        <a:cubicBezTo>
                          <a:pt x="198" y="96"/>
                          <a:pt x="200" y="92"/>
                          <a:pt x="202" y="89"/>
                        </a:cubicBezTo>
                        <a:cubicBezTo>
                          <a:pt x="205" y="81"/>
                          <a:pt x="205" y="81"/>
                          <a:pt x="205" y="81"/>
                        </a:cubicBezTo>
                        <a:cubicBezTo>
                          <a:pt x="9" y="0"/>
                          <a:pt x="9" y="0"/>
                          <a:pt x="9" y="0"/>
                        </a:cubicBezTo>
                        <a:cubicBezTo>
                          <a:pt x="6" y="7"/>
                          <a:pt x="6" y="7"/>
                          <a:pt x="6" y="7"/>
                        </a:cubicBezTo>
                        <a:cubicBezTo>
                          <a:pt x="4" y="11"/>
                          <a:pt x="3" y="15"/>
                          <a:pt x="3" y="19"/>
                        </a:cubicBezTo>
                        <a:cubicBezTo>
                          <a:pt x="0" y="38"/>
                          <a:pt x="10" y="56"/>
                          <a:pt x="29" y="64"/>
                        </a:cubicBezTo>
                        <a:cubicBezTo>
                          <a:pt x="52" y="74"/>
                          <a:pt x="52" y="74"/>
                          <a:pt x="52" y="74"/>
                        </a:cubicBezTo>
                        <a:cubicBezTo>
                          <a:pt x="51" y="75"/>
                          <a:pt x="50" y="76"/>
                          <a:pt x="49" y="77"/>
                        </a:cubicBezTo>
                        <a:cubicBezTo>
                          <a:pt x="45" y="82"/>
                          <a:pt x="43" y="85"/>
                          <a:pt x="41" y="90"/>
                        </a:cubicBezTo>
                        <a:cubicBezTo>
                          <a:pt x="32" y="110"/>
                          <a:pt x="42" y="134"/>
                          <a:pt x="63" y="143"/>
                        </a:cubicBezTo>
                        <a:cubicBezTo>
                          <a:pt x="83" y="152"/>
                          <a:pt x="107" y="142"/>
                          <a:pt x="116" y="121"/>
                        </a:cubicBezTo>
                        <a:cubicBezTo>
                          <a:pt x="118" y="116"/>
                          <a:pt x="119" y="112"/>
                          <a:pt x="119" y="106"/>
                        </a:cubicBezTo>
                        <a:cubicBezTo>
                          <a:pt x="119" y="105"/>
                          <a:pt x="119" y="104"/>
                          <a:pt x="119" y="102"/>
                        </a:cubicBezTo>
                        <a:lnTo>
                          <a:pt x="142" y="111"/>
                        </a:lnTo>
                        <a:close/>
                      </a:path>
                    </a:pathLst>
                  </a:custGeom>
                  <a:grpFill/>
                  <a:ln>
                    <a:solidFill>
                      <a:schemeClr val="bg1"/>
                    </a:solidFill>
                  </a:ln>
                </p:spPr>
                <p:txBody>
                  <a:bodyPr anchor="ctr"/>
                  <a:lstStyle/>
                  <a:p>
                    <a:pPr algn="ctr"/>
                    <a:endParaRPr/>
                  </a:p>
                </p:txBody>
              </p:sp>
              <p:sp>
                <p:nvSpPr>
                  <p:cNvPr id="137" name="任意多边形 134"/>
                  <p:cNvSpPr/>
                  <p:nvPr/>
                </p:nvSpPr>
                <p:spPr bwMode="auto">
                  <a:xfrm>
                    <a:off x="8079647" y="5258488"/>
                    <a:ext cx="390363" cy="173589"/>
                  </a:xfrm>
                  <a:custGeom>
                    <a:avLst/>
                    <a:gdLst>
                      <a:gd name="T0" fmla="*/ 461 w 461"/>
                      <a:gd name="T1" fmla="*/ 189 h 205"/>
                      <a:gd name="T2" fmla="*/ 7 w 461"/>
                      <a:gd name="T3" fmla="*/ 0 h 205"/>
                      <a:gd name="T4" fmla="*/ 0 w 461"/>
                      <a:gd name="T5" fmla="*/ 16 h 205"/>
                      <a:gd name="T6" fmla="*/ 454 w 461"/>
                      <a:gd name="T7" fmla="*/ 205 h 205"/>
                      <a:gd name="T8" fmla="*/ 461 w 461"/>
                      <a:gd name="T9" fmla="*/ 189 h 205"/>
                    </a:gdLst>
                    <a:ahLst/>
                    <a:cxnLst>
                      <a:cxn ang="0">
                        <a:pos x="T0" y="T1"/>
                      </a:cxn>
                      <a:cxn ang="0">
                        <a:pos x="T2" y="T3"/>
                      </a:cxn>
                      <a:cxn ang="0">
                        <a:pos x="T4" y="T5"/>
                      </a:cxn>
                      <a:cxn ang="0">
                        <a:pos x="T6" y="T7"/>
                      </a:cxn>
                      <a:cxn ang="0">
                        <a:pos x="T8" y="T9"/>
                      </a:cxn>
                    </a:cxnLst>
                    <a:rect l="0" t="0" r="r" b="b"/>
                    <a:pathLst>
                      <a:path w="461" h="205">
                        <a:moveTo>
                          <a:pt x="461" y="189"/>
                        </a:moveTo>
                        <a:lnTo>
                          <a:pt x="7" y="0"/>
                        </a:lnTo>
                        <a:lnTo>
                          <a:pt x="0" y="16"/>
                        </a:lnTo>
                        <a:lnTo>
                          <a:pt x="454" y="205"/>
                        </a:lnTo>
                        <a:lnTo>
                          <a:pt x="461" y="189"/>
                        </a:lnTo>
                        <a:close/>
                      </a:path>
                    </a:pathLst>
                  </a:custGeom>
                  <a:grpFill/>
                  <a:ln>
                    <a:solidFill>
                      <a:schemeClr val="bg1"/>
                    </a:solidFill>
                  </a:ln>
                </p:spPr>
                <p:txBody>
                  <a:bodyPr anchor="ctr"/>
                  <a:lstStyle/>
                  <a:p>
                    <a:pPr algn="ctr"/>
                    <a:endParaRPr/>
                  </a:p>
                </p:txBody>
              </p:sp>
              <p:sp>
                <p:nvSpPr>
                  <p:cNvPr id="138" name="任意多边形 135"/>
                  <p:cNvSpPr/>
                  <p:nvPr/>
                </p:nvSpPr>
                <p:spPr bwMode="auto">
                  <a:xfrm>
                    <a:off x="8107591" y="5192439"/>
                    <a:ext cx="390363" cy="173589"/>
                  </a:xfrm>
                  <a:custGeom>
                    <a:avLst/>
                    <a:gdLst>
                      <a:gd name="T0" fmla="*/ 461 w 461"/>
                      <a:gd name="T1" fmla="*/ 189 h 205"/>
                      <a:gd name="T2" fmla="*/ 7 w 461"/>
                      <a:gd name="T3" fmla="*/ 0 h 205"/>
                      <a:gd name="T4" fmla="*/ 0 w 461"/>
                      <a:gd name="T5" fmla="*/ 16 h 205"/>
                      <a:gd name="T6" fmla="*/ 454 w 461"/>
                      <a:gd name="T7" fmla="*/ 205 h 205"/>
                      <a:gd name="T8" fmla="*/ 461 w 461"/>
                      <a:gd name="T9" fmla="*/ 189 h 205"/>
                    </a:gdLst>
                    <a:ahLst/>
                    <a:cxnLst>
                      <a:cxn ang="0">
                        <a:pos x="T0" y="T1"/>
                      </a:cxn>
                      <a:cxn ang="0">
                        <a:pos x="T2" y="T3"/>
                      </a:cxn>
                      <a:cxn ang="0">
                        <a:pos x="T4" y="T5"/>
                      </a:cxn>
                      <a:cxn ang="0">
                        <a:pos x="T6" y="T7"/>
                      </a:cxn>
                      <a:cxn ang="0">
                        <a:pos x="T8" y="T9"/>
                      </a:cxn>
                    </a:cxnLst>
                    <a:rect l="0" t="0" r="r" b="b"/>
                    <a:pathLst>
                      <a:path w="461" h="205">
                        <a:moveTo>
                          <a:pt x="461" y="189"/>
                        </a:moveTo>
                        <a:lnTo>
                          <a:pt x="7" y="0"/>
                        </a:lnTo>
                        <a:lnTo>
                          <a:pt x="0" y="16"/>
                        </a:lnTo>
                        <a:lnTo>
                          <a:pt x="454" y="205"/>
                        </a:lnTo>
                        <a:lnTo>
                          <a:pt x="461" y="189"/>
                        </a:lnTo>
                        <a:close/>
                      </a:path>
                    </a:pathLst>
                  </a:custGeom>
                  <a:grpFill/>
                  <a:ln>
                    <a:solidFill>
                      <a:schemeClr val="bg1"/>
                    </a:solidFill>
                  </a:ln>
                </p:spPr>
                <p:txBody>
                  <a:bodyPr anchor="ctr"/>
                  <a:lstStyle/>
                  <a:p>
                    <a:pPr algn="ctr"/>
                    <a:endParaRPr/>
                  </a:p>
                </p:txBody>
              </p:sp>
              <p:sp>
                <p:nvSpPr>
                  <p:cNvPr id="139" name="任意多边形 136"/>
                  <p:cNvSpPr/>
                  <p:nvPr/>
                </p:nvSpPr>
                <p:spPr bwMode="auto">
                  <a:xfrm>
                    <a:off x="8135534" y="5123851"/>
                    <a:ext cx="390363" cy="176129"/>
                  </a:xfrm>
                  <a:custGeom>
                    <a:avLst/>
                    <a:gdLst>
                      <a:gd name="T0" fmla="*/ 461 w 461"/>
                      <a:gd name="T1" fmla="*/ 189 h 208"/>
                      <a:gd name="T2" fmla="*/ 7 w 461"/>
                      <a:gd name="T3" fmla="*/ 0 h 208"/>
                      <a:gd name="T4" fmla="*/ 0 w 461"/>
                      <a:gd name="T5" fmla="*/ 19 h 208"/>
                      <a:gd name="T6" fmla="*/ 454 w 461"/>
                      <a:gd name="T7" fmla="*/ 208 h 208"/>
                      <a:gd name="T8" fmla="*/ 461 w 461"/>
                      <a:gd name="T9" fmla="*/ 189 h 208"/>
                    </a:gdLst>
                    <a:ahLst/>
                    <a:cxnLst>
                      <a:cxn ang="0">
                        <a:pos x="T0" y="T1"/>
                      </a:cxn>
                      <a:cxn ang="0">
                        <a:pos x="T2" y="T3"/>
                      </a:cxn>
                      <a:cxn ang="0">
                        <a:pos x="T4" y="T5"/>
                      </a:cxn>
                      <a:cxn ang="0">
                        <a:pos x="T6" y="T7"/>
                      </a:cxn>
                      <a:cxn ang="0">
                        <a:pos x="T8" y="T9"/>
                      </a:cxn>
                    </a:cxnLst>
                    <a:rect l="0" t="0" r="r" b="b"/>
                    <a:pathLst>
                      <a:path w="461" h="208">
                        <a:moveTo>
                          <a:pt x="461" y="189"/>
                        </a:moveTo>
                        <a:lnTo>
                          <a:pt x="7" y="0"/>
                        </a:lnTo>
                        <a:lnTo>
                          <a:pt x="0" y="19"/>
                        </a:lnTo>
                        <a:lnTo>
                          <a:pt x="454" y="208"/>
                        </a:lnTo>
                        <a:lnTo>
                          <a:pt x="461" y="189"/>
                        </a:lnTo>
                        <a:close/>
                      </a:path>
                    </a:pathLst>
                  </a:custGeom>
                  <a:grpFill/>
                  <a:ln>
                    <a:solidFill>
                      <a:schemeClr val="bg1"/>
                    </a:solidFill>
                  </a:ln>
                </p:spPr>
                <p:txBody>
                  <a:bodyPr anchor="ctr"/>
                  <a:lstStyle/>
                  <a:p>
                    <a:pPr algn="ctr"/>
                    <a:endParaRPr/>
                  </a:p>
                </p:txBody>
              </p:sp>
              <p:sp>
                <p:nvSpPr>
                  <p:cNvPr id="140" name="任意多边形 137"/>
                  <p:cNvSpPr/>
                  <p:nvPr/>
                </p:nvSpPr>
                <p:spPr bwMode="auto">
                  <a:xfrm>
                    <a:off x="8163478" y="5057802"/>
                    <a:ext cx="390363" cy="174435"/>
                  </a:xfrm>
                  <a:custGeom>
                    <a:avLst/>
                    <a:gdLst>
                      <a:gd name="T0" fmla="*/ 461 w 461"/>
                      <a:gd name="T1" fmla="*/ 189 h 206"/>
                      <a:gd name="T2" fmla="*/ 7 w 461"/>
                      <a:gd name="T3" fmla="*/ 0 h 206"/>
                      <a:gd name="T4" fmla="*/ 0 w 461"/>
                      <a:gd name="T5" fmla="*/ 17 h 206"/>
                      <a:gd name="T6" fmla="*/ 454 w 461"/>
                      <a:gd name="T7" fmla="*/ 206 h 206"/>
                      <a:gd name="T8" fmla="*/ 461 w 461"/>
                      <a:gd name="T9" fmla="*/ 189 h 206"/>
                    </a:gdLst>
                    <a:ahLst/>
                    <a:cxnLst>
                      <a:cxn ang="0">
                        <a:pos x="T0" y="T1"/>
                      </a:cxn>
                      <a:cxn ang="0">
                        <a:pos x="T2" y="T3"/>
                      </a:cxn>
                      <a:cxn ang="0">
                        <a:pos x="T4" y="T5"/>
                      </a:cxn>
                      <a:cxn ang="0">
                        <a:pos x="T6" y="T7"/>
                      </a:cxn>
                      <a:cxn ang="0">
                        <a:pos x="T8" y="T9"/>
                      </a:cxn>
                    </a:cxnLst>
                    <a:rect l="0" t="0" r="r" b="b"/>
                    <a:pathLst>
                      <a:path w="461" h="206">
                        <a:moveTo>
                          <a:pt x="461" y="189"/>
                        </a:moveTo>
                        <a:lnTo>
                          <a:pt x="7" y="0"/>
                        </a:lnTo>
                        <a:lnTo>
                          <a:pt x="0" y="17"/>
                        </a:lnTo>
                        <a:lnTo>
                          <a:pt x="454" y="206"/>
                        </a:lnTo>
                        <a:lnTo>
                          <a:pt x="461" y="189"/>
                        </a:lnTo>
                        <a:close/>
                      </a:path>
                    </a:pathLst>
                  </a:custGeom>
                  <a:grpFill/>
                  <a:ln>
                    <a:solidFill>
                      <a:schemeClr val="bg1"/>
                    </a:solidFill>
                  </a:ln>
                </p:spPr>
                <p:txBody>
                  <a:bodyPr anchor="ctr"/>
                  <a:lstStyle/>
                  <a:p>
                    <a:pPr algn="ctr"/>
                    <a:endParaRPr/>
                  </a:p>
                </p:txBody>
              </p:sp>
              <p:sp>
                <p:nvSpPr>
                  <p:cNvPr id="141" name="任意多边形 138"/>
                  <p:cNvSpPr/>
                  <p:nvPr/>
                </p:nvSpPr>
                <p:spPr bwMode="auto">
                  <a:xfrm>
                    <a:off x="8191421" y="4991754"/>
                    <a:ext cx="390363" cy="174435"/>
                  </a:xfrm>
                  <a:custGeom>
                    <a:avLst/>
                    <a:gdLst>
                      <a:gd name="T0" fmla="*/ 461 w 461"/>
                      <a:gd name="T1" fmla="*/ 189 h 206"/>
                      <a:gd name="T2" fmla="*/ 7 w 461"/>
                      <a:gd name="T3" fmla="*/ 0 h 206"/>
                      <a:gd name="T4" fmla="*/ 0 w 461"/>
                      <a:gd name="T5" fmla="*/ 17 h 206"/>
                      <a:gd name="T6" fmla="*/ 454 w 461"/>
                      <a:gd name="T7" fmla="*/ 206 h 206"/>
                      <a:gd name="T8" fmla="*/ 461 w 461"/>
                      <a:gd name="T9" fmla="*/ 189 h 206"/>
                    </a:gdLst>
                    <a:ahLst/>
                    <a:cxnLst>
                      <a:cxn ang="0">
                        <a:pos x="T0" y="T1"/>
                      </a:cxn>
                      <a:cxn ang="0">
                        <a:pos x="T2" y="T3"/>
                      </a:cxn>
                      <a:cxn ang="0">
                        <a:pos x="T4" y="T5"/>
                      </a:cxn>
                      <a:cxn ang="0">
                        <a:pos x="T6" y="T7"/>
                      </a:cxn>
                      <a:cxn ang="0">
                        <a:pos x="T8" y="T9"/>
                      </a:cxn>
                    </a:cxnLst>
                    <a:rect l="0" t="0" r="r" b="b"/>
                    <a:pathLst>
                      <a:path w="461" h="206">
                        <a:moveTo>
                          <a:pt x="461" y="189"/>
                        </a:moveTo>
                        <a:lnTo>
                          <a:pt x="7" y="0"/>
                        </a:lnTo>
                        <a:lnTo>
                          <a:pt x="0" y="17"/>
                        </a:lnTo>
                        <a:lnTo>
                          <a:pt x="454" y="206"/>
                        </a:lnTo>
                        <a:lnTo>
                          <a:pt x="461" y="189"/>
                        </a:lnTo>
                        <a:close/>
                      </a:path>
                    </a:pathLst>
                  </a:custGeom>
                  <a:grpFill/>
                  <a:ln>
                    <a:solidFill>
                      <a:schemeClr val="bg1"/>
                    </a:solidFill>
                  </a:ln>
                </p:spPr>
                <p:txBody>
                  <a:bodyPr anchor="ctr"/>
                  <a:lstStyle/>
                  <a:p>
                    <a:pPr algn="ctr"/>
                    <a:endParaRPr/>
                  </a:p>
                </p:txBody>
              </p:sp>
              <p:sp>
                <p:nvSpPr>
                  <p:cNvPr id="142" name="任意多边形 139"/>
                  <p:cNvSpPr/>
                  <p:nvPr/>
                </p:nvSpPr>
                <p:spPr bwMode="auto">
                  <a:xfrm>
                    <a:off x="8217671" y="4925706"/>
                    <a:ext cx="390363" cy="174435"/>
                  </a:xfrm>
                  <a:custGeom>
                    <a:avLst/>
                    <a:gdLst>
                      <a:gd name="T0" fmla="*/ 461 w 461"/>
                      <a:gd name="T1" fmla="*/ 189 h 206"/>
                      <a:gd name="T2" fmla="*/ 7 w 461"/>
                      <a:gd name="T3" fmla="*/ 0 h 206"/>
                      <a:gd name="T4" fmla="*/ 0 w 461"/>
                      <a:gd name="T5" fmla="*/ 16 h 206"/>
                      <a:gd name="T6" fmla="*/ 454 w 461"/>
                      <a:gd name="T7" fmla="*/ 206 h 206"/>
                      <a:gd name="T8" fmla="*/ 461 w 461"/>
                      <a:gd name="T9" fmla="*/ 189 h 206"/>
                    </a:gdLst>
                    <a:ahLst/>
                    <a:cxnLst>
                      <a:cxn ang="0">
                        <a:pos x="T0" y="T1"/>
                      </a:cxn>
                      <a:cxn ang="0">
                        <a:pos x="T2" y="T3"/>
                      </a:cxn>
                      <a:cxn ang="0">
                        <a:pos x="T4" y="T5"/>
                      </a:cxn>
                      <a:cxn ang="0">
                        <a:pos x="T6" y="T7"/>
                      </a:cxn>
                      <a:cxn ang="0">
                        <a:pos x="T8" y="T9"/>
                      </a:cxn>
                    </a:cxnLst>
                    <a:rect l="0" t="0" r="r" b="b"/>
                    <a:pathLst>
                      <a:path w="461" h="206">
                        <a:moveTo>
                          <a:pt x="461" y="189"/>
                        </a:moveTo>
                        <a:lnTo>
                          <a:pt x="7" y="0"/>
                        </a:lnTo>
                        <a:lnTo>
                          <a:pt x="0" y="16"/>
                        </a:lnTo>
                        <a:lnTo>
                          <a:pt x="454" y="206"/>
                        </a:lnTo>
                        <a:lnTo>
                          <a:pt x="461" y="189"/>
                        </a:lnTo>
                        <a:close/>
                      </a:path>
                    </a:pathLst>
                  </a:custGeom>
                  <a:grpFill/>
                  <a:ln>
                    <a:solidFill>
                      <a:schemeClr val="bg1"/>
                    </a:solidFill>
                  </a:ln>
                </p:spPr>
                <p:txBody>
                  <a:bodyPr anchor="ctr"/>
                  <a:lstStyle/>
                  <a:p>
                    <a:pPr algn="ctr"/>
                    <a:endParaRPr/>
                  </a:p>
                </p:txBody>
              </p:sp>
            </p:grpSp>
            <p:sp>
              <p:nvSpPr>
                <p:cNvPr id="133" name="任意多边形 130"/>
                <p:cNvSpPr/>
                <p:nvPr/>
              </p:nvSpPr>
              <p:spPr bwMode="auto">
                <a:xfrm>
                  <a:off x="8249849" y="4851189"/>
                  <a:ext cx="390363" cy="174435"/>
                </a:xfrm>
                <a:custGeom>
                  <a:avLst/>
                  <a:gdLst>
                    <a:gd name="T0" fmla="*/ 461 w 461"/>
                    <a:gd name="T1" fmla="*/ 190 h 206"/>
                    <a:gd name="T2" fmla="*/ 7 w 461"/>
                    <a:gd name="T3" fmla="*/ 0 h 206"/>
                    <a:gd name="T4" fmla="*/ 0 w 461"/>
                    <a:gd name="T5" fmla="*/ 17 h 206"/>
                    <a:gd name="T6" fmla="*/ 454 w 461"/>
                    <a:gd name="T7" fmla="*/ 206 h 206"/>
                    <a:gd name="T8" fmla="*/ 461 w 461"/>
                    <a:gd name="T9" fmla="*/ 190 h 206"/>
                  </a:gdLst>
                  <a:ahLst/>
                  <a:cxnLst>
                    <a:cxn ang="0">
                      <a:pos x="T0" y="T1"/>
                    </a:cxn>
                    <a:cxn ang="0">
                      <a:pos x="T2" y="T3"/>
                    </a:cxn>
                    <a:cxn ang="0">
                      <a:pos x="T4" y="T5"/>
                    </a:cxn>
                    <a:cxn ang="0">
                      <a:pos x="T6" y="T7"/>
                    </a:cxn>
                    <a:cxn ang="0">
                      <a:pos x="T8" y="T9"/>
                    </a:cxn>
                  </a:cxnLst>
                  <a:rect l="0" t="0" r="r" b="b"/>
                  <a:pathLst>
                    <a:path w="461" h="206">
                      <a:moveTo>
                        <a:pt x="461" y="190"/>
                      </a:moveTo>
                      <a:lnTo>
                        <a:pt x="7" y="0"/>
                      </a:lnTo>
                      <a:lnTo>
                        <a:pt x="0" y="17"/>
                      </a:lnTo>
                      <a:lnTo>
                        <a:pt x="454" y="206"/>
                      </a:lnTo>
                      <a:lnTo>
                        <a:pt x="461" y="190"/>
                      </a:lnTo>
                      <a:close/>
                    </a:path>
                  </a:pathLst>
                </a:custGeom>
                <a:grpFill/>
                <a:ln>
                  <a:solidFill>
                    <a:schemeClr val="bg1"/>
                  </a:solidFill>
                </a:ln>
              </p:spPr>
              <p:txBody>
                <a:bodyPr anchor="ctr"/>
                <a:lstStyle/>
                <a:p>
                  <a:pPr algn="ctr"/>
                  <a:endParaRPr/>
                </a:p>
              </p:txBody>
            </p:sp>
            <p:sp>
              <p:nvSpPr>
                <p:cNvPr id="134" name="任意多边形 131"/>
                <p:cNvSpPr/>
                <p:nvPr/>
              </p:nvSpPr>
              <p:spPr bwMode="auto">
                <a:xfrm>
                  <a:off x="8277792" y="4783448"/>
                  <a:ext cx="390363" cy="176129"/>
                </a:xfrm>
                <a:custGeom>
                  <a:avLst/>
                  <a:gdLst>
                    <a:gd name="T0" fmla="*/ 461 w 461"/>
                    <a:gd name="T1" fmla="*/ 189 h 208"/>
                    <a:gd name="T2" fmla="*/ 7 w 461"/>
                    <a:gd name="T3" fmla="*/ 0 h 208"/>
                    <a:gd name="T4" fmla="*/ 0 w 461"/>
                    <a:gd name="T5" fmla="*/ 19 h 208"/>
                    <a:gd name="T6" fmla="*/ 454 w 461"/>
                    <a:gd name="T7" fmla="*/ 208 h 208"/>
                    <a:gd name="T8" fmla="*/ 461 w 461"/>
                    <a:gd name="T9" fmla="*/ 189 h 208"/>
                  </a:gdLst>
                  <a:ahLst/>
                  <a:cxnLst>
                    <a:cxn ang="0">
                      <a:pos x="T0" y="T1"/>
                    </a:cxn>
                    <a:cxn ang="0">
                      <a:pos x="T2" y="T3"/>
                    </a:cxn>
                    <a:cxn ang="0">
                      <a:pos x="T4" y="T5"/>
                    </a:cxn>
                    <a:cxn ang="0">
                      <a:pos x="T6" y="T7"/>
                    </a:cxn>
                    <a:cxn ang="0">
                      <a:pos x="T8" y="T9"/>
                    </a:cxn>
                  </a:cxnLst>
                  <a:rect l="0" t="0" r="r" b="b"/>
                  <a:pathLst>
                    <a:path w="461" h="208">
                      <a:moveTo>
                        <a:pt x="461" y="189"/>
                      </a:moveTo>
                      <a:lnTo>
                        <a:pt x="7" y="0"/>
                      </a:lnTo>
                      <a:lnTo>
                        <a:pt x="0" y="19"/>
                      </a:lnTo>
                      <a:lnTo>
                        <a:pt x="454" y="208"/>
                      </a:lnTo>
                      <a:lnTo>
                        <a:pt x="461" y="189"/>
                      </a:lnTo>
                      <a:close/>
                    </a:path>
                  </a:pathLst>
                </a:custGeom>
                <a:grpFill/>
                <a:ln>
                  <a:solidFill>
                    <a:schemeClr val="bg1"/>
                  </a:solidFill>
                </a:ln>
              </p:spPr>
              <p:txBody>
                <a:bodyPr anchor="ctr"/>
                <a:lstStyle/>
                <a:p>
                  <a:pPr algn="ctr"/>
                  <a:endParaRPr/>
                </a:p>
              </p:txBody>
            </p:sp>
          </p:grpSp>
          <p:sp>
            <p:nvSpPr>
              <p:cNvPr id="58" name="任意多边形 55"/>
              <p:cNvSpPr/>
              <p:nvPr/>
            </p:nvSpPr>
            <p:spPr bwMode="auto">
              <a:xfrm>
                <a:off x="8193961" y="1911190"/>
                <a:ext cx="931451" cy="629153"/>
              </a:xfrm>
              <a:custGeom>
                <a:avLst/>
                <a:gdLst>
                  <a:gd name="T0" fmla="*/ 380 w 465"/>
                  <a:gd name="T1" fmla="*/ 85 h 314"/>
                  <a:gd name="T2" fmla="*/ 332 w 465"/>
                  <a:gd name="T3" fmla="*/ 57 h 314"/>
                  <a:gd name="T4" fmla="*/ 316 w 465"/>
                  <a:gd name="T5" fmla="*/ 0 h 314"/>
                  <a:gd name="T6" fmla="*/ 292 w 465"/>
                  <a:gd name="T7" fmla="*/ 3 h 314"/>
                  <a:gd name="T8" fmla="*/ 295 w 465"/>
                  <a:gd name="T9" fmla="*/ 59 h 314"/>
                  <a:gd name="T10" fmla="*/ 218 w 465"/>
                  <a:gd name="T11" fmla="*/ 68 h 314"/>
                  <a:gd name="T12" fmla="*/ 206 w 465"/>
                  <a:gd name="T13" fmla="*/ 69 h 314"/>
                  <a:gd name="T14" fmla="*/ 131 w 465"/>
                  <a:gd name="T15" fmla="*/ 78 h 314"/>
                  <a:gd name="T16" fmla="*/ 120 w 465"/>
                  <a:gd name="T17" fmla="*/ 23 h 314"/>
                  <a:gd name="T18" fmla="*/ 96 w 465"/>
                  <a:gd name="T19" fmla="*/ 26 h 314"/>
                  <a:gd name="T20" fmla="*/ 94 w 465"/>
                  <a:gd name="T21" fmla="*/ 85 h 314"/>
                  <a:gd name="T22" fmla="*/ 54 w 465"/>
                  <a:gd name="T23" fmla="*/ 123 h 314"/>
                  <a:gd name="T24" fmla="*/ 12 w 465"/>
                  <a:gd name="T25" fmla="*/ 314 h 314"/>
                  <a:gd name="T26" fmla="*/ 232 w 465"/>
                  <a:gd name="T27" fmla="*/ 288 h 314"/>
                  <a:gd name="T28" fmla="*/ 244 w 465"/>
                  <a:gd name="T29" fmla="*/ 286 h 314"/>
                  <a:gd name="T30" fmla="*/ 465 w 465"/>
                  <a:gd name="T31" fmla="*/ 260 h 314"/>
                  <a:gd name="T32" fmla="*/ 380 w 465"/>
                  <a:gd name="T33" fmla="*/ 85 h 3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65" h="314">
                    <a:moveTo>
                      <a:pt x="380" y="85"/>
                    </a:moveTo>
                    <a:cubicBezTo>
                      <a:pt x="329" y="67"/>
                      <a:pt x="352" y="90"/>
                      <a:pt x="332" y="57"/>
                    </a:cubicBezTo>
                    <a:cubicBezTo>
                      <a:pt x="322" y="41"/>
                      <a:pt x="316" y="0"/>
                      <a:pt x="316" y="0"/>
                    </a:cubicBezTo>
                    <a:cubicBezTo>
                      <a:pt x="292" y="3"/>
                      <a:pt x="292" y="3"/>
                      <a:pt x="292" y="3"/>
                    </a:cubicBezTo>
                    <a:cubicBezTo>
                      <a:pt x="295" y="59"/>
                      <a:pt x="295" y="59"/>
                      <a:pt x="295" y="59"/>
                    </a:cubicBezTo>
                    <a:cubicBezTo>
                      <a:pt x="218" y="68"/>
                      <a:pt x="218" y="68"/>
                      <a:pt x="218" y="68"/>
                    </a:cubicBezTo>
                    <a:cubicBezTo>
                      <a:pt x="206" y="69"/>
                      <a:pt x="206" y="69"/>
                      <a:pt x="206" y="69"/>
                    </a:cubicBezTo>
                    <a:cubicBezTo>
                      <a:pt x="131" y="78"/>
                      <a:pt x="131" y="78"/>
                      <a:pt x="131" y="78"/>
                    </a:cubicBezTo>
                    <a:cubicBezTo>
                      <a:pt x="120" y="23"/>
                      <a:pt x="120" y="23"/>
                      <a:pt x="120" y="23"/>
                    </a:cubicBezTo>
                    <a:cubicBezTo>
                      <a:pt x="96" y="26"/>
                      <a:pt x="96" y="26"/>
                      <a:pt x="96" y="26"/>
                    </a:cubicBezTo>
                    <a:cubicBezTo>
                      <a:pt x="96" y="26"/>
                      <a:pt x="100" y="67"/>
                      <a:pt x="94" y="85"/>
                    </a:cubicBezTo>
                    <a:cubicBezTo>
                      <a:pt x="82" y="121"/>
                      <a:pt x="99" y="94"/>
                      <a:pt x="54" y="123"/>
                    </a:cubicBezTo>
                    <a:cubicBezTo>
                      <a:pt x="9" y="153"/>
                      <a:pt x="0" y="213"/>
                      <a:pt x="12" y="314"/>
                    </a:cubicBezTo>
                    <a:cubicBezTo>
                      <a:pt x="232" y="288"/>
                      <a:pt x="232" y="288"/>
                      <a:pt x="232" y="288"/>
                    </a:cubicBezTo>
                    <a:cubicBezTo>
                      <a:pt x="244" y="286"/>
                      <a:pt x="244" y="286"/>
                      <a:pt x="244" y="286"/>
                    </a:cubicBezTo>
                    <a:cubicBezTo>
                      <a:pt x="465" y="260"/>
                      <a:pt x="465" y="260"/>
                      <a:pt x="465" y="260"/>
                    </a:cubicBezTo>
                    <a:cubicBezTo>
                      <a:pt x="453" y="160"/>
                      <a:pt x="430" y="103"/>
                      <a:pt x="380" y="85"/>
                    </a:cubicBezTo>
                    <a:close/>
                  </a:path>
                </a:pathLst>
              </a:custGeom>
              <a:grpFill/>
              <a:ln>
                <a:solidFill>
                  <a:schemeClr val="bg1"/>
                </a:solidFill>
              </a:ln>
            </p:spPr>
            <p:txBody>
              <a:bodyPr anchor="ctr"/>
              <a:lstStyle/>
              <a:p>
                <a:pPr algn="ctr"/>
                <a:endParaRPr/>
              </a:p>
            </p:txBody>
          </p:sp>
          <p:sp>
            <p:nvSpPr>
              <p:cNvPr id="59" name="任意多边形 56"/>
              <p:cNvSpPr/>
              <p:nvPr/>
            </p:nvSpPr>
            <p:spPr bwMode="auto">
              <a:xfrm>
                <a:off x="8219365" y="2423489"/>
                <a:ext cx="913669" cy="154960"/>
              </a:xfrm>
              <a:custGeom>
                <a:avLst/>
                <a:gdLst>
                  <a:gd name="T0" fmla="*/ 1079 w 1079"/>
                  <a:gd name="T1" fmla="*/ 57 h 183"/>
                  <a:gd name="T2" fmla="*/ 7 w 1079"/>
                  <a:gd name="T3" fmla="*/ 183 h 183"/>
                  <a:gd name="T4" fmla="*/ 0 w 1079"/>
                  <a:gd name="T5" fmla="*/ 126 h 183"/>
                  <a:gd name="T6" fmla="*/ 1072 w 1079"/>
                  <a:gd name="T7" fmla="*/ 0 h 183"/>
                  <a:gd name="T8" fmla="*/ 1079 w 1079"/>
                  <a:gd name="T9" fmla="*/ 57 h 183"/>
                </a:gdLst>
                <a:ahLst/>
                <a:cxnLst>
                  <a:cxn ang="0">
                    <a:pos x="T0" y="T1"/>
                  </a:cxn>
                  <a:cxn ang="0">
                    <a:pos x="T2" y="T3"/>
                  </a:cxn>
                  <a:cxn ang="0">
                    <a:pos x="T4" y="T5"/>
                  </a:cxn>
                  <a:cxn ang="0">
                    <a:pos x="T6" y="T7"/>
                  </a:cxn>
                  <a:cxn ang="0">
                    <a:pos x="T8" y="T9"/>
                  </a:cxn>
                </a:cxnLst>
                <a:rect l="0" t="0" r="r" b="b"/>
                <a:pathLst>
                  <a:path w="1079" h="183">
                    <a:moveTo>
                      <a:pt x="1079" y="57"/>
                    </a:moveTo>
                    <a:lnTo>
                      <a:pt x="7" y="183"/>
                    </a:lnTo>
                    <a:lnTo>
                      <a:pt x="0" y="126"/>
                    </a:lnTo>
                    <a:lnTo>
                      <a:pt x="1072" y="0"/>
                    </a:lnTo>
                    <a:lnTo>
                      <a:pt x="1079" y="57"/>
                    </a:lnTo>
                    <a:close/>
                  </a:path>
                </a:pathLst>
              </a:custGeom>
              <a:grpFill/>
              <a:ln w="9525">
                <a:solidFill>
                  <a:schemeClr val="bg1"/>
                </a:solidFill>
                <a:round/>
              </a:ln>
            </p:spPr>
            <p:txBody>
              <a:bodyPr anchor="ctr"/>
              <a:lstStyle/>
              <a:p>
                <a:pPr algn="ctr"/>
                <a:endParaRPr/>
              </a:p>
            </p:txBody>
          </p:sp>
          <p:sp>
            <p:nvSpPr>
              <p:cNvPr id="60" name="任意多边形 57"/>
              <p:cNvSpPr/>
              <p:nvPr/>
            </p:nvSpPr>
            <p:spPr bwMode="auto">
              <a:xfrm>
                <a:off x="8453921" y="2072924"/>
                <a:ext cx="382742" cy="385282"/>
              </a:xfrm>
              <a:custGeom>
                <a:avLst/>
                <a:gdLst>
                  <a:gd name="T0" fmla="*/ 5 w 191"/>
                  <a:gd name="T1" fmla="*/ 107 h 192"/>
                  <a:gd name="T2" fmla="*/ 85 w 191"/>
                  <a:gd name="T3" fmla="*/ 6 h 192"/>
                  <a:gd name="T4" fmla="*/ 185 w 191"/>
                  <a:gd name="T5" fmla="*/ 85 h 192"/>
                  <a:gd name="T6" fmla="*/ 106 w 191"/>
                  <a:gd name="T7" fmla="*/ 186 h 192"/>
                  <a:gd name="T8" fmla="*/ 5 w 191"/>
                  <a:gd name="T9" fmla="*/ 107 h 192"/>
                </a:gdLst>
                <a:ahLst/>
                <a:cxnLst>
                  <a:cxn ang="0">
                    <a:pos x="T0" y="T1"/>
                  </a:cxn>
                  <a:cxn ang="0">
                    <a:pos x="T2" y="T3"/>
                  </a:cxn>
                  <a:cxn ang="0">
                    <a:pos x="T4" y="T5"/>
                  </a:cxn>
                  <a:cxn ang="0">
                    <a:pos x="T6" y="T7"/>
                  </a:cxn>
                  <a:cxn ang="0">
                    <a:pos x="T8" y="T9"/>
                  </a:cxn>
                </a:cxnLst>
                <a:rect l="0" t="0" r="r" b="b"/>
                <a:pathLst>
                  <a:path w="191" h="192">
                    <a:moveTo>
                      <a:pt x="5" y="107"/>
                    </a:moveTo>
                    <a:cubicBezTo>
                      <a:pt x="0" y="57"/>
                      <a:pt x="35" y="12"/>
                      <a:pt x="85" y="6"/>
                    </a:cubicBezTo>
                    <a:cubicBezTo>
                      <a:pt x="135" y="0"/>
                      <a:pt x="180" y="36"/>
                      <a:pt x="185" y="85"/>
                    </a:cubicBezTo>
                    <a:cubicBezTo>
                      <a:pt x="191" y="135"/>
                      <a:pt x="156" y="180"/>
                      <a:pt x="106" y="186"/>
                    </a:cubicBezTo>
                    <a:cubicBezTo>
                      <a:pt x="56" y="192"/>
                      <a:pt x="11" y="156"/>
                      <a:pt x="5" y="107"/>
                    </a:cubicBezTo>
                    <a:close/>
                  </a:path>
                </a:pathLst>
              </a:custGeom>
              <a:grpFill/>
              <a:ln w="9525">
                <a:solidFill>
                  <a:schemeClr val="bg1"/>
                </a:solidFill>
                <a:round/>
              </a:ln>
            </p:spPr>
            <p:txBody>
              <a:bodyPr anchor="ctr"/>
              <a:lstStyle/>
              <a:p>
                <a:pPr algn="ctr"/>
                <a:endParaRPr/>
              </a:p>
            </p:txBody>
          </p:sp>
          <p:sp>
            <p:nvSpPr>
              <p:cNvPr id="61" name="任意多边形 58"/>
              <p:cNvSpPr/>
              <p:nvPr/>
            </p:nvSpPr>
            <p:spPr bwMode="auto">
              <a:xfrm>
                <a:off x="8477631" y="2100868"/>
                <a:ext cx="332782" cy="326855"/>
              </a:xfrm>
              <a:custGeom>
                <a:avLst/>
                <a:gdLst>
                  <a:gd name="T0" fmla="*/ 60 w 166"/>
                  <a:gd name="T1" fmla="*/ 151 h 163"/>
                  <a:gd name="T2" fmla="*/ 79 w 166"/>
                  <a:gd name="T3" fmla="*/ 155 h 163"/>
                  <a:gd name="T4" fmla="*/ 67 w 166"/>
                  <a:gd name="T5" fmla="*/ 163 h 163"/>
                  <a:gd name="T6" fmla="*/ 110 w 166"/>
                  <a:gd name="T7" fmla="*/ 139 h 163"/>
                  <a:gd name="T8" fmla="*/ 118 w 166"/>
                  <a:gd name="T9" fmla="*/ 157 h 163"/>
                  <a:gd name="T10" fmla="*/ 105 w 166"/>
                  <a:gd name="T11" fmla="*/ 152 h 163"/>
                  <a:gd name="T12" fmla="*/ 23 w 166"/>
                  <a:gd name="T13" fmla="*/ 124 h 163"/>
                  <a:gd name="T14" fmla="*/ 37 w 166"/>
                  <a:gd name="T15" fmla="*/ 139 h 163"/>
                  <a:gd name="T16" fmla="*/ 23 w 166"/>
                  <a:gd name="T17" fmla="*/ 138 h 163"/>
                  <a:gd name="T18" fmla="*/ 138 w 166"/>
                  <a:gd name="T19" fmla="*/ 112 h 163"/>
                  <a:gd name="T20" fmla="*/ 155 w 166"/>
                  <a:gd name="T21" fmla="*/ 122 h 163"/>
                  <a:gd name="T22" fmla="*/ 142 w 166"/>
                  <a:gd name="T23" fmla="*/ 126 h 163"/>
                  <a:gd name="T24" fmla="*/ 0 w 166"/>
                  <a:gd name="T25" fmla="*/ 92 h 163"/>
                  <a:gd name="T26" fmla="*/ 10 w 166"/>
                  <a:gd name="T27" fmla="*/ 81 h 163"/>
                  <a:gd name="T28" fmla="*/ 21 w 166"/>
                  <a:gd name="T29" fmla="*/ 90 h 163"/>
                  <a:gd name="T30" fmla="*/ 11 w 166"/>
                  <a:gd name="T31" fmla="*/ 101 h 163"/>
                  <a:gd name="T32" fmla="*/ 146 w 166"/>
                  <a:gd name="T33" fmla="*/ 75 h 163"/>
                  <a:gd name="T34" fmla="*/ 165 w 166"/>
                  <a:gd name="T35" fmla="*/ 72 h 163"/>
                  <a:gd name="T36" fmla="*/ 155 w 166"/>
                  <a:gd name="T37" fmla="*/ 83 h 163"/>
                  <a:gd name="T38" fmla="*/ 15 w 166"/>
                  <a:gd name="T39" fmla="*/ 55 h 163"/>
                  <a:gd name="T40" fmla="*/ 25 w 166"/>
                  <a:gd name="T41" fmla="*/ 38 h 163"/>
                  <a:gd name="T42" fmla="*/ 20 w 166"/>
                  <a:gd name="T43" fmla="*/ 57 h 163"/>
                  <a:gd name="T44" fmla="*/ 129 w 166"/>
                  <a:gd name="T45" fmla="*/ 40 h 163"/>
                  <a:gd name="T46" fmla="*/ 144 w 166"/>
                  <a:gd name="T47" fmla="*/ 26 h 163"/>
                  <a:gd name="T48" fmla="*/ 137 w 166"/>
                  <a:gd name="T49" fmla="*/ 43 h 163"/>
                  <a:gd name="T50" fmla="*/ 44 w 166"/>
                  <a:gd name="T51" fmla="*/ 20 h 163"/>
                  <a:gd name="T52" fmla="*/ 62 w 166"/>
                  <a:gd name="T53" fmla="*/ 12 h 163"/>
                  <a:gd name="T54" fmla="*/ 57 w 166"/>
                  <a:gd name="T55" fmla="*/ 25 h 163"/>
                  <a:gd name="T56" fmla="*/ 44 w 166"/>
                  <a:gd name="T57" fmla="*/ 20 h 163"/>
                  <a:gd name="T58" fmla="*/ 96 w 166"/>
                  <a:gd name="T59" fmla="*/ 21 h 163"/>
                  <a:gd name="T60" fmla="*/ 100 w 166"/>
                  <a:gd name="T61" fmla="*/ 1 h 163"/>
                  <a:gd name="T62" fmla="*/ 98 w 166"/>
                  <a:gd name="T63" fmla="*/ 21 h 1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66" h="163">
                    <a:moveTo>
                      <a:pt x="67" y="163"/>
                    </a:moveTo>
                    <a:cubicBezTo>
                      <a:pt x="62" y="162"/>
                      <a:pt x="59" y="157"/>
                      <a:pt x="60" y="151"/>
                    </a:cubicBezTo>
                    <a:cubicBezTo>
                      <a:pt x="61" y="146"/>
                      <a:pt x="66" y="142"/>
                      <a:pt x="71" y="143"/>
                    </a:cubicBezTo>
                    <a:cubicBezTo>
                      <a:pt x="77" y="144"/>
                      <a:pt x="80" y="150"/>
                      <a:pt x="79" y="155"/>
                    </a:cubicBezTo>
                    <a:cubicBezTo>
                      <a:pt x="78" y="160"/>
                      <a:pt x="74" y="163"/>
                      <a:pt x="69" y="163"/>
                    </a:cubicBezTo>
                    <a:cubicBezTo>
                      <a:pt x="69" y="163"/>
                      <a:pt x="68" y="163"/>
                      <a:pt x="67" y="163"/>
                    </a:cubicBezTo>
                    <a:close/>
                    <a:moveTo>
                      <a:pt x="105" y="152"/>
                    </a:moveTo>
                    <a:cubicBezTo>
                      <a:pt x="103" y="147"/>
                      <a:pt x="105" y="141"/>
                      <a:pt x="110" y="139"/>
                    </a:cubicBezTo>
                    <a:cubicBezTo>
                      <a:pt x="115" y="136"/>
                      <a:pt x="121" y="139"/>
                      <a:pt x="123" y="144"/>
                    </a:cubicBezTo>
                    <a:cubicBezTo>
                      <a:pt x="125" y="149"/>
                      <a:pt x="123" y="155"/>
                      <a:pt x="118" y="157"/>
                    </a:cubicBezTo>
                    <a:cubicBezTo>
                      <a:pt x="117" y="158"/>
                      <a:pt x="115" y="158"/>
                      <a:pt x="114" y="158"/>
                    </a:cubicBezTo>
                    <a:cubicBezTo>
                      <a:pt x="110" y="158"/>
                      <a:pt x="107" y="156"/>
                      <a:pt x="105" y="152"/>
                    </a:cubicBezTo>
                    <a:close/>
                    <a:moveTo>
                      <a:pt x="23" y="138"/>
                    </a:moveTo>
                    <a:cubicBezTo>
                      <a:pt x="19" y="134"/>
                      <a:pt x="19" y="128"/>
                      <a:pt x="23" y="124"/>
                    </a:cubicBezTo>
                    <a:cubicBezTo>
                      <a:pt x="28" y="120"/>
                      <a:pt x="34" y="121"/>
                      <a:pt x="38" y="125"/>
                    </a:cubicBezTo>
                    <a:cubicBezTo>
                      <a:pt x="41" y="129"/>
                      <a:pt x="41" y="135"/>
                      <a:pt x="37" y="139"/>
                    </a:cubicBezTo>
                    <a:cubicBezTo>
                      <a:pt x="35" y="140"/>
                      <a:pt x="33" y="141"/>
                      <a:pt x="30" y="141"/>
                    </a:cubicBezTo>
                    <a:cubicBezTo>
                      <a:pt x="28" y="141"/>
                      <a:pt x="25" y="140"/>
                      <a:pt x="23" y="138"/>
                    </a:cubicBezTo>
                    <a:close/>
                    <a:moveTo>
                      <a:pt x="142" y="126"/>
                    </a:moveTo>
                    <a:cubicBezTo>
                      <a:pt x="137" y="123"/>
                      <a:pt x="135" y="117"/>
                      <a:pt x="138" y="112"/>
                    </a:cubicBezTo>
                    <a:cubicBezTo>
                      <a:pt x="141" y="108"/>
                      <a:pt x="147" y="106"/>
                      <a:pt x="152" y="109"/>
                    </a:cubicBezTo>
                    <a:cubicBezTo>
                      <a:pt x="156" y="111"/>
                      <a:pt x="158" y="117"/>
                      <a:pt x="155" y="122"/>
                    </a:cubicBezTo>
                    <a:cubicBezTo>
                      <a:pt x="154" y="126"/>
                      <a:pt x="150" y="127"/>
                      <a:pt x="147" y="127"/>
                    </a:cubicBezTo>
                    <a:cubicBezTo>
                      <a:pt x="145" y="127"/>
                      <a:pt x="143" y="127"/>
                      <a:pt x="142" y="126"/>
                    </a:cubicBezTo>
                    <a:close/>
                    <a:moveTo>
                      <a:pt x="1" y="92"/>
                    </a:moveTo>
                    <a:cubicBezTo>
                      <a:pt x="0" y="92"/>
                      <a:pt x="0" y="92"/>
                      <a:pt x="0" y="92"/>
                    </a:cubicBezTo>
                    <a:cubicBezTo>
                      <a:pt x="0" y="92"/>
                      <a:pt x="0" y="92"/>
                      <a:pt x="0" y="92"/>
                    </a:cubicBezTo>
                    <a:cubicBezTo>
                      <a:pt x="0" y="86"/>
                      <a:pt x="4" y="81"/>
                      <a:pt x="10" y="81"/>
                    </a:cubicBezTo>
                    <a:cubicBezTo>
                      <a:pt x="15" y="80"/>
                      <a:pt x="20" y="84"/>
                      <a:pt x="21" y="89"/>
                    </a:cubicBezTo>
                    <a:cubicBezTo>
                      <a:pt x="21" y="90"/>
                      <a:pt x="21" y="90"/>
                      <a:pt x="21" y="90"/>
                    </a:cubicBezTo>
                    <a:cubicBezTo>
                      <a:pt x="22" y="95"/>
                      <a:pt x="18" y="100"/>
                      <a:pt x="13" y="101"/>
                    </a:cubicBezTo>
                    <a:cubicBezTo>
                      <a:pt x="12" y="101"/>
                      <a:pt x="11" y="101"/>
                      <a:pt x="11" y="101"/>
                    </a:cubicBezTo>
                    <a:cubicBezTo>
                      <a:pt x="6" y="101"/>
                      <a:pt x="1" y="97"/>
                      <a:pt x="1" y="92"/>
                    </a:cubicBezTo>
                    <a:close/>
                    <a:moveTo>
                      <a:pt x="146" y="75"/>
                    </a:moveTo>
                    <a:cubicBezTo>
                      <a:pt x="145" y="69"/>
                      <a:pt x="149" y="64"/>
                      <a:pt x="154" y="63"/>
                    </a:cubicBezTo>
                    <a:cubicBezTo>
                      <a:pt x="160" y="63"/>
                      <a:pt x="165" y="67"/>
                      <a:pt x="165" y="72"/>
                    </a:cubicBezTo>
                    <a:cubicBezTo>
                      <a:pt x="166" y="78"/>
                      <a:pt x="162" y="83"/>
                      <a:pt x="157" y="83"/>
                    </a:cubicBezTo>
                    <a:cubicBezTo>
                      <a:pt x="156" y="83"/>
                      <a:pt x="156" y="83"/>
                      <a:pt x="155" y="83"/>
                    </a:cubicBezTo>
                    <a:cubicBezTo>
                      <a:pt x="150" y="83"/>
                      <a:pt x="146" y="80"/>
                      <a:pt x="146" y="75"/>
                    </a:cubicBezTo>
                    <a:close/>
                    <a:moveTo>
                      <a:pt x="15" y="55"/>
                    </a:moveTo>
                    <a:cubicBezTo>
                      <a:pt x="10" y="53"/>
                      <a:pt x="9" y="46"/>
                      <a:pt x="11" y="42"/>
                    </a:cubicBezTo>
                    <a:cubicBezTo>
                      <a:pt x="14" y="37"/>
                      <a:pt x="20" y="35"/>
                      <a:pt x="25" y="38"/>
                    </a:cubicBezTo>
                    <a:cubicBezTo>
                      <a:pt x="30" y="41"/>
                      <a:pt x="32" y="47"/>
                      <a:pt x="29" y="51"/>
                    </a:cubicBezTo>
                    <a:cubicBezTo>
                      <a:pt x="27" y="55"/>
                      <a:pt x="24" y="57"/>
                      <a:pt x="20" y="57"/>
                    </a:cubicBezTo>
                    <a:cubicBezTo>
                      <a:pt x="18" y="57"/>
                      <a:pt x="17" y="56"/>
                      <a:pt x="15" y="55"/>
                    </a:cubicBezTo>
                    <a:close/>
                    <a:moveTo>
                      <a:pt x="129" y="40"/>
                    </a:moveTo>
                    <a:cubicBezTo>
                      <a:pt x="126" y="36"/>
                      <a:pt x="126" y="29"/>
                      <a:pt x="130" y="25"/>
                    </a:cubicBezTo>
                    <a:cubicBezTo>
                      <a:pt x="134" y="22"/>
                      <a:pt x="140" y="22"/>
                      <a:pt x="144" y="26"/>
                    </a:cubicBezTo>
                    <a:cubicBezTo>
                      <a:pt x="148" y="30"/>
                      <a:pt x="148" y="36"/>
                      <a:pt x="143" y="40"/>
                    </a:cubicBezTo>
                    <a:cubicBezTo>
                      <a:pt x="142" y="42"/>
                      <a:pt x="139" y="43"/>
                      <a:pt x="137" y="43"/>
                    </a:cubicBezTo>
                    <a:cubicBezTo>
                      <a:pt x="134" y="43"/>
                      <a:pt x="131" y="42"/>
                      <a:pt x="129" y="40"/>
                    </a:cubicBezTo>
                    <a:close/>
                    <a:moveTo>
                      <a:pt x="44" y="20"/>
                    </a:moveTo>
                    <a:cubicBezTo>
                      <a:pt x="42" y="15"/>
                      <a:pt x="44" y="9"/>
                      <a:pt x="49" y="7"/>
                    </a:cubicBezTo>
                    <a:cubicBezTo>
                      <a:pt x="54" y="5"/>
                      <a:pt x="60" y="7"/>
                      <a:pt x="62" y="12"/>
                    </a:cubicBezTo>
                    <a:cubicBezTo>
                      <a:pt x="64" y="17"/>
                      <a:pt x="62" y="21"/>
                      <a:pt x="57" y="25"/>
                    </a:cubicBezTo>
                    <a:cubicBezTo>
                      <a:pt x="57" y="25"/>
                      <a:pt x="57" y="25"/>
                      <a:pt x="57" y="25"/>
                    </a:cubicBezTo>
                    <a:cubicBezTo>
                      <a:pt x="56" y="25"/>
                      <a:pt x="54" y="26"/>
                      <a:pt x="53" y="26"/>
                    </a:cubicBezTo>
                    <a:cubicBezTo>
                      <a:pt x="49" y="26"/>
                      <a:pt x="46" y="24"/>
                      <a:pt x="44" y="20"/>
                    </a:cubicBezTo>
                    <a:close/>
                    <a:moveTo>
                      <a:pt x="96" y="21"/>
                    </a:moveTo>
                    <a:cubicBezTo>
                      <a:pt x="96" y="21"/>
                      <a:pt x="96" y="21"/>
                      <a:pt x="96" y="21"/>
                    </a:cubicBezTo>
                    <a:cubicBezTo>
                      <a:pt x="90" y="20"/>
                      <a:pt x="87" y="14"/>
                      <a:pt x="88" y="9"/>
                    </a:cubicBezTo>
                    <a:cubicBezTo>
                      <a:pt x="89" y="3"/>
                      <a:pt x="94" y="0"/>
                      <a:pt x="100" y="1"/>
                    </a:cubicBezTo>
                    <a:cubicBezTo>
                      <a:pt x="105" y="2"/>
                      <a:pt x="108" y="7"/>
                      <a:pt x="107" y="13"/>
                    </a:cubicBezTo>
                    <a:cubicBezTo>
                      <a:pt x="106" y="18"/>
                      <a:pt x="102" y="21"/>
                      <a:pt x="98" y="21"/>
                    </a:cubicBezTo>
                    <a:cubicBezTo>
                      <a:pt x="97" y="21"/>
                      <a:pt x="96" y="21"/>
                      <a:pt x="96" y="21"/>
                    </a:cubicBezTo>
                    <a:close/>
                  </a:path>
                </a:pathLst>
              </a:custGeom>
              <a:grpFill/>
              <a:ln>
                <a:solidFill>
                  <a:schemeClr val="bg1"/>
                </a:solidFill>
              </a:ln>
            </p:spPr>
            <p:txBody>
              <a:bodyPr anchor="ctr"/>
              <a:lstStyle/>
              <a:p>
                <a:pPr algn="ctr"/>
                <a:endParaRPr/>
              </a:p>
            </p:txBody>
          </p:sp>
          <p:sp>
            <p:nvSpPr>
              <p:cNvPr id="62" name="任意多边形 59"/>
              <p:cNvSpPr/>
              <p:nvPr/>
            </p:nvSpPr>
            <p:spPr bwMode="auto">
              <a:xfrm>
                <a:off x="8525897" y="2147440"/>
                <a:ext cx="238790" cy="236250"/>
              </a:xfrm>
              <a:custGeom>
                <a:avLst/>
                <a:gdLst>
                  <a:gd name="T0" fmla="*/ 4 w 119"/>
                  <a:gd name="T1" fmla="*/ 66 h 118"/>
                  <a:gd name="T2" fmla="*/ 53 w 119"/>
                  <a:gd name="T3" fmla="*/ 3 h 118"/>
                  <a:gd name="T4" fmla="*/ 115 w 119"/>
                  <a:gd name="T5" fmla="*/ 53 h 118"/>
                  <a:gd name="T6" fmla="*/ 66 w 119"/>
                  <a:gd name="T7" fmla="*/ 115 h 118"/>
                  <a:gd name="T8" fmla="*/ 4 w 119"/>
                  <a:gd name="T9" fmla="*/ 66 h 118"/>
                </a:gdLst>
                <a:ahLst/>
                <a:cxnLst>
                  <a:cxn ang="0">
                    <a:pos x="T0" y="T1"/>
                  </a:cxn>
                  <a:cxn ang="0">
                    <a:pos x="T2" y="T3"/>
                  </a:cxn>
                  <a:cxn ang="0">
                    <a:pos x="T4" y="T5"/>
                  </a:cxn>
                  <a:cxn ang="0">
                    <a:pos x="T6" y="T7"/>
                  </a:cxn>
                  <a:cxn ang="0">
                    <a:pos x="T8" y="T9"/>
                  </a:cxn>
                </a:cxnLst>
                <a:rect l="0" t="0" r="r" b="b"/>
                <a:pathLst>
                  <a:path w="119" h="118">
                    <a:moveTo>
                      <a:pt x="4" y="66"/>
                    </a:moveTo>
                    <a:cubicBezTo>
                      <a:pt x="0" y="35"/>
                      <a:pt x="22" y="7"/>
                      <a:pt x="53" y="3"/>
                    </a:cubicBezTo>
                    <a:cubicBezTo>
                      <a:pt x="84" y="0"/>
                      <a:pt x="111" y="22"/>
                      <a:pt x="115" y="53"/>
                    </a:cubicBezTo>
                    <a:cubicBezTo>
                      <a:pt x="119" y="83"/>
                      <a:pt x="97" y="111"/>
                      <a:pt x="66" y="115"/>
                    </a:cubicBezTo>
                    <a:cubicBezTo>
                      <a:pt x="35" y="118"/>
                      <a:pt x="8" y="96"/>
                      <a:pt x="4" y="66"/>
                    </a:cubicBezTo>
                    <a:close/>
                  </a:path>
                </a:pathLst>
              </a:custGeom>
              <a:grpFill/>
              <a:ln>
                <a:solidFill>
                  <a:schemeClr val="bg1"/>
                </a:solidFill>
              </a:ln>
            </p:spPr>
            <p:txBody>
              <a:bodyPr anchor="ctr"/>
              <a:lstStyle/>
              <a:p>
                <a:pPr algn="ctr"/>
                <a:endParaRPr/>
              </a:p>
            </p:txBody>
          </p:sp>
          <p:sp>
            <p:nvSpPr>
              <p:cNvPr id="63" name="任意多边形 60"/>
              <p:cNvSpPr/>
              <p:nvPr/>
            </p:nvSpPr>
            <p:spPr bwMode="auto">
              <a:xfrm>
                <a:off x="8121139" y="1773166"/>
                <a:ext cx="975483" cy="321774"/>
              </a:xfrm>
              <a:custGeom>
                <a:avLst/>
                <a:gdLst>
                  <a:gd name="T0" fmla="*/ 118 w 487"/>
                  <a:gd name="T1" fmla="*/ 149 h 161"/>
                  <a:gd name="T2" fmla="*/ 112 w 487"/>
                  <a:gd name="T3" fmla="*/ 98 h 161"/>
                  <a:gd name="T4" fmla="*/ 377 w 487"/>
                  <a:gd name="T5" fmla="*/ 67 h 161"/>
                  <a:gd name="T6" fmla="*/ 383 w 487"/>
                  <a:gd name="T7" fmla="*/ 118 h 161"/>
                  <a:gd name="T8" fmla="*/ 487 w 487"/>
                  <a:gd name="T9" fmla="*/ 105 h 161"/>
                  <a:gd name="T10" fmla="*/ 486 w 487"/>
                  <a:gd name="T11" fmla="*/ 87 h 161"/>
                  <a:gd name="T12" fmla="*/ 384 w 487"/>
                  <a:gd name="T13" fmla="*/ 6 h 161"/>
                  <a:gd name="T14" fmla="*/ 86 w 487"/>
                  <a:gd name="T15" fmla="*/ 41 h 161"/>
                  <a:gd name="T16" fmla="*/ 6 w 487"/>
                  <a:gd name="T17" fmla="*/ 143 h 161"/>
                  <a:gd name="T18" fmla="*/ 10 w 487"/>
                  <a:gd name="T19" fmla="*/ 161 h 161"/>
                  <a:gd name="T20" fmla="*/ 118 w 487"/>
                  <a:gd name="T21" fmla="*/ 149 h 1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87" h="161">
                    <a:moveTo>
                      <a:pt x="118" y="149"/>
                    </a:moveTo>
                    <a:cubicBezTo>
                      <a:pt x="112" y="98"/>
                      <a:pt x="112" y="98"/>
                      <a:pt x="112" y="98"/>
                    </a:cubicBezTo>
                    <a:cubicBezTo>
                      <a:pt x="377" y="67"/>
                      <a:pt x="377" y="67"/>
                      <a:pt x="377" y="67"/>
                    </a:cubicBezTo>
                    <a:cubicBezTo>
                      <a:pt x="383" y="118"/>
                      <a:pt x="383" y="118"/>
                      <a:pt x="383" y="118"/>
                    </a:cubicBezTo>
                    <a:cubicBezTo>
                      <a:pt x="487" y="105"/>
                      <a:pt x="487" y="105"/>
                      <a:pt x="487" y="105"/>
                    </a:cubicBezTo>
                    <a:cubicBezTo>
                      <a:pt x="487" y="99"/>
                      <a:pt x="487" y="93"/>
                      <a:pt x="486" y="87"/>
                    </a:cubicBezTo>
                    <a:cubicBezTo>
                      <a:pt x="480" y="36"/>
                      <a:pt x="435" y="0"/>
                      <a:pt x="384" y="6"/>
                    </a:cubicBezTo>
                    <a:cubicBezTo>
                      <a:pt x="86" y="41"/>
                      <a:pt x="86" y="41"/>
                      <a:pt x="86" y="41"/>
                    </a:cubicBezTo>
                    <a:cubicBezTo>
                      <a:pt x="36" y="47"/>
                      <a:pt x="0" y="93"/>
                      <a:pt x="6" y="143"/>
                    </a:cubicBezTo>
                    <a:cubicBezTo>
                      <a:pt x="6" y="149"/>
                      <a:pt x="8" y="156"/>
                      <a:pt x="10" y="161"/>
                    </a:cubicBezTo>
                    <a:lnTo>
                      <a:pt x="118" y="149"/>
                    </a:lnTo>
                    <a:close/>
                  </a:path>
                </a:pathLst>
              </a:custGeom>
              <a:grpFill/>
              <a:ln>
                <a:solidFill>
                  <a:schemeClr val="bg1"/>
                </a:solidFill>
              </a:ln>
            </p:spPr>
            <p:txBody>
              <a:bodyPr anchor="ctr"/>
              <a:lstStyle/>
              <a:p>
                <a:pPr algn="ctr"/>
                <a:endParaRPr/>
              </a:p>
            </p:txBody>
          </p:sp>
          <p:sp>
            <p:nvSpPr>
              <p:cNvPr id="64" name="任意多边形 61"/>
              <p:cNvSpPr/>
              <p:nvPr/>
            </p:nvSpPr>
            <p:spPr bwMode="auto">
              <a:xfrm>
                <a:off x="8131300" y="2012803"/>
                <a:ext cx="226935" cy="82137"/>
              </a:xfrm>
              <a:custGeom>
                <a:avLst/>
                <a:gdLst>
                  <a:gd name="T0" fmla="*/ 0 w 113"/>
                  <a:gd name="T1" fmla="*/ 12 h 41"/>
                  <a:gd name="T2" fmla="*/ 1 w 113"/>
                  <a:gd name="T3" fmla="*/ 23 h 41"/>
                  <a:gd name="T4" fmla="*/ 5 w 113"/>
                  <a:gd name="T5" fmla="*/ 41 h 41"/>
                  <a:gd name="T6" fmla="*/ 113 w 113"/>
                  <a:gd name="T7" fmla="*/ 29 h 41"/>
                  <a:gd name="T8" fmla="*/ 109 w 113"/>
                  <a:gd name="T9" fmla="*/ 0 h 41"/>
                  <a:gd name="T10" fmla="*/ 0 w 113"/>
                  <a:gd name="T11" fmla="*/ 12 h 41"/>
                </a:gdLst>
                <a:ahLst/>
                <a:cxnLst>
                  <a:cxn ang="0">
                    <a:pos x="T0" y="T1"/>
                  </a:cxn>
                  <a:cxn ang="0">
                    <a:pos x="T2" y="T3"/>
                  </a:cxn>
                  <a:cxn ang="0">
                    <a:pos x="T4" y="T5"/>
                  </a:cxn>
                  <a:cxn ang="0">
                    <a:pos x="T6" y="T7"/>
                  </a:cxn>
                  <a:cxn ang="0">
                    <a:pos x="T8" y="T9"/>
                  </a:cxn>
                  <a:cxn ang="0">
                    <a:pos x="T10" y="T11"/>
                  </a:cxn>
                </a:cxnLst>
                <a:rect l="0" t="0" r="r" b="b"/>
                <a:pathLst>
                  <a:path w="113" h="41">
                    <a:moveTo>
                      <a:pt x="0" y="12"/>
                    </a:moveTo>
                    <a:cubicBezTo>
                      <a:pt x="0" y="16"/>
                      <a:pt x="0" y="20"/>
                      <a:pt x="1" y="23"/>
                    </a:cubicBezTo>
                    <a:cubicBezTo>
                      <a:pt x="1" y="29"/>
                      <a:pt x="3" y="36"/>
                      <a:pt x="5" y="41"/>
                    </a:cubicBezTo>
                    <a:cubicBezTo>
                      <a:pt x="113" y="29"/>
                      <a:pt x="113" y="29"/>
                      <a:pt x="113" y="29"/>
                    </a:cubicBezTo>
                    <a:cubicBezTo>
                      <a:pt x="109" y="0"/>
                      <a:pt x="109" y="0"/>
                      <a:pt x="109" y="0"/>
                    </a:cubicBezTo>
                    <a:lnTo>
                      <a:pt x="0" y="12"/>
                    </a:lnTo>
                    <a:close/>
                  </a:path>
                </a:pathLst>
              </a:custGeom>
              <a:grpFill/>
              <a:ln>
                <a:solidFill>
                  <a:schemeClr val="bg1"/>
                </a:solidFill>
              </a:ln>
            </p:spPr>
            <p:txBody>
              <a:bodyPr anchor="ctr"/>
              <a:lstStyle/>
              <a:p>
                <a:pPr algn="ctr"/>
                <a:endParaRPr/>
              </a:p>
            </p:txBody>
          </p:sp>
          <p:sp>
            <p:nvSpPr>
              <p:cNvPr id="65" name="任意多边形 62"/>
              <p:cNvSpPr/>
              <p:nvPr/>
            </p:nvSpPr>
            <p:spPr bwMode="auto">
              <a:xfrm>
                <a:off x="8880695" y="1924739"/>
                <a:ext cx="215927" cy="84677"/>
              </a:xfrm>
              <a:custGeom>
                <a:avLst/>
                <a:gdLst>
                  <a:gd name="T0" fmla="*/ 0 w 108"/>
                  <a:gd name="T1" fmla="*/ 13 h 42"/>
                  <a:gd name="T2" fmla="*/ 4 w 108"/>
                  <a:gd name="T3" fmla="*/ 42 h 42"/>
                  <a:gd name="T4" fmla="*/ 108 w 108"/>
                  <a:gd name="T5" fmla="*/ 29 h 42"/>
                  <a:gd name="T6" fmla="*/ 107 w 108"/>
                  <a:gd name="T7" fmla="*/ 11 h 42"/>
                  <a:gd name="T8" fmla="*/ 106 w 108"/>
                  <a:gd name="T9" fmla="*/ 0 h 42"/>
                  <a:gd name="T10" fmla="*/ 0 w 108"/>
                  <a:gd name="T11" fmla="*/ 13 h 42"/>
                </a:gdLst>
                <a:ahLst/>
                <a:cxnLst>
                  <a:cxn ang="0">
                    <a:pos x="T0" y="T1"/>
                  </a:cxn>
                  <a:cxn ang="0">
                    <a:pos x="T2" y="T3"/>
                  </a:cxn>
                  <a:cxn ang="0">
                    <a:pos x="T4" y="T5"/>
                  </a:cxn>
                  <a:cxn ang="0">
                    <a:pos x="T6" y="T7"/>
                  </a:cxn>
                  <a:cxn ang="0">
                    <a:pos x="T8" y="T9"/>
                  </a:cxn>
                  <a:cxn ang="0">
                    <a:pos x="T10" y="T11"/>
                  </a:cxn>
                </a:cxnLst>
                <a:rect l="0" t="0" r="r" b="b"/>
                <a:pathLst>
                  <a:path w="108" h="42">
                    <a:moveTo>
                      <a:pt x="0" y="13"/>
                    </a:moveTo>
                    <a:cubicBezTo>
                      <a:pt x="4" y="42"/>
                      <a:pt x="4" y="42"/>
                      <a:pt x="4" y="42"/>
                    </a:cubicBezTo>
                    <a:cubicBezTo>
                      <a:pt x="108" y="29"/>
                      <a:pt x="108" y="29"/>
                      <a:pt x="108" y="29"/>
                    </a:cubicBezTo>
                    <a:cubicBezTo>
                      <a:pt x="108" y="23"/>
                      <a:pt x="108" y="17"/>
                      <a:pt x="107" y="11"/>
                    </a:cubicBezTo>
                    <a:cubicBezTo>
                      <a:pt x="107" y="7"/>
                      <a:pt x="106" y="4"/>
                      <a:pt x="106" y="0"/>
                    </a:cubicBezTo>
                    <a:lnTo>
                      <a:pt x="0" y="13"/>
                    </a:lnTo>
                    <a:close/>
                  </a:path>
                </a:pathLst>
              </a:custGeom>
              <a:grpFill/>
              <a:ln>
                <a:solidFill>
                  <a:schemeClr val="bg1"/>
                </a:solidFill>
              </a:ln>
            </p:spPr>
            <p:txBody>
              <a:bodyPr anchor="ctr"/>
              <a:lstStyle/>
              <a:p>
                <a:pPr algn="ctr"/>
                <a:endParaRPr/>
              </a:p>
            </p:txBody>
          </p:sp>
          <p:sp>
            <p:nvSpPr>
              <p:cNvPr id="66" name="任意多边形 63"/>
              <p:cNvSpPr/>
              <p:nvPr/>
            </p:nvSpPr>
            <p:spPr bwMode="auto">
              <a:xfrm>
                <a:off x="10869767" y="4669133"/>
                <a:ext cx="538548" cy="258266"/>
              </a:xfrm>
              <a:custGeom>
                <a:avLst/>
                <a:gdLst>
                  <a:gd name="T0" fmla="*/ 264 w 269"/>
                  <a:gd name="T1" fmla="*/ 129 h 129"/>
                  <a:gd name="T2" fmla="*/ 267 w 269"/>
                  <a:gd name="T3" fmla="*/ 120 h 129"/>
                  <a:gd name="T4" fmla="*/ 266 w 269"/>
                  <a:gd name="T5" fmla="*/ 95 h 129"/>
                  <a:gd name="T6" fmla="*/ 261 w 269"/>
                  <a:gd name="T7" fmla="*/ 82 h 129"/>
                  <a:gd name="T8" fmla="*/ 251 w 269"/>
                  <a:gd name="T9" fmla="*/ 70 h 129"/>
                  <a:gd name="T10" fmla="*/ 210 w 269"/>
                  <a:gd name="T11" fmla="*/ 56 h 129"/>
                  <a:gd name="T12" fmla="*/ 167 w 269"/>
                  <a:gd name="T13" fmla="*/ 23 h 129"/>
                  <a:gd name="T14" fmla="*/ 155 w 269"/>
                  <a:gd name="T15" fmla="*/ 25 h 129"/>
                  <a:gd name="T16" fmla="*/ 146 w 269"/>
                  <a:gd name="T17" fmla="*/ 13 h 129"/>
                  <a:gd name="T18" fmla="*/ 136 w 269"/>
                  <a:gd name="T19" fmla="*/ 6 h 129"/>
                  <a:gd name="T20" fmla="*/ 113 w 269"/>
                  <a:gd name="T21" fmla="*/ 0 h 129"/>
                  <a:gd name="T22" fmla="*/ 80 w 269"/>
                  <a:gd name="T23" fmla="*/ 15 h 129"/>
                  <a:gd name="T24" fmla="*/ 67 w 269"/>
                  <a:gd name="T25" fmla="*/ 48 h 129"/>
                  <a:gd name="T26" fmla="*/ 68 w 269"/>
                  <a:gd name="T27" fmla="*/ 58 h 129"/>
                  <a:gd name="T28" fmla="*/ 65 w 269"/>
                  <a:gd name="T29" fmla="*/ 57 h 129"/>
                  <a:gd name="T30" fmla="*/ 36 w 269"/>
                  <a:gd name="T31" fmla="*/ 89 h 129"/>
                  <a:gd name="T32" fmla="*/ 17 w 269"/>
                  <a:gd name="T33" fmla="*/ 98 h 129"/>
                  <a:gd name="T34" fmla="*/ 0 w 269"/>
                  <a:gd name="T35" fmla="*/ 125 h 129"/>
                  <a:gd name="T36" fmla="*/ 264 w 269"/>
                  <a:gd name="T37" fmla="*/ 129 h 1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69" h="129">
                    <a:moveTo>
                      <a:pt x="264" y="129"/>
                    </a:moveTo>
                    <a:cubicBezTo>
                      <a:pt x="265" y="126"/>
                      <a:pt x="266" y="123"/>
                      <a:pt x="267" y="120"/>
                    </a:cubicBezTo>
                    <a:cubicBezTo>
                      <a:pt x="269" y="112"/>
                      <a:pt x="269" y="104"/>
                      <a:pt x="266" y="95"/>
                    </a:cubicBezTo>
                    <a:cubicBezTo>
                      <a:pt x="265" y="90"/>
                      <a:pt x="263" y="86"/>
                      <a:pt x="261" y="82"/>
                    </a:cubicBezTo>
                    <a:cubicBezTo>
                      <a:pt x="258" y="78"/>
                      <a:pt x="255" y="74"/>
                      <a:pt x="251" y="70"/>
                    </a:cubicBezTo>
                    <a:cubicBezTo>
                      <a:pt x="240" y="60"/>
                      <a:pt x="225" y="55"/>
                      <a:pt x="210" y="56"/>
                    </a:cubicBezTo>
                    <a:cubicBezTo>
                      <a:pt x="205" y="37"/>
                      <a:pt x="187" y="23"/>
                      <a:pt x="167" y="23"/>
                    </a:cubicBezTo>
                    <a:cubicBezTo>
                      <a:pt x="163" y="23"/>
                      <a:pt x="159" y="23"/>
                      <a:pt x="155" y="25"/>
                    </a:cubicBezTo>
                    <a:cubicBezTo>
                      <a:pt x="153" y="20"/>
                      <a:pt x="150" y="16"/>
                      <a:pt x="146" y="13"/>
                    </a:cubicBezTo>
                    <a:cubicBezTo>
                      <a:pt x="143" y="11"/>
                      <a:pt x="139" y="8"/>
                      <a:pt x="136" y="6"/>
                    </a:cubicBezTo>
                    <a:cubicBezTo>
                      <a:pt x="129" y="2"/>
                      <a:pt x="121" y="0"/>
                      <a:pt x="113" y="0"/>
                    </a:cubicBezTo>
                    <a:cubicBezTo>
                      <a:pt x="100" y="0"/>
                      <a:pt x="88" y="6"/>
                      <a:pt x="80" y="15"/>
                    </a:cubicBezTo>
                    <a:cubicBezTo>
                      <a:pt x="71" y="24"/>
                      <a:pt x="66" y="36"/>
                      <a:pt x="67" y="48"/>
                    </a:cubicBezTo>
                    <a:cubicBezTo>
                      <a:pt x="67" y="51"/>
                      <a:pt x="67" y="54"/>
                      <a:pt x="68" y="58"/>
                    </a:cubicBezTo>
                    <a:cubicBezTo>
                      <a:pt x="67" y="57"/>
                      <a:pt x="66" y="57"/>
                      <a:pt x="65" y="57"/>
                    </a:cubicBezTo>
                    <a:cubicBezTo>
                      <a:pt x="44" y="57"/>
                      <a:pt x="35" y="73"/>
                      <a:pt x="36" y="89"/>
                    </a:cubicBezTo>
                    <a:cubicBezTo>
                      <a:pt x="29" y="91"/>
                      <a:pt x="23" y="93"/>
                      <a:pt x="17" y="98"/>
                    </a:cubicBezTo>
                    <a:cubicBezTo>
                      <a:pt x="8" y="105"/>
                      <a:pt x="1" y="115"/>
                      <a:pt x="0" y="125"/>
                    </a:cubicBezTo>
                    <a:lnTo>
                      <a:pt x="264" y="129"/>
                    </a:lnTo>
                    <a:close/>
                  </a:path>
                </a:pathLst>
              </a:custGeom>
              <a:grpFill/>
              <a:ln>
                <a:solidFill>
                  <a:schemeClr val="bg1"/>
                </a:solidFill>
              </a:ln>
            </p:spPr>
            <p:txBody>
              <a:bodyPr anchor="ctr"/>
              <a:lstStyle/>
              <a:p>
                <a:pPr algn="ctr"/>
                <a:endParaRPr/>
              </a:p>
            </p:txBody>
          </p:sp>
          <p:sp>
            <p:nvSpPr>
              <p:cNvPr id="67" name="任意多边形 64"/>
              <p:cNvSpPr/>
              <p:nvPr/>
            </p:nvSpPr>
            <p:spPr bwMode="auto">
              <a:xfrm>
                <a:off x="9697832" y="5260181"/>
                <a:ext cx="398830" cy="398831"/>
              </a:xfrm>
              <a:custGeom>
                <a:avLst/>
                <a:gdLst>
                  <a:gd name="T0" fmla="*/ 127 w 199"/>
                  <a:gd name="T1" fmla="*/ 183 h 199"/>
                  <a:gd name="T2" fmla="*/ 15 w 199"/>
                  <a:gd name="T3" fmla="*/ 127 h 199"/>
                  <a:gd name="T4" fmla="*/ 71 w 199"/>
                  <a:gd name="T5" fmla="*/ 15 h 199"/>
                  <a:gd name="T6" fmla="*/ 183 w 199"/>
                  <a:gd name="T7" fmla="*/ 71 h 199"/>
                  <a:gd name="T8" fmla="*/ 127 w 199"/>
                  <a:gd name="T9" fmla="*/ 183 h 199"/>
                  <a:gd name="T10" fmla="*/ 76 w 199"/>
                  <a:gd name="T11" fmla="*/ 32 h 199"/>
                  <a:gd name="T12" fmla="*/ 32 w 199"/>
                  <a:gd name="T13" fmla="*/ 122 h 199"/>
                  <a:gd name="T14" fmla="*/ 122 w 199"/>
                  <a:gd name="T15" fmla="*/ 167 h 199"/>
                  <a:gd name="T16" fmla="*/ 166 w 199"/>
                  <a:gd name="T17" fmla="*/ 77 h 199"/>
                  <a:gd name="T18" fmla="*/ 76 w 199"/>
                  <a:gd name="T19" fmla="*/ 32 h 1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99" h="199">
                    <a:moveTo>
                      <a:pt x="127" y="183"/>
                    </a:moveTo>
                    <a:cubicBezTo>
                      <a:pt x="81" y="199"/>
                      <a:pt x="31" y="174"/>
                      <a:pt x="15" y="127"/>
                    </a:cubicBezTo>
                    <a:cubicBezTo>
                      <a:pt x="0" y="81"/>
                      <a:pt x="25" y="31"/>
                      <a:pt x="71" y="15"/>
                    </a:cubicBezTo>
                    <a:cubicBezTo>
                      <a:pt x="117" y="0"/>
                      <a:pt x="167" y="25"/>
                      <a:pt x="183" y="71"/>
                    </a:cubicBezTo>
                    <a:cubicBezTo>
                      <a:pt x="199" y="117"/>
                      <a:pt x="174" y="167"/>
                      <a:pt x="127" y="183"/>
                    </a:cubicBezTo>
                    <a:close/>
                    <a:moveTo>
                      <a:pt x="76" y="32"/>
                    </a:moveTo>
                    <a:cubicBezTo>
                      <a:pt x="39" y="44"/>
                      <a:pt x="19" y="85"/>
                      <a:pt x="32" y="122"/>
                    </a:cubicBezTo>
                    <a:cubicBezTo>
                      <a:pt x="44" y="159"/>
                      <a:pt x="85" y="179"/>
                      <a:pt x="122" y="167"/>
                    </a:cubicBezTo>
                    <a:cubicBezTo>
                      <a:pt x="159" y="154"/>
                      <a:pt x="179" y="114"/>
                      <a:pt x="166" y="77"/>
                    </a:cubicBezTo>
                    <a:cubicBezTo>
                      <a:pt x="154" y="39"/>
                      <a:pt x="114" y="19"/>
                      <a:pt x="76" y="32"/>
                    </a:cubicBezTo>
                    <a:close/>
                  </a:path>
                </a:pathLst>
              </a:custGeom>
              <a:grpFill/>
              <a:ln>
                <a:solidFill>
                  <a:schemeClr val="bg1"/>
                </a:solidFill>
              </a:ln>
            </p:spPr>
            <p:txBody>
              <a:bodyPr anchor="ctr"/>
              <a:lstStyle/>
              <a:p>
                <a:pPr algn="ctr"/>
                <a:endParaRPr/>
              </a:p>
            </p:txBody>
          </p:sp>
          <p:sp>
            <p:nvSpPr>
              <p:cNvPr id="68" name="任意多边形 65"/>
              <p:cNvSpPr/>
              <p:nvPr/>
            </p:nvSpPr>
            <p:spPr bwMode="auto">
              <a:xfrm>
                <a:off x="9800291" y="5354173"/>
                <a:ext cx="202379" cy="204073"/>
              </a:xfrm>
              <a:custGeom>
                <a:avLst/>
                <a:gdLst>
                  <a:gd name="T0" fmla="*/ 88 w 101"/>
                  <a:gd name="T1" fmla="*/ 28 h 102"/>
                  <a:gd name="T2" fmla="*/ 56 w 101"/>
                  <a:gd name="T3" fmla="*/ 39 h 102"/>
                  <a:gd name="T4" fmla="*/ 45 w 101"/>
                  <a:gd name="T5" fmla="*/ 8 h 102"/>
                  <a:gd name="T6" fmla="*/ 33 w 101"/>
                  <a:gd name="T7" fmla="*/ 2 h 102"/>
                  <a:gd name="T8" fmla="*/ 27 w 101"/>
                  <a:gd name="T9" fmla="*/ 14 h 102"/>
                  <a:gd name="T10" fmla="*/ 37 w 101"/>
                  <a:gd name="T11" fmla="*/ 45 h 102"/>
                  <a:gd name="T12" fmla="*/ 7 w 101"/>
                  <a:gd name="T13" fmla="*/ 55 h 102"/>
                  <a:gd name="T14" fmla="*/ 1 w 101"/>
                  <a:gd name="T15" fmla="*/ 67 h 102"/>
                  <a:gd name="T16" fmla="*/ 13 w 101"/>
                  <a:gd name="T17" fmla="*/ 73 h 102"/>
                  <a:gd name="T18" fmla="*/ 44 w 101"/>
                  <a:gd name="T19" fmla="*/ 63 h 102"/>
                  <a:gd name="T20" fmla="*/ 54 w 101"/>
                  <a:gd name="T21" fmla="*/ 94 h 102"/>
                  <a:gd name="T22" fmla="*/ 66 w 101"/>
                  <a:gd name="T23" fmla="*/ 100 h 102"/>
                  <a:gd name="T24" fmla="*/ 72 w 101"/>
                  <a:gd name="T25" fmla="*/ 88 h 102"/>
                  <a:gd name="T26" fmla="*/ 62 w 101"/>
                  <a:gd name="T27" fmla="*/ 57 h 102"/>
                  <a:gd name="T28" fmla="*/ 94 w 101"/>
                  <a:gd name="T29" fmla="*/ 46 h 102"/>
                  <a:gd name="T30" fmla="*/ 100 w 101"/>
                  <a:gd name="T31" fmla="*/ 34 h 102"/>
                  <a:gd name="T32" fmla="*/ 88 w 101"/>
                  <a:gd name="T33" fmla="*/ 28 h 1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01" h="102">
                    <a:moveTo>
                      <a:pt x="88" y="28"/>
                    </a:moveTo>
                    <a:cubicBezTo>
                      <a:pt x="56" y="39"/>
                      <a:pt x="56" y="39"/>
                      <a:pt x="56" y="39"/>
                    </a:cubicBezTo>
                    <a:cubicBezTo>
                      <a:pt x="45" y="8"/>
                      <a:pt x="45" y="8"/>
                      <a:pt x="45" y="8"/>
                    </a:cubicBezTo>
                    <a:cubicBezTo>
                      <a:pt x="43" y="3"/>
                      <a:pt x="38" y="0"/>
                      <a:pt x="33" y="2"/>
                    </a:cubicBezTo>
                    <a:cubicBezTo>
                      <a:pt x="28" y="3"/>
                      <a:pt x="25" y="9"/>
                      <a:pt x="27" y="14"/>
                    </a:cubicBezTo>
                    <a:cubicBezTo>
                      <a:pt x="37" y="45"/>
                      <a:pt x="37" y="45"/>
                      <a:pt x="37" y="45"/>
                    </a:cubicBezTo>
                    <a:cubicBezTo>
                      <a:pt x="7" y="55"/>
                      <a:pt x="7" y="55"/>
                      <a:pt x="7" y="55"/>
                    </a:cubicBezTo>
                    <a:cubicBezTo>
                      <a:pt x="2" y="57"/>
                      <a:pt x="0" y="62"/>
                      <a:pt x="1" y="67"/>
                    </a:cubicBezTo>
                    <a:cubicBezTo>
                      <a:pt x="3" y="72"/>
                      <a:pt x="8" y="75"/>
                      <a:pt x="13" y="73"/>
                    </a:cubicBezTo>
                    <a:cubicBezTo>
                      <a:pt x="44" y="63"/>
                      <a:pt x="44" y="63"/>
                      <a:pt x="44" y="63"/>
                    </a:cubicBezTo>
                    <a:cubicBezTo>
                      <a:pt x="54" y="94"/>
                      <a:pt x="54" y="94"/>
                      <a:pt x="54" y="94"/>
                    </a:cubicBezTo>
                    <a:cubicBezTo>
                      <a:pt x="56" y="99"/>
                      <a:pt x="61" y="102"/>
                      <a:pt x="66" y="100"/>
                    </a:cubicBezTo>
                    <a:cubicBezTo>
                      <a:pt x="71" y="98"/>
                      <a:pt x="74" y="93"/>
                      <a:pt x="72" y="88"/>
                    </a:cubicBezTo>
                    <a:cubicBezTo>
                      <a:pt x="62" y="57"/>
                      <a:pt x="62" y="57"/>
                      <a:pt x="62" y="57"/>
                    </a:cubicBezTo>
                    <a:cubicBezTo>
                      <a:pt x="94" y="46"/>
                      <a:pt x="94" y="46"/>
                      <a:pt x="94" y="46"/>
                    </a:cubicBezTo>
                    <a:cubicBezTo>
                      <a:pt x="99" y="45"/>
                      <a:pt x="101" y="39"/>
                      <a:pt x="100" y="34"/>
                    </a:cubicBezTo>
                    <a:cubicBezTo>
                      <a:pt x="98" y="29"/>
                      <a:pt x="92" y="26"/>
                      <a:pt x="88" y="28"/>
                    </a:cubicBezTo>
                    <a:close/>
                  </a:path>
                </a:pathLst>
              </a:custGeom>
              <a:grpFill/>
              <a:ln>
                <a:solidFill>
                  <a:schemeClr val="bg1"/>
                </a:solidFill>
              </a:ln>
            </p:spPr>
            <p:txBody>
              <a:bodyPr anchor="ctr"/>
              <a:lstStyle/>
              <a:p>
                <a:pPr algn="ctr"/>
                <a:endParaRPr/>
              </a:p>
            </p:txBody>
          </p:sp>
          <p:sp>
            <p:nvSpPr>
              <p:cNvPr id="69" name="任意多边形 66"/>
              <p:cNvSpPr/>
              <p:nvPr/>
            </p:nvSpPr>
            <p:spPr bwMode="auto">
              <a:xfrm>
                <a:off x="10557307" y="4651351"/>
                <a:ext cx="446250" cy="796814"/>
              </a:xfrm>
              <a:custGeom>
                <a:avLst/>
                <a:gdLst>
                  <a:gd name="T0" fmla="*/ 163 w 223"/>
                  <a:gd name="T1" fmla="*/ 0 h 398"/>
                  <a:gd name="T2" fmla="*/ 163 w 223"/>
                  <a:gd name="T3" fmla="*/ 2 h 398"/>
                  <a:gd name="T4" fmla="*/ 163 w 223"/>
                  <a:gd name="T5" fmla="*/ 3 h 398"/>
                  <a:gd name="T6" fmla="*/ 162 w 223"/>
                  <a:gd name="T7" fmla="*/ 4 h 398"/>
                  <a:gd name="T8" fmla="*/ 162 w 223"/>
                  <a:gd name="T9" fmla="*/ 5 h 398"/>
                  <a:gd name="T10" fmla="*/ 161 w 223"/>
                  <a:gd name="T11" fmla="*/ 7 h 398"/>
                  <a:gd name="T12" fmla="*/ 1 w 223"/>
                  <a:gd name="T13" fmla="*/ 394 h 398"/>
                  <a:gd name="T14" fmla="*/ 0 w 223"/>
                  <a:gd name="T15" fmla="*/ 398 h 398"/>
                  <a:gd name="T16" fmla="*/ 0 w 223"/>
                  <a:gd name="T17" fmla="*/ 398 h 398"/>
                  <a:gd name="T18" fmla="*/ 2 w 223"/>
                  <a:gd name="T19" fmla="*/ 394 h 398"/>
                  <a:gd name="T20" fmla="*/ 0 w 223"/>
                  <a:gd name="T21" fmla="*/ 398 h 398"/>
                  <a:gd name="T22" fmla="*/ 223 w 223"/>
                  <a:gd name="T23" fmla="*/ 258 h 398"/>
                  <a:gd name="T24" fmla="*/ 163 w 223"/>
                  <a:gd name="T25" fmla="*/ 0 h 398"/>
                  <a:gd name="T26" fmla="*/ 163 w 223"/>
                  <a:gd name="T27" fmla="*/ 0 h 398"/>
                  <a:gd name="T28" fmla="*/ 163 w 223"/>
                  <a:gd name="T29" fmla="*/ 2 h 398"/>
                  <a:gd name="T30" fmla="*/ 163 w 223"/>
                  <a:gd name="T31" fmla="*/ 3 h 398"/>
                  <a:gd name="T32" fmla="*/ 162 w 223"/>
                  <a:gd name="T33" fmla="*/ 4 h 398"/>
                  <a:gd name="T34" fmla="*/ 162 w 223"/>
                  <a:gd name="T35" fmla="*/ 5 h 398"/>
                  <a:gd name="T36" fmla="*/ 161 w 223"/>
                  <a:gd name="T37" fmla="*/ 7 h 398"/>
                  <a:gd name="T38" fmla="*/ 162 w 223"/>
                  <a:gd name="T39" fmla="*/ 5 h 398"/>
                  <a:gd name="T40" fmla="*/ 162 w 223"/>
                  <a:gd name="T41" fmla="*/ 4 h 398"/>
                  <a:gd name="T42" fmla="*/ 163 w 223"/>
                  <a:gd name="T43" fmla="*/ 3 h 398"/>
                  <a:gd name="T44" fmla="*/ 163 w 223"/>
                  <a:gd name="T45" fmla="*/ 2 h 398"/>
                  <a:gd name="T46" fmla="*/ 163 w 223"/>
                  <a:gd name="T47" fmla="*/ 0 h 398"/>
                  <a:gd name="T48" fmla="*/ 163 w 223"/>
                  <a:gd name="T49" fmla="*/ 0 h 398"/>
                  <a:gd name="T50" fmla="*/ 163 w 223"/>
                  <a:gd name="T51" fmla="*/ 0 h 3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23" h="398">
                    <a:moveTo>
                      <a:pt x="163" y="0"/>
                    </a:moveTo>
                    <a:cubicBezTo>
                      <a:pt x="163" y="1"/>
                      <a:pt x="163" y="1"/>
                      <a:pt x="163" y="2"/>
                    </a:cubicBezTo>
                    <a:cubicBezTo>
                      <a:pt x="163" y="3"/>
                      <a:pt x="163" y="3"/>
                      <a:pt x="163" y="3"/>
                    </a:cubicBezTo>
                    <a:cubicBezTo>
                      <a:pt x="162" y="3"/>
                      <a:pt x="162" y="4"/>
                      <a:pt x="162" y="4"/>
                    </a:cubicBezTo>
                    <a:cubicBezTo>
                      <a:pt x="162" y="5"/>
                      <a:pt x="162" y="5"/>
                      <a:pt x="162" y="5"/>
                    </a:cubicBezTo>
                    <a:cubicBezTo>
                      <a:pt x="162" y="6"/>
                      <a:pt x="161" y="6"/>
                      <a:pt x="161" y="7"/>
                    </a:cubicBezTo>
                    <a:cubicBezTo>
                      <a:pt x="1" y="394"/>
                      <a:pt x="1" y="394"/>
                      <a:pt x="1" y="394"/>
                    </a:cubicBezTo>
                    <a:cubicBezTo>
                      <a:pt x="1" y="395"/>
                      <a:pt x="0" y="397"/>
                      <a:pt x="0" y="398"/>
                    </a:cubicBezTo>
                    <a:cubicBezTo>
                      <a:pt x="0" y="398"/>
                      <a:pt x="0" y="398"/>
                      <a:pt x="0" y="398"/>
                    </a:cubicBezTo>
                    <a:cubicBezTo>
                      <a:pt x="0" y="396"/>
                      <a:pt x="1" y="395"/>
                      <a:pt x="2" y="394"/>
                    </a:cubicBezTo>
                    <a:cubicBezTo>
                      <a:pt x="1" y="395"/>
                      <a:pt x="0" y="396"/>
                      <a:pt x="0" y="398"/>
                    </a:cubicBezTo>
                    <a:cubicBezTo>
                      <a:pt x="223" y="258"/>
                      <a:pt x="223" y="258"/>
                      <a:pt x="223" y="258"/>
                    </a:cubicBezTo>
                    <a:cubicBezTo>
                      <a:pt x="163" y="0"/>
                      <a:pt x="163" y="0"/>
                      <a:pt x="163" y="0"/>
                    </a:cubicBezTo>
                    <a:cubicBezTo>
                      <a:pt x="163" y="0"/>
                      <a:pt x="163" y="0"/>
                      <a:pt x="163" y="0"/>
                    </a:cubicBezTo>
                    <a:cubicBezTo>
                      <a:pt x="163" y="1"/>
                      <a:pt x="163" y="1"/>
                      <a:pt x="163" y="2"/>
                    </a:cubicBezTo>
                    <a:cubicBezTo>
                      <a:pt x="163" y="3"/>
                      <a:pt x="163" y="3"/>
                      <a:pt x="163" y="3"/>
                    </a:cubicBezTo>
                    <a:cubicBezTo>
                      <a:pt x="163" y="3"/>
                      <a:pt x="162" y="4"/>
                      <a:pt x="162" y="4"/>
                    </a:cubicBezTo>
                    <a:cubicBezTo>
                      <a:pt x="162" y="5"/>
                      <a:pt x="162" y="5"/>
                      <a:pt x="162" y="5"/>
                    </a:cubicBezTo>
                    <a:cubicBezTo>
                      <a:pt x="162" y="6"/>
                      <a:pt x="162" y="7"/>
                      <a:pt x="161" y="7"/>
                    </a:cubicBezTo>
                    <a:cubicBezTo>
                      <a:pt x="162" y="7"/>
                      <a:pt x="162" y="6"/>
                      <a:pt x="162" y="5"/>
                    </a:cubicBezTo>
                    <a:cubicBezTo>
                      <a:pt x="162" y="4"/>
                      <a:pt x="162" y="4"/>
                      <a:pt x="162" y="4"/>
                    </a:cubicBezTo>
                    <a:cubicBezTo>
                      <a:pt x="162" y="4"/>
                      <a:pt x="163" y="3"/>
                      <a:pt x="163" y="3"/>
                    </a:cubicBezTo>
                    <a:cubicBezTo>
                      <a:pt x="163" y="2"/>
                      <a:pt x="163" y="2"/>
                      <a:pt x="163" y="2"/>
                    </a:cubicBezTo>
                    <a:cubicBezTo>
                      <a:pt x="163" y="1"/>
                      <a:pt x="163" y="1"/>
                      <a:pt x="163" y="0"/>
                    </a:cubicBezTo>
                    <a:cubicBezTo>
                      <a:pt x="163" y="0"/>
                      <a:pt x="163" y="0"/>
                      <a:pt x="163" y="0"/>
                    </a:cubicBezTo>
                    <a:cubicBezTo>
                      <a:pt x="163" y="0"/>
                      <a:pt x="163" y="0"/>
                      <a:pt x="163" y="0"/>
                    </a:cubicBezTo>
                    <a:close/>
                  </a:path>
                </a:pathLst>
              </a:custGeom>
              <a:grpFill/>
              <a:ln>
                <a:solidFill>
                  <a:schemeClr val="bg1"/>
                </a:solidFill>
              </a:ln>
            </p:spPr>
            <p:txBody>
              <a:bodyPr anchor="ctr"/>
              <a:lstStyle/>
              <a:p>
                <a:pPr algn="ctr"/>
                <a:endParaRPr/>
              </a:p>
            </p:txBody>
          </p:sp>
          <p:sp>
            <p:nvSpPr>
              <p:cNvPr id="70" name="任意多边形 67"/>
              <p:cNvSpPr/>
              <p:nvPr/>
            </p:nvSpPr>
            <p:spPr bwMode="auto">
              <a:xfrm>
                <a:off x="9998436" y="4403246"/>
                <a:ext cx="881492" cy="1071169"/>
              </a:xfrm>
              <a:custGeom>
                <a:avLst/>
                <a:gdLst>
                  <a:gd name="T0" fmla="*/ 263 w 440"/>
                  <a:gd name="T1" fmla="*/ 513 h 535"/>
                  <a:gd name="T2" fmla="*/ 263 w 440"/>
                  <a:gd name="T3" fmla="*/ 514 h 535"/>
                  <a:gd name="T4" fmla="*/ 251 w 440"/>
                  <a:gd name="T5" fmla="*/ 452 h 535"/>
                  <a:gd name="T6" fmla="*/ 220 w 440"/>
                  <a:gd name="T7" fmla="*/ 269 h 535"/>
                  <a:gd name="T8" fmla="*/ 374 w 440"/>
                  <a:gd name="T9" fmla="*/ 154 h 535"/>
                  <a:gd name="T10" fmla="*/ 440 w 440"/>
                  <a:gd name="T11" fmla="*/ 113 h 535"/>
                  <a:gd name="T12" fmla="*/ 440 w 440"/>
                  <a:gd name="T13" fmla="*/ 112 h 535"/>
                  <a:gd name="T14" fmla="*/ 439 w 440"/>
                  <a:gd name="T15" fmla="*/ 112 h 535"/>
                  <a:gd name="T16" fmla="*/ 439 w 440"/>
                  <a:gd name="T17" fmla="*/ 111 h 535"/>
                  <a:gd name="T18" fmla="*/ 439 w 440"/>
                  <a:gd name="T19" fmla="*/ 111 h 535"/>
                  <a:gd name="T20" fmla="*/ 428 w 440"/>
                  <a:gd name="T21" fmla="*/ 101 h 535"/>
                  <a:gd name="T22" fmla="*/ 195 w 440"/>
                  <a:gd name="T23" fmla="*/ 5 h 535"/>
                  <a:gd name="T24" fmla="*/ 164 w 440"/>
                  <a:gd name="T25" fmla="*/ 17 h 535"/>
                  <a:gd name="T26" fmla="*/ 5 w 440"/>
                  <a:gd name="T27" fmla="*/ 404 h 535"/>
                  <a:gd name="T28" fmla="*/ 17 w 440"/>
                  <a:gd name="T29" fmla="*/ 436 h 535"/>
                  <a:gd name="T30" fmla="*/ 250 w 440"/>
                  <a:gd name="T31" fmla="*/ 532 h 535"/>
                  <a:gd name="T32" fmla="*/ 269 w 440"/>
                  <a:gd name="T33" fmla="*/ 531 h 535"/>
                  <a:gd name="T34" fmla="*/ 267 w 440"/>
                  <a:gd name="T35" fmla="*/ 529 h 535"/>
                  <a:gd name="T36" fmla="*/ 268 w 440"/>
                  <a:gd name="T37" fmla="*/ 529 h 535"/>
                  <a:gd name="T38" fmla="*/ 264 w 440"/>
                  <a:gd name="T39" fmla="*/ 513 h 535"/>
                  <a:gd name="T40" fmla="*/ 263 w 440"/>
                  <a:gd name="T41" fmla="*/ 513 h 5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440" h="535">
                    <a:moveTo>
                      <a:pt x="263" y="513"/>
                    </a:moveTo>
                    <a:cubicBezTo>
                      <a:pt x="263" y="514"/>
                      <a:pt x="263" y="514"/>
                      <a:pt x="263" y="514"/>
                    </a:cubicBezTo>
                    <a:cubicBezTo>
                      <a:pt x="260" y="499"/>
                      <a:pt x="256" y="477"/>
                      <a:pt x="251" y="452"/>
                    </a:cubicBezTo>
                    <a:cubicBezTo>
                      <a:pt x="237" y="375"/>
                      <a:pt x="220" y="269"/>
                      <a:pt x="220" y="269"/>
                    </a:cubicBezTo>
                    <a:cubicBezTo>
                      <a:pt x="223" y="261"/>
                      <a:pt x="311" y="198"/>
                      <a:pt x="374" y="154"/>
                    </a:cubicBezTo>
                    <a:cubicBezTo>
                      <a:pt x="410" y="129"/>
                      <a:pt x="439" y="111"/>
                      <a:pt x="440" y="113"/>
                    </a:cubicBezTo>
                    <a:cubicBezTo>
                      <a:pt x="440" y="112"/>
                      <a:pt x="440" y="112"/>
                      <a:pt x="440" y="112"/>
                    </a:cubicBezTo>
                    <a:cubicBezTo>
                      <a:pt x="439" y="112"/>
                      <a:pt x="439" y="112"/>
                      <a:pt x="439" y="112"/>
                    </a:cubicBezTo>
                    <a:cubicBezTo>
                      <a:pt x="439" y="111"/>
                      <a:pt x="439" y="111"/>
                      <a:pt x="439" y="111"/>
                    </a:cubicBezTo>
                    <a:cubicBezTo>
                      <a:pt x="439" y="111"/>
                      <a:pt x="439" y="111"/>
                      <a:pt x="439" y="111"/>
                    </a:cubicBezTo>
                    <a:cubicBezTo>
                      <a:pt x="436" y="107"/>
                      <a:pt x="433" y="103"/>
                      <a:pt x="428" y="101"/>
                    </a:cubicBezTo>
                    <a:cubicBezTo>
                      <a:pt x="195" y="5"/>
                      <a:pt x="195" y="5"/>
                      <a:pt x="195" y="5"/>
                    </a:cubicBezTo>
                    <a:cubicBezTo>
                      <a:pt x="183" y="0"/>
                      <a:pt x="169" y="6"/>
                      <a:pt x="164" y="17"/>
                    </a:cubicBezTo>
                    <a:cubicBezTo>
                      <a:pt x="5" y="404"/>
                      <a:pt x="5" y="404"/>
                      <a:pt x="5" y="404"/>
                    </a:cubicBezTo>
                    <a:cubicBezTo>
                      <a:pt x="0" y="416"/>
                      <a:pt x="5" y="431"/>
                      <a:pt x="17" y="436"/>
                    </a:cubicBezTo>
                    <a:cubicBezTo>
                      <a:pt x="250" y="532"/>
                      <a:pt x="250" y="532"/>
                      <a:pt x="250" y="532"/>
                    </a:cubicBezTo>
                    <a:cubicBezTo>
                      <a:pt x="256" y="535"/>
                      <a:pt x="263" y="534"/>
                      <a:pt x="269" y="531"/>
                    </a:cubicBezTo>
                    <a:cubicBezTo>
                      <a:pt x="268" y="531"/>
                      <a:pt x="268" y="530"/>
                      <a:pt x="267" y="529"/>
                    </a:cubicBezTo>
                    <a:cubicBezTo>
                      <a:pt x="268" y="529"/>
                      <a:pt x="268" y="529"/>
                      <a:pt x="268" y="529"/>
                    </a:cubicBezTo>
                    <a:cubicBezTo>
                      <a:pt x="267" y="526"/>
                      <a:pt x="265" y="521"/>
                      <a:pt x="264" y="513"/>
                    </a:cubicBezTo>
                    <a:lnTo>
                      <a:pt x="263" y="513"/>
                    </a:lnTo>
                    <a:close/>
                  </a:path>
                </a:pathLst>
              </a:custGeom>
              <a:grpFill/>
              <a:ln>
                <a:solidFill>
                  <a:schemeClr val="bg1"/>
                </a:solidFill>
              </a:ln>
            </p:spPr>
            <p:txBody>
              <a:bodyPr anchor="ctr"/>
              <a:lstStyle/>
              <a:p>
                <a:pPr algn="ctr"/>
                <a:endParaRPr/>
              </a:p>
            </p:txBody>
          </p:sp>
          <p:sp>
            <p:nvSpPr>
              <p:cNvPr id="71" name="任意多边形 68"/>
              <p:cNvSpPr/>
              <p:nvPr/>
            </p:nvSpPr>
            <p:spPr bwMode="auto">
              <a:xfrm>
                <a:off x="10881622" y="4657278"/>
                <a:ext cx="1694" cy="1694"/>
              </a:xfrm>
              <a:custGeom>
                <a:avLst/>
                <a:gdLst>
                  <a:gd name="T0" fmla="*/ 1 w 1"/>
                  <a:gd name="T1" fmla="*/ 0 h 1"/>
                  <a:gd name="T2" fmla="*/ 0 w 1"/>
                  <a:gd name="T3" fmla="*/ 1 h 1"/>
                  <a:gd name="T4" fmla="*/ 1 w 1"/>
                  <a:gd name="T5" fmla="*/ 0 h 1"/>
                </a:gdLst>
                <a:ahLst/>
                <a:cxnLst>
                  <a:cxn ang="0">
                    <a:pos x="T0" y="T1"/>
                  </a:cxn>
                  <a:cxn ang="0">
                    <a:pos x="T2" y="T3"/>
                  </a:cxn>
                  <a:cxn ang="0">
                    <a:pos x="T4" y="T5"/>
                  </a:cxn>
                </a:cxnLst>
                <a:rect l="0" t="0" r="r" b="b"/>
                <a:pathLst>
                  <a:path w="1" h="1">
                    <a:moveTo>
                      <a:pt x="1" y="0"/>
                    </a:moveTo>
                    <a:cubicBezTo>
                      <a:pt x="1" y="0"/>
                      <a:pt x="0" y="1"/>
                      <a:pt x="0" y="1"/>
                    </a:cubicBezTo>
                    <a:cubicBezTo>
                      <a:pt x="0" y="1"/>
                      <a:pt x="1" y="0"/>
                      <a:pt x="1" y="0"/>
                    </a:cubicBezTo>
                    <a:close/>
                  </a:path>
                </a:pathLst>
              </a:custGeom>
              <a:grpFill/>
              <a:ln>
                <a:solidFill>
                  <a:schemeClr val="bg1"/>
                </a:solidFill>
              </a:ln>
            </p:spPr>
            <p:txBody>
              <a:bodyPr anchor="ctr"/>
              <a:lstStyle/>
              <a:p>
                <a:pPr algn="ctr"/>
                <a:endParaRPr/>
              </a:p>
            </p:txBody>
          </p:sp>
          <p:sp>
            <p:nvSpPr>
              <p:cNvPr id="72" name="任意多边形 69"/>
              <p:cNvSpPr/>
              <p:nvPr/>
            </p:nvSpPr>
            <p:spPr bwMode="auto">
              <a:xfrm>
                <a:off x="10557307" y="5448165"/>
                <a:ext cx="0" cy="0"/>
              </a:xfrm>
              <a:custGeom>
                <a:avLst/>
                <a:gdLst/>
                <a:ahLst/>
                <a:cxnLst>
                  <a:cxn ang="0">
                    <a:pos x="0" y="0"/>
                  </a:cxn>
                  <a:cxn ang="0">
                    <a:pos x="0" y="0"/>
                  </a:cxn>
                  <a:cxn ang="0">
                    <a:pos x="0" y="0"/>
                  </a:cxn>
                </a:cxnLst>
                <a:rect l="0" t="0" r="r" b="b"/>
                <a:pathLst>
                  <a:path>
                    <a:moveTo>
                      <a:pt x="0" y="0"/>
                    </a:moveTo>
                    <a:lnTo>
                      <a:pt x="0" y="0"/>
                    </a:lnTo>
                    <a:lnTo>
                      <a:pt x="0" y="0"/>
                    </a:lnTo>
                    <a:close/>
                  </a:path>
                </a:pathLst>
              </a:custGeom>
              <a:grpFill/>
              <a:ln w="9525">
                <a:solidFill>
                  <a:schemeClr val="bg1"/>
                </a:solidFill>
                <a:round/>
              </a:ln>
            </p:spPr>
            <p:txBody>
              <a:bodyPr anchor="ctr"/>
              <a:lstStyle/>
              <a:p>
                <a:pPr algn="ctr"/>
                <a:endParaRPr/>
              </a:p>
            </p:txBody>
          </p:sp>
          <p:sp>
            <p:nvSpPr>
              <p:cNvPr id="73" name="任意多边形 70"/>
              <p:cNvSpPr/>
              <p:nvPr/>
            </p:nvSpPr>
            <p:spPr bwMode="auto">
              <a:xfrm>
                <a:off x="10557307" y="5448165"/>
                <a:ext cx="0" cy="0"/>
              </a:xfrm>
              <a:custGeom>
                <a:avLst/>
                <a:gdLst/>
                <a:ahLst/>
                <a:cxnLst>
                  <a:cxn ang="0">
                    <a:pos x="0" y="0"/>
                  </a:cxn>
                  <a:cxn ang="0">
                    <a:pos x="0" y="0"/>
                  </a:cxn>
                  <a:cxn ang="0">
                    <a:pos x="0" y="0"/>
                  </a:cxn>
                </a:cxnLst>
                <a:rect l="0" t="0" r="r" b="b"/>
                <a:pathLst>
                  <a:path>
                    <a:moveTo>
                      <a:pt x="0" y="0"/>
                    </a:moveTo>
                    <a:lnTo>
                      <a:pt x="0" y="0"/>
                    </a:lnTo>
                    <a:lnTo>
                      <a:pt x="0" y="0"/>
                    </a:lnTo>
                  </a:path>
                </a:pathLst>
              </a:custGeom>
              <a:grpFill/>
              <a:ln w="9525">
                <a:solidFill>
                  <a:schemeClr val="bg1"/>
                </a:solidFill>
                <a:round/>
              </a:ln>
            </p:spPr>
            <p:txBody>
              <a:bodyPr anchor="ctr"/>
              <a:lstStyle/>
              <a:p>
                <a:pPr algn="ctr"/>
                <a:endParaRPr/>
              </a:p>
            </p:txBody>
          </p:sp>
          <p:sp>
            <p:nvSpPr>
              <p:cNvPr id="74" name="任意多边形 71"/>
              <p:cNvSpPr/>
              <p:nvPr/>
            </p:nvSpPr>
            <p:spPr bwMode="auto">
              <a:xfrm>
                <a:off x="10557307" y="5440544"/>
                <a:ext cx="3387" cy="7621"/>
              </a:xfrm>
              <a:custGeom>
                <a:avLst/>
                <a:gdLst>
                  <a:gd name="T0" fmla="*/ 2 w 2"/>
                  <a:gd name="T1" fmla="*/ 0 h 4"/>
                  <a:gd name="T2" fmla="*/ 0 w 2"/>
                  <a:gd name="T3" fmla="*/ 4 h 4"/>
                  <a:gd name="T4" fmla="*/ 2 w 2"/>
                  <a:gd name="T5" fmla="*/ 0 h 4"/>
                </a:gdLst>
                <a:ahLst/>
                <a:cxnLst>
                  <a:cxn ang="0">
                    <a:pos x="T0" y="T1"/>
                  </a:cxn>
                  <a:cxn ang="0">
                    <a:pos x="T2" y="T3"/>
                  </a:cxn>
                  <a:cxn ang="0">
                    <a:pos x="T4" y="T5"/>
                  </a:cxn>
                </a:cxnLst>
                <a:rect l="0" t="0" r="r" b="b"/>
                <a:pathLst>
                  <a:path w="2" h="4">
                    <a:moveTo>
                      <a:pt x="2" y="0"/>
                    </a:moveTo>
                    <a:cubicBezTo>
                      <a:pt x="1" y="1"/>
                      <a:pt x="0" y="2"/>
                      <a:pt x="0" y="4"/>
                    </a:cubicBezTo>
                    <a:cubicBezTo>
                      <a:pt x="0" y="2"/>
                      <a:pt x="1" y="1"/>
                      <a:pt x="2" y="0"/>
                    </a:cubicBezTo>
                    <a:close/>
                  </a:path>
                </a:pathLst>
              </a:custGeom>
              <a:grpFill/>
              <a:ln w="9525">
                <a:solidFill>
                  <a:schemeClr val="bg1"/>
                </a:solidFill>
                <a:round/>
              </a:ln>
            </p:spPr>
            <p:txBody>
              <a:bodyPr anchor="ctr"/>
              <a:lstStyle/>
              <a:p>
                <a:pPr algn="ctr"/>
                <a:endParaRPr/>
              </a:p>
            </p:txBody>
          </p:sp>
          <p:sp>
            <p:nvSpPr>
              <p:cNvPr id="75" name="任意多边形 72"/>
              <p:cNvSpPr/>
              <p:nvPr/>
            </p:nvSpPr>
            <p:spPr bwMode="auto">
              <a:xfrm>
                <a:off x="10883315" y="4651351"/>
                <a:ext cx="0" cy="4234"/>
              </a:xfrm>
              <a:custGeom>
                <a:avLst/>
                <a:gdLst>
                  <a:gd name="T0" fmla="*/ 0 h 2"/>
                  <a:gd name="T1" fmla="*/ 2 h 2"/>
                  <a:gd name="T2" fmla="*/ 0 h 2"/>
                </a:gdLst>
                <a:ahLst/>
                <a:cxnLst>
                  <a:cxn ang="0">
                    <a:pos x="0" y="T0"/>
                  </a:cxn>
                  <a:cxn ang="0">
                    <a:pos x="0" y="T1"/>
                  </a:cxn>
                  <a:cxn ang="0">
                    <a:pos x="0" y="T2"/>
                  </a:cxn>
                </a:cxnLst>
                <a:rect l="0" t="0" r="r" b="b"/>
                <a:pathLst>
                  <a:path h="2">
                    <a:moveTo>
                      <a:pt x="0" y="0"/>
                    </a:moveTo>
                    <a:cubicBezTo>
                      <a:pt x="0" y="1"/>
                      <a:pt x="0" y="1"/>
                      <a:pt x="0" y="2"/>
                    </a:cubicBezTo>
                    <a:cubicBezTo>
                      <a:pt x="0" y="1"/>
                      <a:pt x="0" y="1"/>
                      <a:pt x="0" y="0"/>
                    </a:cubicBezTo>
                    <a:close/>
                  </a:path>
                </a:pathLst>
              </a:custGeom>
              <a:grpFill/>
              <a:ln>
                <a:solidFill>
                  <a:schemeClr val="bg1"/>
                </a:solidFill>
              </a:ln>
            </p:spPr>
            <p:txBody>
              <a:bodyPr anchor="ctr"/>
              <a:lstStyle/>
              <a:p>
                <a:pPr algn="ctr"/>
                <a:endParaRPr/>
              </a:p>
            </p:txBody>
          </p:sp>
          <p:sp>
            <p:nvSpPr>
              <p:cNvPr id="76" name="任意多边形 73"/>
              <p:cNvSpPr/>
              <p:nvPr/>
            </p:nvSpPr>
            <p:spPr bwMode="auto">
              <a:xfrm>
                <a:off x="10879928" y="4661512"/>
                <a:ext cx="1694" cy="3387"/>
              </a:xfrm>
              <a:custGeom>
                <a:avLst/>
                <a:gdLst>
                  <a:gd name="T0" fmla="*/ 1 w 1"/>
                  <a:gd name="T1" fmla="*/ 0 h 2"/>
                  <a:gd name="T2" fmla="*/ 0 w 1"/>
                  <a:gd name="T3" fmla="*/ 2 h 2"/>
                  <a:gd name="T4" fmla="*/ 1 w 1"/>
                  <a:gd name="T5" fmla="*/ 0 h 2"/>
                </a:gdLst>
                <a:ahLst/>
                <a:cxnLst>
                  <a:cxn ang="0">
                    <a:pos x="T0" y="T1"/>
                  </a:cxn>
                  <a:cxn ang="0">
                    <a:pos x="T2" y="T3"/>
                  </a:cxn>
                  <a:cxn ang="0">
                    <a:pos x="T4" y="T5"/>
                  </a:cxn>
                </a:cxnLst>
                <a:rect l="0" t="0" r="r" b="b"/>
                <a:pathLst>
                  <a:path w="1" h="2">
                    <a:moveTo>
                      <a:pt x="1" y="0"/>
                    </a:moveTo>
                    <a:cubicBezTo>
                      <a:pt x="1" y="1"/>
                      <a:pt x="1" y="2"/>
                      <a:pt x="0" y="2"/>
                    </a:cubicBezTo>
                    <a:cubicBezTo>
                      <a:pt x="1" y="2"/>
                      <a:pt x="1" y="1"/>
                      <a:pt x="1" y="0"/>
                    </a:cubicBezTo>
                    <a:close/>
                  </a:path>
                </a:pathLst>
              </a:custGeom>
              <a:grpFill/>
              <a:ln>
                <a:solidFill>
                  <a:schemeClr val="bg1"/>
                </a:solidFill>
              </a:ln>
            </p:spPr>
            <p:txBody>
              <a:bodyPr anchor="ctr"/>
              <a:lstStyle/>
              <a:p>
                <a:pPr algn="ctr"/>
                <a:endParaRPr/>
              </a:p>
            </p:txBody>
          </p:sp>
          <p:sp>
            <p:nvSpPr>
              <p:cNvPr id="77" name="任意多边形 74"/>
              <p:cNvSpPr/>
              <p:nvPr/>
            </p:nvSpPr>
            <p:spPr bwMode="auto">
              <a:xfrm>
                <a:off x="10883315" y="4647117"/>
                <a:ext cx="0" cy="1694"/>
              </a:xfrm>
              <a:custGeom>
                <a:avLst/>
                <a:gdLst>
                  <a:gd name="T0" fmla="*/ 2 h 2"/>
                  <a:gd name="T1" fmla="*/ 0 h 2"/>
                  <a:gd name="T2" fmla="*/ 0 h 2"/>
                  <a:gd name="T3" fmla="*/ 0 h 2"/>
                  <a:gd name="T4" fmla="*/ 2 h 2"/>
                </a:gdLst>
                <a:ahLst/>
                <a:cxnLst>
                  <a:cxn ang="0">
                    <a:pos x="0" y="T0"/>
                  </a:cxn>
                  <a:cxn ang="0">
                    <a:pos x="0" y="T1"/>
                  </a:cxn>
                  <a:cxn ang="0">
                    <a:pos x="0" y="T2"/>
                  </a:cxn>
                  <a:cxn ang="0">
                    <a:pos x="0" y="T3"/>
                  </a:cxn>
                  <a:cxn ang="0">
                    <a:pos x="0" y="T4"/>
                  </a:cxn>
                </a:cxnLst>
                <a:rect l="0" t="0" r="r" b="b"/>
                <a:pathLst>
                  <a:path h="2">
                    <a:moveTo>
                      <a:pt x="0" y="2"/>
                    </a:moveTo>
                    <a:lnTo>
                      <a:pt x="0" y="0"/>
                    </a:lnTo>
                    <a:lnTo>
                      <a:pt x="0" y="0"/>
                    </a:lnTo>
                    <a:lnTo>
                      <a:pt x="0" y="0"/>
                    </a:lnTo>
                    <a:lnTo>
                      <a:pt x="0" y="2"/>
                    </a:lnTo>
                    <a:close/>
                  </a:path>
                </a:pathLst>
              </a:custGeom>
              <a:grpFill/>
              <a:ln>
                <a:solidFill>
                  <a:schemeClr val="bg1"/>
                </a:solidFill>
              </a:ln>
            </p:spPr>
            <p:txBody>
              <a:bodyPr anchor="ctr"/>
              <a:lstStyle/>
              <a:p>
                <a:pPr algn="ctr"/>
                <a:endParaRPr/>
              </a:p>
            </p:txBody>
          </p:sp>
          <p:sp>
            <p:nvSpPr>
              <p:cNvPr id="78" name="任意多边形 75"/>
              <p:cNvSpPr/>
              <p:nvPr/>
            </p:nvSpPr>
            <p:spPr bwMode="auto">
              <a:xfrm>
                <a:off x="10557307" y="5448165"/>
                <a:ext cx="0" cy="0"/>
              </a:xfrm>
              <a:custGeom>
                <a:avLst/>
                <a:gdLst/>
                <a:ahLst/>
                <a:cxnLst>
                  <a:cxn ang="0">
                    <a:pos x="0" y="0"/>
                  </a:cxn>
                  <a:cxn ang="0">
                    <a:pos x="0" y="0"/>
                  </a:cxn>
                  <a:cxn ang="0">
                    <a:pos x="0" y="0"/>
                  </a:cxn>
                </a:cxnLst>
                <a:rect l="0" t="0" r="r" b="b"/>
                <a:pathLst>
                  <a:path>
                    <a:moveTo>
                      <a:pt x="0" y="0"/>
                    </a:moveTo>
                    <a:lnTo>
                      <a:pt x="0" y="0"/>
                    </a:lnTo>
                    <a:lnTo>
                      <a:pt x="0" y="0"/>
                    </a:lnTo>
                    <a:close/>
                  </a:path>
                </a:pathLst>
              </a:custGeom>
              <a:grpFill/>
              <a:ln w="9525">
                <a:solidFill>
                  <a:schemeClr val="bg1"/>
                </a:solidFill>
                <a:round/>
              </a:ln>
            </p:spPr>
            <p:txBody>
              <a:bodyPr anchor="ctr"/>
              <a:lstStyle/>
              <a:p>
                <a:pPr algn="ctr"/>
                <a:endParaRPr/>
              </a:p>
            </p:txBody>
          </p:sp>
          <p:sp>
            <p:nvSpPr>
              <p:cNvPr id="79" name="任意多边形 76"/>
              <p:cNvSpPr/>
              <p:nvPr/>
            </p:nvSpPr>
            <p:spPr bwMode="auto">
              <a:xfrm>
                <a:off x="10557307" y="5448165"/>
                <a:ext cx="0" cy="0"/>
              </a:xfrm>
              <a:custGeom>
                <a:avLst/>
                <a:gdLst/>
                <a:ahLst/>
                <a:cxnLst>
                  <a:cxn ang="0">
                    <a:pos x="0" y="0"/>
                  </a:cxn>
                  <a:cxn ang="0">
                    <a:pos x="0" y="0"/>
                  </a:cxn>
                  <a:cxn ang="0">
                    <a:pos x="0" y="0"/>
                  </a:cxn>
                </a:cxnLst>
                <a:rect l="0" t="0" r="r" b="b"/>
                <a:pathLst>
                  <a:path>
                    <a:moveTo>
                      <a:pt x="0" y="0"/>
                    </a:moveTo>
                    <a:lnTo>
                      <a:pt x="0" y="0"/>
                    </a:lnTo>
                    <a:lnTo>
                      <a:pt x="0" y="0"/>
                    </a:lnTo>
                  </a:path>
                </a:pathLst>
              </a:custGeom>
              <a:grpFill/>
              <a:ln w="9525">
                <a:solidFill>
                  <a:schemeClr val="bg1"/>
                </a:solidFill>
                <a:round/>
              </a:ln>
            </p:spPr>
            <p:txBody>
              <a:bodyPr anchor="ctr"/>
              <a:lstStyle/>
              <a:p>
                <a:pPr algn="ctr"/>
                <a:endParaRPr/>
              </a:p>
            </p:txBody>
          </p:sp>
          <p:sp>
            <p:nvSpPr>
              <p:cNvPr id="80" name="任意多边形 77"/>
              <p:cNvSpPr/>
              <p:nvPr/>
            </p:nvSpPr>
            <p:spPr bwMode="auto">
              <a:xfrm>
                <a:off x="10883315" y="4655585"/>
                <a:ext cx="0" cy="1694"/>
              </a:xfrm>
              <a:custGeom>
                <a:avLst/>
                <a:gdLst>
                  <a:gd name="T0" fmla="*/ 0 h 2"/>
                  <a:gd name="T1" fmla="*/ 2 h 2"/>
                  <a:gd name="T2" fmla="*/ 0 h 2"/>
                </a:gdLst>
                <a:ahLst/>
                <a:cxnLst>
                  <a:cxn ang="0">
                    <a:pos x="0" y="T0"/>
                  </a:cxn>
                  <a:cxn ang="0">
                    <a:pos x="0" y="T1"/>
                  </a:cxn>
                  <a:cxn ang="0">
                    <a:pos x="0" y="T2"/>
                  </a:cxn>
                </a:cxnLst>
                <a:rect l="0" t="0" r="r" b="b"/>
                <a:pathLst>
                  <a:path h="2">
                    <a:moveTo>
                      <a:pt x="0" y="0"/>
                    </a:moveTo>
                    <a:lnTo>
                      <a:pt x="0" y="2"/>
                    </a:lnTo>
                    <a:lnTo>
                      <a:pt x="0" y="0"/>
                    </a:lnTo>
                    <a:close/>
                  </a:path>
                </a:pathLst>
              </a:custGeom>
              <a:grpFill/>
              <a:ln>
                <a:solidFill>
                  <a:schemeClr val="bg1"/>
                </a:solidFill>
              </a:ln>
            </p:spPr>
            <p:txBody>
              <a:bodyPr anchor="ctr"/>
              <a:lstStyle/>
              <a:p>
                <a:pPr algn="ctr"/>
                <a:endParaRPr/>
              </a:p>
            </p:txBody>
          </p:sp>
          <p:sp>
            <p:nvSpPr>
              <p:cNvPr id="81" name="任意多边形 78"/>
              <p:cNvSpPr/>
              <p:nvPr/>
            </p:nvSpPr>
            <p:spPr bwMode="auto">
              <a:xfrm>
                <a:off x="10883315" y="4655585"/>
                <a:ext cx="0" cy="1694"/>
              </a:xfrm>
              <a:custGeom>
                <a:avLst/>
                <a:gdLst>
                  <a:gd name="T0" fmla="*/ 0 h 2"/>
                  <a:gd name="T1" fmla="*/ 2 h 2"/>
                  <a:gd name="T2" fmla="*/ 0 h 2"/>
                </a:gdLst>
                <a:ahLst/>
                <a:cxnLst>
                  <a:cxn ang="0">
                    <a:pos x="0" y="T0"/>
                  </a:cxn>
                  <a:cxn ang="0">
                    <a:pos x="0" y="T1"/>
                  </a:cxn>
                  <a:cxn ang="0">
                    <a:pos x="0" y="T2"/>
                  </a:cxn>
                </a:cxnLst>
                <a:rect l="0" t="0" r="r" b="b"/>
                <a:pathLst>
                  <a:path h="2">
                    <a:moveTo>
                      <a:pt x="0" y="0"/>
                    </a:moveTo>
                    <a:lnTo>
                      <a:pt x="0" y="2"/>
                    </a:lnTo>
                    <a:lnTo>
                      <a:pt x="0" y="0"/>
                    </a:lnTo>
                  </a:path>
                </a:pathLst>
              </a:custGeom>
              <a:grpFill/>
              <a:ln>
                <a:solidFill>
                  <a:schemeClr val="bg1"/>
                </a:solidFill>
              </a:ln>
            </p:spPr>
            <p:txBody>
              <a:bodyPr anchor="ctr"/>
              <a:lstStyle/>
              <a:p>
                <a:pPr algn="ctr"/>
                <a:endParaRPr/>
              </a:p>
            </p:txBody>
          </p:sp>
          <p:sp>
            <p:nvSpPr>
              <p:cNvPr id="82" name="任意多边形 79"/>
              <p:cNvSpPr/>
              <p:nvPr/>
            </p:nvSpPr>
            <p:spPr bwMode="auto">
              <a:xfrm>
                <a:off x="10881622" y="4658972"/>
                <a:ext cx="0" cy="2540"/>
              </a:xfrm>
              <a:custGeom>
                <a:avLst/>
                <a:gdLst>
                  <a:gd name="T0" fmla="*/ 0 h 3"/>
                  <a:gd name="T1" fmla="*/ 3 h 3"/>
                  <a:gd name="T2" fmla="*/ 0 h 3"/>
                </a:gdLst>
                <a:ahLst/>
                <a:cxnLst>
                  <a:cxn ang="0">
                    <a:pos x="0" y="T0"/>
                  </a:cxn>
                  <a:cxn ang="0">
                    <a:pos x="0" y="T1"/>
                  </a:cxn>
                  <a:cxn ang="0">
                    <a:pos x="0" y="T2"/>
                  </a:cxn>
                </a:cxnLst>
                <a:rect l="0" t="0" r="r" b="b"/>
                <a:pathLst>
                  <a:path h="3">
                    <a:moveTo>
                      <a:pt x="0" y="0"/>
                    </a:moveTo>
                    <a:lnTo>
                      <a:pt x="0" y="3"/>
                    </a:lnTo>
                    <a:lnTo>
                      <a:pt x="0" y="0"/>
                    </a:lnTo>
                    <a:close/>
                  </a:path>
                </a:pathLst>
              </a:custGeom>
              <a:grpFill/>
              <a:ln>
                <a:solidFill>
                  <a:schemeClr val="bg1"/>
                </a:solidFill>
              </a:ln>
            </p:spPr>
            <p:txBody>
              <a:bodyPr anchor="ctr"/>
              <a:lstStyle/>
              <a:p>
                <a:pPr algn="ctr"/>
                <a:endParaRPr/>
              </a:p>
            </p:txBody>
          </p:sp>
          <p:sp>
            <p:nvSpPr>
              <p:cNvPr id="83" name="任意多边形 80"/>
              <p:cNvSpPr/>
              <p:nvPr/>
            </p:nvSpPr>
            <p:spPr bwMode="auto">
              <a:xfrm>
                <a:off x="10881622" y="4658972"/>
                <a:ext cx="0" cy="2540"/>
              </a:xfrm>
              <a:custGeom>
                <a:avLst/>
                <a:gdLst>
                  <a:gd name="T0" fmla="*/ 0 h 3"/>
                  <a:gd name="T1" fmla="*/ 3 h 3"/>
                  <a:gd name="T2" fmla="*/ 0 h 3"/>
                </a:gdLst>
                <a:ahLst/>
                <a:cxnLst>
                  <a:cxn ang="0">
                    <a:pos x="0" y="T0"/>
                  </a:cxn>
                  <a:cxn ang="0">
                    <a:pos x="0" y="T1"/>
                  </a:cxn>
                  <a:cxn ang="0">
                    <a:pos x="0" y="T2"/>
                  </a:cxn>
                </a:cxnLst>
                <a:rect l="0" t="0" r="r" b="b"/>
                <a:pathLst>
                  <a:path h="3">
                    <a:moveTo>
                      <a:pt x="0" y="0"/>
                    </a:moveTo>
                    <a:lnTo>
                      <a:pt x="0" y="3"/>
                    </a:lnTo>
                    <a:lnTo>
                      <a:pt x="0" y="0"/>
                    </a:lnTo>
                  </a:path>
                </a:pathLst>
              </a:custGeom>
              <a:grpFill/>
              <a:ln>
                <a:solidFill>
                  <a:schemeClr val="bg1"/>
                </a:solidFill>
              </a:ln>
            </p:spPr>
            <p:txBody>
              <a:bodyPr anchor="ctr"/>
              <a:lstStyle/>
              <a:p>
                <a:pPr algn="ctr"/>
                <a:endParaRPr/>
              </a:p>
            </p:txBody>
          </p:sp>
          <p:sp>
            <p:nvSpPr>
              <p:cNvPr id="84" name="任意多边形 81"/>
              <p:cNvSpPr/>
              <p:nvPr/>
            </p:nvSpPr>
            <p:spPr bwMode="auto">
              <a:xfrm>
                <a:off x="10883315" y="4651351"/>
                <a:ext cx="0" cy="0"/>
              </a:xfrm>
              <a:custGeom>
                <a:avLst/>
                <a:gdLst/>
                <a:ahLst/>
                <a:cxnLst>
                  <a:cxn ang="0">
                    <a:pos x="0" y="0"/>
                  </a:cxn>
                  <a:cxn ang="0">
                    <a:pos x="0" y="0"/>
                  </a:cxn>
                  <a:cxn ang="0">
                    <a:pos x="0" y="0"/>
                  </a:cxn>
                </a:cxnLst>
                <a:rect l="0" t="0" r="r" b="b"/>
                <a:pathLst>
                  <a:path>
                    <a:moveTo>
                      <a:pt x="0" y="0"/>
                    </a:moveTo>
                    <a:lnTo>
                      <a:pt x="0" y="0"/>
                    </a:lnTo>
                    <a:lnTo>
                      <a:pt x="0" y="0"/>
                    </a:lnTo>
                    <a:close/>
                  </a:path>
                </a:pathLst>
              </a:custGeom>
              <a:grpFill/>
              <a:ln>
                <a:solidFill>
                  <a:schemeClr val="bg1"/>
                </a:solidFill>
              </a:ln>
            </p:spPr>
            <p:txBody>
              <a:bodyPr anchor="ctr"/>
              <a:lstStyle/>
              <a:p>
                <a:pPr algn="ctr"/>
                <a:endParaRPr/>
              </a:p>
            </p:txBody>
          </p:sp>
          <p:sp>
            <p:nvSpPr>
              <p:cNvPr id="85" name="任意多边形 82"/>
              <p:cNvSpPr/>
              <p:nvPr/>
            </p:nvSpPr>
            <p:spPr bwMode="auto">
              <a:xfrm>
                <a:off x="10883315" y="4651351"/>
                <a:ext cx="0" cy="0"/>
              </a:xfrm>
              <a:custGeom>
                <a:avLst/>
                <a:gdLst/>
                <a:ahLst/>
                <a:cxnLst>
                  <a:cxn ang="0">
                    <a:pos x="0" y="0"/>
                  </a:cxn>
                  <a:cxn ang="0">
                    <a:pos x="0" y="0"/>
                  </a:cxn>
                  <a:cxn ang="0">
                    <a:pos x="0" y="0"/>
                  </a:cxn>
                </a:cxnLst>
                <a:rect l="0" t="0" r="r" b="b"/>
                <a:pathLst>
                  <a:path>
                    <a:moveTo>
                      <a:pt x="0" y="0"/>
                    </a:moveTo>
                    <a:lnTo>
                      <a:pt x="0" y="0"/>
                    </a:lnTo>
                    <a:lnTo>
                      <a:pt x="0" y="0"/>
                    </a:lnTo>
                  </a:path>
                </a:pathLst>
              </a:custGeom>
              <a:grpFill/>
              <a:ln>
                <a:solidFill>
                  <a:schemeClr val="bg1"/>
                </a:solidFill>
              </a:ln>
            </p:spPr>
            <p:txBody>
              <a:bodyPr anchor="ctr"/>
              <a:lstStyle/>
              <a:p>
                <a:pPr algn="ctr"/>
                <a:endParaRPr/>
              </a:p>
            </p:txBody>
          </p:sp>
          <p:sp>
            <p:nvSpPr>
              <p:cNvPr id="86" name="任意多边形 83"/>
              <p:cNvSpPr/>
              <p:nvPr/>
            </p:nvSpPr>
            <p:spPr bwMode="auto">
              <a:xfrm>
                <a:off x="10883315" y="4648810"/>
                <a:ext cx="0" cy="2540"/>
              </a:xfrm>
              <a:custGeom>
                <a:avLst/>
                <a:gdLst>
                  <a:gd name="T0" fmla="*/ 0 h 3"/>
                  <a:gd name="T1" fmla="*/ 3 h 3"/>
                  <a:gd name="T2" fmla="*/ 0 h 3"/>
                </a:gdLst>
                <a:ahLst/>
                <a:cxnLst>
                  <a:cxn ang="0">
                    <a:pos x="0" y="T0"/>
                  </a:cxn>
                  <a:cxn ang="0">
                    <a:pos x="0" y="T1"/>
                  </a:cxn>
                  <a:cxn ang="0">
                    <a:pos x="0" y="T2"/>
                  </a:cxn>
                </a:cxnLst>
                <a:rect l="0" t="0" r="r" b="b"/>
                <a:pathLst>
                  <a:path h="3">
                    <a:moveTo>
                      <a:pt x="0" y="0"/>
                    </a:moveTo>
                    <a:lnTo>
                      <a:pt x="0" y="3"/>
                    </a:lnTo>
                    <a:lnTo>
                      <a:pt x="0" y="0"/>
                    </a:lnTo>
                    <a:close/>
                  </a:path>
                </a:pathLst>
              </a:custGeom>
              <a:grpFill/>
              <a:ln>
                <a:solidFill>
                  <a:schemeClr val="bg1"/>
                </a:solidFill>
              </a:ln>
            </p:spPr>
            <p:txBody>
              <a:bodyPr anchor="ctr"/>
              <a:lstStyle/>
              <a:p>
                <a:pPr algn="ctr"/>
                <a:endParaRPr/>
              </a:p>
            </p:txBody>
          </p:sp>
          <p:sp>
            <p:nvSpPr>
              <p:cNvPr id="87" name="任意多边形 84"/>
              <p:cNvSpPr/>
              <p:nvPr/>
            </p:nvSpPr>
            <p:spPr bwMode="auto">
              <a:xfrm>
                <a:off x="10883315" y="4648810"/>
                <a:ext cx="0" cy="2540"/>
              </a:xfrm>
              <a:custGeom>
                <a:avLst/>
                <a:gdLst>
                  <a:gd name="T0" fmla="*/ 0 h 3"/>
                  <a:gd name="T1" fmla="*/ 3 h 3"/>
                  <a:gd name="T2" fmla="*/ 0 h 3"/>
                </a:gdLst>
                <a:ahLst/>
                <a:cxnLst>
                  <a:cxn ang="0">
                    <a:pos x="0" y="T0"/>
                  </a:cxn>
                  <a:cxn ang="0">
                    <a:pos x="0" y="T1"/>
                  </a:cxn>
                  <a:cxn ang="0">
                    <a:pos x="0" y="T2"/>
                  </a:cxn>
                </a:cxnLst>
                <a:rect l="0" t="0" r="r" b="b"/>
                <a:pathLst>
                  <a:path h="3">
                    <a:moveTo>
                      <a:pt x="0" y="0"/>
                    </a:moveTo>
                    <a:lnTo>
                      <a:pt x="0" y="3"/>
                    </a:lnTo>
                    <a:lnTo>
                      <a:pt x="0" y="0"/>
                    </a:lnTo>
                  </a:path>
                </a:pathLst>
              </a:custGeom>
              <a:grpFill/>
              <a:ln>
                <a:solidFill>
                  <a:schemeClr val="bg1"/>
                </a:solidFill>
              </a:ln>
            </p:spPr>
            <p:txBody>
              <a:bodyPr anchor="ctr"/>
              <a:lstStyle/>
              <a:p>
                <a:pPr algn="ctr"/>
                <a:endParaRPr/>
              </a:p>
            </p:txBody>
          </p:sp>
          <p:sp>
            <p:nvSpPr>
              <p:cNvPr id="88" name="任意多边形 85"/>
              <p:cNvSpPr/>
              <p:nvPr/>
            </p:nvSpPr>
            <p:spPr bwMode="auto">
              <a:xfrm>
                <a:off x="10883315" y="4645423"/>
                <a:ext cx="0" cy="1694"/>
              </a:xfrm>
              <a:custGeom>
                <a:avLst/>
                <a:gdLst>
                  <a:gd name="T0" fmla="*/ 2 h 2"/>
                  <a:gd name="T1" fmla="*/ 0 h 2"/>
                  <a:gd name="T2" fmla="*/ 2 h 2"/>
                </a:gdLst>
                <a:ahLst/>
                <a:cxnLst>
                  <a:cxn ang="0">
                    <a:pos x="0" y="T0"/>
                  </a:cxn>
                  <a:cxn ang="0">
                    <a:pos x="0" y="T1"/>
                  </a:cxn>
                  <a:cxn ang="0">
                    <a:pos x="0" y="T2"/>
                  </a:cxn>
                </a:cxnLst>
                <a:rect l="0" t="0" r="r" b="b"/>
                <a:pathLst>
                  <a:path h="2">
                    <a:moveTo>
                      <a:pt x="0" y="2"/>
                    </a:moveTo>
                    <a:lnTo>
                      <a:pt x="0" y="0"/>
                    </a:lnTo>
                    <a:lnTo>
                      <a:pt x="0" y="2"/>
                    </a:lnTo>
                    <a:close/>
                  </a:path>
                </a:pathLst>
              </a:custGeom>
              <a:grpFill/>
              <a:ln>
                <a:solidFill>
                  <a:schemeClr val="bg1"/>
                </a:solidFill>
              </a:ln>
            </p:spPr>
            <p:txBody>
              <a:bodyPr anchor="ctr"/>
              <a:lstStyle/>
              <a:p>
                <a:pPr algn="ctr"/>
                <a:endParaRPr/>
              </a:p>
            </p:txBody>
          </p:sp>
          <p:sp>
            <p:nvSpPr>
              <p:cNvPr id="89" name="任意多边形 86"/>
              <p:cNvSpPr/>
              <p:nvPr/>
            </p:nvSpPr>
            <p:spPr bwMode="auto">
              <a:xfrm>
                <a:off x="10883315" y="4645423"/>
                <a:ext cx="0" cy="1694"/>
              </a:xfrm>
              <a:custGeom>
                <a:avLst/>
                <a:gdLst>
                  <a:gd name="T0" fmla="*/ 2 h 2"/>
                  <a:gd name="T1" fmla="*/ 0 h 2"/>
                  <a:gd name="T2" fmla="*/ 2 h 2"/>
                </a:gdLst>
                <a:ahLst/>
                <a:cxnLst>
                  <a:cxn ang="0">
                    <a:pos x="0" y="T0"/>
                  </a:cxn>
                  <a:cxn ang="0">
                    <a:pos x="0" y="T1"/>
                  </a:cxn>
                  <a:cxn ang="0">
                    <a:pos x="0" y="T2"/>
                  </a:cxn>
                </a:cxnLst>
                <a:rect l="0" t="0" r="r" b="b"/>
                <a:pathLst>
                  <a:path h="2">
                    <a:moveTo>
                      <a:pt x="0" y="2"/>
                    </a:moveTo>
                    <a:lnTo>
                      <a:pt x="0" y="0"/>
                    </a:lnTo>
                    <a:lnTo>
                      <a:pt x="0" y="2"/>
                    </a:lnTo>
                  </a:path>
                </a:pathLst>
              </a:custGeom>
              <a:grpFill/>
              <a:ln>
                <a:solidFill>
                  <a:schemeClr val="bg1"/>
                </a:solidFill>
              </a:ln>
            </p:spPr>
            <p:txBody>
              <a:bodyPr anchor="ctr"/>
              <a:lstStyle/>
              <a:p>
                <a:pPr algn="ctr"/>
                <a:endParaRPr/>
              </a:p>
            </p:txBody>
          </p:sp>
          <p:sp>
            <p:nvSpPr>
              <p:cNvPr id="90" name="任意多边形 87"/>
              <p:cNvSpPr/>
              <p:nvPr/>
            </p:nvSpPr>
            <p:spPr bwMode="auto">
              <a:xfrm>
                <a:off x="10503114" y="4625101"/>
                <a:ext cx="380201" cy="839153"/>
              </a:xfrm>
              <a:custGeom>
                <a:avLst/>
                <a:gdLst>
                  <a:gd name="T0" fmla="*/ 27 w 190"/>
                  <a:gd name="T1" fmla="*/ 411 h 419"/>
                  <a:gd name="T2" fmla="*/ 28 w 190"/>
                  <a:gd name="T3" fmla="*/ 407 h 419"/>
                  <a:gd name="T4" fmla="*/ 188 w 190"/>
                  <a:gd name="T5" fmla="*/ 20 h 419"/>
                  <a:gd name="T6" fmla="*/ 189 w 190"/>
                  <a:gd name="T7" fmla="*/ 18 h 419"/>
                  <a:gd name="T8" fmla="*/ 189 w 190"/>
                  <a:gd name="T9" fmla="*/ 17 h 419"/>
                  <a:gd name="T10" fmla="*/ 190 w 190"/>
                  <a:gd name="T11" fmla="*/ 16 h 419"/>
                  <a:gd name="T12" fmla="*/ 190 w 190"/>
                  <a:gd name="T13" fmla="*/ 15 h 419"/>
                  <a:gd name="T14" fmla="*/ 190 w 190"/>
                  <a:gd name="T15" fmla="*/ 13 h 419"/>
                  <a:gd name="T16" fmla="*/ 190 w 190"/>
                  <a:gd name="T17" fmla="*/ 13 h 419"/>
                  <a:gd name="T18" fmla="*/ 190 w 190"/>
                  <a:gd name="T19" fmla="*/ 12 h 419"/>
                  <a:gd name="T20" fmla="*/ 190 w 190"/>
                  <a:gd name="T21" fmla="*/ 11 h 419"/>
                  <a:gd name="T22" fmla="*/ 190 w 190"/>
                  <a:gd name="T23" fmla="*/ 10 h 419"/>
                  <a:gd name="T24" fmla="*/ 190 w 190"/>
                  <a:gd name="T25" fmla="*/ 9 h 419"/>
                  <a:gd name="T26" fmla="*/ 190 w 190"/>
                  <a:gd name="T27" fmla="*/ 8 h 419"/>
                  <a:gd name="T28" fmla="*/ 189 w 190"/>
                  <a:gd name="T29" fmla="*/ 6 h 419"/>
                  <a:gd name="T30" fmla="*/ 189 w 190"/>
                  <a:gd name="T31" fmla="*/ 5 h 419"/>
                  <a:gd name="T32" fmla="*/ 189 w 190"/>
                  <a:gd name="T33" fmla="*/ 4 h 419"/>
                  <a:gd name="T34" fmla="*/ 188 w 190"/>
                  <a:gd name="T35" fmla="*/ 3 h 419"/>
                  <a:gd name="T36" fmla="*/ 188 w 190"/>
                  <a:gd name="T37" fmla="*/ 2 h 419"/>
                  <a:gd name="T38" fmla="*/ 188 w 190"/>
                  <a:gd name="T39" fmla="*/ 2 h 419"/>
                  <a:gd name="T40" fmla="*/ 188 w 190"/>
                  <a:gd name="T41" fmla="*/ 2 h 419"/>
                  <a:gd name="T42" fmla="*/ 188 w 190"/>
                  <a:gd name="T43" fmla="*/ 1 h 419"/>
                  <a:gd name="T44" fmla="*/ 188 w 190"/>
                  <a:gd name="T45" fmla="*/ 2 h 419"/>
                  <a:gd name="T46" fmla="*/ 122 w 190"/>
                  <a:gd name="T47" fmla="*/ 43 h 419"/>
                  <a:gd name="T48" fmla="*/ 0 w 190"/>
                  <a:gd name="T49" fmla="*/ 341 h 419"/>
                  <a:gd name="T50" fmla="*/ 12 w 190"/>
                  <a:gd name="T51" fmla="*/ 402 h 419"/>
                  <a:gd name="T52" fmla="*/ 16 w 190"/>
                  <a:gd name="T53" fmla="*/ 418 h 419"/>
                  <a:gd name="T54" fmla="*/ 17 w 190"/>
                  <a:gd name="T55" fmla="*/ 419 h 419"/>
                  <a:gd name="T56" fmla="*/ 17 w 190"/>
                  <a:gd name="T57" fmla="*/ 419 h 419"/>
                  <a:gd name="T58" fmla="*/ 17 w 190"/>
                  <a:gd name="T59" fmla="*/ 419 h 419"/>
                  <a:gd name="T60" fmla="*/ 20 w 190"/>
                  <a:gd name="T61" fmla="*/ 417 h 419"/>
                  <a:gd name="T62" fmla="*/ 21 w 190"/>
                  <a:gd name="T63" fmla="*/ 417 h 419"/>
                  <a:gd name="T64" fmla="*/ 24 w 190"/>
                  <a:gd name="T65" fmla="*/ 414 h 419"/>
                  <a:gd name="T66" fmla="*/ 24 w 190"/>
                  <a:gd name="T67" fmla="*/ 414 h 419"/>
                  <a:gd name="T68" fmla="*/ 27 w 190"/>
                  <a:gd name="T69" fmla="*/ 411 h 419"/>
                  <a:gd name="T70" fmla="*/ 26 w 190"/>
                  <a:gd name="T71" fmla="*/ 411 h 419"/>
                  <a:gd name="T72" fmla="*/ 27 w 190"/>
                  <a:gd name="T73" fmla="*/ 411 h 4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90" h="419">
                    <a:moveTo>
                      <a:pt x="27" y="411"/>
                    </a:moveTo>
                    <a:cubicBezTo>
                      <a:pt x="27" y="410"/>
                      <a:pt x="28" y="408"/>
                      <a:pt x="28" y="407"/>
                    </a:cubicBezTo>
                    <a:cubicBezTo>
                      <a:pt x="188" y="20"/>
                      <a:pt x="188" y="20"/>
                      <a:pt x="188" y="20"/>
                    </a:cubicBezTo>
                    <a:cubicBezTo>
                      <a:pt x="188" y="19"/>
                      <a:pt x="189" y="19"/>
                      <a:pt x="189" y="18"/>
                    </a:cubicBezTo>
                    <a:cubicBezTo>
                      <a:pt x="189" y="17"/>
                      <a:pt x="189" y="17"/>
                      <a:pt x="189" y="17"/>
                    </a:cubicBezTo>
                    <a:cubicBezTo>
                      <a:pt x="189" y="17"/>
                      <a:pt x="189" y="16"/>
                      <a:pt x="190" y="16"/>
                    </a:cubicBezTo>
                    <a:cubicBezTo>
                      <a:pt x="190" y="15"/>
                      <a:pt x="190" y="15"/>
                      <a:pt x="190" y="15"/>
                    </a:cubicBezTo>
                    <a:cubicBezTo>
                      <a:pt x="190" y="14"/>
                      <a:pt x="190" y="14"/>
                      <a:pt x="190" y="13"/>
                    </a:cubicBezTo>
                    <a:cubicBezTo>
                      <a:pt x="190" y="13"/>
                      <a:pt x="190" y="13"/>
                      <a:pt x="190" y="13"/>
                    </a:cubicBezTo>
                    <a:cubicBezTo>
                      <a:pt x="190" y="12"/>
                      <a:pt x="190" y="12"/>
                      <a:pt x="190" y="12"/>
                    </a:cubicBezTo>
                    <a:cubicBezTo>
                      <a:pt x="190" y="12"/>
                      <a:pt x="190" y="11"/>
                      <a:pt x="190" y="11"/>
                    </a:cubicBezTo>
                    <a:cubicBezTo>
                      <a:pt x="190" y="10"/>
                      <a:pt x="190" y="10"/>
                      <a:pt x="190" y="10"/>
                    </a:cubicBezTo>
                    <a:cubicBezTo>
                      <a:pt x="190" y="9"/>
                      <a:pt x="190" y="9"/>
                      <a:pt x="190" y="9"/>
                    </a:cubicBezTo>
                    <a:cubicBezTo>
                      <a:pt x="190" y="8"/>
                      <a:pt x="190" y="8"/>
                      <a:pt x="190" y="8"/>
                    </a:cubicBezTo>
                    <a:cubicBezTo>
                      <a:pt x="190" y="7"/>
                      <a:pt x="190" y="7"/>
                      <a:pt x="189" y="6"/>
                    </a:cubicBezTo>
                    <a:cubicBezTo>
                      <a:pt x="189" y="5"/>
                      <a:pt x="189" y="5"/>
                      <a:pt x="189" y="5"/>
                    </a:cubicBezTo>
                    <a:cubicBezTo>
                      <a:pt x="189" y="5"/>
                      <a:pt x="189" y="5"/>
                      <a:pt x="189" y="4"/>
                    </a:cubicBezTo>
                    <a:cubicBezTo>
                      <a:pt x="188" y="3"/>
                      <a:pt x="188" y="3"/>
                      <a:pt x="188" y="3"/>
                    </a:cubicBezTo>
                    <a:cubicBezTo>
                      <a:pt x="188" y="3"/>
                      <a:pt x="188" y="2"/>
                      <a:pt x="188" y="2"/>
                    </a:cubicBezTo>
                    <a:cubicBezTo>
                      <a:pt x="188" y="2"/>
                      <a:pt x="188" y="2"/>
                      <a:pt x="188" y="2"/>
                    </a:cubicBezTo>
                    <a:cubicBezTo>
                      <a:pt x="188" y="2"/>
                      <a:pt x="188" y="2"/>
                      <a:pt x="188" y="2"/>
                    </a:cubicBezTo>
                    <a:cubicBezTo>
                      <a:pt x="188" y="1"/>
                      <a:pt x="188" y="1"/>
                      <a:pt x="188" y="1"/>
                    </a:cubicBezTo>
                    <a:cubicBezTo>
                      <a:pt x="188" y="2"/>
                      <a:pt x="188" y="2"/>
                      <a:pt x="188" y="2"/>
                    </a:cubicBezTo>
                    <a:cubicBezTo>
                      <a:pt x="187" y="0"/>
                      <a:pt x="158" y="18"/>
                      <a:pt x="122" y="43"/>
                    </a:cubicBezTo>
                    <a:cubicBezTo>
                      <a:pt x="0" y="341"/>
                      <a:pt x="0" y="341"/>
                      <a:pt x="0" y="341"/>
                    </a:cubicBezTo>
                    <a:cubicBezTo>
                      <a:pt x="4" y="366"/>
                      <a:pt x="8" y="388"/>
                      <a:pt x="12" y="402"/>
                    </a:cubicBezTo>
                    <a:cubicBezTo>
                      <a:pt x="13" y="410"/>
                      <a:pt x="15" y="415"/>
                      <a:pt x="16" y="418"/>
                    </a:cubicBezTo>
                    <a:cubicBezTo>
                      <a:pt x="16" y="419"/>
                      <a:pt x="17" y="419"/>
                      <a:pt x="17" y="419"/>
                    </a:cubicBezTo>
                    <a:cubicBezTo>
                      <a:pt x="17" y="419"/>
                      <a:pt x="17" y="419"/>
                      <a:pt x="17" y="419"/>
                    </a:cubicBezTo>
                    <a:cubicBezTo>
                      <a:pt x="17" y="419"/>
                      <a:pt x="17" y="419"/>
                      <a:pt x="17" y="419"/>
                    </a:cubicBezTo>
                    <a:cubicBezTo>
                      <a:pt x="18" y="419"/>
                      <a:pt x="19" y="418"/>
                      <a:pt x="20" y="417"/>
                    </a:cubicBezTo>
                    <a:cubicBezTo>
                      <a:pt x="21" y="417"/>
                      <a:pt x="21" y="417"/>
                      <a:pt x="21" y="417"/>
                    </a:cubicBezTo>
                    <a:cubicBezTo>
                      <a:pt x="22" y="416"/>
                      <a:pt x="23" y="415"/>
                      <a:pt x="24" y="414"/>
                    </a:cubicBezTo>
                    <a:cubicBezTo>
                      <a:pt x="24" y="414"/>
                      <a:pt x="24" y="414"/>
                      <a:pt x="24" y="414"/>
                    </a:cubicBezTo>
                    <a:cubicBezTo>
                      <a:pt x="25" y="413"/>
                      <a:pt x="26" y="412"/>
                      <a:pt x="27" y="411"/>
                    </a:cubicBezTo>
                    <a:cubicBezTo>
                      <a:pt x="26" y="411"/>
                      <a:pt x="26" y="411"/>
                      <a:pt x="26" y="411"/>
                    </a:cubicBezTo>
                    <a:lnTo>
                      <a:pt x="27" y="411"/>
                    </a:lnTo>
                    <a:close/>
                  </a:path>
                </a:pathLst>
              </a:custGeom>
              <a:grpFill/>
              <a:ln>
                <a:solidFill>
                  <a:schemeClr val="bg1"/>
                </a:solidFill>
              </a:ln>
            </p:spPr>
            <p:txBody>
              <a:bodyPr anchor="ctr"/>
              <a:lstStyle/>
              <a:p>
                <a:pPr algn="ctr"/>
                <a:endParaRPr/>
              </a:p>
            </p:txBody>
          </p:sp>
          <p:sp>
            <p:nvSpPr>
              <p:cNvPr id="91" name="任意多边形 88"/>
              <p:cNvSpPr/>
              <p:nvPr/>
            </p:nvSpPr>
            <p:spPr bwMode="auto">
              <a:xfrm>
                <a:off x="10438759" y="4711472"/>
                <a:ext cx="308226" cy="596976"/>
              </a:xfrm>
              <a:custGeom>
                <a:avLst/>
                <a:gdLst>
                  <a:gd name="T0" fmla="*/ 0 w 154"/>
                  <a:gd name="T1" fmla="*/ 115 h 298"/>
                  <a:gd name="T2" fmla="*/ 31 w 154"/>
                  <a:gd name="T3" fmla="*/ 298 h 298"/>
                  <a:gd name="T4" fmla="*/ 32 w 154"/>
                  <a:gd name="T5" fmla="*/ 298 h 298"/>
                  <a:gd name="T6" fmla="*/ 154 w 154"/>
                  <a:gd name="T7" fmla="*/ 0 h 298"/>
                  <a:gd name="T8" fmla="*/ 0 w 154"/>
                  <a:gd name="T9" fmla="*/ 115 h 298"/>
                </a:gdLst>
                <a:ahLst/>
                <a:cxnLst>
                  <a:cxn ang="0">
                    <a:pos x="T0" y="T1"/>
                  </a:cxn>
                  <a:cxn ang="0">
                    <a:pos x="T2" y="T3"/>
                  </a:cxn>
                  <a:cxn ang="0">
                    <a:pos x="T4" y="T5"/>
                  </a:cxn>
                  <a:cxn ang="0">
                    <a:pos x="T6" y="T7"/>
                  </a:cxn>
                  <a:cxn ang="0">
                    <a:pos x="T8" y="T9"/>
                  </a:cxn>
                </a:cxnLst>
                <a:rect l="0" t="0" r="r" b="b"/>
                <a:pathLst>
                  <a:path w="154" h="298">
                    <a:moveTo>
                      <a:pt x="0" y="115"/>
                    </a:moveTo>
                    <a:cubicBezTo>
                      <a:pt x="0" y="115"/>
                      <a:pt x="17" y="221"/>
                      <a:pt x="31" y="298"/>
                    </a:cubicBezTo>
                    <a:cubicBezTo>
                      <a:pt x="32" y="298"/>
                      <a:pt x="32" y="298"/>
                      <a:pt x="32" y="298"/>
                    </a:cubicBezTo>
                    <a:cubicBezTo>
                      <a:pt x="154" y="0"/>
                      <a:pt x="154" y="0"/>
                      <a:pt x="154" y="0"/>
                    </a:cubicBezTo>
                    <a:cubicBezTo>
                      <a:pt x="91" y="44"/>
                      <a:pt x="3" y="107"/>
                      <a:pt x="0" y="115"/>
                    </a:cubicBezTo>
                    <a:close/>
                  </a:path>
                </a:pathLst>
              </a:custGeom>
              <a:grpFill/>
              <a:ln w="9525">
                <a:solidFill>
                  <a:schemeClr val="bg1"/>
                </a:solidFill>
                <a:round/>
              </a:ln>
            </p:spPr>
            <p:txBody>
              <a:bodyPr anchor="ctr"/>
              <a:lstStyle/>
              <a:p>
                <a:pPr algn="ctr"/>
                <a:endParaRPr/>
              </a:p>
            </p:txBody>
          </p:sp>
          <p:sp>
            <p:nvSpPr>
              <p:cNvPr id="92" name="任意多边形 89"/>
              <p:cNvSpPr/>
              <p:nvPr/>
            </p:nvSpPr>
            <p:spPr bwMode="auto">
              <a:xfrm>
                <a:off x="7227793" y="4321109"/>
                <a:ext cx="298911" cy="290443"/>
              </a:xfrm>
              <a:custGeom>
                <a:avLst/>
                <a:gdLst>
                  <a:gd name="T0" fmla="*/ 50 w 353"/>
                  <a:gd name="T1" fmla="*/ 324 h 343"/>
                  <a:gd name="T2" fmla="*/ 81 w 353"/>
                  <a:gd name="T3" fmla="*/ 205 h 343"/>
                  <a:gd name="T4" fmla="*/ 0 w 353"/>
                  <a:gd name="T5" fmla="*/ 113 h 343"/>
                  <a:gd name="T6" fmla="*/ 123 w 353"/>
                  <a:gd name="T7" fmla="*/ 104 h 343"/>
                  <a:gd name="T8" fmla="*/ 187 w 353"/>
                  <a:gd name="T9" fmla="*/ 0 h 343"/>
                  <a:gd name="T10" fmla="*/ 232 w 353"/>
                  <a:gd name="T11" fmla="*/ 113 h 343"/>
                  <a:gd name="T12" fmla="*/ 353 w 353"/>
                  <a:gd name="T13" fmla="*/ 141 h 343"/>
                  <a:gd name="T14" fmla="*/ 258 w 353"/>
                  <a:gd name="T15" fmla="*/ 220 h 343"/>
                  <a:gd name="T16" fmla="*/ 268 w 353"/>
                  <a:gd name="T17" fmla="*/ 343 h 343"/>
                  <a:gd name="T18" fmla="*/ 164 w 353"/>
                  <a:gd name="T19" fmla="*/ 276 h 343"/>
                  <a:gd name="T20" fmla="*/ 50 w 353"/>
                  <a:gd name="T21" fmla="*/ 324 h 3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53" h="343">
                    <a:moveTo>
                      <a:pt x="50" y="324"/>
                    </a:moveTo>
                    <a:lnTo>
                      <a:pt x="81" y="205"/>
                    </a:lnTo>
                    <a:lnTo>
                      <a:pt x="0" y="113"/>
                    </a:lnTo>
                    <a:lnTo>
                      <a:pt x="123" y="104"/>
                    </a:lnTo>
                    <a:lnTo>
                      <a:pt x="187" y="0"/>
                    </a:lnTo>
                    <a:lnTo>
                      <a:pt x="232" y="113"/>
                    </a:lnTo>
                    <a:lnTo>
                      <a:pt x="353" y="141"/>
                    </a:lnTo>
                    <a:lnTo>
                      <a:pt x="258" y="220"/>
                    </a:lnTo>
                    <a:lnTo>
                      <a:pt x="268" y="343"/>
                    </a:lnTo>
                    <a:lnTo>
                      <a:pt x="164" y="276"/>
                    </a:lnTo>
                    <a:lnTo>
                      <a:pt x="50" y="324"/>
                    </a:lnTo>
                    <a:close/>
                  </a:path>
                </a:pathLst>
              </a:custGeom>
              <a:grpFill/>
              <a:ln>
                <a:solidFill>
                  <a:schemeClr val="bg1"/>
                </a:solidFill>
              </a:ln>
            </p:spPr>
            <p:txBody>
              <a:bodyPr anchor="ctr"/>
              <a:lstStyle/>
              <a:p>
                <a:pPr algn="ctr"/>
                <a:endParaRPr/>
              </a:p>
            </p:txBody>
          </p:sp>
          <p:sp>
            <p:nvSpPr>
              <p:cNvPr id="93" name="任意多边形 90"/>
              <p:cNvSpPr/>
              <p:nvPr/>
            </p:nvSpPr>
            <p:spPr bwMode="auto">
              <a:xfrm>
                <a:off x="9857872" y="2480223"/>
                <a:ext cx="224395" cy="227782"/>
              </a:xfrm>
              <a:custGeom>
                <a:avLst/>
                <a:gdLst>
                  <a:gd name="T0" fmla="*/ 265 w 265"/>
                  <a:gd name="T1" fmla="*/ 71 h 269"/>
                  <a:gd name="T2" fmla="*/ 76 w 265"/>
                  <a:gd name="T3" fmla="*/ 269 h 269"/>
                  <a:gd name="T4" fmla="*/ 0 w 265"/>
                  <a:gd name="T5" fmla="*/ 198 h 269"/>
                  <a:gd name="T6" fmla="*/ 192 w 265"/>
                  <a:gd name="T7" fmla="*/ 0 h 269"/>
                  <a:gd name="T8" fmla="*/ 265 w 265"/>
                  <a:gd name="T9" fmla="*/ 71 h 269"/>
                </a:gdLst>
                <a:ahLst/>
                <a:cxnLst>
                  <a:cxn ang="0">
                    <a:pos x="T0" y="T1"/>
                  </a:cxn>
                  <a:cxn ang="0">
                    <a:pos x="T2" y="T3"/>
                  </a:cxn>
                  <a:cxn ang="0">
                    <a:pos x="T4" y="T5"/>
                  </a:cxn>
                  <a:cxn ang="0">
                    <a:pos x="T6" y="T7"/>
                  </a:cxn>
                  <a:cxn ang="0">
                    <a:pos x="T8" y="T9"/>
                  </a:cxn>
                </a:cxnLst>
                <a:rect l="0" t="0" r="r" b="b"/>
                <a:pathLst>
                  <a:path w="265" h="269">
                    <a:moveTo>
                      <a:pt x="265" y="71"/>
                    </a:moveTo>
                    <a:lnTo>
                      <a:pt x="76" y="269"/>
                    </a:lnTo>
                    <a:lnTo>
                      <a:pt x="0" y="198"/>
                    </a:lnTo>
                    <a:lnTo>
                      <a:pt x="192" y="0"/>
                    </a:lnTo>
                    <a:lnTo>
                      <a:pt x="265" y="71"/>
                    </a:lnTo>
                    <a:close/>
                  </a:path>
                </a:pathLst>
              </a:custGeom>
              <a:grpFill/>
              <a:ln>
                <a:solidFill>
                  <a:schemeClr val="bg1"/>
                </a:solidFill>
              </a:ln>
            </p:spPr>
            <p:txBody>
              <a:bodyPr anchor="ctr"/>
              <a:lstStyle/>
              <a:p>
                <a:pPr algn="ctr"/>
                <a:endParaRPr/>
              </a:p>
            </p:txBody>
          </p:sp>
          <p:sp>
            <p:nvSpPr>
              <p:cNvPr id="94" name="任意多边形 91"/>
              <p:cNvSpPr/>
              <p:nvPr/>
            </p:nvSpPr>
            <p:spPr bwMode="auto">
              <a:xfrm>
                <a:off x="9232953" y="1874779"/>
                <a:ext cx="749395" cy="733306"/>
              </a:xfrm>
              <a:custGeom>
                <a:avLst/>
                <a:gdLst>
                  <a:gd name="T0" fmla="*/ 885 w 885"/>
                  <a:gd name="T1" fmla="*/ 672 h 866"/>
                  <a:gd name="T2" fmla="*/ 700 w 885"/>
                  <a:gd name="T3" fmla="*/ 866 h 866"/>
                  <a:gd name="T4" fmla="*/ 0 w 885"/>
                  <a:gd name="T5" fmla="*/ 194 h 866"/>
                  <a:gd name="T6" fmla="*/ 185 w 885"/>
                  <a:gd name="T7" fmla="*/ 0 h 866"/>
                  <a:gd name="T8" fmla="*/ 885 w 885"/>
                  <a:gd name="T9" fmla="*/ 672 h 866"/>
                </a:gdLst>
                <a:ahLst/>
                <a:cxnLst>
                  <a:cxn ang="0">
                    <a:pos x="T0" y="T1"/>
                  </a:cxn>
                  <a:cxn ang="0">
                    <a:pos x="T2" y="T3"/>
                  </a:cxn>
                  <a:cxn ang="0">
                    <a:pos x="T4" y="T5"/>
                  </a:cxn>
                  <a:cxn ang="0">
                    <a:pos x="T6" y="T7"/>
                  </a:cxn>
                  <a:cxn ang="0">
                    <a:pos x="T8" y="T9"/>
                  </a:cxn>
                </a:cxnLst>
                <a:rect l="0" t="0" r="r" b="b"/>
                <a:pathLst>
                  <a:path w="885" h="866">
                    <a:moveTo>
                      <a:pt x="885" y="672"/>
                    </a:moveTo>
                    <a:lnTo>
                      <a:pt x="700" y="866"/>
                    </a:lnTo>
                    <a:lnTo>
                      <a:pt x="0" y="194"/>
                    </a:lnTo>
                    <a:lnTo>
                      <a:pt x="185" y="0"/>
                    </a:lnTo>
                    <a:lnTo>
                      <a:pt x="885" y="672"/>
                    </a:lnTo>
                    <a:close/>
                  </a:path>
                </a:pathLst>
              </a:custGeom>
              <a:grpFill/>
              <a:ln>
                <a:solidFill>
                  <a:schemeClr val="bg1"/>
                </a:solidFill>
              </a:ln>
            </p:spPr>
            <p:txBody>
              <a:bodyPr anchor="ctr"/>
              <a:lstStyle/>
              <a:p>
                <a:pPr algn="ctr"/>
                <a:endParaRPr/>
              </a:p>
            </p:txBody>
          </p:sp>
          <p:sp>
            <p:nvSpPr>
              <p:cNvPr id="95" name="任意多边形 92"/>
              <p:cNvSpPr/>
              <p:nvPr/>
            </p:nvSpPr>
            <p:spPr bwMode="auto">
              <a:xfrm>
                <a:off x="9297308" y="1943368"/>
                <a:ext cx="620685" cy="598669"/>
              </a:xfrm>
              <a:custGeom>
                <a:avLst/>
                <a:gdLst>
                  <a:gd name="T0" fmla="*/ 733 w 733"/>
                  <a:gd name="T1" fmla="*/ 671 h 707"/>
                  <a:gd name="T2" fmla="*/ 700 w 733"/>
                  <a:gd name="T3" fmla="*/ 707 h 707"/>
                  <a:gd name="T4" fmla="*/ 0 w 733"/>
                  <a:gd name="T5" fmla="*/ 35 h 707"/>
                  <a:gd name="T6" fmla="*/ 33 w 733"/>
                  <a:gd name="T7" fmla="*/ 0 h 707"/>
                  <a:gd name="T8" fmla="*/ 733 w 733"/>
                  <a:gd name="T9" fmla="*/ 671 h 707"/>
                </a:gdLst>
                <a:ahLst/>
                <a:cxnLst>
                  <a:cxn ang="0">
                    <a:pos x="T0" y="T1"/>
                  </a:cxn>
                  <a:cxn ang="0">
                    <a:pos x="T2" y="T3"/>
                  </a:cxn>
                  <a:cxn ang="0">
                    <a:pos x="T4" y="T5"/>
                  </a:cxn>
                  <a:cxn ang="0">
                    <a:pos x="T6" y="T7"/>
                  </a:cxn>
                  <a:cxn ang="0">
                    <a:pos x="T8" y="T9"/>
                  </a:cxn>
                </a:cxnLst>
                <a:rect l="0" t="0" r="r" b="b"/>
                <a:pathLst>
                  <a:path w="733" h="707">
                    <a:moveTo>
                      <a:pt x="733" y="671"/>
                    </a:moveTo>
                    <a:lnTo>
                      <a:pt x="700" y="707"/>
                    </a:lnTo>
                    <a:lnTo>
                      <a:pt x="0" y="35"/>
                    </a:lnTo>
                    <a:lnTo>
                      <a:pt x="33" y="0"/>
                    </a:lnTo>
                    <a:lnTo>
                      <a:pt x="733" y="671"/>
                    </a:lnTo>
                    <a:close/>
                  </a:path>
                </a:pathLst>
              </a:custGeom>
              <a:grpFill/>
              <a:ln w="9525">
                <a:solidFill>
                  <a:schemeClr val="bg1"/>
                </a:solidFill>
                <a:round/>
              </a:ln>
            </p:spPr>
            <p:txBody>
              <a:bodyPr anchor="ctr"/>
              <a:lstStyle/>
              <a:p>
                <a:pPr algn="ctr"/>
                <a:endParaRPr/>
              </a:p>
            </p:txBody>
          </p:sp>
          <p:sp>
            <p:nvSpPr>
              <p:cNvPr id="96" name="任意多边形 93"/>
              <p:cNvSpPr/>
              <p:nvPr/>
            </p:nvSpPr>
            <p:spPr bwMode="auto">
              <a:xfrm>
                <a:off x="9822307" y="2443811"/>
                <a:ext cx="224395" cy="228629"/>
              </a:xfrm>
              <a:custGeom>
                <a:avLst/>
                <a:gdLst>
                  <a:gd name="T0" fmla="*/ 265 w 265"/>
                  <a:gd name="T1" fmla="*/ 71 h 270"/>
                  <a:gd name="T2" fmla="*/ 73 w 265"/>
                  <a:gd name="T3" fmla="*/ 270 h 270"/>
                  <a:gd name="T4" fmla="*/ 0 w 265"/>
                  <a:gd name="T5" fmla="*/ 199 h 270"/>
                  <a:gd name="T6" fmla="*/ 189 w 265"/>
                  <a:gd name="T7" fmla="*/ 0 h 270"/>
                  <a:gd name="T8" fmla="*/ 265 w 265"/>
                  <a:gd name="T9" fmla="*/ 71 h 270"/>
                </a:gdLst>
                <a:ahLst/>
                <a:cxnLst>
                  <a:cxn ang="0">
                    <a:pos x="T0" y="T1"/>
                  </a:cxn>
                  <a:cxn ang="0">
                    <a:pos x="T2" y="T3"/>
                  </a:cxn>
                  <a:cxn ang="0">
                    <a:pos x="T4" y="T5"/>
                  </a:cxn>
                  <a:cxn ang="0">
                    <a:pos x="T6" y="T7"/>
                  </a:cxn>
                  <a:cxn ang="0">
                    <a:pos x="T8" y="T9"/>
                  </a:cxn>
                </a:cxnLst>
                <a:rect l="0" t="0" r="r" b="b"/>
                <a:pathLst>
                  <a:path w="265" h="270">
                    <a:moveTo>
                      <a:pt x="265" y="71"/>
                    </a:moveTo>
                    <a:lnTo>
                      <a:pt x="73" y="270"/>
                    </a:lnTo>
                    <a:lnTo>
                      <a:pt x="0" y="199"/>
                    </a:lnTo>
                    <a:lnTo>
                      <a:pt x="189" y="0"/>
                    </a:lnTo>
                    <a:lnTo>
                      <a:pt x="265" y="71"/>
                    </a:lnTo>
                    <a:close/>
                  </a:path>
                </a:pathLst>
              </a:custGeom>
              <a:grpFill/>
              <a:ln>
                <a:solidFill>
                  <a:schemeClr val="bg1"/>
                </a:solidFill>
              </a:ln>
            </p:spPr>
            <p:txBody>
              <a:bodyPr anchor="ctr"/>
              <a:lstStyle/>
              <a:p>
                <a:pPr algn="ctr"/>
                <a:endParaRPr/>
              </a:p>
            </p:txBody>
          </p:sp>
          <p:sp>
            <p:nvSpPr>
              <p:cNvPr id="97" name="任意多边形 94"/>
              <p:cNvSpPr/>
              <p:nvPr/>
            </p:nvSpPr>
            <p:spPr bwMode="auto">
              <a:xfrm>
                <a:off x="9118638" y="1774860"/>
                <a:ext cx="268427" cy="264193"/>
              </a:xfrm>
              <a:custGeom>
                <a:avLst/>
                <a:gdLst>
                  <a:gd name="T0" fmla="*/ 135 w 317"/>
                  <a:gd name="T1" fmla="*/ 312 h 312"/>
                  <a:gd name="T2" fmla="*/ 0 w 317"/>
                  <a:gd name="T3" fmla="*/ 0 h 312"/>
                  <a:gd name="T4" fmla="*/ 317 w 317"/>
                  <a:gd name="T5" fmla="*/ 121 h 312"/>
                  <a:gd name="T6" fmla="*/ 135 w 317"/>
                  <a:gd name="T7" fmla="*/ 312 h 312"/>
                </a:gdLst>
                <a:ahLst/>
                <a:cxnLst>
                  <a:cxn ang="0">
                    <a:pos x="T0" y="T1"/>
                  </a:cxn>
                  <a:cxn ang="0">
                    <a:pos x="T2" y="T3"/>
                  </a:cxn>
                  <a:cxn ang="0">
                    <a:pos x="T4" y="T5"/>
                  </a:cxn>
                  <a:cxn ang="0">
                    <a:pos x="T6" y="T7"/>
                  </a:cxn>
                </a:cxnLst>
                <a:rect l="0" t="0" r="r" b="b"/>
                <a:pathLst>
                  <a:path w="317" h="312">
                    <a:moveTo>
                      <a:pt x="135" y="312"/>
                    </a:moveTo>
                    <a:lnTo>
                      <a:pt x="0" y="0"/>
                    </a:lnTo>
                    <a:lnTo>
                      <a:pt x="317" y="121"/>
                    </a:lnTo>
                    <a:lnTo>
                      <a:pt x="135" y="312"/>
                    </a:lnTo>
                    <a:close/>
                  </a:path>
                </a:pathLst>
              </a:custGeom>
              <a:grpFill/>
              <a:ln w="9525">
                <a:solidFill>
                  <a:schemeClr val="bg1"/>
                </a:solidFill>
                <a:round/>
              </a:ln>
            </p:spPr>
            <p:txBody>
              <a:bodyPr anchor="ctr"/>
              <a:lstStyle/>
              <a:p>
                <a:pPr algn="ctr"/>
                <a:endParaRPr/>
              </a:p>
            </p:txBody>
          </p:sp>
          <p:sp>
            <p:nvSpPr>
              <p:cNvPr id="98" name="任意多边形 95"/>
              <p:cNvSpPr/>
              <p:nvPr/>
            </p:nvSpPr>
            <p:spPr bwMode="auto">
              <a:xfrm>
                <a:off x="9121179" y="1776553"/>
                <a:ext cx="136331" cy="132097"/>
              </a:xfrm>
              <a:custGeom>
                <a:avLst/>
                <a:gdLst>
                  <a:gd name="T0" fmla="*/ 161 w 161"/>
                  <a:gd name="T1" fmla="*/ 62 h 156"/>
                  <a:gd name="T2" fmla="*/ 0 w 161"/>
                  <a:gd name="T3" fmla="*/ 0 h 156"/>
                  <a:gd name="T4" fmla="*/ 68 w 161"/>
                  <a:gd name="T5" fmla="*/ 156 h 156"/>
                  <a:gd name="T6" fmla="*/ 161 w 161"/>
                  <a:gd name="T7" fmla="*/ 62 h 156"/>
                </a:gdLst>
                <a:ahLst/>
                <a:cxnLst>
                  <a:cxn ang="0">
                    <a:pos x="T0" y="T1"/>
                  </a:cxn>
                  <a:cxn ang="0">
                    <a:pos x="T2" y="T3"/>
                  </a:cxn>
                  <a:cxn ang="0">
                    <a:pos x="T4" y="T5"/>
                  </a:cxn>
                  <a:cxn ang="0">
                    <a:pos x="T6" y="T7"/>
                  </a:cxn>
                </a:cxnLst>
                <a:rect l="0" t="0" r="r" b="b"/>
                <a:pathLst>
                  <a:path w="161" h="156">
                    <a:moveTo>
                      <a:pt x="161" y="62"/>
                    </a:moveTo>
                    <a:lnTo>
                      <a:pt x="0" y="0"/>
                    </a:lnTo>
                    <a:lnTo>
                      <a:pt x="68" y="156"/>
                    </a:lnTo>
                    <a:lnTo>
                      <a:pt x="161" y="62"/>
                    </a:lnTo>
                    <a:close/>
                  </a:path>
                </a:pathLst>
              </a:custGeom>
              <a:grpFill/>
              <a:ln>
                <a:solidFill>
                  <a:schemeClr val="bg1"/>
                </a:solidFill>
              </a:ln>
            </p:spPr>
            <p:txBody>
              <a:bodyPr anchor="ctr"/>
              <a:lstStyle/>
              <a:p>
                <a:pPr algn="ctr"/>
                <a:endParaRPr/>
              </a:p>
            </p:txBody>
          </p:sp>
          <p:sp>
            <p:nvSpPr>
              <p:cNvPr id="99" name="任意多边形 96"/>
              <p:cNvSpPr/>
              <p:nvPr/>
            </p:nvSpPr>
            <p:spPr bwMode="auto">
              <a:xfrm>
                <a:off x="7416623" y="3735988"/>
                <a:ext cx="550403" cy="552943"/>
              </a:xfrm>
              <a:custGeom>
                <a:avLst/>
                <a:gdLst>
                  <a:gd name="T0" fmla="*/ 216 w 275"/>
                  <a:gd name="T1" fmla="*/ 44 h 276"/>
                  <a:gd name="T2" fmla="*/ 232 w 275"/>
                  <a:gd name="T3" fmla="*/ 217 h 276"/>
                  <a:gd name="T4" fmla="*/ 59 w 275"/>
                  <a:gd name="T5" fmla="*/ 233 h 276"/>
                  <a:gd name="T6" fmla="*/ 43 w 275"/>
                  <a:gd name="T7" fmla="*/ 60 h 276"/>
                  <a:gd name="T8" fmla="*/ 216 w 275"/>
                  <a:gd name="T9" fmla="*/ 44 h 276"/>
                </a:gdLst>
                <a:ahLst/>
                <a:cxnLst>
                  <a:cxn ang="0">
                    <a:pos x="T0" y="T1"/>
                  </a:cxn>
                  <a:cxn ang="0">
                    <a:pos x="T2" y="T3"/>
                  </a:cxn>
                  <a:cxn ang="0">
                    <a:pos x="T4" y="T5"/>
                  </a:cxn>
                  <a:cxn ang="0">
                    <a:pos x="T6" y="T7"/>
                  </a:cxn>
                  <a:cxn ang="0">
                    <a:pos x="T8" y="T9"/>
                  </a:cxn>
                </a:cxnLst>
                <a:rect l="0" t="0" r="r" b="b"/>
                <a:pathLst>
                  <a:path w="275" h="276">
                    <a:moveTo>
                      <a:pt x="216" y="44"/>
                    </a:moveTo>
                    <a:cubicBezTo>
                      <a:pt x="268" y="87"/>
                      <a:pt x="275" y="164"/>
                      <a:pt x="232" y="217"/>
                    </a:cubicBezTo>
                    <a:cubicBezTo>
                      <a:pt x="189" y="269"/>
                      <a:pt x="111" y="276"/>
                      <a:pt x="59" y="233"/>
                    </a:cubicBezTo>
                    <a:cubicBezTo>
                      <a:pt x="7" y="189"/>
                      <a:pt x="0" y="112"/>
                      <a:pt x="43" y="60"/>
                    </a:cubicBezTo>
                    <a:cubicBezTo>
                      <a:pt x="86" y="8"/>
                      <a:pt x="164" y="0"/>
                      <a:pt x="216" y="44"/>
                    </a:cubicBezTo>
                    <a:close/>
                  </a:path>
                </a:pathLst>
              </a:custGeom>
              <a:grpFill/>
              <a:ln>
                <a:solidFill>
                  <a:schemeClr val="bg1"/>
                </a:solidFill>
              </a:ln>
            </p:spPr>
            <p:txBody>
              <a:bodyPr anchor="ctr"/>
              <a:lstStyle/>
              <a:p>
                <a:pPr algn="ctr"/>
                <a:endParaRPr/>
              </a:p>
            </p:txBody>
          </p:sp>
          <p:sp>
            <p:nvSpPr>
              <p:cNvPr id="100" name="任意多边形 97"/>
              <p:cNvSpPr/>
              <p:nvPr/>
            </p:nvSpPr>
            <p:spPr bwMode="auto">
              <a:xfrm>
                <a:off x="7544486" y="3878246"/>
                <a:ext cx="188831" cy="187984"/>
              </a:xfrm>
              <a:custGeom>
                <a:avLst/>
                <a:gdLst>
                  <a:gd name="T0" fmla="*/ 74 w 94"/>
                  <a:gd name="T1" fmla="*/ 15 h 94"/>
                  <a:gd name="T2" fmla="*/ 79 w 94"/>
                  <a:gd name="T3" fmla="*/ 74 h 94"/>
                  <a:gd name="T4" fmla="*/ 20 w 94"/>
                  <a:gd name="T5" fmla="*/ 79 h 94"/>
                  <a:gd name="T6" fmla="*/ 14 w 94"/>
                  <a:gd name="T7" fmla="*/ 20 h 94"/>
                  <a:gd name="T8" fmla="*/ 74 w 94"/>
                  <a:gd name="T9" fmla="*/ 15 h 94"/>
                </a:gdLst>
                <a:ahLst/>
                <a:cxnLst>
                  <a:cxn ang="0">
                    <a:pos x="T0" y="T1"/>
                  </a:cxn>
                  <a:cxn ang="0">
                    <a:pos x="T2" y="T3"/>
                  </a:cxn>
                  <a:cxn ang="0">
                    <a:pos x="T4" y="T5"/>
                  </a:cxn>
                  <a:cxn ang="0">
                    <a:pos x="T6" y="T7"/>
                  </a:cxn>
                  <a:cxn ang="0">
                    <a:pos x="T8" y="T9"/>
                  </a:cxn>
                </a:cxnLst>
                <a:rect l="0" t="0" r="r" b="b"/>
                <a:pathLst>
                  <a:path w="94" h="94">
                    <a:moveTo>
                      <a:pt x="74" y="15"/>
                    </a:moveTo>
                    <a:cubicBezTo>
                      <a:pt x="92" y="29"/>
                      <a:pt x="94" y="56"/>
                      <a:pt x="79" y="74"/>
                    </a:cubicBezTo>
                    <a:cubicBezTo>
                      <a:pt x="65" y="92"/>
                      <a:pt x="38" y="94"/>
                      <a:pt x="20" y="79"/>
                    </a:cubicBezTo>
                    <a:cubicBezTo>
                      <a:pt x="2" y="65"/>
                      <a:pt x="0" y="38"/>
                      <a:pt x="14" y="20"/>
                    </a:cubicBezTo>
                    <a:cubicBezTo>
                      <a:pt x="29" y="2"/>
                      <a:pt x="56" y="0"/>
                      <a:pt x="74" y="15"/>
                    </a:cubicBezTo>
                    <a:close/>
                  </a:path>
                </a:pathLst>
              </a:custGeom>
              <a:grpFill/>
              <a:ln w="9525">
                <a:solidFill>
                  <a:schemeClr val="bg1"/>
                </a:solidFill>
                <a:round/>
              </a:ln>
            </p:spPr>
            <p:txBody>
              <a:bodyPr anchor="ctr"/>
              <a:lstStyle/>
              <a:p>
                <a:pPr algn="ctr"/>
                <a:endParaRPr/>
              </a:p>
            </p:txBody>
          </p:sp>
          <p:sp>
            <p:nvSpPr>
              <p:cNvPr id="101" name="任意多边形 98"/>
              <p:cNvSpPr/>
              <p:nvPr/>
            </p:nvSpPr>
            <p:spPr bwMode="auto">
              <a:xfrm>
                <a:off x="7663034" y="3973932"/>
                <a:ext cx="196452" cy="202379"/>
              </a:xfrm>
              <a:custGeom>
                <a:avLst/>
                <a:gdLst>
                  <a:gd name="T0" fmla="*/ 98 w 98"/>
                  <a:gd name="T1" fmla="*/ 24 h 101"/>
                  <a:gd name="T2" fmla="*/ 95 w 98"/>
                  <a:gd name="T3" fmla="*/ 21 h 101"/>
                  <a:gd name="T4" fmla="*/ 17 w 98"/>
                  <a:gd name="T5" fmla="*/ 22 h 101"/>
                  <a:gd name="T6" fmla="*/ 31 w 98"/>
                  <a:gd name="T7" fmla="*/ 99 h 101"/>
                  <a:gd name="T8" fmla="*/ 34 w 98"/>
                  <a:gd name="T9" fmla="*/ 101 h 101"/>
                  <a:gd name="T10" fmla="*/ 98 w 98"/>
                  <a:gd name="T11" fmla="*/ 24 h 101"/>
                </a:gdLst>
                <a:ahLst/>
                <a:cxnLst>
                  <a:cxn ang="0">
                    <a:pos x="T0" y="T1"/>
                  </a:cxn>
                  <a:cxn ang="0">
                    <a:pos x="T2" y="T3"/>
                  </a:cxn>
                  <a:cxn ang="0">
                    <a:pos x="T4" y="T5"/>
                  </a:cxn>
                  <a:cxn ang="0">
                    <a:pos x="T6" y="T7"/>
                  </a:cxn>
                  <a:cxn ang="0">
                    <a:pos x="T8" y="T9"/>
                  </a:cxn>
                  <a:cxn ang="0">
                    <a:pos x="T10" y="T11"/>
                  </a:cxn>
                </a:cxnLst>
                <a:rect l="0" t="0" r="r" b="b"/>
                <a:pathLst>
                  <a:path w="98" h="101">
                    <a:moveTo>
                      <a:pt x="98" y="24"/>
                    </a:moveTo>
                    <a:cubicBezTo>
                      <a:pt x="97" y="23"/>
                      <a:pt x="96" y="22"/>
                      <a:pt x="95" y="21"/>
                    </a:cubicBezTo>
                    <a:cubicBezTo>
                      <a:pt x="70" y="0"/>
                      <a:pt x="35" y="1"/>
                      <a:pt x="17" y="22"/>
                    </a:cubicBezTo>
                    <a:cubicBezTo>
                      <a:pt x="0" y="44"/>
                      <a:pt x="5" y="78"/>
                      <a:pt x="31" y="99"/>
                    </a:cubicBezTo>
                    <a:cubicBezTo>
                      <a:pt x="32" y="100"/>
                      <a:pt x="33" y="100"/>
                      <a:pt x="34" y="101"/>
                    </a:cubicBezTo>
                    <a:lnTo>
                      <a:pt x="98" y="24"/>
                    </a:lnTo>
                    <a:close/>
                  </a:path>
                </a:pathLst>
              </a:custGeom>
              <a:grpFill/>
              <a:ln w="9525">
                <a:solidFill>
                  <a:schemeClr val="bg1"/>
                </a:solidFill>
                <a:round/>
              </a:ln>
            </p:spPr>
            <p:txBody>
              <a:bodyPr anchor="ctr"/>
              <a:lstStyle/>
              <a:p>
                <a:pPr algn="ctr"/>
                <a:endParaRPr/>
              </a:p>
            </p:txBody>
          </p:sp>
          <p:sp>
            <p:nvSpPr>
              <p:cNvPr id="102" name="任意多边形 99"/>
              <p:cNvSpPr/>
              <p:nvPr/>
            </p:nvSpPr>
            <p:spPr bwMode="auto">
              <a:xfrm>
                <a:off x="10767307" y="3045021"/>
                <a:ext cx="187984" cy="117702"/>
              </a:xfrm>
              <a:custGeom>
                <a:avLst/>
                <a:gdLst>
                  <a:gd name="T0" fmla="*/ 0 w 94"/>
                  <a:gd name="T1" fmla="*/ 37 h 59"/>
                  <a:gd name="T2" fmla="*/ 14 w 94"/>
                  <a:gd name="T3" fmla="*/ 59 h 59"/>
                  <a:gd name="T4" fmla="*/ 94 w 94"/>
                  <a:gd name="T5" fmla="*/ 23 h 59"/>
                  <a:gd name="T6" fmla="*/ 84 w 94"/>
                  <a:gd name="T7" fmla="*/ 0 h 59"/>
                  <a:gd name="T8" fmla="*/ 0 w 94"/>
                  <a:gd name="T9" fmla="*/ 37 h 59"/>
                </a:gdLst>
                <a:ahLst/>
                <a:cxnLst>
                  <a:cxn ang="0">
                    <a:pos x="T0" y="T1"/>
                  </a:cxn>
                  <a:cxn ang="0">
                    <a:pos x="T2" y="T3"/>
                  </a:cxn>
                  <a:cxn ang="0">
                    <a:pos x="T4" y="T5"/>
                  </a:cxn>
                  <a:cxn ang="0">
                    <a:pos x="T6" y="T7"/>
                  </a:cxn>
                  <a:cxn ang="0">
                    <a:pos x="T8" y="T9"/>
                  </a:cxn>
                </a:cxnLst>
                <a:rect l="0" t="0" r="r" b="b"/>
                <a:pathLst>
                  <a:path w="94" h="59">
                    <a:moveTo>
                      <a:pt x="0" y="37"/>
                    </a:moveTo>
                    <a:cubicBezTo>
                      <a:pt x="6" y="43"/>
                      <a:pt x="11" y="50"/>
                      <a:pt x="14" y="59"/>
                    </a:cubicBezTo>
                    <a:cubicBezTo>
                      <a:pt x="94" y="23"/>
                      <a:pt x="94" y="23"/>
                      <a:pt x="94" y="23"/>
                    </a:cubicBezTo>
                    <a:cubicBezTo>
                      <a:pt x="89" y="17"/>
                      <a:pt x="85" y="9"/>
                      <a:pt x="84" y="0"/>
                    </a:cubicBezTo>
                    <a:lnTo>
                      <a:pt x="0" y="37"/>
                    </a:lnTo>
                    <a:close/>
                  </a:path>
                </a:pathLst>
              </a:custGeom>
              <a:grpFill/>
              <a:ln>
                <a:solidFill>
                  <a:schemeClr val="bg1"/>
                </a:solidFill>
              </a:ln>
            </p:spPr>
            <p:txBody>
              <a:bodyPr anchor="ctr"/>
              <a:lstStyle/>
              <a:p>
                <a:pPr algn="ctr"/>
                <a:endParaRPr/>
              </a:p>
            </p:txBody>
          </p:sp>
          <p:sp>
            <p:nvSpPr>
              <p:cNvPr id="103" name="任意多边形 100"/>
              <p:cNvSpPr/>
              <p:nvPr/>
            </p:nvSpPr>
            <p:spPr bwMode="auto">
              <a:xfrm>
                <a:off x="10689404" y="2936634"/>
                <a:ext cx="55887" cy="168508"/>
              </a:xfrm>
              <a:custGeom>
                <a:avLst/>
                <a:gdLst>
                  <a:gd name="T0" fmla="*/ 24 w 28"/>
                  <a:gd name="T1" fmla="*/ 84 h 84"/>
                  <a:gd name="T2" fmla="*/ 25 w 28"/>
                  <a:gd name="T3" fmla="*/ 84 h 84"/>
                  <a:gd name="T4" fmla="*/ 28 w 28"/>
                  <a:gd name="T5" fmla="*/ 2 h 84"/>
                  <a:gd name="T6" fmla="*/ 6 w 28"/>
                  <a:gd name="T7" fmla="*/ 1 h 84"/>
                  <a:gd name="T8" fmla="*/ 3 w 28"/>
                  <a:gd name="T9" fmla="*/ 0 h 84"/>
                  <a:gd name="T10" fmla="*/ 0 w 28"/>
                  <a:gd name="T11" fmla="*/ 83 h 84"/>
                  <a:gd name="T12" fmla="*/ 24 w 28"/>
                  <a:gd name="T13" fmla="*/ 84 h 84"/>
                </a:gdLst>
                <a:ahLst/>
                <a:cxnLst>
                  <a:cxn ang="0">
                    <a:pos x="T0" y="T1"/>
                  </a:cxn>
                  <a:cxn ang="0">
                    <a:pos x="T2" y="T3"/>
                  </a:cxn>
                  <a:cxn ang="0">
                    <a:pos x="T4" y="T5"/>
                  </a:cxn>
                  <a:cxn ang="0">
                    <a:pos x="T6" y="T7"/>
                  </a:cxn>
                  <a:cxn ang="0">
                    <a:pos x="T8" y="T9"/>
                  </a:cxn>
                  <a:cxn ang="0">
                    <a:pos x="T10" y="T11"/>
                  </a:cxn>
                  <a:cxn ang="0">
                    <a:pos x="T12" y="T13"/>
                  </a:cxn>
                </a:cxnLst>
                <a:rect l="0" t="0" r="r" b="b"/>
                <a:pathLst>
                  <a:path w="28" h="84">
                    <a:moveTo>
                      <a:pt x="24" y="84"/>
                    </a:moveTo>
                    <a:cubicBezTo>
                      <a:pt x="25" y="84"/>
                      <a:pt x="25" y="84"/>
                      <a:pt x="25" y="84"/>
                    </a:cubicBezTo>
                    <a:cubicBezTo>
                      <a:pt x="28" y="2"/>
                      <a:pt x="28" y="2"/>
                      <a:pt x="28" y="2"/>
                    </a:cubicBezTo>
                    <a:cubicBezTo>
                      <a:pt x="21" y="3"/>
                      <a:pt x="13" y="3"/>
                      <a:pt x="6" y="1"/>
                    </a:cubicBezTo>
                    <a:cubicBezTo>
                      <a:pt x="5" y="1"/>
                      <a:pt x="4" y="0"/>
                      <a:pt x="3" y="0"/>
                    </a:cubicBezTo>
                    <a:cubicBezTo>
                      <a:pt x="0" y="83"/>
                      <a:pt x="0" y="83"/>
                      <a:pt x="0" y="83"/>
                    </a:cubicBezTo>
                    <a:cubicBezTo>
                      <a:pt x="7" y="81"/>
                      <a:pt x="16" y="81"/>
                      <a:pt x="24" y="84"/>
                    </a:cubicBezTo>
                    <a:close/>
                  </a:path>
                </a:pathLst>
              </a:custGeom>
              <a:grpFill/>
              <a:ln>
                <a:solidFill>
                  <a:schemeClr val="bg1"/>
                </a:solidFill>
              </a:ln>
            </p:spPr>
            <p:txBody>
              <a:bodyPr anchor="ctr"/>
              <a:lstStyle/>
              <a:p>
                <a:pPr algn="ctr"/>
                <a:endParaRPr/>
              </a:p>
            </p:txBody>
          </p:sp>
          <p:sp>
            <p:nvSpPr>
              <p:cNvPr id="104" name="任意多边形 101"/>
              <p:cNvSpPr/>
              <p:nvPr/>
            </p:nvSpPr>
            <p:spPr bwMode="auto">
              <a:xfrm>
                <a:off x="10629283" y="2756271"/>
                <a:ext cx="196452" cy="186290"/>
              </a:xfrm>
              <a:custGeom>
                <a:avLst/>
                <a:gdLst>
                  <a:gd name="T0" fmla="*/ 58 w 98"/>
                  <a:gd name="T1" fmla="*/ 92 h 93"/>
                  <a:gd name="T2" fmla="*/ 90 w 98"/>
                  <a:gd name="T3" fmla="*/ 62 h 93"/>
                  <a:gd name="T4" fmla="*/ 62 w 98"/>
                  <a:gd name="T5" fmla="*/ 7 h 93"/>
                  <a:gd name="T6" fmla="*/ 7 w 98"/>
                  <a:gd name="T7" fmla="*/ 36 h 93"/>
                  <a:gd name="T8" fmla="*/ 33 w 98"/>
                  <a:gd name="T9" fmla="*/ 90 h 93"/>
                  <a:gd name="T10" fmla="*/ 36 w 98"/>
                  <a:gd name="T11" fmla="*/ 91 h 93"/>
                  <a:gd name="T12" fmla="*/ 58 w 98"/>
                  <a:gd name="T13" fmla="*/ 92 h 93"/>
                </a:gdLst>
                <a:ahLst/>
                <a:cxnLst>
                  <a:cxn ang="0">
                    <a:pos x="T0" y="T1"/>
                  </a:cxn>
                  <a:cxn ang="0">
                    <a:pos x="T2" y="T3"/>
                  </a:cxn>
                  <a:cxn ang="0">
                    <a:pos x="T4" y="T5"/>
                  </a:cxn>
                  <a:cxn ang="0">
                    <a:pos x="T6" y="T7"/>
                  </a:cxn>
                  <a:cxn ang="0">
                    <a:pos x="T8" y="T9"/>
                  </a:cxn>
                  <a:cxn ang="0">
                    <a:pos x="T10" y="T11"/>
                  </a:cxn>
                  <a:cxn ang="0">
                    <a:pos x="T12" y="T13"/>
                  </a:cxn>
                </a:cxnLst>
                <a:rect l="0" t="0" r="r" b="b"/>
                <a:pathLst>
                  <a:path w="98" h="93">
                    <a:moveTo>
                      <a:pt x="58" y="92"/>
                    </a:moveTo>
                    <a:cubicBezTo>
                      <a:pt x="73" y="89"/>
                      <a:pt x="86" y="78"/>
                      <a:pt x="90" y="62"/>
                    </a:cubicBezTo>
                    <a:cubicBezTo>
                      <a:pt x="98" y="39"/>
                      <a:pt x="85" y="14"/>
                      <a:pt x="62" y="7"/>
                    </a:cubicBezTo>
                    <a:cubicBezTo>
                      <a:pt x="38" y="0"/>
                      <a:pt x="14" y="13"/>
                      <a:pt x="7" y="36"/>
                    </a:cubicBezTo>
                    <a:cubicBezTo>
                      <a:pt x="0" y="58"/>
                      <a:pt x="11" y="82"/>
                      <a:pt x="33" y="90"/>
                    </a:cubicBezTo>
                    <a:cubicBezTo>
                      <a:pt x="34" y="90"/>
                      <a:pt x="35" y="91"/>
                      <a:pt x="36" y="91"/>
                    </a:cubicBezTo>
                    <a:cubicBezTo>
                      <a:pt x="43" y="93"/>
                      <a:pt x="51" y="93"/>
                      <a:pt x="58" y="92"/>
                    </a:cubicBezTo>
                    <a:close/>
                  </a:path>
                </a:pathLst>
              </a:custGeom>
              <a:grpFill/>
              <a:ln>
                <a:solidFill>
                  <a:schemeClr val="bg1"/>
                </a:solidFill>
              </a:ln>
            </p:spPr>
            <p:txBody>
              <a:bodyPr anchor="ctr"/>
              <a:lstStyle/>
              <a:p>
                <a:pPr algn="ctr"/>
                <a:endParaRPr/>
              </a:p>
            </p:txBody>
          </p:sp>
          <p:sp>
            <p:nvSpPr>
              <p:cNvPr id="105" name="任意多边形 102"/>
              <p:cNvSpPr/>
              <p:nvPr/>
            </p:nvSpPr>
            <p:spPr bwMode="auto">
              <a:xfrm>
                <a:off x="10933275" y="2936634"/>
                <a:ext cx="188831" cy="196452"/>
              </a:xfrm>
              <a:custGeom>
                <a:avLst/>
                <a:gdLst>
                  <a:gd name="T0" fmla="*/ 58 w 94"/>
                  <a:gd name="T1" fmla="*/ 7 h 98"/>
                  <a:gd name="T2" fmla="*/ 3 w 94"/>
                  <a:gd name="T3" fmla="*/ 36 h 98"/>
                  <a:gd name="T4" fmla="*/ 1 w 94"/>
                  <a:gd name="T5" fmla="*/ 54 h 98"/>
                  <a:gd name="T6" fmla="*/ 11 w 94"/>
                  <a:gd name="T7" fmla="*/ 77 h 98"/>
                  <a:gd name="T8" fmla="*/ 32 w 94"/>
                  <a:gd name="T9" fmla="*/ 91 h 98"/>
                  <a:gd name="T10" fmla="*/ 86 w 94"/>
                  <a:gd name="T11" fmla="*/ 62 h 98"/>
                  <a:gd name="T12" fmla="*/ 58 w 94"/>
                  <a:gd name="T13" fmla="*/ 7 h 98"/>
                </a:gdLst>
                <a:ahLst/>
                <a:cxnLst>
                  <a:cxn ang="0">
                    <a:pos x="T0" y="T1"/>
                  </a:cxn>
                  <a:cxn ang="0">
                    <a:pos x="T2" y="T3"/>
                  </a:cxn>
                  <a:cxn ang="0">
                    <a:pos x="T4" y="T5"/>
                  </a:cxn>
                  <a:cxn ang="0">
                    <a:pos x="T6" y="T7"/>
                  </a:cxn>
                  <a:cxn ang="0">
                    <a:pos x="T8" y="T9"/>
                  </a:cxn>
                  <a:cxn ang="0">
                    <a:pos x="T10" y="T11"/>
                  </a:cxn>
                  <a:cxn ang="0">
                    <a:pos x="T12" y="T13"/>
                  </a:cxn>
                </a:cxnLst>
                <a:rect l="0" t="0" r="r" b="b"/>
                <a:pathLst>
                  <a:path w="94" h="98">
                    <a:moveTo>
                      <a:pt x="58" y="7"/>
                    </a:moveTo>
                    <a:cubicBezTo>
                      <a:pt x="35" y="0"/>
                      <a:pt x="10" y="13"/>
                      <a:pt x="3" y="36"/>
                    </a:cubicBezTo>
                    <a:cubicBezTo>
                      <a:pt x="1" y="42"/>
                      <a:pt x="0" y="48"/>
                      <a:pt x="1" y="54"/>
                    </a:cubicBezTo>
                    <a:cubicBezTo>
                      <a:pt x="2" y="63"/>
                      <a:pt x="6" y="71"/>
                      <a:pt x="11" y="77"/>
                    </a:cubicBezTo>
                    <a:cubicBezTo>
                      <a:pt x="17" y="84"/>
                      <a:pt x="24" y="88"/>
                      <a:pt x="32" y="91"/>
                    </a:cubicBezTo>
                    <a:cubicBezTo>
                      <a:pt x="55" y="98"/>
                      <a:pt x="79" y="85"/>
                      <a:pt x="86" y="62"/>
                    </a:cubicBezTo>
                    <a:cubicBezTo>
                      <a:pt x="94" y="39"/>
                      <a:pt x="81" y="14"/>
                      <a:pt x="58" y="7"/>
                    </a:cubicBezTo>
                    <a:close/>
                  </a:path>
                </a:pathLst>
              </a:custGeom>
              <a:grpFill/>
              <a:ln>
                <a:solidFill>
                  <a:schemeClr val="bg1"/>
                </a:solidFill>
              </a:ln>
            </p:spPr>
            <p:txBody>
              <a:bodyPr anchor="ctr"/>
              <a:lstStyle/>
              <a:p>
                <a:pPr algn="ctr"/>
                <a:endParaRPr/>
              </a:p>
            </p:txBody>
          </p:sp>
          <p:sp>
            <p:nvSpPr>
              <p:cNvPr id="106" name="任意多边形 103"/>
              <p:cNvSpPr/>
              <p:nvPr/>
            </p:nvSpPr>
            <p:spPr bwMode="auto">
              <a:xfrm>
                <a:off x="10613194" y="3099214"/>
                <a:ext cx="187984" cy="186290"/>
              </a:xfrm>
              <a:custGeom>
                <a:avLst/>
                <a:gdLst>
                  <a:gd name="T0" fmla="*/ 77 w 94"/>
                  <a:gd name="T1" fmla="*/ 10 h 93"/>
                  <a:gd name="T2" fmla="*/ 63 w 94"/>
                  <a:gd name="T3" fmla="*/ 3 h 93"/>
                  <a:gd name="T4" fmla="*/ 62 w 94"/>
                  <a:gd name="T5" fmla="*/ 3 h 93"/>
                  <a:gd name="T6" fmla="*/ 38 w 94"/>
                  <a:gd name="T7" fmla="*/ 2 h 93"/>
                  <a:gd name="T8" fmla="*/ 7 w 94"/>
                  <a:gd name="T9" fmla="*/ 31 h 93"/>
                  <a:gd name="T10" fmla="*/ 36 w 94"/>
                  <a:gd name="T11" fmla="*/ 86 h 93"/>
                  <a:gd name="T12" fmla="*/ 91 w 94"/>
                  <a:gd name="T13" fmla="*/ 57 h 93"/>
                  <a:gd name="T14" fmla="*/ 91 w 94"/>
                  <a:gd name="T15" fmla="*/ 32 h 93"/>
                  <a:gd name="T16" fmla="*/ 77 w 94"/>
                  <a:gd name="T17" fmla="*/ 10 h 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4" h="93">
                    <a:moveTo>
                      <a:pt x="77" y="10"/>
                    </a:moveTo>
                    <a:cubicBezTo>
                      <a:pt x="73" y="7"/>
                      <a:pt x="68" y="5"/>
                      <a:pt x="63" y="3"/>
                    </a:cubicBezTo>
                    <a:cubicBezTo>
                      <a:pt x="62" y="3"/>
                      <a:pt x="62" y="3"/>
                      <a:pt x="62" y="3"/>
                    </a:cubicBezTo>
                    <a:cubicBezTo>
                      <a:pt x="54" y="0"/>
                      <a:pt x="45" y="0"/>
                      <a:pt x="38" y="2"/>
                    </a:cubicBezTo>
                    <a:cubicBezTo>
                      <a:pt x="24" y="6"/>
                      <a:pt x="12" y="17"/>
                      <a:pt x="7" y="31"/>
                    </a:cubicBezTo>
                    <a:cubicBezTo>
                      <a:pt x="0" y="55"/>
                      <a:pt x="13" y="79"/>
                      <a:pt x="36" y="86"/>
                    </a:cubicBezTo>
                    <a:cubicBezTo>
                      <a:pt x="59" y="93"/>
                      <a:pt x="84" y="80"/>
                      <a:pt x="91" y="57"/>
                    </a:cubicBezTo>
                    <a:cubicBezTo>
                      <a:pt x="94" y="49"/>
                      <a:pt x="93" y="40"/>
                      <a:pt x="91" y="32"/>
                    </a:cubicBezTo>
                    <a:cubicBezTo>
                      <a:pt x="88" y="23"/>
                      <a:pt x="83" y="16"/>
                      <a:pt x="77" y="10"/>
                    </a:cubicBezTo>
                    <a:close/>
                  </a:path>
                </a:pathLst>
              </a:custGeom>
              <a:grpFill/>
              <a:ln>
                <a:solidFill>
                  <a:schemeClr val="bg1"/>
                </a:solidFill>
              </a:ln>
            </p:spPr>
            <p:txBody>
              <a:bodyPr anchor="ctr"/>
              <a:lstStyle/>
              <a:p>
                <a:pPr algn="ctr"/>
                <a:endParaRPr/>
              </a:p>
            </p:txBody>
          </p:sp>
          <p:sp>
            <p:nvSpPr>
              <p:cNvPr id="107" name="任意多边形 104"/>
              <p:cNvSpPr/>
              <p:nvPr/>
            </p:nvSpPr>
            <p:spPr bwMode="auto">
              <a:xfrm>
                <a:off x="7458962" y="2814698"/>
                <a:ext cx="568185" cy="568185"/>
              </a:xfrm>
              <a:custGeom>
                <a:avLst/>
                <a:gdLst>
                  <a:gd name="T0" fmla="*/ 274 w 284"/>
                  <a:gd name="T1" fmla="*/ 153 h 284"/>
                  <a:gd name="T2" fmla="*/ 259 w 284"/>
                  <a:gd name="T3" fmla="*/ 203 h 284"/>
                  <a:gd name="T4" fmla="*/ 128 w 284"/>
                  <a:gd name="T5" fmla="*/ 274 h 284"/>
                  <a:gd name="T6" fmla="*/ 81 w 284"/>
                  <a:gd name="T7" fmla="*/ 258 h 284"/>
                  <a:gd name="T8" fmla="*/ 9 w 284"/>
                  <a:gd name="T9" fmla="*/ 127 h 284"/>
                  <a:gd name="T10" fmla="*/ 22 w 284"/>
                  <a:gd name="T11" fmla="*/ 81 h 284"/>
                  <a:gd name="T12" fmla="*/ 153 w 284"/>
                  <a:gd name="T13" fmla="*/ 9 h 284"/>
                  <a:gd name="T14" fmla="*/ 203 w 284"/>
                  <a:gd name="T15" fmla="*/ 22 h 284"/>
                  <a:gd name="T16" fmla="*/ 274 w 284"/>
                  <a:gd name="T17" fmla="*/ 153 h 2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84" h="284">
                    <a:moveTo>
                      <a:pt x="274" y="153"/>
                    </a:moveTo>
                    <a:cubicBezTo>
                      <a:pt x="284" y="170"/>
                      <a:pt x="276" y="193"/>
                      <a:pt x="259" y="203"/>
                    </a:cubicBezTo>
                    <a:cubicBezTo>
                      <a:pt x="128" y="274"/>
                      <a:pt x="128" y="274"/>
                      <a:pt x="128" y="274"/>
                    </a:cubicBezTo>
                    <a:cubicBezTo>
                      <a:pt x="110" y="284"/>
                      <a:pt x="90" y="275"/>
                      <a:pt x="81" y="258"/>
                    </a:cubicBezTo>
                    <a:cubicBezTo>
                      <a:pt x="9" y="127"/>
                      <a:pt x="9" y="127"/>
                      <a:pt x="9" y="127"/>
                    </a:cubicBezTo>
                    <a:cubicBezTo>
                      <a:pt x="0" y="110"/>
                      <a:pt x="5" y="90"/>
                      <a:pt x="22" y="81"/>
                    </a:cubicBezTo>
                    <a:cubicBezTo>
                      <a:pt x="153" y="9"/>
                      <a:pt x="153" y="9"/>
                      <a:pt x="153" y="9"/>
                    </a:cubicBezTo>
                    <a:cubicBezTo>
                      <a:pt x="171" y="0"/>
                      <a:pt x="193" y="4"/>
                      <a:pt x="203" y="22"/>
                    </a:cubicBezTo>
                    <a:lnTo>
                      <a:pt x="274" y="153"/>
                    </a:lnTo>
                    <a:close/>
                  </a:path>
                </a:pathLst>
              </a:custGeom>
              <a:grpFill/>
              <a:ln>
                <a:solidFill>
                  <a:schemeClr val="bg1"/>
                </a:solidFill>
              </a:ln>
            </p:spPr>
            <p:txBody>
              <a:bodyPr anchor="ctr"/>
              <a:lstStyle/>
              <a:p>
                <a:pPr algn="ctr"/>
                <a:endParaRPr/>
              </a:p>
            </p:txBody>
          </p:sp>
          <p:sp>
            <p:nvSpPr>
              <p:cNvPr id="108" name="任意多边形 105"/>
              <p:cNvSpPr/>
              <p:nvPr/>
            </p:nvSpPr>
            <p:spPr bwMode="auto">
              <a:xfrm>
                <a:off x="7704526" y="4144133"/>
                <a:ext cx="288750" cy="624919"/>
              </a:xfrm>
              <a:custGeom>
                <a:avLst/>
                <a:gdLst>
                  <a:gd name="T0" fmla="*/ 56 w 144"/>
                  <a:gd name="T1" fmla="*/ 105 h 312"/>
                  <a:gd name="T2" fmla="*/ 0 w 144"/>
                  <a:gd name="T3" fmla="*/ 298 h 312"/>
                  <a:gd name="T4" fmla="*/ 20 w 144"/>
                  <a:gd name="T5" fmla="*/ 306 h 312"/>
                  <a:gd name="T6" fmla="*/ 41 w 144"/>
                  <a:gd name="T7" fmla="*/ 312 h 312"/>
                  <a:gd name="T8" fmla="*/ 117 w 144"/>
                  <a:gd name="T9" fmla="*/ 126 h 312"/>
                  <a:gd name="T10" fmla="*/ 124 w 144"/>
                  <a:gd name="T11" fmla="*/ 7 h 312"/>
                  <a:gd name="T12" fmla="*/ 56 w 144"/>
                  <a:gd name="T13" fmla="*/ 105 h 312"/>
                </a:gdLst>
                <a:ahLst/>
                <a:cxnLst>
                  <a:cxn ang="0">
                    <a:pos x="T0" y="T1"/>
                  </a:cxn>
                  <a:cxn ang="0">
                    <a:pos x="T2" y="T3"/>
                  </a:cxn>
                  <a:cxn ang="0">
                    <a:pos x="T4" y="T5"/>
                  </a:cxn>
                  <a:cxn ang="0">
                    <a:pos x="T6" y="T7"/>
                  </a:cxn>
                  <a:cxn ang="0">
                    <a:pos x="T8" y="T9"/>
                  </a:cxn>
                  <a:cxn ang="0">
                    <a:pos x="T10" y="T11"/>
                  </a:cxn>
                  <a:cxn ang="0">
                    <a:pos x="T12" y="T13"/>
                  </a:cxn>
                </a:cxnLst>
                <a:rect l="0" t="0" r="r" b="b"/>
                <a:pathLst>
                  <a:path w="144" h="312">
                    <a:moveTo>
                      <a:pt x="56" y="105"/>
                    </a:moveTo>
                    <a:cubicBezTo>
                      <a:pt x="39" y="154"/>
                      <a:pt x="0" y="298"/>
                      <a:pt x="0" y="298"/>
                    </a:cubicBezTo>
                    <a:cubicBezTo>
                      <a:pt x="20" y="306"/>
                      <a:pt x="20" y="306"/>
                      <a:pt x="20" y="306"/>
                    </a:cubicBezTo>
                    <a:cubicBezTo>
                      <a:pt x="41" y="312"/>
                      <a:pt x="41" y="312"/>
                      <a:pt x="41" y="312"/>
                    </a:cubicBezTo>
                    <a:cubicBezTo>
                      <a:pt x="41" y="312"/>
                      <a:pt x="100" y="175"/>
                      <a:pt x="117" y="126"/>
                    </a:cubicBezTo>
                    <a:cubicBezTo>
                      <a:pt x="142" y="55"/>
                      <a:pt x="144" y="14"/>
                      <a:pt x="124" y="7"/>
                    </a:cubicBezTo>
                    <a:cubicBezTo>
                      <a:pt x="105" y="0"/>
                      <a:pt x="81" y="34"/>
                      <a:pt x="56" y="105"/>
                    </a:cubicBezTo>
                    <a:close/>
                  </a:path>
                </a:pathLst>
              </a:custGeom>
              <a:grpFill/>
              <a:ln w="9525">
                <a:solidFill>
                  <a:schemeClr val="bg1"/>
                </a:solidFill>
                <a:round/>
              </a:ln>
            </p:spPr>
            <p:txBody>
              <a:bodyPr anchor="ctr"/>
              <a:lstStyle/>
              <a:p>
                <a:pPr algn="ctr"/>
                <a:endParaRPr/>
              </a:p>
            </p:txBody>
          </p:sp>
          <p:sp>
            <p:nvSpPr>
              <p:cNvPr id="109" name="任意多边形 106"/>
              <p:cNvSpPr/>
              <p:nvPr/>
            </p:nvSpPr>
            <p:spPr bwMode="auto">
              <a:xfrm>
                <a:off x="7404768" y="4619173"/>
                <a:ext cx="574959" cy="576653"/>
              </a:xfrm>
              <a:custGeom>
                <a:avLst/>
                <a:gdLst>
                  <a:gd name="T0" fmla="*/ 186 w 287"/>
                  <a:gd name="T1" fmla="*/ 23 h 288"/>
                  <a:gd name="T2" fmla="*/ 264 w 287"/>
                  <a:gd name="T3" fmla="*/ 186 h 288"/>
                  <a:gd name="T4" fmla="*/ 101 w 287"/>
                  <a:gd name="T5" fmla="*/ 265 h 288"/>
                  <a:gd name="T6" fmla="*/ 23 w 287"/>
                  <a:gd name="T7" fmla="*/ 102 h 288"/>
                  <a:gd name="T8" fmla="*/ 186 w 287"/>
                  <a:gd name="T9" fmla="*/ 23 h 288"/>
                </a:gdLst>
                <a:ahLst/>
                <a:cxnLst>
                  <a:cxn ang="0">
                    <a:pos x="T0" y="T1"/>
                  </a:cxn>
                  <a:cxn ang="0">
                    <a:pos x="T2" y="T3"/>
                  </a:cxn>
                  <a:cxn ang="0">
                    <a:pos x="T4" y="T5"/>
                  </a:cxn>
                  <a:cxn ang="0">
                    <a:pos x="T6" y="T7"/>
                  </a:cxn>
                  <a:cxn ang="0">
                    <a:pos x="T8" y="T9"/>
                  </a:cxn>
                </a:cxnLst>
                <a:rect l="0" t="0" r="r" b="b"/>
                <a:pathLst>
                  <a:path w="287" h="288">
                    <a:moveTo>
                      <a:pt x="186" y="23"/>
                    </a:moveTo>
                    <a:cubicBezTo>
                      <a:pt x="252" y="47"/>
                      <a:pt x="287" y="120"/>
                      <a:pt x="264" y="186"/>
                    </a:cubicBezTo>
                    <a:cubicBezTo>
                      <a:pt x="241" y="253"/>
                      <a:pt x="168" y="288"/>
                      <a:pt x="101" y="265"/>
                    </a:cubicBezTo>
                    <a:cubicBezTo>
                      <a:pt x="35" y="241"/>
                      <a:pt x="0" y="169"/>
                      <a:pt x="23" y="102"/>
                    </a:cubicBezTo>
                    <a:cubicBezTo>
                      <a:pt x="46" y="35"/>
                      <a:pt x="119" y="0"/>
                      <a:pt x="186" y="23"/>
                    </a:cubicBezTo>
                    <a:close/>
                  </a:path>
                </a:pathLst>
              </a:custGeom>
              <a:grpFill/>
              <a:ln w="9525">
                <a:solidFill>
                  <a:schemeClr val="bg1"/>
                </a:solidFill>
                <a:round/>
              </a:ln>
            </p:spPr>
            <p:txBody>
              <a:bodyPr anchor="ctr"/>
              <a:lstStyle/>
              <a:p>
                <a:pPr algn="ctr"/>
                <a:endParaRPr/>
              </a:p>
            </p:txBody>
          </p:sp>
          <p:sp>
            <p:nvSpPr>
              <p:cNvPr id="110" name="任意多边形 107"/>
              <p:cNvSpPr/>
              <p:nvPr/>
            </p:nvSpPr>
            <p:spPr bwMode="auto">
              <a:xfrm>
                <a:off x="7470817" y="4686915"/>
                <a:ext cx="442016" cy="442863"/>
              </a:xfrm>
              <a:custGeom>
                <a:avLst/>
                <a:gdLst>
                  <a:gd name="T0" fmla="*/ 143 w 221"/>
                  <a:gd name="T1" fmla="*/ 17 h 221"/>
                  <a:gd name="T2" fmla="*/ 203 w 221"/>
                  <a:gd name="T3" fmla="*/ 142 h 221"/>
                  <a:gd name="T4" fmla="*/ 78 w 221"/>
                  <a:gd name="T5" fmla="*/ 203 h 221"/>
                  <a:gd name="T6" fmla="*/ 18 w 221"/>
                  <a:gd name="T7" fmla="*/ 78 h 221"/>
                  <a:gd name="T8" fmla="*/ 143 w 221"/>
                  <a:gd name="T9" fmla="*/ 17 h 221"/>
                </a:gdLst>
                <a:ahLst/>
                <a:cxnLst>
                  <a:cxn ang="0">
                    <a:pos x="T0" y="T1"/>
                  </a:cxn>
                  <a:cxn ang="0">
                    <a:pos x="T2" y="T3"/>
                  </a:cxn>
                  <a:cxn ang="0">
                    <a:pos x="T4" y="T5"/>
                  </a:cxn>
                  <a:cxn ang="0">
                    <a:pos x="T6" y="T7"/>
                  </a:cxn>
                  <a:cxn ang="0">
                    <a:pos x="T8" y="T9"/>
                  </a:cxn>
                </a:cxnLst>
                <a:rect l="0" t="0" r="r" b="b"/>
                <a:pathLst>
                  <a:path w="221" h="221">
                    <a:moveTo>
                      <a:pt x="143" y="17"/>
                    </a:moveTo>
                    <a:cubicBezTo>
                      <a:pt x="194" y="35"/>
                      <a:pt x="221" y="91"/>
                      <a:pt x="203" y="142"/>
                    </a:cubicBezTo>
                    <a:cubicBezTo>
                      <a:pt x="185" y="194"/>
                      <a:pt x="129" y="221"/>
                      <a:pt x="78" y="203"/>
                    </a:cubicBezTo>
                    <a:cubicBezTo>
                      <a:pt x="27" y="185"/>
                      <a:pt x="0" y="129"/>
                      <a:pt x="18" y="78"/>
                    </a:cubicBezTo>
                    <a:cubicBezTo>
                      <a:pt x="36" y="27"/>
                      <a:pt x="92" y="0"/>
                      <a:pt x="143" y="17"/>
                    </a:cubicBezTo>
                    <a:close/>
                  </a:path>
                </a:pathLst>
              </a:custGeom>
              <a:grpFill/>
              <a:ln>
                <a:solidFill>
                  <a:schemeClr val="bg1"/>
                </a:solidFill>
              </a:ln>
            </p:spPr>
            <p:txBody>
              <a:bodyPr anchor="ctr"/>
              <a:lstStyle/>
              <a:p>
                <a:pPr algn="ctr"/>
                <a:endParaRPr/>
              </a:p>
            </p:txBody>
          </p:sp>
          <p:sp>
            <p:nvSpPr>
              <p:cNvPr id="111" name="任意多边形 108"/>
              <p:cNvSpPr/>
              <p:nvPr/>
            </p:nvSpPr>
            <p:spPr bwMode="auto">
              <a:xfrm>
                <a:off x="7496220" y="4785141"/>
                <a:ext cx="404758" cy="342943"/>
              </a:xfrm>
              <a:custGeom>
                <a:avLst/>
                <a:gdLst>
                  <a:gd name="T0" fmla="*/ 171 w 202"/>
                  <a:gd name="T1" fmla="*/ 44 h 171"/>
                  <a:gd name="T2" fmla="*/ 122 w 202"/>
                  <a:gd name="T3" fmla="*/ 99 h 171"/>
                  <a:gd name="T4" fmla="*/ 118 w 202"/>
                  <a:gd name="T5" fmla="*/ 100 h 171"/>
                  <a:gd name="T6" fmla="*/ 117 w 202"/>
                  <a:gd name="T7" fmla="*/ 101 h 171"/>
                  <a:gd name="T8" fmla="*/ 116 w 202"/>
                  <a:gd name="T9" fmla="*/ 101 h 171"/>
                  <a:gd name="T10" fmla="*/ 105 w 202"/>
                  <a:gd name="T11" fmla="*/ 105 h 171"/>
                  <a:gd name="T12" fmla="*/ 95 w 202"/>
                  <a:gd name="T13" fmla="*/ 108 h 171"/>
                  <a:gd name="T14" fmla="*/ 47 w 202"/>
                  <a:gd name="T15" fmla="*/ 105 h 171"/>
                  <a:gd name="T16" fmla="*/ 0 w 202"/>
                  <a:gd name="T17" fmla="*/ 67 h 171"/>
                  <a:gd name="T18" fmla="*/ 65 w 202"/>
                  <a:gd name="T19" fmla="*/ 153 h 171"/>
                  <a:gd name="T20" fmla="*/ 190 w 202"/>
                  <a:gd name="T21" fmla="*/ 93 h 171"/>
                  <a:gd name="T22" fmla="*/ 175 w 202"/>
                  <a:gd name="T23" fmla="*/ 0 h 171"/>
                  <a:gd name="T24" fmla="*/ 171 w 202"/>
                  <a:gd name="T25" fmla="*/ 44 h 1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02" h="171">
                    <a:moveTo>
                      <a:pt x="171" y="44"/>
                    </a:moveTo>
                    <a:cubicBezTo>
                      <a:pt x="162" y="68"/>
                      <a:pt x="145" y="88"/>
                      <a:pt x="122" y="99"/>
                    </a:cubicBezTo>
                    <a:cubicBezTo>
                      <a:pt x="121" y="100"/>
                      <a:pt x="119" y="100"/>
                      <a:pt x="118" y="100"/>
                    </a:cubicBezTo>
                    <a:cubicBezTo>
                      <a:pt x="118" y="101"/>
                      <a:pt x="118" y="101"/>
                      <a:pt x="117" y="101"/>
                    </a:cubicBezTo>
                    <a:cubicBezTo>
                      <a:pt x="116" y="101"/>
                      <a:pt x="116" y="101"/>
                      <a:pt x="116" y="101"/>
                    </a:cubicBezTo>
                    <a:cubicBezTo>
                      <a:pt x="112" y="103"/>
                      <a:pt x="109" y="104"/>
                      <a:pt x="105" y="105"/>
                    </a:cubicBezTo>
                    <a:cubicBezTo>
                      <a:pt x="101" y="106"/>
                      <a:pt x="98" y="107"/>
                      <a:pt x="95" y="108"/>
                    </a:cubicBezTo>
                    <a:cubicBezTo>
                      <a:pt x="79" y="112"/>
                      <a:pt x="63" y="110"/>
                      <a:pt x="47" y="105"/>
                    </a:cubicBezTo>
                    <a:cubicBezTo>
                      <a:pt x="28" y="98"/>
                      <a:pt x="11" y="84"/>
                      <a:pt x="0" y="67"/>
                    </a:cubicBezTo>
                    <a:cubicBezTo>
                      <a:pt x="2" y="105"/>
                      <a:pt x="27" y="140"/>
                      <a:pt x="65" y="153"/>
                    </a:cubicBezTo>
                    <a:cubicBezTo>
                      <a:pt x="117" y="171"/>
                      <a:pt x="173" y="144"/>
                      <a:pt x="190" y="93"/>
                    </a:cubicBezTo>
                    <a:cubicBezTo>
                      <a:pt x="202" y="60"/>
                      <a:pt x="195" y="26"/>
                      <a:pt x="175" y="0"/>
                    </a:cubicBezTo>
                    <a:cubicBezTo>
                      <a:pt x="177" y="15"/>
                      <a:pt x="176" y="30"/>
                      <a:pt x="171" y="44"/>
                    </a:cubicBezTo>
                    <a:close/>
                  </a:path>
                </a:pathLst>
              </a:custGeom>
              <a:grpFill/>
              <a:ln>
                <a:solidFill>
                  <a:schemeClr val="bg1"/>
                </a:solidFill>
              </a:ln>
            </p:spPr>
            <p:txBody>
              <a:bodyPr anchor="ctr"/>
              <a:lstStyle/>
              <a:p>
                <a:pPr algn="ctr"/>
                <a:endParaRPr/>
              </a:p>
            </p:txBody>
          </p:sp>
          <p:sp>
            <p:nvSpPr>
              <p:cNvPr id="112" name="任意多边形 109"/>
              <p:cNvSpPr/>
              <p:nvPr/>
            </p:nvSpPr>
            <p:spPr bwMode="auto">
              <a:xfrm>
                <a:off x="7723155" y="4548891"/>
                <a:ext cx="148185" cy="92298"/>
              </a:xfrm>
              <a:custGeom>
                <a:avLst/>
                <a:gdLst>
                  <a:gd name="T0" fmla="*/ 4 w 74"/>
                  <a:gd name="T1" fmla="*/ 9 h 46"/>
                  <a:gd name="T2" fmla="*/ 18 w 74"/>
                  <a:gd name="T3" fmla="*/ 2 h 46"/>
                  <a:gd name="T4" fmla="*/ 65 w 74"/>
                  <a:gd name="T5" fmla="*/ 19 h 46"/>
                  <a:gd name="T6" fmla="*/ 72 w 74"/>
                  <a:gd name="T7" fmla="*/ 33 h 46"/>
                  <a:gd name="T8" fmla="*/ 71 w 74"/>
                  <a:gd name="T9" fmla="*/ 37 h 46"/>
                  <a:gd name="T10" fmla="*/ 57 w 74"/>
                  <a:gd name="T11" fmla="*/ 44 h 46"/>
                  <a:gd name="T12" fmla="*/ 9 w 74"/>
                  <a:gd name="T13" fmla="*/ 27 h 46"/>
                  <a:gd name="T14" fmla="*/ 2 w 74"/>
                  <a:gd name="T15" fmla="*/ 13 h 46"/>
                  <a:gd name="T16" fmla="*/ 4 w 74"/>
                  <a:gd name="T17" fmla="*/ 9 h 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4" h="46">
                    <a:moveTo>
                      <a:pt x="4" y="9"/>
                    </a:moveTo>
                    <a:cubicBezTo>
                      <a:pt x="6" y="3"/>
                      <a:pt x="12" y="0"/>
                      <a:pt x="18" y="2"/>
                    </a:cubicBezTo>
                    <a:cubicBezTo>
                      <a:pt x="65" y="19"/>
                      <a:pt x="65" y="19"/>
                      <a:pt x="65" y="19"/>
                    </a:cubicBezTo>
                    <a:cubicBezTo>
                      <a:pt x="71" y="21"/>
                      <a:pt x="74" y="27"/>
                      <a:pt x="72" y="33"/>
                    </a:cubicBezTo>
                    <a:cubicBezTo>
                      <a:pt x="71" y="37"/>
                      <a:pt x="71" y="37"/>
                      <a:pt x="71" y="37"/>
                    </a:cubicBezTo>
                    <a:cubicBezTo>
                      <a:pt x="69" y="43"/>
                      <a:pt x="62" y="46"/>
                      <a:pt x="57" y="44"/>
                    </a:cubicBezTo>
                    <a:cubicBezTo>
                      <a:pt x="9" y="27"/>
                      <a:pt x="9" y="27"/>
                      <a:pt x="9" y="27"/>
                    </a:cubicBezTo>
                    <a:cubicBezTo>
                      <a:pt x="3" y="25"/>
                      <a:pt x="0" y="19"/>
                      <a:pt x="2" y="13"/>
                    </a:cubicBezTo>
                    <a:lnTo>
                      <a:pt x="4" y="9"/>
                    </a:lnTo>
                    <a:close/>
                  </a:path>
                </a:pathLst>
              </a:custGeom>
              <a:grpFill/>
              <a:ln>
                <a:solidFill>
                  <a:schemeClr val="bg1"/>
                </a:solidFill>
              </a:ln>
            </p:spPr>
            <p:txBody>
              <a:bodyPr anchor="ctr"/>
              <a:lstStyle/>
              <a:p>
                <a:pPr algn="ctr"/>
                <a:endParaRPr/>
              </a:p>
            </p:txBody>
          </p:sp>
          <p:sp>
            <p:nvSpPr>
              <p:cNvPr id="113" name="任意多边形 110"/>
              <p:cNvSpPr/>
              <p:nvPr/>
            </p:nvSpPr>
            <p:spPr bwMode="auto">
              <a:xfrm>
                <a:off x="7114325" y="3269416"/>
                <a:ext cx="1163467" cy="470806"/>
              </a:xfrm>
              <a:custGeom>
                <a:avLst/>
                <a:gdLst>
                  <a:gd name="T0" fmla="*/ 477 w 1374"/>
                  <a:gd name="T1" fmla="*/ 496 h 556"/>
                  <a:gd name="T2" fmla="*/ 537 w 1374"/>
                  <a:gd name="T3" fmla="*/ 295 h 556"/>
                  <a:gd name="T4" fmla="*/ 1336 w 1374"/>
                  <a:gd name="T5" fmla="*/ 556 h 556"/>
                  <a:gd name="T6" fmla="*/ 1374 w 1374"/>
                  <a:gd name="T7" fmla="*/ 425 h 556"/>
                  <a:gd name="T8" fmla="*/ 0 w 1374"/>
                  <a:gd name="T9" fmla="*/ 0 h 556"/>
                  <a:gd name="T10" fmla="*/ 477 w 1374"/>
                  <a:gd name="T11" fmla="*/ 496 h 556"/>
                </a:gdLst>
                <a:ahLst/>
                <a:cxnLst>
                  <a:cxn ang="0">
                    <a:pos x="T0" y="T1"/>
                  </a:cxn>
                  <a:cxn ang="0">
                    <a:pos x="T2" y="T3"/>
                  </a:cxn>
                  <a:cxn ang="0">
                    <a:pos x="T4" y="T5"/>
                  </a:cxn>
                  <a:cxn ang="0">
                    <a:pos x="T6" y="T7"/>
                  </a:cxn>
                  <a:cxn ang="0">
                    <a:pos x="T8" y="T9"/>
                  </a:cxn>
                  <a:cxn ang="0">
                    <a:pos x="T10" y="T11"/>
                  </a:cxn>
                </a:cxnLst>
                <a:rect l="0" t="0" r="r" b="b"/>
                <a:pathLst>
                  <a:path w="1374" h="556">
                    <a:moveTo>
                      <a:pt x="477" y="496"/>
                    </a:moveTo>
                    <a:lnTo>
                      <a:pt x="537" y="295"/>
                    </a:lnTo>
                    <a:lnTo>
                      <a:pt x="1336" y="556"/>
                    </a:lnTo>
                    <a:lnTo>
                      <a:pt x="1374" y="425"/>
                    </a:lnTo>
                    <a:lnTo>
                      <a:pt x="0" y="0"/>
                    </a:lnTo>
                    <a:lnTo>
                      <a:pt x="477" y="496"/>
                    </a:lnTo>
                    <a:close/>
                  </a:path>
                </a:pathLst>
              </a:custGeom>
              <a:grpFill/>
              <a:ln>
                <a:solidFill>
                  <a:schemeClr val="bg1"/>
                </a:solidFill>
              </a:ln>
            </p:spPr>
            <p:txBody>
              <a:bodyPr anchor="ctr"/>
              <a:lstStyle/>
              <a:p>
                <a:pPr algn="ctr"/>
                <a:endParaRPr/>
              </a:p>
            </p:txBody>
          </p:sp>
          <p:sp>
            <p:nvSpPr>
              <p:cNvPr id="114" name="任意多边形 111"/>
              <p:cNvSpPr/>
              <p:nvPr/>
            </p:nvSpPr>
            <p:spPr bwMode="auto">
              <a:xfrm>
                <a:off x="7110091" y="3124617"/>
                <a:ext cx="1204112" cy="502984"/>
              </a:xfrm>
              <a:custGeom>
                <a:avLst/>
                <a:gdLst>
                  <a:gd name="T0" fmla="*/ 620 w 1422"/>
                  <a:gd name="T1" fmla="*/ 206 h 594"/>
                  <a:gd name="T2" fmla="*/ 676 w 1422"/>
                  <a:gd name="T3" fmla="*/ 0 h 594"/>
                  <a:gd name="T4" fmla="*/ 7 w 1422"/>
                  <a:gd name="T5" fmla="*/ 166 h 594"/>
                  <a:gd name="T6" fmla="*/ 2 w 1422"/>
                  <a:gd name="T7" fmla="*/ 168 h 594"/>
                  <a:gd name="T8" fmla="*/ 2 w 1422"/>
                  <a:gd name="T9" fmla="*/ 168 h 594"/>
                  <a:gd name="T10" fmla="*/ 0 w 1422"/>
                  <a:gd name="T11" fmla="*/ 168 h 594"/>
                  <a:gd name="T12" fmla="*/ 5 w 1422"/>
                  <a:gd name="T13" fmla="*/ 171 h 594"/>
                  <a:gd name="T14" fmla="*/ 1379 w 1422"/>
                  <a:gd name="T15" fmla="*/ 594 h 594"/>
                  <a:gd name="T16" fmla="*/ 1379 w 1422"/>
                  <a:gd name="T17" fmla="*/ 594 h 594"/>
                  <a:gd name="T18" fmla="*/ 1422 w 1422"/>
                  <a:gd name="T19" fmla="*/ 452 h 594"/>
                  <a:gd name="T20" fmla="*/ 620 w 1422"/>
                  <a:gd name="T21" fmla="*/ 206 h 5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422" h="594">
                    <a:moveTo>
                      <a:pt x="620" y="206"/>
                    </a:moveTo>
                    <a:lnTo>
                      <a:pt x="676" y="0"/>
                    </a:lnTo>
                    <a:lnTo>
                      <a:pt x="7" y="166"/>
                    </a:lnTo>
                    <a:lnTo>
                      <a:pt x="2" y="168"/>
                    </a:lnTo>
                    <a:lnTo>
                      <a:pt x="2" y="168"/>
                    </a:lnTo>
                    <a:lnTo>
                      <a:pt x="0" y="168"/>
                    </a:lnTo>
                    <a:lnTo>
                      <a:pt x="5" y="171"/>
                    </a:lnTo>
                    <a:lnTo>
                      <a:pt x="1379" y="594"/>
                    </a:lnTo>
                    <a:lnTo>
                      <a:pt x="1379" y="594"/>
                    </a:lnTo>
                    <a:lnTo>
                      <a:pt x="1422" y="452"/>
                    </a:lnTo>
                    <a:lnTo>
                      <a:pt x="620" y="206"/>
                    </a:lnTo>
                    <a:close/>
                  </a:path>
                </a:pathLst>
              </a:custGeom>
              <a:grpFill/>
              <a:ln w="9525">
                <a:solidFill>
                  <a:schemeClr val="bg1"/>
                </a:solidFill>
                <a:round/>
              </a:ln>
            </p:spPr>
            <p:txBody>
              <a:bodyPr anchor="ctr"/>
              <a:lstStyle/>
              <a:p>
                <a:pPr algn="ctr"/>
                <a:endParaRPr/>
              </a:p>
            </p:txBody>
          </p:sp>
          <p:sp>
            <p:nvSpPr>
              <p:cNvPr id="115" name="任意多边形 112"/>
              <p:cNvSpPr/>
              <p:nvPr/>
            </p:nvSpPr>
            <p:spPr bwMode="auto">
              <a:xfrm>
                <a:off x="9986582" y="2373529"/>
                <a:ext cx="895040" cy="176129"/>
              </a:xfrm>
              <a:custGeom>
                <a:avLst/>
                <a:gdLst>
                  <a:gd name="T0" fmla="*/ 0 w 1057"/>
                  <a:gd name="T1" fmla="*/ 208 h 208"/>
                  <a:gd name="T2" fmla="*/ 97 w 1057"/>
                  <a:gd name="T3" fmla="*/ 0 h 208"/>
                  <a:gd name="T4" fmla="*/ 1057 w 1057"/>
                  <a:gd name="T5" fmla="*/ 10 h 208"/>
                  <a:gd name="T6" fmla="*/ 0 w 1057"/>
                  <a:gd name="T7" fmla="*/ 208 h 208"/>
                </a:gdLst>
                <a:ahLst/>
                <a:cxnLst>
                  <a:cxn ang="0">
                    <a:pos x="T0" y="T1"/>
                  </a:cxn>
                  <a:cxn ang="0">
                    <a:pos x="T2" y="T3"/>
                  </a:cxn>
                  <a:cxn ang="0">
                    <a:pos x="T4" y="T5"/>
                  </a:cxn>
                  <a:cxn ang="0">
                    <a:pos x="T6" y="T7"/>
                  </a:cxn>
                </a:cxnLst>
                <a:rect l="0" t="0" r="r" b="b"/>
                <a:pathLst>
                  <a:path w="1057" h="208">
                    <a:moveTo>
                      <a:pt x="0" y="208"/>
                    </a:moveTo>
                    <a:lnTo>
                      <a:pt x="97" y="0"/>
                    </a:lnTo>
                    <a:lnTo>
                      <a:pt x="1057" y="10"/>
                    </a:lnTo>
                    <a:lnTo>
                      <a:pt x="0" y="208"/>
                    </a:lnTo>
                    <a:close/>
                  </a:path>
                </a:pathLst>
              </a:custGeom>
              <a:grpFill/>
              <a:ln>
                <a:solidFill>
                  <a:schemeClr val="bg1"/>
                </a:solidFill>
              </a:ln>
            </p:spPr>
            <p:txBody>
              <a:bodyPr anchor="ctr"/>
              <a:lstStyle/>
              <a:p>
                <a:pPr algn="ctr"/>
                <a:endParaRPr/>
              </a:p>
            </p:txBody>
          </p:sp>
          <p:sp>
            <p:nvSpPr>
              <p:cNvPr id="116" name="任意多边形 113"/>
              <p:cNvSpPr/>
              <p:nvPr/>
            </p:nvSpPr>
            <p:spPr bwMode="auto">
              <a:xfrm>
                <a:off x="9986582" y="2383690"/>
                <a:ext cx="877258" cy="178669"/>
              </a:xfrm>
              <a:custGeom>
                <a:avLst/>
                <a:gdLst>
                  <a:gd name="T0" fmla="*/ 1036 w 1036"/>
                  <a:gd name="T1" fmla="*/ 0 h 211"/>
                  <a:gd name="T2" fmla="*/ 0 w 1036"/>
                  <a:gd name="T3" fmla="*/ 196 h 211"/>
                  <a:gd name="T4" fmla="*/ 186 w 1036"/>
                  <a:gd name="T5" fmla="*/ 211 h 211"/>
                  <a:gd name="T6" fmla="*/ 1036 w 1036"/>
                  <a:gd name="T7" fmla="*/ 0 h 211"/>
                </a:gdLst>
                <a:ahLst/>
                <a:cxnLst>
                  <a:cxn ang="0">
                    <a:pos x="T0" y="T1"/>
                  </a:cxn>
                  <a:cxn ang="0">
                    <a:pos x="T2" y="T3"/>
                  </a:cxn>
                  <a:cxn ang="0">
                    <a:pos x="T4" y="T5"/>
                  </a:cxn>
                  <a:cxn ang="0">
                    <a:pos x="T6" y="T7"/>
                  </a:cxn>
                </a:cxnLst>
                <a:rect l="0" t="0" r="r" b="b"/>
                <a:pathLst>
                  <a:path w="1036" h="211">
                    <a:moveTo>
                      <a:pt x="1036" y="0"/>
                    </a:moveTo>
                    <a:lnTo>
                      <a:pt x="0" y="196"/>
                    </a:lnTo>
                    <a:lnTo>
                      <a:pt x="186" y="211"/>
                    </a:lnTo>
                    <a:lnTo>
                      <a:pt x="1036" y="0"/>
                    </a:lnTo>
                    <a:close/>
                  </a:path>
                </a:pathLst>
              </a:custGeom>
              <a:grpFill/>
              <a:ln>
                <a:solidFill>
                  <a:schemeClr val="bg1"/>
                </a:solidFill>
              </a:ln>
            </p:spPr>
            <p:txBody>
              <a:bodyPr anchor="ctr"/>
              <a:lstStyle/>
              <a:p>
                <a:pPr algn="ctr"/>
                <a:endParaRPr/>
              </a:p>
            </p:txBody>
          </p:sp>
          <p:sp>
            <p:nvSpPr>
              <p:cNvPr id="117" name="任意多边形 114"/>
              <p:cNvSpPr/>
              <p:nvPr/>
            </p:nvSpPr>
            <p:spPr bwMode="auto">
              <a:xfrm>
                <a:off x="10144082" y="2381997"/>
                <a:ext cx="737540" cy="438629"/>
              </a:xfrm>
              <a:custGeom>
                <a:avLst/>
                <a:gdLst>
                  <a:gd name="T0" fmla="*/ 871 w 871"/>
                  <a:gd name="T1" fmla="*/ 0 h 518"/>
                  <a:gd name="T2" fmla="*/ 0 w 871"/>
                  <a:gd name="T3" fmla="*/ 213 h 518"/>
                  <a:gd name="T4" fmla="*/ 202 w 871"/>
                  <a:gd name="T5" fmla="*/ 518 h 518"/>
                  <a:gd name="T6" fmla="*/ 871 w 871"/>
                  <a:gd name="T7" fmla="*/ 0 h 518"/>
                </a:gdLst>
                <a:ahLst/>
                <a:cxnLst>
                  <a:cxn ang="0">
                    <a:pos x="T0" y="T1"/>
                  </a:cxn>
                  <a:cxn ang="0">
                    <a:pos x="T2" y="T3"/>
                  </a:cxn>
                  <a:cxn ang="0">
                    <a:pos x="T4" y="T5"/>
                  </a:cxn>
                  <a:cxn ang="0">
                    <a:pos x="T6" y="T7"/>
                  </a:cxn>
                </a:cxnLst>
                <a:rect l="0" t="0" r="r" b="b"/>
                <a:pathLst>
                  <a:path w="871" h="518">
                    <a:moveTo>
                      <a:pt x="871" y="0"/>
                    </a:moveTo>
                    <a:lnTo>
                      <a:pt x="0" y="213"/>
                    </a:lnTo>
                    <a:lnTo>
                      <a:pt x="202" y="518"/>
                    </a:lnTo>
                    <a:lnTo>
                      <a:pt x="871" y="0"/>
                    </a:lnTo>
                    <a:close/>
                  </a:path>
                </a:pathLst>
              </a:custGeom>
              <a:grpFill/>
              <a:ln w="9525">
                <a:solidFill>
                  <a:schemeClr val="bg1"/>
                </a:solidFill>
                <a:round/>
              </a:ln>
            </p:spPr>
            <p:txBody>
              <a:bodyPr anchor="ctr"/>
              <a:lstStyle/>
              <a:p>
                <a:pPr algn="ctr"/>
                <a:endParaRPr/>
              </a:p>
            </p:txBody>
          </p:sp>
          <p:sp>
            <p:nvSpPr>
              <p:cNvPr id="118" name="任意多边形 115"/>
              <p:cNvSpPr/>
              <p:nvPr/>
            </p:nvSpPr>
            <p:spPr bwMode="auto">
              <a:xfrm>
                <a:off x="9873961" y="2185545"/>
                <a:ext cx="1007661" cy="196452"/>
              </a:xfrm>
              <a:custGeom>
                <a:avLst/>
                <a:gdLst>
                  <a:gd name="T0" fmla="*/ 230 w 1190"/>
                  <a:gd name="T1" fmla="*/ 222 h 232"/>
                  <a:gd name="T2" fmla="*/ 0 w 1190"/>
                  <a:gd name="T3" fmla="*/ 0 h 232"/>
                  <a:gd name="T4" fmla="*/ 1190 w 1190"/>
                  <a:gd name="T5" fmla="*/ 232 h 232"/>
                  <a:gd name="T6" fmla="*/ 230 w 1190"/>
                  <a:gd name="T7" fmla="*/ 222 h 232"/>
                </a:gdLst>
                <a:ahLst/>
                <a:cxnLst>
                  <a:cxn ang="0">
                    <a:pos x="T0" y="T1"/>
                  </a:cxn>
                  <a:cxn ang="0">
                    <a:pos x="T2" y="T3"/>
                  </a:cxn>
                  <a:cxn ang="0">
                    <a:pos x="T4" y="T5"/>
                  </a:cxn>
                  <a:cxn ang="0">
                    <a:pos x="T6" y="T7"/>
                  </a:cxn>
                </a:cxnLst>
                <a:rect l="0" t="0" r="r" b="b"/>
                <a:pathLst>
                  <a:path w="1190" h="232">
                    <a:moveTo>
                      <a:pt x="230" y="222"/>
                    </a:moveTo>
                    <a:lnTo>
                      <a:pt x="0" y="0"/>
                    </a:lnTo>
                    <a:lnTo>
                      <a:pt x="1190" y="232"/>
                    </a:lnTo>
                    <a:lnTo>
                      <a:pt x="230" y="222"/>
                    </a:lnTo>
                    <a:close/>
                  </a:path>
                </a:pathLst>
              </a:custGeom>
              <a:grpFill/>
              <a:ln w="9525">
                <a:solidFill>
                  <a:schemeClr val="bg1"/>
                </a:solidFill>
                <a:round/>
              </a:ln>
            </p:spPr>
            <p:txBody>
              <a:bodyPr anchor="ctr"/>
              <a:lstStyle/>
              <a:p>
                <a:pPr algn="ctr"/>
                <a:endParaRPr/>
              </a:p>
            </p:txBody>
          </p:sp>
          <p:sp>
            <p:nvSpPr>
              <p:cNvPr id="119" name="任意多边形 116"/>
              <p:cNvSpPr/>
              <p:nvPr/>
            </p:nvSpPr>
            <p:spPr bwMode="auto">
              <a:xfrm>
                <a:off x="7123639" y="3643690"/>
                <a:ext cx="246411" cy="252339"/>
              </a:xfrm>
              <a:custGeom>
                <a:avLst/>
                <a:gdLst>
                  <a:gd name="T0" fmla="*/ 45 w 123"/>
                  <a:gd name="T1" fmla="*/ 63 h 126"/>
                  <a:gd name="T2" fmla="*/ 45 w 123"/>
                  <a:gd name="T3" fmla="*/ 121 h 126"/>
                  <a:gd name="T4" fmla="*/ 123 w 123"/>
                  <a:gd name="T5" fmla="*/ 62 h 126"/>
                  <a:gd name="T6" fmla="*/ 44 w 123"/>
                  <a:gd name="T7" fmla="*/ 5 h 126"/>
                  <a:gd name="T8" fmla="*/ 45 w 123"/>
                  <a:gd name="T9" fmla="*/ 63 h 126"/>
                </a:gdLst>
                <a:ahLst/>
                <a:cxnLst>
                  <a:cxn ang="0">
                    <a:pos x="T0" y="T1"/>
                  </a:cxn>
                  <a:cxn ang="0">
                    <a:pos x="T2" y="T3"/>
                  </a:cxn>
                  <a:cxn ang="0">
                    <a:pos x="T4" y="T5"/>
                  </a:cxn>
                  <a:cxn ang="0">
                    <a:pos x="T6" y="T7"/>
                  </a:cxn>
                  <a:cxn ang="0">
                    <a:pos x="T8" y="T9"/>
                  </a:cxn>
                </a:cxnLst>
                <a:rect l="0" t="0" r="r" b="b"/>
                <a:pathLst>
                  <a:path w="123" h="126">
                    <a:moveTo>
                      <a:pt x="45" y="63"/>
                    </a:moveTo>
                    <a:cubicBezTo>
                      <a:pt x="3" y="65"/>
                      <a:pt x="4" y="126"/>
                      <a:pt x="45" y="121"/>
                    </a:cubicBezTo>
                    <a:cubicBezTo>
                      <a:pt x="86" y="115"/>
                      <a:pt x="123" y="62"/>
                      <a:pt x="123" y="62"/>
                    </a:cubicBezTo>
                    <a:cubicBezTo>
                      <a:pt x="123" y="62"/>
                      <a:pt x="85" y="9"/>
                      <a:pt x="44" y="5"/>
                    </a:cubicBezTo>
                    <a:cubicBezTo>
                      <a:pt x="3" y="0"/>
                      <a:pt x="0" y="57"/>
                      <a:pt x="45" y="63"/>
                    </a:cubicBezTo>
                    <a:close/>
                  </a:path>
                </a:pathLst>
              </a:custGeom>
              <a:grpFill/>
              <a:ln>
                <a:solidFill>
                  <a:schemeClr val="bg1"/>
                </a:solidFill>
              </a:ln>
            </p:spPr>
            <p:txBody>
              <a:bodyPr anchor="ctr"/>
              <a:lstStyle/>
              <a:p>
                <a:pPr algn="ctr"/>
                <a:endParaRPr/>
              </a:p>
            </p:txBody>
          </p:sp>
          <p:sp>
            <p:nvSpPr>
              <p:cNvPr id="120" name="任意多边形 117"/>
              <p:cNvSpPr/>
              <p:nvPr/>
            </p:nvSpPr>
            <p:spPr bwMode="auto">
              <a:xfrm>
                <a:off x="10170332" y="5528609"/>
                <a:ext cx="284516" cy="268427"/>
              </a:xfrm>
              <a:custGeom>
                <a:avLst/>
                <a:gdLst>
                  <a:gd name="T0" fmla="*/ 67 w 142"/>
                  <a:gd name="T1" fmla="*/ 65 h 134"/>
                  <a:gd name="T2" fmla="*/ 115 w 142"/>
                  <a:gd name="T3" fmla="*/ 33 h 134"/>
                  <a:gd name="T4" fmla="*/ 23 w 142"/>
                  <a:gd name="T5" fmla="*/ 0 h 134"/>
                  <a:gd name="T6" fmla="*/ 19 w 142"/>
                  <a:gd name="T7" fmla="*/ 97 h 134"/>
                  <a:gd name="T8" fmla="*/ 67 w 142"/>
                  <a:gd name="T9" fmla="*/ 65 h 134"/>
                </a:gdLst>
                <a:ahLst/>
                <a:cxnLst>
                  <a:cxn ang="0">
                    <a:pos x="T0" y="T1"/>
                  </a:cxn>
                  <a:cxn ang="0">
                    <a:pos x="T2" y="T3"/>
                  </a:cxn>
                  <a:cxn ang="0">
                    <a:pos x="T4" y="T5"/>
                  </a:cxn>
                  <a:cxn ang="0">
                    <a:pos x="T6" y="T7"/>
                  </a:cxn>
                  <a:cxn ang="0">
                    <a:pos x="T8" y="T9"/>
                  </a:cxn>
                </a:cxnLst>
                <a:rect l="0" t="0" r="r" b="b"/>
                <a:pathLst>
                  <a:path w="142" h="134">
                    <a:moveTo>
                      <a:pt x="67" y="65"/>
                    </a:moveTo>
                    <a:cubicBezTo>
                      <a:pt x="91" y="98"/>
                      <a:pt x="142" y="64"/>
                      <a:pt x="115" y="33"/>
                    </a:cubicBezTo>
                    <a:cubicBezTo>
                      <a:pt x="88" y="1"/>
                      <a:pt x="23" y="0"/>
                      <a:pt x="23" y="0"/>
                    </a:cubicBezTo>
                    <a:cubicBezTo>
                      <a:pt x="23" y="0"/>
                      <a:pt x="0" y="60"/>
                      <a:pt x="19" y="97"/>
                    </a:cubicBezTo>
                    <a:cubicBezTo>
                      <a:pt x="37" y="134"/>
                      <a:pt x="87" y="105"/>
                      <a:pt x="67" y="65"/>
                    </a:cubicBezTo>
                    <a:close/>
                  </a:path>
                </a:pathLst>
              </a:custGeom>
              <a:grpFill/>
              <a:ln>
                <a:solidFill>
                  <a:schemeClr val="bg1"/>
                </a:solidFill>
              </a:ln>
            </p:spPr>
            <p:txBody>
              <a:bodyPr anchor="ctr"/>
              <a:lstStyle/>
              <a:p>
                <a:pPr algn="ctr"/>
                <a:endParaRPr/>
              </a:p>
            </p:txBody>
          </p:sp>
          <p:sp>
            <p:nvSpPr>
              <p:cNvPr id="121" name="任意多边形 118"/>
              <p:cNvSpPr/>
              <p:nvPr/>
            </p:nvSpPr>
            <p:spPr bwMode="auto">
              <a:xfrm>
                <a:off x="9589445" y="1594497"/>
                <a:ext cx="350564" cy="354798"/>
              </a:xfrm>
              <a:custGeom>
                <a:avLst/>
                <a:gdLst>
                  <a:gd name="T0" fmla="*/ 81 w 175"/>
                  <a:gd name="T1" fmla="*/ 69 h 177"/>
                  <a:gd name="T2" fmla="*/ 1 w 175"/>
                  <a:gd name="T3" fmla="*/ 58 h 177"/>
                  <a:gd name="T4" fmla="*/ 66 w 175"/>
                  <a:gd name="T5" fmla="*/ 177 h 177"/>
                  <a:gd name="T6" fmla="*/ 160 w 175"/>
                  <a:gd name="T7" fmla="*/ 80 h 177"/>
                  <a:gd name="T8" fmla="*/ 81 w 175"/>
                  <a:gd name="T9" fmla="*/ 69 h 177"/>
                </a:gdLst>
                <a:ahLst/>
                <a:cxnLst>
                  <a:cxn ang="0">
                    <a:pos x="T0" y="T1"/>
                  </a:cxn>
                  <a:cxn ang="0">
                    <a:pos x="T2" y="T3"/>
                  </a:cxn>
                  <a:cxn ang="0">
                    <a:pos x="T4" y="T5"/>
                  </a:cxn>
                  <a:cxn ang="0">
                    <a:pos x="T6" y="T7"/>
                  </a:cxn>
                  <a:cxn ang="0">
                    <a:pos x="T8" y="T9"/>
                  </a:cxn>
                </a:cxnLst>
                <a:rect l="0" t="0" r="r" b="b"/>
                <a:pathLst>
                  <a:path w="175" h="177">
                    <a:moveTo>
                      <a:pt x="81" y="69"/>
                    </a:moveTo>
                    <a:cubicBezTo>
                      <a:pt x="85" y="12"/>
                      <a:pt x="2" y="0"/>
                      <a:pt x="1" y="58"/>
                    </a:cubicBezTo>
                    <a:cubicBezTo>
                      <a:pt x="0" y="116"/>
                      <a:pt x="66" y="177"/>
                      <a:pt x="66" y="177"/>
                    </a:cubicBezTo>
                    <a:cubicBezTo>
                      <a:pt x="66" y="177"/>
                      <a:pt x="146" y="136"/>
                      <a:pt x="160" y="80"/>
                    </a:cubicBezTo>
                    <a:cubicBezTo>
                      <a:pt x="175" y="24"/>
                      <a:pt x="97" y="9"/>
                      <a:pt x="81" y="69"/>
                    </a:cubicBezTo>
                    <a:close/>
                  </a:path>
                </a:pathLst>
              </a:custGeom>
              <a:grpFill/>
              <a:ln w="9525">
                <a:solidFill>
                  <a:schemeClr val="bg1"/>
                </a:solidFill>
                <a:round/>
              </a:ln>
            </p:spPr>
            <p:txBody>
              <a:bodyPr anchor="ctr"/>
              <a:lstStyle/>
              <a:p>
                <a:pPr algn="ctr"/>
                <a:endParaRPr/>
              </a:p>
            </p:txBody>
          </p:sp>
          <p:sp>
            <p:nvSpPr>
              <p:cNvPr id="122" name="任意多边形 119"/>
              <p:cNvSpPr/>
              <p:nvPr/>
            </p:nvSpPr>
            <p:spPr bwMode="auto">
              <a:xfrm>
                <a:off x="10867226" y="2493771"/>
                <a:ext cx="268427" cy="282822"/>
              </a:xfrm>
              <a:custGeom>
                <a:avLst/>
                <a:gdLst>
                  <a:gd name="T0" fmla="*/ 64 w 134"/>
                  <a:gd name="T1" fmla="*/ 75 h 141"/>
                  <a:gd name="T2" fmla="*/ 30 w 134"/>
                  <a:gd name="T3" fmla="*/ 28 h 141"/>
                  <a:gd name="T4" fmla="*/ 0 w 134"/>
                  <a:gd name="T5" fmla="*/ 120 h 141"/>
                  <a:gd name="T6" fmla="*/ 98 w 134"/>
                  <a:gd name="T7" fmla="*/ 121 h 141"/>
                  <a:gd name="T8" fmla="*/ 64 w 134"/>
                  <a:gd name="T9" fmla="*/ 75 h 141"/>
                </a:gdLst>
                <a:ahLst/>
                <a:cxnLst>
                  <a:cxn ang="0">
                    <a:pos x="T0" y="T1"/>
                  </a:cxn>
                  <a:cxn ang="0">
                    <a:pos x="T2" y="T3"/>
                  </a:cxn>
                  <a:cxn ang="0">
                    <a:pos x="T4" y="T5"/>
                  </a:cxn>
                  <a:cxn ang="0">
                    <a:pos x="T6" y="T7"/>
                  </a:cxn>
                  <a:cxn ang="0">
                    <a:pos x="T8" y="T9"/>
                  </a:cxn>
                </a:cxnLst>
                <a:rect l="0" t="0" r="r" b="b"/>
                <a:pathLst>
                  <a:path w="134" h="141">
                    <a:moveTo>
                      <a:pt x="64" y="75"/>
                    </a:moveTo>
                    <a:cubicBezTo>
                      <a:pt x="96" y="49"/>
                      <a:pt x="60" y="0"/>
                      <a:pt x="30" y="28"/>
                    </a:cubicBezTo>
                    <a:cubicBezTo>
                      <a:pt x="0" y="56"/>
                      <a:pt x="0" y="120"/>
                      <a:pt x="0" y="120"/>
                    </a:cubicBezTo>
                    <a:cubicBezTo>
                      <a:pt x="0" y="120"/>
                      <a:pt x="61" y="141"/>
                      <a:pt x="98" y="121"/>
                    </a:cubicBezTo>
                    <a:cubicBezTo>
                      <a:pt x="134" y="101"/>
                      <a:pt x="103" y="53"/>
                      <a:pt x="64" y="75"/>
                    </a:cubicBezTo>
                    <a:close/>
                  </a:path>
                </a:pathLst>
              </a:custGeom>
              <a:grpFill/>
              <a:ln>
                <a:solidFill>
                  <a:schemeClr val="bg1"/>
                </a:solidFill>
              </a:ln>
            </p:spPr>
            <p:txBody>
              <a:bodyPr anchor="ctr"/>
              <a:lstStyle/>
              <a:p>
                <a:pPr algn="ctr"/>
                <a:endParaRPr/>
              </a:p>
            </p:txBody>
          </p:sp>
          <p:sp>
            <p:nvSpPr>
              <p:cNvPr id="123" name="任意多边形 120"/>
              <p:cNvSpPr/>
              <p:nvPr/>
            </p:nvSpPr>
            <p:spPr bwMode="auto">
              <a:xfrm>
                <a:off x="10940049" y="3099214"/>
                <a:ext cx="594435" cy="606290"/>
              </a:xfrm>
              <a:custGeom>
                <a:avLst/>
                <a:gdLst>
                  <a:gd name="T0" fmla="*/ 239 w 297"/>
                  <a:gd name="T1" fmla="*/ 267 h 303"/>
                  <a:gd name="T2" fmla="*/ 253 w 297"/>
                  <a:gd name="T3" fmla="*/ 87 h 303"/>
                  <a:gd name="T4" fmla="*/ 79 w 297"/>
                  <a:gd name="T5" fmla="*/ 36 h 303"/>
                  <a:gd name="T6" fmla="*/ 37 w 297"/>
                  <a:gd name="T7" fmla="*/ 114 h 303"/>
                  <a:gd name="T8" fmla="*/ 0 w 297"/>
                  <a:gd name="T9" fmla="*/ 98 h 303"/>
                  <a:gd name="T10" fmla="*/ 9 w 297"/>
                  <a:gd name="T11" fmla="*/ 124 h 303"/>
                  <a:gd name="T12" fmla="*/ 39 w 297"/>
                  <a:gd name="T13" fmla="*/ 154 h 303"/>
                  <a:gd name="T14" fmla="*/ 65 w 297"/>
                  <a:gd name="T15" fmla="*/ 216 h 303"/>
                  <a:gd name="T16" fmla="*/ 239 w 297"/>
                  <a:gd name="T17" fmla="*/ 267 h 3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97" h="303">
                    <a:moveTo>
                      <a:pt x="239" y="267"/>
                    </a:moveTo>
                    <a:cubicBezTo>
                      <a:pt x="291" y="231"/>
                      <a:pt x="297" y="151"/>
                      <a:pt x="253" y="87"/>
                    </a:cubicBezTo>
                    <a:cubicBezTo>
                      <a:pt x="209" y="23"/>
                      <a:pt x="131" y="0"/>
                      <a:pt x="79" y="36"/>
                    </a:cubicBezTo>
                    <a:cubicBezTo>
                      <a:pt x="54" y="53"/>
                      <a:pt x="39" y="82"/>
                      <a:pt x="37" y="114"/>
                    </a:cubicBezTo>
                    <a:cubicBezTo>
                      <a:pt x="25" y="112"/>
                      <a:pt x="12" y="107"/>
                      <a:pt x="0" y="98"/>
                    </a:cubicBezTo>
                    <a:cubicBezTo>
                      <a:pt x="0" y="98"/>
                      <a:pt x="1" y="109"/>
                      <a:pt x="9" y="124"/>
                    </a:cubicBezTo>
                    <a:cubicBezTo>
                      <a:pt x="14" y="134"/>
                      <a:pt x="25" y="147"/>
                      <a:pt x="39" y="154"/>
                    </a:cubicBezTo>
                    <a:cubicBezTo>
                      <a:pt x="43" y="175"/>
                      <a:pt x="52" y="197"/>
                      <a:pt x="65" y="216"/>
                    </a:cubicBezTo>
                    <a:cubicBezTo>
                      <a:pt x="109" y="280"/>
                      <a:pt x="187" y="303"/>
                      <a:pt x="239" y="267"/>
                    </a:cubicBezTo>
                    <a:close/>
                  </a:path>
                </a:pathLst>
              </a:custGeom>
              <a:grpFill/>
              <a:ln>
                <a:solidFill>
                  <a:schemeClr val="bg1"/>
                </a:solidFill>
              </a:ln>
            </p:spPr>
            <p:txBody>
              <a:bodyPr anchor="ctr"/>
              <a:lstStyle/>
              <a:p>
                <a:pPr algn="ctr"/>
                <a:endParaRPr/>
              </a:p>
            </p:txBody>
          </p:sp>
          <p:sp>
            <p:nvSpPr>
              <p:cNvPr id="124" name="任意多边形 121"/>
              <p:cNvSpPr/>
              <p:nvPr/>
            </p:nvSpPr>
            <p:spPr bwMode="auto">
              <a:xfrm>
                <a:off x="11151742" y="3271109"/>
                <a:ext cx="86371" cy="86371"/>
              </a:xfrm>
              <a:custGeom>
                <a:avLst/>
                <a:gdLst>
                  <a:gd name="T0" fmla="*/ 31 w 43"/>
                  <a:gd name="T1" fmla="*/ 38 h 43"/>
                  <a:gd name="T2" fmla="*/ 5 w 43"/>
                  <a:gd name="T3" fmla="*/ 31 h 43"/>
                  <a:gd name="T4" fmla="*/ 12 w 43"/>
                  <a:gd name="T5" fmla="*/ 5 h 43"/>
                  <a:gd name="T6" fmla="*/ 38 w 43"/>
                  <a:gd name="T7" fmla="*/ 12 h 43"/>
                  <a:gd name="T8" fmla="*/ 31 w 43"/>
                  <a:gd name="T9" fmla="*/ 38 h 43"/>
                </a:gdLst>
                <a:ahLst/>
                <a:cxnLst>
                  <a:cxn ang="0">
                    <a:pos x="T0" y="T1"/>
                  </a:cxn>
                  <a:cxn ang="0">
                    <a:pos x="T2" y="T3"/>
                  </a:cxn>
                  <a:cxn ang="0">
                    <a:pos x="T4" y="T5"/>
                  </a:cxn>
                  <a:cxn ang="0">
                    <a:pos x="T6" y="T7"/>
                  </a:cxn>
                  <a:cxn ang="0">
                    <a:pos x="T8" y="T9"/>
                  </a:cxn>
                </a:cxnLst>
                <a:rect l="0" t="0" r="r" b="b"/>
                <a:pathLst>
                  <a:path w="43" h="43">
                    <a:moveTo>
                      <a:pt x="31" y="38"/>
                    </a:moveTo>
                    <a:cubicBezTo>
                      <a:pt x="22" y="43"/>
                      <a:pt x="10" y="40"/>
                      <a:pt x="5" y="31"/>
                    </a:cubicBezTo>
                    <a:cubicBezTo>
                      <a:pt x="0" y="22"/>
                      <a:pt x="3" y="11"/>
                      <a:pt x="12" y="5"/>
                    </a:cubicBezTo>
                    <a:cubicBezTo>
                      <a:pt x="21" y="0"/>
                      <a:pt x="33" y="3"/>
                      <a:pt x="38" y="12"/>
                    </a:cubicBezTo>
                    <a:cubicBezTo>
                      <a:pt x="43" y="21"/>
                      <a:pt x="40" y="33"/>
                      <a:pt x="31" y="38"/>
                    </a:cubicBezTo>
                    <a:close/>
                  </a:path>
                </a:pathLst>
              </a:custGeom>
              <a:grpFill/>
              <a:ln w="9525">
                <a:solidFill>
                  <a:schemeClr val="bg1"/>
                </a:solidFill>
                <a:round/>
              </a:ln>
            </p:spPr>
            <p:txBody>
              <a:bodyPr anchor="ctr"/>
              <a:lstStyle/>
              <a:p>
                <a:pPr algn="ctr"/>
                <a:endParaRPr/>
              </a:p>
            </p:txBody>
          </p:sp>
          <p:sp>
            <p:nvSpPr>
              <p:cNvPr id="125" name="任意多边形 122"/>
              <p:cNvSpPr/>
              <p:nvPr/>
            </p:nvSpPr>
            <p:spPr bwMode="auto">
              <a:xfrm>
                <a:off x="11205936" y="3363408"/>
                <a:ext cx="86371" cy="86371"/>
              </a:xfrm>
              <a:custGeom>
                <a:avLst/>
                <a:gdLst>
                  <a:gd name="T0" fmla="*/ 31 w 43"/>
                  <a:gd name="T1" fmla="*/ 38 h 43"/>
                  <a:gd name="T2" fmla="*/ 5 w 43"/>
                  <a:gd name="T3" fmla="*/ 31 h 43"/>
                  <a:gd name="T4" fmla="*/ 12 w 43"/>
                  <a:gd name="T5" fmla="*/ 5 h 43"/>
                  <a:gd name="T6" fmla="*/ 38 w 43"/>
                  <a:gd name="T7" fmla="*/ 12 h 43"/>
                  <a:gd name="T8" fmla="*/ 31 w 43"/>
                  <a:gd name="T9" fmla="*/ 38 h 43"/>
                </a:gdLst>
                <a:ahLst/>
                <a:cxnLst>
                  <a:cxn ang="0">
                    <a:pos x="T0" y="T1"/>
                  </a:cxn>
                  <a:cxn ang="0">
                    <a:pos x="T2" y="T3"/>
                  </a:cxn>
                  <a:cxn ang="0">
                    <a:pos x="T4" y="T5"/>
                  </a:cxn>
                  <a:cxn ang="0">
                    <a:pos x="T6" y="T7"/>
                  </a:cxn>
                  <a:cxn ang="0">
                    <a:pos x="T8" y="T9"/>
                  </a:cxn>
                </a:cxnLst>
                <a:rect l="0" t="0" r="r" b="b"/>
                <a:pathLst>
                  <a:path w="43" h="43">
                    <a:moveTo>
                      <a:pt x="31" y="38"/>
                    </a:moveTo>
                    <a:cubicBezTo>
                      <a:pt x="22" y="43"/>
                      <a:pt x="10" y="40"/>
                      <a:pt x="5" y="31"/>
                    </a:cubicBezTo>
                    <a:cubicBezTo>
                      <a:pt x="0" y="22"/>
                      <a:pt x="3" y="11"/>
                      <a:pt x="12" y="5"/>
                    </a:cubicBezTo>
                    <a:cubicBezTo>
                      <a:pt x="21" y="0"/>
                      <a:pt x="32" y="3"/>
                      <a:pt x="38" y="12"/>
                    </a:cubicBezTo>
                    <a:cubicBezTo>
                      <a:pt x="43" y="21"/>
                      <a:pt x="40" y="33"/>
                      <a:pt x="31" y="38"/>
                    </a:cubicBezTo>
                    <a:close/>
                  </a:path>
                </a:pathLst>
              </a:custGeom>
              <a:grpFill/>
              <a:ln w="9525">
                <a:solidFill>
                  <a:schemeClr val="bg1"/>
                </a:solidFill>
                <a:round/>
              </a:ln>
            </p:spPr>
            <p:txBody>
              <a:bodyPr anchor="ctr"/>
              <a:lstStyle/>
              <a:p>
                <a:pPr algn="ctr"/>
                <a:endParaRPr/>
              </a:p>
            </p:txBody>
          </p:sp>
          <p:sp>
            <p:nvSpPr>
              <p:cNvPr id="126" name="任意多边形 123"/>
              <p:cNvSpPr/>
              <p:nvPr/>
            </p:nvSpPr>
            <p:spPr bwMode="auto">
              <a:xfrm>
                <a:off x="11258436" y="3455706"/>
                <a:ext cx="88064" cy="85524"/>
              </a:xfrm>
              <a:custGeom>
                <a:avLst/>
                <a:gdLst>
                  <a:gd name="T0" fmla="*/ 32 w 44"/>
                  <a:gd name="T1" fmla="*/ 38 h 43"/>
                  <a:gd name="T2" fmla="*/ 6 w 44"/>
                  <a:gd name="T3" fmla="*/ 31 h 43"/>
                  <a:gd name="T4" fmla="*/ 13 w 44"/>
                  <a:gd name="T5" fmla="*/ 5 h 43"/>
                  <a:gd name="T6" fmla="*/ 38 w 44"/>
                  <a:gd name="T7" fmla="*/ 12 h 43"/>
                  <a:gd name="T8" fmla="*/ 32 w 44"/>
                  <a:gd name="T9" fmla="*/ 38 h 43"/>
                </a:gdLst>
                <a:ahLst/>
                <a:cxnLst>
                  <a:cxn ang="0">
                    <a:pos x="T0" y="T1"/>
                  </a:cxn>
                  <a:cxn ang="0">
                    <a:pos x="T2" y="T3"/>
                  </a:cxn>
                  <a:cxn ang="0">
                    <a:pos x="T4" y="T5"/>
                  </a:cxn>
                  <a:cxn ang="0">
                    <a:pos x="T6" y="T7"/>
                  </a:cxn>
                  <a:cxn ang="0">
                    <a:pos x="T8" y="T9"/>
                  </a:cxn>
                </a:cxnLst>
                <a:rect l="0" t="0" r="r" b="b"/>
                <a:pathLst>
                  <a:path w="44" h="43">
                    <a:moveTo>
                      <a:pt x="32" y="38"/>
                    </a:moveTo>
                    <a:cubicBezTo>
                      <a:pt x="23" y="43"/>
                      <a:pt x="11" y="40"/>
                      <a:pt x="6" y="31"/>
                    </a:cubicBezTo>
                    <a:cubicBezTo>
                      <a:pt x="0" y="22"/>
                      <a:pt x="4" y="11"/>
                      <a:pt x="13" y="5"/>
                    </a:cubicBezTo>
                    <a:cubicBezTo>
                      <a:pt x="22" y="0"/>
                      <a:pt x="33" y="3"/>
                      <a:pt x="38" y="12"/>
                    </a:cubicBezTo>
                    <a:cubicBezTo>
                      <a:pt x="44" y="21"/>
                      <a:pt x="41" y="33"/>
                      <a:pt x="32" y="38"/>
                    </a:cubicBezTo>
                    <a:close/>
                  </a:path>
                </a:pathLst>
              </a:custGeom>
              <a:grpFill/>
              <a:ln w="9525">
                <a:solidFill>
                  <a:schemeClr val="bg1"/>
                </a:solidFill>
                <a:round/>
              </a:ln>
            </p:spPr>
            <p:txBody>
              <a:bodyPr anchor="ctr"/>
              <a:lstStyle/>
              <a:p>
                <a:pPr algn="ctr"/>
                <a:endParaRPr/>
              </a:p>
            </p:txBody>
          </p:sp>
          <p:sp>
            <p:nvSpPr>
              <p:cNvPr id="127" name="任意多边形 124"/>
              <p:cNvSpPr/>
              <p:nvPr/>
            </p:nvSpPr>
            <p:spPr bwMode="auto">
              <a:xfrm>
                <a:off x="11261823" y="4094174"/>
                <a:ext cx="392903" cy="502984"/>
              </a:xfrm>
              <a:custGeom>
                <a:avLst/>
                <a:gdLst>
                  <a:gd name="T0" fmla="*/ 162 w 196"/>
                  <a:gd name="T1" fmla="*/ 0 h 251"/>
                  <a:gd name="T2" fmla="*/ 173 w 196"/>
                  <a:gd name="T3" fmla="*/ 9 h 251"/>
                  <a:gd name="T4" fmla="*/ 14 w 196"/>
                  <a:gd name="T5" fmla="*/ 250 h 251"/>
                  <a:gd name="T6" fmla="*/ 1 w 196"/>
                  <a:gd name="T7" fmla="*/ 242 h 251"/>
                  <a:gd name="T8" fmla="*/ 9 w 196"/>
                  <a:gd name="T9" fmla="*/ 230 h 251"/>
                  <a:gd name="T10" fmla="*/ 153 w 196"/>
                  <a:gd name="T11" fmla="*/ 13 h 251"/>
                  <a:gd name="T12" fmla="*/ 161 w 196"/>
                  <a:gd name="T13" fmla="*/ 1 h 251"/>
                  <a:gd name="T14" fmla="*/ 162 w 196"/>
                  <a:gd name="T15" fmla="*/ 0 h 25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6" h="251">
                    <a:moveTo>
                      <a:pt x="162" y="0"/>
                    </a:moveTo>
                    <a:cubicBezTo>
                      <a:pt x="167" y="0"/>
                      <a:pt x="172" y="3"/>
                      <a:pt x="173" y="9"/>
                    </a:cubicBezTo>
                    <a:cubicBezTo>
                      <a:pt x="196" y="119"/>
                      <a:pt x="124" y="228"/>
                      <a:pt x="14" y="250"/>
                    </a:cubicBezTo>
                    <a:cubicBezTo>
                      <a:pt x="8" y="251"/>
                      <a:pt x="3" y="248"/>
                      <a:pt x="1" y="242"/>
                    </a:cubicBezTo>
                    <a:cubicBezTo>
                      <a:pt x="0" y="236"/>
                      <a:pt x="4" y="231"/>
                      <a:pt x="9" y="230"/>
                    </a:cubicBezTo>
                    <a:cubicBezTo>
                      <a:pt x="109" y="209"/>
                      <a:pt x="173" y="112"/>
                      <a:pt x="153" y="13"/>
                    </a:cubicBezTo>
                    <a:cubicBezTo>
                      <a:pt x="152" y="7"/>
                      <a:pt x="155" y="2"/>
                      <a:pt x="161" y="1"/>
                    </a:cubicBezTo>
                    <a:cubicBezTo>
                      <a:pt x="161" y="0"/>
                      <a:pt x="162" y="0"/>
                      <a:pt x="162" y="0"/>
                    </a:cubicBezTo>
                    <a:close/>
                  </a:path>
                </a:pathLst>
              </a:custGeom>
              <a:grpFill/>
              <a:ln>
                <a:solidFill>
                  <a:schemeClr val="bg1"/>
                </a:solidFill>
              </a:ln>
            </p:spPr>
            <p:txBody>
              <a:bodyPr anchor="ctr"/>
              <a:lstStyle/>
              <a:p>
                <a:pPr algn="ctr"/>
                <a:endParaRPr/>
              </a:p>
            </p:txBody>
          </p:sp>
          <p:sp>
            <p:nvSpPr>
              <p:cNvPr id="128" name="任意多边形 125"/>
              <p:cNvSpPr/>
              <p:nvPr/>
            </p:nvSpPr>
            <p:spPr bwMode="auto">
              <a:xfrm>
                <a:off x="11244041" y="4112803"/>
                <a:ext cx="288750" cy="392056"/>
              </a:xfrm>
              <a:custGeom>
                <a:avLst/>
                <a:gdLst>
                  <a:gd name="T0" fmla="*/ 125 w 144"/>
                  <a:gd name="T1" fmla="*/ 1 h 196"/>
                  <a:gd name="T2" fmla="*/ 136 w 144"/>
                  <a:gd name="T3" fmla="*/ 9 h 196"/>
                  <a:gd name="T4" fmla="*/ 113 w 144"/>
                  <a:gd name="T5" fmla="*/ 127 h 196"/>
                  <a:gd name="T6" fmla="*/ 13 w 144"/>
                  <a:gd name="T7" fmla="*/ 195 h 196"/>
                  <a:gd name="T8" fmla="*/ 1 w 144"/>
                  <a:gd name="T9" fmla="*/ 187 h 196"/>
                  <a:gd name="T10" fmla="*/ 9 w 144"/>
                  <a:gd name="T11" fmla="*/ 175 h 196"/>
                  <a:gd name="T12" fmla="*/ 96 w 144"/>
                  <a:gd name="T13" fmla="*/ 116 h 196"/>
                  <a:gd name="T14" fmla="*/ 116 w 144"/>
                  <a:gd name="T15" fmla="*/ 13 h 196"/>
                  <a:gd name="T16" fmla="*/ 124 w 144"/>
                  <a:gd name="T17" fmla="*/ 1 h 196"/>
                  <a:gd name="T18" fmla="*/ 125 w 144"/>
                  <a:gd name="T19" fmla="*/ 1 h 1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44" h="196">
                    <a:moveTo>
                      <a:pt x="125" y="1"/>
                    </a:moveTo>
                    <a:cubicBezTo>
                      <a:pt x="130" y="0"/>
                      <a:pt x="135" y="4"/>
                      <a:pt x="136" y="9"/>
                    </a:cubicBezTo>
                    <a:cubicBezTo>
                      <a:pt x="144" y="50"/>
                      <a:pt x="136" y="92"/>
                      <a:pt x="113" y="127"/>
                    </a:cubicBezTo>
                    <a:cubicBezTo>
                      <a:pt x="90" y="162"/>
                      <a:pt x="54" y="186"/>
                      <a:pt x="13" y="195"/>
                    </a:cubicBezTo>
                    <a:cubicBezTo>
                      <a:pt x="8" y="196"/>
                      <a:pt x="2" y="192"/>
                      <a:pt x="1" y="187"/>
                    </a:cubicBezTo>
                    <a:cubicBezTo>
                      <a:pt x="0" y="181"/>
                      <a:pt x="3" y="176"/>
                      <a:pt x="9" y="175"/>
                    </a:cubicBezTo>
                    <a:cubicBezTo>
                      <a:pt x="45" y="167"/>
                      <a:pt x="76" y="146"/>
                      <a:pt x="96" y="116"/>
                    </a:cubicBezTo>
                    <a:cubicBezTo>
                      <a:pt x="116" y="85"/>
                      <a:pt x="123" y="49"/>
                      <a:pt x="116" y="13"/>
                    </a:cubicBezTo>
                    <a:cubicBezTo>
                      <a:pt x="114" y="8"/>
                      <a:pt x="118" y="2"/>
                      <a:pt x="124" y="1"/>
                    </a:cubicBezTo>
                    <a:cubicBezTo>
                      <a:pt x="124" y="1"/>
                      <a:pt x="125" y="1"/>
                      <a:pt x="125" y="1"/>
                    </a:cubicBezTo>
                    <a:close/>
                  </a:path>
                </a:pathLst>
              </a:custGeom>
              <a:grpFill/>
              <a:ln>
                <a:solidFill>
                  <a:schemeClr val="bg1"/>
                </a:solidFill>
              </a:ln>
            </p:spPr>
            <p:txBody>
              <a:bodyPr anchor="ctr"/>
              <a:lstStyle/>
              <a:p>
                <a:pPr algn="ctr"/>
                <a:endParaRPr/>
              </a:p>
            </p:txBody>
          </p:sp>
          <p:sp>
            <p:nvSpPr>
              <p:cNvPr id="129" name="任意多边形 126"/>
              <p:cNvSpPr/>
              <p:nvPr/>
            </p:nvSpPr>
            <p:spPr bwMode="auto">
              <a:xfrm>
                <a:off x="11223718" y="4132278"/>
                <a:ext cx="218468" cy="274355"/>
              </a:xfrm>
              <a:custGeom>
                <a:avLst/>
                <a:gdLst>
                  <a:gd name="T0" fmla="*/ 86 w 109"/>
                  <a:gd name="T1" fmla="*/ 1 h 137"/>
                  <a:gd name="T2" fmla="*/ 97 w 109"/>
                  <a:gd name="T3" fmla="*/ 9 h 137"/>
                  <a:gd name="T4" fmla="*/ 13 w 109"/>
                  <a:gd name="T5" fmla="*/ 136 h 137"/>
                  <a:gd name="T6" fmla="*/ 1 w 109"/>
                  <a:gd name="T7" fmla="*/ 128 h 137"/>
                  <a:gd name="T8" fmla="*/ 9 w 109"/>
                  <a:gd name="T9" fmla="*/ 116 h 137"/>
                  <a:gd name="T10" fmla="*/ 77 w 109"/>
                  <a:gd name="T11" fmla="*/ 13 h 137"/>
                  <a:gd name="T12" fmla="*/ 85 w 109"/>
                  <a:gd name="T13" fmla="*/ 1 h 137"/>
                  <a:gd name="T14" fmla="*/ 86 w 109"/>
                  <a:gd name="T15" fmla="*/ 1 h 13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9" h="137">
                    <a:moveTo>
                      <a:pt x="86" y="1"/>
                    </a:moveTo>
                    <a:cubicBezTo>
                      <a:pt x="91" y="0"/>
                      <a:pt x="96" y="4"/>
                      <a:pt x="97" y="9"/>
                    </a:cubicBezTo>
                    <a:cubicBezTo>
                      <a:pt x="109" y="67"/>
                      <a:pt x="71" y="124"/>
                      <a:pt x="13" y="136"/>
                    </a:cubicBezTo>
                    <a:cubicBezTo>
                      <a:pt x="8" y="137"/>
                      <a:pt x="2" y="134"/>
                      <a:pt x="1" y="128"/>
                    </a:cubicBezTo>
                    <a:cubicBezTo>
                      <a:pt x="0" y="122"/>
                      <a:pt x="3" y="117"/>
                      <a:pt x="9" y="116"/>
                    </a:cubicBezTo>
                    <a:cubicBezTo>
                      <a:pt x="56" y="106"/>
                      <a:pt x="86" y="60"/>
                      <a:pt x="77" y="13"/>
                    </a:cubicBezTo>
                    <a:cubicBezTo>
                      <a:pt x="75" y="8"/>
                      <a:pt x="79" y="2"/>
                      <a:pt x="85" y="1"/>
                    </a:cubicBezTo>
                    <a:cubicBezTo>
                      <a:pt x="85" y="1"/>
                      <a:pt x="86" y="1"/>
                      <a:pt x="86" y="1"/>
                    </a:cubicBezTo>
                    <a:close/>
                  </a:path>
                </a:pathLst>
              </a:custGeom>
              <a:grpFill/>
              <a:ln>
                <a:solidFill>
                  <a:schemeClr val="bg1"/>
                </a:solidFill>
              </a:ln>
            </p:spPr>
            <p:txBody>
              <a:bodyPr anchor="ctr"/>
              <a:lstStyle/>
              <a:p>
                <a:pPr algn="ctr"/>
                <a:endParaRPr/>
              </a:p>
            </p:txBody>
          </p:sp>
          <p:sp>
            <p:nvSpPr>
              <p:cNvPr id="130" name="任意多边形 127"/>
              <p:cNvSpPr/>
              <p:nvPr/>
            </p:nvSpPr>
            <p:spPr bwMode="auto">
              <a:xfrm>
                <a:off x="11198315" y="4152601"/>
                <a:ext cx="132097" cy="168508"/>
              </a:xfrm>
              <a:custGeom>
                <a:avLst/>
                <a:gdLst>
                  <a:gd name="T0" fmla="*/ 52 w 66"/>
                  <a:gd name="T1" fmla="*/ 1 h 84"/>
                  <a:gd name="T2" fmla="*/ 62 w 66"/>
                  <a:gd name="T3" fmla="*/ 9 h 84"/>
                  <a:gd name="T4" fmla="*/ 53 w 66"/>
                  <a:gd name="T5" fmla="*/ 56 h 84"/>
                  <a:gd name="T6" fmla="*/ 14 w 66"/>
                  <a:gd name="T7" fmla="*/ 82 h 84"/>
                  <a:gd name="T8" fmla="*/ 2 w 66"/>
                  <a:gd name="T9" fmla="*/ 74 h 84"/>
                  <a:gd name="T10" fmla="*/ 10 w 66"/>
                  <a:gd name="T11" fmla="*/ 62 h 84"/>
                  <a:gd name="T12" fmla="*/ 36 w 66"/>
                  <a:gd name="T13" fmla="*/ 44 h 84"/>
                  <a:gd name="T14" fmla="*/ 42 w 66"/>
                  <a:gd name="T15" fmla="*/ 13 h 84"/>
                  <a:gd name="T16" fmla="*/ 50 w 66"/>
                  <a:gd name="T17" fmla="*/ 1 h 84"/>
                  <a:gd name="T18" fmla="*/ 52 w 66"/>
                  <a:gd name="T19" fmla="*/ 1 h 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6" h="84">
                    <a:moveTo>
                      <a:pt x="52" y="1"/>
                    </a:moveTo>
                    <a:cubicBezTo>
                      <a:pt x="57" y="0"/>
                      <a:pt x="61" y="4"/>
                      <a:pt x="62" y="9"/>
                    </a:cubicBezTo>
                    <a:cubicBezTo>
                      <a:pt x="66" y="25"/>
                      <a:pt x="63" y="42"/>
                      <a:pt x="53" y="56"/>
                    </a:cubicBezTo>
                    <a:cubicBezTo>
                      <a:pt x="44" y="70"/>
                      <a:pt x="30" y="79"/>
                      <a:pt x="14" y="82"/>
                    </a:cubicBezTo>
                    <a:cubicBezTo>
                      <a:pt x="8" y="84"/>
                      <a:pt x="3" y="80"/>
                      <a:pt x="2" y="74"/>
                    </a:cubicBezTo>
                    <a:cubicBezTo>
                      <a:pt x="0" y="69"/>
                      <a:pt x="4" y="63"/>
                      <a:pt x="10" y="62"/>
                    </a:cubicBezTo>
                    <a:cubicBezTo>
                      <a:pt x="20" y="60"/>
                      <a:pt x="30" y="54"/>
                      <a:pt x="36" y="44"/>
                    </a:cubicBezTo>
                    <a:cubicBezTo>
                      <a:pt x="42" y="35"/>
                      <a:pt x="44" y="24"/>
                      <a:pt x="42" y="13"/>
                    </a:cubicBezTo>
                    <a:cubicBezTo>
                      <a:pt x="41" y="7"/>
                      <a:pt x="45" y="2"/>
                      <a:pt x="50" y="1"/>
                    </a:cubicBezTo>
                    <a:cubicBezTo>
                      <a:pt x="51" y="1"/>
                      <a:pt x="51" y="1"/>
                      <a:pt x="52" y="1"/>
                    </a:cubicBezTo>
                    <a:close/>
                  </a:path>
                </a:pathLst>
              </a:custGeom>
              <a:grpFill/>
              <a:ln>
                <a:solidFill>
                  <a:schemeClr val="bg1"/>
                </a:solidFill>
              </a:ln>
            </p:spPr>
            <p:txBody>
              <a:bodyPr anchor="ctr"/>
              <a:lstStyle/>
              <a:p>
                <a:pPr algn="ctr"/>
                <a:endParaRPr/>
              </a:p>
            </p:txBody>
          </p:sp>
          <p:sp>
            <p:nvSpPr>
              <p:cNvPr id="131" name="任意多边形 128"/>
              <p:cNvSpPr/>
              <p:nvPr/>
            </p:nvSpPr>
            <p:spPr bwMode="auto">
              <a:xfrm>
                <a:off x="11182226" y="4168690"/>
                <a:ext cx="49960" cy="51653"/>
              </a:xfrm>
              <a:custGeom>
                <a:avLst/>
                <a:gdLst>
                  <a:gd name="T0" fmla="*/ 24 w 25"/>
                  <a:gd name="T1" fmla="*/ 10 h 26"/>
                  <a:gd name="T2" fmla="*/ 15 w 25"/>
                  <a:gd name="T3" fmla="*/ 24 h 26"/>
                  <a:gd name="T4" fmla="*/ 1 w 25"/>
                  <a:gd name="T5" fmla="*/ 15 h 26"/>
                  <a:gd name="T6" fmla="*/ 10 w 25"/>
                  <a:gd name="T7" fmla="*/ 1 h 26"/>
                  <a:gd name="T8" fmla="*/ 24 w 25"/>
                  <a:gd name="T9" fmla="*/ 10 h 26"/>
                </a:gdLst>
                <a:ahLst/>
                <a:cxnLst>
                  <a:cxn ang="0">
                    <a:pos x="T0" y="T1"/>
                  </a:cxn>
                  <a:cxn ang="0">
                    <a:pos x="T2" y="T3"/>
                  </a:cxn>
                  <a:cxn ang="0">
                    <a:pos x="T4" y="T5"/>
                  </a:cxn>
                  <a:cxn ang="0">
                    <a:pos x="T6" y="T7"/>
                  </a:cxn>
                  <a:cxn ang="0">
                    <a:pos x="T8" y="T9"/>
                  </a:cxn>
                </a:cxnLst>
                <a:rect l="0" t="0" r="r" b="b"/>
                <a:pathLst>
                  <a:path w="25" h="26">
                    <a:moveTo>
                      <a:pt x="24" y="10"/>
                    </a:moveTo>
                    <a:cubicBezTo>
                      <a:pt x="25" y="17"/>
                      <a:pt x="21" y="23"/>
                      <a:pt x="15" y="24"/>
                    </a:cubicBezTo>
                    <a:cubicBezTo>
                      <a:pt x="9" y="26"/>
                      <a:pt x="2" y="21"/>
                      <a:pt x="1" y="15"/>
                    </a:cubicBezTo>
                    <a:cubicBezTo>
                      <a:pt x="0" y="9"/>
                      <a:pt x="4" y="2"/>
                      <a:pt x="10" y="1"/>
                    </a:cubicBezTo>
                    <a:cubicBezTo>
                      <a:pt x="17" y="0"/>
                      <a:pt x="23" y="4"/>
                      <a:pt x="24" y="10"/>
                    </a:cubicBezTo>
                    <a:close/>
                  </a:path>
                </a:pathLst>
              </a:custGeom>
              <a:grpFill/>
              <a:ln>
                <a:solidFill>
                  <a:schemeClr val="bg1"/>
                </a:solidFill>
              </a:ln>
            </p:spPr>
            <p:txBody>
              <a:bodyPr anchor="ctr"/>
              <a:lstStyle/>
              <a:p>
                <a:pPr algn="ctr"/>
                <a:endParaRPr/>
              </a:p>
            </p:txBody>
          </p:sp>
        </p:grpSp>
        <p:grpSp>
          <p:nvGrpSpPr>
            <p:cNvPr id="23" name="组合 22"/>
            <p:cNvGrpSpPr/>
            <p:nvPr/>
          </p:nvGrpSpPr>
          <p:grpSpPr>
            <a:xfrm>
              <a:off x="1775666" y="2289848"/>
              <a:ext cx="2652903" cy="2653635"/>
              <a:chOff x="7777349" y="2243126"/>
              <a:chExt cx="3072095" cy="3072943"/>
            </a:xfrm>
          </p:grpSpPr>
          <p:sp>
            <p:nvSpPr>
              <p:cNvPr id="33" name="椭圆 32"/>
              <p:cNvSpPr/>
              <p:nvPr/>
            </p:nvSpPr>
            <p:spPr bwMode="auto">
              <a:xfrm>
                <a:off x="7777349" y="2243126"/>
                <a:ext cx="3072095" cy="3072943"/>
              </a:xfrm>
              <a:prstGeom prst="ellipse">
                <a:avLst/>
              </a:prstGeom>
              <a:solidFill>
                <a:schemeClr val="tx2"/>
              </a:solidFill>
              <a:ln>
                <a:noFill/>
              </a:ln>
            </p:spPr>
            <p:txBody>
              <a:bodyPr anchor="ctr"/>
              <a:lstStyle/>
              <a:p>
                <a:pPr algn="ctr"/>
                <a:endParaRPr/>
              </a:p>
            </p:txBody>
          </p:sp>
          <p:sp>
            <p:nvSpPr>
              <p:cNvPr id="34" name="椭圆 33"/>
              <p:cNvSpPr/>
              <p:nvPr/>
            </p:nvSpPr>
            <p:spPr bwMode="auto">
              <a:xfrm>
                <a:off x="7859486" y="2325263"/>
                <a:ext cx="2907821" cy="2908668"/>
              </a:xfrm>
              <a:prstGeom prst="ellipse">
                <a:avLst/>
              </a:prstGeom>
              <a:solidFill>
                <a:schemeClr val="tx2">
                  <a:lumMod val="20000"/>
                  <a:lumOff val="80000"/>
                </a:schemeClr>
              </a:solidFill>
              <a:ln>
                <a:noFill/>
              </a:ln>
            </p:spPr>
            <p:txBody>
              <a:bodyPr anchor="ctr"/>
              <a:lstStyle/>
              <a:p>
                <a:pPr algn="ctr"/>
                <a:endParaRPr/>
              </a:p>
            </p:txBody>
          </p:sp>
          <p:sp>
            <p:nvSpPr>
              <p:cNvPr id="35" name="椭圆 34"/>
              <p:cNvSpPr/>
              <p:nvPr/>
            </p:nvSpPr>
            <p:spPr bwMode="auto">
              <a:xfrm>
                <a:off x="8095736" y="2562360"/>
                <a:ext cx="2435321" cy="2435322"/>
              </a:xfrm>
              <a:prstGeom prst="ellipse">
                <a:avLst/>
              </a:prstGeom>
              <a:solidFill>
                <a:schemeClr val="tx2"/>
              </a:solidFill>
              <a:ln>
                <a:noFill/>
              </a:ln>
            </p:spPr>
            <p:txBody>
              <a:bodyPr anchor="ctr"/>
              <a:lstStyle/>
              <a:p>
                <a:pPr algn="ctr"/>
                <a:endParaRPr/>
              </a:p>
            </p:txBody>
          </p:sp>
          <p:sp>
            <p:nvSpPr>
              <p:cNvPr id="36" name="椭圆 35"/>
              <p:cNvSpPr/>
              <p:nvPr/>
            </p:nvSpPr>
            <p:spPr bwMode="auto">
              <a:xfrm>
                <a:off x="8255776" y="2722400"/>
                <a:ext cx="2115241" cy="2115241"/>
              </a:xfrm>
              <a:prstGeom prst="ellipse">
                <a:avLst/>
              </a:prstGeom>
              <a:solidFill>
                <a:schemeClr val="tx2">
                  <a:lumMod val="20000"/>
                  <a:lumOff val="80000"/>
                </a:schemeClr>
              </a:solidFill>
              <a:ln>
                <a:noFill/>
              </a:ln>
            </p:spPr>
            <p:txBody>
              <a:bodyPr anchor="ctr"/>
              <a:lstStyle/>
              <a:p>
                <a:pPr algn="ctr"/>
                <a:endParaRPr/>
              </a:p>
            </p:txBody>
          </p:sp>
          <p:sp>
            <p:nvSpPr>
              <p:cNvPr id="37" name="椭圆 36"/>
              <p:cNvSpPr/>
              <p:nvPr/>
            </p:nvSpPr>
            <p:spPr bwMode="auto">
              <a:xfrm>
                <a:off x="8502187" y="2968811"/>
                <a:ext cx="1619878" cy="1622419"/>
              </a:xfrm>
              <a:prstGeom prst="ellipse">
                <a:avLst/>
              </a:prstGeom>
              <a:solidFill>
                <a:schemeClr val="tx2"/>
              </a:solidFill>
              <a:ln>
                <a:noFill/>
              </a:ln>
            </p:spPr>
            <p:txBody>
              <a:bodyPr anchor="ctr"/>
              <a:lstStyle/>
              <a:p>
                <a:pPr algn="ctr"/>
                <a:endParaRPr/>
              </a:p>
            </p:txBody>
          </p:sp>
          <p:sp>
            <p:nvSpPr>
              <p:cNvPr id="38" name="椭圆 37"/>
              <p:cNvSpPr/>
              <p:nvPr/>
            </p:nvSpPr>
            <p:spPr bwMode="auto">
              <a:xfrm>
                <a:off x="8663921" y="3130545"/>
                <a:ext cx="1298104" cy="1298104"/>
              </a:xfrm>
              <a:prstGeom prst="ellipse">
                <a:avLst/>
              </a:prstGeom>
              <a:solidFill>
                <a:schemeClr val="tx2">
                  <a:lumMod val="20000"/>
                  <a:lumOff val="80000"/>
                </a:schemeClr>
              </a:solidFill>
              <a:ln>
                <a:noFill/>
              </a:ln>
            </p:spPr>
            <p:txBody>
              <a:bodyPr anchor="ctr"/>
              <a:lstStyle/>
              <a:p>
                <a:pPr algn="ctr"/>
                <a:endParaRPr/>
              </a:p>
            </p:txBody>
          </p:sp>
          <p:sp>
            <p:nvSpPr>
              <p:cNvPr id="39" name="椭圆 38"/>
              <p:cNvSpPr/>
              <p:nvPr/>
            </p:nvSpPr>
            <p:spPr bwMode="auto">
              <a:xfrm>
                <a:off x="9147429" y="3613206"/>
                <a:ext cx="331935" cy="332782"/>
              </a:xfrm>
              <a:prstGeom prst="ellipse">
                <a:avLst/>
              </a:prstGeom>
              <a:solidFill>
                <a:srgbClr val="D8574A"/>
              </a:solidFill>
              <a:ln>
                <a:noFill/>
              </a:ln>
            </p:spPr>
            <p:txBody>
              <a:bodyPr anchor="ctr"/>
              <a:lstStyle/>
              <a:p>
                <a:pPr algn="ctr"/>
                <a:endParaRPr/>
              </a:p>
            </p:txBody>
          </p:sp>
        </p:grpSp>
        <p:grpSp>
          <p:nvGrpSpPr>
            <p:cNvPr id="24" name="组合 23"/>
            <p:cNvGrpSpPr/>
            <p:nvPr/>
          </p:nvGrpSpPr>
          <p:grpSpPr>
            <a:xfrm>
              <a:off x="1208233" y="1750199"/>
              <a:ext cx="1912898" cy="1897542"/>
              <a:chOff x="7120252" y="1618207"/>
              <a:chExt cx="2215160" cy="2197378"/>
            </a:xfrm>
          </p:grpSpPr>
          <p:sp>
            <p:nvSpPr>
              <p:cNvPr id="25" name="任意多边形 22"/>
              <p:cNvSpPr/>
              <p:nvPr/>
            </p:nvSpPr>
            <p:spPr bwMode="auto">
              <a:xfrm>
                <a:off x="7729083" y="2227884"/>
                <a:ext cx="1153306" cy="1141451"/>
              </a:xfrm>
              <a:custGeom>
                <a:avLst/>
                <a:gdLst>
                  <a:gd name="T0" fmla="*/ 575 w 576"/>
                  <a:gd name="T1" fmla="*/ 518 h 570"/>
                  <a:gd name="T2" fmla="*/ 576 w 576"/>
                  <a:gd name="T3" fmla="*/ 518 h 570"/>
                  <a:gd name="T4" fmla="*/ 52 w 576"/>
                  <a:gd name="T5" fmla="*/ 0 h 570"/>
                  <a:gd name="T6" fmla="*/ 37 w 576"/>
                  <a:gd name="T7" fmla="*/ 37 h 570"/>
                  <a:gd name="T8" fmla="*/ 0 w 576"/>
                  <a:gd name="T9" fmla="*/ 52 h 570"/>
                  <a:gd name="T10" fmla="*/ 524 w 576"/>
                  <a:gd name="T11" fmla="*/ 570 h 570"/>
                  <a:gd name="T12" fmla="*/ 525 w 576"/>
                  <a:gd name="T13" fmla="*/ 569 h 570"/>
                  <a:gd name="T14" fmla="*/ 575 w 576"/>
                  <a:gd name="T15" fmla="*/ 518 h 57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76" h="570">
                    <a:moveTo>
                      <a:pt x="575" y="518"/>
                    </a:moveTo>
                    <a:cubicBezTo>
                      <a:pt x="576" y="518"/>
                      <a:pt x="576" y="518"/>
                      <a:pt x="576" y="518"/>
                    </a:cubicBezTo>
                    <a:cubicBezTo>
                      <a:pt x="52" y="0"/>
                      <a:pt x="52" y="0"/>
                      <a:pt x="52" y="0"/>
                    </a:cubicBezTo>
                    <a:cubicBezTo>
                      <a:pt x="47" y="12"/>
                      <a:pt x="42" y="24"/>
                      <a:pt x="37" y="37"/>
                    </a:cubicBezTo>
                    <a:cubicBezTo>
                      <a:pt x="24" y="42"/>
                      <a:pt x="12" y="47"/>
                      <a:pt x="0" y="52"/>
                    </a:cubicBezTo>
                    <a:cubicBezTo>
                      <a:pt x="524" y="570"/>
                      <a:pt x="524" y="570"/>
                      <a:pt x="524" y="570"/>
                    </a:cubicBezTo>
                    <a:cubicBezTo>
                      <a:pt x="525" y="569"/>
                      <a:pt x="525" y="569"/>
                      <a:pt x="525" y="569"/>
                    </a:cubicBezTo>
                    <a:lnTo>
                      <a:pt x="575" y="518"/>
                    </a:lnTo>
                    <a:close/>
                  </a:path>
                </a:pathLst>
              </a:custGeom>
              <a:solidFill>
                <a:schemeClr val="bg1">
                  <a:lumMod val="95000"/>
                </a:schemeClr>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26" name="任意多边形 23"/>
              <p:cNvSpPr/>
              <p:nvPr/>
            </p:nvSpPr>
            <p:spPr bwMode="auto">
              <a:xfrm>
                <a:off x="8936582" y="3420988"/>
                <a:ext cx="398830" cy="394597"/>
              </a:xfrm>
              <a:custGeom>
                <a:avLst/>
                <a:gdLst>
                  <a:gd name="T0" fmla="*/ 199 w 199"/>
                  <a:gd name="T1" fmla="*/ 197 h 197"/>
                  <a:gd name="T2" fmla="*/ 59 w 199"/>
                  <a:gd name="T3" fmla="*/ 0 h 197"/>
                  <a:gd name="T4" fmla="*/ 58 w 199"/>
                  <a:gd name="T5" fmla="*/ 0 h 197"/>
                  <a:gd name="T6" fmla="*/ 55 w 199"/>
                  <a:gd name="T7" fmla="*/ 4 h 197"/>
                  <a:gd name="T8" fmla="*/ 5 w 199"/>
                  <a:gd name="T9" fmla="*/ 55 h 197"/>
                  <a:gd name="T10" fmla="*/ 0 w 199"/>
                  <a:gd name="T11" fmla="*/ 58 h 197"/>
                  <a:gd name="T12" fmla="*/ 1 w 199"/>
                  <a:gd name="T13" fmla="*/ 59 h 197"/>
                  <a:gd name="T14" fmla="*/ 199 w 199"/>
                  <a:gd name="T15" fmla="*/ 197 h 19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7">
                    <a:moveTo>
                      <a:pt x="199" y="197"/>
                    </a:moveTo>
                    <a:cubicBezTo>
                      <a:pt x="59" y="0"/>
                      <a:pt x="59" y="0"/>
                      <a:pt x="59" y="0"/>
                    </a:cubicBezTo>
                    <a:cubicBezTo>
                      <a:pt x="59" y="0"/>
                      <a:pt x="58" y="0"/>
                      <a:pt x="58" y="0"/>
                    </a:cubicBezTo>
                    <a:cubicBezTo>
                      <a:pt x="57" y="2"/>
                      <a:pt x="56" y="3"/>
                      <a:pt x="55" y="4"/>
                    </a:cubicBezTo>
                    <a:cubicBezTo>
                      <a:pt x="5" y="55"/>
                      <a:pt x="5" y="55"/>
                      <a:pt x="5" y="55"/>
                    </a:cubicBezTo>
                    <a:cubicBezTo>
                      <a:pt x="3" y="56"/>
                      <a:pt x="2" y="57"/>
                      <a:pt x="0" y="58"/>
                    </a:cubicBezTo>
                    <a:cubicBezTo>
                      <a:pt x="1" y="58"/>
                      <a:pt x="1" y="59"/>
                      <a:pt x="1" y="59"/>
                    </a:cubicBezTo>
                    <a:lnTo>
                      <a:pt x="199" y="197"/>
                    </a:lnTo>
                    <a:close/>
                  </a:path>
                </a:pathLst>
              </a:custGeom>
              <a:solidFill>
                <a:schemeClr val="bg1">
                  <a:lumMod val="95000"/>
                </a:schemeClr>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27" name="任意多边形 24"/>
              <p:cNvSpPr/>
              <p:nvPr/>
            </p:nvSpPr>
            <p:spPr bwMode="auto">
              <a:xfrm>
                <a:off x="8892550" y="3375263"/>
                <a:ext cx="164274" cy="165968"/>
              </a:xfrm>
              <a:custGeom>
                <a:avLst/>
                <a:gdLst>
                  <a:gd name="T0" fmla="*/ 77 w 82"/>
                  <a:gd name="T1" fmla="*/ 27 h 83"/>
                  <a:gd name="T2" fmla="*/ 80 w 82"/>
                  <a:gd name="T3" fmla="*/ 23 h 83"/>
                  <a:gd name="T4" fmla="*/ 77 w 82"/>
                  <a:gd name="T5" fmla="*/ 7 h 83"/>
                  <a:gd name="T6" fmla="*/ 75 w 82"/>
                  <a:gd name="T7" fmla="*/ 6 h 83"/>
                  <a:gd name="T8" fmla="*/ 55 w 82"/>
                  <a:gd name="T9" fmla="*/ 6 h 83"/>
                  <a:gd name="T10" fmla="*/ 5 w 82"/>
                  <a:gd name="T11" fmla="*/ 57 h 83"/>
                  <a:gd name="T12" fmla="*/ 5 w 82"/>
                  <a:gd name="T13" fmla="*/ 77 h 83"/>
                  <a:gd name="T14" fmla="*/ 7 w 82"/>
                  <a:gd name="T15" fmla="*/ 78 h 83"/>
                  <a:gd name="T16" fmla="*/ 22 w 82"/>
                  <a:gd name="T17" fmla="*/ 81 h 83"/>
                  <a:gd name="T18" fmla="*/ 27 w 82"/>
                  <a:gd name="T19" fmla="*/ 78 h 83"/>
                  <a:gd name="T20" fmla="*/ 77 w 82"/>
                  <a:gd name="T21" fmla="*/ 27 h 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82" h="83">
                    <a:moveTo>
                      <a:pt x="77" y="27"/>
                    </a:moveTo>
                    <a:cubicBezTo>
                      <a:pt x="78" y="26"/>
                      <a:pt x="79" y="25"/>
                      <a:pt x="80" y="23"/>
                    </a:cubicBezTo>
                    <a:cubicBezTo>
                      <a:pt x="82" y="18"/>
                      <a:pt x="81" y="12"/>
                      <a:pt x="77" y="7"/>
                    </a:cubicBezTo>
                    <a:cubicBezTo>
                      <a:pt x="75" y="6"/>
                      <a:pt x="75" y="6"/>
                      <a:pt x="75" y="6"/>
                    </a:cubicBezTo>
                    <a:cubicBezTo>
                      <a:pt x="70" y="0"/>
                      <a:pt x="61" y="1"/>
                      <a:pt x="55" y="6"/>
                    </a:cubicBezTo>
                    <a:cubicBezTo>
                      <a:pt x="5" y="57"/>
                      <a:pt x="5" y="57"/>
                      <a:pt x="5" y="57"/>
                    </a:cubicBezTo>
                    <a:cubicBezTo>
                      <a:pt x="0" y="62"/>
                      <a:pt x="0" y="71"/>
                      <a:pt x="5" y="77"/>
                    </a:cubicBezTo>
                    <a:cubicBezTo>
                      <a:pt x="7" y="78"/>
                      <a:pt x="7" y="78"/>
                      <a:pt x="7" y="78"/>
                    </a:cubicBezTo>
                    <a:cubicBezTo>
                      <a:pt x="11" y="82"/>
                      <a:pt x="17" y="83"/>
                      <a:pt x="22" y="81"/>
                    </a:cubicBezTo>
                    <a:cubicBezTo>
                      <a:pt x="24" y="80"/>
                      <a:pt x="25" y="79"/>
                      <a:pt x="27" y="78"/>
                    </a:cubicBezTo>
                    <a:lnTo>
                      <a:pt x="77" y="27"/>
                    </a:lnTo>
                    <a:close/>
                  </a:path>
                </a:pathLst>
              </a:custGeom>
              <a:solidFill>
                <a:schemeClr val="accent1">
                  <a:lumMod val="40000"/>
                  <a:lumOff val="60000"/>
                </a:schemeClr>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28" name="任意多边形 25"/>
              <p:cNvSpPr/>
              <p:nvPr/>
            </p:nvSpPr>
            <p:spPr bwMode="auto">
              <a:xfrm>
                <a:off x="8850211" y="3335464"/>
                <a:ext cx="164274" cy="164274"/>
              </a:xfrm>
              <a:custGeom>
                <a:avLst/>
                <a:gdLst>
                  <a:gd name="T0" fmla="*/ 76 w 82"/>
                  <a:gd name="T1" fmla="*/ 6 h 82"/>
                  <a:gd name="T2" fmla="*/ 75 w 82"/>
                  <a:gd name="T3" fmla="*/ 5 h 82"/>
                  <a:gd name="T4" fmla="*/ 62 w 82"/>
                  <a:gd name="T5" fmla="*/ 1 h 82"/>
                  <a:gd name="T6" fmla="*/ 58 w 82"/>
                  <a:gd name="T7" fmla="*/ 8 h 82"/>
                  <a:gd name="T8" fmla="*/ 8 w 82"/>
                  <a:gd name="T9" fmla="*/ 58 h 82"/>
                  <a:gd name="T10" fmla="*/ 1 w 82"/>
                  <a:gd name="T11" fmla="*/ 62 h 82"/>
                  <a:gd name="T12" fmla="*/ 5 w 82"/>
                  <a:gd name="T13" fmla="*/ 75 h 82"/>
                  <a:gd name="T14" fmla="*/ 6 w 82"/>
                  <a:gd name="T15" fmla="*/ 77 h 82"/>
                  <a:gd name="T16" fmla="*/ 26 w 82"/>
                  <a:gd name="T17" fmla="*/ 77 h 82"/>
                  <a:gd name="T18" fmla="*/ 76 w 82"/>
                  <a:gd name="T19" fmla="*/ 26 h 82"/>
                  <a:gd name="T20" fmla="*/ 76 w 82"/>
                  <a:gd name="T21" fmla="*/ 6 h 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82" h="82">
                    <a:moveTo>
                      <a:pt x="76" y="6"/>
                    </a:moveTo>
                    <a:cubicBezTo>
                      <a:pt x="75" y="5"/>
                      <a:pt x="75" y="5"/>
                      <a:pt x="75" y="5"/>
                    </a:cubicBezTo>
                    <a:cubicBezTo>
                      <a:pt x="71" y="1"/>
                      <a:pt x="66" y="0"/>
                      <a:pt x="62" y="1"/>
                    </a:cubicBezTo>
                    <a:cubicBezTo>
                      <a:pt x="61" y="4"/>
                      <a:pt x="60" y="6"/>
                      <a:pt x="58" y="8"/>
                    </a:cubicBezTo>
                    <a:cubicBezTo>
                      <a:pt x="8" y="58"/>
                      <a:pt x="8" y="58"/>
                      <a:pt x="8" y="58"/>
                    </a:cubicBezTo>
                    <a:cubicBezTo>
                      <a:pt x="6" y="60"/>
                      <a:pt x="3" y="62"/>
                      <a:pt x="1" y="62"/>
                    </a:cubicBezTo>
                    <a:cubicBezTo>
                      <a:pt x="0" y="67"/>
                      <a:pt x="1" y="72"/>
                      <a:pt x="5" y="75"/>
                    </a:cubicBezTo>
                    <a:cubicBezTo>
                      <a:pt x="6" y="77"/>
                      <a:pt x="6" y="77"/>
                      <a:pt x="6" y="77"/>
                    </a:cubicBezTo>
                    <a:cubicBezTo>
                      <a:pt x="12" y="82"/>
                      <a:pt x="21" y="82"/>
                      <a:pt x="26" y="77"/>
                    </a:cubicBezTo>
                    <a:cubicBezTo>
                      <a:pt x="76" y="26"/>
                      <a:pt x="76" y="26"/>
                      <a:pt x="76" y="26"/>
                    </a:cubicBezTo>
                    <a:cubicBezTo>
                      <a:pt x="82" y="21"/>
                      <a:pt x="82" y="12"/>
                      <a:pt x="76" y="6"/>
                    </a:cubicBezTo>
                    <a:close/>
                  </a:path>
                </a:pathLst>
              </a:custGeom>
              <a:solidFill>
                <a:schemeClr val="accent1">
                  <a:lumMod val="75000"/>
                </a:schemeClr>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29" name="任意多边形 26"/>
              <p:cNvSpPr/>
              <p:nvPr/>
            </p:nvSpPr>
            <p:spPr bwMode="auto">
              <a:xfrm>
                <a:off x="8812953" y="3297359"/>
                <a:ext cx="163427" cy="164274"/>
              </a:xfrm>
              <a:custGeom>
                <a:avLst/>
                <a:gdLst>
                  <a:gd name="T0" fmla="*/ 77 w 82"/>
                  <a:gd name="T1" fmla="*/ 27 h 82"/>
                  <a:gd name="T2" fmla="*/ 81 w 82"/>
                  <a:gd name="T3" fmla="*/ 20 h 82"/>
                  <a:gd name="T4" fmla="*/ 77 w 82"/>
                  <a:gd name="T5" fmla="*/ 7 h 82"/>
                  <a:gd name="T6" fmla="*/ 75 w 82"/>
                  <a:gd name="T7" fmla="*/ 5 h 82"/>
                  <a:gd name="T8" fmla="*/ 55 w 82"/>
                  <a:gd name="T9" fmla="*/ 6 h 82"/>
                  <a:gd name="T10" fmla="*/ 5 w 82"/>
                  <a:gd name="T11" fmla="*/ 56 h 82"/>
                  <a:gd name="T12" fmla="*/ 5 w 82"/>
                  <a:gd name="T13" fmla="*/ 76 h 82"/>
                  <a:gd name="T14" fmla="*/ 7 w 82"/>
                  <a:gd name="T15" fmla="*/ 78 h 82"/>
                  <a:gd name="T16" fmla="*/ 20 w 82"/>
                  <a:gd name="T17" fmla="*/ 81 h 82"/>
                  <a:gd name="T18" fmla="*/ 27 w 82"/>
                  <a:gd name="T19" fmla="*/ 77 h 82"/>
                  <a:gd name="T20" fmla="*/ 77 w 82"/>
                  <a:gd name="T21" fmla="*/ 27 h 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82" h="82">
                    <a:moveTo>
                      <a:pt x="77" y="27"/>
                    </a:moveTo>
                    <a:cubicBezTo>
                      <a:pt x="79" y="25"/>
                      <a:pt x="80" y="23"/>
                      <a:pt x="81" y="20"/>
                    </a:cubicBezTo>
                    <a:cubicBezTo>
                      <a:pt x="82" y="15"/>
                      <a:pt x="80" y="11"/>
                      <a:pt x="77" y="7"/>
                    </a:cubicBezTo>
                    <a:cubicBezTo>
                      <a:pt x="75" y="5"/>
                      <a:pt x="75" y="5"/>
                      <a:pt x="75" y="5"/>
                    </a:cubicBezTo>
                    <a:cubicBezTo>
                      <a:pt x="70" y="0"/>
                      <a:pt x="61" y="0"/>
                      <a:pt x="55" y="6"/>
                    </a:cubicBezTo>
                    <a:cubicBezTo>
                      <a:pt x="5" y="56"/>
                      <a:pt x="5" y="56"/>
                      <a:pt x="5" y="56"/>
                    </a:cubicBezTo>
                    <a:cubicBezTo>
                      <a:pt x="0" y="62"/>
                      <a:pt x="0" y="71"/>
                      <a:pt x="5" y="76"/>
                    </a:cubicBezTo>
                    <a:cubicBezTo>
                      <a:pt x="7" y="78"/>
                      <a:pt x="7" y="78"/>
                      <a:pt x="7" y="78"/>
                    </a:cubicBezTo>
                    <a:cubicBezTo>
                      <a:pt x="10" y="81"/>
                      <a:pt x="15" y="82"/>
                      <a:pt x="20" y="81"/>
                    </a:cubicBezTo>
                    <a:cubicBezTo>
                      <a:pt x="22" y="81"/>
                      <a:pt x="25" y="79"/>
                      <a:pt x="27" y="77"/>
                    </a:cubicBezTo>
                    <a:lnTo>
                      <a:pt x="77" y="27"/>
                    </a:lnTo>
                    <a:close/>
                  </a:path>
                </a:pathLst>
              </a:custGeom>
              <a:solidFill>
                <a:schemeClr val="accent1">
                  <a:lumMod val="40000"/>
                  <a:lumOff val="60000"/>
                </a:schemeClr>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30" name="任意多边形 27"/>
              <p:cNvSpPr/>
              <p:nvPr/>
            </p:nvSpPr>
            <p:spPr bwMode="auto">
              <a:xfrm>
                <a:off x="8768074" y="3255021"/>
                <a:ext cx="166814" cy="165968"/>
              </a:xfrm>
              <a:custGeom>
                <a:avLst/>
                <a:gdLst>
                  <a:gd name="T0" fmla="*/ 77 w 83"/>
                  <a:gd name="T1" fmla="*/ 7 h 83"/>
                  <a:gd name="T2" fmla="*/ 76 w 83"/>
                  <a:gd name="T3" fmla="*/ 5 h 83"/>
                  <a:gd name="T4" fmla="*/ 57 w 83"/>
                  <a:gd name="T5" fmla="*/ 5 h 83"/>
                  <a:gd name="T6" fmla="*/ 56 w 83"/>
                  <a:gd name="T7" fmla="*/ 5 h 83"/>
                  <a:gd name="T8" fmla="*/ 6 w 83"/>
                  <a:gd name="T9" fmla="*/ 56 h 83"/>
                  <a:gd name="T10" fmla="*/ 5 w 83"/>
                  <a:gd name="T11" fmla="*/ 57 h 83"/>
                  <a:gd name="T12" fmla="*/ 6 w 83"/>
                  <a:gd name="T13" fmla="*/ 76 h 83"/>
                  <a:gd name="T14" fmla="*/ 7 w 83"/>
                  <a:gd name="T15" fmla="*/ 77 h 83"/>
                  <a:gd name="T16" fmla="*/ 27 w 83"/>
                  <a:gd name="T17" fmla="*/ 77 h 83"/>
                  <a:gd name="T18" fmla="*/ 77 w 83"/>
                  <a:gd name="T19" fmla="*/ 27 h 83"/>
                  <a:gd name="T20" fmla="*/ 77 w 83"/>
                  <a:gd name="T21" fmla="*/ 7 h 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83" h="83">
                    <a:moveTo>
                      <a:pt x="77" y="7"/>
                    </a:moveTo>
                    <a:cubicBezTo>
                      <a:pt x="76" y="5"/>
                      <a:pt x="76" y="5"/>
                      <a:pt x="76" y="5"/>
                    </a:cubicBezTo>
                    <a:cubicBezTo>
                      <a:pt x="70" y="0"/>
                      <a:pt x="62" y="0"/>
                      <a:pt x="57" y="5"/>
                    </a:cubicBezTo>
                    <a:cubicBezTo>
                      <a:pt x="56" y="5"/>
                      <a:pt x="56" y="5"/>
                      <a:pt x="56" y="5"/>
                    </a:cubicBezTo>
                    <a:cubicBezTo>
                      <a:pt x="6" y="56"/>
                      <a:pt x="6" y="56"/>
                      <a:pt x="6" y="56"/>
                    </a:cubicBezTo>
                    <a:cubicBezTo>
                      <a:pt x="5" y="57"/>
                      <a:pt x="5" y="57"/>
                      <a:pt x="5" y="57"/>
                    </a:cubicBezTo>
                    <a:cubicBezTo>
                      <a:pt x="0" y="62"/>
                      <a:pt x="1" y="71"/>
                      <a:pt x="6" y="76"/>
                    </a:cubicBezTo>
                    <a:cubicBezTo>
                      <a:pt x="7" y="77"/>
                      <a:pt x="7" y="77"/>
                      <a:pt x="7" y="77"/>
                    </a:cubicBezTo>
                    <a:cubicBezTo>
                      <a:pt x="13" y="83"/>
                      <a:pt x="22" y="83"/>
                      <a:pt x="27" y="77"/>
                    </a:cubicBezTo>
                    <a:cubicBezTo>
                      <a:pt x="77" y="27"/>
                      <a:pt x="77" y="27"/>
                      <a:pt x="77" y="27"/>
                    </a:cubicBezTo>
                    <a:cubicBezTo>
                      <a:pt x="83" y="21"/>
                      <a:pt x="83" y="12"/>
                      <a:pt x="77" y="7"/>
                    </a:cubicBezTo>
                    <a:close/>
                  </a:path>
                </a:pathLst>
              </a:custGeom>
              <a:solidFill>
                <a:schemeClr val="accent1">
                  <a:lumMod val="75000"/>
                </a:schemeClr>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31" name="任意多边形 28"/>
              <p:cNvSpPr/>
              <p:nvPr/>
            </p:nvSpPr>
            <p:spPr bwMode="auto">
              <a:xfrm>
                <a:off x="7120252" y="1830747"/>
                <a:ext cx="682500" cy="709597"/>
              </a:xfrm>
              <a:custGeom>
                <a:avLst/>
                <a:gdLst>
                  <a:gd name="T0" fmla="*/ 222 w 341"/>
                  <a:gd name="T1" fmla="*/ 117 h 354"/>
                  <a:gd name="T2" fmla="*/ 27 w 341"/>
                  <a:gd name="T3" fmla="*/ 120 h 354"/>
                  <a:gd name="T4" fmla="*/ 304 w 341"/>
                  <a:gd name="T5" fmla="*/ 250 h 354"/>
                  <a:gd name="T6" fmla="*/ 341 w 341"/>
                  <a:gd name="T7" fmla="*/ 235 h 354"/>
                  <a:gd name="T8" fmla="*/ 222 w 341"/>
                  <a:gd name="T9" fmla="*/ 117 h 354"/>
                </a:gdLst>
                <a:ahLst/>
                <a:cxnLst>
                  <a:cxn ang="0">
                    <a:pos x="T0" y="T1"/>
                  </a:cxn>
                  <a:cxn ang="0">
                    <a:pos x="T2" y="T3"/>
                  </a:cxn>
                  <a:cxn ang="0">
                    <a:pos x="T4" y="T5"/>
                  </a:cxn>
                  <a:cxn ang="0">
                    <a:pos x="T6" y="T7"/>
                  </a:cxn>
                  <a:cxn ang="0">
                    <a:pos x="T8" y="T9"/>
                  </a:cxn>
                </a:cxnLst>
                <a:rect l="0" t="0" r="r" b="b"/>
                <a:pathLst>
                  <a:path w="341" h="354">
                    <a:moveTo>
                      <a:pt x="222" y="117"/>
                    </a:moveTo>
                    <a:cubicBezTo>
                      <a:pt x="96" y="0"/>
                      <a:pt x="56" y="8"/>
                      <a:pt x="27" y="120"/>
                    </a:cubicBezTo>
                    <a:cubicBezTo>
                      <a:pt x="0" y="220"/>
                      <a:pt x="38" y="354"/>
                      <a:pt x="304" y="250"/>
                    </a:cubicBezTo>
                    <a:cubicBezTo>
                      <a:pt x="316" y="245"/>
                      <a:pt x="328" y="240"/>
                      <a:pt x="341" y="235"/>
                    </a:cubicBezTo>
                    <a:cubicBezTo>
                      <a:pt x="293" y="188"/>
                      <a:pt x="253" y="149"/>
                      <a:pt x="222" y="117"/>
                    </a:cubicBezTo>
                    <a:close/>
                  </a:path>
                </a:pathLst>
              </a:custGeom>
              <a:solidFill>
                <a:schemeClr val="accent1">
                  <a:lumMod val="75000"/>
                </a:schemeClr>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32" name="任意多边形 29"/>
              <p:cNvSpPr/>
              <p:nvPr/>
            </p:nvSpPr>
            <p:spPr bwMode="auto">
              <a:xfrm>
                <a:off x="7322631" y="1618207"/>
                <a:ext cx="712984" cy="683347"/>
              </a:xfrm>
              <a:custGeom>
                <a:avLst/>
                <a:gdLst>
                  <a:gd name="T0" fmla="*/ 240 w 356"/>
                  <a:gd name="T1" fmla="*/ 341 h 341"/>
                  <a:gd name="T2" fmla="*/ 255 w 356"/>
                  <a:gd name="T3" fmla="*/ 304 h 341"/>
                  <a:gd name="T4" fmla="*/ 122 w 356"/>
                  <a:gd name="T5" fmla="*/ 27 h 341"/>
                  <a:gd name="T6" fmla="*/ 121 w 356"/>
                  <a:gd name="T7" fmla="*/ 223 h 341"/>
                  <a:gd name="T8" fmla="*/ 240 w 356"/>
                  <a:gd name="T9" fmla="*/ 341 h 341"/>
                </a:gdLst>
                <a:ahLst/>
                <a:cxnLst>
                  <a:cxn ang="0">
                    <a:pos x="T0" y="T1"/>
                  </a:cxn>
                  <a:cxn ang="0">
                    <a:pos x="T2" y="T3"/>
                  </a:cxn>
                  <a:cxn ang="0">
                    <a:pos x="T4" y="T5"/>
                  </a:cxn>
                  <a:cxn ang="0">
                    <a:pos x="T6" y="T7"/>
                  </a:cxn>
                  <a:cxn ang="0">
                    <a:pos x="T8" y="T9"/>
                  </a:cxn>
                </a:cxnLst>
                <a:rect l="0" t="0" r="r" b="b"/>
                <a:pathLst>
                  <a:path w="356" h="341">
                    <a:moveTo>
                      <a:pt x="240" y="341"/>
                    </a:moveTo>
                    <a:cubicBezTo>
                      <a:pt x="245" y="328"/>
                      <a:pt x="250" y="316"/>
                      <a:pt x="255" y="304"/>
                    </a:cubicBezTo>
                    <a:cubicBezTo>
                      <a:pt x="356" y="36"/>
                      <a:pt x="222" y="0"/>
                      <a:pt x="122" y="27"/>
                    </a:cubicBezTo>
                    <a:cubicBezTo>
                      <a:pt x="10" y="59"/>
                      <a:pt x="0" y="94"/>
                      <a:pt x="121" y="223"/>
                    </a:cubicBezTo>
                    <a:cubicBezTo>
                      <a:pt x="152" y="255"/>
                      <a:pt x="192" y="294"/>
                      <a:pt x="240" y="341"/>
                    </a:cubicBezTo>
                    <a:close/>
                  </a:path>
                </a:pathLst>
              </a:custGeom>
              <a:solidFill>
                <a:schemeClr val="accent1"/>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grpSp>
      </p:grpSp>
      <p:grpSp>
        <p:nvGrpSpPr>
          <p:cNvPr id="144" name="千图PPT彼岸天：ID 8661124库_组合 143"/>
          <p:cNvGrpSpPr/>
          <p:nvPr>
            <p:custDataLst>
              <p:tags r:id="rId2"/>
            </p:custDataLst>
          </p:nvPr>
        </p:nvGrpSpPr>
        <p:grpSpPr>
          <a:xfrm>
            <a:off x="6821636" y="2853876"/>
            <a:ext cx="3191272" cy="836110"/>
            <a:chOff x="6948636" y="2447476"/>
            <a:chExt cx="3191272" cy="836110"/>
          </a:xfrm>
        </p:grpSpPr>
        <p:grpSp>
          <p:nvGrpSpPr>
            <p:cNvPr id="6" name="组合 5"/>
            <p:cNvGrpSpPr/>
            <p:nvPr/>
          </p:nvGrpSpPr>
          <p:grpSpPr>
            <a:xfrm>
              <a:off x="7493051" y="2447476"/>
              <a:ext cx="2646857" cy="836110"/>
              <a:chOff x="2591258" y="3352018"/>
              <a:chExt cx="2646859" cy="836112"/>
            </a:xfrm>
          </p:grpSpPr>
          <p:sp>
            <p:nvSpPr>
              <p:cNvPr id="20" name="矩形 19"/>
              <p:cNvSpPr/>
              <p:nvPr/>
            </p:nvSpPr>
            <p:spPr bwMode="auto">
              <a:xfrm>
                <a:off x="2596021" y="3630731"/>
                <a:ext cx="2642096" cy="5573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288000" anchor="t" anchorCtr="0">
                <a:normAutofit/>
              </a:bodyPr>
              <a:lstStyle/>
              <a:p>
                <a:pPr eaLnBrk="1" hangingPunct="1">
                  <a:lnSpc>
                    <a:spcPct val="120000"/>
                  </a:lnSpc>
                  <a:spcBef>
                    <a:spcPct val="0"/>
                  </a:spcBef>
                  <a:buFontTx/>
                  <a:buNone/>
                </a:pPr>
                <a:r>
                  <a:rPr lang="zh-CN" altLang="en-US" sz="1000" dirty="0" smtClean="0"/>
                  <a:t>点击此处更换文本点击此处更换文本点击此处更换文本点击此处更换文本</a:t>
                </a:r>
                <a:endParaRPr sz="1000" dirty="0"/>
              </a:p>
            </p:txBody>
          </p:sp>
          <p:sp>
            <p:nvSpPr>
              <p:cNvPr id="21" name="文本框 18"/>
              <p:cNvSpPr txBox="1"/>
              <p:nvPr/>
            </p:nvSpPr>
            <p:spPr bwMode="auto">
              <a:xfrm>
                <a:off x="2591258" y="3352018"/>
                <a:ext cx="2642096" cy="278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288000">
                <a:normAutofit fontScale="62500" lnSpcReduction="20000"/>
              </a:bodyPr>
              <a:lstStyle/>
              <a:p>
                <a:pPr eaLnBrk="1" hangingPunct="1">
                  <a:lnSpc>
                    <a:spcPct val="120000"/>
                  </a:lnSpc>
                  <a:spcBef>
                    <a:spcPct val="0"/>
                  </a:spcBef>
                  <a:buFontTx/>
                  <a:buNone/>
                </a:pPr>
                <a:r>
                  <a:rPr lang="zh-CN" altLang="en-US" b="1" dirty="0">
                    <a:solidFill>
                      <a:schemeClr val="accent2"/>
                    </a:solidFill>
                  </a:rPr>
                  <a:t>输入标题文本</a:t>
                </a:r>
              </a:p>
            </p:txBody>
          </p:sp>
        </p:grpSp>
        <p:sp>
          <p:nvSpPr>
            <p:cNvPr id="7" name="任意多边形 16"/>
            <p:cNvSpPr/>
            <p:nvPr/>
          </p:nvSpPr>
          <p:spPr bwMode="auto">
            <a:xfrm>
              <a:off x="6948636" y="2511269"/>
              <a:ext cx="508494" cy="508493"/>
            </a:xfrm>
            <a:custGeom>
              <a:avLst/>
              <a:gdLst>
                <a:gd name="T0" fmla="*/ 116 w 232"/>
                <a:gd name="T1" fmla="*/ 0 h 232"/>
                <a:gd name="T2" fmla="*/ 0 w 232"/>
                <a:gd name="T3" fmla="*/ 116 h 232"/>
                <a:gd name="T4" fmla="*/ 116 w 232"/>
                <a:gd name="T5" fmla="*/ 232 h 232"/>
                <a:gd name="T6" fmla="*/ 232 w 232"/>
                <a:gd name="T7" fmla="*/ 116 h 232"/>
                <a:gd name="T8" fmla="*/ 116 w 232"/>
                <a:gd name="T9" fmla="*/ 0 h 232"/>
                <a:gd name="T10" fmla="*/ 129 w 232"/>
                <a:gd name="T11" fmla="*/ 208 h 232"/>
                <a:gd name="T12" fmla="*/ 129 w 232"/>
                <a:gd name="T13" fmla="*/ 190 h 232"/>
                <a:gd name="T14" fmla="*/ 117 w 232"/>
                <a:gd name="T15" fmla="*/ 178 h 232"/>
                <a:gd name="T16" fmla="*/ 105 w 232"/>
                <a:gd name="T17" fmla="*/ 190 h 232"/>
                <a:gd name="T18" fmla="*/ 105 w 232"/>
                <a:gd name="T19" fmla="*/ 208 h 232"/>
                <a:gd name="T20" fmla="*/ 25 w 232"/>
                <a:gd name="T21" fmla="*/ 129 h 232"/>
                <a:gd name="T22" fmla="*/ 42 w 232"/>
                <a:gd name="T23" fmla="*/ 129 h 232"/>
                <a:gd name="T24" fmla="*/ 53 w 232"/>
                <a:gd name="T25" fmla="*/ 117 h 232"/>
                <a:gd name="T26" fmla="*/ 42 w 232"/>
                <a:gd name="T27" fmla="*/ 105 h 232"/>
                <a:gd name="T28" fmla="*/ 24 w 232"/>
                <a:gd name="T29" fmla="*/ 105 h 232"/>
                <a:gd name="T30" fmla="*/ 104 w 232"/>
                <a:gd name="T31" fmla="*/ 25 h 232"/>
                <a:gd name="T32" fmla="*/ 104 w 232"/>
                <a:gd name="T33" fmla="*/ 41 h 232"/>
                <a:gd name="T34" fmla="*/ 116 w 232"/>
                <a:gd name="T35" fmla="*/ 53 h 232"/>
                <a:gd name="T36" fmla="*/ 128 w 232"/>
                <a:gd name="T37" fmla="*/ 41 h 232"/>
                <a:gd name="T38" fmla="*/ 128 w 232"/>
                <a:gd name="T39" fmla="*/ 25 h 232"/>
                <a:gd name="T40" fmla="*/ 208 w 232"/>
                <a:gd name="T41" fmla="*/ 104 h 232"/>
                <a:gd name="T42" fmla="*/ 190 w 232"/>
                <a:gd name="T43" fmla="*/ 104 h 232"/>
                <a:gd name="T44" fmla="*/ 179 w 232"/>
                <a:gd name="T45" fmla="*/ 116 h 232"/>
                <a:gd name="T46" fmla="*/ 190 w 232"/>
                <a:gd name="T47" fmla="*/ 128 h 232"/>
                <a:gd name="T48" fmla="*/ 208 w 232"/>
                <a:gd name="T49" fmla="*/ 128 h 232"/>
                <a:gd name="T50" fmla="*/ 129 w 232"/>
                <a:gd name="T51" fmla="*/ 208 h 232"/>
                <a:gd name="T52" fmla="*/ 124 w 232"/>
                <a:gd name="T53" fmla="*/ 94 h 232"/>
                <a:gd name="T54" fmla="*/ 70 w 232"/>
                <a:gd name="T55" fmla="*/ 69 h 232"/>
                <a:gd name="T56" fmla="*/ 94 w 232"/>
                <a:gd name="T57" fmla="*/ 124 h 232"/>
                <a:gd name="T58" fmla="*/ 109 w 232"/>
                <a:gd name="T59" fmla="*/ 138 h 232"/>
                <a:gd name="T60" fmla="*/ 163 w 232"/>
                <a:gd name="T61" fmla="*/ 163 h 232"/>
                <a:gd name="T62" fmla="*/ 138 w 232"/>
                <a:gd name="T63" fmla="*/ 108 h 232"/>
                <a:gd name="T64" fmla="*/ 124 w 232"/>
                <a:gd name="T65" fmla="*/ 94 h 232"/>
                <a:gd name="T66" fmla="*/ 123 w 232"/>
                <a:gd name="T67" fmla="*/ 123 h 232"/>
                <a:gd name="T68" fmla="*/ 110 w 232"/>
                <a:gd name="T69" fmla="*/ 123 h 232"/>
                <a:gd name="T70" fmla="*/ 110 w 232"/>
                <a:gd name="T71" fmla="*/ 109 h 232"/>
                <a:gd name="T72" fmla="*/ 123 w 232"/>
                <a:gd name="T73" fmla="*/ 109 h 232"/>
                <a:gd name="T74" fmla="*/ 123 w 232"/>
                <a:gd name="T75" fmla="*/ 123 h 2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232" h="232">
                  <a:moveTo>
                    <a:pt x="116" y="0"/>
                  </a:moveTo>
                  <a:cubicBezTo>
                    <a:pt x="52" y="0"/>
                    <a:pt x="0" y="52"/>
                    <a:pt x="0" y="116"/>
                  </a:cubicBezTo>
                  <a:cubicBezTo>
                    <a:pt x="0" y="180"/>
                    <a:pt x="52" y="232"/>
                    <a:pt x="116" y="232"/>
                  </a:cubicBezTo>
                  <a:cubicBezTo>
                    <a:pt x="180" y="232"/>
                    <a:pt x="232" y="180"/>
                    <a:pt x="232" y="116"/>
                  </a:cubicBezTo>
                  <a:cubicBezTo>
                    <a:pt x="232" y="52"/>
                    <a:pt x="180" y="0"/>
                    <a:pt x="116" y="0"/>
                  </a:cubicBezTo>
                  <a:close/>
                  <a:moveTo>
                    <a:pt x="129" y="208"/>
                  </a:moveTo>
                  <a:cubicBezTo>
                    <a:pt x="129" y="190"/>
                    <a:pt x="129" y="190"/>
                    <a:pt x="129" y="190"/>
                  </a:cubicBezTo>
                  <a:cubicBezTo>
                    <a:pt x="129" y="183"/>
                    <a:pt x="123" y="178"/>
                    <a:pt x="117" y="178"/>
                  </a:cubicBezTo>
                  <a:cubicBezTo>
                    <a:pt x="110" y="178"/>
                    <a:pt x="105" y="183"/>
                    <a:pt x="105" y="190"/>
                  </a:cubicBezTo>
                  <a:cubicBezTo>
                    <a:pt x="105" y="208"/>
                    <a:pt x="105" y="208"/>
                    <a:pt x="105" y="208"/>
                  </a:cubicBezTo>
                  <a:cubicBezTo>
                    <a:pt x="63" y="203"/>
                    <a:pt x="30" y="170"/>
                    <a:pt x="25" y="129"/>
                  </a:cubicBezTo>
                  <a:cubicBezTo>
                    <a:pt x="42" y="129"/>
                    <a:pt x="42" y="129"/>
                    <a:pt x="42" y="129"/>
                  </a:cubicBezTo>
                  <a:cubicBezTo>
                    <a:pt x="48" y="129"/>
                    <a:pt x="53" y="123"/>
                    <a:pt x="53" y="117"/>
                  </a:cubicBezTo>
                  <a:cubicBezTo>
                    <a:pt x="53" y="110"/>
                    <a:pt x="48" y="105"/>
                    <a:pt x="42" y="105"/>
                  </a:cubicBezTo>
                  <a:cubicBezTo>
                    <a:pt x="24" y="105"/>
                    <a:pt x="24" y="105"/>
                    <a:pt x="24" y="105"/>
                  </a:cubicBezTo>
                  <a:cubicBezTo>
                    <a:pt x="29" y="63"/>
                    <a:pt x="63" y="30"/>
                    <a:pt x="104" y="25"/>
                  </a:cubicBezTo>
                  <a:cubicBezTo>
                    <a:pt x="104" y="41"/>
                    <a:pt x="104" y="41"/>
                    <a:pt x="104" y="41"/>
                  </a:cubicBezTo>
                  <a:cubicBezTo>
                    <a:pt x="104" y="47"/>
                    <a:pt x="109" y="53"/>
                    <a:pt x="116" y="53"/>
                  </a:cubicBezTo>
                  <a:cubicBezTo>
                    <a:pt x="122" y="53"/>
                    <a:pt x="128" y="47"/>
                    <a:pt x="128" y="41"/>
                  </a:cubicBezTo>
                  <a:cubicBezTo>
                    <a:pt x="128" y="25"/>
                    <a:pt x="128" y="25"/>
                    <a:pt x="128" y="25"/>
                  </a:cubicBezTo>
                  <a:cubicBezTo>
                    <a:pt x="169" y="30"/>
                    <a:pt x="202" y="63"/>
                    <a:pt x="208" y="104"/>
                  </a:cubicBezTo>
                  <a:cubicBezTo>
                    <a:pt x="190" y="104"/>
                    <a:pt x="190" y="104"/>
                    <a:pt x="190" y="104"/>
                  </a:cubicBezTo>
                  <a:cubicBezTo>
                    <a:pt x="184" y="104"/>
                    <a:pt x="179" y="109"/>
                    <a:pt x="179" y="116"/>
                  </a:cubicBezTo>
                  <a:cubicBezTo>
                    <a:pt x="179" y="122"/>
                    <a:pt x="184" y="128"/>
                    <a:pt x="190" y="128"/>
                  </a:cubicBezTo>
                  <a:cubicBezTo>
                    <a:pt x="208" y="128"/>
                    <a:pt x="208" y="128"/>
                    <a:pt x="208" y="128"/>
                  </a:cubicBezTo>
                  <a:cubicBezTo>
                    <a:pt x="203" y="169"/>
                    <a:pt x="170" y="202"/>
                    <a:pt x="129" y="208"/>
                  </a:cubicBezTo>
                  <a:close/>
                  <a:moveTo>
                    <a:pt x="124" y="94"/>
                  </a:moveTo>
                  <a:cubicBezTo>
                    <a:pt x="70" y="69"/>
                    <a:pt x="70" y="69"/>
                    <a:pt x="70" y="69"/>
                  </a:cubicBezTo>
                  <a:cubicBezTo>
                    <a:pt x="94" y="124"/>
                    <a:pt x="94" y="124"/>
                    <a:pt x="94" y="124"/>
                  </a:cubicBezTo>
                  <a:cubicBezTo>
                    <a:pt x="97" y="129"/>
                    <a:pt x="103" y="136"/>
                    <a:pt x="109" y="138"/>
                  </a:cubicBezTo>
                  <a:cubicBezTo>
                    <a:pt x="163" y="163"/>
                    <a:pt x="163" y="163"/>
                    <a:pt x="163" y="163"/>
                  </a:cubicBezTo>
                  <a:cubicBezTo>
                    <a:pt x="138" y="108"/>
                    <a:pt x="138" y="108"/>
                    <a:pt x="138" y="108"/>
                  </a:cubicBezTo>
                  <a:cubicBezTo>
                    <a:pt x="136" y="103"/>
                    <a:pt x="130" y="96"/>
                    <a:pt x="124" y="94"/>
                  </a:cubicBezTo>
                  <a:close/>
                  <a:moveTo>
                    <a:pt x="123" y="123"/>
                  </a:moveTo>
                  <a:cubicBezTo>
                    <a:pt x="119" y="126"/>
                    <a:pt x="113" y="126"/>
                    <a:pt x="110" y="123"/>
                  </a:cubicBezTo>
                  <a:cubicBezTo>
                    <a:pt x="106" y="119"/>
                    <a:pt x="106" y="113"/>
                    <a:pt x="110" y="109"/>
                  </a:cubicBezTo>
                  <a:cubicBezTo>
                    <a:pt x="113" y="106"/>
                    <a:pt x="119" y="106"/>
                    <a:pt x="123" y="109"/>
                  </a:cubicBezTo>
                  <a:cubicBezTo>
                    <a:pt x="127" y="113"/>
                    <a:pt x="127" y="119"/>
                    <a:pt x="123" y="123"/>
                  </a:cubicBezTo>
                  <a:close/>
                </a:path>
              </a:pathLst>
            </a:custGeom>
            <a:solidFill>
              <a:schemeClr val="accent2"/>
            </a:solidFill>
            <a:ln>
              <a:noFill/>
            </a:ln>
          </p:spPr>
          <p:txBody>
            <a:bodyPr anchor="ctr"/>
            <a:lstStyle/>
            <a:p>
              <a:pPr algn="ctr"/>
              <a:endParaRPr/>
            </a:p>
          </p:txBody>
        </p:sp>
      </p:grpSp>
      <p:grpSp>
        <p:nvGrpSpPr>
          <p:cNvPr id="145" name="千图PPT彼岸天：ID 8661124库_组合 144"/>
          <p:cNvGrpSpPr/>
          <p:nvPr>
            <p:custDataLst>
              <p:tags r:id="rId3"/>
            </p:custDataLst>
          </p:nvPr>
        </p:nvGrpSpPr>
        <p:grpSpPr>
          <a:xfrm>
            <a:off x="6821636" y="1726943"/>
            <a:ext cx="3186509" cy="836110"/>
            <a:chOff x="6948636" y="1320543"/>
            <a:chExt cx="3186509" cy="836110"/>
          </a:xfrm>
        </p:grpSpPr>
        <p:grpSp>
          <p:nvGrpSpPr>
            <p:cNvPr id="8" name="组合 7"/>
            <p:cNvGrpSpPr/>
            <p:nvPr/>
          </p:nvGrpSpPr>
          <p:grpSpPr>
            <a:xfrm>
              <a:off x="7493051" y="1320543"/>
              <a:ext cx="2642094" cy="836110"/>
              <a:chOff x="2591258" y="2102656"/>
              <a:chExt cx="2642096" cy="836112"/>
            </a:xfrm>
          </p:grpSpPr>
          <p:sp>
            <p:nvSpPr>
              <p:cNvPr id="18" name="矩形 17"/>
              <p:cNvSpPr/>
              <p:nvPr/>
            </p:nvSpPr>
            <p:spPr bwMode="auto">
              <a:xfrm>
                <a:off x="2591258" y="2381369"/>
                <a:ext cx="2642096" cy="5573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288000" anchor="t" anchorCtr="0">
                <a:normAutofit/>
              </a:bodyPr>
              <a:lstStyle/>
              <a:p>
                <a:pPr eaLnBrk="1" hangingPunct="1">
                  <a:lnSpc>
                    <a:spcPct val="120000"/>
                  </a:lnSpc>
                  <a:spcBef>
                    <a:spcPct val="0"/>
                  </a:spcBef>
                  <a:buFontTx/>
                  <a:buNone/>
                </a:pPr>
                <a:r>
                  <a:rPr lang="zh-CN" altLang="en-US" sz="1000" dirty="0" smtClean="0"/>
                  <a:t>点击此处更换文本点击此处更换文本点击此处更换文本点击此处更换文本</a:t>
                </a:r>
                <a:endParaRPr sz="1000" dirty="0"/>
              </a:p>
            </p:txBody>
          </p:sp>
          <p:sp>
            <p:nvSpPr>
              <p:cNvPr id="19" name="文本框 14"/>
              <p:cNvSpPr txBox="1"/>
              <p:nvPr/>
            </p:nvSpPr>
            <p:spPr bwMode="auto">
              <a:xfrm>
                <a:off x="2591258" y="2102656"/>
                <a:ext cx="2642096" cy="278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288000">
                <a:normAutofit fontScale="62500" lnSpcReduction="20000"/>
              </a:bodyPr>
              <a:lstStyle/>
              <a:p>
                <a:pPr eaLnBrk="1" hangingPunct="1">
                  <a:lnSpc>
                    <a:spcPct val="120000"/>
                  </a:lnSpc>
                  <a:spcBef>
                    <a:spcPct val="0"/>
                  </a:spcBef>
                  <a:buFontTx/>
                  <a:buNone/>
                </a:pPr>
                <a:r>
                  <a:rPr lang="zh-CN" altLang="en-US" b="1" dirty="0">
                    <a:solidFill>
                      <a:schemeClr val="accent1"/>
                    </a:solidFill>
                  </a:rPr>
                  <a:t>输入标题文本</a:t>
                </a:r>
              </a:p>
            </p:txBody>
          </p:sp>
        </p:grpSp>
        <p:sp>
          <p:nvSpPr>
            <p:cNvPr id="9" name="任意多边形 12"/>
            <p:cNvSpPr>
              <a:spLocks noChangeAspect="1"/>
            </p:cNvSpPr>
            <p:nvPr/>
          </p:nvSpPr>
          <p:spPr bwMode="auto">
            <a:xfrm>
              <a:off x="6948636" y="1387477"/>
              <a:ext cx="455626" cy="485999"/>
            </a:xfrm>
            <a:custGeom>
              <a:avLst/>
              <a:gdLst>
                <a:gd name="T0" fmla="*/ 41 w 45"/>
                <a:gd name="T1" fmla="*/ 48 h 48"/>
                <a:gd name="T2" fmla="*/ 0 w 45"/>
                <a:gd name="T3" fmla="*/ 44 h 48"/>
                <a:gd name="T4" fmla="*/ 3 w 45"/>
                <a:gd name="T5" fmla="*/ 7 h 48"/>
                <a:gd name="T6" fmla="*/ 7 w 45"/>
                <a:gd name="T7" fmla="*/ 4 h 48"/>
                <a:gd name="T8" fmla="*/ 13 w 45"/>
                <a:gd name="T9" fmla="*/ 0 h 48"/>
                <a:gd name="T10" fmla="*/ 17 w 45"/>
                <a:gd name="T11" fmla="*/ 7 h 48"/>
                <a:gd name="T12" fmla="*/ 27 w 45"/>
                <a:gd name="T13" fmla="*/ 4 h 48"/>
                <a:gd name="T14" fmla="*/ 33 w 45"/>
                <a:gd name="T15" fmla="*/ 0 h 48"/>
                <a:gd name="T16" fmla="*/ 38 w 45"/>
                <a:gd name="T17" fmla="*/ 7 h 48"/>
                <a:gd name="T18" fmla="*/ 45 w 45"/>
                <a:gd name="T19" fmla="*/ 10 h 48"/>
                <a:gd name="T20" fmla="*/ 11 w 45"/>
                <a:gd name="T21" fmla="*/ 25 h 48"/>
                <a:gd name="T22" fmla="*/ 3 w 45"/>
                <a:gd name="T23" fmla="*/ 17 h 48"/>
                <a:gd name="T24" fmla="*/ 11 w 45"/>
                <a:gd name="T25" fmla="*/ 25 h 48"/>
                <a:gd name="T26" fmla="*/ 11 w 45"/>
                <a:gd name="T27" fmla="*/ 26 h 48"/>
                <a:gd name="T28" fmla="*/ 3 w 45"/>
                <a:gd name="T29" fmla="*/ 35 h 48"/>
                <a:gd name="T30" fmla="*/ 11 w 45"/>
                <a:gd name="T31" fmla="*/ 44 h 48"/>
                <a:gd name="T32" fmla="*/ 3 w 45"/>
                <a:gd name="T33" fmla="*/ 37 h 48"/>
                <a:gd name="T34" fmla="*/ 11 w 45"/>
                <a:gd name="T35" fmla="*/ 44 h 48"/>
                <a:gd name="T36" fmla="*/ 13 w 45"/>
                <a:gd name="T37" fmla="*/ 3 h 48"/>
                <a:gd name="T38" fmla="*/ 10 w 45"/>
                <a:gd name="T39" fmla="*/ 4 h 48"/>
                <a:gd name="T40" fmla="*/ 11 w 45"/>
                <a:gd name="T41" fmla="*/ 13 h 48"/>
                <a:gd name="T42" fmla="*/ 14 w 45"/>
                <a:gd name="T43" fmla="*/ 12 h 48"/>
                <a:gd name="T44" fmla="*/ 21 w 45"/>
                <a:gd name="T45" fmla="*/ 25 h 48"/>
                <a:gd name="T46" fmla="*/ 13 w 45"/>
                <a:gd name="T47" fmla="*/ 17 h 48"/>
                <a:gd name="T48" fmla="*/ 21 w 45"/>
                <a:gd name="T49" fmla="*/ 25 h 48"/>
                <a:gd name="T50" fmla="*/ 21 w 45"/>
                <a:gd name="T51" fmla="*/ 26 h 48"/>
                <a:gd name="T52" fmla="*/ 13 w 45"/>
                <a:gd name="T53" fmla="*/ 35 h 48"/>
                <a:gd name="T54" fmla="*/ 21 w 45"/>
                <a:gd name="T55" fmla="*/ 44 h 48"/>
                <a:gd name="T56" fmla="*/ 13 w 45"/>
                <a:gd name="T57" fmla="*/ 37 h 48"/>
                <a:gd name="T58" fmla="*/ 21 w 45"/>
                <a:gd name="T59" fmla="*/ 44 h 48"/>
                <a:gd name="T60" fmla="*/ 32 w 45"/>
                <a:gd name="T61" fmla="*/ 17 h 48"/>
                <a:gd name="T62" fmla="*/ 23 w 45"/>
                <a:gd name="T63" fmla="*/ 25 h 48"/>
                <a:gd name="T64" fmla="*/ 32 w 45"/>
                <a:gd name="T65" fmla="*/ 35 h 48"/>
                <a:gd name="T66" fmla="*/ 23 w 45"/>
                <a:gd name="T67" fmla="*/ 26 h 48"/>
                <a:gd name="T68" fmla="*/ 32 w 45"/>
                <a:gd name="T69" fmla="*/ 35 h 48"/>
                <a:gd name="T70" fmla="*/ 32 w 45"/>
                <a:gd name="T71" fmla="*/ 37 h 48"/>
                <a:gd name="T72" fmla="*/ 23 w 45"/>
                <a:gd name="T73" fmla="*/ 44 h 48"/>
                <a:gd name="T74" fmla="*/ 34 w 45"/>
                <a:gd name="T75" fmla="*/ 4 h 48"/>
                <a:gd name="T76" fmla="*/ 32 w 45"/>
                <a:gd name="T77" fmla="*/ 3 h 48"/>
                <a:gd name="T78" fmla="*/ 31 w 45"/>
                <a:gd name="T79" fmla="*/ 12 h 48"/>
                <a:gd name="T80" fmla="*/ 33 w 45"/>
                <a:gd name="T81" fmla="*/ 13 h 48"/>
                <a:gd name="T82" fmla="*/ 34 w 45"/>
                <a:gd name="T83" fmla="*/ 4 h 48"/>
                <a:gd name="T84" fmla="*/ 41 w 45"/>
                <a:gd name="T85" fmla="*/ 17 h 48"/>
                <a:gd name="T86" fmla="*/ 33 w 45"/>
                <a:gd name="T87" fmla="*/ 25 h 48"/>
                <a:gd name="T88" fmla="*/ 41 w 45"/>
                <a:gd name="T89" fmla="*/ 35 h 48"/>
                <a:gd name="T90" fmla="*/ 33 w 45"/>
                <a:gd name="T91" fmla="*/ 26 h 48"/>
                <a:gd name="T92" fmla="*/ 41 w 45"/>
                <a:gd name="T93" fmla="*/ 35 h 48"/>
                <a:gd name="T94" fmla="*/ 41 w 45"/>
                <a:gd name="T95" fmla="*/ 37 h 48"/>
                <a:gd name="T96" fmla="*/ 33 w 45"/>
                <a:gd name="T97" fmla="*/ 44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45" h="48">
                  <a:moveTo>
                    <a:pt x="45" y="44"/>
                  </a:moveTo>
                  <a:cubicBezTo>
                    <a:pt x="45" y="46"/>
                    <a:pt x="43" y="48"/>
                    <a:pt x="41" y="48"/>
                  </a:cubicBezTo>
                  <a:cubicBezTo>
                    <a:pt x="3" y="48"/>
                    <a:pt x="3" y="48"/>
                    <a:pt x="3" y="48"/>
                  </a:cubicBezTo>
                  <a:cubicBezTo>
                    <a:pt x="1" y="48"/>
                    <a:pt x="0" y="46"/>
                    <a:pt x="0" y="44"/>
                  </a:cubicBezTo>
                  <a:cubicBezTo>
                    <a:pt x="0" y="10"/>
                    <a:pt x="0" y="10"/>
                    <a:pt x="0" y="10"/>
                  </a:cubicBezTo>
                  <a:cubicBezTo>
                    <a:pt x="0" y="8"/>
                    <a:pt x="1" y="7"/>
                    <a:pt x="3" y="7"/>
                  </a:cubicBezTo>
                  <a:cubicBezTo>
                    <a:pt x="7" y="7"/>
                    <a:pt x="7" y="7"/>
                    <a:pt x="7" y="7"/>
                  </a:cubicBezTo>
                  <a:cubicBezTo>
                    <a:pt x="7" y="4"/>
                    <a:pt x="7" y="4"/>
                    <a:pt x="7" y="4"/>
                  </a:cubicBezTo>
                  <a:cubicBezTo>
                    <a:pt x="7" y="2"/>
                    <a:pt x="9" y="0"/>
                    <a:pt x="11" y="0"/>
                  </a:cubicBezTo>
                  <a:cubicBezTo>
                    <a:pt x="13" y="0"/>
                    <a:pt x="13" y="0"/>
                    <a:pt x="13" y="0"/>
                  </a:cubicBezTo>
                  <a:cubicBezTo>
                    <a:pt x="15" y="0"/>
                    <a:pt x="17" y="2"/>
                    <a:pt x="17" y="4"/>
                  </a:cubicBezTo>
                  <a:cubicBezTo>
                    <a:pt x="17" y="7"/>
                    <a:pt x="17" y="7"/>
                    <a:pt x="17" y="7"/>
                  </a:cubicBezTo>
                  <a:cubicBezTo>
                    <a:pt x="27" y="7"/>
                    <a:pt x="27" y="7"/>
                    <a:pt x="27" y="7"/>
                  </a:cubicBezTo>
                  <a:cubicBezTo>
                    <a:pt x="27" y="4"/>
                    <a:pt x="27" y="4"/>
                    <a:pt x="27" y="4"/>
                  </a:cubicBezTo>
                  <a:cubicBezTo>
                    <a:pt x="27" y="2"/>
                    <a:pt x="29" y="0"/>
                    <a:pt x="32" y="0"/>
                  </a:cubicBezTo>
                  <a:cubicBezTo>
                    <a:pt x="33" y="0"/>
                    <a:pt x="33" y="0"/>
                    <a:pt x="33" y="0"/>
                  </a:cubicBezTo>
                  <a:cubicBezTo>
                    <a:pt x="36" y="0"/>
                    <a:pt x="38" y="2"/>
                    <a:pt x="38" y="4"/>
                  </a:cubicBezTo>
                  <a:cubicBezTo>
                    <a:pt x="38" y="7"/>
                    <a:pt x="38" y="7"/>
                    <a:pt x="38" y="7"/>
                  </a:cubicBezTo>
                  <a:cubicBezTo>
                    <a:pt x="41" y="7"/>
                    <a:pt x="41" y="7"/>
                    <a:pt x="41" y="7"/>
                  </a:cubicBezTo>
                  <a:cubicBezTo>
                    <a:pt x="43" y="7"/>
                    <a:pt x="45" y="8"/>
                    <a:pt x="45" y="10"/>
                  </a:cubicBezTo>
                  <a:lnTo>
                    <a:pt x="45" y="44"/>
                  </a:lnTo>
                  <a:close/>
                  <a:moveTo>
                    <a:pt x="11" y="25"/>
                  </a:moveTo>
                  <a:cubicBezTo>
                    <a:pt x="11" y="17"/>
                    <a:pt x="11" y="17"/>
                    <a:pt x="11" y="17"/>
                  </a:cubicBezTo>
                  <a:cubicBezTo>
                    <a:pt x="3" y="17"/>
                    <a:pt x="3" y="17"/>
                    <a:pt x="3" y="17"/>
                  </a:cubicBezTo>
                  <a:cubicBezTo>
                    <a:pt x="3" y="25"/>
                    <a:pt x="3" y="25"/>
                    <a:pt x="3" y="25"/>
                  </a:cubicBezTo>
                  <a:lnTo>
                    <a:pt x="11" y="25"/>
                  </a:lnTo>
                  <a:close/>
                  <a:moveTo>
                    <a:pt x="11" y="35"/>
                  </a:moveTo>
                  <a:cubicBezTo>
                    <a:pt x="11" y="26"/>
                    <a:pt x="11" y="26"/>
                    <a:pt x="11" y="26"/>
                  </a:cubicBezTo>
                  <a:cubicBezTo>
                    <a:pt x="3" y="26"/>
                    <a:pt x="3" y="26"/>
                    <a:pt x="3" y="26"/>
                  </a:cubicBezTo>
                  <a:cubicBezTo>
                    <a:pt x="3" y="35"/>
                    <a:pt x="3" y="35"/>
                    <a:pt x="3" y="35"/>
                  </a:cubicBezTo>
                  <a:lnTo>
                    <a:pt x="11" y="35"/>
                  </a:lnTo>
                  <a:close/>
                  <a:moveTo>
                    <a:pt x="11" y="44"/>
                  </a:moveTo>
                  <a:cubicBezTo>
                    <a:pt x="11" y="37"/>
                    <a:pt x="11" y="37"/>
                    <a:pt x="11" y="37"/>
                  </a:cubicBezTo>
                  <a:cubicBezTo>
                    <a:pt x="3" y="37"/>
                    <a:pt x="3" y="37"/>
                    <a:pt x="3" y="37"/>
                  </a:cubicBezTo>
                  <a:cubicBezTo>
                    <a:pt x="3" y="44"/>
                    <a:pt x="3" y="44"/>
                    <a:pt x="3" y="44"/>
                  </a:cubicBezTo>
                  <a:lnTo>
                    <a:pt x="11" y="44"/>
                  </a:lnTo>
                  <a:close/>
                  <a:moveTo>
                    <a:pt x="14" y="4"/>
                  </a:moveTo>
                  <a:cubicBezTo>
                    <a:pt x="14" y="4"/>
                    <a:pt x="13" y="3"/>
                    <a:pt x="13" y="3"/>
                  </a:cubicBezTo>
                  <a:cubicBezTo>
                    <a:pt x="11" y="3"/>
                    <a:pt x="11" y="3"/>
                    <a:pt x="11" y="3"/>
                  </a:cubicBezTo>
                  <a:cubicBezTo>
                    <a:pt x="11" y="3"/>
                    <a:pt x="10" y="4"/>
                    <a:pt x="10" y="4"/>
                  </a:cubicBezTo>
                  <a:cubicBezTo>
                    <a:pt x="10" y="12"/>
                    <a:pt x="10" y="12"/>
                    <a:pt x="10" y="12"/>
                  </a:cubicBezTo>
                  <a:cubicBezTo>
                    <a:pt x="10" y="12"/>
                    <a:pt x="11" y="13"/>
                    <a:pt x="11" y="13"/>
                  </a:cubicBezTo>
                  <a:cubicBezTo>
                    <a:pt x="13" y="13"/>
                    <a:pt x="13" y="13"/>
                    <a:pt x="13" y="13"/>
                  </a:cubicBezTo>
                  <a:cubicBezTo>
                    <a:pt x="13" y="13"/>
                    <a:pt x="14" y="12"/>
                    <a:pt x="14" y="12"/>
                  </a:cubicBezTo>
                  <a:lnTo>
                    <a:pt x="14" y="4"/>
                  </a:lnTo>
                  <a:close/>
                  <a:moveTo>
                    <a:pt x="21" y="25"/>
                  </a:moveTo>
                  <a:cubicBezTo>
                    <a:pt x="21" y="17"/>
                    <a:pt x="21" y="17"/>
                    <a:pt x="21" y="17"/>
                  </a:cubicBezTo>
                  <a:cubicBezTo>
                    <a:pt x="13" y="17"/>
                    <a:pt x="13" y="17"/>
                    <a:pt x="13" y="17"/>
                  </a:cubicBezTo>
                  <a:cubicBezTo>
                    <a:pt x="13" y="25"/>
                    <a:pt x="13" y="25"/>
                    <a:pt x="13" y="25"/>
                  </a:cubicBezTo>
                  <a:lnTo>
                    <a:pt x="21" y="25"/>
                  </a:lnTo>
                  <a:close/>
                  <a:moveTo>
                    <a:pt x="21" y="35"/>
                  </a:moveTo>
                  <a:cubicBezTo>
                    <a:pt x="21" y="26"/>
                    <a:pt x="21" y="26"/>
                    <a:pt x="21" y="26"/>
                  </a:cubicBezTo>
                  <a:cubicBezTo>
                    <a:pt x="13" y="26"/>
                    <a:pt x="13" y="26"/>
                    <a:pt x="13" y="26"/>
                  </a:cubicBezTo>
                  <a:cubicBezTo>
                    <a:pt x="13" y="35"/>
                    <a:pt x="13" y="35"/>
                    <a:pt x="13" y="35"/>
                  </a:cubicBezTo>
                  <a:lnTo>
                    <a:pt x="21" y="35"/>
                  </a:lnTo>
                  <a:close/>
                  <a:moveTo>
                    <a:pt x="21" y="44"/>
                  </a:moveTo>
                  <a:cubicBezTo>
                    <a:pt x="21" y="37"/>
                    <a:pt x="21" y="37"/>
                    <a:pt x="21" y="37"/>
                  </a:cubicBezTo>
                  <a:cubicBezTo>
                    <a:pt x="13" y="37"/>
                    <a:pt x="13" y="37"/>
                    <a:pt x="13" y="37"/>
                  </a:cubicBezTo>
                  <a:cubicBezTo>
                    <a:pt x="13" y="44"/>
                    <a:pt x="13" y="44"/>
                    <a:pt x="13" y="44"/>
                  </a:cubicBezTo>
                  <a:lnTo>
                    <a:pt x="21" y="44"/>
                  </a:lnTo>
                  <a:close/>
                  <a:moveTo>
                    <a:pt x="32" y="25"/>
                  </a:moveTo>
                  <a:cubicBezTo>
                    <a:pt x="32" y="17"/>
                    <a:pt x="32" y="17"/>
                    <a:pt x="32" y="17"/>
                  </a:cubicBezTo>
                  <a:cubicBezTo>
                    <a:pt x="23" y="17"/>
                    <a:pt x="23" y="17"/>
                    <a:pt x="23" y="17"/>
                  </a:cubicBezTo>
                  <a:cubicBezTo>
                    <a:pt x="23" y="25"/>
                    <a:pt x="23" y="25"/>
                    <a:pt x="23" y="25"/>
                  </a:cubicBezTo>
                  <a:lnTo>
                    <a:pt x="32" y="25"/>
                  </a:lnTo>
                  <a:close/>
                  <a:moveTo>
                    <a:pt x="32" y="35"/>
                  </a:moveTo>
                  <a:cubicBezTo>
                    <a:pt x="32" y="26"/>
                    <a:pt x="32" y="26"/>
                    <a:pt x="32" y="26"/>
                  </a:cubicBezTo>
                  <a:cubicBezTo>
                    <a:pt x="23" y="26"/>
                    <a:pt x="23" y="26"/>
                    <a:pt x="23" y="26"/>
                  </a:cubicBezTo>
                  <a:cubicBezTo>
                    <a:pt x="23" y="35"/>
                    <a:pt x="23" y="35"/>
                    <a:pt x="23" y="35"/>
                  </a:cubicBezTo>
                  <a:lnTo>
                    <a:pt x="32" y="35"/>
                  </a:lnTo>
                  <a:close/>
                  <a:moveTo>
                    <a:pt x="32" y="44"/>
                  </a:moveTo>
                  <a:cubicBezTo>
                    <a:pt x="32" y="37"/>
                    <a:pt x="32" y="37"/>
                    <a:pt x="32" y="37"/>
                  </a:cubicBezTo>
                  <a:cubicBezTo>
                    <a:pt x="23" y="37"/>
                    <a:pt x="23" y="37"/>
                    <a:pt x="23" y="37"/>
                  </a:cubicBezTo>
                  <a:cubicBezTo>
                    <a:pt x="23" y="44"/>
                    <a:pt x="23" y="44"/>
                    <a:pt x="23" y="44"/>
                  </a:cubicBezTo>
                  <a:lnTo>
                    <a:pt x="32" y="44"/>
                  </a:lnTo>
                  <a:close/>
                  <a:moveTo>
                    <a:pt x="34" y="4"/>
                  </a:moveTo>
                  <a:cubicBezTo>
                    <a:pt x="34" y="4"/>
                    <a:pt x="34" y="3"/>
                    <a:pt x="33" y="3"/>
                  </a:cubicBezTo>
                  <a:cubicBezTo>
                    <a:pt x="32" y="3"/>
                    <a:pt x="32" y="3"/>
                    <a:pt x="32" y="3"/>
                  </a:cubicBezTo>
                  <a:cubicBezTo>
                    <a:pt x="31" y="3"/>
                    <a:pt x="31" y="4"/>
                    <a:pt x="31" y="4"/>
                  </a:cubicBezTo>
                  <a:cubicBezTo>
                    <a:pt x="31" y="12"/>
                    <a:pt x="31" y="12"/>
                    <a:pt x="31" y="12"/>
                  </a:cubicBezTo>
                  <a:cubicBezTo>
                    <a:pt x="31" y="12"/>
                    <a:pt x="31" y="13"/>
                    <a:pt x="32" y="13"/>
                  </a:cubicBezTo>
                  <a:cubicBezTo>
                    <a:pt x="33" y="13"/>
                    <a:pt x="33" y="13"/>
                    <a:pt x="33" y="13"/>
                  </a:cubicBezTo>
                  <a:cubicBezTo>
                    <a:pt x="34" y="13"/>
                    <a:pt x="34" y="12"/>
                    <a:pt x="34" y="12"/>
                  </a:cubicBezTo>
                  <a:lnTo>
                    <a:pt x="34" y="4"/>
                  </a:lnTo>
                  <a:close/>
                  <a:moveTo>
                    <a:pt x="41" y="25"/>
                  </a:moveTo>
                  <a:cubicBezTo>
                    <a:pt x="41" y="17"/>
                    <a:pt x="41" y="17"/>
                    <a:pt x="41" y="17"/>
                  </a:cubicBezTo>
                  <a:cubicBezTo>
                    <a:pt x="33" y="17"/>
                    <a:pt x="33" y="17"/>
                    <a:pt x="33" y="17"/>
                  </a:cubicBezTo>
                  <a:cubicBezTo>
                    <a:pt x="33" y="25"/>
                    <a:pt x="33" y="25"/>
                    <a:pt x="33" y="25"/>
                  </a:cubicBezTo>
                  <a:lnTo>
                    <a:pt x="41" y="25"/>
                  </a:lnTo>
                  <a:close/>
                  <a:moveTo>
                    <a:pt x="41" y="35"/>
                  </a:moveTo>
                  <a:cubicBezTo>
                    <a:pt x="41" y="26"/>
                    <a:pt x="41" y="26"/>
                    <a:pt x="41" y="26"/>
                  </a:cubicBezTo>
                  <a:cubicBezTo>
                    <a:pt x="33" y="26"/>
                    <a:pt x="33" y="26"/>
                    <a:pt x="33" y="26"/>
                  </a:cubicBezTo>
                  <a:cubicBezTo>
                    <a:pt x="33" y="35"/>
                    <a:pt x="33" y="35"/>
                    <a:pt x="33" y="35"/>
                  </a:cubicBezTo>
                  <a:lnTo>
                    <a:pt x="41" y="35"/>
                  </a:lnTo>
                  <a:close/>
                  <a:moveTo>
                    <a:pt x="41" y="44"/>
                  </a:moveTo>
                  <a:cubicBezTo>
                    <a:pt x="41" y="37"/>
                    <a:pt x="41" y="37"/>
                    <a:pt x="41" y="37"/>
                  </a:cubicBezTo>
                  <a:cubicBezTo>
                    <a:pt x="33" y="37"/>
                    <a:pt x="33" y="37"/>
                    <a:pt x="33" y="37"/>
                  </a:cubicBezTo>
                  <a:cubicBezTo>
                    <a:pt x="33" y="44"/>
                    <a:pt x="33" y="44"/>
                    <a:pt x="33" y="44"/>
                  </a:cubicBezTo>
                  <a:lnTo>
                    <a:pt x="41" y="44"/>
                  </a:lnTo>
                  <a:close/>
                </a:path>
              </a:pathLst>
            </a:custGeom>
            <a:solidFill>
              <a:schemeClr val="accent1"/>
            </a:solidFill>
            <a:ln>
              <a:noFill/>
            </a:ln>
          </p:spPr>
          <p:txBody>
            <a:bodyPr anchor="ctr"/>
            <a:lstStyle/>
            <a:p>
              <a:pPr algn="ctr"/>
              <a:endParaRPr/>
            </a:p>
          </p:txBody>
        </p:sp>
      </p:grpSp>
      <p:grpSp>
        <p:nvGrpSpPr>
          <p:cNvPr id="143" name="千图PPT彼岸天：ID 8661124库_组合 142"/>
          <p:cNvGrpSpPr/>
          <p:nvPr>
            <p:custDataLst>
              <p:tags r:id="rId4"/>
            </p:custDataLst>
          </p:nvPr>
        </p:nvGrpSpPr>
        <p:grpSpPr>
          <a:xfrm>
            <a:off x="6821636" y="3980812"/>
            <a:ext cx="3186509" cy="836110"/>
            <a:chOff x="6948636" y="3574412"/>
            <a:chExt cx="3186509" cy="836110"/>
          </a:xfrm>
        </p:grpSpPr>
        <p:grpSp>
          <p:nvGrpSpPr>
            <p:cNvPr id="10" name="组合 9"/>
            <p:cNvGrpSpPr/>
            <p:nvPr/>
          </p:nvGrpSpPr>
          <p:grpSpPr>
            <a:xfrm>
              <a:off x="7493051" y="3574412"/>
              <a:ext cx="2642094" cy="836110"/>
              <a:chOff x="2591258" y="4501269"/>
              <a:chExt cx="2642096" cy="836112"/>
            </a:xfrm>
          </p:grpSpPr>
          <p:sp>
            <p:nvSpPr>
              <p:cNvPr id="16" name="矩形 15"/>
              <p:cNvSpPr/>
              <p:nvPr/>
            </p:nvSpPr>
            <p:spPr bwMode="auto">
              <a:xfrm>
                <a:off x="2591258" y="4779982"/>
                <a:ext cx="2642096" cy="5573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288000" anchor="t" anchorCtr="0">
                <a:normAutofit/>
              </a:bodyPr>
              <a:lstStyle/>
              <a:p>
                <a:pPr eaLnBrk="1" hangingPunct="1">
                  <a:lnSpc>
                    <a:spcPct val="120000"/>
                  </a:lnSpc>
                  <a:spcBef>
                    <a:spcPct val="0"/>
                  </a:spcBef>
                  <a:buFontTx/>
                  <a:buNone/>
                </a:pPr>
                <a:r>
                  <a:rPr lang="zh-CN" altLang="en-US" sz="1000" dirty="0" smtClean="0"/>
                  <a:t>点击此处更换文本点击此处更换文本点击此处更换文本点击此处更换文本</a:t>
                </a:r>
                <a:endParaRPr sz="1000" dirty="0"/>
              </a:p>
            </p:txBody>
          </p:sp>
          <p:sp>
            <p:nvSpPr>
              <p:cNvPr id="17" name="文本框 10"/>
              <p:cNvSpPr txBox="1"/>
              <p:nvPr/>
            </p:nvSpPr>
            <p:spPr bwMode="auto">
              <a:xfrm>
                <a:off x="2591258" y="4501269"/>
                <a:ext cx="2642096" cy="278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288000">
                <a:normAutofit fontScale="62500" lnSpcReduction="20000"/>
              </a:bodyPr>
              <a:lstStyle/>
              <a:p>
                <a:pPr eaLnBrk="1" hangingPunct="1">
                  <a:lnSpc>
                    <a:spcPct val="120000"/>
                  </a:lnSpc>
                  <a:spcBef>
                    <a:spcPct val="0"/>
                  </a:spcBef>
                  <a:buFontTx/>
                  <a:buNone/>
                </a:pPr>
                <a:r>
                  <a:rPr lang="zh-CN" altLang="en-US" b="1" dirty="0">
                    <a:solidFill>
                      <a:schemeClr val="accent3"/>
                    </a:solidFill>
                  </a:rPr>
                  <a:t>输入标题文本</a:t>
                </a:r>
              </a:p>
            </p:txBody>
          </p:sp>
        </p:grpSp>
        <p:sp>
          <p:nvSpPr>
            <p:cNvPr id="11" name="任意多边形 8"/>
            <p:cNvSpPr>
              <a:spLocks noChangeAspect="1"/>
            </p:cNvSpPr>
            <p:nvPr/>
          </p:nvSpPr>
          <p:spPr bwMode="auto">
            <a:xfrm>
              <a:off x="6948636" y="3628105"/>
              <a:ext cx="508494" cy="478544"/>
            </a:xfrm>
            <a:custGeom>
              <a:avLst/>
              <a:gdLst>
                <a:gd name="connsiteX0" fmla="*/ 69646 w 508000"/>
                <a:gd name="connsiteY0" fmla="*/ 394096 h 478080"/>
                <a:gd name="connsiteX1" fmla="*/ 438355 w 508000"/>
                <a:gd name="connsiteY1" fmla="*/ 394096 h 478080"/>
                <a:gd name="connsiteX2" fmla="*/ 438355 w 508000"/>
                <a:gd name="connsiteY2" fmla="*/ 422773 h 478080"/>
                <a:gd name="connsiteX3" fmla="*/ 473178 w 508000"/>
                <a:gd name="connsiteY3" fmla="*/ 422773 h 478080"/>
                <a:gd name="connsiteX4" fmla="*/ 473178 w 508000"/>
                <a:gd name="connsiteY4" fmla="*/ 447354 h 478080"/>
                <a:gd name="connsiteX5" fmla="*/ 497758 w 508000"/>
                <a:gd name="connsiteY5" fmla="*/ 447354 h 478080"/>
                <a:gd name="connsiteX6" fmla="*/ 497758 w 508000"/>
                <a:gd name="connsiteY6" fmla="*/ 478080 h 478080"/>
                <a:gd name="connsiteX7" fmla="*/ 14339 w 508000"/>
                <a:gd name="connsiteY7" fmla="*/ 478080 h 478080"/>
                <a:gd name="connsiteX8" fmla="*/ 14339 w 508000"/>
                <a:gd name="connsiteY8" fmla="*/ 447354 h 478080"/>
                <a:gd name="connsiteX9" fmla="*/ 38920 w 508000"/>
                <a:gd name="connsiteY9" fmla="*/ 447354 h 478080"/>
                <a:gd name="connsiteX10" fmla="*/ 38920 w 508000"/>
                <a:gd name="connsiteY10" fmla="*/ 422773 h 478080"/>
                <a:gd name="connsiteX11" fmla="*/ 69646 w 508000"/>
                <a:gd name="connsiteY11" fmla="*/ 422773 h 478080"/>
                <a:gd name="connsiteX12" fmla="*/ 362031 w 508000"/>
                <a:gd name="connsiteY12" fmla="*/ 193354 h 478080"/>
                <a:gd name="connsiteX13" fmla="*/ 436842 w 508000"/>
                <a:gd name="connsiteY13" fmla="*/ 193354 h 478080"/>
                <a:gd name="connsiteX14" fmla="*/ 456791 w 508000"/>
                <a:gd name="connsiteY14" fmla="*/ 213383 h 478080"/>
                <a:gd name="connsiteX15" fmla="*/ 456791 w 508000"/>
                <a:gd name="connsiteY15" fmla="*/ 233411 h 478080"/>
                <a:gd name="connsiteX16" fmla="*/ 436842 w 508000"/>
                <a:gd name="connsiteY16" fmla="*/ 233411 h 478080"/>
                <a:gd name="connsiteX17" fmla="*/ 436842 w 508000"/>
                <a:gd name="connsiteY17" fmla="*/ 373612 h 478080"/>
                <a:gd name="connsiteX18" fmla="*/ 362031 w 508000"/>
                <a:gd name="connsiteY18" fmla="*/ 373612 h 478080"/>
                <a:gd name="connsiteX19" fmla="*/ 362031 w 508000"/>
                <a:gd name="connsiteY19" fmla="*/ 233411 h 478080"/>
                <a:gd name="connsiteX20" fmla="*/ 342081 w 508000"/>
                <a:gd name="connsiteY20" fmla="*/ 233411 h 478080"/>
                <a:gd name="connsiteX21" fmla="*/ 342081 w 508000"/>
                <a:gd name="connsiteY21" fmla="*/ 213383 h 478080"/>
                <a:gd name="connsiteX22" fmla="*/ 362031 w 508000"/>
                <a:gd name="connsiteY22" fmla="*/ 193354 h 478080"/>
                <a:gd name="connsiteX23" fmla="*/ 218644 w 508000"/>
                <a:gd name="connsiteY23" fmla="*/ 193354 h 478080"/>
                <a:gd name="connsiteX24" fmla="*/ 293455 w 508000"/>
                <a:gd name="connsiteY24" fmla="*/ 193354 h 478080"/>
                <a:gd name="connsiteX25" fmla="*/ 313404 w 508000"/>
                <a:gd name="connsiteY25" fmla="*/ 213383 h 478080"/>
                <a:gd name="connsiteX26" fmla="*/ 313404 w 508000"/>
                <a:gd name="connsiteY26" fmla="*/ 233411 h 478080"/>
                <a:gd name="connsiteX27" fmla="*/ 293455 w 508000"/>
                <a:gd name="connsiteY27" fmla="*/ 233411 h 478080"/>
                <a:gd name="connsiteX28" fmla="*/ 293455 w 508000"/>
                <a:gd name="connsiteY28" fmla="*/ 373612 h 478080"/>
                <a:gd name="connsiteX29" fmla="*/ 213656 w 508000"/>
                <a:gd name="connsiteY29" fmla="*/ 373612 h 478080"/>
                <a:gd name="connsiteX30" fmla="*/ 213656 w 508000"/>
                <a:gd name="connsiteY30" fmla="*/ 233411 h 478080"/>
                <a:gd name="connsiteX31" fmla="*/ 198694 w 508000"/>
                <a:gd name="connsiteY31" fmla="*/ 233411 h 478080"/>
                <a:gd name="connsiteX32" fmla="*/ 198694 w 508000"/>
                <a:gd name="connsiteY32" fmla="*/ 213383 h 478080"/>
                <a:gd name="connsiteX33" fmla="*/ 218644 w 508000"/>
                <a:gd name="connsiteY33" fmla="*/ 193354 h 478080"/>
                <a:gd name="connsiteX34" fmla="*/ 73208 w 508000"/>
                <a:gd name="connsiteY34" fmla="*/ 193354 h 478080"/>
                <a:gd name="connsiteX35" fmla="*/ 148019 w 508000"/>
                <a:gd name="connsiteY35" fmla="*/ 193354 h 478080"/>
                <a:gd name="connsiteX36" fmla="*/ 167968 w 508000"/>
                <a:gd name="connsiteY36" fmla="*/ 213383 h 478080"/>
                <a:gd name="connsiteX37" fmla="*/ 167968 w 508000"/>
                <a:gd name="connsiteY37" fmla="*/ 233411 h 478080"/>
                <a:gd name="connsiteX38" fmla="*/ 148019 w 508000"/>
                <a:gd name="connsiteY38" fmla="*/ 233411 h 478080"/>
                <a:gd name="connsiteX39" fmla="*/ 148019 w 508000"/>
                <a:gd name="connsiteY39" fmla="*/ 373612 h 478080"/>
                <a:gd name="connsiteX40" fmla="*/ 73208 w 508000"/>
                <a:gd name="connsiteY40" fmla="*/ 373612 h 478080"/>
                <a:gd name="connsiteX41" fmla="*/ 73208 w 508000"/>
                <a:gd name="connsiteY41" fmla="*/ 233411 h 478080"/>
                <a:gd name="connsiteX42" fmla="*/ 53258 w 508000"/>
                <a:gd name="connsiteY42" fmla="*/ 233411 h 478080"/>
                <a:gd name="connsiteX43" fmla="*/ 53258 w 508000"/>
                <a:gd name="connsiteY43" fmla="*/ 213383 h 478080"/>
                <a:gd name="connsiteX44" fmla="*/ 73208 w 508000"/>
                <a:gd name="connsiteY44" fmla="*/ 193354 h 478080"/>
                <a:gd name="connsiteX45" fmla="*/ 234079 w 508000"/>
                <a:gd name="connsiteY45" fmla="*/ 68402 h 478080"/>
                <a:gd name="connsiteX46" fmla="*/ 169334 w 508000"/>
                <a:gd name="connsiteY46" fmla="*/ 108199 h 478080"/>
                <a:gd name="connsiteX47" fmla="*/ 169334 w 508000"/>
                <a:gd name="connsiteY47" fmla="*/ 113174 h 478080"/>
                <a:gd name="connsiteX48" fmla="*/ 174314 w 508000"/>
                <a:gd name="connsiteY48" fmla="*/ 113174 h 478080"/>
                <a:gd name="connsiteX49" fmla="*/ 333687 w 508000"/>
                <a:gd name="connsiteY49" fmla="*/ 113174 h 478080"/>
                <a:gd name="connsiteX50" fmla="*/ 338667 w 508000"/>
                <a:gd name="connsiteY50" fmla="*/ 113174 h 478080"/>
                <a:gd name="connsiteX51" fmla="*/ 338667 w 508000"/>
                <a:gd name="connsiteY51" fmla="*/ 108199 h 478080"/>
                <a:gd name="connsiteX52" fmla="*/ 273922 w 508000"/>
                <a:gd name="connsiteY52" fmla="*/ 68402 h 478080"/>
                <a:gd name="connsiteX53" fmla="*/ 234079 w 508000"/>
                <a:gd name="connsiteY53" fmla="*/ 68402 h 478080"/>
                <a:gd name="connsiteX54" fmla="*/ 234079 w 508000"/>
                <a:gd name="connsiteY54" fmla="*/ 3732 h 478080"/>
                <a:gd name="connsiteX55" fmla="*/ 273922 w 508000"/>
                <a:gd name="connsiteY55" fmla="*/ 3732 h 478080"/>
                <a:gd name="connsiteX56" fmla="*/ 488079 w 508000"/>
                <a:gd name="connsiteY56" fmla="*/ 123123 h 478080"/>
                <a:gd name="connsiteX57" fmla="*/ 508000 w 508000"/>
                <a:gd name="connsiteY57" fmla="*/ 157946 h 478080"/>
                <a:gd name="connsiteX58" fmla="*/ 508000 w 508000"/>
                <a:gd name="connsiteY58" fmla="*/ 172870 h 478080"/>
                <a:gd name="connsiteX59" fmla="*/ 0 w 508000"/>
                <a:gd name="connsiteY59" fmla="*/ 172870 h 478080"/>
                <a:gd name="connsiteX60" fmla="*/ 0 w 508000"/>
                <a:gd name="connsiteY60" fmla="*/ 157946 h 478080"/>
                <a:gd name="connsiteX61" fmla="*/ 19922 w 508000"/>
                <a:gd name="connsiteY61" fmla="*/ 123123 h 478080"/>
                <a:gd name="connsiteX62" fmla="*/ 234079 w 508000"/>
                <a:gd name="connsiteY62" fmla="*/ 3732 h 4780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Lst>
              <a:rect l="l" t="t" r="r" b="b"/>
              <a:pathLst>
                <a:path w="508000" h="478080">
                  <a:moveTo>
                    <a:pt x="69646" y="394096"/>
                  </a:moveTo>
                  <a:lnTo>
                    <a:pt x="438355" y="394096"/>
                  </a:lnTo>
                  <a:lnTo>
                    <a:pt x="438355" y="422773"/>
                  </a:lnTo>
                  <a:lnTo>
                    <a:pt x="473178" y="422773"/>
                  </a:lnTo>
                  <a:lnTo>
                    <a:pt x="473178" y="447354"/>
                  </a:lnTo>
                  <a:lnTo>
                    <a:pt x="497758" y="447354"/>
                  </a:lnTo>
                  <a:lnTo>
                    <a:pt x="497758" y="478080"/>
                  </a:lnTo>
                  <a:lnTo>
                    <a:pt x="14339" y="478080"/>
                  </a:lnTo>
                  <a:lnTo>
                    <a:pt x="14339" y="447354"/>
                  </a:lnTo>
                  <a:lnTo>
                    <a:pt x="38920" y="447354"/>
                  </a:lnTo>
                  <a:lnTo>
                    <a:pt x="38920" y="422773"/>
                  </a:lnTo>
                  <a:lnTo>
                    <a:pt x="69646" y="422773"/>
                  </a:lnTo>
                  <a:close/>
                  <a:moveTo>
                    <a:pt x="362031" y="193354"/>
                  </a:moveTo>
                  <a:cubicBezTo>
                    <a:pt x="362031" y="193354"/>
                    <a:pt x="362031" y="193354"/>
                    <a:pt x="436842" y="193354"/>
                  </a:cubicBezTo>
                  <a:cubicBezTo>
                    <a:pt x="446816" y="193354"/>
                    <a:pt x="456791" y="203368"/>
                    <a:pt x="456791" y="213383"/>
                  </a:cubicBezTo>
                  <a:cubicBezTo>
                    <a:pt x="456791" y="213383"/>
                    <a:pt x="456791" y="213383"/>
                    <a:pt x="456791" y="233411"/>
                  </a:cubicBezTo>
                  <a:cubicBezTo>
                    <a:pt x="456791" y="233411"/>
                    <a:pt x="456791" y="233411"/>
                    <a:pt x="436842" y="233411"/>
                  </a:cubicBezTo>
                  <a:cubicBezTo>
                    <a:pt x="436842" y="233411"/>
                    <a:pt x="436842" y="233411"/>
                    <a:pt x="436842" y="373612"/>
                  </a:cubicBezTo>
                  <a:lnTo>
                    <a:pt x="362031" y="373612"/>
                  </a:lnTo>
                  <a:cubicBezTo>
                    <a:pt x="362031" y="373612"/>
                    <a:pt x="362031" y="373612"/>
                    <a:pt x="362031" y="233411"/>
                  </a:cubicBezTo>
                  <a:cubicBezTo>
                    <a:pt x="362031" y="233411"/>
                    <a:pt x="362031" y="233411"/>
                    <a:pt x="342081" y="233411"/>
                  </a:cubicBezTo>
                  <a:cubicBezTo>
                    <a:pt x="342081" y="233411"/>
                    <a:pt x="342081" y="233411"/>
                    <a:pt x="342081" y="213383"/>
                  </a:cubicBezTo>
                  <a:cubicBezTo>
                    <a:pt x="342081" y="203368"/>
                    <a:pt x="352056" y="193354"/>
                    <a:pt x="362031" y="193354"/>
                  </a:cubicBezTo>
                  <a:close/>
                  <a:moveTo>
                    <a:pt x="218644" y="193354"/>
                  </a:moveTo>
                  <a:cubicBezTo>
                    <a:pt x="218644" y="193354"/>
                    <a:pt x="218644" y="193354"/>
                    <a:pt x="293455" y="193354"/>
                  </a:cubicBezTo>
                  <a:cubicBezTo>
                    <a:pt x="303429" y="193354"/>
                    <a:pt x="313404" y="203368"/>
                    <a:pt x="313404" y="213383"/>
                  </a:cubicBezTo>
                  <a:cubicBezTo>
                    <a:pt x="313404" y="213383"/>
                    <a:pt x="313404" y="213383"/>
                    <a:pt x="313404" y="233411"/>
                  </a:cubicBezTo>
                  <a:cubicBezTo>
                    <a:pt x="313404" y="233411"/>
                    <a:pt x="313404" y="233411"/>
                    <a:pt x="293455" y="233411"/>
                  </a:cubicBezTo>
                  <a:cubicBezTo>
                    <a:pt x="293455" y="233411"/>
                    <a:pt x="293455" y="233411"/>
                    <a:pt x="293455" y="373612"/>
                  </a:cubicBezTo>
                  <a:lnTo>
                    <a:pt x="213656" y="373612"/>
                  </a:lnTo>
                  <a:cubicBezTo>
                    <a:pt x="213656" y="373612"/>
                    <a:pt x="213656" y="373612"/>
                    <a:pt x="213656" y="233411"/>
                  </a:cubicBezTo>
                  <a:cubicBezTo>
                    <a:pt x="213656" y="233411"/>
                    <a:pt x="213656" y="233411"/>
                    <a:pt x="198694" y="233411"/>
                  </a:cubicBezTo>
                  <a:cubicBezTo>
                    <a:pt x="198694" y="233411"/>
                    <a:pt x="198694" y="233411"/>
                    <a:pt x="198694" y="213383"/>
                  </a:cubicBezTo>
                  <a:cubicBezTo>
                    <a:pt x="198694" y="203368"/>
                    <a:pt x="208669" y="193354"/>
                    <a:pt x="218644" y="193354"/>
                  </a:cubicBezTo>
                  <a:close/>
                  <a:moveTo>
                    <a:pt x="73208" y="193354"/>
                  </a:moveTo>
                  <a:cubicBezTo>
                    <a:pt x="73208" y="193354"/>
                    <a:pt x="73208" y="193354"/>
                    <a:pt x="148019" y="193354"/>
                  </a:cubicBezTo>
                  <a:cubicBezTo>
                    <a:pt x="157993" y="193354"/>
                    <a:pt x="167968" y="203368"/>
                    <a:pt x="167968" y="213383"/>
                  </a:cubicBezTo>
                  <a:cubicBezTo>
                    <a:pt x="167968" y="213383"/>
                    <a:pt x="167968" y="213383"/>
                    <a:pt x="167968" y="233411"/>
                  </a:cubicBezTo>
                  <a:cubicBezTo>
                    <a:pt x="167968" y="233411"/>
                    <a:pt x="167968" y="233411"/>
                    <a:pt x="148019" y="233411"/>
                  </a:cubicBezTo>
                  <a:cubicBezTo>
                    <a:pt x="148019" y="233411"/>
                    <a:pt x="148019" y="233411"/>
                    <a:pt x="148019" y="373612"/>
                  </a:cubicBezTo>
                  <a:lnTo>
                    <a:pt x="73208" y="373612"/>
                  </a:lnTo>
                  <a:cubicBezTo>
                    <a:pt x="73208" y="373612"/>
                    <a:pt x="73208" y="373612"/>
                    <a:pt x="73208" y="233411"/>
                  </a:cubicBezTo>
                  <a:cubicBezTo>
                    <a:pt x="73208" y="233411"/>
                    <a:pt x="73208" y="233411"/>
                    <a:pt x="53258" y="233411"/>
                  </a:cubicBezTo>
                  <a:cubicBezTo>
                    <a:pt x="53258" y="233411"/>
                    <a:pt x="53258" y="233411"/>
                    <a:pt x="53258" y="213383"/>
                  </a:cubicBezTo>
                  <a:cubicBezTo>
                    <a:pt x="53258" y="203368"/>
                    <a:pt x="63233" y="193354"/>
                    <a:pt x="73208" y="193354"/>
                  </a:cubicBezTo>
                  <a:close/>
                  <a:moveTo>
                    <a:pt x="234079" y="68402"/>
                  </a:moveTo>
                  <a:cubicBezTo>
                    <a:pt x="234079" y="68402"/>
                    <a:pt x="234079" y="68402"/>
                    <a:pt x="169334" y="108199"/>
                  </a:cubicBezTo>
                  <a:cubicBezTo>
                    <a:pt x="169334" y="108199"/>
                    <a:pt x="169334" y="108199"/>
                    <a:pt x="169334" y="113174"/>
                  </a:cubicBezTo>
                  <a:cubicBezTo>
                    <a:pt x="169334" y="113174"/>
                    <a:pt x="169334" y="113174"/>
                    <a:pt x="174314" y="113174"/>
                  </a:cubicBezTo>
                  <a:lnTo>
                    <a:pt x="333687" y="113174"/>
                  </a:lnTo>
                  <a:cubicBezTo>
                    <a:pt x="338667" y="113174"/>
                    <a:pt x="338667" y="113174"/>
                    <a:pt x="338667" y="113174"/>
                  </a:cubicBezTo>
                  <a:cubicBezTo>
                    <a:pt x="338667" y="108199"/>
                    <a:pt x="338667" y="108199"/>
                    <a:pt x="338667" y="108199"/>
                  </a:cubicBezTo>
                  <a:cubicBezTo>
                    <a:pt x="338667" y="108199"/>
                    <a:pt x="338667" y="108199"/>
                    <a:pt x="273922" y="68402"/>
                  </a:cubicBezTo>
                  <a:cubicBezTo>
                    <a:pt x="258981" y="63428"/>
                    <a:pt x="249020" y="63428"/>
                    <a:pt x="234079" y="68402"/>
                  </a:cubicBezTo>
                  <a:close/>
                  <a:moveTo>
                    <a:pt x="234079" y="3732"/>
                  </a:moveTo>
                  <a:cubicBezTo>
                    <a:pt x="249020" y="-1243"/>
                    <a:pt x="258981" y="-1243"/>
                    <a:pt x="273922" y="3732"/>
                  </a:cubicBezTo>
                  <a:lnTo>
                    <a:pt x="488079" y="123123"/>
                  </a:lnTo>
                  <a:cubicBezTo>
                    <a:pt x="498039" y="128098"/>
                    <a:pt x="508000" y="143022"/>
                    <a:pt x="508000" y="157946"/>
                  </a:cubicBezTo>
                  <a:cubicBezTo>
                    <a:pt x="508000" y="157946"/>
                    <a:pt x="508000" y="157946"/>
                    <a:pt x="508000" y="172870"/>
                  </a:cubicBezTo>
                  <a:cubicBezTo>
                    <a:pt x="508000" y="172870"/>
                    <a:pt x="508000" y="172870"/>
                    <a:pt x="0" y="172870"/>
                  </a:cubicBezTo>
                  <a:cubicBezTo>
                    <a:pt x="0" y="172870"/>
                    <a:pt x="0" y="172870"/>
                    <a:pt x="0" y="157946"/>
                  </a:cubicBezTo>
                  <a:cubicBezTo>
                    <a:pt x="0" y="143022"/>
                    <a:pt x="9961" y="128098"/>
                    <a:pt x="19922" y="123123"/>
                  </a:cubicBezTo>
                  <a:cubicBezTo>
                    <a:pt x="19922" y="123123"/>
                    <a:pt x="19922" y="123123"/>
                    <a:pt x="234079" y="3732"/>
                  </a:cubicBezTo>
                  <a:close/>
                </a:path>
              </a:pathLst>
            </a:custGeom>
            <a:solidFill>
              <a:schemeClr val="accent3"/>
            </a:solidFill>
            <a:ln>
              <a:noFill/>
            </a:ln>
          </p:spPr>
          <p:txBody>
            <a:bodyPr anchor="ctr"/>
            <a:lstStyle/>
            <a:p>
              <a:pPr algn="ctr"/>
              <a:endParaRPr/>
            </a:p>
          </p:txBody>
        </p:sp>
      </p:grpSp>
      <p:grpSp>
        <p:nvGrpSpPr>
          <p:cNvPr id="2" name="千图PPT彼岸天：ID 8661124库_组合 1"/>
          <p:cNvGrpSpPr/>
          <p:nvPr>
            <p:custDataLst>
              <p:tags r:id="rId5"/>
            </p:custDataLst>
          </p:nvPr>
        </p:nvGrpSpPr>
        <p:grpSpPr>
          <a:xfrm>
            <a:off x="6821636" y="5107747"/>
            <a:ext cx="3186509" cy="836110"/>
            <a:chOff x="6948636" y="4701347"/>
            <a:chExt cx="3186509" cy="836110"/>
          </a:xfrm>
        </p:grpSpPr>
        <p:grpSp>
          <p:nvGrpSpPr>
            <p:cNvPr id="12" name="组合 11"/>
            <p:cNvGrpSpPr/>
            <p:nvPr/>
          </p:nvGrpSpPr>
          <p:grpSpPr>
            <a:xfrm>
              <a:off x="7493051" y="4701347"/>
              <a:ext cx="2642094" cy="836110"/>
              <a:chOff x="2591258" y="4501269"/>
              <a:chExt cx="2642096" cy="836112"/>
            </a:xfrm>
          </p:grpSpPr>
          <p:sp>
            <p:nvSpPr>
              <p:cNvPr id="14" name="矩形 13"/>
              <p:cNvSpPr/>
              <p:nvPr/>
            </p:nvSpPr>
            <p:spPr bwMode="auto">
              <a:xfrm>
                <a:off x="2591258" y="4779982"/>
                <a:ext cx="2642096" cy="5573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288000" anchor="t" anchorCtr="0">
                <a:normAutofit/>
              </a:bodyPr>
              <a:lstStyle/>
              <a:p>
                <a:pPr eaLnBrk="1" hangingPunct="1">
                  <a:lnSpc>
                    <a:spcPct val="120000"/>
                  </a:lnSpc>
                  <a:spcBef>
                    <a:spcPct val="0"/>
                  </a:spcBef>
                  <a:buFontTx/>
                  <a:buNone/>
                </a:pPr>
                <a:r>
                  <a:rPr lang="zh-CN" altLang="en-US" sz="1000" dirty="0" smtClean="0"/>
                  <a:t>点击此处更换文本点击此处更换文本点击此处更换文本点击此处更换文本</a:t>
                </a:r>
                <a:endParaRPr sz="1000" dirty="0"/>
              </a:p>
            </p:txBody>
          </p:sp>
          <p:sp>
            <p:nvSpPr>
              <p:cNvPr id="15" name="文本框 144"/>
              <p:cNvSpPr txBox="1"/>
              <p:nvPr/>
            </p:nvSpPr>
            <p:spPr bwMode="auto">
              <a:xfrm>
                <a:off x="2591258" y="4501269"/>
                <a:ext cx="2642096" cy="278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288000">
                <a:normAutofit fontScale="62500" lnSpcReduction="20000"/>
              </a:bodyPr>
              <a:lstStyle/>
              <a:p>
                <a:pPr eaLnBrk="1" hangingPunct="1">
                  <a:lnSpc>
                    <a:spcPct val="120000"/>
                  </a:lnSpc>
                  <a:spcBef>
                    <a:spcPct val="0"/>
                  </a:spcBef>
                  <a:buFontTx/>
                  <a:buNone/>
                </a:pPr>
                <a:r>
                  <a:rPr lang="zh-CN" altLang="en-US" b="1" dirty="0">
                    <a:solidFill>
                      <a:schemeClr val="accent4">
                        <a:lumMod val="100000"/>
                      </a:schemeClr>
                    </a:solidFill>
                  </a:rPr>
                  <a:t>输入标题文本</a:t>
                </a:r>
              </a:p>
            </p:txBody>
          </p:sp>
        </p:grpSp>
        <p:sp>
          <p:nvSpPr>
            <p:cNvPr id="13" name="任意多边形 145"/>
            <p:cNvSpPr>
              <a:spLocks noChangeAspect="1"/>
            </p:cNvSpPr>
            <p:nvPr/>
          </p:nvSpPr>
          <p:spPr bwMode="auto">
            <a:xfrm>
              <a:off x="6948636" y="4741259"/>
              <a:ext cx="508494" cy="506106"/>
            </a:xfrm>
            <a:custGeom>
              <a:avLst/>
              <a:gdLst>
                <a:gd name="connsiteX0" fmla="*/ 157529 w 338138"/>
                <a:gd name="connsiteY0" fmla="*/ 225425 h 336550"/>
                <a:gd name="connsiteX1" fmla="*/ 152400 w 338138"/>
                <a:gd name="connsiteY1" fmla="*/ 231599 h 336550"/>
                <a:gd name="connsiteX2" fmla="*/ 157529 w 338138"/>
                <a:gd name="connsiteY2" fmla="*/ 236538 h 336550"/>
                <a:gd name="connsiteX3" fmla="*/ 180609 w 338138"/>
                <a:gd name="connsiteY3" fmla="*/ 236538 h 336550"/>
                <a:gd name="connsiteX4" fmla="*/ 185738 w 338138"/>
                <a:gd name="connsiteY4" fmla="*/ 231599 h 336550"/>
                <a:gd name="connsiteX5" fmla="*/ 180609 w 338138"/>
                <a:gd name="connsiteY5" fmla="*/ 225425 h 336550"/>
                <a:gd name="connsiteX6" fmla="*/ 157529 w 338138"/>
                <a:gd name="connsiteY6" fmla="*/ 225425 h 336550"/>
                <a:gd name="connsiteX7" fmla="*/ 212725 w 338138"/>
                <a:gd name="connsiteY7" fmla="*/ 217488 h 336550"/>
                <a:gd name="connsiteX8" fmla="*/ 200025 w 338138"/>
                <a:gd name="connsiteY8" fmla="*/ 230982 h 336550"/>
                <a:gd name="connsiteX9" fmla="*/ 212725 w 338138"/>
                <a:gd name="connsiteY9" fmla="*/ 244476 h 336550"/>
                <a:gd name="connsiteX10" fmla="*/ 225425 w 338138"/>
                <a:gd name="connsiteY10" fmla="*/ 230982 h 336550"/>
                <a:gd name="connsiteX11" fmla="*/ 212725 w 338138"/>
                <a:gd name="connsiteY11" fmla="*/ 217488 h 336550"/>
                <a:gd name="connsiteX12" fmla="*/ 125412 w 338138"/>
                <a:gd name="connsiteY12" fmla="*/ 217488 h 336550"/>
                <a:gd name="connsiteX13" fmla="*/ 112712 w 338138"/>
                <a:gd name="connsiteY13" fmla="*/ 230982 h 336550"/>
                <a:gd name="connsiteX14" fmla="*/ 125412 w 338138"/>
                <a:gd name="connsiteY14" fmla="*/ 244476 h 336550"/>
                <a:gd name="connsiteX15" fmla="*/ 138112 w 338138"/>
                <a:gd name="connsiteY15" fmla="*/ 230982 h 336550"/>
                <a:gd name="connsiteX16" fmla="*/ 125412 w 338138"/>
                <a:gd name="connsiteY16" fmla="*/ 217488 h 336550"/>
                <a:gd name="connsiteX17" fmla="*/ 140340 w 338138"/>
                <a:gd name="connsiteY17" fmla="*/ 155575 h 336550"/>
                <a:gd name="connsiteX18" fmla="*/ 128587 w 338138"/>
                <a:gd name="connsiteY18" fmla="*/ 167481 h 336550"/>
                <a:gd name="connsiteX19" fmla="*/ 128587 w 338138"/>
                <a:gd name="connsiteY19" fmla="*/ 195263 h 336550"/>
                <a:gd name="connsiteX20" fmla="*/ 209550 w 338138"/>
                <a:gd name="connsiteY20" fmla="*/ 195263 h 336550"/>
                <a:gd name="connsiteX21" fmla="*/ 209550 w 338138"/>
                <a:gd name="connsiteY21" fmla="*/ 167481 h 336550"/>
                <a:gd name="connsiteX22" fmla="*/ 197797 w 338138"/>
                <a:gd name="connsiteY22" fmla="*/ 155575 h 336550"/>
                <a:gd name="connsiteX23" fmla="*/ 140340 w 338138"/>
                <a:gd name="connsiteY23" fmla="*/ 155575 h 336550"/>
                <a:gd name="connsiteX24" fmla="*/ 129244 w 338138"/>
                <a:gd name="connsiteY24" fmla="*/ 134938 h 336550"/>
                <a:gd name="connsiteX25" fmla="*/ 208894 w 338138"/>
                <a:gd name="connsiteY25" fmla="*/ 134938 h 336550"/>
                <a:gd name="connsiteX26" fmla="*/ 231461 w 338138"/>
                <a:gd name="connsiteY26" fmla="*/ 155882 h 336550"/>
                <a:gd name="connsiteX27" fmla="*/ 231461 w 338138"/>
                <a:gd name="connsiteY27" fmla="*/ 191224 h 336550"/>
                <a:gd name="connsiteX28" fmla="*/ 232788 w 338138"/>
                <a:gd name="connsiteY28" fmla="*/ 191224 h 336550"/>
                <a:gd name="connsiteX29" fmla="*/ 246063 w 338138"/>
                <a:gd name="connsiteY29" fmla="*/ 205623 h 336550"/>
                <a:gd name="connsiteX30" fmla="*/ 246063 w 338138"/>
                <a:gd name="connsiteY30" fmla="*/ 251438 h 336550"/>
                <a:gd name="connsiteX31" fmla="*/ 234116 w 338138"/>
                <a:gd name="connsiteY31" fmla="*/ 265837 h 336550"/>
                <a:gd name="connsiteX32" fmla="*/ 234116 w 338138"/>
                <a:gd name="connsiteY32" fmla="*/ 278927 h 336550"/>
                <a:gd name="connsiteX33" fmla="*/ 228806 w 338138"/>
                <a:gd name="connsiteY33" fmla="*/ 284163 h 336550"/>
                <a:gd name="connsiteX34" fmla="*/ 212876 w 338138"/>
                <a:gd name="connsiteY34" fmla="*/ 284163 h 336550"/>
                <a:gd name="connsiteX35" fmla="*/ 207566 w 338138"/>
                <a:gd name="connsiteY35" fmla="*/ 278927 h 336550"/>
                <a:gd name="connsiteX36" fmla="*/ 207566 w 338138"/>
                <a:gd name="connsiteY36" fmla="*/ 265837 h 336550"/>
                <a:gd name="connsiteX37" fmla="*/ 130572 w 338138"/>
                <a:gd name="connsiteY37" fmla="*/ 265837 h 336550"/>
                <a:gd name="connsiteX38" fmla="*/ 130572 w 338138"/>
                <a:gd name="connsiteY38" fmla="*/ 278927 h 336550"/>
                <a:gd name="connsiteX39" fmla="*/ 125262 w 338138"/>
                <a:gd name="connsiteY39" fmla="*/ 284163 h 336550"/>
                <a:gd name="connsiteX40" fmla="*/ 109332 w 338138"/>
                <a:gd name="connsiteY40" fmla="*/ 284163 h 336550"/>
                <a:gd name="connsiteX41" fmla="*/ 104022 w 338138"/>
                <a:gd name="connsiteY41" fmla="*/ 278927 h 336550"/>
                <a:gd name="connsiteX42" fmla="*/ 104022 w 338138"/>
                <a:gd name="connsiteY42" fmla="*/ 265837 h 336550"/>
                <a:gd name="connsiteX43" fmla="*/ 92075 w 338138"/>
                <a:gd name="connsiteY43" fmla="*/ 251438 h 336550"/>
                <a:gd name="connsiteX44" fmla="*/ 92075 w 338138"/>
                <a:gd name="connsiteY44" fmla="*/ 205623 h 336550"/>
                <a:gd name="connsiteX45" fmla="*/ 105350 w 338138"/>
                <a:gd name="connsiteY45" fmla="*/ 191224 h 336550"/>
                <a:gd name="connsiteX46" fmla="*/ 106677 w 338138"/>
                <a:gd name="connsiteY46" fmla="*/ 191224 h 336550"/>
                <a:gd name="connsiteX47" fmla="*/ 106677 w 338138"/>
                <a:gd name="connsiteY47" fmla="*/ 155882 h 336550"/>
                <a:gd name="connsiteX48" fmla="*/ 129244 w 338138"/>
                <a:gd name="connsiteY48" fmla="*/ 134938 h 336550"/>
                <a:gd name="connsiteX49" fmla="*/ 74894 w 338138"/>
                <a:gd name="connsiteY49" fmla="*/ 53975 h 336550"/>
                <a:gd name="connsiteX50" fmla="*/ 263243 w 338138"/>
                <a:gd name="connsiteY50" fmla="*/ 53975 h 336550"/>
                <a:gd name="connsiteX51" fmla="*/ 269875 w 338138"/>
                <a:gd name="connsiteY51" fmla="*/ 60550 h 336550"/>
                <a:gd name="connsiteX52" fmla="*/ 269875 w 338138"/>
                <a:gd name="connsiteY52" fmla="*/ 223613 h 336550"/>
                <a:gd name="connsiteX53" fmla="*/ 263243 w 338138"/>
                <a:gd name="connsiteY53" fmla="*/ 230188 h 336550"/>
                <a:gd name="connsiteX54" fmla="*/ 255285 w 338138"/>
                <a:gd name="connsiteY54" fmla="*/ 230188 h 336550"/>
                <a:gd name="connsiteX55" fmla="*/ 255285 w 338138"/>
                <a:gd name="connsiteY55" fmla="*/ 205202 h 336550"/>
                <a:gd name="connsiteX56" fmla="*/ 240694 w 338138"/>
                <a:gd name="connsiteY56" fmla="*/ 182847 h 336550"/>
                <a:gd name="connsiteX57" fmla="*/ 240694 w 338138"/>
                <a:gd name="connsiteY57" fmla="*/ 155232 h 336550"/>
                <a:gd name="connsiteX58" fmla="*/ 208861 w 338138"/>
                <a:gd name="connsiteY58" fmla="*/ 123671 h 336550"/>
                <a:gd name="connsiteX59" fmla="*/ 129276 w 338138"/>
                <a:gd name="connsiteY59" fmla="*/ 123671 h 336550"/>
                <a:gd name="connsiteX60" fmla="*/ 97443 w 338138"/>
                <a:gd name="connsiteY60" fmla="*/ 155232 h 336550"/>
                <a:gd name="connsiteX61" fmla="*/ 97443 w 338138"/>
                <a:gd name="connsiteY61" fmla="*/ 182847 h 336550"/>
                <a:gd name="connsiteX62" fmla="*/ 82852 w 338138"/>
                <a:gd name="connsiteY62" fmla="*/ 205202 h 336550"/>
                <a:gd name="connsiteX63" fmla="*/ 82852 w 338138"/>
                <a:gd name="connsiteY63" fmla="*/ 230188 h 336550"/>
                <a:gd name="connsiteX64" fmla="*/ 74894 w 338138"/>
                <a:gd name="connsiteY64" fmla="*/ 230188 h 336550"/>
                <a:gd name="connsiteX65" fmla="*/ 68262 w 338138"/>
                <a:gd name="connsiteY65" fmla="*/ 223613 h 336550"/>
                <a:gd name="connsiteX66" fmla="*/ 68262 w 338138"/>
                <a:gd name="connsiteY66" fmla="*/ 60550 h 336550"/>
                <a:gd name="connsiteX67" fmla="*/ 74894 w 338138"/>
                <a:gd name="connsiteY67" fmla="*/ 53975 h 336550"/>
                <a:gd name="connsiteX68" fmla="*/ 70690 w 338138"/>
                <a:gd name="connsiteY68" fmla="*/ 12700 h 336550"/>
                <a:gd name="connsiteX69" fmla="*/ 14287 w 338138"/>
                <a:gd name="connsiteY69" fmla="*/ 69392 h 336550"/>
                <a:gd name="connsiteX70" fmla="*/ 14287 w 338138"/>
                <a:gd name="connsiteY70" fmla="*/ 267158 h 336550"/>
                <a:gd name="connsiteX71" fmla="*/ 70690 w 338138"/>
                <a:gd name="connsiteY71" fmla="*/ 323850 h 336550"/>
                <a:gd name="connsiteX72" fmla="*/ 267447 w 338138"/>
                <a:gd name="connsiteY72" fmla="*/ 323850 h 336550"/>
                <a:gd name="connsiteX73" fmla="*/ 323850 w 338138"/>
                <a:gd name="connsiteY73" fmla="*/ 267158 h 336550"/>
                <a:gd name="connsiteX74" fmla="*/ 323850 w 338138"/>
                <a:gd name="connsiteY74" fmla="*/ 69392 h 336550"/>
                <a:gd name="connsiteX75" fmla="*/ 267447 w 338138"/>
                <a:gd name="connsiteY75" fmla="*/ 12700 h 336550"/>
                <a:gd name="connsiteX76" fmla="*/ 70690 w 338138"/>
                <a:gd name="connsiteY76" fmla="*/ 12700 h 336550"/>
                <a:gd name="connsiteX77" fmla="*/ 70005 w 338138"/>
                <a:gd name="connsiteY77" fmla="*/ 0 h 336550"/>
                <a:gd name="connsiteX78" fmla="*/ 268133 w 338138"/>
                <a:gd name="connsiteY78" fmla="*/ 0 h 336550"/>
                <a:gd name="connsiteX79" fmla="*/ 338138 w 338138"/>
                <a:gd name="connsiteY79" fmla="*/ 69676 h 336550"/>
                <a:gd name="connsiteX80" fmla="*/ 338138 w 338138"/>
                <a:gd name="connsiteY80" fmla="*/ 266874 h 336550"/>
                <a:gd name="connsiteX81" fmla="*/ 268133 w 338138"/>
                <a:gd name="connsiteY81" fmla="*/ 336550 h 336550"/>
                <a:gd name="connsiteX82" fmla="*/ 70005 w 338138"/>
                <a:gd name="connsiteY82" fmla="*/ 336550 h 336550"/>
                <a:gd name="connsiteX83" fmla="*/ 0 w 338138"/>
                <a:gd name="connsiteY83" fmla="*/ 266874 h 336550"/>
                <a:gd name="connsiteX84" fmla="*/ 0 w 338138"/>
                <a:gd name="connsiteY84" fmla="*/ 69676 h 336550"/>
                <a:gd name="connsiteX85" fmla="*/ 70005 w 338138"/>
                <a:gd name="connsiteY85" fmla="*/ 0 h 3365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Lst>
              <a:rect l="l" t="t" r="r" b="b"/>
              <a:pathLst>
                <a:path w="338138" h="336550">
                  <a:moveTo>
                    <a:pt x="157529" y="225425"/>
                  </a:moveTo>
                  <a:cubicBezTo>
                    <a:pt x="154964" y="225425"/>
                    <a:pt x="152400" y="227895"/>
                    <a:pt x="152400" y="231599"/>
                  </a:cubicBezTo>
                  <a:cubicBezTo>
                    <a:pt x="152400" y="234069"/>
                    <a:pt x="154964" y="236538"/>
                    <a:pt x="157529" y="236538"/>
                  </a:cubicBezTo>
                  <a:cubicBezTo>
                    <a:pt x="157529" y="236538"/>
                    <a:pt x="157529" y="236538"/>
                    <a:pt x="180609" y="236538"/>
                  </a:cubicBezTo>
                  <a:cubicBezTo>
                    <a:pt x="183174" y="236538"/>
                    <a:pt x="185738" y="234069"/>
                    <a:pt x="185738" y="231599"/>
                  </a:cubicBezTo>
                  <a:cubicBezTo>
                    <a:pt x="185738" y="227895"/>
                    <a:pt x="183174" y="225425"/>
                    <a:pt x="180609" y="225425"/>
                  </a:cubicBezTo>
                  <a:cubicBezTo>
                    <a:pt x="180609" y="225425"/>
                    <a:pt x="180609" y="225425"/>
                    <a:pt x="157529" y="225425"/>
                  </a:cubicBezTo>
                  <a:close/>
                  <a:moveTo>
                    <a:pt x="212725" y="217488"/>
                  </a:moveTo>
                  <a:cubicBezTo>
                    <a:pt x="205711" y="217488"/>
                    <a:pt x="200025" y="223529"/>
                    <a:pt x="200025" y="230982"/>
                  </a:cubicBezTo>
                  <a:cubicBezTo>
                    <a:pt x="200025" y="238435"/>
                    <a:pt x="205711" y="244476"/>
                    <a:pt x="212725" y="244476"/>
                  </a:cubicBezTo>
                  <a:cubicBezTo>
                    <a:pt x="219739" y="244476"/>
                    <a:pt x="225425" y="238435"/>
                    <a:pt x="225425" y="230982"/>
                  </a:cubicBezTo>
                  <a:cubicBezTo>
                    <a:pt x="225425" y="223529"/>
                    <a:pt x="219739" y="217488"/>
                    <a:pt x="212725" y="217488"/>
                  </a:cubicBezTo>
                  <a:close/>
                  <a:moveTo>
                    <a:pt x="125412" y="217488"/>
                  </a:moveTo>
                  <a:cubicBezTo>
                    <a:pt x="118398" y="217488"/>
                    <a:pt x="112712" y="223529"/>
                    <a:pt x="112712" y="230982"/>
                  </a:cubicBezTo>
                  <a:cubicBezTo>
                    <a:pt x="112712" y="238435"/>
                    <a:pt x="118398" y="244476"/>
                    <a:pt x="125412" y="244476"/>
                  </a:cubicBezTo>
                  <a:cubicBezTo>
                    <a:pt x="132426" y="244476"/>
                    <a:pt x="138112" y="238435"/>
                    <a:pt x="138112" y="230982"/>
                  </a:cubicBezTo>
                  <a:cubicBezTo>
                    <a:pt x="138112" y="223529"/>
                    <a:pt x="132426" y="217488"/>
                    <a:pt x="125412" y="217488"/>
                  </a:cubicBezTo>
                  <a:close/>
                  <a:moveTo>
                    <a:pt x="140340" y="155575"/>
                  </a:moveTo>
                  <a:cubicBezTo>
                    <a:pt x="133810" y="155575"/>
                    <a:pt x="128587" y="160867"/>
                    <a:pt x="128587" y="167481"/>
                  </a:cubicBezTo>
                  <a:lnTo>
                    <a:pt x="128587" y="195263"/>
                  </a:lnTo>
                  <a:cubicBezTo>
                    <a:pt x="128587" y="195263"/>
                    <a:pt x="128587" y="195263"/>
                    <a:pt x="209550" y="195263"/>
                  </a:cubicBezTo>
                  <a:cubicBezTo>
                    <a:pt x="209550" y="195263"/>
                    <a:pt x="209550" y="195263"/>
                    <a:pt x="209550" y="167481"/>
                  </a:cubicBezTo>
                  <a:cubicBezTo>
                    <a:pt x="209550" y="160867"/>
                    <a:pt x="204327" y="155575"/>
                    <a:pt x="197797" y="155575"/>
                  </a:cubicBezTo>
                  <a:cubicBezTo>
                    <a:pt x="197797" y="155575"/>
                    <a:pt x="197797" y="155575"/>
                    <a:pt x="140340" y="155575"/>
                  </a:cubicBezTo>
                  <a:close/>
                  <a:moveTo>
                    <a:pt x="129244" y="134938"/>
                  </a:moveTo>
                  <a:cubicBezTo>
                    <a:pt x="129244" y="134938"/>
                    <a:pt x="129244" y="134938"/>
                    <a:pt x="208894" y="134938"/>
                  </a:cubicBezTo>
                  <a:cubicBezTo>
                    <a:pt x="220841" y="134938"/>
                    <a:pt x="231461" y="144101"/>
                    <a:pt x="231461" y="155882"/>
                  </a:cubicBezTo>
                  <a:cubicBezTo>
                    <a:pt x="231461" y="155882"/>
                    <a:pt x="231461" y="155882"/>
                    <a:pt x="231461" y="191224"/>
                  </a:cubicBezTo>
                  <a:cubicBezTo>
                    <a:pt x="231461" y="191224"/>
                    <a:pt x="231461" y="191224"/>
                    <a:pt x="232788" y="191224"/>
                  </a:cubicBezTo>
                  <a:cubicBezTo>
                    <a:pt x="239426" y="191224"/>
                    <a:pt x="246063" y="197769"/>
                    <a:pt x="246063" y="205623"/>
                  </a:cubicBezTo>
                  <a:cubicBezTo>
                    <a:pt x="246063" y="205623"/>
                    <a:pt x="246063" y="205623"/>
                    <a:pt x="246063" y="251438"/>
                  </a:cubicBezTo>
                  <a:cubicBezTo>
                    <a:pt x="246063" y="259292"/>
                    <a:pt x="240753" y="264528"/>
                    <a:pt x="234116" y="265837"/>
                  </a:cubicBezTo>
                  <a:cubicBezTo>
                    <a:pt x="234116" y="265837"/>
                    <a:pt x="234116" y="265837"/>
                    <a:pt x="234116" y="278927"/>
                  </a:cubicBezTo>
                  <a:cubicBezTo>
                    <a:pt x="234116" y="282854"/>
                    <a:pt x="231461" y="284163"/>
                    <a:pt x="228806" y="284163"/>
                  </a:cubicBezTo>
                  <a:cubicBezTo>
                    <a:pt x="228806" y="284163"/>
                    <a:pt x="228806" y="284163"/>
                    <a:pt x="212876" y="284163"/>
                  </a:cubicBezTo>
                  <a:cubicBezTo>
                    <a:pt x="210221" y="284163"/>
                    <a:pt x="207566" y="282854"/>
                    <a:pt x="207566" y="278927"/>
                  </a:cubicBezTo>
                  <a:cubicBezTo>
                    <a:pt x="207566" y="278927"/>
                    <a:pt x="207566" y="278927"/>
                    <a:pt x="207566" y="265837"/>
                  </a:cubicBezTo>
                  <a:cubicBezTo>
                    <a:pt x="207566" y="265837"/>
                    <a:pt x="207566" y="265837"/>
                    <a:pt x="130572" y="265837"/>
                  </a:cubicBezTo>
                  <a:cubicBezTo>
                    <a:pt x="130572" y="265837"/>
                    <a:pt x="130572" y="265837"/>
                    <a:pt x="130572" y="278927"/>
                  </a:cubicBezTo>
                  <a:cubicBezTo>
                    <a:pt x="130572" y="282854"/>
                    <a:pt x="127917" y="284163"/>
                    <a:pt x="125262" y="284163"/>
                  </a:cubicBezTo>
                  <a:cubicBezTo>
                    <a:pt x="125262" y="284163"/>
                    <a:pt x="125262" y="284163"/>
                    <a:pt x="109332" y="284163"/>
                  </a:cubicBezTo>
                  <a:cubicBezTo>
                    <a:pt x="106677" y="284163"/>
                    <a:pt x="104022" y="282854"/>
                    <a:pt x="104022" y="278927"/>
                  </a:cubicBezTo>
                  <a:cubicBezTo>
                    <a:pt x="104022" y="278927"/>
                    <a:pt x="104022" y="278927"/>
                    <a:pt x="104022" y="265837"/>
                  </a:cubicBezTo>
                  <a:cubicBezTo>
                    <a:pt x="97385" y="264528"/>
                    <a:pt x="92075" y="259292"/>
                    <a:pt x="92075" y="251438"/>
                  </a:cubicBezTo>
                  <a:cubicBezTo>
                    <a:pt x="92075" y="251438"/>
                    <a:pt x="92075" y="251438"/>
                    <a:pt x="92075" y="205623"/>
                  </a:cubicBezTo>
                  <a:cubicBezTo>
                    <a:pt x="92075" y="197769"/>
                    <a:pt x="98712" y="191224"/>
                    <a:pt x="105350" y="191224"/>
                  </a:cubicBezTo>
                  <a:cubicBezTo>
                    <a:pt x="105350" y="191224"/>
                    <a:pt x="105350" y="191224"/>
                    <a:pt x="106677" y="191224"/>
                  </a:cubicBezTo>
                  <a:cubicBezTo>
                    <a:pt x="106677" y="191224"/>
                    <a:pt x="106677" y="191224"/>
                    <a:pt x="106677" y="155882"/>
                  </a:cubicBezTo>
                  <a:cubicBezTo>
                    <a:pt x="106677" y="144101"/>
                    <a:pt x="117297" y="134938"/>
                    <a:pt x="129244" y="134938"/>
                  </a:cubicBezTo>
                  <a:close/>
                  <a:moveTo>
                    <a:pt x="74894" y="53975"/>
                  </a:moveTo>
                  <a:cubicBezTo>
                    <a:pt x="74894" y="53975"/>
                    <a:pt x="74894" y="53975"/>
                    <a:pt x="263243" y="53975"/>
                  </a:cubicBezTo>
                  <a:cubicBezTo>
                    <a:pt x="265896" y="53975"/>
                    <a:pt x="269875" y="56605"/>
                    <a:pt x="269875" y="60550"/>
                  </a:cubicBezTo>
                  <a:cubicBezTo>
                    <a:pt x="269875" y="60550"/>
                    <a:pt x="269875" y="60550"/>
                    <a:pt x="269875" y="223613"/>
                  </a:cubicBezTo>
                  <a:cubicBezTo>
                    <a:pt x="269875" y="227558"/>
                    <a:pt x="265896" y="230188"/>
                    <a:pt x="263243" y="230188"/>
                  </a:cubicBezTo>
                  <a:cubicBezTo>
                    <a:pt x="263243" y="230188"/>
                    <a:pt x="263243" y="230188"/>
                    <a:pt x="255285" y="230188"/>
                  </a:cubicBezTo>
                  <a:cubicBezTo>
                    <a:pt x="255285" y="230188"/>
                    <a:pt x="255285" y="230188"/>
                    <a:pt x="255285" y="205202"/>
                  </a:cubicBezTo>
                  <a:cubicBezTo>
                    <a:pt x="255285" y="195997"/>
                    <a:pt x="249979" y="186792"/>
                    <a:pt x="240694" y="182847"/>
                  </a:cubicBezTo>
                  <a:cubicBezTo>
                    <a:pt x="240694" y="182847"/>
                    <a:pt x="240694" y="182847"/>
                    <a:pt x="240694" y="155232"/>
                  </a:cubicBezTo>
                  <a:cubicBezTo>
                    <a:pt x="240694" y="138136"/>
                    <a:pt x="226104" y="123671"/>
                    <a:pt x="208861" y="123671"/>
                  </a:cubicBezTo>
                  <a:cubicBezTo>
                    <a:pt x="208861" y="123671"/>
                    <a:pt x="208861" y="123671"/>
                    <a:pt x="129276" y="123671"/>
                  </a:cubicBezTo>
                  <a:cubicBezTo>
                    <a:pt x="112033" y="123671"/>
                    <a:pt x="97443" y="138136"/>
                    <a:pt x="97443" y="155232"/>
                  </a:cubicBezTo>
                  <a:cubicBezTo>
                    <a:pt x="97443" y="155232"/>
                    <a:pt x="97443" y="155232"/>
                    <a:pt x="97443" y="182847"/>
                  </a:cubicBezTo>
                  <a:cubicBezTo>
                    <a:pt x="88158" y="186792"/>
                    <a:pt x="82852" y="195997"/>
                    <a:pt x="82852" y="205202"/>
                  </a:cubicBezTo>
                  <a:cubicBezTo>
                    <a:pt x="82852" y="205202"/>
                    <a:pt x="82852" y="205202"/>
                    <a:pt x="82852" y="230188"/>
                  </a:cubicBezTo>
                  <a:cubicBezTo>
                    <a:pt x="82852" y="230188"/>
                    <a:pt x="82852" y="230188"/>
                    <a:pt x="74894" y="230188"/>
                  </a:cubicBezTo>
                  <a:cubicBezTo>
                    <a:pt x="72241" y="230188"/>
                    <a:pt x="68262" y="227558"/>
                    <a:pt x="68262" y="223613"/>
                  </a:cubicBezTo>
                  <a:cubicBezTo>
                    <a:pt x="68262" y="223613"/>
                    <a:pt x="68262" y="223613"/>
                    <a:pt x="68262" y="60550"/>
                  </a:cubicBezTo>
                  <a:cubicBezTo>
                    <a:pt x="68262" y="56605"/>
                    <a:pt x="72241" y="53975"/>
                    <a:pt x="74894" y="53975"/>
                  </a:cubicBezTo>
                  <a:close/>
                  <a:moveTo>
                    <a:pt x="70690" y="12700"/>
                  </a:moveTo>
                  <a:cubicBezTo>
                    <a:pt x="39209" y="12700"/>
                    <a:pt x="14287" y="37750"/>
                    <a:pt x="14287" y="69392"/>
                  </a:cubicBezTo>
                  <a:cubicBezTo>
                    <a:pt x="14287" y="69392"/>
                    <a:pt x="14287" y="69392"/>
                    <a:pt x="14287" y="267158"/>
                  </a:cubicBezTo>
                  <a:cubicBezTo>
                    <a:pt x="14287" y="298800"/>
                    <a:pt x="39209" y="323850"/>
                    <a:pt x="70690" y="323850"/>
                  </a:cubicBezTo>
                  <a:cubicBezTo>
                    <a:pt x="70690" y="323850"/>
                    <a:pt x="70690" y="323850"/>
                    <a:pt x="267447" y="323850"/>
                  </a:cubicBezTo>
                  <a:cubicBezTo>
                    <a:pt x="298928" y="323850"/>
                    <a:pt x="323850" y="298800"/>
                    <a:pt x="323850" y="267158"/>
                  </a:cubicBezTo>
                  <a:lnTo>
                    <a:pt x="323850" y="69392"/>
                  </a:lnTo>
                  <a:cubicBezTo>
                    <a:pt x="323850" y="37750"/>
                    <a:pt x="298928" y="12700"/>
                    <a:pt x="267447" y="12700"/>
                  </a:cubicBezTo>
                  <a:cubicBezTo>
                    <a:pt x="267447" y="12700"/>
                    <a:pt x="267447" y="12700"/>
                    <a:pt x="70690" y="12700"/>
                  </a:cubicBezTo>
                  <a:close/>
                  <a:moveTo>
                    <a:pt x="70005" y="0"/>
                  </a:moveTo>
                  <a:cubicBezTo>
                    <a:pt x="70005" y="0"/>
                    <a:pt x="70005" y="0"/>
                    <a:pt x="268133" y="0"/>
                  </a:cubicBezTo>
                  <a:cubicBezTo>
                    <a:pt x="306438" y="0"/>
                    <a:pt x="338138" y="31551"/>
                    <a:pt x="338138" y="69676"/>
                  </a:cubicBezTo>
                  <a:cubicBezTo>
                    <a:pt x="338138" y="69676"/>
                    <a:pt x="338138" y="69676"/>
                    <a:pt x="338138" y="266874"/>
                  </a:cubicBezTo>
                  <a:cubicBezTo>
                    <a:pt x="338138" y="304999"/>
                    <a:pt x="306438" y="336550"/>
                    <a:pt x="268133" y="336550"/>
                  </a:cubicBezTo>
                  <a:cubicBezTo>
                    <a:pt x="268133" y="336550"/>
                    <a:pt x="268133" y="336550"/>
                    <a:pt x="70005" y="336550"/>
                  </a:cubicBezTo>
                  <a:cubicBezTo>
                    <a:pt x="31700" y="336550"/>
                    <a:pt x="0" y="304999"/>
                    <a:pt x="0" y="266874"/>
                  </a:cubicBezTo>
                  <a:cubicBezTo>
                    <a:pt x="0" y="266874"/>
                    <a:pt x="0" y="266874"/>
                    <a:pt x="0" y="69676"/>
                  </a:cubicBezTo>
                  <a:cubicBezTo>
                    <a:pt x="0" y="31551"/>
                    <a:pt x="31700" y="0"/>
                    <a:pt x="70005" y="0"/>
                  </a:cubicBezTo>
                  <a:close/>
                </a:path>
              </a:pathLst>
            </a:custGeom>
            <a:solidFill>
              <a:schemeClr val="accent4">
                <a:lumMod val="100000"/>
              </a:schemeClr>
            </a:solidFill>
            <a:ln>
              <a:noFill/>
            </a:ln>
          </p:spPr>
          <p:txBody>
            <a:bodyPr anchor="ctr"/>
            <a:lstStyle/>
            <a:p>
              <a:pPr algn="ctr"/>
              <a:endParaRPr/>
            </a:p>
          </p:txBody>
        </p:sp>
      </p:grpSp>
      <p:sp>
        <p:nvSpPr>
          <p:cNvPr id="3" name="文本框 2"/>
          <p:cNvSpPr txBox="1"/>
          <p:nvPr userDrawn="1"/>
        </p:nvSpPr>
        <p:spPr>
          <a:xfrm>
            <a:off x="4216400" y="314990"/>
            <a:ext cx="3416320" cy="716222"/>
          </a:xfrm>
          <a:prstGeom prst="rect">
            <a:avLst/>
          </a:prstGeom>
          <a:noFill/>
        </p:spPr>
        <p:txBody>
          <a:bodyPr wrap="none" rtlCol="0" anchor="ctr">
            <a:spAutoFit/>
          </a:bodyPr>
          <a:lstStyle/>
          <a:p>
            <a:pPr>
              <a:lnSpc>
                <a:spcPct val="120000"/>
              </a:lnSpc>
            </a:pPr>
            <a:r>
              <a:rPr lang="zh-CN" altLang="en-US" sz="3600" dirty="0">
                <a:solidFill>
                  <a:sysClr val="windowText" lastClr="000000"/>
                </a:solidFill>
                <a:latin typeface="方正卡通简体" panose="03000509000000000000" pitchFamily="2" charset="-122"/>
                <a:ea typeface="方正卡通简体" panose="03000509000000000000" pitchFamily="2" charset="-122"/>
              </a:rPr>
              <a:t>请输入您的标题</a:t>
            </a:r>
          </a:p>
        </p:txBody>
      </p:sp>
    </p:spTree>
  </p:cSld>
  <p:clrMapOvr>
    <a:masterClrMapping/>
  </p:clrMapOvr>
  <mc:AlternateContent xmlns:mc="http://schemas.openxmlformats.org/markup-compatibility/2006" xmlns:p14="http://schemas.microsoft.com/office/powerpoint/2010/main">
    <mc:Choice Requires="p14">
      <p:transition spd="slow" p14:dur="1250" advClick="0" advTm="5000">
        <p14:switch dir="r"/>
      </p:transition>
    </mc:Choice>
    <mc:Fallback xmlns="">
      <p:transition spd="slow"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16"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fltVal val="0"/>
                                          </p:val>
                                        </p:tav>
                                        <p:tav tm="100000">
                                          <p:val>
                                            <p:strVal val="#ppt_w"/>
                                          </p:val>
                                        </p:tav>
                                      </p:tavLst>
                                    </p:anim>
                                    <p:anim calcmode="lin" valueType="num">
                                      <p:cBhvr>
                                        <p:cTn id="8" dur="500" fill="hold"/>
                                        <p:tgtEl>
                                          <p:spTgt spid="4"/>
                                        </p:tgtEl>
                                        <p:attrNameLst>
                                          <p:attrName>ppt_h</p:attrName>
                                        </p:attrNameLst>
                                      </p:cBhvr>
                                      <p:tavLst>
                                        <p:tav tm="0">
                                          <p:val>
                                            <p:fltVal val="0"/>
                                          </p:val>
                                        </p:tav>
                                        <p:tav tm="100000">
                                          <p:val>
                                            <p:strVal val="#ppt_h"/>
                                          </p:val>
                                        </p:tav>
                                      </p:tavLst>
                                    </p:anim>
                                  </p:childTnLst>
                                </p:cTn>
                              </p:par>
                            </p:childTnLst>
                          </p:cTn>
                        </p:par>
                        <p:par>
                          <p:cTn id="9" fill="hold">
                            <p:stCondLst>
                              <p:cond delay="500"/>
                            </p:stCondLst>
                            <p:childTnLst>
                              <p:par>
                                <p:cTn id="10" presetID="22" presetClass="entr" presetSubtype="2" fill="hold" nodeType="afterEffect">
                                  <p:stCondLst>
                                    <p:cond delay="0"/>
                                  </p:stCondLst>
                                  <p:childTnLst>
                                    <p:set>
                                      <p:cBhvr>
                                        <p:cTn id="11" dur="1" fill="hold">
                                          <p:stCondLst>
                                            <p:cond delay="0"/>
                                          </p:stCondLst>
                                        </p:cTn>
                                        <p:tgtEl>
                                          <p:spTgt spid="145"/>
                                        </p:tgtEl>
                                        <p:attrNameLst>
                                          <p:attrName>style.visibility</p:attrName>
                                        </p:attrNameLst>
                                      </p:cBhvr>
                                      <p:to>
                                        <p:strVal val="visible"/>
                                      </p:to>
                                    </p:set>
                                    <p:animEffect transition="in" filter="wipe(right)">
                                      <p:cBhvr>
                                        <p:cTn id="12" dur="500"/>
                                        <p:tgtEl>
                                          <p:spTgt spid="145"/>
                                        </p:tgtEl>
                                      </p:cBhvr>
                                    </p:animEffect>
                                  </p:childTnLst>
                                </p:cTn>
                              </p:par>
                            </p:childTnLst>
                          </p:cTn>
                        </p:par>
                        <p:par>
                          <p:cTn id="13" fill="hold">
                            <p:stCondLst>
                              <p:cond delay="1000"/>
                            </p:stCondLst>
                            <p:childTnLst>
                              <p:par>
                                <p:cTn id="14" presetID="22" presetClass="entr" presetSubtype="2" fill="hold" nodeType="afterEffect">
                                  <p:stCondLst>
                                    <p:cond delay="0"/>
                                  </p:stCondLst>
                                  <p:childTnLst>
                                    <p:set>
                                      <p:cBhvr>
                                        <p:cTn id="15" dur="1" fill="hold">
                                          <p:stCondLst>
                                            <p:cond delay="0"/>
                                          </p:stCondLst>
                                        </p:cTn>
                                        <p:tgtEl>
                                          <p:spTgt spid="144"/>
                                        </p:tgtEl>
                                        <p:attrNameLst>
                                          <p:attrName>style.visibility</p:attrName>
                                        </p:attrNameLst>
                                      </p:cBhvr>
                                      <p:to>
                                        <p:strVal val="visible"/>
                                      </p:to>
                                    </p:set>
                                    <p:animEffect transition="in" filter="wipe(right)">
                                      <p:cBhvr>
                                        <p:cTn id="16" dur="500"/>
                                        <p:tgtEl>
                                          <p:spTgt spid="144"/>
                                        </p:tgtEl>
                                      </p:cBhvr>
                                    </p:animEffect>
                                  </p:childTnLst>
                                </p:cTn>
                              </p:par>
                            </p:childTnLst>
                          </p:cTn>
                        </p:par>
                        <p:par>
                          <p:cTn id="17" fill="hold">
                            <p:stCondLst>
                              <p:cond delay="1500"/>
                            </p:stCondLst>
                            <p:childTnLst>
                              <p:par>
                                <p:cTn id="18" presetID="22" presetClass="entr" presetSubtype="2" fill="hold" nodeType="afterEffect">
                                  <p:stCondLst>
                                    <p:cond delay="0"/>
                                  </p:stCondLst>
                                  <p:childTnLst>
                                    <p:set>
                                      <p:cBhvr>
                                        <p:cTn id="19" dur="1" fill="hold">
                                          <p:stCondLst>
                                            <p:cond delay="0"/>
                                          </p:stCondLst>
                                        </p:cTn>
                                        <p:tgtEl>
                                          <p:spTgt spid="143"/>
                                        </p:tgtEl>
                                        <p:attrNameLst>
                                          <p:attrName>style.visibility</p:attrName>
                                        </p:attrNameLst>
                                      </p:cBhvr>
                                      <p:to>
                                        <p:strVal val="visible"/>
                                      </p:to>
                                    </p:set>
                                    <p:animEffect transition="in" filter="wipe(right)">
                                      <p:cBhvr>
                                        <p:cTn id="20" dur="500"/>
                                        <p:tgtEl>
                                          <p:spTgt spid="143"/>
                                        </p:tgtEl>
                                      </p:cBhvr>
                                    </p:animEffect>
                                  </p:childTnLst>
                                </p:cTn>
                              </p:par>
                            </p:childTnLst>
                          </p:cTn>
                        </p:par>
                        <p:par>
                          <p:cTn id="21" fill="hold">
                            <p:stCondLst>
                              <p:cond delay="2000"/>
                            </p:stCondLst>
                            <p:childTnLst>
                              <p:par>
                                <p:cTn id="22" presetID="22" presetClass="entr" presetSubtype="2" fill="hold" nodeType="afterEffect">
                                  <p:stCondLst>
                                    <p:cond delay="0"/>
                                  </p:stCondLst>
                                  <p:childTnLst>
                                    <p:set>
                                      <p:cBhvr>
                                        <p:cTn id="23" dur="1" fill="hold">
                                          <p:stCondLst>
                                            <p:cond delay="0"/>
                                          </p:stCondLst>
                                        </p:cTn>
                                        <p:tgtEl>
                                          <p:spTgt spid="2"/>
                                        </p:tgtEl>
                                        <p:attrNameLst>
                                          <p:attrName>style.visibility</p:attrName>
                                        </p:attrNameLst>
                                      </p:cBhvr>
                                      <p:to>
                                        <p:strVal val="visible"/>
                                      </p:to>
                                    </p:set>
                                    <p:animEffect transition="in" filter="wipe(right)">
                                      <p:cBhvr>
                                        <p:cTn id="24"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千图PPT彼岸天：ID 8661124库_组合 3"/>
          <p:cNvGrpSpPr/>
          <p:nvPr>
            <p:custDataLst>
              <p:tags r:id="rId1"/>
            </p:custDataLst>
          </p:nvPr>
        </p:nvGrpSpPr>
        <p:grpSpPr>
          <a:xfrm>
            <a:off x="1821765" y="4322429"/>
            <a:ext cx="6003918" cy="911575"/>
            <a:chOff x="1821765" y="4087810"/>
            <a:chExt cx="6003918" cy="911575"/>
          </a:xfrm>
        </p:grpSpPr>
        <p:grpSp>
          <p:nvGrpSpPr>
            <p:cNvPr id="25" name="组合 24"/>
            <p:cNvGrpSpPr/>
            <p:nvPr/>
          </p:nvGrpSpPr>
          <p:grpSpPr>
            <a:xfrm>
              <a:off x="2957401" y="4087810"/>
              <a:ext cx="1155744" cy="761054"/>
              <a:chOff x="1958468" y="4905164"/>
              <a:chExt cx="1155744" cy="761054"/>
            </a:xfrm>
          </p:grpSpPr>
          <p:sp>
            <p:nvSpPr>
              <p:cNvPr id="28" name="任意多边形 3"/>
              <p:cNvSpPr/>
              <p:nvPr/>
            </p:nvSpPr>
            <p:spPr>
              <a:xfrm>
                <a:off x="1958468" y="4905164"/>
                <a:ext cx="1154167" cy="761054"/>
              </a:xfrm>
              <a:custGeom>
                <a:avLst/>
                <a:gdLst/>
                <a:ahLst/>
                <a:cxnLst>
                  <a:cxn ang="0">
                    <a:pos x="wd2" y="hd2"/>
                  </a:cxn>
                  <a:cxn ang="5400000">
                    <a:pos x="wd2" y="hd2"/>
                  </a:cxn>
                  <a:cxn ang="10800000">
                    <a:pos x="wd2" y="hd2"/>
                  </a:cxn>
                  <a:cxn ang="16200000">
                    <a:pos x="wd2" y="hd2"/>
                  </a:cxn>
                </a:cxnLst>
                <a:rect l="0" t="0" r="r" b="b"/>
                <a:pathLst>
                  <a:path w="21600" h="21600" extrusionOk="0">
                    <a:moveTo>
                      <a:pt x="9242" y="21600"/>
                    </a:moveTo>
                    <a:lnTo>
                      <a:pt x="9202" y="12826"/>
                    </a:lnTo>
                    <a:lnTo>
                      <a:pt x="0" y="12826"/>
                    </a:lnTo>
                    <a:lnTo>
                      <a:pt x="0" y="0"/>
                    </a:lnTo>
                    <a:lnTo>
                      <a:pt x="21600" y="0"/>
                    </a:lnTo>
                    <a:lnTo>
                      <a:pt x="21600" y="12826"/>
                    </a:lnTo>
                  </a:path>
                </a:pathLst>
              </a:custGeom>
              <a:solidFill>
                <a:schemeClr val="accent1"/>
              </a:solidFill>
              <a:ln w="12700" cap="flat">
                <a:noFill/>
                <a:miter lim="400000"/>
              </a:ln>
              <a:effectLst/>
            </p:spPr>
            <p:txBody>
              <a:bodyPr anchor="ctr"/>
              <a:lstStyle/>
              <a:p>
                <a:pPr algn="ctr"/>
                <a:endParaRPr/>
              </a:p>
            </p:txBody>
          </p:sp>
          <p:sp>
            <p:nvSpPr>
              <p:cNvPr id="29" name="任意多边形 4"/>
              <p:cNvSpPr/>
              <p:nvPr/>
            </p:nvSpPr>
            <p:spPr>
              <a:xfrm>
                <a:off x="2117536" y="4995431"/>
                <a:ext cx="172176" cy="258260"/>
              </a:xfrm>
              <a:custGeom>
                <a:avLst/>
                <a:gdLst/>
                <a:ahLst/>
                <a:cxnLst>
                  <a:cxn ang="0">
                    <a:pos x="wd2" y="hd2"/>
                  </a:cxn>
                  <a:cxn ang="5400000">
                    <a:pos x="wd2" y="hd2"/>
                  </a:cxn>
                  <a:cxn ang="10800000">
                    <a:pos x="wd2" y="hd2"/>
                  </a:cxn>
                  <a:cxn ang="16200000">
                    <a:pos x="wd2" y="hd2"/>
                  </a:cxn>
                </a:cxnLst>
                <a:rect l="0" t="0" r="r" b="b"/>
                <a:pathLst>
                  <a:path w="21600" h="21600" extrusionOk="0">
                    <a:moveTo>
                      <a:pt x="14850" y="6750"/>
                    </a:moveTo>
                    <a:cubicBezTo>
                      <a:pt x="14491" y="6750"/>
                      <a:pt x="14175" y="6539"/>
                      <a:pt x="14175" y="6300"/>
                    </a:cubicBezTo>
                    <a:cubicBezTo>
                      <a:pt x="14175" y="5330"/>
                      <a:pt x="11918" y="4950"/>
                      <a:pt x="10800" y="4950"/>
                    </a:cubicBezTo>
                    <a:cubicBezTo>
                      <a:pt x="10441" y="4950"/>
                      <a:pt x="10125" y="4739"/>
                      <a:pt x="10125" y="4500"/>
                    </a:cubicBezTo>
                    <a:cubicBezTo>
                      <a:pt x="10125" y="4261"/>
                      <a:pt x="10441" y="4050"/>
                      <a:pt x="10800" y="4050"/>
                    </a:cubicBezTo>
                    <a:cubicBezTo>
                      <a:pt x="12762" y="4050"/>
                      <a:pt x="15525" y="4739"/>
                      <a:pt x="15525" y="6300"/>
                    </a:cubicBezTo>
                    <a:cubicBezTo>
                      <a:pt x="15525" y="6539"/>
                      <a:pt x="15209" y="6750"/>
                      <a:pt x="14850" y="6750"/>
                    </a:cubicBezTo>
                    <a:close/>
                    <a:moveTo>
                      <a:pt x="10800" y="1800"/>
                    </a:moveTo>
                    <a:cubicBezTo>
                      <a:pt x="6982" y="1800"/>
                      <a:pt x="2700" y="3487"/>
                      <a:pt x="2700" y="6300"/>
                    </a:cubicBezTo>
                    <a:cubicBezTo>
                      <a:pt x="2700" y="7200"/>
                      <a:pt x="3248" y="8142"/>
                      <a:pt x="4134" y="8831"/>
                    </a:cubicBezTo>
                    <a:cubicBezTo>
                      <a:pt x="4535" y="9141"/>
                      <a:pt x="4999" y="9436"/>
                      <a:pt x="5421" y="9759"/>
                    </a:cubicBezTo>
                    <a:cubicBezTo>
                      <a:pt x="6919" y="10955"/>
                      <a:pt x="8184" y="12361"/>
                      <a:pt x="8395" y="13950"/>
                    </a:cubicBezTo>
                    <a:lnTo>
                      <a:pt x="13205" y="13950"/>
                    </a:lnTo>
                    <a:cubicBezTo>
                      <a:pt x="13416" y="12361"/>
                      <a:pt x="14681" y="10955"/>
                      <a:pt x="16179" y="9759"/>
                    </a:cubicBezTo>
                    <a:cubicBezTo>
                      <a:pt x="16601" y="9436"/>
                      <a:pt x="17065" y="9141"/>
                      <a:pt x="17466" y="8831"/>
                    </a:cubicBezTo>
                    <a:cubicBezTo>
                      <a:pt x="18352" y="8142"/>
                      <a:pt x="18900" y="7200"/>
                      <a:pt x="18900" y="6300"/>
                    </a:cubicBezTo>
                    <a:cubicBezTo>
                      <a:pt x="18900" y="3487"/>
                      <a:pt x="14618" y="1800"/>
                      <a:pt x="10800" y="1800"/>
                    </a:cubicBezTo>
                    <a:close/>
                    <a:moveTo>
                      <a:pt x="19427" y="10069"/>
                    </a:moveTo>
                    <a:cubicBezTo>
                      <a:pt x="17972" y="11138"/>
                      <a:pt x="16052" y="12642"/>
                      <a:pt x="15884" y="14147"/>
                    </a:cubicBezTo>
                    <a:cubicBezTo>
                      <a:pt x="16495" y="14386"/>
                      <a:pt x="16875" y="14836"/>
                      <a:pt x="16875" y="15300"/>
                    </a:cubicBezTo>
                    <a:cubicBezTo>
                      <a:pt x="16875" y="15638"/>
                      <a:pt x="16685" y="15961"/>
                      <a:pt x="16348" y="16200"/>
                    </a:cubicBezTo>
                    <a:cubicBezTo>
                      <a:pt x="16685" y="16439"/>
                      <a:pt x="16875" y="16762"/>
                      <a:pt x="16875" y="17100"/>
                    </a:cubicBezTo>
                    <a:cubicBezTo>
                      <a:pt x="16875" y="17564"/>
                      <a:pt x="16516" y="17986"/>
                      <a:pt x="15926" y="18239"/>
                    </a:cubicBezTo>
                    <a:cubicBezTo>
                      <a:pt x="16095" y="18436"/>
                      <a:pt x="16200" y="18675"/>
                      <a:pt x="16200" y="18900"/>
                    </a:cubicBezTo>
                    <a:cubicBezTo>
                      <a:pt x="16200" y="19814"/>
                      <a:pt x="15124" y="20250"/>
                      <a:pt x="13901" y="20250"/>
                    </a:cubicBezTo>
                    <a:cubicBezTo>
                      <a:pt x="13352" y="21066"/>
                      <a:pt x="12129" y="21600"/>
                      <a:pt x="10800" y="21600"/>
                    </a:cubicBezTo>
                    <a:cubicBezTo>
                      <a:pt x="9471" y="21600"/>
                      <a:pt x="8248" y="21066"/>
                      <a:pt x="7699" y="20250"/>
                    </a:cubicBezTo>
                    <a:cubicBezTo>
                      <a:pt x="6476" y="20250"/>
                      <a:pt x="5400" y="19814"/>
                      <a:pt x="5400" y="18900"/>
                    </a:cubicBezTo>
                    <a:cubicBezTo>
                      <a:pt x="5400" y="18675"/>
                      <a:pt x="5505" y="18436"/>
                      <a:pt x="5674" y="18239"/>
                    </a:cubicBezTo>
                    <a:cubicBezTo>
                      <a:pt x="5084" y="17986"/>
                      <a:pt x="4725" y="17564"/>
                      <a:pt x="4725" y="17100"/>
                    </a:cubicBezTo>
                    <a:cubicBezTo>
                      <a:pt x="4725" y="16762"/>
                      <a:pt x="4915" y="16439"/>
                      <a:pt x="5252" y="16200"/>
                    </a:cubicBezTo>
                    <a:cubicBezTo>
                      <a:pt x="4915" y="15961"/>
                      <a:pt x="4725" y="15638"/>
                      <a:pt x="4725" y="15300"/>
                    </a:cubicBezTo>
                    <a:cubicBezTo>
                      <a:pt x="4725" y="14836"/>
                      <a:pt x="5105" y="14386"/>
                      <a:pt x="5716" y="14147"/>
                    </a:cubicBezTo>
                    <a:cubicBezTo>
                      <a:pt x="5548" y="12642"/>
                      <a:pt x="3628" y="11138"/>
                      <a:pt x="2173" y="10069"/>
                    </a:cubicBezTo>
                    <a:cubicBezTo>
                      <a:pt x="717" y="9000"/>
                      <a:pt x="0" y="7748"/>
                      <a:pt x="0" y="6300"/>
                    </a:cubicBezTo>
                    <a:cubicBezTo>
                      <a:pt x="0" y="2475"/>
                      <a:pt x="5463" y="0"/>
                      <a:pt x="10800" y="0"/>
                    </a:cubicBezTo>
                    <a:cubicBezTo>
                      <a:pt x="16137" y="0"/>
                      <a:pt x="21600" y="2475"/>
                      <a:pt x="21600" y="6300"/>
                    </a:cubicBezTo>
                    <a:cubicBezTo>
                      <a:pt x="21600" y="7748"/>
                      <a:pt x="20883" y="9000"/>
                      <a:pt x="19427" y="10069"/>
                    </a:cubicBezTo>
                    <a:close/>
                  </a:path>
                </a:pathLst>
              </a:custGeom>
              <a:solidFill>
                <a:srgbClr val="FFFFFF"/>
              </a:solidFill>
              <a:ln w="12700" cap="flat">
                <a:noFill/>
                <a:miter lim="400000"/>
              </a:ln>
              <a:effectLst/>
            </p:spPr>
            <p:txBody>
              <a:bodyPr anchor="ctr"/>
              <a:lstStyle/>
              <a:p>
                <a:pPr algn="ctr"/>
                <a:endParaRPr/>
              </a:p>
            </p:txBody>
          </p:sp>
          <p:sp>
            <p:nvSpPr>
              <p:cNvPr id="30" name="右箭头 13"/>
              <p:cNvSpPr/>
              <p:nvPr/>
            </p:nvSpPr>
            <p:spPr>
              <a:xfrm rot="5400000">
                <a:off x="2845857" y="5257677"/>
                <a:ext cx="268355" cy="268355"/>
              </a:xfrm>
              <a:prstGeom prst="rightArrow">
                <a:avLst>
                  <a:gd name="adj1" fmla="val 32000"/>
                  <a:gd name="adj2" fmla="val 64000"/>
                </a:avLst>
              </a:prstGeom>
              <a:solidFill>
                <a:schemeClr val="bg1">
                  <a:lumMod val="85000"/>
                </a:schemeClr>
              </a:solidFill>
              <a:ln w="12700">
                <a:miter lim="400000"/>
              </a:ln>
            </p:spPr>
            <p:txBody>
              <a:bodyPr anchor="ctr"/>
              <a:lstStyle/>
              <a:p>
                <a:pPr algn="ctr"/>
                <a:endParaRPr/>
              </a:p>
            </p:txBody>
          </p:sp>
        </p:grpSp>
        <p:sp>
          <p:nvSpPr>
            <p:cNvPr id="26" name="矩形 25"/>
            <p:cNvSpPr/>
            <p:nvPr/>
          </p:nvSpPr>
          <p:spPr>
            <a:xfrm>
              <a:off x="1821765" y="4159338"/>
              <a:ext cx="1107996" cy="276999"/>
            </a:xfrm>
            <a:prstGeom prst="rect">
              <a:avLst/>
            </a:prstGeom>
          </p:spPr>
          <p:txBody>
            <a:bodyPr wrap="none">
              <a:normAutofit/>
            </a:bodyPr>
            <a:lstStyle/>
            <a:p>
              <a:pPr algn="ctr"/>
              <a:r>
                <a:rPr lang="zh-CN" altLang="en-US" sz="1200" b="1" dirty="0">
                  <a:solidFill>
                    <a:schemeClr val="accent1"/>
                  </a:solidFill>
                </a:rPr>
                <a:t>输入标题文本</a:t>
              </a:r>
            </a:p>
          </p:txBody>
        </p:sp>
        <p:sp>
          <p:nvSpPr>
            <p:cNvPr id="27" name="矩形 26"/>
            <p:cNvSpPr/>
            <p:nvPr/>
          </p:nvSpPr>
          <p:spPr>
            <a:xfrm>
              <a:off x="4004304" y="4653136"/>
              <a:ext cx="3821379" cy="346249"/>
            </a:xfrm>
            <a:prstGeom prst="rect">
              <a:avLst/>
            </a:prstGeom>
          </p:spPr>
          <p:txBody>
            <a:bodyPr wrap="square">
              <a:normAutofit fontScale="70000" lnSpcReduction="20000"/>
            </a:bodyPr>
            <a:lstStyle/>
            <a:p>
              <a:pPr lvl="0">
                <a:lnSpc>
                  <a:spcPct val="120000"/>
                </a:lnSpc>
                <a:spcBef>
                  <a:spcPct val="0"/>
                </a:spcBef>
                <a:defRPr/>
              </a:pPr>
              <a:r>
                <a:rPr lang="zh-CN" altLang="en-US" sz="1100" dirty="0" smtClean="0"/>
                <a:t>点击此处更换文本点击此处更换文本点击此处更换文本点击此处更换文本</a:t>
              </a:r>
              <a:endParaRPr sz="1100" dirty="0"/>
            </a:p>
          </p:txBody>
        </p:sp>
      </p:grpSp>
      <p:grpSp>
        <p:nvGrpSpPr>
          <p:cNvPr id="5" name="千图PPT彼岸天：ID 8661124库_组合 4"/>
          <p:cNvGrpSpPr/>
          <p:nvPr>
            <p:custDataLst>
              <p:tags r:id="rId2"/>
            </p:custDataLst>
          </p:nvPr>
        </p:nvGrpSpPr>
        <p:grpSpPr>
          <a:xfrm>
            <a:off x="2680130" y="3573388"/>
            <a:ext cx="5993737" cy="959047"/>
            <a:chOff x="2680130" y="3437554"/>
            <a:chExt cx="5993737" cy="959047"/>
          </a:xfrm>
        </p:grpSpPr>
        <p:grpSp>
          <p:nvGrpSpPr>
            <p:cNvPr id="19" name="组合 18"/>
            <p:cNvGrpSpPr/>
            <p:nvPr/>
          </p:nvGrpSpPr>
          <p:grpSpPr>
            <a:xfrm>
              <a:off x="3815766" y="3437554"/>
              <a:ext cx="1158906" cy="761055"/>
              <a:chOff x="2816833" y="4254908"/>
              <a:chExt cx="1158906" cy="761055"/>
            </a:xfrm>
          </p:grpSpPr>
          <p:sp>
            <p:nvSpPr>
              <p:cNvPr id="22" name="任意多边形 5"/>
              <p:cNvSpPr/>
              <p:nvPr/>
            </p:nvSpPr>
            <p:spPr>
              <a:xfrm>
                <a:off x="2816833" y="4254908"/>
                <a:ext cx="1154172" cy="761055"/>
              </a:xfrm>
              <a:custGeom>
                <a:avLst/>
                <a:gdLst/>
                <a:ahLst/>
                <a:cxnLst>
                  <a:cxn ang="0">
                    <a:pos x="wd2" y="hd2"/>
                  </a:cxn>
                  <a:cxn ang="5400000">
                    <a:pos x="wd2" y="hd2"/>
                  </a:cxn>
                  <a:cxn ang="10800000">
                    <a:pos x="wd2" y="hd2"/>
                  </a:cxn>
                  <a:cxn ang="16200000">
                    <a:pos x="wd2" y="hd2"/>
                  </a:cxn>
                </a:cxnLst>
                <a:rect l="0" t="0" r="r" b="b"/>
                <a:pathLst>
                  <a:path w="21600" h="21600" extrusionOk="0">
                    <a:moveTo>
                      <a:pt x="9242" y="21600"/>
                    </a:moveTo>
                    <a:lnTo>
                      <a:pt x="9202" y="12826"/>
                    </a:lnTo>
                    <a:lnTo>
                      <a:pt x="0" y="12826"/>
                    </a:lnTo>
                    <a:lnTo>
                      <a:pt x="0" y="0"/>
                    </a:lnTo>
                    <a:lnTo>
                      <a:pt x="21600" y="0"/>
                    </a:lnTo>
                    <a:lnTo>
                      <a:pt x="21600" y="12826"/>
                    </a:lnTo>
                  </a:path>
                </a:pathLst>
              </a:custGeom>
              <a:solidFill>
                <a:schemeClr val="accent2"/>
              </a:solidFill>
              <a:ln w="12700" cap="flat">
                <a:noFill/>
                <a:miter lim="400000"/>
              </a:ln>
              <a:effectLst/>
            </p:spPr>
            <p:txBody>
              <a:bodyPr anchor="ctr"/>
              <a:lstStyle/>
              <a:p>
                <a:pPr algn="ctr"/>
                <a:endParaRPr/>
              </a:p>
            </p:txBody>
          </p:sp>
          <p:sp>
            <p:nvSpPr>
              <p:cNvPr id="23" name="任意多边形 6"/>
              <p:cNvSpPr/>
              <p:nvPr/>
            </p:nvSpPr>
            <p:spPr>
              <a:xfrm>
                <a:off x="3005371" y="4353287"/>
                <a:ext cx="194752" cy="238418"/>
              </a:xfrm>
              <a:custGeom>
                <a:avLst/>
                <a:gdLst/>
                <a:ahLst/>
                <a:cxnLst>
                  <a:cxn ang="0">
                    <a:pos x="wd2" y="hd2"/>
                  </a:cxn>
                  <a:cxn ang="5400000">
                    <a:pos x="wd2" y="hd2"/>
                  </a:cxn>
                  <a:cxn ang="10800000">
                    <a:pos x="wd2" y="hd2"/>
                  </a:cxn>
                  <a:cxn ang="16200000">
                    <a:pos x="wd2" y="hd2"/>
                  </a:cxn>
                </a:cxnLst>
                <a:rect l="0" t="0" r="r" b="b"/>
                <a:pathLst>
                  <a:path w="21543" h="21368" extrusionOk="0">
                    <a:moveTo>
                      <a:pt x="9210" y="17445"/>
                    </a:moveTo>
                    <a:lnTo>
                      <a:pt x="6091" y="18421"/>
                    </a:lnTo>
                    <a:cubicBezTo>
                      <a:pt x="5969" y="18459"/>
                      <a:pt x="5833" y="18428"/>
                      <a:pt x="5754" y="18344"/>
                    </a:cubicBezTo>
                    <a:cubicBezTo>
                      <a:pt x="5352" y="17930"/>
                      <a:pt x="4874" y="17519"/>
                      <a:pt x="4113" y="17070"/>
                    </a:cubicBezTo>
                    <a:cubicBezTo>
                      <a:pt x="3351" y="16622"/>
                      <a:pt x="2722" y="16380"/>
                      <a:pt x="2113" y="16197"/>
                    </a:cubicBezTo>
                    <a:cubicBezTo>
                      <a:pt x="1990" y="16160"/>
                      <a:pt x="1912" y="16066"/>
                      <a:pt x="1920" y="15959"/>
                    </a:cubicBezTo>
                    <a:lnTo>
                      <a:pt x="2107" y="13255"/>
                    </a:lnTo>
                    <a:lnTo>
                      <a:pt x="2945" y="12321"/>
                    </a:lnTo>
                    <a:cubicBezTo>
                      <a:pt x="2945" y="12321"/>
                      <a:pt x="4821" y="12112"/>
                      <a:pt x="7270" y="13556"/>
                    </a:cubicBezTo>
                    <a:cubicBezTo>
                      <a:pt x="9715" y="14998"/>
                      <a:pt x="10050" y="16510"/>
                      <a:pt x="10050" y="16510"/>
                    </a:cubicBezTo>
                    <a:cubicBezTo>
                      <a:pt x="10050" y="16510"/>
                      <a:pt x="9210" y="17445"/>
                      <a:pt x="9210" y="17445"/>
                    </a:cubicBezTo>
                    <a:close/>
                    <a:moveTo>
                      <a:pt x="17932" y="1607"/>
                    </a:moveTo>
                    <a:cubicBezTo>
                      <a:pt x="15041" y="-99"/>
                      <a:pt x="12983" y="-62"/>
                      <a:pt x="12201" y="41"/>
                    </a:cubicBezTo>
                    <a:cubicBezTo>
                      <a:pt x="11981" y="69"/>
                      <a:pt x="11796" y="172"/>
                      <a:pt x="11667" y="317"/>
                    </a:cubicBezTo>
                    <a:lnTo>
                      <a:pt x="4613" y="8201"/>
                    </a:lnTo>
                    <a:lnTo>
                      <a:pt x="1158" y="12064"/>
                    </a:lnTo>
                    <a:cubicBezTo>
                      <a:pt x="735" y="12537"/>
                      <a:pt x="491" y="13098"/>
                      <a:pt x="453" y="13681"/>
                    </a:cubicBezTo>
                    <a:lnTo>
                      <a:pt x="1" y="20638"/>
                    </a:lnTo>
                    <a:cubicBezTo>
                      <a:pt x="-31" y="21139"/>
                      <a:pt x="584" y="21501"/>
                      <a:pt x="1161" y="21322"/>
                    </a:cubicBezTo>
                    <a:lnTo>
                      <a:pt x="9186" y="18835"/>
                    </a:lnTo>
                    <a:cubicBezTo>
                      <a:pt x="9862" y="18625"/>
                      <a:pt x="10450" y="18260"/>
                      <a:pt x="10874" y="17785"/>
                    </a:cubicBezTo>
                    <a:lnTo>
                      <a:pt x="13690" y="14637"/>
                    </a:lnTo>
                    <a:lnTo>
                      <a:pt x="21378" y="6041"/>
                    </a:lnTo>
                    <a:cubicBezTo>
                      <a:pt x="21514" y="5889"/>
                      <a:pt x="21569" y="5704"/>
                      <a:pt x="21531" y="5518"/>
                    </a:cubicBezTo>
                    <a:cubicBezTo>
                      <a:pt x="21403" y="4867"/>
                      <a:pt x="20787" y="3289"/>
                      <a:pt x="17932" y="1607"/>
                    </a:cubicBezTo>
                    <a:close/>
                  </a:path>
                </a:pathLst>
              </a:custGeom>
              <a:solidFill>
                <a:srgbClr val="FFFFFF"/>
              </a:solidFill>
              <a:ln w="12700" cap="flat">
                <a:noFill/>
                <a:miter lim="400000"/>
              </a:ln>
              <a:effectLst/>
            </p:spPr>
            <p:txBody>
              <a:bodyPr anchor="ctr"/>
              <a:lstStyle/>
              <a:p>
                <a:pPr algn="ctr"/>
                <a:endParaRPr/>
              </a:p>
            </p:txBody>
          </p:sp>
          <p:sp>
            <p:nvSpPr>
              <p:cNvPr id="24" name="右箭头 14"/>
              <p:cNvSpPr/>
              <p:nvPr/>
            </p:nvSpPr>
            <p:spPr>
              <a:xfrm rot="5400000">
                <a:off x="3707384" y="4609124"/>
                <a:ext cx="268355" cy="268355"/>
              </a:xfrm>
              <a:prstGeom prst="rightArrow">
                <a:avLst>
                  <a:gd name="adj1" fmla="val 32000"/>
                  <a:gd name="adj2" fmla="val 64000"/>
                </a:avLst>
              </a:prstGeom>
              <a:solidFill>
                <a:schemeClr val="bg1">
                  <a:lumMod val="85000"/>
                </a:schemeClr>
              </a:solidFill>
              <a:ln w="12700">
                <a:miter lim="400000"/>
              </a:ln>
            </p:spPr>
            <p:txBody>
              <a:bodyPr anchor="ctr"/>
              <a:lstStyle/>
              <a:p>
                <a:pPr algn="ctr"/>
                <a:endParaRPr/>
              </a:p>
            </p:txBody>
          </p:sp>
        </p:grpSp>
        <p:sp>
          <p:nvSpPr>
            <p:cNvPr id="20" name="矩形 19"/>
            <p:cNvSpPr/>
            <p:nvPr/>
          </p:nvSpPr>
          <p:spPr>
            <a:xfrm>
              <a:off x="2680130" y="3516642"/>
              <a:ext cx="1107996" cy="276999"/>
            </a:xfrm>
            <a:prstGeom prst="rect">
              <a:avLst/>
            </a:prstGeom>
          </p:spPr>
          <p:txBody>
            <a:bodyPr wrap="none">
              <a:normAutofit/>
            </a:bodyPr>
            <a:lstStyle/>
            <a:p>
              <a:pPr algn="ctr"/>
              <a:r>
                <a:rPr lang="zh-CN" altLang="en-US" sz="1200" b="1" dirty="0">
                  <a:solidFill>
                    <a:schemeClr val="accent2"/>
                  </a:solidFill>
                </a:rPr>
                <a:t>输入标题文本</a:t>
              </a:r>
            </a:p>
          </p:txBody>
        </p:sp>
        <p:sp>
          <p:nvSpPr>
            <p:cNvPr id="21" name="矩形 20"/>
            <p:cNvSpPr/>
            <p:nvPr/>
          </p:nvSpPr>
          <p:spPr>
            <a:xfrm>
              <a:off x="4852488" y="4050352"/>
              <a:ext cx="3821379" cy="346249"/>
            </a:xfrm>
            <a:prstGeom prst="rect">
              <a:avLst/>
            </a:prstGeom>
          </p:spPr>
          <p:txBody>
            <a:bodyPr wrap="square">
              <a:normAutofit fontScale="70000" lnSpcReduction="20000"/>
            </a:bodyPr>
            <a:lstStyle/>
            <a:p>
              <a:pPr lvl="0">
                <a:lnSpc>
                  <a:spcPct val="120000"/>
                </a:lnSpc>
                <a:spcBef>
                  <a:spcPct val="0"/>
                </a:spcBef>
                <a:defRPr/>
              </a:pPr>
              <a:r>
                <a:rPr lang="zh-CN" altLang="en-US" sz="1100" dirty="0" smtClean="0"/>
                <a:t>点击此处更换文本点击此处更换文本点击此处更换文本点击此处更换文本</a:t>
              </a:r>
              <a:endParaRPr sz="1100" dirty="0"/>
            </a:p>
          </p:txBody>
        </p:sp>
      </p:grpSp>
      <p:grpSp>
        <p:nvGrpSpPr>
          <p:cNvPr id="6" name="千图PPT彼岸天：ID 8661124库_组合 5"/>
          <p:cNvGrpSpPr/>
          <p:nvPr>
            <p:custDataLst>
              <p:tags r:id="rId3"/>
            </p:custDataLst>
          </p:nvPr>
        </p:nvGrpSpPr>
        <p:grpSpPr>
          <a:xfrm>
            <a:off x="3535225" y="2816508"/>
            <a:ext cx="5986826" cy="960449"/>
            <a:chOff x="3535225" y="2787298"/>
            <a:chExt cx="5986826" cy="960449"/>
          </a:xfrm>
        </p:grpSpPr>
        <p:grpSp>
          <p:nvGrpSpPr>
            <p:cNvPr id="13" name="组合 12"/>
            <p:cNvGrpSpPr/>
            <p:nvPr/>
          </p:nvGrpSpPr>
          <p:grpSpPr>
            <a:xfrm>
              <a:off x="4666127" y="2787298"/>
              <a:ext cx="1158063" cy="761048"/>
              <a:chOff x="3667194" y="3604652"/>
              <a:chExt cx="1158063" cy="761048"/>
            </a:xfrm>
          </p:grpSpPr>
          <p:sp>
            <p:nvSpPr>
              <p:cNvPr id="16" name="任意多边形 7"/>
              <p:cNvSpPr/>
              <p:nvPr/>
            </p:nvSpPr>
            <p:spPr>
              <a:xfrm>
                <a:off x="3667194" y="3604652"/>
                <a:ext cx="1154172" cy="761048"/>
              </a:xfrm>
              <a:custGeom>
                <a:avLst/>
                <a:gdLst/>
                <a:ahLst/>
                <a:cxnLst>
                  <a:cxn ang="0">
                    <a:pos x="wd2" y="hd2"/>
                  </a:cxn>
                  <a:cxn ang="5400000">
                    <a:pos x="wd2" y="hd2"/>
                  </a:cxn>
                  <a:cxn ang="10800000">
                    <a:pos x="wd2" y="hd2"/>
                  </a:cxn>
                  <a:cxn ang="16200000">
                    <a:pos x="wd2" y="hd2"/>
                  </a:cxn>
                </a:cxnLst>
                <a:rect l="0" t="0" r="r" b="b"/>
                <a:pathLst>
                  <a:path w="21600" h="21600" extrusionOk="0">
                    <a:moveTo>
                      <a:pt x="9242" y="21600"/>
                    </a:moveTo>
                    <a:lnTo>
                      <a:pt x="9202" y="12827"/>
                    </a:lnTo>
                    <a:lnTo>
                      <a:pt x="0" y="12827"/>
                    </a:lnTo>
                    <a:lnTo>
                      <a:pt x="0" y="0"/>
                    </a:lnTo>
                    <a:lnTo>
                      <a:pt x="21600" y="0"/>
                    </a:lnTo>
                    <a:lnTo>
                      <a:pt x="21600" y="12827"/>
                    </a:lnTo>
                  </a:path>
                </a:pathLst>
              </a:custGeom>
              <a:solidFill>
                <a:schemeClr val="accent3"/>
              </a:solidFill>
              <a:ln w="12700" cap="flat">
                <a:noFill/>
                <a:miter lim="400000"/>
              </a:ln>
              <a:effectLst/>
            </p:spPr>
            <p:txBody>
              <a:bodyPr anchor="ctr"/>
              <a:lstStyle/>
              <a:p>
                <a:pPr algn="ctr"/>
                <a:endParaRPr/>
              </a:p>
            </p:txBody>
          </p:sp>
          <p:sp>
            <p:nvSpPr>
              <p:cNvPr id="17" name="任意多边形 8"/>
              <p:cNvSpPr/>
              <p:nvPr/>
            </p:nvSpPr>
            <p:spPr>
              <a:xfrm>
                <a:off x="3818348" y="3713140"/>
                <a:ext cx="230888" cy="230864"/>
              </a:xfrm>
              <a:custGeom>
                <a:avLst/>
                <a:gdLst/>
                <a:ahLst/>
                <a:cxnLst>
                  <a:cxn ang="0">
                    <a:pos x="wd2" y="hd2"/>
                  </a:cxn>
                  <a:cxn ang="5400000">
                    <a:pos x="wd2" y="hd2"/>
                  </a:cxn>
                  <a:cxn ang="10800000">
                    <a:pos x="wd2" y="hd2"/>
                  </a:cxn>
                  <a:cxn ang="16200000">
                    <a:pos x="wd2" y="hd2"/>
                  </a:cxn>
                </a:cxnLst>
                <a:rect l="0" t="0" r="r" b="b"/>
                <a:pathLst>
                  <a:path w="21395" h="21473" extrusionOk="0">
                    <a:moveTo>
                      <a:pt x="2579" y="8408"/>
                    </a:moveTo>
                    <a:cubicBezTo>
                      <a:pt x="2579" y="5192"/>
                      <a:pt x="5174" y="2587"/>
                      <a:pt x="8377" y="2587"/>
                    </a:cubicBezTo>
                    <a:cubicBezTo>
                      <a:pt x="11581" y="2587"/>
                      <a:pt x="14435" y="5451"/>
                      <a:pt x="14435" y="8668"/>
                    </a:cubicBezTo>
                    <a:cubicBezTo>
                      <a:pt x="14435" y="11882"/>
                      <a:pt x="11838" y="14489"/>
                      <a:pt x="8636" y="14489"/>
                    </a:cubicBezTo>
                    <a:cubicBezTo>
                      <a:pt x="5432" y="14488"/>
                      <a:pt x="2579" y="11622"/>
                      <a:pt x="2579" y="8408"/>
                    </a:cubicBezTo>
                    <a:close/>
                    <a:moveTo>
                      <a:pt x="20915" y="18167"/>
                    </a:moveTo>
                    <a:lnTo>
                      <a:pt x="15797" y="13031"/>
                    </a:lnTo>
                    <a:cubicBezTo>
                      <a:pt x="16569" y="11760"/>
                      <a:pt x="17014" y="10265"/>
                      <a:pt x="17014" y="8668"/>
                    </a:cubicBezTo>
                    <a:cubicBezTo>
                      <a:pt x="17014" y="4023"/>
                      <a:pt x="13004" y="0"/>
                      <a:pt x="8377" y="0"/>
                    </a:cubicBezTo>
                    <a:cubicBezTo>
                      <a:pt x="3750" y="-1"/>
                      <a:pt x="0" y="3764"/>
                      <a:pt x="0" y="8408"/>
                    </a:cubicBezTo>
                    <a:cubicBezTo>
                      <a:pt x="0" y="13051"/>
                      <a:pt x="4010" y="17076"/>
                      <a:pt x="8636" y="17076"/>
                    </a:cubicBezTo>
                    <a:cubicBezTo>
                      <a:pt x="10175" y="17076"/>
                      <a:pt x="11615" y="16655"/>
                      <a:pt x="12854" y="15928"/>
                    </a:cubicBezTo>
                    <a:lnTo>
                      <a:pt x="17998" y="21095"/>
                    </a:lnTo>
                    <a:cubicBezTo>
                      <a:pt x="18502" y="21599"/>
                      <a:pt x="19318" y="21599"/>
                      <a:pt x="19821" y="21095"/>
                    </a:cubicBezTo>
                    <a:lnTo>
                      <a:pt x="21098" y="19813"/>
                    </a:lnTo>
                    <a:cubicBezTo>
                      <a:pt x="21600" y="19309"/>
                      <a:pt x="21417" y="18671"/>
                      <a:pt x="20915" y="18167"/>
                    </a:cubicBezTo>
                    <a:close/>
                  </a:path>
                </a:pathLst>
              </a:custGeom>
              <a:solidFill>
                <a:srgbClr val="FFFFFF"/>
              </a:solidFill>
              <a:ln w="12700" cap="flat">
                <a:noFill/>
                <a:miter lim="400000"/>
              </a:ln>
              <a:effectLst/>
            </p:spPr>
            <p:txBody>
              <a:bodyPr anchor="ctr"/>
              <a:lstStyle/>
              <a:p>
                <a:pPr algn="ctr"/>
                <a:endParaRPr/>
              </a:p>
            </p:txBody>
          </p:sp>
          <p:sp>
            <p:nvSpPr>
              <p:cNvPr id="18" name="右箭头 15"/>
              <p:cNvSpPr/>
              <p:nvPr/>
            </p:nvSpPr>
            <p:spPr>
              <a:xfrm rot="5400000">
                <a:off x="4556902" y="3956089"/>
                <a:ext cx="268355" cy="268355"/>
              </a:xfrm>
              <a:prstGeom prst="rightArrow">
                <a:avLst>
                  <a:gd name="adj1" fmla="val 32000"/>
                  <a:gd name="adj2" fmla="val 64000"/>
                </a:avLst>
              </a:prstGeom>
              <a:solidFill>
                <a:schemeClr val="bg1">
                  <a:lumMod val="85000"/>
                </a:schemeClr>
              </a:solidFill>
              <a:ln w="12700">
                <a:miter lim="400000"/>
              </a:ln>
            </p:spPr>
            <p:txBody>
              <a:bodyPr anchor="ctr"/>
              <a:lstStyle/>
              <a:p>
                <a:pPr algn="ctr"/>
                <a:endParaRPr/>
              </a:p>
            </p:txBody>
          </p:sp>
        </p:grpSp>
        <p:sp>
          <p:nvSpPr>
            <p:cNvPr id="14" name="矩形 13"/>
            <p:cNvSpPr/>
            <p:nvPr/>
          </p:nvSpPr>
          <p:spPr>
            <a:xfrm>
              <a:off x="3535225" y="2849651"/>
              <a:ext cx="1107996" cy="276999"/>
            </a:xfrm>
            <a:prstGeom prst="rect">
              <a:avLst/>
            </a:prstGeom>
          </p:spPr>
          <p:txBody>
            <a:bodyPr wrap="none">
              <a:normAutofit/>
            </a:bodyPr>
            <a:lstStyle/>
            <a:p>
              <a:pPr algn="ctr"/>
              <a:r>
                <a:rPr lang="zh-CN" altLang="en-US" sz="1200" b="1" dirty="0">
                  <a:solidFill>
                    <a:schemeClr val="accent3"/>
                  </a:solidFill>
                </a:rPr>
                <a:t>输入标题文本</a:t>
              </a:r>
            </a:p>
          </p:txBody>
        </p:sp>
        <p:sp>
          <p:nvSpPr>
            <p:cNvPr id="15" name="矩形 14"/>
            <p:cNvSpPr/>
            <p:nvPr/>
          </p:nvSpPr>
          <p:spPr>
            <a:xfrm>
              <a:off x="5700672" y="3401498"/>
              <a:ext cx="3821379" cy="346249"/>
            </a:xfrm>
            <a:prstGeom prst="rect">
              <a:avLst/>
            </a:prstGeom>
          </p:spPr>
          <p:txBody>
            <a:bodyPr wrap="square">
              <a:normAutofit fontScale="70000" lnSpcReduction="20000"/>
            </a:bodyPr>
            <a:lstStyle/>
            <a:p>
              <a:pPr lvl="0">
                <a:lnSpc>
                  <a:spcPct val="120000"/>
                </a:lnSpc>
                <a:spcBef>
                  <a:spcPct val="0"/>
                </a:spcBef>
                <a:defRPr/>
              </a:pPr>
              <a:r>
                <a:rPr lang="zh-CN" altLang="en-US" sz="1100" dirty="0" smtClean="0"/>
                <a:t>点击此处更换文本点击此处更换文本点击此处更换文本点击此处更换文本</a:t>
              </a:r>
              <a:endParaRPr sz="1100" dirty="0"/>
            </a:p>
          </p:txBody>
        </p:sp>
      </p:grpSp>
      <p:grpSp>
        <p:nvGrpSpPr>
          <p:cNvPr id="7" name="千图PPT彼岸天：ID 8661124库_组合 6"/>
          <p:cNvGrpSpPr/>
          <p:nvPr>
            <p:custDataLst>
              <p:tags r:id="rId4"/>
            </p:custDataLst>
          </p:nvPr>
        </p:nvGrpSpPr>
        <p:grpSpPr>
          <a:xfrm>
            <a:off x="4381937" y="2040423"/>
            <a:ext cx="5988298" cy="943541"/>
            <a:chOff x="4381937" y="2137042"/>
            <a:chExt cx="5988298" cy="943541"/>
          </a:xfrm>
        </p:grpSpPr>
        <p:sp>
          <p:nvSpPr>
            <p:cNvPr id="8" name="任意多边形 11"/>
            <p:cNvSpPr/>
            <p:nvPr/>
          </p:nvSpPr>
          <p:spPr>
            <a:xfrm>
              <a:off x="5516488" y="2137042"/>
              <a:ext cx="1154176" cy="761048"/>
            </a:xfrm>
            <a:custGeom>
              <a:avLst/>
              <a:gdLst/>
              <a:ahLst/>
              <a:cxnLst>
                <a:cxn ang="0">
                  <a:pos x="wd2" y="hd2"/>
                </a:cxn>
                <a:cxn ang="5400000">
                  <a:pos x="wd2" y="hd2"/>
                </a:cxn>
                <a:cxn ang="10800000">
                  <a:pos x="wd2" y="hd2"/>
                </a:cxn>
                <a:cxn ang="16200000">
                  <a:pos x="wd2" y="hd2"/>
                </a:cxn>
              </a:cxnLst>
              <a:rect l="0" t="0" r="r" b="b"/>
              <a:pathLst>
                <a:path w="21600" h="21600" extrusionOk="0">
                  <a:moveTo>
                    <a:pt x="9242" y="21600"/>
                  </a:moveTo>
                  <a:lnTo>
                    <a:pt x="9202" y="12826"/>
                  </a:lnTo>
                  <a:lnTo>
                    <a:pt x="0" y="12826"/>
                  </a:lnTo>
                  <a:lnTo>
                    <a:pt x="0" y="0"/>
                  </a:lnTo>
                  <a:lnTo>
                    <a:pt x="21600" y="0"/>
                  </a:lnTo>
                  <a:lnTo>
                    <a:pt x="21600" y="12826"/>
                  </a:lnTo>
                </a:path>
              </a:pathLst>
            </a:custGeom>
            <a:solidFill>
              <a:schemeClr val="accent4"/>
            </a:solidFill>
            <a:ln w="12700" cap="flat">
              <a:noFill/>
              <a:miter lim="400000"/>
            </a:ln>
            <a:effectLst/>
          </p:spPr>
          <p:txBody>
            <a:bodyPr anchor="ctr"/>
            <a:lstStyle/>
            <a:p>
              <a:pPr algn="ctr"/>
              <a:endParaRPr/>
            </a:p>
          </p:txBody>
        </p:sp>
        <p:sp>
          <p:nvSpPr>
            <p:cNvPr id="9" name="任意多边形 12"/>
            <p:cNvSpPr/>
            <p:nvPr/>
          </p:nvSpPr>
          <p:spPr>
            <a:xfrm>
              <a:off x="5684480" y="2245732"/>
              <a:ext cx="177956" cy="230836"/>
            </a:xfrm>
            <a:custGeom>
              <a:avLst/>
              <a:gdLst/>
              <a:ahLst/>
              <a:cxnLst>
                <a:cxn ang="0">
                  <a:pos x="wd2" y="hd2"/>
                </a:cxn>
                <a:cxn ang="5400000">
                  <a:pos x="wd2" y="hd2"/>
                </a:cxn>
                <a:cxn ang="10800000">
                  <a:pos x="wd2" y="hd2"/>
                </a:cxn>
                <a:cxn ang="16200000">
                  <a:pos x="wd2" y="hd2"/>
                </a:cxn>
              </a:cxnLst>
              <a:rect l="0" t="0" r="r" b="b"/>
              <a:pathLst>
                <a:path w="19728" h="21164" extrusionOk="0">
                  <a:moveTo>
                    <a:pt x="13691" y="4182"/>
                  </a:moveTo>
                  <a:cubicBezTo>
                    <a:pt x="12508" y="3546"/>
                    <a:pt x="11931" y="2543"/>
                    <a:pt x="12404" y="1937"/>
                  </a:cubicBezTo>
                  <a:cubicBezTo>
                    <a:pt x="12876" y="1334"/>
                    <a:pt x="14218" y="1362"/>
                    <a:pt x="15398" y="1998"/>
                  </a:cubicBezTo>
                  <a:cubicBezTo>
                    <a:pt x="16583" y="2634"/>
                    <a:pt x="17155" y="3639"/>
                    <a:pt x="16684" y="4242"/>
                  </a:cubicBezTo>
                  <a:cubicBezTo>
                    <a:pt x="16213" y="4845"/>
                    <a:pt x="14874" y="4818"/>
                    <a:pt x="13691" y="4182"/>
                  </a:cubicBezTo>
                  <a:close/>
                  <a:moveTo>
                    <a:pt x="14777" y="15159"/>
                  </a:moveTo>
                  <a:cubicBezTo>
                    <a:pt x="14795" y="15127"/>
                    <a:pt x="14807" y="15091"/>
                    <a:pt x="14825" y="15057"/>
                  </a:cubicBezTo>
                  <a:cubicBezTo>
                    <a:pt x="14896" y="14928"/>
                    <a:pt x="14958" y="14799"/>
                    <a:pt x="15009" y="14664"/>
                  </a:cubicBezTo>
                  <a:cubicBezTo>
                    <a:pt x="15017" y="14639"/>
                    <a:pt x="15021" y="14615"/>
                    <a:pt x="15030" y="14593"/>
                  </a:cubicBezTo>
                  <a:cubicBezTo>
                    <a:pt x="15082" y="14443"/>
                    <a:pt x="15126" y="14295"/>
                    <a:pt x="15161" y="14143"/>
                  </a:cubicBezTo>
                  <a:cubicBezTo>
                    <a:pt x="15161" y="14136"/>
                    <a:pt x="15161" y="14130"/>
                    <a:pt x="15161" y="14120"/>
                  </a:cubicBezTo>
                  <a:cubicBezTo>
                    <a:pt x="15421" y="12832"/>
                    <a:pt x="14968" y="11394"/>
                    <a:pt x="13930" y="10096"/>
                  </a:cubicBezTo>
                  <a:lnTo>
                    <a:pt x="15410" y="8206"/>
                  </a:lnTo>
                  <a:cubicBezTo>
                    <a:pt x="17115" y="8386"/>
                    <a:pt x="18589" y="8031"/>
                    <a:pt x="19298" y="7124"/>
                  </a:cubicBezTo>
                  <a:cubicBezTo>
                    <a:pt x="20528" y="5555"/>
                    <a:pt x="19031" y="2944"/>
                    <a:pt x="15959" y="1289"/>
                  </a:cubicBezTo>
                  <a:cubicBezTo>
                    <a:pt x="12884" y="-367"/>
                    <a:pt x="9398" y="-436"/>
                    <a:pt x="8170" y="1130"/>
                  </a:cubicBezTo>
                  <a:cubicBezTo>
                    <a:pt x="7458" y="2039"/>
                    <a:pt x="7666" y="3299"/>
                    <a:pt x="8560" y="4518"/>
                  </a:cubicBezTo>
                  <a:lnTo>
                    <a:pt x="7078" y="6407"/>
                  </a:lnTo>
                  <a:cubicBezTo>
                    <a:pt x="5227" y="6150"/>
                    <a:pt x="3458" y="6390"/>
                    <a:pt x="2143" y="7113"/>
                  </a:cubicBezTo>
                  <a:cubicBezTo>
                    <a:pt x="2135" y="7115"/>
                    <a:pt x="2126" y="7117"/>
                    <a:pt x="2120" y="7122"/>
                  </a:cubicBezTo>
                  <a:cubicBezTo>
                    <a:pt x="1967" y="7208"/>
                    <a:pt x="1817" y="7302"/>
                    <a:pt x="1677" y="7402"/>
                  </a:cubicBezTo>
                  <a:cubicBezTo>
                    <a:pt x="1655" y="7417"/>
                    <a:pt x="1628" y="7431"/>
                    <a:pt x="1610" y="7447"/>
                  </a:cubicBezTo>
                  <a:cubicBezTo>
                    <a:pt x="1479" y="7539"/>
                    <a:pt x="1362" y="7643"/>
                    <a:pt x="1249" y="7747"/>
                  </a:cubicBezTo>
                  <a:cubicBezTo>
                    <a:pt x="1222" y="7773"/>
                    <a:pt x="1185" y="7796"/>
                    <a:pt x="1159" y="7824"/>
                  </a:cubicBezTo>
                  <a:cubicBezTo>
                    <a:pt x="1018" y="7957"/>
                    <a:pt x="887" y="8098"/>
                    <a:pt x="773" y="8248"/>
                  </a:cubicBezTo>
                  <a:cubicBezTo>
                    <a:pt x="-1072" y="10599"/>
                    <a:pt x="502" y="14158"/>
                    <a:pt x="4282" y="16195"/>
                  </a:cubicBezTo>
                  <a:cubicBezTo>
                    <a:pt x="8065" y="18232"/>
                    <a:pt x="12626" y="17974"/>
                    <a:pt x="14466" y="15623"/>
                  </a:cubicBezTo>
                  <a:cubicBezTo>
                    <a:pt x="14582" y="15474"/>
                    <a:pt x="14689" y="15318"/>
                    <a:pt x="14777" y="15159"/>
                  </a:cubicBezTo>
                  <a:close/>
                  <a:moveTo>
                    <a:pt x="2898" y="16410"/>
                  </a:moveTo>
                  <a:lnTo>
                    <a:pt x="93" y="19992"/>
                  </a:lnTo>
                  <a:lnTo>
                    <a:pt x="391" y="21164"/>
                  </a:lnTo>
                  <a:lnTo>
                    <a:pt x="1804" y="20914"/>
                  </a:lnTo>
                  <a:lnTo>
                    <a:pt x="4609" y="17333"/>
                  </a:lnTo>
                  <a:cubicBezTo>
                    <a:pt x="4310" y="17201"/>
                    <a:pt x="4014" y="17060"/>
                    <a:pt x="3727" y="16904"/>
                  </a:cubicBezTo>
                  <a:cubicBezTo>
                    <a:pt x="3437" y="16748"/>
                    <a:pt x="3160" y="16582"/>
                    <a:pt x="2898" y="16410"/>
                  </a:cubicBezTo>
                  <a:close/>
                </a:path>
              </a:pathLst>
            </a:custGeom>
            <a:solidFill>
              <a:srgbClr val="FFFFFF"/>
            </a:solidFill>
            <a:ln w="12700" cap="flat">
              <a:noFill/>
              <a:miter lim="400000"/>
            </a:ln>
            <a:effectLst/>
          </p:spPr>
          <p:txBody>
            <a:bodyPr anchor="ctr"/>
            <a:lstStyle/>
            <a:p>
              <a:pPr algn="ctr"/>
              <a:endParaRPr/>
            </a:p>
          </p:txBody>
        </p:sp>
        <p:sp>
          <p:nvSpPr>
            <p:cNvPr id="10" name="右箭头 16"/>
            <p:cNvSpPr/>
            <p:nvPr/>
          </p:nvSpPr>
          <p:spPr>
            <a:xfrm rot="5400000">
              <a:off x="6405958" y="2488993"/>
              <a:ext cx="268355" cy="268355"/>
            </a:xfrm>
            <a:prstGeom prst="rightArrow">
              <a:avLst>
                <a:gd name="adj1" fmla="val 32000"/>
                <a:gd name="adj2" fmla="val 64000"/>
              </a:avLst>
            </a:prstGeom>
            <a:solidFill>
              <a:schemeClr val="bg1">
                <a:lumMod val="85000"/>
              </a:schemeClr>
            </a:solidFill>
            <a:ln w="12700">
              <a:miter lim="400000"/>
            </a:ln>
          </p:spPr>
          <p:txBody>
            <a:bodyPr anchor="ctr"/>
            <a:lstStyle/>
            <a:p>
              <a:pPr algn="ctr"/>
              <a:endParaRPr/>
            </a:p>
          </p:txBody>
        </p:sp>
        <p:sp>
          <p:nvSpPr>
            <p:cNvPr id="11" name="矩形 10"/>
            <p:cNvSpPr/>
            <p:nvPr/>
          </p:nvSpPr>
          <p:spPr>
            <a:xfrm>
              <a:off x="4381937" y="2218134"/>
              <a:ext cx="1107996" cy="276999"/>
            </a:xfrm>
            <a:prstGeom prst="rect">
              <a:avLst/>
            </a:prstGeom>
          </p:spPr>
          <p:txBody>
            <a:bodyPr wrap="none">
              <a:normAutofit/>
            </a:bodyPr>
            <a:lstStyle/>
            <a:p>
              <a:pPr algn="ctr"/>
              <a:r>
                <a:rPr lang="zh-CN" altLang="en-US" sz="1200" b="1" dirty="0">
                  <a:solidFill>
                    <a:schemeClr val="accent4"/>
                  </a:solidFill>
                </a:rPr>
                <a:t>输入标题文本</a:t>
              </a:r>
            </a:p>
          </p:txBody>
        </p:sp>
        <p:sp>
          <p:nvSpPr>
            <p:cNvPr id="12" name="矩形 11"/>
            <p:cNvSpPr/>
            <p:nvPr/>
          </p:nvSpPr>
          <p:spPr>
            <a:xfrm>
              <a:off x="6548856" y="2734334"/>
              <a:ext cx="3821379" cy="346249"/>
            </a:xfrm>
            <a:prstGeom prst="rect">
              <a:avLst/>
            </a:prstGeom>
          </p:spPr>
          <p:txBody>
            <a:bodyPr wrap="square">
              <a:normAutofit fontScale="70000" lnSpcReduction="20000"/>
            </a:bodyPr>
            <a:lstStyle/>
            <a:p>
              <a:pPr lvl="0">
                <a:lnSpc>
                  <a:spcPct val="120000"/>
                </a:lnSpc>
                <a:spcBef>
                  <a:spcPct val="0"/>
                </a:spcBef>
                <a:defRPr/>
              </a:pPr>
              <a:r>
                <a:rPr lang="zh-CN" altLang="en-US" sz="1100" dirty="0" smtClean="0"/>
                <a:t>点击此处更换文本点击此处更换文本点击此处更换文本点击此处更换文本</a:t>
              </a:r>
              <a:endParaRPr sz="1100" dirty="0"/>
            </a:p>
          </p:txBody>
        </p:sp>
      </p:grpSp>
      <p:sp>
        <p:nvSpPr>
          <p:cNvPr id="2" name="文本框 1"/>
          <p:cNvSpPr txBox="1"/>
          <p:nvPr userDrawn="1"/>
        </p:nvSpPr>
        <p:spPr>
          <a:xfrm>
            <a:off x="4216400" y="314990"/>
            <a:ext cx="3416320" cy="716222"/>
          </a:xfrm>
          <a:prstGeom prst="rect">
            <a:avLst/>
          </a:prstGeom>
          <a:noFill/>
        </p:spPr>
        <p:txBody>
          <a:bodyPr wrap="none" rtlCol="0" anchor="ctr">
            <a:spAutoFit/>
          </a:bodyPr>
          <a:lstStyle/>
          <a:p>
            <a:pPr>
              <a:lnSpc>
                <a:spcPct val="120000"/>
              </a:lnSpc>
            </a:pPr>
            <a:r>
              <a:rPr lang="zh-CN" altLang="en-US" sz="3600" dirty="0">
                <a:solidFill>
                  <a:sysClr val="windowText" lastClr="000000"/>
                </a:solidFill>
                <a:latin typeface="方正卡通简体" panose="03000509000000000000" pitchFamily="2" charset="-122"/>
                <a:ea typeface="方正卡通简体" panose="03000509000000000000" pitchFamily="2" charset="-122"/>
              </a:rPr>
              <a:t>请输入您的标题</a:t>
            </a:r>
          </a:p>
        </p:txBody>
      </p:sp>
    </p:spTree>
  </p:cSld>
  <p:clrMapOvr>
    <a:masterClrMapping/>
  </p:clrMapOvr>
  <mc:AlternateContent xmlns:mc="http://schemas.openxmlformats.org/markup-compatibility/2006" xmlns:p14="http://schemas.microsoft.com/office/powerpoint/2010/main">
    <mc:Choice Requires="p14">
      <p:transition spd="slow" p14:dur="1250" advClick="0" advTm="5000">
        <p14:switch dir="r"/>
      </p:transition>
    </mc:Choice>
    <mc:Fallback xmlns="">
      <p:transition spd="slow"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0-#ppt_w/2"/>
                                          </p:val>
                                        </p:tav>
                                        <p:tav tm="100000">
                                          <p:val>
                                            <p:strVal val="#ppt_x"/>
                                          </p:val>
                                        </p:tav>
                                      </p:tavLst>
                                    </p:anim>
                                    <p:anim calcmode="lin" valueType="num">
                                      <p:cBhvr additive="base">
                                        <p:cTn id="8" dur="500" fill="hold"/>
                                        <p:tgtEl>
                                          <p:spTgt spid="7"/>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8" fill="hold" nodeType="afterEffect">
                                  <p:stCondLst>
                                    <p:cond delay="0"/>
                                  </p:stCondLst>
                                  <p:childTnLst>
                                    <p:set>
                                      <p:cBhvr>
                                        <p:cTn id="11" dur="1" fill="hold">
                                          <p:stCondLst>
                                            <p:cond delay="0"/>
                                          </p:stCondLst>
                                        </p:cTn>
                                        <p:tgtEl>
                                          <p:spTgt spid="6"/>
                                        </p:tgtEl>
                                        <p:attrNameLst>
                                          <p:attrName>style.visibility</p:attrName>
                                        </p:attrNameLst>
                                      </p:cBhvr>
                                      <p:to>
                                        <p:strVal val="visible"/>
                                      </p:to>
                                    </p:set>
                                    <p:anim calcmode="lin" valueType="num">
                                      <p:cBhvr additive="base">
                                        <p:cTn id="12" dur="500" fill="hold"/>
                                        <p:tgtEl>
                                          <p:spTgt spid="6"/>
                                        </p:tgtEl>
                                        <p:attrNameLst>
                                          <p:attrName>ppt_x</p:attrName>
                                        </p:attrNameLst>
                                      </p:cBhvr>
                                      <p:tavLst>
                                        <p:tav tm="0">
                                          <p:val>
                                            <p:strVal val="0-#ppt_w/2"/>
                                          </p:val>
                                        </p:tav>
                                        <p:tav tm="100000">
                                          <p:val>
                                            <p:strVal val="#ppt_x"/>
                                          </p:val>
                                        </p:tav>
                                      </p:tavLst>
                                    </p:anim>
                                    <p:anim calcmode="lin" valueType="num">
                                      <p:cBhvr additive="base">
                                        <p:cTn id="13" dur="500" fill="hold"/>
                                        <p:tgtEl>
                                          <p:spTgt spid="6"/>
                                        </p:tgtEl>
                                        <p:attrNameLst>
                                          <p:attrName>ppt_y</p:attrName>
                                        </p:attrNameLst>
                                      </p:cBhvr>
                                      <p:tavLst>
                                        <p:tav tm="0">
                                          <p:val>
                                            <p:strVal val="#ppt_y"/>
                                          </p:val>
                                        </p:tav>
                                        <p:tav tm="100000">
                                          <p:val>
                                            <p:strVal val="#ppt_y"/>
                                          </p:val>
                                        </p:tav>
                                      </p:tavLst>
                                    </p:anim>
                                  </p:childTnLst>
                                </p:cTn>
                              </p:par>
                            </p:childTnLst>
                          </p:cTn>
                        </p:par>
                        <p:par>
                          <p:cTn id="14" fill="hold">
                            <p:stCondLst>
                              <p:cond delay="1000"/>
                            </p:stCondLst>
                            <p:childTnLst>
                              <p:par>
                                <p:cTn id="15" presetID="2" presetClass="entr" presetSubtype="8" fill="hold" nodeType="afterEffect">
                                  <p:stCondLst>
                                    <p:cond delay="0"/>
                                  </p:stCondLst>
                                  <p:childTnLst>
                                    <p:set>
                                      <p:cBhvr>
                                        <p:cTn id="16" dur="1" fill="hold">
                                          <p:stCondLst>
                                            <p:cond delay="0"/>
                                          </p:stCondLst>
                                        </p:cTn>
                                        <p:tgtEl>
                                          <p:spTgt spid="5"/>
                                        </p:tgtEl>
                                        <p:attrNameLst>
                                          <p:attrName>style.visibility</p:attrName>
                                        </p:attrNameLst>
                                      </p:cBhvr>
                                      <p:to>
                                        <p:strVal val="visible"/>
                                      </p:to>
                                    </p:set>
                                    <p:anim calcmode="lin" valueType="num">
                                      <p:cBhvr additive="base">
                                        <p:cTn id="17" dur="500" fill="hold"/>
                                        <p:tgtEl>
                                          <p:spTgt spid="5"/>
                                        </p:tgtEl>
                                        <p:attrNameLst>
                                          <p:attrName>ppt_x</p:attrName>
                                        </p:attrNameLst>
                                      </p:cBhvr>
                                      <p:tavLst>
                                        <p:tav tm="0">
                                          <p:val>
                                            <p:strVal val="0-#ppt_w/2"/>
                                          </p:val>
                                        </p:tav>
                                        <p:tav tm="100000">
                                          <p:val>
                                            <p:strVal val="#ppt_x"/>
                                          </p:val>
                                        </p:tav>
                                      </p:tavLst>
                                    </p:anim>
                                    <p:anim calcmode="lin" valueType="num">
                                      <p:cBhvr additive="base">
                                        <p:cTn id="18" dur="500" fill="hold"/>
                                        <p:tgtEl>
                                          <p:spTgt spid="5"/>
                                        </p:tgtEl>
                                        <p:attrNameLst>
                                          <p:attrName>ppt_y</p:attrName>
                                        </p:attrNameLst>
                                      </p:cBhvr>
                                      <p:tavLst>
                                        <p:tav tm="0">
                                          <p:val>
                                            <p:strVal val="#ppt_y"/>
                                          </p:val>
                                        </p:tav>
                                        <p:tav tm="100000">
                                          <p:val>
                                            <p:strVal val="#ppt_y"/>
                                          </p:val>
                                        </p:tav>
                                      </p:tavLst>
                                    </p:anim>
                                  </p:childTnLst>
                                </p:cTn>
                              </p:par>
                            </p:childTnLst>
                          </p:cTn>
                        </p:par>
                        <p:par>
                          <p:cTn id="19" fill="hold">
                            <p:stCondLst>
                              <p:cond delay="1500"/>
                            </p:stCondLst>
                            <p:childTnLst>
                              <p:par>
                                <p:cTn id="20" presetID="2" presetClass="entr" presetSubtype="8" fill="hold" nodeType="afterEffect">
                                  <p:stCondLst>
                                    <p:cond delay="0"/>
                                  </p:stCondLst>
                                  <p:childTnLst>
                                    <p:set>
                                      <p:cBhvr>
                                        <p:cTn id="21" dur="1" fill="hold">
                                          <p:stCondLst>
                                            <p:cond delay="0"/>
                                          </p:stCondLst>
                                        </p:cTn>
                                        <p:tgtEl>
                                          <p:spTgt spid="4"/>
                                        </p:tgtEl>
                                        <p:attrNameLst>
                                          <p:attrName>style.visibility</p:attrName>
                                        </p:attrNameLst>
                                      </p:cBhvr>
                                      <p:to>
                                        <p:strVal val="visible"/>
                                      </p:to>
                                    </p:set>
                                    <p:anim calcmode="lin" valueType="num">
                                      <p:cBhvr additive="base">
                                        <p:cTn id="22" dur="500" fill="hold"/>
                                        <p:tgtEl>
                                          <p:spTgt spid="4"/>
                                        </p:tgtEl>
                                        <p:attrNameLst>
                                          <p:attrName>ppt_x</p:attrName>
                                        </p:attrNameLst>
                                      </p:cBhvr>
                                      <p:tavLst>
                                        <p:tav tm="0">
                                          <p:val>
                                            <p:strVal val="0-#ppt_w/2"/>
                                          </p:val>
                                        </p:tav>
                                        <p:tav tm="100000">
                                          <p:val>
                                            <p:strVal val="#ppt_x"/>
                                          </p:val>
                                        </p:tav>
                                      </p:tavLst>
                                    </p:anim>
                                    <p:anim calcmode="lin" valueType="num">
                                      <p:cBhvr additive="base">
                                        <p:cTn id="23" dur="500" fill="hold"/>
                                        <p:tgtEl>
                                          <p:spTgt spid="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千图PPT彼岸天：ID 8661124库_矩形 8"/>
          <p:cNvSpPr>
            <a:spLocks noChangeAspect="1"/>
          </p:cNvSpPr>
          <p:nvPr>
            <p:custDataLst>
              <p:tags r:id="rId1"/>
            </p:custDataLst>
          </p:nvPr>
        </p:nvSpPr>
        <p:spPr bwMode="auto">
          <a:xfrm>
            <a:off x="1409701" y="1819176"/>
            <a:ext cx="9599084" cy="2783417"/>
          </a:xfrm>
          <a:prstGeom prst="rect">
            <a:avLst/>
          </a:prstGeom>
          <a:noFill/>
          <a:ln w="9525">
            <a:noFill/>
            <a:miter lim="800000"/>
          </a:ln>
        </p:spPr>
        <p:txBody>
          <a:bodyPr anchor="ctr"/>
          <a:lstStyle/>
          <a:p>
            <a:pPr algn="ctr"/>
            <a:endParaRPr/>
          </a:p>
        </p:txBody>
      </p:sp>
      <p:grpSp>
        <p:nvGrpSpPr>
          <p:cNvPr id="5" name="千图PPT彼岸天：ID 8661124库_组合 40"/>
          <p:cNvGrpSpPr/>
          <p:nvPr>
            <p:custDataLst>
              <p:tags r:id="rId2"/>
            </p:custDataLst>
          </p:nvPr>
        </p:nvGrpSpPr>
        <p:grpSpPr>
          <a:xfrm>
            <a:off x="1282700" y="1710172"/>
            <a:ext cx="2722034" cy="2726267"/>
            <a:chOff x="1422401" y="1758950"/>
            <a:chExt cx="2722034" cy="2726267"/>
          </a:xfrm>
        </p:grpSpPr>
        <p:sp>
          <p:nvSpPr>
            <p:cNvPr id="31" name="Freeform: Shape 17"/>
            <p:cNvSpPr/>
            <p:nvPr/>
          </p:nvSpPr>
          <p:spPr bwMode="auto">
            <a:xfrm>
              <a:off x="1934634" y="2982383"/>
              <a:ext cx="156633" cy="406400"/>
            </a:xfrm>
            <a:custGeom>
              <a:avLst/>
              <a:gdLst/>
              <a:ahLst/>
              <a:cxnLst>
                <a:cxn ang="0">
                  <a:pos x="97" y="60"/>
                </a:cxn>
                <a:cxn ang="0">
                  <a:pos x="86" y="59"/>
                </a:cxn>
                <a:cxn ang="0">
                  <a:pos x="88" y="40"/>
                </a:cxn>
                <a:cxn ang="0">
                  <a:pos x="66" y="2"/>
                </a:cxn>
                <a:cxn ang="0">
                  <a:pos x="63" y="2"/>
                </a:cxn>
                <a:cxn ang="0">
                  <a:pos x="34" y="35"/>
                </a:cxn>
                <a:cxn ang="0">
                  <a:pos x="32" y="54"/>
                </a:cxn>
                <a:cxn ang="0">
                  <a:pos x="21" y="52"/>
                </a:cxn>
                <a:cxn ang="0">
                  <a:pos x="0" y="245"/>
                </a:cxn>
                <a:cxn ang="0">
                  <a:pos x="76" y="252"/>
                </a:cxn>
                <a:cxn ang="0">
                  <a:pos x="97" y="60"/>
                </a:cxn>
              </a:cxnLst>
              <a:rect l="0" t="0" r="r" b="b"/>
              <a:pathLst>
                <a:path w="97" h="252">
                  <a:moveTo>
                    <a:pt x="97" y="60"/>
                  </a:moveTo>
                  <a:cubicBezTo>
                    <a:pt x="86" y="59"/>
                    <a:pt x="86" y="59"/>
                    <a:pt x="86" y="59"/>
                  </a:cubicBezTo>
                  <a:cubicBezTo>
                    <a:pt x="88" y="40"/>
                    <a:pt x="88" y="40"/>
                    <a:pt x="88" y="40"/>
                  </a:cubicBezTo>
                  <a:cubicBezTo>
                    <a:pt x="90" y="20"/>
                    <a:pt x="80" y="3"/>
                    <a:pt x="66" y="2"/>
                  </a:cubicBezTo>
                  <a:cubicBezTo>
                    <a:pt x="63" y="2"/>
                    <a:pt x="63" y="2"/>
                    <a:pt x="63" y="2"/>
                  </a:cubicBezTo>
                  <a:cubicBezTo>
                    <a:pt x="49" y="0"/>
                    <a:pt x="36" y="15"/>
                    <a:pt x="34" y="35"/>
                  </a:cubicBezTo>
                  <a:cubicBezTo>
                    <a:pt x="32" y="54"/>
                    <a:pt x="32" y="54"/>
                    <a:pt x="32" y="54"/>
                  </a:cubicBezTo>
                  <a:cubicBezTo>
                    <a:pt x="21" y="52"/>
                    <a:pt x="21" y="52"/>
                    <a:pt x="21" y="52"/>
                  </a:cubicBezTo>
                  <a:cubicBezTo>
                    <a:pt x="0" y="245"/>
                    <a:pt x="0" y="245"/>
                    <a:pt x="0" y="245"/>
                  </a:cubicBezTo>
                  <a:cubicBezTo>
                    <a:pt x="76" y="252"/>
                    <a:pt x="76" y="252"/>
                    <a:pt x="76" y="252"/>
                  </a:cubicBezTo>
                  <a:lnTo>
                    <a:pt x="97" y="60"/>
                  </a:lnTo>
                  <a:close/>
                </a:path>
              </a:pathLst>
            </a:custGeom>
            <a:solidFill>
              <a:schemeClr val="accent3"/>
            </a:solidFill>
            <a:ln w="9525">
              <a:noFill/>
              <a:round/>
            </a:ln>
          </p:spPr>
          <p:txBody>
            <a:bodyPr anchor="ctr"/>
            <a:lstStyle/>
            <a:p>
              <a:pPr algn="ctr"/>
              <a:endParaRPr/>
            </a:p>
          </p:txBody>
        </p:sp>
        <p:sp>
          <p:nvSpPr>
            <p:cNvPr id="32" name="Freeform: Shape 18"/>
            <p:cNvSpPr/>
            <p:nvPr/>
          </p:nvSpPr>
          <p:spPr bwMode="auto">
            <a:xfrm>
              <a:off x="1526118" y="3435350"/>
              <a:ext cx="156633" cy="427567"/>
            </a:xfrm>
            <a:custGeom>
              <a:avLst/>
              <a:gdLst/>
              <a:ahLst/>
              <a:cxnLst>
                <a:cxn ang="0">
                  <a:pos x="98" y="59"/>
                </a:cxn>
                <a:cxn ang="0">
                  <a:pos x="87" y="58"/>
                </a:cxn>
                <a:cxn ang="0">
                  <a:pos x="89" y="40"/>
                </a:cxn>
                <a:cxn ang="0">
                  <a:pos x="68" y="2"/>
                </a:cxn>
                <a:cxn ang="0">
                  <a:pos x="65" y="2"/>
                </a:cxn>
                <a:cxn ang="0">
                  <a:pos x="36" y="34"/>
                </a:cxn>
                <a:cxn ang="0">
                  <a:pos x="34" y="53"/>
                </a:cxn>
                <a:cxn ang="0">
                  <a:pos x="22" y="52"/>
                </a:cxn>
                <a:cxn ang="0">
                  <a:pos x="0" y="259"/>
                </a:cxn>
                <a:cxn ang="0">
                  <a:pos x="76" y="266"/>
                </a:cxn>
                <a:cxn ang="0">
                  <a:pos x="98" y="59"/>
                </a:cxn>
              </a:cxnLst>
              <a:rect l="0" t="0" r="r" b="b"/>
              <a:pathLst>
                <a:path w="98" h="266">
                  <a:moveTo>
                    <a:pt x="98" y="59"/>
                  </a:moveTo>
                  <a:cubicBezTo>
                    <a:pt x="87" y="58"/>
                    <a:pt x="87" y="58"/>
                    <a:pt x="87" y="58"/>
                  </a:cubicBezTo>
                  <a:cubicBezTo>
                    <a:pt x="89" y="40"/>
                    <a:pt x="89" y="40"/>
                    <a:pt x="89" y="40"/>
                  </a:cubicBezTo>
                  <a:cubicBezTo>
                    <a:pt x="91" y="20"/>
                    <a:pt x="82" y="3"/>
                    <a:pt x="68" y="2"/>
                  </a:cubicBezTo>
                  <a:cubicBezTo>
                    <a:pt x="65" y="2"/>
                    <a:pt x="65" y="2"/>
                    <a:pt x="65" y="2"/>
                  </a:cubicBezTo>
                  <a:cubicBezTo>
                    <a:pt x="51" y="0"/>
                    <a:pt x="38" y="15"/>
                    <a:pt x="36" y="34"/>
                  </a:cubicBezTo>
                  <a:cubicBezTo>
                    <a:pt x="34" y="53"/>
                    <a:pt x="34" y="53"/>
                    <a:pt x="34" y="53"/>
                  </a:cubicBezTo>
                  <a:cubicBezTo>
                    <a:pt x="22" y="52"/>
                    <a:pt x="22" y="52"/>
                    <a:pt x="22" y="52"/>
                  </a:cubicBezTo>
                  <a:cubicBezTo>
                    <a:pt x="0" y="259"/>
                    <a:pt x="0" y="259"/>
                    <a:pt x="0" y="259"/>
                  </a:cubicBezTo>
                  <a:cubicBezTo>
                    <a:pt x="76" y="266"/>
                    <a:pt x="76" y="266"/>
                    <a:pt x="76" y="266"/>
                  </a:cubicBezTo>
                  <a:lnTo>
                    <a:pt x="98" y="59"/>
                  </a:lnTo>
                  <a:close/>
                </a:path>
              </a:pathLst>
            </a:custGeom>
            <a:solidFill>
              <a:schemeClr val="accent3"/>
            </a:solidFill>
            <a:ln w="9525">
              <a:noFill/>
              <a:round/>
            </a:ln>
          </p:spPr>
          <p:txBody>
            <a:bodyPr anchor="ctr"/>
            <a:lstStyle/>
            <a:p>
              <a:pPr algn="ctr"/>
              <a:endParaRPr/>
            </a:p>
          </p:txBody>
        </p:sp>
        <p:sp>
          <p:nvSpPr>
            <p:cNvPr id="33" name="Freeform: Shape 19"/>
            <p:cNvSpPr/>
            <p:nvPr/>
          </p:nvSpPr>
          <p:spPr bwMode="auto">
            <a:xfrm>
              <a:off x="1879601" y="3469217"/>
              <a:ext cx="158750" cy="427567"/>
            </a:xfrm>
            <a:custGeom>
              <a:avLst/>
              <a:gdLst/>
              <a:ahLst/>
              <a:cxnLst>
                <a:cxn ang="0">
                  <a:pos x="99" y="59"/>
                </a:cxn>
                <a:cxn ang="0">
                  <a:pos x="88" y="58"/>
                </a:cxn>
                <a:cxn ang="0">
                  <a:pos x="90" y="39"/>
                </a:cxn>
                <a:cxn ang="0">
                  <a:pos x="68" y="2"/>
                </a:cxn>
                <a:cxn ang="0">
                  <a:pos x="66" y="1"/>
                </a:cxn>
                <a:cxn ang="0">
                  <a:pos x="36" y="34"/>
                </a:cxn>
                <a:cxn ang="0">
                  <a:pos x="34" y="53"/>
                </a:cxn>
                <a:cxn ang="0">
                  <a:pos x="23" y="52"/>
                </a:cxn>
                <a:cxn ang="0">
                  <a:pos x="0" y="259"/>
                </a:cxn>
                <a:cxn ang="0">
                  <a:pos x="77" y="266"/>
                </a:cxn>
                <a:cxn ang="0">
                  <a:pos x="99" y="59"/>
                </a:cxn>
              </a:cxnLst>
              <a:rect l="0" t="0" r="r" b="b"/>
              <a:pathLst>
                <a:path w="99" h="266">
                  <a:moveTo>
                    <a:pt x="99" y="59"/>
                  </a:moveTo>
                  <a:cubicBezTo>
                    <a:pt x="88" y="58"/>
                    <a:pt x="88" y="58"/>
                    <a:pt x="88" y="58"/>
                  </a:cubicBezTo>
                  <a:cubicBezTo>
                    <a:pt x="90" y="39"/>
                    <a:pt x="90" y="39"/>
                    <a:pt x="90" y="39"/>
                  </a:cubicBezTo>
                  <a:cubicBezTo>
                    <a:pt x="92" y="20"/>
                    <a:pt x="82" y="3"/>
                    <a:pt x="68" y="2"/>
                  </a:cubicBezTo>
                  <a:cubicBezTo>
                    <a:pt x="66" y="1"/>
                    <a:pt x="66" y="1"/>
                    <a:pt x="66" y="1"/>
                  </a:cubicBezTo>
                  <a:cubicBezTo>
                    <a:pt x="52" y="0"/>
                    <a:pt x="38" y="15"/>
                    <a:pt x="36" y="34"/>
                  </a:cubicBezTo>
                  <a:cubicBezTo>
                    <a:pt x="34" y="53"/>
                    <a:pt x="34" y="53"/>
                    <a:pt x="34" y="53"/>
                  </a:cubicBezTo>
                  <a:cubicBezTo>
                    <a:pt x="23" y="52"/>
                    <a:pt x="23" y="52"/>
                    <a:pt x="23" y="52"/>
                  </a:cubicBezTo>
                  <a:cubicBezTo>
                    <a:pt x="0" y="259"/>
                    <a:pt x="0" y="259"/>
                    <a:pt x="0" y="259"/>
                  </a:cubicBezTo>
                  <a:cubicBezTo>
                    <a:pt x="77" y="266"/>
                    <a:pt x="77" y="266"/>
                    <a:pt x="77" y="266"/>
                  </a:cubicBezTo>
                  <a:lnTo>
                    <a:pt x="99" y="59"/>
                  </a:lnTo>
                  <a:close/>
                </a:path>
              </a:pathLst>
            </a:custGeom>
            <a:solidFill>
              <a:schemeClr val="accent3"/>
            </a:solidFill>
            <a:ln w="9525">
              <a:noFill/>
              <a:round/>
            </a:ln>
          </p:spPr>
          <p:txBody>
            <a:bodyPr anchor="ctr"/>
            <a:lstStyle/>
            <a:p>
              <a:pPr algn="ctr"/>
              <a:endParaRPr/>
            </a:p>
          </p:txBody>
        </p:sp>
        <p:sp>
          <p:nvSpPr>
            <p:cNvPr id="34" name="Freeform: Shape 20"/>
            <p:cNvSpPr/>
            <p:nvPr/>
          </p:nvSpPr>
          <p:spPr bwMode="auto">
            <a:xfrm>
              <a:off x="2044701" y="2133600"/>
              <a:ext cx="127000" cy="306917"/>
            </a:xfrm>
            <a:custGeom>
              <a:avLst/>
              <a:gdLst/>
              <a:ahLst/>
              <a:cxnLst>
                <a:cxn ang="0">
                  <a:pos x="79" y="49"/>
                </a:cxn>
                <a:cxn ang="0">
                  <a:pos x="69" y="48"/>
                </a:cxn>
                <a:cxn ang="0">
                  <a:pos x="71" y="32"/>
                </a:cxn>
                <a:cxn ang="0">
                  <a:pos x="53" y="1"/>
                </a:cxn>
                <a:cxn ang="0">
                  <a:pos x="51" y="1"/>
                </a:cxn>
                <a:cxn ang="0">
                  <a:pos x="26" y="28"/>
                </a:cxn>
                <a:cxn ang="0">
                  <a:pos x="25" y="44"/>
                </a:cxn>
                <a:cxn ang="0">
                  <a:pos x="15" y="43"/>
                </a:cxn>
                <a:cxn ang="0">
                  <a:pos x="0" y="185"/>
                </a:cxn>
                <a:cxn ang="0">
                  <a:pos x="63" y="191"/>
                </a:cxn>
                <a:cxn ang="0">
                  <a:pos x="79" y="49"/>
                </a:cxn>
              </a:cxnLst>
              <a:rect l="0" t="0" r="r" b="b"/>
              <a:pathLst>
                <a:path w="79" h="191">
                  <a:moveTo>
                    <a:pt x="79" y="49"/>
                  </a:moveTo>
                  <a:cubicBezTo>
                    <a:pt x="69" y="48"/>
                    <a:pt x="69" y="48"/>
                    <a:pt x="69" y="48"/>
                  </a:cubicBezTo>
                  <a:cubicBezTo>
                    <a:pt x="71" y="32"/>
                    <a:pt x="71" y="32"/>
                    <a:pt x="71" y="32"/>
                  </a:cubicBezTo>
                  <a:cubicBezTo>
                    <a:pt x="73" y="16"/>
                    <a:pt x="65" y="2"/>
                    <a:pt x="53" y="1"/>
                  </a:cubicBezTo>
                  <a:cubicBezTo>
                    <a:pt x="51" y="1"/>
                    <a:pt x="51" y="1"/>
                    <a:pt x="51" y="1"/>
                  </a:cubicBezTo>
                  <a:cubicBezTo>
                    <a:pt x="39" y="0"/>
                    <a:pt x="28" y="12"/>
                    <a:pt x="26" y="28"/>
                  </a:cubicBezTo>
                  <a:cubicBezTo>
                    <a:pt x="25" y="44"/>
                    <a:pt x="25" y="44"/>
                    <a:pt x="25" y="44"/>
                  </a:cubicBezTo>
                  <a:cubicBezTo>
                    <a:pt x="15" y="43"/>
                    <a:pt x="15" y="43"/>
                    <a:pt x="15" y="43"/>
                  </a:cubicBezTo>
                  <a:cubicBezTo>
                    <a:pt x="0" y="185"/>
                    <a:pt x="0" y="185"/>
                    <a:pt x="0" y="185"/>
                  </a:cubicBezTo>
                  <a:cubicBezTo>
                    <a:pt x="63" y="191"/>
                    <a:pt x="63" y="191"/>
                    <a:pt x="63" y="191"/>
                  </a:cubicBezTo>
                  <a:lnTo>
                    <a:pt x="79" y="49"/>
                  </a:lnTo>
                  <a:close/>
                </a:path>
              </a:pathLst>
            </a:custGeom>
            <a:solidFill>
              <a:schemeClr val="accent3"/>
            </a:solidFill>
            <a:ln w="9525">
              <a:noFill/>
              <a:round/>
            </a:ln>
          </p:spPr>
          <p:txBody>
            <a:bodyPr anchor="ctr"/>
            <a:lstStyle/>
            <a:p>
              <a:pPr algn="ctr"/>
              <a:endParaRPr/>
            </a:p>
          </p:txBody>
        </p:sp>
        <p:sp>
          <p:nvSpPr>
            <p:cNvPr id="35" name="Freeform: Shape 21"/>
            <p:cNvSpPr/>
            <p:nvPr/>
          </p:nvSpPr>
          <p:spPr bwMode="auto">
            <a:xfrm>
              <a:off x="1701801" y="3452284"/>
              <a:ext cx="158750" cy="427567"/>
            </a:xfrm>
            <a:custGeom>
              <a:avLst/>
              <a:gdLst/>
              <a:ahLst/>
              <a:cxnLst>
                <a:cxn ang="0">
                  <a:pos x="99" y="59"/>
                </a:cxn>
                <a:cxn ang="0">
                  <a:pos x="88" y="58"/>
                </a:cxn>
                <a:cxn ang="0">
                  <a:pos x="90" y="39"/>
                </a:cxn>
                <a:cxn ang="0">
                  <a:pos x="68" y="1"/>
                </a:cxn>
                <a:cxn ang="0">
                  <a:pos x="65" y="1"/>
                </a:cxn>
                <a:cxn ang="0">
                  <a:pos x="36" y="34"/>
                </a:cxn>
                <a:cxn ang="0">
                  <a:pos x="34" y="53"/>
                </a:cxn>
                <a:cxn ang="0">
                  <a:pos x="23" y="52"/>
                </a:cxn>
                <a:cxn ang="0">
                  <a:pos x="0" y="259"/>
                </a:cxn>
                <a:cxn ang="0">
                  <a:pos x="76" y="266"/>
                </a:cxn>
                <a:cxn ang="0">
                  <a:pos x="99" y="59"/>
                </a:cxn>
              </a:cxnLst>
              <a:rect l="0" t="0" r="r" b="b"/>
              <a:pathLst>
                <a:path w="99" h="266">
                  <a:moveTo>
                    <a:pt x="99" y="59"/>
                  </a:moveTo>
                  <a:cubicBezTo>
                    <a:pt x="88" y="58"/>
                    <a:pt x="88" y="58"/>
                    <a:pt x="88" y="58"/>
                  </a:cubicBezTo>
                  <a:cubicBezTo>
                    <a:pt x="90" y="39"/>
                    <a:pt x="90" y="39"/>
                    <a:pt x="90" y="39"/>
                  </a:cubicBezTo>
                  <a:cubicBezTo>
                    <a:pt x="92" y="19"/>
                    <a:pt x="82" y="2"/>
                    <a:pt x="68" y="1"/>
                  </a:cubicBezTo>
                  <a:cubicBezTo>
                    <a:pt x="65" y="1"/>
                    <a:pt x="65" y="1"/>
                    <a:pt x="65" y="1"/>
                  </a:cubicBezTo>
                  <a:cubicBezTo>
                    <a:pt x="51" y="0"/>
                    <a:pt x="38" y="14"/>
                    <a:pt x="36" y="34"/>
                  </a:cubicBezTo>
                  <a:cubicBezTo>
                    <a:pt x="34" y="53"/>
                    <a:pt x="34" y="53"/>
                    <a:pt x="34" y="53"/>
                  </a:cubicBezTo>
                  <a:cubicBezTo>
                    <a:pt x="23" y="52"/>
                    <a:pt x="23" y="52"/>
                    <a:pt x="23" y="52"/>
                  </a:cubicBezTo>
                  <a:cubicBezTo>
                    <a:pt x="0" y="259"/>
                    <a:pt x="0" y="259"/>
                    <a:pt x="0" y="259"/>
                  </a:cubicBezTo>
                  <a:cubicBezTo>
                    <a:pt x="76" y="266"/>
                    <a:pt x="76" y="266"/>
                    <a:pt x="76" y="266"/>
                  </a:cubicBezTo>
                  <a:lnTo>
                    <a:pt x="99" y="59"/>
                  </a:lnTo>
                  <a:close/>
                </a:path>
              </a:pathLst>
            </a:custGeom>
            <a:solidFill>
              <a:schemeClr val="accent3"/>
            </a:solidFill>
            <a:ln w="9525">
              <a:noFill/>
              <a:round/>
            </a:ln>
          </p:spPr>
          <p:txBody>
            <a:bodyPr anchor="ctr"/>
            <a:lstStyle/>
            <a:p>
              <a:pPr algn="ctr"/>
              <a:endParaRPr/>
            </a:p>
          </p:txBody>
        </p:sp>
        <p:sp>
          <p:nvSpPr>
            <p:cNvPr id="36" name="Freeform: Shape 22"/>
            <p:cNvSpPr/>
            <p:nvPr/>
          </p:nvSpPr>
          <p:spPr bwMode="auto">
            <a:xfrm>
              <a:off x="1579034" y="2950633"/>
              <a:ext cx="156633" cy="404283"/>
            </a:xfrm>
            <a:custGeom>
              <a:avLst/>
              <a:gdLst/>
              <a:ahLst/>
              <a:cxnLst>
                <a:cxn ang="0">
                  <a:pos x="97" y="59"/>
                </a:cxn>
                <a:cxn ang="0">
                  <a:pos x="86" y="58"/>
                </a:cxn>
                <a:cxn ang="0">
                  <a:pos x="88" y="39"/>
                </a:cxn>
                <a:cxn ang="0">
                  <a:pos x="66" y="1"/>
                </a:cxn>
                <a:cxn ang="0">
                  <a:pos x="64" y="1"/>
                </a:cxn>
                <a:cxn ang="0">
                  <a:pos x="34" y="34"/>
                </a:cxn>
                <a:cxn ang="0">
                  <a:pos x="32" y="53"/>
                </a:cxn>
                <a:cxn ang="0">
                  <a:pos x="21" y="52"/>
                </a:cxn>
                <a:cxn ang="0">
                  <a:pos x="0" y="244"/>
                </a:cxn>
                <a:cxn ang="0">
                  <a:pos x="76" y="251"/>
                </a:cxn>
                <a:cxn ang="0">
                  <a:pos x="97" y="59"/>
                </a:cxn>
              </a:cxnLst>
              <a:rect l="0" t="0" r="r" b="b"/>
              <a:pathLst>
                <a:path w="97" h="251">
                  <a:moveTo>
                    <a:pt x="97" y="59"/>
                  </a:moveTo>
                  <a:cubicBezTo>
                    <a:pt x="86" y="58"/>
                    <a:pt x="86" y="58"/>
                    <a:pt x="86" y="58"/>
                  </a:cubicBezTo>
                  <a:cubicBezTo>
                    <a:pt x="88" y="39"/>
                    <a:pt x="88" y="39"/>
                    <a:pt x="88" y="39"/>
                  </a:cubicBezTo>
                  <a:cubicBezTo>
                    <a:pt x="90" y="19"/>
                    <a:pt x="81" y="2"/>
                    <a:pt x="66" y="1"/>
                  </a:cubicBezTo>
                  <a:cubicBezTo>
                    <a:pt x="64" y="1"/>
                    <a:pt x="64" y="1"/>
                    <a:pt x="64" y="1"/>
                  </a:cubicBezTo>
                  <a:cubicBezTo>
                    <a:pt x="50" y="0"/>
                    <a:pt x="36" y="14"/>
                    <a:pt x="34" y="34"/>
                  </a:cubicBezTo>
                  <a:cubicBezTo>
                    <a:pt x="32" y="53"/>
                    <a:pt x="32" y="53"/>
                    <a:pt x="32" y="53"/>
                  </a:cubicBezTo>
                  <a:cubicBezTo>
                    <a:pt x="21" y="52"/>
                    <a:pt x="21" y="52"/>
                    <a:pt x="21" y="52"/>
                  </a:cubicBezTo>
                  <a:cubicBezTo>
                    <a:pt x="0" y="244"/>
                    <a:pt x="0" y="244"/>
                    <a:pt x="0" y="244"/>
                  </a:cubicBezTo>
                  <a:cubicBezTo>
                    <a:pt x="76" y="251"/>
                    <a:pt x="76" y="251"/>
                    <a:pt x="76" y="251"/>
                  </a:cubicBezTo>
                  <a:lnTo>
                    <a:pt x="97" y="59"/>
                  </a:lnTo>
                  <a:close/>
                </a:path>
              </a:pathLst>
            </a:custGeom>
            <a:solidFill>
              <a:schemeClr val="accent3"/>
            </a:solidFill>
            <a:ln w="9525">
              <a:noFill/>
              <a:round/>
            </a:ln>
          </p:spPr>
          <p:txBody>
            <a:bodyPr anchor="ctr"/>
            <a:lstStyle/>
            <a:p>
              <a:pPr algn="ctr"/>
              <a:endParaRPr/>
            </a:p>
          </p:txBody>
        </p:sp>
        <p:sp>
          <p:nvSpPr>
            <p:cNvPr id="37" name="Freeform: Shape 23"/>
            <p:cNvSpPr/>
            <p:nvPr/>
          </p:nvSpPr>
          <p:spPr bwMode="auto">
            <a:xfrm>
              <a:off x="2190751" y="2146300"/>
              <a:ext cx="127000" cy="309033"/>
            </a:xfrm>
            <a:custGeom>
              <a:avLst/>
              <a:gdLst/>
              <a:ahLst/>
              <a:cxnLst>
                <a:cxn ang="0">
                  <a:pos x="79" y="49"/>
                </a:cxn>
                <a:cxn ang="0">
                  <a:pos x="70" y="49"/>
                </a:cxn>
                <a:cxn ang="0">
                  <a:pos x="72" y="33"/>
                </a:cxn>
                <a:cxn ang="0">
                  <a:pos x="54" y="1"/>
                </a:cxn>
                <a:cxn ang="0">
                  <a:pos x="51" y="1"/>
                </a:cxn>
                <a:cxn ang="0">
                  <a:pos x="27" y="29"/>
                </a:cxn>
                <a:cxn ang="0">
                  <a:pos x="25" y="44"/>
                </a:cxn>
                <a:cxn ang="0">
                  <a:pos x="16" y="43"/>
                </a:cxn>
                <a:cxn ang="0">
                  <a:pos x="0" y="186"/>
                </a:cxn>
                <a:cxn ang="0">
                  <a:pos x="64" y="192"/>
                </a:cxn>
                <a:cxn ang="0">
                  <a:pos x="79" y="49"/>
                </a:cxn>
              </a:cxnLst>
              <a:rect l="0" t="0" r="r" b="b"/>
              <a:pathLst>
                <a:path w="79" h="192">
                  <a:moveTo>
                    <a:pt x="79" y="49"/>
                  </a:moveTo>
                  <a:cubicBezTo>
                    <a:pt x="70" y="49"/>
                    <a:pt x="70" y="49"/>
                    <a:pt x="70" y="49"/>
                  </a:cubicBezTo>
                  <a:cubicBezTo>
                    <a:pt x="72" y="33"/>
                    <a:pt x="72" y="33"/>
                    <a:pt x="72" y="33"/>
                  </a:cubicBezTo>
                  <a:cubicBezTo>
                    <a:pt x="73" y="17"/>
                    <a:pt x="65" y="3"/>
                    <a:pt x="54" y="1"/>
                  </a:cubicBezTo>
                  <a:cubicBezTo>
                    <a:pt x="51" y="1"/>
                    <a:pt x="51" y="1"/>
                    <a:pt x="51" y="1"/>
                  </a:cubicBezTo>
                  <a:cubicBezTo>
                    <a:pt x="40" y="0"/>
                    <a:pt x="29" y="12"/>
                    <a:pt x="27" y="29"/>
                  </a:cubicBezTo>
                  <a:cubicBezTo>
                    <a:pt x="25" y="44"/>
                    <a:pt x="25" y="44"/>
                    <a:pt x="25" y="44"/>
                  </a:cubicBezTo>
                  <a:cubicBezTo>
                    <a:pt x="16" y="43"/>
                    <a:pt x="16" y="43"/>
                    <a:pt x="16" y="43"/>
                  </a:cubicBezTo>
                  <a:cubicBezTo>
                    <a:pt x="0" y="186"/>
                    <a:pt x="0" y="186"/>
                    <a:pt x="0" y="186"/>
                  </a:cubicBezTo>
                  <a:cubicBezTo>
                    <a:pt x="64" y="192"/>
                    <a:pt x="64" y="192"/>
                    <a:pt x="64" y="192"/>
                  </a:cubicBezTo>
                  <a:lnTo>
                    <a:pt x="79" y="49"/>
                  </a:lnTo>
                  <a:close/>
                </a:path>
              </a:pathLst>
            </a:custGeom>
            <a:solidFill>
              <a:schemeClr val="accent3"/>
            </a:solidFill>
            <a:ln w="9525">
              <a:noFill/>
              <a:round/>
            </a:ln>
          </p:spPr>
          <p:txBody>
            <a:bodyPr anchor="ctr"/>
            <a:lstStyle/>
            <a:p>
              <a:pPr algn="ctr"/>
              <a:endParaRPr/>
            </a:p>
          </p:txBody>
        </p:sp>
        <p:sp>
          <p:nvSpPr>
            <p:cNvPr id="38" name="Freeform: Shape 24"/>
            <p:cNvSpPr/>
            <p:nvPr/>
          </p:nvSpPr>
          <p:spPr bwMode="auto">
            <a:xfrm>
              <a:off x="2057401" y="3486150"/>
              <a:ext cx="158750" cy="427567"/>
            </a:xfrm>
            <a:custGeom>
              <a:avLst/>
              <a:gdLst/>
              <a:ahLst/>
              <a:cxnLst>
                <a:cxn ang="0">
                  <a:pos x="99" y="60"/>
                </a:cxn>
                <a:cxn ang="0">
                  <a:pos x="87" y="59"/>
                </a:cxn>
                <a:cxn ang="0">
                  <a:pos x="89" y="40"/>
                </a:cxn>
                <a:cxn ang="0">
                  <a:pos x="68" y="2"/>
                </a:cxn>
                <a:cxn ang="0">
                  <a:pos x="65" y="2"/>
                </a:cxn>
                <a:cxn ang="0">
                  <a:pos x="36" y="35"/>
                </a:cxn>
                <a:cxn ang="0">
                  <a:pos x="34" y="54"/>
                </a:cxn>
                <a:cxn ang="0">
                  <a:pos x="22" y="53"/>
                </a:cxn>
                <a:cxn ang="0">
                  <a:pos x="0" y="259"/>
                </a:cxn>
                <a:cxn ang="0">
                  <a:pos x="76" y="267"/>
                </a:cxn>
                <a:cxn ang="0">
                  <a:pos x="99" y="60"/>
                </a:cxn>
              </a:cxnLst>
              <a:rect l="0" t="0" r="r" b="b"/>
              <a:pathLst>
                <a:path w="99" h="267">
                  <a:moveTo>
                    <a:pt x="99" y="60"/>
                  </a:moveTo>
                  <a:cubicBezTo>
                    <a:pt x="87" y="59"/>
                    <a:pt x="87" y="59"/>
                    <a:pt x="87" y="59"/>
                  </a:cubicBezTo>
                  <a:cubicBezTo>
                    <a:pt x="89" y="40"/>
                    <a:pt x="89" y="40"/>
                    <a:pt x="89" y="40"/>
                  </a:cubicBezTo>
                  <a:cubicBezTo>
                    <a:pt x="91" y="20"/>
                    <a:pt x="82" y="3"/>
                    <a:pt x="68" y="2"/>
                  </a:cubicBezTo>
                  <a:cubicBezTo>
                    <a:pt x="65" y="2"/>
                    <a:pt x="65" y="2"/>
                    <a:pt x="65" y="2"/>
                  </a:cubicBezTo>
                  <a:cubicBezTo>
                    <a:pt x="51" y="0"/>
                    <a:pt x="38" y="15"/>
                    <a:pt x="36" y="35"/>
                  </a:cubicBezTo>
                  <a:cubicBezTo>
                    <a:pt x="34" y="54"/>
                    <a:pt x="34" y="54"/>
                    <a:pt x="34" y="54"/>
                  </a:cubicBezTo>
                  <a:cubicBezTo>
                    <a:pt x="22" y="53"/>
                    <a:pt x="22" y="53"/>
                    <a:pt x="22" y="53"/>
                  </a:cubicBezTo>
                  <a:cubicBezTo>
                    <a:pt x="0" y="259"/>
                    <a:pt x="0" y="259"/>
                    <a:pt x="0" y="259"/>
                  </a:cubicBezTo>
                  <a:cubicBezTo>
                    <a:pt x="76" y="267"/>
                    <a:pt x="76" y="267"/>
                    <a:pt x="76" y="267"/>
                  </a:cubicBezTo>
                  <a:lnTo>
                    <a:pt x="99" y="60"/>
                  </a:lnTo>
                  <a:close/>
                </a:path>
              </a:pathLst>
            </a:custGeom>
            <a:solidFill>
              <a:schemeClr val="accent3"/>
            </a:solidFill>
            <a:ln w="9525">
              <a:noFill/>
              <a:round/>
            </a:ln>
          </p:spPr>
          <p:txBody>
            <a:bodyPr anchor="ctr"/>
            <a:lstStyle/>
            <a:p>
              <a:pPr algn="ctr"/>
              <a:endParaRPr/>
            </a:p>
          </p:txBody>
        </p:sp>
        <p:sp>
          <p:nvSpPr>
            <p:cNvPr id="39" name="Freeform: Shape 25"/>
            <p:cNvSpPr/>
            <p:nvPr/>
          </p:nvSpPr>
          <p:spPr bwMode="auto">
            <a:xfrm>
              <a:off x="1422401" y="3894667"/>
              <a:ext cx="29633" cy="306917"/>
            </a:xfrm>
            <a:custGeom>
              <a:avLst/>
              <a:gdLst/>
              <a:ahLst/>
              <a:cxnLst>
                <a:cxn ang="0">
                  <a:pos x="13" y="10"/>
                </a:cxn>
                <a:cxn ang="0">
                  <a:pos x="0" y="0"/>
                </a:cxn>
                <a:cxn ang="0">
                  <a:pos x="0" y="191"/>
                </a:cxn>
                <a:cxn ang="0">
                  <a:pos x="19" y="10"/>
                </a:cxn>
                <a:cxn ang="0">
                  <a:pos x="13" y="10"/>
                </a:cxn>
              </a:cxnLst>
              <a:rect l="0" t="0" r="r" b="b"/>
              <a:pathLst>
                <a:path w="19" h="191">
                  <a:moveTo>
                    <a:pt x="13" y="10"/>
                  </a:moveTo>
                  <a:cubicBezTo>
                    <a:pt x="7" y="9"/>
                    <a:pt x="2" y="5"/>
                    <a:pt x="0" y="0"/>
                  </a:cubicBezTo>
                  <a:cubicBezTo>
                    <a:pt x="0" y="191"/>
                    <a:pt x="0" y="191"/>
                    <a:pt x="0" y="191"/>
                  </a:cubicBezTo>
                  <a:cubicBezTo>
                    <a:pt x="19" y="10"/>
                    <a:pt x="19" y="10"/>
                    <a:pt x="19" y="10"/>
                  </a:cubicBezTo>
                  <a:lnTo>
                    <a:pt x="13" y="10"/>
                  </a:lnTo>
                  <a:close/>
                </a:path>
              </a:pathLst>
            </a:custGeom>
            <a:solidFill>
              <a:schemeClr val="accent3"/>
            </a:solidFill>
            <a:ln w="9525">
              <a:noFill/>
              <a:round/>
            </a:ln>
          </p:spPr>
          <p:txBody>
            <a:bodyPr anchor="ctr"/>
            <a:lstStyle/>
            <a:p>
              <a:pPr algn="ctr"/>
              <a:endParaRPr/>
            </a:p>
          </p:txBody>
        </p:sp>
        <p:sp>
          <p:nvSpPr>
            <p:cNvPr id="40" name="Freeform: Shape 26"/>
            <p:cNvSpPr/>
            <p:nvPr/>
          </p:nvSpPr>
          <p:spPr bwMode="auto">
            <a:xfrm>
              <a:off x="1896534" y="2118783"/>
              <a:ext cx="127000" cy="309033"/>
            </a:xfrm>
            <a:custGeom>
              <a:avLst/>
              <a:gdLst/>
              <a:ahLst/>
              <a:cxnLst>
                <a:cxn ang="0">
                  <a:pos x="79" y="49"/>
                </a:cxn>
                <a:cxn ang="0">
                  <a:pos x="69" y="48"/>
                </a:cxn>
                <a:cxn ang="0">
                  <a:pos x="71" y="33"/>
                </a:cxn>
                <a:cxn ang="0">
                  <a:pos x="53" y="1"/>
                </a:cxn>
                <a:cxn ang="0">
                  <a:pos x="51" y="1"/>
                </a:cxn>
                <a:cxn ang="0">
                  <a:pos x="27" y="28"/>
                </a:cxn>
                <a:cxn ang="0">
                  <a:pos x="25" y="44"/>
                </a:cxn>
                <a:cxn ang="0">
                  <a:pos x="15" y="43"/>
                </a:cxn>
                <a:cxn ang="0">
                  <a:pos x="0" y="186"/>
                </a:cxn>
                <a:cxn ang="0">
                  <a:pos x="63" y="192"/>
                </a:cxn>
                <a:cxn ang="0">
                  <a:pos x="79" y="49"/>
                </a:cxn>
              </a:cxnLst>
              <a:rect l="0" t="0" r="r" b="b"/>
              <a:pathLst>
                <a:path w="79" h="192">
                  <a:moveTo>
                    <a:pt x="79" y="49"/>
                  </a:moveTo>
                  <a:cubicBezTo>
                    <a:pt x="69" y="48"/>
                    <a:pt x="69" y="48"/>
                    <a:pt x="69" y="48"/>
                  </a:cubicBezTo>
                  <a:cubicBezTo>
                    <a:pt x="71" y="33"/>
                    <a:pt x="71" y="33"/>
                    <a:pt x="71" y="33"/>
                  </a:cubicBezTo>
                  <a:cubicBezTo>
                    <a:pt x="73" y="16"/>
                    <a:pt x="65" y="2"/>
                    <a:pt x="53" y="1"/>
                  </a:cubicBezTo>
                  <a:cubicBezTo>
                    <a:pt x="51" y="1"/>
                    <a:pt x="51" y="1"/>
                    <a:pt x="51" y="1"/>
                  </a:cubicBezTo>
                  <a:cubicBezTo>
                    <a:pt x="39" y="0"/>
                    <a:pt x="28" y="12"/>
                    <a:pt x="27" y="28"/>
                  </a:cubicBezTo>
                  <a:cubicBezTo>
                    <a:pt x="25" y="44"/>
                    <a:pt x="25" y="44"/>
                    <a:pt x="25" y="44"/>
                  </a:cubicBezTo>
                  <a:cubicBezTo>
                    <a:pt x="15" y="43"/>
                    <a:pt x="15" y="43"/>
                    <a:pt x="15" y="43"/>
                  </a:cubicBezTo>
                  <a:cubicBezTo>
                    <a:pt x="0" y="186"/>
                    <a:pt x="0" y="186"/>
                    <a:pt x="0" y="186"/>
                  </a:cubicBezTo>
                  <a:cubicBezTo>
                    <a:pt x="63" y="192"/>
                    <a:pt x="63" y="192"/>
                    <a:pt x="63" y="192"/>
                  </a:cubicBezTo>
                  <a:lnTo>
                    <a:pt x="79" y="49"/>
                  </a:lnTo>
                  <a:close/>
                </a:path>
              </a:pathLst>
            </a:custGeom>
            <a:solidFill>
              <a:schemeClr val="accent3"/>
            </a:solidFill>
            <a:ln w="9525">
              <a:noFill/>
              <a:round/>
            </a:ln>
          </p:spPr>
          <p:txBody>
            <a:bodyPr anchor="ctr"/>
            <a:lstStyle/>
            <a:p>
              <a:pPr algn="ctr"/>
              <a:endParaRPr/>
            </a:p>
          </p:txBody>
        </p:sp>
        <p:sp>
          <p:nvSpPr>
            <p:cNvPr id="41" name="Freeform: Shape 27"/>
            <p:cNvSpPr/>
            <p:nvPr/>
          </p:nvSpPr>
          <p:spPr bwMode="auto">
            <a:xfrm>
              <a:off x="1748368" y="2103967"/>
              <a:ext cx="127000" cy="309033"/>
            </a:xfrm>
            <a:custGeom>
              <a:avLst/>
              <a:gdLst/>
              <a:ahLst/>
              <a:cxnLst>
                <a:cxn ang="0">
                  <a:pos x="79" y="49"/>
                </a:cxn>
                <a:cxn ang="0">
                  <a:pos x="70" y="49"/>
                </a:cxn>
                <a:cxn ang="0">
                  <a:pos x="71" y="33"/>
                </a:cxn>
                <a:cxn ang="0">
                  <a:pos x="53" y="1"/>
                </a:cxn>
                <a:cxn ang="0">
                  <a:pos x="51" y="1"/>
                </a:cxn>
                <a:cxn ang="0">
                  <a:pos x="27" y="29"/>
                </a:cxn>
                <a:cxn ang="0">
                  <a:pos x="25" y="44"/>
                </a:cxn>
                <a:cxn ang="0">
                  <a:pos x="16" y="43"/>
                </a:cxn>
                <a:cxn ang="0">
                  <a:pos x="0" y="186"/>
                </a:cxn>
                <a:cxn ang="0">
                  <a:pos x="64" y="192"/>
                </a:cxn>
                <a:cxn ang="0">
                  <a:pos x="79" y="49"/>
                </a:cxn>
              </a:cxnLst>
              <a:rect l="0" t="0" r="r" b="b"/>
              <a:pathLst>
                <a:path w="79" h="192">
                  <a:moveTo>
                    <a:pt x="79" y="49"/>
                  </a:moveTo>
                  <a:cubicBezTo>
                    <a:pt x="70" y="49"/>
                    <a:pt x="70" y="49"/>
                    <a:pt x="70" y="49"/>
                  </a:cubicBezTo>
                  <a:cubicBezTo>
                    <a:pt x="71" y="33"/>
                    <a:pt x="71" y="33"/>
                    <a:pt x="71" y="33"/>
                  </a:cubicBezTo>
                  <a:cubicBezTo>
                    <a:pt x="73" y="17"/>
                    <a:pt x="65" y="3"/>
                    <a:pt x="53" y="1"/>
                  </a:cubicBezTo>
                  <a:cubicBezTo>
                    <a:pt x="51" y="1"/>
                    <a:pt x="51" y="1"/>
                    <a:pt x="51" y="1"/>
                  </a:cubicBezTo>
                  <a:cubicBezTo>
                    <a:pt x="39" y="0"/>
                    <a:pt x="29" y="12"/>
                    <a:pt x="27" y="29"/>
                  </a:cubicBezTo>
                  <a:cubicBezTo>
                    <a:pt x="25" y="44"/>
                    <a:pt x="25" y="44"/>
                    <a:pt x="25" y="44"/>
                  </a:cubicBezTo>
                  <a:cubicBezTo>
                    <a:pt x="16" y="43"/>
                    <a:pt x="16" y="43"/>
                    <a:pt x="16" y="43"/>
                  </a:cubicBezTo>
                  <a:cubicBezTo>
                    <a:pt x="0" y="186"/>
                    <a:pt x="0" y="186"/>
                    <a:pt x="0" y="186"/>
                  </a:cubicBezTo>
                  <a:cubicBezTo>
                    <a:pt x="64" y="192"/>
                    <a:pt x="64" y="192"/>
                    <a:pt x="64" y="192"/>
                  </a:cubicBezTo>
                  <a:lnTo>
                    <a:pt x="79" y="49"/>
                  </a:lnTo>
                  <a:close/>
                </a:path>
              </a:pathLst>
            </a:custGeom>
            <a:solidFill>
              <a:schemeClr val="accent3"/>
            </a:solidFill>
            <a:ln w="9525">
              <a:noFill/>
              <a:round/>
            </a:ln>
          </p:spPr>
          <p:txBody>
            <a:bodyPr anchor="ctr"/>
            <a:lstStyle/>
            <a:p>
              <a:pPr algn="ctr"/>
              <a:endParaRPr/>
            </a:p>
          </p:txBody>
        </p:sp>
        <p:sp>
          <p:nvSpPr>
            <p:cNvPr id="42" name="Freeform: Shape 28"/>
            <p:cNvSpPr/>
            <p:nvPr/>
          </p:nvSpPr>
          <p:spPr bwMode="auto">
            <a:xfrm>
              <a:off x="1809751" y="2506133"/>
              <a:ext cx="154517" cy="381000"/>
            </a:xfrm>
            <a:custGeom>
              <a:avLst/>
              <a:gdLst/>
              <a:ahLst/>
              <a:cxnLst>
                <a:cxn ang="0">
                  <a:pos x="96" y="59"/>
                </a:cxn>
                <a:cxn ang="0">
                  <a:pos x="85" y="58"/>
                </a:cxn>
                <a:cxn ang="0">
                  <a:pos x="87" y="39"/>
                </a:cxn>
                <a:cxn ang="0">
                  <a:pos x="65" y="1"/>
                </a:cxn>
                <a:cxn ang="0">
                  <a:pos x="62" y="1"/>
                </a:cxn>
                <a:cxn ang="0">
                  <a:pos x="33" y="34"/>
                </a:cxn>
                <a:cxn ang="0">
                  <a:pos x="31" y="53"/>
                </a:cxn>
                <a:cxn ang="0">
                  <a:pos x="20" y="52"/>
                </a:cxn>
                <a:cxn ang="0">
                  <a:pos x="0" y="230"/>
                </a:cxn>
                <a:cxn ang="0">
                  <a:pos x="76" y="237"/>
                </a:cxn>
                <a:cxn ang="0">
                  <a:pos x="96" y="59"/>
                </a:cxn>
              </a:cxnLst>
              <a:rect l="0" t="0" r="r" b="b"/>
              <a:pathLst>
                <a:path w="96" h="237">
                  <a:moveTo>
                    <a:pt x="96" y="59"/>
                  </a:moveTo>
                  <a:cubicBezTo>
                    <a:pt x="85" y="58"/>
                    <a:pt x="85" y="58"/>
                    <a:pt x="85" y="58"/>
                  </a:cubicBezTo>
                  <a:cubicBezTo>
                    <a:pt x="87" y="39"/>
                    <a:pt x="87" y="39"/>
                    <a:pt x="87" y="39"/>
                  </a:cubicBezTo>
                  <a:cubicBezTo>
                    <a:pt x="89" y="19"/>
                    <a:pt x="79" y="2"/>
                    <a:pt x="65" y="1"/>
                  </a:cubicBezTo>
                  <a:cubicBezTo>
                    <a:pt x="62" y="1"/>
                    <a:pt x="62" y="1"/>
                    <a:pt x="62" y="1"/>
                  </a:cubicBezTo>
                  <a:cubicBezTo>
                    <a:pt x="48" y="0"/>
                    <a:pt x="35" y="14"/>
                    <a:pt x="33" y="34"/>
                  </a:cubicBezTo>
                  <a:cubicBezTo>
                    <a:pt x="31" y="53"/>
                    <a:pt x="31" y="53"/>
                    <a:pt x="31" y="53"/>
                  </a:cubicBezTo>
                  <a:cubicBezTo>
                    <a:pt x="20" y="52"/>
                    <a:pt x="20" y="52"/>
                    <a:pt x="20" y="52"/>
                  </a:cubicBezTo>
                  <a:cubicBezTo>
                    <a:pt x="0" y="230"/>
                    <a:pt x="0" y="230"/>
                    <a:pt x="0" y="230"/>
                  </a:cubicBezTo>
                  <a:cubicBezTo>
                    <a:pt x="76" y="237"/>
                    <a:pt x="76" y="237"/>
                    <a:pt x="76" y="237"/>
                  </a:cubicBezTo>
                  <a:lnTo>
                    <a:pt x="96" y="59"/>
                  </a:lnTo>
                  <a:close/>
                </a:path>
              </a:pathLst>
            </a:custGeom>
            <a:solidFill>
              <a:schemeClr val="accent3"/>
            </a:solidFill>
            <a:ln w="9525">
              <a:noFill/>
              <a:round/>
            </a:ln>
          </p:spPr>
          <p:txBody>
            <a:bodyPr anchor="ctr"/>
            <a:lstStyle/>
            <a:p>
              <a:pPr algn="ctr"/>
              <a:endParaRPr/>
            </a:p>
          </p:txBody>
        </p:sp>
        <p:sp>
          <p:nvSpPr>
            <p:cNvPr id="43" name="Freeform: Shape 29"/>
            <p:cNvSpPr/>
            <p:nvPr/>
          </p:nvSpPr>
          <p:spPr bwMode="auto">
            <a:xfrm>
              <a:off x="1987551" y="2520950"/>
              <a:ext cx="152400" cy="383117"/>
            </a:xfrm>
            <a:custGeom>
              <a:avLst/>
              <a:gdLst/>
              <a:ahLst/>
              <a:cxnLst>
                <a:cxn ang="0">
                  <a:pos x="95" y="59"/>
                </a:cxn>
                <a:cxn ang="0">
                  <a:pos x="84" y="58"/>
                </a:cxn>
                <a:cxn ang="0">
                  <a:pos x="86" y="39"/>
                </a:cxn>
                <a:cxn ang="0">
                  <a:pos x="64" y="2"/>
                </a:cxn>
                <a:cxn ang="0">
                  <a:pos x="62" y="1"/>
                </a:cxn>
                <a:cxn ang="0">
                  <a:pos x="32" y="34"/>
                </a:cxn>
                <a:cxn ang="0">
                  <a:pos x="30" y="53"/>
                </a:cxn>
                <a:cxn ang="0">
                  <a:pos x="19" y="52"/>
                </a:cxn>
                <a:cxn ang="0">
                  <a:pos x="0" y="231"/>
                </a:cxn>
                <a:cxn ang="0">
                  <a:pos x="76" y="238"/>
                </a:cxn>
                <a:cxn ang="0">
                  <a:pos x="95" y="59"/>
                </a:cxn>
              </a:cxnLst>
              <a:rect l="0" t="0" r="r" b="b"/>
              <a:pathLst>
                <a:path w="95" h="238">
                  <a:moveTo>
                    <a:pt x="95" y="59"/>
                  </a:moveTo>
                  <a:cubicBezTo>
                    <a:pt x="84" y="58"/>
                    <a:pt x="84" y="58"/>
                    <a:pt x="84" y="58"/>
                  </a:cubicBezTo>
                  <a:cubicBezTo>
                    <a:pt x="86" y="39"/>
                    <a:pt x="86" y="39"/>
                    <a:pt x="86" y="39"/>
                  </a:cubicBezTo>
                  <a:cubicBezTo>
                    <a:pt x="88" y="20"/>
                    <a:pt x="78" y="3"/>
                    <a:pt x="64" y="2"/>
                  </a:cubicBezTo>
                  <a:cubicBezTo>
                    <a:pt x="62" y="1"/>
                    <a:pt x="62" y="1"/>
                    <a:pt x="62" y="1"/>
                  </a:cubicBezTo>
                  <a:cubicBezTo>
                    <a:pt x="48" y="0"/>
                    <a:pt x="34" y="15"/>
                    <a:pt x="32" y="34"/>
                  </a:cubicBezTo>
                  <a:cubicBezTo>
                    <a:pt x="30" y="53"/>
                    <a:pt x="30" y="53"/>
                    <a:pt x="30" y="53"/>
                  </a:cubicBezTo>
                  <a:cubicBezTo>
                    <a:pt x="19" y="52"/>
                    <a:pt x="19" y="52"/>
                    <a:pt x="19" y="52"/>
                  </a:cubicBezTo>
                  <a:cubicBezTo>
                    <a:pt x="0" y="231"/>
                    <a:pt x="0" y="231"/>
                    <a:pt x="0" y="231"/>
                  </a:cubicBezTo>
                  <a:cubicBezTo>
                    <a:pt x="76" y="238"/>
                    <a:pt x="76" y="238"/>
                    <a:pt x="76" y="238"/>
                  </a:cubicBezTo>
                  <a:lnTo>
                    <a:pt x="95" y="59"/>
                  </a:lnTo>
                  <a:close/>
                </a:path>
              </a:pathLst>
            </a:custGeom>
            <a:solidFill>
              <a:schemeClr val="accent3"/>
            </a:solidFill>
            <a:ln w="9525">
              <a:noFill/>
              <a:round/>
            </a:ln>
          </p:spPr>
          <p:txBody>
            <a:bodyPr anchor="ctr"/>
            <a:lstStyle/>
            <a:p>
              <a:pPr algn="ctr"/>
              <a:endParaRPr/>
            </a:p>
          </p:txBody>
        </p:sp>
        <p:sp>
          <p:nvSpPr>
            <p:cNvPr id="44" name="Freeform: Shape 30"/>
            <p:cNvSpPr/>
            <p:nvPr/>
          </p:nvSpPr>
          <p:spPr bwMode="auto">
            <a:xfrm>
              <a:off x="1631951" y="2487083"/>
              <a:ext cx="154517" cy="383117"/>
            </a:xfrm>
            <a:custGeom>
              <a:avLst/>
              <a:gdLst/>
              <a:ahLst/>
              <a:cxnLst>
                <a:cxn ang="0">
                  <a:pos x="96" y="59"/>
                </a:cxn>
                <a:cxn ang="0">
                  <a:pos x="84" y="58"/>
                </a:cxn>
                <a:cxn ang="0">
                  <a:pos x="86" y="40"/>
                </a:cxn>
                <a:cxn ang="0">
                  <a:pos x="65" y="2"/>
                </a:cxn>
                <a:cxn ang="0">
                  <a:pos x="62" y="1"/>
                </a:cxn>
                <a:cxn ang="0">
                  <a:pos x="33" y="34"/>
                </a:cxn>
                <a:cxn ang="0">
                  <a:pos x="31" y="53"/>
                </a:cxn>
                <a:cxn ang="0">
                  <a:pos x="19" y="52"/>
                </a:cxn>
                <a:cxn ang="0">
                  <a:pos x="0" y="231"/>
                </a:cxn>
                <a:cxn ang="0">
                  <a:pos x="76" y="238"/>
                </a:cxn>
                <a:cxn ang="0">
                  <a:pos x="96" y="59"/>
                </a:cxn>
              </a:cxnLst>
              <a:rect l="0" t="0" r="r" b="b"/>
              <a:pathLst>
                <a:path w="96" h="238">
                  <a:moveTo>
                    <a:pt x="96" y="59"/>
                  </a:moveTo>
                  <a:cubicBezTo>
                    <a:pt x="84" y="58"/>
                    <a:pt x="84" y="58"/>
                    <a:pt x="84" y="58"/>
                  </a:cubicBezTo>
                  <a:cubicBezTo>
                    <a:pt x="86" y="40"/>
                    <a:pt x="86" y="40"/>
                    <a:pt x="86" y="40"/>
                  </a:cubicBezTo>
                  <a:cubicBezTo>
                    <a:pt x="88" y="20"/>
                    <a:pt x="79" y="3"/>
                    <a:pt x="65" y="2"/>
                  </a:cubicBezTo>
                  <a:cubicBezTo>
                    <a:pt x="62" y="1"/>
                    <a:pt x="62" y="1"/>
                    <a:pt x="62" y="1"/>
                  </a:cubicBezTo>
                  <a:cubicBezTo>
                    <a:pt x="48" y="0"/>
                    <a:pt x="35" y="15"/>
                    <a:pt x="33" y="34"/>
                  </a:cubicBezTo>
                  <a:cubicBezTo>
                    <a:pt x="31" y="53"/>
                    <a:pt x="31" y="53"/>
                    <a:pt x="31" y="53"/>
                  </a:cubicBezTo>
                  <a:cubicBezTo>
                    <a:pt x="19" y="52"/>
                    <a:pt x="19" y="52"/>
                    <a:pt x="19" y="52"/>
                  </a:cubicBezTo>
                  <a:cubicBezTo>
                    <a:pt x="0" y="231"/>
                    <a:pt x="0" y="231"/>
                    <a:pt x="0" y="231"/>
                  </a:cubicBezTo>
                  <a:cubicBezTo>
                    <a:pt x="76" y="238"/>
                    <a:pt x="76" y="238"/>
                    <a:pt x="76" y="238"/>
                  </a:cubicBezTo>
                  <a:lnTo>
                    <a:pt x="96" y="59"/>
                  </a:lnTo>
                  <a:close/>
                </a:path>
              </a:pathLst>
            </a:custGeom>
            <a:solidFill>
              <a:schemeClr val="accent3"/>
            </a:solidFill>
            <a:ln w="9525">
              <a:noFill/>
              <a:round/>
            </a:ln>
          </p:spPr>
          <p:txBody>
            <a:bodyPr anchor="ctr"/>
            <a:lstStyle/>
            <a:p>
              <a:pPr algn="ctr"/>
              <a:endParaRPr/>
            </a:p>
          </p:txBody>
        </p:sp>
        <p:sp>
          <p:nvSpPr>
            <p:cNvPr id="45" name="Freeform: Shape 31"/>
            <p:cNvSpPr/>
            <p:nvPr/>
          </p:nvSpPr>
          <p:spPr bwMode="auto">
            <a:xfrm>
              <a:off x="2165351" y="2537883"/>
              <a:ext cx="154517" cy="383117"/>
            </a:xfrm>
            <a:custGeom>
              <a:avLst/>
              <a:gdLst/>
              <a:ahLst/>
              <a:cxnLst>
                <a:cxn ang="0">
                  <a:pos x="96" y="60"/>
                </a:cxn>
                <a:cxn ang="0">
                  <a:pos x="84" y="59"/>
                </a:cxn>
                <a:cxn ang="0">
                  <a:pos x="86" y="40"/>
                </a:cxn>
                <a:cxn ang="0">
                  <a:pos x="65" y="2"/>
                </a:cxn>
                <a:cxn ang="0">
                  <a:pos x="62" y="2"/>
                </a:cxn>
                <a:cxn ang="0">
                  <a:pos x="33" y="35"/>
                </a:cxn>
                <a:cxn ang="0">
                  <a:pos x="31" y="54"/>
                </a:cxn>
                <a:cxn ang="0">
                  <a:pos x="19" y="53"/>
                </a:cxn>
                <a:cxn ang="0">
                  <a:pos x="0" y="231"/>
                </a:cxn>
                <a:cxn ang="0">
                  <a:pos x="76" y="238"/>
                </a:cxn>
                <a:cxn ang="0">
                  <a:pos x="96" y="60"/>
                </a:cxn>
              </a:cxnLst>
              <a:rect l="0" t="0" r="r" b="b"/>
              <a:pathLst>
                <a:path w="96" h="238">
                  <a:moveTo>
                    <a:pt x="96" y="60"/>
                  </a:moveTo>
                  <a:cubicBezTo>
                    <a:pt x="84" y="59"/>
                    <a:pt x="84" y="59"/>
                    <a:pt x="84" y="59"/>
                  </a:cubicBezTo>
                  <a:cubicBezTo>
                    <a:pt x="86" y="40"/>
                    <a:pt x="86" y="40"/>
                    <a:pt x="86" y="40"/>
                  </a:cubicBezTo>
                  <a:cubicBezTo>
                    <a:pt x="88" y="20"/>
                    <a:pt x="79" y="3"/>
                    <a:pt x="65" y="2"/>
                  </a:cubicBezTo>
                  <a:cubicBezTo>
                    <a:pt x="62" y="2"/>
                    <a:pt x="62" y="2"/>
                    <a:pt x="62" y="2"/>
                  </a:cubicBezTo>
                  <a:cubicBezTo>
                    <a:pt x="48" y="0"/>
                    <a:pt x="35" y="15"/>
                    <a:pt x="33" y="35"/>
                  </a:cubicBezTo>
                  <a:cubicBezTo>
                    <a:pt x="31" y="54"/>
                    <a:pt x="31" y="54"/>
                    <a:pt x="31" y="54"/>
                  </a:cubicBezTo>
                  <a:cubicBezTo>
                    <a:pt x="19" y="53"/>
                    <a:pt x="19" y="53"/>
                    <a:pt x="19" y="53"/>
                  </a:cubicBezTo>
                  <a:cubicBezTo>
                    <a:pt x="0" y="231"/>
                    <a:pt x="0" y="231"/>
                    <a:pt x="0" y="231"/>
                  </a:cubicBezTo>
                  <a:cubicBezTo>
                    <a:pt x="76" y="238"/>
                    <a:pt x="76" y="238"/>
                    <a:pt x="76" y="238"/>
                  </a:cubicBezTo>
                  <a:lnTo>
                    <a:pt x="96" y="60"/>
                  </a:lnTo>
                  <a:close/>
                </a:path>
              </a:pathLst>
            </a:custGeom>
            <a:solidFill>
              <a:schemeClr val="accent3"/>
            </a:solidFill>
            <a:ln w="9525">
              <a:noFill/>
              <a:round/>
            </a:ln>
          </p:spPr>
          <p:txBody>
            <a:bodyPr anchor="ctr"/>
            <a:lstStyle/>
            <a:p>
              <a:pPr algn="ctr"/>
              <a:endParaRPr/>
            </a:p>
          </p:txBody>
        </p:sp>
        <p:sp>
          <p:nvSpPr>
            <p:cNvPr id="46" name="Freeform: Shape 32"/>
            <p:cNvSpPr/>
            <p:nvPr/>
          </p:nvSpPr>
          <p:spPr bwMode="auto">
            <a:xfrm>
              <a:off x="1756834" y="2967567"/>
              <a:ext cx="156633" cy="404283"/>
            </a:xfrm>
            <a:custGeom>
              <a:avLst/>
              <a:gdLst/>
              <a:ahLst/>
              <a:cxnLst>
                <a:cxn ang="0">
                  <a:pos x="98" y="59"/>
                </a:cxn>
                <a:cxn ang="0">
                  <a:pos x="86" y="58"/>
                </a:cxn>
                <a:cxn ang="0">
                  <a:pos x="88" y="39"/>
                </a:cxn>
                <a:cxn ang="0">
                  <a:pos x="67" y="2"/>
                </a:cxn>
                <a:cxn ang="0">
                  <a:pos x="64" y="1"/>
                </a:cxn>
                <a:cxn ang="0">
                  <a:pos x="35" y="34"/>
                </a:cxn>
                <a:cxn ang="0">
                  <a:pos x="33" y="53"/>
                </a:cxn>
                <a:cxn ang="0">
                  <a:pos x="21" y="52"/>
                </a:cxn>
                <a:cxn ang="0">
                  <a:pos x="0" y="245"/>
                </a:cxn>
                <a:cxn ang="0">
                  <a:pos x="77" y="252"/>
                </a:cxn>
                <a:cxn ang="0">
                  <a:pos x="98" y="59"/>
                </a:cxn>
              </a:cxnLst>
              <a:rect l="0" t="0" r="r" b="b"/>
              <a:pathLst>
                <a:path w="98" h="252">
                  <a:moveTo>
                    <a:pt x="98" y="59"/>
                  </a:moveTo>
                  <a:cubicBezTo>
                    <a:pt x="86" y="58"/>
                    <a:pt x="86" y="58"/>
                    <a:pt x="86" y="58"/>
                  </a:cubicBezTo>
                  <a:cubicBezTo>
                    <a:pt x="88" y="39"/>
                    <a:pt x="88" y="39"/>
                    <a:pt x="88" y="39"/>
                  </a:cubicBezTo>
                  <a:cubicBezTo>
                    <a:pt x="91" y="20"/>
                    <a:pt x="81" y="3"/>
                    <a:pt x="67" y="2"/>
                  </a:cubicBezTo>
                  <a:cubicBezTo>
                    <a:pt x="64" y="1"/>
                    <a:pt x="64" y="1"/>
                    <a:pt x="64" y="1"/>
                  </a:cubicBezTo>
                  <a:cubicBezTo>
                    <a:pt x="50" y="0"/>
                    <a:pt x="37" y="15"/>
                    <a:pt x="35" y="34"/>
                  </a:cubicBezTo>
                  <a:cubicBezTo>
                    <a:pt x="33" y="53"/>
                    <a:pt x="33" y="53"/>
                    <a:pt x="33" y="53"/>
                  </a:cubicBezTo>
                  <a:cubicBezTo>
                    <a:pt x="21" y="52"/>
                    <a:pt x="21" y="52"/>
                    <a:pt x="21" y="52"/>
                  </a:cubicBezTo>
                  <a:cubicBezTo>
                    <a:pt x="0" y="245"/>
                    <a:pt x="0" y="245"/>
                    <a:pt x="0" y="245"/>
                  </a:cubicBezTo>
                  <a:cubicBezTo>
                    <a:pt x="77" y="252"/>
                    <a:pt x="77" y="252"/>
                    <a:pt x="77" y="252"/>
                  </a:cubicBezTo>
                  <a:lnTo>
                    <a:pt x="98" y="59"/>
                  </a:lnTo>
                  <a:close/>
                </a:path>
              </a:pathLst>
            </a:custGeom>
            <a:solidFill>
              <a:schemeClr val="accent3"/>
            </a:solidFill>
            <a:ln w="9525">
              <a:noFill/>
              <a:round/>
            </a:ln>
          </p:spPr>
          <p:txBody>
            <a:bodyPr anchor="ctr"/>
            <a:lstStyle/>
            <a:p>
              <a:pPr algn="ctr"/>
              <a:endParaRPr/>
            </a:p>
          </p:txBody>
        </p:sp>
        <p:sp>
          <p:nvSpPr>
            <p:cNvPr id="47" name="Freeform: Shape 33"/>
            <p:cNvSpPr/>
            <p:nvPr/>
          </p:nvSpPr>
          <p:spPr bwMode="auto">
            <a:xfrm>
              <a:off x="2112434" y="3001433"/>
              <a:ext cx="154517" cy="404283"/>
            </a:xfrm>
            <a:custGeom>
              <a:avLst/>
              <a:gdLst/>
              <a:ahLst/>
              <a:cxnLst>
                <a:cxn ang="0">
                  <a:pos x="97" y="59"/>
                </a:cxn>
                <a:cxn ang="0">
                  <a:pos x="86" y="58"/>
                </a:cxn>
                <a:cxn ang="0">
                  <a:pos x="88" y="39"/>
                </a:cxn>
                <a:cxn ang="0">
                  <a:pos x="67" y="1"/>
                </a:cxn>
                <a:cxn ang="0">
                  <a:pos x="64" y="1"/>
                </a:cxn>
                <a:cxn ang="0">
                  <a:pos x="34" y="34"/>
                </a:cxn>
                <a:cxn ang="0">
                  <a:pos x="32" y="53"/>
                </a:cxn>
                <a:cxn ang="0">
                  <a:pos x="21" y="52"/>
                </a:cxn>
                <a:cxn ang="0">
                  <a:pos x="0" y="245"/>
                </a:cxn>
                <a:cxn ang="0">
                  <a:pos x="76" y="252"/>
                </a:cxn>
                <a:cxn ang="0">
                  <a:pos x="97" y="59"/>
                </a:cxn>
              </a:cxnLst>
              <a:rect l="0" t="0" r="r" b="b"/>
              <a:pathLst>
                <a:path w="97" h="252">
                  <a:moveTo>
                    <a:pt x="97" y="59"/>
                  </a:moveTo>
                  <a:cubicBezTo>
                    <a:pt x="86" y="58"/>
                    <a:pt x="86" y="58"/>
                    <a:pt x="86" y="58"/>
                  </a:cubicBezTo>
                  <a:cubicBezTo>
                    <a:pt x="88" y="39"/>
                    <a:pt x="88" y="39"/>
                    <a:pt x="88" y="39"/>
                  </a:cubicBezTo>
                  <a:cubicBezTo>
                    <a:pt x="90" y="20"/>
                    <a:pt x="81" y="3"/>
                    <a:pt x="67" y="1"/>
                  </a:cubicBezTo>
                  <a:cubicBezTo>
                    <a:pt x="64" y="1"/>
                    <a:pt x="64" y="1"/>
                    <a:pt x="64" y="1"/>
                  </a:cubicBezTo>
                  <a:cubicBezTo>
                    <a:pt x="50" y="0"/>
                    <a:pt x="37" y="15"/>
                    <a:pt x="34" y="34"/>
                  </a:cubicBezTo>
                  <a:cubicBezTo>
                    <a:pt x="32" y="53"/>
                    <a:pt x="32" y="53"/>
                    <a:pt x="32" y="53"/>
                  </a:cubicBezTo>
                  <a:cubicBezTo>
                    <a:pt x="21" y="52"/>
                    <a:pt x="21" y="52"/>
                    <a:pt x="21" y="52"/>
                  </a:cubicBezTo>
                  <a:cubicBezTo>
                    <a:pt x="0" y="245"/>
                    <a:pt x="0" y="245"/>
                    <a:pt x="0" y="245"/>
                  </a:cubicBezTo>
                  <a:cubicBezTo>
                    <a:pt x="76" y="252"/>
                    <a:pt x="76" y="252"/>
                    <a:pt x="76" y="252"/>
                  </a:cubicBezTo>
                  <a:lnTo>
                    <a:pt x="97" y="59"/>
                  </a:lnTo>
                  <a:close/>
                </a:path>
              </a:pathLst>
            </a:custGeom>
            <a:solidFill>
              <a:schemeClr val="accent3"/>
            </a:solidFill>
            <a:ln w="9525">
              <a:noFill/>
              <a:round/>
            </a:ln>
          </p:spPr>
          <p:txBody>
            <a:bodyPr anchor="ctr"/>
            <a:lstStyle/>
            <a:p>
              <a:pPr algn="ctr"/>
              <a:endParaRPr/>
            </a:p>
          </p:txBody>
        </p:sp>
        <p:sp>
          <p:nvSpPr>
            <p:cNvPr id="48" name="Freeform: Shape 34"/>
            <p:cNvSpPr/>
            <p:nvPr/>
          </p:nvSpPr>
          <p:spPr bwMode="auto">
            <a:xfrm>
              <a:off x="1820334" y="3977217"/>
              <a:ext cx="162983" cy="452967"/>
            </a:xfrm>
            <a:custGeom>
              <a:avLst/>
              <a:gdLst/>
              <a:ahLst/>
              <a:cxnLst>
                <a:cxn ang="0">
                  <a:pos x="101" y="59"/>
                </a:cxn>
                <a:cxn ang="0">
                  <a:pos x="90" y="58"/>
                </a:cxn>
                <a:cxn ang="0">
                  <a:pos x="92" y="39"/>
                </a:cxn>
                <a:cxn ang="0">
                  <a:pos x="70" y="1"/>
                </a:cxn>
                <a:cxn ang="0">
                  <a:pos x="67" y="1"/>
                </a:cxn>
                <a:cxn ang="0">
                  <a:pos x="38" y="34"/>
                </a:cxn>
                <a:cxn ang="0">
                  <a:pos x="36" y="53"/>
                </a:cxn>
                <a:cxn ang="0">
                  <a:pos x="25" y="52"/>
                </a:cxn>
                <a:cxn ang="0">
                  <a:pos x="0" y="275"/>
                </a:cxn>
                <a:cxn ang="0">
                  <a:pos x="77" y="282"/>
                </a:cxn>
                <a:cxn ang="0">
                  <a:pos x="101" y="59"/>
                </a:cxn>
              </a:cxnLst>
              <a:rect l="0" t="0" r="r" b="b"/>
              <a:pathLst>
                <a:path w="101" h="282">
                  <a:moveTo>
                    <a:pt x="101" y="59"/>
                  </a:moveTo>
                  <a:cubicBezTo>
                    <a:pt x="90" y="58"/>
                    <a:pt x="90" y="58"/>
                    <a:pt x="90" y="58"/>
                  </a:cubicBezTo>
                  <a:cubicBezTo>
                    <a:pt x="92" y="39"/>
                    <a:pt x="92" y="39"/>
                    <a:pt x="92" y="39"/>
                  </a:cubicBezTo>
                  <a:cubicBezTo>
                    <a:pt x="94" y="20"/>
                    <a:pt x="84" y="3"/>
                    <a:pt x="70" y="1"/>
                  </a:cubicBezTo>
                  <a:cubicBezTo>
                    <a:pt x="67" y="1"/>
                    <a:pt x="67" y="1"/>
                    <a:pt x="67" y="1"/>
                  </a:cubicBezTo>
                  <a:cubicBezTo>
                    <a:pt x="53" y="0"/>
                    <a:pt x="40" y="15"/>
                    <a:pt x="38" y="34"/>
                  </a:cubicBezTo>
                  <a:cubicBezTo>
                    <a:pt x="36" y="53"/>
                    <a:pt x="36" y="53"/>
                    <a:pt x="36" y="53"/>
                  </a:cubicBezTo>
                  <a:cubicBezTo>
                    <a:pt x="25" y="52"/>
                    <a:pt x="25" y="52"/>
                    <a:pt x="25" y="52"/>
                  </a:cubicBezTo>
                  <a:cubicBezTo>
                    <a:pt x="0" y="275"/>
                    <a:pt x="0" y="275"/>
                    <a:pt x="0" y="275"/>
                  </a:cubicBezTo>
                  <a:cubicBezTo>
                    <a:pt x="77" y="282"/>
                    <a:pt x="77" y="282"/>
                    <a:pt x="77" y="282"/>
                  </a:cubicBezTo>
                  <a:lnTo>
                    <a:pt x="101" y="59"/>
                  </a:lnTo>
                  <a:close/>
                </a:path>
              </a:pathLst>
            </a:custGeom>
            <a:solidFill>
              <a:schemeClr val="accent3"/>
            </a:solidFill>
            <a:ln w="9525">
              <a:noFill/>
              <a:round/>
            </a:ln>
          </p:spPr>
          <p:txBody>
            <a:bodyPr anchor="ctr"/>
            <a:lstStyle/>
            <a:p>
              <a:pPr algn="ctr"/>
              <a:endParaRPr/>
            </a:p>
          </p:txBody>
        </p:sp>
        <p:sp>
          <p:nvSpPr>
            <p:cNvPr id="49" name="Freeform: Shape 35"/>
            <p:cNvSpPr/>
            <p:nvPr/>
          </p:nvSpPr>
          <p:spPr bwMode="auto">
            <a:xfrm>
              <a:off x="1462618" y="4470400"/>
              <a:ext cx="55033" cy="14817"/>
            </a:xfrm>
            <a:custGeom>
              <a:avLst/>
              <a:gdLst/>
              <a:ahLst/>
              <a:cxnLst>
                <a:cxn ang="0">
                  <a:pos x="21" y="1"/>
                </a:cxn>
                <a:cxn ang="0">
                  <a:pos x="18" y="1"/>
                </a:cxn>
                <a:cxn ang="0">
                  <a:pos x="0" y="9"/>
                </a:cxn>
                <a:cxn ang="0">
                  <a:pos x="34" y="9"/>
                </a:cxn>
                <a:cxn ang="0">
                  <a:pos x="21" y="1"/>
                </a:cxn>
              </a:cxnLst>
              <a:rect l="0" t="0" r="r" b="b"/>
              <a:pathLst>
                <a:path w="34" h="9">
                  <a:moveTo>
                    <a:pt x="21" y="1"/>
                  </a:moveTo>
                  <a:cubicBezTo>
                    <a:pt x="18" y="1"/>
                    <a:pt x="18" y="1"/>
                    <a:pt x="18" y="1"/>
                  </a:cubicBezTo>
                  <a:cubicBezTo>
                    <a:pt x="11" y="0"/>
                    <a:pt x="5" y="4"/>
                    <a:pt x="0" y="9"/>
                  </a:cubicBezTo>
                  <a:cubicBezTo>
                    <a:pt x="34" y="9"/>
                    <a:pt x="34" y="9"/>
                    <a:pt x="34" y="9"/>
                  </a:cubicBezTo>
                  <a:cubicBezTo>
                    <a:pt x="31" y="5"/>
                    <a:pt x="26" y="2"/>
                    <a:pt x="21" y="1"/>
                  </a:cubicBezTo>
                  <a:close/>
                </a:path>
              </a:pathLst>
            </a:custGeom>
            <a:solidFill>
              <a:schemeClr val="accent3"/>
            </a:solidFill>
            <a:ln w="9525">
              <a:noFill/>
              <a:round/>
            </a:ln>
          </p:spPr>
          <p:txBody>
            <a:bodyPr anchor="ctr"/>
            <a:lstStyle/>
            <a:p>
              <a:pPr algn="ctr"/>
              <a:endParaRPr/>
            </a:p>
          </p:txBody>
        </p:sp>
        <p:sp>
          <p:nvSpPr>
            <p:cNvPr id="50" name="Freeform: Shape 36"/>
            <p:cNvSpPr/>
            <p:nvPr/>
          </p:nvSpPr>
          <p:spPr bwMode="auto">
            <a:xfrm>
              <a:off x="2000251" y="3994150"/>
              <a:ext cx="158750" cy="455083"/>
            </a:xfrm>
            <a:custGeom>
              <a:avLst/>
              <a:gdLst/>
              <a:ahLst/>
              <a:cxnLst>
                <a:cxn ang="0">
                  <a:pos x="100" y="60"/>
                </a:cxn>
                <a:cxn ang="0">
                  <a:pos x="89" y="59"/>
                </a:cxn>
                <a:cxn ang="0">
                  <a:pos x="91" y="40"/>
                </a:cxn>
                <a:cxn ang="0">
                  <a:pos x="69" y="2"/>
                </a:cxn>
                <a:cxn ang="0">
                  <a:pos x="67" y="2"/>
                </a:cxn>
                <a:cxn ang="0">
                  <a:pos x="37" y="35"/>
                </a:cxn>
                <a:cxn ang="0">
                  <a:pos x="35" y="54"/>
                </a:cxn>
                <a:cxn ang="0">
                  <a:pos x="24" y="52"/>
                </a:cxn>
                <a:cxn ang="0">
                  <a:pos x="0" y="275"/>
                </a:cxn>
                <a:cxn ang="0">
                  <a:pos x="76" y="283"/>
                </a:cxn>
                <a:cxn ang="0">
                  <a:pos x="100" y="60"/>
                </a:cxn>
              </a:cxnLst>
              <a:rect l="0" t="0" r="r" b="b"/>
              <a:pathLst>
                <a:path w="100" h="283">
                  <a:moveTo>
                    <a:pt x="100" y="60"/>
                  </a:moveTo>
                  <a:cubicBezTo>
                    <a:pt x="89" y="59"/>
                    <a:pt x="89" y="59"/>
                    <a:pt x="89" y="59"/>
                  </a:cubicBezTo>
                  <a:cubicBezTo>
                    <a:pt x="91" y="40"/>
                    <a:pt x="91" y="40"/>
                    <a:pt x="91" y="40"/>
                  </a:cubicBezTo>
                  <a:cubicBezTo>
                    <a:pt x="93" y="20"/>
                    <a:pt x="83" y="3"/>
                    <a:pt x="69" y="2"/>
                  </a:cubicBezTo>
                  <a:cubicBezTo>
                    <a:pt x="67" y="2"/>
                    <a:pt x="67" y="2"/>
                    <a:pt x="67" y="2"/>
                  </a:cubicBezTo>
                  <a:cubicBezTo>
                    <a:pt x="53" y="0"/>
                    <a:pt x="39" y="15"/>
                    <a:pt x="37" y="35"/>
                  </a:cubicBezTo>
                  <a:cubicBezTo>
                    <a:pt x="35" y="54"/>
                    <a:pt x="35" y="54"/>
                    <a:pt x="35" y="54"/>
                  </a:cubicBezTo>
                  <a:cubicBezTo>
                    <a:pt x="24" y="52"/>
                    <a:pt x="24" y="52"/>
                    <a:pt x="24" y="52"/>
                  </a:cubicBezTo>
                  <a:cubicBezTo>
                    <a:pt x="0" y="275"/>
                    <a:pt x="0" y="275"/>
                    <a:pt x="0" y="275"/>
                  </a:cubicBezTo>
                  <a:cubicBezTo>
                    <a:pt x="76" y="283"/>
                    <a:pt x="76" y="283"/>
                    <a:pt x="76" y="283"/>
                  </a:cubicBezTo>
                  <a:lnTo>
                    <a:pt x="100" y="60"/>
                  </a:lnTo>
                  <a:close/>
                </a:path>
              </a:pathLst>
            </a:custGeom>
            <a:solidFill>
              <a:schemeClr val="accent3"/>
            </a:solidFill>
            <a:ln w="9525">
              <a:noFill/>
              <a:round/>
            </a:ln>
          </p:spPr>
          <p:txBody>
            <a:bodyPr anchor="ctr"/>
            <a:lstStyle/>
            <a:p>
              <a:pPr algn="ctr"/>
              <a:endParaRPr/>
            </a:p>
          </p:txBody>
        </p:sp>
        <p:sp>
          <p:nvSpPr>
            <p:cNvPr id="51" name="Freeform: Shape 37"/>
            <p:cNvSpPr/>
            <p:nvPr/>
          </p:nvSpPr>
          <p:spPr bwMode="auto">
            <a:xfrm>
              <a:off x="1466851" y="3943350"/>
              <a:ext cx="160867" cy="452967"/>
            </a:xfrm>
            <a:custGeom>
              <a:avLst/>
              <a:gdLst/>
              <a:ahLst/>
              <a:cxnLst>
                <a:cxn ang="0">
                  <a:pos x="100" y="59"/>
                </a:cxn>
                <a:cxn ang="0">
                  <a:pos x="89" y="58"/>
                </a:cxn>
                <a:cxn ang="0">
                  <a:pos x="91" y="39"/>
                </a:cxn>
                <a:cxn ang="0">
                  <a:pos x="69" y="2"/>
                </a:cxn>
                <a:cxn ang="0">
                  <a:pos x="67" y="1"/>
                </a:cxn>
                <a:cxn ang="0">
                  <a:pos x="37" y="34"/>
                </a:cxn>
                <a:cxn ang="0">
                  <a:pos x="35" y="53"/>
                </a:cxn>
                <a:cxn ang="0">
                  <a:pos x="24" y="52"/>
                </a:cxn>
                <a:cxn ang="0">
                  <a:pos x="0" y="275"/>
                </a:cxn>
                <a:cxn ang="0">
                  <a:pos x="76" y="282"/>
                </a:cxn>
                <a:cxn ang="0">
                  <a:pos x="100" y="59"/>
                </a:cxn>
              </a:cxnLst>
              <a:rect l="0" t="0" r="r" b="b"/>
              <a:pathLst>
                <a:path w="100" h="282">
                  <a:moveTo>
                    <a:pt x="100" y="59"/>
                  </a:moveTo>
                  <a:cubicBezTo>
                    <a:pt x="89" y="58"/>
                    <a:pt x="89" y="58"/>
                    <a:pt x="89" y="58"/>
                  </a:cubicBezTo>
                  <a:cubicBezTo>
                    <a:pt x="91" y="39"/>
                    <a:pt x="91" y="39"/>
                    <a:pt x="91" y="39"/>
                  </a:cubicBezTo>
                  <a:cubicBezTo>
                    <a:pt x="93" y="20"/>
                    <a:pt x="83" y="3"/>
                    <a:pt x="69" y="2"/>
                  </a:cubicBezTo>
                  <a:cubicBezTo>
                    <a:pt x="67" y="1"/>
                    <a:pt x="67" y="1"/>
                    <a:pt x="67" y="1"/>
                  </a:cubicBezTo>
                  <a:cubicBezTo>
                    <a:pt x="52" y="0"/>
                    <a:pt x="39" y="15"/>
                    <a:pt x="37" y="34"/>
                  </a:cubicBezTo>
                  <a:cubicBezTo>
                    <a:pt x="35" y="53"/>
                    <a:pt x="35" y="53"/>
                    <a:pt x="35" y="53"/>
                  </a:cubicBezTo>
                  <a:cubicBezTo>
                    <a:pt x="24" y="52"/>
                    <a:pt x="24" y="52"/>
                    <a:pt x="24" y="52"/>
                  </a:cubicBezTo>
                  <a:cubicBezTo>
                    <a:pt x="0" y="275"/>
                    <a:pt x="0" y="275"/>
                    <a:pt x="0" y="275"/>
                  </a:cubicBezTo>
                  <a:cubicBezTo>
                    <a:pt x="76" y="282"/>
                    <a:pt x="76" y="282"/>
                    <a:pt x="76" y="282"/>
                  </a:cubicBezTo>
                  <a:lnTo>
                    <a:pt x="100" y="59"/>
                  </a:lnTo>
                  <a:close/>
                </a:path>
              </a:pathLst>
            </a:custGeom>
            <a:solidFill>
              <a:schemeClr val="accent3"/>
            </a:solidFill>
            <a:ln w="9525">
              <a:noFill/>
              <a:round/>
            </a:ln>
          </p:spPr>
          <p:txBody>
            <a:bodyPr anchor="ctr"/>
            <a:lstStyle/>
            <a:p>
              <a:pPr algn="ctr"/>
              <a:endParaRPr/>
            </a:p>
          </p:txBody>
        </p:sp>
        <p:sp>
          <p:nvSpPr>
            <p:cNvPr id="52" name="Freeform: Shape 38"/>
            <p:cNvSpPr/>
            <p:nvPr/>
          </p:nvSpPr>
          <p:spPr bwMode="auto">
            <a:xfrm>
              <a:off x="1422401" y="1758950"/>
              <a:ext cx="2722034" cy="2726267"/>
            </a:xfrm>
            <a:custGeom>
              <a:avLst/>
              <a:gdLst/>
              <a:ahLst/>
              <a:cxnLst>
                <a:cxn ang="0">
                  <a:pos x="0" y="313"/>
                </a:cxn>
                <a:cxn ang="0">
                  <a:pos x="0" y="1307"/>
                </a:cxn>
                <a:cxn ang="0">
                  <a:pos x="17" y="1297"/>
                </a:cxn>
                <a:cxn ang="0">
                  <a:pos x="24" y="1297"/>
                </a:cxn>
                <a:cxn ang="0">
                  <a:pos x="54" y="1022"/>
                </a:cxn>
                <a:cxn ang="0">
                  <a:pos x="47" y="1022"/>
                </a:cxn>
                <a:cxn ang="0">
                  <a:pos x="32" y="1001"/>
                </a:cxn>
                <a:cxn ang="0">
                  <a:pos x="32" y="999"/>
                </a:cxn>
                <a:cxn ang="0">
                  <a:pos x="51" y="981"/>
                </a:cxn>
                <a:cxn ang="0">
                  <a:pos x="58" y="981"/>
                </a:cxn>
                <a:cxn ang="0">
                  <a:pos x="86" y="721"/>
                </a:cxn>
                <a:cxn ang="0">
                  <a:pos x="80" y="720"/>
                </a:cxn>
                <a:cxn ang="0">
                  <a:pos x="64" y="699"/>
                </a:cxn>
                <a:cxn ang="0">
                  <a:pos x="64" y="697"/>
                </a:cxn>
                <a:cxn ang="0">
                  <a:pos x="84" y="679"/>
                </a:cxn>
                <a:cxn ang="0">
                  <a:pos x="91" y="680"/>
                </a:cxn>
                <a:cxn ang="0">
                  <a:pos x="118" y="433"/>
                </a:cxn>
                <a:cxn ang="0">
                  <a:pos x="111" y="433"/>
                </a:cxn>
                <a:cxn ang="0">
                  <a:pos x="96" y="411"/>
                </a:cxn>
                <a:cxn ang="0">
                  <a:pos x="96" y="410"/>
                </a:cxn>
                <a:cxn ang="0">
                  <a:pos x="116" y="392"/>
                </a:cxn>
                <a:cxn ang="0">
                  <a:pos x="170" y="397"/>
                </a:cxn>
                <a:cxn ang="0">
                  <a:pos x="192" y="198"/>
                </a:cxn>
                <a:cxn ang="0">
                  <a:pos x="186" y="197"/>
                </a:cxn>
                <a:cxn ang="0">
                  <a:pos x="173" y="180"/>
                </a:cxn>
                <a:cxn ang="0">
                  <a:pos x="173" y="178"/>
                </a:cxn>
                <a:cxn ang="0">
                  <a:pos x="190" y="163"/>
                </a:cxn>
                <a:cxn ang="0">
                  <a:pos x="606" y="203"/>
                </a:cxn>
                <a:cxn ang="0">
                  <a:pos x="619" y="220"/>
                </a:cxn>
                <a:cxn ang="0">
                  <a:pos x="619" y="222"/>
                </a:cxn>
                <a:cxn ang="0">
                  <a:pos x="602" y="236"/>
                </a:cxn>
                <a:cxn ang="0">
                  <a:pos x="597" y="236"/>
                </a:cxn>
                <a:cxn ang="0">
                  <a:pos x="575" y="435"/>
                </a:cxn>
                <a:cxn ang="0">
                  <a:pos x="616" y="439"/>
                </a:cxn>
                <a:cxn ang="0">
                  <a:pos x="632" y="460"/>
                </a:cxn>
                <a:cxn ang="0">
                  <a:pos x="631" y="462"/>
                </a:cxn>
                <a:cxn ang="0">
                  <a:pos x="612" y="480"/>
                </a:cxn>
                <a:cxn ang="0">
                  <a:pos x="605" y="479"/>
                </a:cxn>
                <a:cxn ang="0">
                  <a:pos x="578" y="726"/>
                </a:cxn>
                <a:cxn ang="0">
                  <a:pos x="585" y="727"/>
                </a:cxn>
                <a:cxn ang="0">
                  <a:pos x="600" y="748"/>
                </a:cxn>
                <a:cxn ang="0">
                  <a:pos x="600" y="749"/>
                </a:cxn>
                <a:cxn ang="0">
                  <a:pos x="580" y="767"/>
                </a:cxn>
                <a:cxn ang="0">
                  <a:pos x="574" y="767"/>
                </a:cxn>
                <a:cxn ang="0">
                  <a:pos x="545" y="1028"/>
                </a:cxn>
                <a:cxn ang="0">
                  <a:pos x="552" y="1028"/>
                </a:cxn>
                <a:cxn ang="0">
                  <a:pos x="568" y="1049"/>
                </a:cxn>
                <a:cxn ang="0">
                  <a:pos x="567" y="1051"/>
                </a:cxn>
                <a:cxn ang="0">
                  <a:pos x="548" y="1069"/>
                </a:cxn>
                <a:cxn ang="0">
                  <a:pos x="541" y="1068"/>
                </a:cxn>
                <a:cxn ang="0">
                  <a:pos x="511" y="1343"/>
                </a:cxn>
                <a:cxn ang="0">
                  <a:pos x="518" y="1344"/>
                </a:cxn>
                <a:cxn ang="0">
                  <a:pos x="533" y="1365"/>
                </a:cxn>
                <a:cxn ang="0">
                  <a:pos x="533" y="1367"/>
                </a:cxn>
                <a:cxn ang="0">
                  <a:pos x="513" y="1385"/>
                </a:cxn>
                <a:cxn ang="0">
                  <a:pos x="507" y="1384"/>
                </a:cxn>
                <a:cxn ang="0">
                  <a:pos x="475" y="1677"/>
                </a:cxn>
                <a:cxn ang="0">
                  <a:pos x="491" y="1695"/>
                </a:cxn>
                <a:cxn ang="0">
                  <a:pos x="1381" y="1695"/>
                </a:cxn>
                <a:cxn ang="0">
                  <a:pos x="1694" y="1381"/>
                </a:cxn>
                <a:cxn ang="0">
                  <a:pos x="1694" y="0"/>
                </a:cxn>
                <a:cxn ang="0">
                  <a:pos x="313" y="0"/>
                </a:cxn>
                <a:cxn ang="0">
                  <a:pos x="0" y="313"/>
                </a:cxn>
              </a:cxnLst>
              <a:rect l="0" t="0" r="r" b="b"/>
              <a:pathLst>
                <a:path w="1694" h="1695">
                  <a:moveTo>
                    <a:pt x="0" y="313"/>
                  </a:moveTo>
                  <a:cubicBezTo>
                    <a:pt x="0" y="1307"/>
                    <a:pt x="0" y="1307"/>
                    <a:pt x="0" y="1307"/>
                  </a:cubicBezTo>
                  <a:cubicBezTo>
                    <a:pt x="3" y="1300"/>
                    <a:pt x="10" y="1296"/>
                    <a:pt x="17" y="1297"/>
                  </a:cubicBezTo>
                  <a:cubicBezTo>
                    <a:pt x="24" y="1297"/>
                    <a:pt x="24" y="1297"/>
                    <a:pt x="24" y="1297"/>
                  </a:cubicBezTo>
                  <a:cubicBezTo>
                    <a:pt x="54" y="1022"/>
                    <a:pt x="54" y="1022"/>
                    <a:pt x="54" y="1022"/>
                  </a:cubicBezTo>
                  <a:cubicBezTo>
                    <a:pt x="47" y="1022"/>
                    <a:pt x="47" y="1022"/>
                    <a:pt x="47" y="1022"/>
                  </a:cubicBezTo>
                  <a:cubicBezTo>
                    <a:pt x="37" y="1021"/>
                    <a:pt x="30" y="1011"/>
                    <a:pt x="32" y="1001"/>
                  </a:cubicBezTo>
                  <a:cubicBezTo>
                    <a:pt x="32" y="999"/>
                    <a:pt x="32" y="999"/>
                    <a:pt x="32" y="999"/>
                  </a:cubicBezTo>
                  <a:cubicBezTo>
                    <a:pt x="33" y="988"/>
                    <a:pt x="42" y="980"/>
                    <a:pt x="51" y="981"/>
                  </a:cubicBezTo>
                  <a:cubicBezTo>
                    <a:pt x="58" y="981"/>
                    <a:pt x="58" y="981"/>
                    <a:pt x="58" y="981"/>
                  </a:cubicBezTo>
                  <a:cubicBezTo>
                    <a:pt x="86" y="721"/>
                    <a:pt x="86" y="721"/>
                    <a:pt x="86" y="721"/>
                  </a:cubicBezTo>
                  <a:cubicBezTo>
                    <a:pt x="80" y="720"/>
                    <a:pt x="80" y="720"/>
                    <a:pt x="80" y="720"/>
                  </a:cubicBezTo>
                  <a:cubicBezTo>
                    <a:pt x="70" y="719"/>
                    <a:pt x="63" y="710"/>
                    <a:pt x="64" y="699"/>
                  </a:cubicBezTo>
                  <a:cubicBezTo>
                    <a:pt x="64" y="697"/>
                    <a:pt x="64" y="697"/>
                    <a:pt x="64" y="697"/>
                  </a:cubicBezTo>
                  <a:cubicBezTo>
                    <a:pt x="66" y="686"/>
                    <a:pt x="75" y="678"/>
                    <a:pt x="84" y="679"/>
                  </a:cubicBezTo>
                  <a:cubicBezTo>
                    <a:pt x="91" y="680"/>
                    <a:pt x="91" y="680"/>
                    <a:pt x="91" y="680"/>
                  </a:cubicBezTo>
                  <a:cubicBezTo>
                    <a:pt x="118" y="433"/>
                    <a:pt x="118" y="433"/>
                    <a:pt x="118" y="433"/>
                  </a:cubicBezTo>
                  <a:cubicBezTo>
                    <a:pt x="111" y="433"/>
                    <a:pt x="111" y="433"/>
                    <a:pt x="111" y="433"/>
                  </a:cubicBezTo>
                  <a:cubicBezTo>
                    <a:pt x="101" y="432"/>
                    <a:pt x="94" y="422"/>
                    <a:pt x="96" y="411"/>
                  </a:cubicBezTo>
                  <a:cubicBezTo>
                    <a:pt x="96" y="410"/>
                    <a:pt x="96" y="410"/>
                    <a:pt x="96" y="410"/>
                  </a:cubicBezTo>
                  <a:cubicBezTo>
                    <a:pt x="97" y="399"/>
                    <a:pt x="106" y="391"/>
                    <a:pt x="116" y="392"/>
                  </a:cubicBezTo>
                  <a:cubicBezTo>
                    <a:pt x="170" y="397"/>
                    <a:pt x="170" y="397"/>
                    <a:pt x="170" y="397"/>
                  </a:cubicBezTo>
                  <a:cubicBezTo>
                    <a:pt x="192" y="198"/>
                    <a:pt x="192" y="198"/>
                    <a:pt x="192" y="198"/>
                  </a:cubicBezTo>
                  <a:cubicBezTo>
                    <a:pt x="186" y="197"/>
                    <a:pt x="186" y="197"/>
                    <a:pt x="186" y="197"/>
                  </a:cubicBezTo>
                  <a:cubicBezTo>
                    <a:pt x="178" y="196"/>
                    <a:pt x="172" y="188"/>
                    <a:pt x="173" y="180"/>
                  </a:cubicBezTo>
                  <a:cubicBezTo>
                    <a:pt x="173" y="178"/>
                    <a:pt x="173" y="178"/>
                    <a:pt x="173" y="178"/>
                  </a:cubicBezTo>
                  <a:cubicBezTo>
                    <a:pt x="174" y="169"/>
                    <a:pt x="182" y="162"/>
                    <a:pt x="190" y="163"/>
                  </a:cubicBezTo>
                  <a:cubicBezTo>
                    <a:pt x="606" y="203"/>
                    <a:pt x="606" y="203"/>
                    <a:pt x="606" y="203"/>
                  </a:cubicBezTo>
                  <a:cubicBezTo>
                    <a:pt x="614" y="203"/>
                    <a:pt x="620" y="211"/>
                    <a:pt x="619" y="220"/>
                  </a:cubicBezTo>
                  <a:cubicBezTo>
                    <a:pt x="619" y="222"/>
                    <a:pt x="619" y="222"/>
                    <a:pt x="619" y="222"/>
                  </a:cubicBezTo>
                  <a:cubicBezTo>
                    <a:pt x="618" y="231"/>
                    <a:pt x="610" y="237"/>
                    <a:pt x="602" y="236"/>
                  </a:cubicBezTo>
                  <a:cubicBezTo>
                    <a:pt x="597" y="236"/>
                    <a:pt x="597" y="236"/>
                    <a:pt x="597" y="236"/>
                  </a:cubicBezTo>
                  <a:cubicBezTo>
                    <a:pt x="575" y="435"/>
                    <a:pt x="575" y="435"/>
                    <a:pt x="575" y="435"/>
                  </a:cubicBezTo>
                  <a:cubicBezTo>
                    <a:pt x="616" y="439"/>
                    <a:pt x="616" y="439"/>
                    <a:pt x="616" y="439"/>
                  </a:cubicBezTo>
                  <a:cubicBezTo>
                    <a:pt x="626" y="440"/>
                    <a:pt x="633" y="450"/>
                    <a:pt x="632" y="460"/>
                  </a:cubicBezTo>
                  <a:cubicBezTo>
                    <a:pt x="631" y="462"/>
                    <a:pt x="631" y="462"/>
                    <a:pt x="631" y="462"/>
                  </a:cubicBezTo>
                  <a:cubicBezTo>
                    <a:pt x="630" y="473"/>
                    <a:pt x="621" y="481"/>
                    <a:pt x="612" y="480"/>
                  </a:cubicBezTo>
                  <a:cubicBezTo>
                    <a:pt x="605" y="479"/>
                    <a:pt x="605" y="479"/>
                    <a:pt x="605" y="479"/>
                  </a:cubicBezTo>
                  <a:cubicBezTo>
                    <a:pt x="578" y="726"/>
                    <a:pt x="578" y="726"/>
                    <a:pt x="578" y="726"/>
                  </a:cubicBezTo>
                  <a:cubicBezTo>
                    <a:pt x="585" y="727"/>
                    <a:pt x="585" y="727"/>
                    <a:pt x="585" y="727"/>
                  </a:cubicBezTo>
                  <a:cubicBezTo>
                    <a:pt x="595" y="727"/>
                    <a:pt x="602" y="737"/>
                    <a:pt x="600" y="748"/>
                  </a:cubicBezTo>
                  <a:cubicBezTo>
                    <a:pt x="600" y="749"/>
                    <a:pt x="600" y="749"/>
                    <a:pt x="600" y="749"/>
                  </a:cubicBezTo>
                  <a:cubicBezTo>
                    <a:pt x="599" y="760"/>
                    <a:pt x="590" y="768"/>
                    <a:pt x="580" y="767"/>
                  </a:cubicBezTo>
                  <a:cubicBezTo>
                    <a:pt x="574" y="767"/>
                    <a:pt x="574" y="767"/>
                    <a:pt x="574" y="767"/>
                  </a:cubicBezTo>
                  <a:cubicBezTo>
                    <a:pt x="545" y="1028"/>
                    <a:pt x="545" y="1028"/>
                    <a:pt x="545" y="1028"/>
                  </a:cubicBezTo>
                  <a:cubicBezTo>
                    <a:pt x="552" y="1028"/>
                    <a:pt x="552" y="1028"/>
                    <a:pt x="552" y="1028"/>
                  </a:cubicBezTo>
                  <a:cubicBezTo>
                    <a:pt x="562" y="1029"/>
                    <a:pt x="569" y="1039"/>
                    <a:pt x="568" y="1049"/>
                  </a:cubicBezTo>
                  <a:cubicBezTo>
                    <a:pt x="567" y="1051"/>
                    <a:pt x="567" y="1051"/>
                    <a:pt x="567" y="1051"/>
                  </a:cubicBezTo>
                  <a:cubicBezTo>
                    <a:pt x="566" y="1062"/>
                    <a:pt x="557" y="1070"/>
                    <a:pt x="548" y="1069"/>
                  </a:cubicBezTo>
                  <a:cubicBezTo>
                    <a:pt x="541" y="1068"/>
                    <a:pt x="541" y="1068"/>
                    <a:pt x="541" y="1068"/>
                  </a:cubicBezTo>
                  <a:cubicBezTo>
                    <a:pt x="511" y="1343"/>
                    <a:pt x="511" y="1343"/>
                    <a:pt x="511" y="1343"/>
                  </a:cubicBezTo>
                  <a:cubicBezTo>
                    <a:pt x="518" y="1344"/>
                    <a:pt x="518" y="1344"/>
                    <a:pt x="518" y="1344"/>
                  </a:cubicBezTo>
                  <a:cubicBezTo>
                    <a:pt x="527" y="1345"/>
                    <a:pt x="534" y="1354"/>
                    <a:pt x="533" y="1365"/>
                  </a:cubicBezTo>
                  <a:cubicBezTo>
                    <a:pt x="533" y="1367"/>
                    <a:pt x="533" y="1367"/>
                    <a:pt x="533" y="1367"/>
                  </a:cubicBezTo>
                  <a:cubicBezTo>
                    <a:pt x="532" y="1378"/>
                    <a:pt x="523" y="1386"/>
                    <a:pt x="513" y="1385"/>
                  </a:cubicBezTo>
                  <a:cubicBezTo>
                    <a:pt x="507" y="1384"/>
                    <a:pt x="507" y="1384"/>
                    <a:pt x="507" y="1384"/>
                  </a:cubicBezTo>
                  <a:cubicBezTo>
                    <a:pt x="475" y="1677"/>
                    <a:pt x="475" y="1677"/>
                    <a:pt x="475" y="1677"/>
                  </a:cubicBezTo>
                  <a:cubicBezTo>
                    <a:pt x="482" y="1681"/>
                    <a:pt x="488" y="1687"/>
                    <a:pt x="491" y="1695"/>
                  </a:cubicBezTo>
                  <a:cubicBezTo>
                    <a:pt x="1381" y="1695"/>
                    <a:pt x="1381" y="1695"/>
                    <a:pt x="1381" y="1695"/>
                  </a:cubicBezTo>
                  <a:cubicBezTo>
                    <a:pt x="1554" y="1695"/>
                    <a:pt x="1694" y="1554"/>
                    <a:pt x="1694" y="1381"/>
                  </a:cubicBezTo>
                  <a:cubicBezTo>
                    <a:pt x="1694" y="0"/>
                    <a:pt x="1694" y="0"/>
                    <a:pt x="1694" y="0"/>
                  </a:cubicBezTo>
                  <a:cubicBezTo>
                    <a:pt x="313" y="0"/>
                    <a:pt x="313" y="0"/>
                    <a:pt x="313" y="0"/>
                  </a:cubicBezTo>
                  <a:cubicBezTo>
                    <a:pt x="140" y="0"/>
                    <a:pt x="0" y="140"/>
                    <a:pt x="0" y="313"/>
                  </a:cubicBezTo>
                  <a:close/>
                </a:path>
              </a:pathLst>
            </a:custGeom>
            <a:solidFill>
              <a:schemeClr val="accent3"/>
            </a:solidFill>
            <a:ln w="9525">
              <a:noFill/>
              <a:round/>
            </a:ln>
          </p:spPr>
          <p:txBody>
            <a:bodyPr anchor="ctr"/>
            <a:lstStyle/>
            <a:p>
              <a:pPr algn="ctr"/>
              <a:endParaRPr/>
            </a:p>
          </p:txBody>
        </p:sp>
        <p:sp>
          <p:nvSpPr>
            <p:cNvPr id="53" name="Freeform: Shape 39"/>
            <p:cNvSpPr/>
            <p:nvPr/>
          </p:nvSpPr>
          <p:spPr bwMode="auto">
            <a:xfrm>
              <a:off x="1644651" y="3960284"/>
              <a:ext cx="160867" cy="455083"/>
            </a:xfrm>
            <a:custGeom>
              <a:avLst/>
              <a:gdLst/>
              <a:ahLst/>
              <a:cxnLst>
                <a:cxn ang="0">
                  <a:pos x="101" y="60"/>
                </a:cxn>
                <a:cxn ang="0">
                  <a:pos x="89" y="59"/>
                </a:cxn>
                <a:cxn ang="0">
                  <a:pos x="91" y="40"/>
                </a:cxn>
                <a:cxn ang="0">
                  <a:pos x="70" y="2"/>
                </a:cxn>
                <a:cxn ang="0">
                  <a:pos x="67" y="2"/>
                </a:cxn>
                <a:cxn ang="0">
                  <a:pos x="38" y="35"/>
                </a:cxn>
                <a:cxn ang="0">
                  <a:pos x="36" y="54"/>
                </a:cxn>
                <a:cxn ang="0">
                  <a:pos x="24" y="53"/>
                </a:cxn>
                <a:cxn ang="0">
                  <a:pos x="0" y="275"/>
                </a:cxn>
                <a:cxn ang="0">
                  <a:pos x="76" y="283"/>
                </a:cxn>
                <a:cxn ang="0">
                  <a:pos x="101" y="60"/>
                </a:cxn>
              </a:cxnLst>
              <a:rect l="0" t="0" r="r" b="b"/>
              <a:pathLst>
                <a:path w="101" h="283">
                  <a:moveTo>
                    <a:pt x="101" y="60"/>
                  </a:moveTo>
                  <a:cubicBezTo>
                    <a:pt x="89" y="59"/>
                    <a:pt x="89" y="59"/>
                    <a:pt x="89" y="59"/>
                  </a:cubicBezTo>
                  <a:cubicBezTo>
                    <a:pt x="91" y="40"/>
                    <a:pt x="91" y="40"/>
                    <a:pt x="91" y="40"/>
                  </a:cubicBezTo>
                  <a:cubicBezTo>
                    <a:pt x="93" y="20"/>
                    <a:pt x="84" y="3"/>
                    <a:pt x="70" y="2"/>
                  </a:cubicBezTo>
                  <a:cubicBezTo>
                    <a:pt x="67" y="2"/>
                    <a:pt x="67" y="2"/>
                    <a:pt x="67" y="2"/>
                  </a:cubicBezTo>
                  <a:cubicBezTo>
                    <a:pt x="53" y="0"/>
                    <a:pt x="40" y="15"/>
                    <a:pt x="38" y="35"/>
                  </a:cubicBezTo>
                  <a:cubicBezTo>
                    <a:pt x="36" y="54"/>
                    <a:pt x="36" y="54"/>
                    <a:pt x="36" y="54"/>
                  </a:cubicBezTo>
                  <a:cubicBezTo>
                    <a:pt x="24" y="53"/>
                    <a:pt x="24" y="53"/>
                    <a:pt x="24" y="53"/>
                  </a:cubicBezTo>
                  <a:cubicBezTo>
                    <a:pt x="0" y="275"/>
                    <a:pt x="0" y="275"/>
                    <a:pt x="0" y="275"/>
                  </a:cubicBezTo>
                  <a:cubicBezTo>
                    <a:pt x="76" y="283"/>
                    <a:pt x="76" y="283"/>
                    <a:pt x="76" y="283"/>
                  </a:cubicBezTo>
                  <a:lnTo>
                    <a:pt x="101" y="60"/>
                  </a:lnTo>
                  <a:close/>
                </a:path>
              </a:pathLst>
            </a:custGeom>
            <a:solidFill>
              <a:schemeClr val="accent3"/>
            </a:solidFill>
            <a:ln w="9525">
              <a:noFill/>
              <a:round/>
            </a:ln>
          </p:spPr>
          <p:txBody>
            <a:bodyPr anchor="ctr"/>
            <a:lstStyle/>
            <a:p>
              <a:pPr algn="ctr"/>
              <a:endParaRPr/>
            </a:p>
          </p:txBody>
        </p:sp>
      </p:grpSp>
      <p:sp>
        <p:nvSpPr>
          <p:cNvPr id="6" name="千图PPT彼岸天：ID 8661124库_文本框 43"/>
          <p:cNvSpPr txBox="1"/>
          <p:nvPr>
            <p:custDataLst>
              <p:tags r:id="rId3"/>
            </p:custDataLst>
          </p:nvPr>
        </p:nvSpPr>
        <p:spPr>
          <a:xfrm>
            <a:off x="2104609" y="3087299"/>
            <a:ext cx="1899482" cy="666279"/>
          </a:xfrm>
          <a:prstGeom prst="rect">
            <a:avLst/>
          </a:prstGeom>
        </p:spPr>
        <p:txBody>
          <a:bodyPr vert="horz" wrap="none" lIns="91440" tIns="45720" rIns="91440" bIns="45720">
            <a:normAutofit/>
          </a:bodyPr>
          <a:lstStyle/>
          <a:p>
            <a:pPr marL="0" lvl="0" indent="0" algn="ctr" defTabSz="913765">
              <a:buNone/>
            </a:pPr>
            <a:r>
              <a:rPr lang="zh-CN" altLang="en-US" b="1" dirty="0">
                <a:solidFill>
                  <a:schemeClr val="bg1"/>
                </a:solidFill>
              </a:rPr>
              <a:t>输入标题文本</a:t>
            </a:r>
          </a:p>
        </p:txBody>
      </p:sp>
      <p:grpSp>
        <p:nvGrpSpPr>
          <p:cNvPr id="7" name="千图PPT彼岸天：ID 8661124库_组合 41"/>
          <p:cNvGrpSpPr/>
          <p:nvPr>
            <p:custDataLst>
              <p:tags r:id="rId4"/>
            </p:custDataLst>
          </p:nvPr>
        </p:nvGrpSpPr>
        <p:grpSpPr>
          <a:xfrm>
            <a:off x="4721226" y="1650905"/>
            <a:ext cx="2724150" cy="2724151"/>
            <a:chOff x="4770968" y="1699683"/>
            <a:chExt cx="2724150" cy="2724151"/>
          </a:xfrm>
        </p:grpSpPr>
        <p:sp>
          <p:nvSpPr>
            <p:cNvPr id="29" name="Freeform: Shape 15"/>
            <p:cNvSpPr/>
            <p:nvPr/>
          </p:nvSpPr>
          <p:spPr bwMode="auto">
            <a:xfrm>
              <a:off x="4770968" y="1699683"/>
              <a:ext cx="2724150" cy="2724150"/>
            </a:xfrm>
            <a:custGeom>
              <a:avLst/>
              <a:gdLst/>
              <a:ahLst/>
              <a:cxnLst>
                <a:cxn ang="0">
                  <a:pos x="0" y="313"/>
                </a:cxn>
                <a:cxn ang="0">
                  <a:pos x="0" y="1526"/>
                </a:cxn>
                <a:cxn ang="0">
                  <a:pos x="49" y="1392"/>
                </a:cxn>
                <a:cxn ang="0">
                  <a:pos x="77" y="1373"/>
                </a:cxn>
                <a:cxn ang="0">
                  <a:pos x="414" y="1373"/>
                </a:cxn>
                <a:cxn ang="0">
                  <a:pos x="441" y="1392"/>
                </a:cxn>
                <a:cxn ang="0">
                  <a:pos x="566" y="1694"/>
                </a:cxn>
                <a:cxn ang="0">
                  <a:pos x="1382" y="1694"/>
                </a:cxn>
                <a:cxn ang="0">
                  <a:pos x="1695" y="1381"/>
                </a:cxn>
                <a:cxn ang="0">
                  <a:pos x="1695" y="0"/>
                </a:cxn>
                <a:cxn ang="0">
                  <a:pos x="314" y="0"/>
                </a:cxn>
                <a:cxn ang="0">
                  <a:pos x="0" y="313"/>
                </a:cxn>
                <a:cxn ang="0">
                  <a:pos x="205" y="332"/>
                </a:cxn>
                <a:cxn ang="0">
                  <a:pos x="228" y="304"/>
                </a:cxn>
                <a:cxn ang="0">
                  <a:pos x="227" y="297"/>
                </a:cxn>
                <a:cxn ang="0">
                  <a:pos x="244" y="104"/>
                </a:cxn>
                <a:cxn ang="0">
                  <a:pos x="247" y="104"/>
                </a:cxn>
                <a:cxn ang="0">
                  <a:pos x="264" y="297"/>
                </a:cxn>
                <a:cxn ang="0">
                  <a:pos x="263" y="304"/>
                </a:cxn>
                <a:cxn ang="0">
                  <a:pos x="286" y="332"/>
                </a:cxn>
                <a:cxn ang="0">
                  <a:pos x="270" y="352"/>
                </a:cxn>
                <a:cxn ang="0">
                  <a:pos x="221" y="352"/>
                </a:cxn>
                <a:cxn ang="0">
                  <a:pos x="205" y="332"/>
                </a:cxn>
                <a:cxn ang="0">
                  <a:pos x="218" y="360"/>
                </a:cxn>
                <a:cxn ang="0">
                  <a:pos x="273" y="360"/>
                </a:cxn>
                <a:cxn ang="0">
                  <a:pos x="293" y="379"/>
                </a:cxn>
                <a:cxn ang="0">
                  <a:pos x="273" y="399"/>
                </a:cxn>
                <a:cxn ang="0">
                  <a:pos x="218" y="399"/>
                </a:cxn>
                <a:cxn ang="0">
                  <a:pos x="197" y="379"/>
                </a:cxn>
                <a:cxn ang="0">
                  <a:pos x="218" y="360"/>
                </a:cxn>
                <a:cxn ang="0">
                  <a:pos x="351" y="1059"/>
                </a:cxn>
                <a:cxn ang="0">
                  <a:pos x="415" y="1307"/>
                </a:cxn>
                <a:cxn ang="0">
                  <a:pos x="400" y="1327"/>
                </a:cxn>
                <a:cxn ang="0">
                  <a:pos x="91" y="1327"/>
                </a:cxn>
                <a:cxn ang="0">
                  <a:pos x="76" y="1307"/>
                </a:cxn>
                <a:cxn ang="0">
                  <a:pos x="140" y="1059"/>
                </a:cxn>
                <a:cxn ang="0">
                  <a:pos x="165" y="1038"/>
                </a:cxn>
                <a:cxn ang="0">
                  <a:pos x="326" y="1038"/>
                </a:cxn>
                <a:cxn ang="0">
                  <a:pos x="351" y="1059"/>
                </a:cxn>
                <a:cxn ang="0">
                  <a:pos x="315" y="980"/>
                </a:cxn>
                <a:cxn ang="0">
                  <a:pos x="176" y="980"/>
                </a:cxn>
                <a:cxn ang="0">
                  <a:pos x="159" y="959"/>
                </a:cxn>
                <a:cxn ang="0">
                  <a:pos x="217" y="430"/>
                </a:cxn>
                <a:cxn ang="0">
                  <a:pos x="239" y="410"/>
                </a:cxn>
                <a:cxn ang="0">
                  <a:pos x="252" y="410"/>
                </a:cxn>
                <a:cxn ang="0">
                  <a:pos x="274" y="430"/>
                </a:cxn>
                <a:cxn ang="0">
                  <a:pos x="332" y="959"/>
                </a:cxn>
                <a:cxn ang="0">
                  <a:pos x="315" y="980"/>
                </a:cxn>
              </a:cxnLst>
              <a:rect l="0" t="0" r="r" b="b"/>
              <a:pathLst>
                <a:path w="1695" h="1694">
                  <a:moveTo>
                    <a:pt x="0" y="313"/>
                  </a:moveTo>
                  <a:cubicBezTo>
                    <a:pt x="0" y="1526"/>
                    <a:pt x="0" y="1526"/>
                    <a:pt x="0" y="1526"/>
                  </a:cubicBezTo>
                  <a:cubicBezTo>
                    <a:pt x="18" y="1483"/>
                    <a:pt x="34" y="1438"/>
                    <a:pt x="49" y="1392"/>
                  </a:cubicBezTo>
                  <a:cubicBezTo>
                    <a:pt x="53" y="1381"/>
                    <a:pt x="65" y="1373"/>
                    <a:pt x="77" y="1373"/>
                  </a:cubicBezTo>
                  <a:cubicBezTo>
                    <a:pt x="414" y="1373"/>
                    <a:pt x="414" y="1373"/>
                    <a:pt x="414" y="1373"/>
                  </a:cubicBezTo>
                  <a:cubicBezTo>
                    <a:pt x="426" y="1373"/>
                    <a:pt x="438" y="1381"/>
                    <a:pt x="441" y="1392"/>
                  </a:cubicBezTo>
                  <a:cubicBezTo>
                    <a:pt x="478" y="1501"/>
                    <a:pt x="520" y="1603"/>
                    <a:pt x="566" y="1694"/>
                  </a:cubicBezTo>
                  <a:cubicBezTo>
                    <a:pt x="1382" y="1694"/>
                    <a:pt x="1382" y="1694"/>
                    <a:pt x="1382" y="1694"/>
                  </a:cubicBezTo>
                  <a:cubicBezTo>
                    <a:pt x="1555" y="1694"/>
                    <a:pt x="1695" y="1554"/>
                    <a:pt x="1695" y="1381"/>
                  </a:cubicBezTo>
                  <a:cubicBezTo>
                    <a:pt x="1695" y="0"/>
                    <a:pt x="1695" y="0"/>
                    <a:pt x="1695" y="0"/>
                  </a:cubicBezTo>
                  <a:cubicBezTo>
                    <a:pt x="314" y="0"/>
                    <a:pt x="314" y="0"/>
                    <a:pt x="314" y="0"/>
                  </a:cubicBezTo>
                  <a:cubicBezTo>
                    <a:pt x="141" y="0"/>
                    <a:pt x="0" y="140"/>
                    <a:pt x="0" y="313"/>
                  </a:cubicBezTo>
                  <a:close/>
                  <a:moveTo>
                    <a:pt x="205" y="332"/>
                  </a:moveTo>
                  <a:cubicBezTo>
                    <a:pt x="210" y="319"/>
                    <a:pt x="218" y="310"/>
                    <a:pt x="228" y="304"/>
                  </a:cubicBezTo>
                  <a:cubicBezTo>
                    <a:pt x="227" y="302"/>
                    <a:pt x="227" y="299"/>
                    <a:pt x="227" y="297"/>
                  </a:cubicBezTo>
                  <a:cubicBezTo>
                    <a:pt x="244" y="104"/>
                    <a:pt x="244" y="104"/>
                    <a:pt x="244" y="104"/>
                  </a:cubicBezTo>
                  <a:cubicBezTo>
                    <a:pt x="245" y="93"/>
                    <a:pt x="246" y="93"/>
                    <a:pt x="247" y="104"/>
                  </a:cubicBezTo>
                  <a:cubicBezTo>
                    <a:pt x="264" y="297"/>
                    <a:pt x="264" y="297"/>
                    <a:pt x="264" y="297"/>
                  </a:cubicBezTo>
                  <a:cubicBezTo>
                    <a:pt x="264" y="299"/>
                    <a:pt x="264" y="302"/>
                    <a:pt x="263" y="304"/>
                  </a:cubicBezTo>
                  <a:cubicBezTo>
                    <a:pt x="273" y="310"/>
                    <a:pt x="281" y="319"/>
                    <a:pt x="286" y="332"/>
                  </a:cubicBezTo>
                  <a:cubicBezTo>
                    <a:pt x="290" y="343"/>
                    <a:pt x="282" y="352"/>
                    <a:pt x="270" y="352"/>
                  </a:cubicBezTo>
                  <a:cubicBezTo>
                    <a:pt x="221" y="352"/>
                    <a:pt x="221" y="352"/>
                    <a:pt x="221" y="352"/>
                  </a:cubicBezTo>
                  <a:cubicBezTo>
                    <a:pt x="209" y="352"/>
                    <a:pt x="201" y="343"/>
                    <a:pt x="205" y="332"/>
                  </a:cubicBezTo>
                  <a:close/>
                  <a:moveTo>
                    <a:pt x="218" y="360"/>
                  </a:moveTo>
                  <a:cubicBezTo>
                    <a:pt x="273" y="360"/>
                    <a:pt x="273" y="360"/>
                    <a:pt x="273" y="360"/>
                  </a:cubicBezTo>
                  <a:cubicBezTo>
                    <a:pt x="284" y="360"/>
                    <a:pt x="293" y="368"/>
                    <a:pt x="293" y="379"/>
                  </a:cubicBezTo>
                  <a:cubicBezTo>
                    <a:pt x="293" y="390"/>
                    <a:pt x="284" y="399"/>
                    <a:pt x="273" y="399"/>
                  </a:cubicBezTo>
                  <a:cubicBezTo>
                    <a:pt x="218" y="399"/>
                    <a:pt x="218" y="399"/>
                    <a:pt x="218" y="399"/>
                  </a:cubicBezTo>
                  <a:cubicBezTo>
                    <a:pt x="207" y="399"/>
                    <a:pt x="197" y="390"/>
                    <a:pt x="197" y="379"/>
                  </a:cubicBezTo>
                  <a:cubicBezTo>
                    <a:pt x="197" y="368"/>
                    <a:pt x="207" y="360"/>
                    <a:pt x="218" y="360"/>
                  </a:cubicBezTo>
                  <a:close/>
                  <a:moveTo>
                    <a:pt x="351" y="1059"/>
                  </a:moveTo>
                  <a:cubicBezTo>
                    <a:pt x="369" y="1145"/>
                    <a:pt x="391" y="1228"/>
                    <a:pt x="415" y="1307"/>
                  </a:cubicBezTo>
                  <a:cubicBezTo>
                    <a:pt x="418" y="1318"/>
                    <a:pt x="411" y="1327"/>
                    <a:pt x="400" y="1327"/>
                  </a:cubicBezTo>
                  <a:cubicBezTo>
                    <a:pt x="91" y="1327"/>
                    <a:pt x="91" y="1327"/>
                    <a:pt x="91" y="1327"/>
                  </a:cubicBezTo>
                  <a:cubicBezTo>
                    <a:pt x="79" y="1327"/>
                    <a:pt x="73" y="1318"/>
                    <a:pt x="76" y="1307"/>
                  </a:cubicBezTo>
                  <a:cubicBezTo>
                    <a:pt x="100" y="1228"/>
                    <a:pt x="121" y="1145"/>
                    <a:pt x="140" y="1059"/>
                  </a:cubicBezTo>
                  <a:cubicBezTo>
                    <a:pt x="142" y="1047"/>
                    <a:pt x="153" y="1038"/>
                    <a:pt x="165" y="1038"/>
                  </a:cubicBezTo>
                  <a:cubicBezTo>
                    <a:pt x="326" y="1038"/>
                    <a:pt x="326" y="1038"/>
                    <a:pt x="326" y="1038"/>
                  </a:cubicBezTo>
                  <a:cubicBezTo>
                    <a:pt x="337" y="1038"/>
                    <a:pt x="349" y="1047"/>
                    <a:pt x="351" y="1059"/>
                  </a:cubicBezTo>
                  <a:close/>
                  <a:moveTo>
                    <a:pt x="315" y="980"/>
                  </a:moveTo>
                  <a:cubicBezTo>
                    <a:pt x="176" y="980"/>
                    <a:pt x="176" y="980"/>
                    <a:pt x="176" y="980"/>
                  </a:cubicBezTo>
                  <a:cubicBezTo>
                    <a:pt x="165" y="980"/>
                    <a:pt x="157" y="971"/>
                    <a:pt x="159" y="959"/>
                  </a:cubicBezTo>
                  <a:cubicBezTo>
                    <a:pt x="190" y="792"/>
                    <a:pt x="209" y="615"/>
                    <a:pt x="217" y="430"/>
                  </a:cubicBezTo>
                  <a:cubicBezTo>
                    <a:pt x="218" y="419"/>
                    <a:pt x="227" y="410"/>
                    <a:pt x="239" y="410"/>
                  </a:cubicBezTo>
                  <a:cubicBezTo>
                    <a:pt x="252" y="410"/>
                    <a:pt x="252" y="410"/>
                    <a:pt x="252" y="410"/>
                  </a:cubicBezTo>
                  <a:cubicBezTo>
                    <a:pt x="263" y="410"/>
                    <a:pt x="273" y="419"/>
                    <a:pt x="274" y="430"/>
                  </a:cubicBezTo>
                  <a:cubicBezTo>
                    <a:pt x="281" y="615"/>
                    <a:pt x="301" y="792"/>
                    <a:pt x="332" y="959"/>
                  </a:cubicBezTo>
                  <a:cubicBezTo>
                    <a:pt x="334" y="971"/>
                    <a:pt x="326" y="980"/>
                    <a:pt x="315" y="980"/>
                  </a:cubicBezTo>
                  <a:close/>
                </a:path>
              </a:pathLst>
            </a:custGeom>
            <a:solidFill>
              <a:schemeClr val="accent2"/>
            </a:solidFill>
            <a:ln w="9525">
              <a:noFill/>
              <a:round/>
            </a:ln>
          </p:spPr>
          <p:txBody>
            <a:bodyPr anchor="ctr"/>
            <a:lstStyle/>
            <a:p>
              <a:pPr algn="ctr"/>
              <a:endParaRPr/>
            </a:p>
          </p:txBody>
        </p:sp>
        <p:sp>
          <p:nvSpPr>
            <p:cNvPr id="30" name="Freeform: Shape 16"/>
            <p:cNvSpPr/>
            <p:nvPr/>
          </p:nvSpPr>
          <p:spPr bwMode="auto">
            <a:xfrm>
              <a:off x="4849285" y="4231217"/>
              <a:ext cx="632883" cy="192617"/>
            </a:xfrm>
            <a:custGeom>
              <a:avLst/>
              <a:gdLst/>
              <a:ahLst/>
              <a:cxnLst>
                <a:cxn ang="0">
                  <a:pos x="197" y="0"/>
                </a:cxn>
                <a:cxn ang="0">
                  <a:pos x="0" y="120"/>
                </a:cxn>
                <a:cxn ang="0">
                  <a:pos x="395" y="120"/>
                </a:cxn>
                <a:cxn ang="0">
                  <a:pos x="197" y="0"/>
                </a:cxn>
              </a:cxnLst>
              <a:rect l="0" t="0" r="r" b="b"/>
              <a:pathLst>
                <a:path w="395" h="120">
                  <a:moveTo>
                    <a:pt x="197" y="0"/>
                  </a:moveTo>
                  <a:cubicBezTo>
                    <a:pt x="114" y="0"/>
                    <a:pt x="42" y="48"/>
                    <a:pt x="0" y="120"/>
                  </a:cubicBezTo>
                  <a:cubicBezTo>
                    <a:pt x="395" y="120"/>
                    <a:pt x="395" y="120"/>
                    <a:pt x="395" y="120"/>
                  </a:cubicBezTo>
                  <a:cubicBezTo>
                    <a:pt x="353" y="48"/>
                    <a:pt x="280" y="0"/>
                    <a:pt x="197" y="0"/>
                  </a:cubicBezTo>
                  <a:close/>
                </a:path>
              </a:pathLst>
            </a:custGeom>
            <a:solidFill>
              <a:schemeClr val="accent2"/>
            </a:solidFill>
            <a:ln w="9525">
              <a:noFill/>
              <a:round/>
            </a:ln>
          </p:spPr>
          <p:txBody>
            <a:bodyPr anchor="ctr"/>
            <a:lstStyle/>
            <a:p>
              <a:pPr algn="ctr"/>
              <a:endParaRPr/>
            </a:p>
          </p:txBody>
        </p:sp>
      </p:grpSp>
      <p:sp>
        <p:nvSpPr>
          <p:cNvPr id="8" name="千图PPT彼岸天：ID 8661124库_文本框 44"/>
          <p:cNvSpPr txBox="1"/>
          <p:nvPr>
            <p:custDataLst>
              <p:tags r:id="rId5"/>
            </p:custDataLst>
          </p:nvPr>
        </p:nvSpPr>
        <p:spPr>
          <a:xfrm>
            <a:off x="5514976" y="3087299"/>
            <a:ext cx="1899482" cy="666279"/>
          </a:xfrm>
          <a:prstGeom prst="rect">
            <a:avLst/>
          </a:prstGeom>
        </p:spPr>
        <p:txBody>
          <a:bodyPr vert="horz" wrap="none" lIns="91440" tIns="45720" rIns="91440" bIns="45720">
            <a:normAutofit/>
          </a:bodyPr>
          <a:lstStyle/>
          <a:p>
            <a:pPr marL="0" lvl="0" indent="0" algn="ctr" defTabSz="913765">
              <a:buNone/>
            </a:pPr>
            <a:r>
              <a:rPr lang="zh-CN" altLang="en-US" b="1" dirty="0">
                <a:solidFill>
                  <a:schemeClr val="bg1"/>
                </a:solidFill>
              </a:rPr>
              <a:t>输入标题文本</a:t>
            </a:r>
          </a:p>
        </p:txBody>
      </p:sp>
      <p:grpSp>
        <p:nvGrpSpPr>
          <p:cNvPr id="9" name="千图PPT彼岸天：ID 8661124库_组合 42"/>
          <p:cNvGrpSpPr/>
          <p:nvPr>
            <p:custDataLst>
              <p:tags r:id="rId6"/>
            </p:custDataLst>
          </p:nvPr>
        </p:nvGrpSpPr>
        <p:grpSpPr>
          <a:xfrm>
            <a:off x="8161867" y="1710172"/>
            <a:ext cx="2722034" cy="2726267"/>
            <a:chOff x="8301568" y="1758950"/>
            <a:chExt cx="2722034" cy="2726267"/>
          </a:xfrm>
          <a:solidFill>
            <a:schemeClr val="accent1"/>
          </a:solidFill>
        </p:grpSpPr>
        <p:sp>
          <p:nvSpPr>
            <p:cNvPr id="23" name="Freeform: Shape 9"/>
            <p:cNvSpPr/>
            <p:nvPr/>
          </p:nvSpPr>
          <p:spPr bwMode="auto">
            <a:xfrm>
              <a:off x="8752418" y="3718984"/>
              <a:ext cx="71967" cy="766233"/>
            </a:xfrm>
            <a:custGeom>
              <a:avLst/>
              <a:gdLst/>
              <a:ahLst/>
              <a:cxnLst>
                <a:cxn ang="0">
                  <a:pos x="45" y="10"/>
                </a:cxn>
                <a:cxn ang="0">
                  <a:pos x="37" y="0"/>
                </a:cxn>
                <a:cxn ang="0">
                  <a:pos x="8" y="0"/>
                </a:cxn>
                <a:cxn ang="0">
                  <a:pos x="0" y="10"/>
                </a:cxn>
                <a:cxn ang="0">
                  <a:pos x="0" y="477"/>
                </a:cxn>
                <a:cxn ang="0">
                  <a:pos x="45" y="477"/>
                </a:cxn>
                <a:cxn ang="0">
                  <a:pos x="45" y="10"/>
                </a:cxn>
              </a:cxnLst>
              <a:rect l="0" t="0" r="r" b="b"/>
              <a:pathLst>
                <a:path w="45" h="477">
                  <a:moveTo>
                    <a:pt x="45" y="10"/>
                  </a:moveTo>
                  <a:cubicBezTo>
                    <a:pt x="45" y="4"/>
                    <a:pt x="41" y="0"/>
                    <a:pt x="37" y="0"/>
                  </a:cubicBezTo>
                  <a:cubicBezTo>
                    <a:pt x="8" y="0"/>
                    <a:pt x="8" y="0"/>
                    <a:pt x="8" y="0"/>
                  </a:cubicBezTo>
                  <a:cubicBezTo>
                    <a:pt x="4" y="0"/>
                    <a:pt x="0" y="4"/>
                    <a:pt x="0" y="10"/>
                  </a:cubicBezTo>
                  <a:cubicBezTo>
                    <a:pt x="0" y="477"/>
                    <a:pt x="0" y="477"/>
                    <a:pt x="0" y="477"/>
                  </a:cubicBezTo>
                  <a:cubicBezTo>
                    <a:pt x="45" y="477"/>
                    <a:pt x="45" y="477"/>
                    <a:pt x="45" y="477"/>
                  </a:cubicBezTo>
                  <a:lnTo>
                    <a:pt x="45" y="10"/>
                  </a:lnTo>
                  <a:close/>
                </a:path>
              </a:pathLst>
            </a:custGeom>
            <a:grpFill/>
            <a:ln w="9525">
              <a:noFill/>
              <a:round/>
            </a:ln>
          </p:spPr>
          <p:txBody>
            <a:bodyPr anchor="ctr"/>
            <a:lstStyle/>
            <a:p>
              <a:pPr algn="ctr"/>
              <a:endParaRPr/>
            </a:p>
          </p:txBody>
        </p:sp>
        <p:sp>
          <p:nvSpPr>
            <p:cNvPr id="24" name="Freeform: Shape 10"/>
            <p:cNvSpPr/>
            <p:nvPr/>
          </p:nvSpPr>
          <p:spPr bwMode="auto">
            <a:xfrm>
              <a:off x="8885768" y="3718984"/>
              <a:ext cx="71967" cy="766233"/>
            </a:xfrm>
            <a:custGeom>
              <a:avLst/>
              <a:gdLst/>
              <a:ahLst/>
              <a:cxnLst>
                <a:cxn ang="0">
                  <a:pos x="45" y="10"/>
                </a:cxn>
                <a:cxn ang="0">
                  <a:pos x="36" y="0"/>
                </a:cxn>
                <a:cxn ang="0">
                  <a:pos x="8" y="0"/>
                </a:cxn>
                <a:cxn ang="0">
                  <a:pos x="0" y="10"/>
                </a:cxn>
                <a:cxn ang="0">
                  <a:pos x="0" y="477"/>
                </a:cxn>
                <a:cxn ang="0">
                  <a:pos x="45" y="477"/>
                </a:cxn>
                <a:cxn ang="0">
                  <a:pos x="45" y="10"/>
                </a:cxn>
              </a:cxnLst>
              <a:rect l="0" t="0" r="r" b="b"/>
              <a:pathLst>
                <a:path w="45" h="477">
                  <a:moveTo>
                    <a:pt x="45" y="10"/>
                  </a:moveTo>
                  <a:cubicBezTo>
                    <a:pt x="45" y="4"/>
                    <a:pt x="41" y="0"/>
                    <a:pt x="36" y="0"/>
                  </a:cubicBezTo>
                  <a:cubicBezTo>
                    <a:pt x="8" y="0"/>
                    <a:pt x="8" y="0"/>
                    <a:pt x="8" y="0"/>
                  </a:cubicBezTo>
                  <a:cubicBezTo>
                    <a:pt x="3" y="0"/>
                    <a:pt x="0" y="4"/>
                    <a:pt x="0" y="10"/>
                  </a:cubicBezTo>
                  <a:cubicBezTo>
                    <a:pt x="0" y="477"/>
                    <a:pt x="0" y="477"/>
                    <a:pt x="0" y="477"/>
                  </a:cubicBezTo>
                  <a:cubicBezTo>
                    <a:pt x="45" y="477"/>
                    <a:pt x="45" y="477"/>
                    <a:pt x="45" y="477"/>
                  </a:cubicBezTo>
                  <a:lnTo>
                    <a:pt x="45" y="10"/>
                  </a:lnTo>
                  <a:close/>
                </a:path>
              </a:pathLst>
            </a:custGeom>
            <a:grpFill/>
            <a:ln w="9525">
              <a:noFill/>
              <a:round/>
            </a:ln>
          </p:spPr>
          <p:txBody>
            <a:bodyPr anchor="ctr"/>
            <a:lstStyle/>
            <a:p>
              <a:pPr algn="ctr"/>
              <a:endParaRPr/>
            </a:p>
          </p:txBody>
        </p:sp>
        <p:sp>
          <p:nvSpPr>
            <p:cNvPr id="25" name="Freeform: Shape 11"/>
            <p:cNvSpPr/>
            <p:nvPr/>
          </p:nvSpPr>
          <p:spPr bwMode="auto">
            <a:xfrm>
              <a:off x="8619068" y="3718984"/>
              <a:ext cx="71967" cy="766233"/>
            </a:xfrm>
            <a:custGeom>
              <a:avLst/>
              <a:gdLst/>
              <a:ahLst/>
              <a:cxnLst>
                <a:cxn ang="0">
                  <a:pos x="45" y="10"/>
                </a:cxn>
                <a:cxn ang="0">
                  <a:pos x="37" y="0"/>
                </a:cxn>
                <a:cxn ang="0">
                  <a:pos x="9" y="0"/>
                </a:cxn>
                <a:cxn ang="0">
                  <a:pos x="0" y="10"/>
                </a:cxn>
                <a:cxn ang="0">
                  <a:pos x="0" y="477"/>
                </a:cxn>
                <a:cxn ang="0">
                  <a:pos x="45" y="477"/>
                </a:cxn>
                <a:cxn ang="0">
                  <a:pos x="45" y="10"/>
                </a:cxn>
              </a:cxnLst>
              <a:rect l="0" t="0" r="r" b="b"/>
              <a:pathLst>
                <a:path w="45" h="477">
                  <a:moveTo>
                    <a:pt x="45" y="10"/>
                  </a:moveTo>
                  <a:cubicBezTo>
                    <a:pt x="45" y="4"/>
                    <a:pt x="42" y="0"/>
                    <a:pt x="37" y="0"/>
                  </a:cubicBezTo>
                  <a:cubicBezTo>
                    <a:pt x="9" y="0"/>
                    <a:pt x="9" y="0"/>
                    <a:pt x="9" y="0"/>
                  </a:cubicBezTo>
                  <a:cubicBezTo>
                    <a:pt x="4" y="0"/>
                    <a:pt x="0" y="4"/>
                    <a:pt x="0" y="10"/>
                  </a:cubicBezTo>
                  <a:cubicBezTo>
                    <a:pt x="0" y="477"/>
                    <a:pt x="0" y="477"/>
                    <a:pt x="0" y="477"/>
                  </a:cubicBezTo>
                  <a:cubicBezTo>
                    <a:pt x="45" y="477"/>
                    <a:pt x="45" y="477"/>
                    <a:pt x="45" y="477"/>
                  </a:cubicBezTo>
                  <a:lnTo>
                    <a:pt x="45" y="10"/>
                  </a:lnTo>
                  <a:close/>
                </a:path>
              </a:pathLst>
            </a:custGeom>
            <a:grpFill/>
            <a:ln w="9525">
              <a:noFill/>
              <a:round/>
            </a:ln>
          </p:spPr>
          <p:txBody>
            <a:bodyPr anchor="ctr"/>
            <a:lstStyle/>
            <a:p>
              <a:pPr algn="ctr"/>
              <a:endParaRPr/>
            </a:p>
          </p:txBody>
        </p:sp>
        <p:sp>
          <p:nvSpPr>
            <p:cNvPr id="26" name="Freeform: Shape 12"/>
            <p:cNvSpPr/>
            <p:nvPr/>
          </p:nvSpPr>
          <p:spPr bwMode="auto">
            <a:xfrm>
              <a:off x="8301568" y="1758950"/>
              <a:ext cx="2722034" cy="2726267"/>
            </a:xfrm>
            <a:custGeom>
              <a:avLst/>
              <a:gdLst/>
              <a:ahLst/>
              <a:cxnLst>
                <a:cxn ang="0">
                  <a:pos x="313" y="0"/>
                </a:cxn>
                <a:cxn ang="0">
                  <a:pos x="0" y="313"/>
                </a:cxn>
                <a:cxn ang="0">
                  <a:pos x="0" y="1695"/>
                </a:cxn>
                <a:cxn ang="0">
                  <a:pos x="136" y="1695"/>
                </a:cxn>
                <a:cxn ang="0">
                  <a:pos x="136" y="1195"/>
                </a:cxn>
                <a:cxn ang="0">
                  <a:pos x="97" y="1195"/>
                </a:cxn>
                <a:cxn ang="0">
                  <a:pos x="79" y="1177"/>
                </a:cxn>
                <a:cxn ang="0">
                  <a:pos x="79" y="789"/>
                </a:cxn>
                <a:cxn ang="0">
                  <a:pos x="97" y="772"/>
                </a:cxn>
                <a:cxn ang="0">
                  <a:pos x="131" y="772"/>
                </a:cxn>
                <a:cxn ang="0">
                  <a:pos x="131" y="665"/>
                </a:cxn>
                <a:cxn ang="0">
                  <a:pos x="188" y="665"/>
                </a:cxn>
                <a:cxn ang="0">
                  <a:pos x="188" y="573"/>
                </a:cxn>
                <a:cxn ang="0">
                  <a:pos x="412" y="573"/>
                </a:cxn>
                <a:cxn ang="0">
                  <a:pos x="412" y="665"/>
                </a:cxn>
                <a:cxn ang="0">
                  <a:pos x="470" y="665"/>
                </a:cxn>
                <a:cxn ang="0">
                  <a:pos x="470" y="772"/>
                </a:cxn>
                <a:cxn ang="0">
                  <a:pos x="504" y="772"/>
                </a:cxn>
                <a:cxn ang="0">
                  <a:pos x="521" y="789"/>
                </a:cxn>
                <a:cxn ang="0">
                  <a:pos x="521" y="1177"/>
                </a:cxn>
                <a:cxn ang="0">
                  <a:pos x="504" y="1195"/>
                </a:cxn>
                <a:cxn ang="0">
                  <a:pos x="465" y="1195"/>
                </a:cxn>
                <a:cxn ang="0">
                  <a:pos x="465" y="1695"/>
                </a:cxn>
                <a:cxn ang="0">
                  <a:pos x="1381" y="1695"/>
                </a:cxn>
                <a:cxn ang="0">
                  <a:pos x="1694" y="1381"/>
                </a:cxn>
                <a:cxn ang="0">
                  <a:pos x="1694" y="0"/>
                </a:cxn>
                <a:cxn ang="0">
                  <a:pos x="313" y="0"/>
                </a:cxn>
                <a:cxn ang="0">
                  <a:pos x="192" y="558"/>
                </a:cxn>
                <a:cxn ang="0">
                  <a:pos x="274" y="463"/>
                </a:cxn>
                <a:cxn ang="0">
                  <a:pos x="301" y="68"/>
                </a:cxn>
                <a:cxn ang="0">
                  <a:pos x="327" y="458"/>
                </a:cxn>
                <a:cxn ang="0">
                  <a:pos x="408" y="558"/>
                </a:cxn>
                <a:cxn ang="0">
                  <a:pos x="192" y="558"/>
                </a:cxn>
              </a:cxnLst>
              <a:rect l="0" t="0" r="r" b="b"/>
              <a:pathLst>
                <a:path w="1694" h="1695">
                  <a:moveTo>
                    <a:pt x="313" y="0"/>
                  </a:moveTo>
                  <a:cubicBezTo>
                    <a:pt x="140" y="0"/>
                    <a:pt x="0" y="140"/>
                    <a:pt x="0" y="313"/>
                  </a:cubicBezTo>
                  <a:cubicBezTo>
                    <a:pt x="0" y="1695"/>
                    <a:pt x="0" y="1695"/>
                    <a:pt x="0" y="1695"/>
                  </a:cubicBezTo>
                  <a:cubicBezTo>
                    <a:pt x="136" y="1695"/>
                    <a:pt x="136" y="1695"/>
                    <a:pt x="136" y="1695"/>
                  </a:cubicBezTo>
                  <a:cubicBezTo>
                    <a:pt x="136" y="1195"/>
                    <a:pt x="136" y="1195"/>
                    <a:pt x="136" y="1195"/>
                  </a:cubicBezTo>
                  <a:cubicBezTo>
                    <a:pt x="97" y="1195"/>
                    <a:pt x="97" y="1195"/>
                    <a:pt x="97" y="1195"/>
                  </a:cubicBezTo>
                  <a:cubicBezTo>
                    <a:pt x="87" y="1195"/>
                    <a:pt x="79" y="1187"/>
                    <a:pt x="79" y="1177"/>
                  </a:cubicBezTo>
                  <a:cubicBezTo>
                    <a:pt x="79" y="789"/>
                    <a:pt x="79" y="789"/>
                    <a:pt x="79" y="789"/>
                  </a:cubicBezTo>
                  <a:cubicBezTo>
                    <a:pt x="79" y="779"/>
                    <a:pt x="87" y="772"/>
                    <a:pt x="97" y="772"/>
                  </a:cubicBezTo>
                  <a:cubicBezTo>
                    <a:pt x="131" y="772"/>
                    <a:pt x="131" y="772"/>
                    <a:pt x="131" y="772"/>
                  </a:cubicBezTo>
                  <a:cubicBezTo>
                    <a:pt x="131" y="665"/>
                    <a:pt x="131" y="665"/>
                    <a:pt x="131" y="665"/>
                  </a:cubicBezTo>
                  <a:cubicBezTo>
                    <a:pt x="188" y="665"/>
                    <a:pt x="188" y="665"/>
                    <a:pt x="188" y="665"/>
                  </a:cubicBezTo>
                  <a:cubicBezTo>
                    <a:pt x="188" y="573"/>
                    <a:pt x="188" y="573"/>
                    <a:pt x="188" y="573"/>
                  </a:cubicBezTo>
                  <a:cubicBezTo>
                    <a:pt x="412" y="573"/>
                    <a:pt x="412" y="573"/>
                    <a:pt x="412" y="573"/>
                  </a:cubicBezTo>
                  <a:cubicBezTo>
                    <a:pt x="412" y="665"/>
                    <a:pt x="412" y="665"/>
                    <a:pt x="412" y="665"/>
                  </a:cubicBezTo>
                  <a:cubicBezTo>
                    <a:pt x="470" y="665"/>
                    <a:pt x="470" y="665"/>
                    <a:pt x="470" y="665"/>
                  </a:cubicBezTo>
                  <a:cubicBezTo>
                    <a:pt x="470" y="772"/>
                    <a:pt x="470" y="772"/>
                    <a:pt x="470" y="772"/>
                  </a:cubicBezTo>
                  <a:cubicBezTo>
                    <a:pt x="504" y="772"/>
                    <a:pt x="504" y="772"/>
                    <a:pt x="504" y="772"/>
                  </a:cubicBezTo>
                  <a:cubicBezTo>
                    <a:pt x="514" y="772"/>
                    <a:pt x="521" y="779"/>
                    <a:pt x="521" y="789"/>
                  </a:cubicBezTo>
                  <a:cubicBezTo>
                    <a:pt x="521" y="1177"/>
                    <a:pt x="521" y="1177"/>
                    <a:pt x="521" y="1177"/>
                  </a:cubicBezTo>
                  <a:cubicBezTo>
                    <a:pt x="521" y="1187"/>
                    <a:pt x="514" y="1195"/>
                    <a:pt x="504" y="1195"/>
                  </a:cubicBezTo>
                  <a:cubicBezTo>
                    <a:pt x="465" y="1195"/>
                    <a:pt x="465" y="1195"/>
                    <a:pt x="465" y="1195"/>
                  </a:cubicBezTo>
                  <a:cubicBezTo>
                    <a:pt x="465" y="1695"/>
                    <a:pt x="465" y="1695"/>
                    <a:pt x="465" y="1695"/>
                  </a:cubicBezTo>
                  <a:cubicBezTo>
                    <a:pt x="1381" y="1695"/>
                    <a:pt x="1381" y="1695"/>
                    <a:pt x="1381" y="1695"/>
                  </a:cubicBezTo>
                  <a:cubicBezTo>
                    <a:pt x="1554" y="1695"/>
                    <a:pt x="1694" y="1554"/>
                    <a:pt x="1694" y="1381"/>
                  </a:cubicBezTo>
                  <a:cubicBezTo>
                    <a:pt x="1694" y="0"/>
                    <a:pt x="1694" y="0"/>
                    <a:pt x="1694" y="0"/>
                  </a:cubicBezTo>
                  <a:lnTo>
                    <a:pt x="313" y="0"/>
                  </a:lnTo>
                  <a:close/>
                  <a:moveTo>
                    <a:pt x="192" y="558"/>
                  </a:moveTo>
                  <a:cubicBezTo>
                    <a:pt x="274" y="463"/>
                    <a:pt x="274" y="463"/>
                    <a:pt x="274" y="463"/>
                  </a:cubicBezTo>
                  <a:cubicBezTo>
                    <a:pt x="301" y="68"/>
                    <a:pt x="301" y="68"/>
                    <a:pt x="301" y="68"/>
                  </a:cubicBezTo>
                  <a:cubicBezTo>
                    <a:pt x="327" y="458"/>
                    <a:pt x="327" y="458"/>
                    <a:pt x="327" y="458"/>
                  </a:cubicBezTo>
                  <a:cubicBezTo>
                    <a:pt x="408" y="558"/>
                    <a:pt x="408" y="558"/>
                    <a:pt x="408" y="558"/>
                  </a:cubicBezTo>
                  <a:lnTo>
                    <a:pt x="192" y="558"/>
                  </a:lnTo>
                  <a:close/>
                </a:path>
              </a:pathLst>
            </a:custGeom>
            <a:grpFill/>
            <a:ln w="9525">
              <a:noFill/>
              <a:round/>
            </a:ln>
          </p:spPr>
          <p:txBody>
            <a:bodyPr anchor="ctr"/>
            <a:lstStyle/>
            <a:p>
              <a:pPr algn="ctr"/>
              <a:endParaRPr/>
            </a:p>
          </p:txBody>
        </p:sp>
        <p:sp>
          <p:nvSpPr>
            <p:cNvPr id="27" name="Freeform: Shape 13"/>
            <p:cNvSpPr/>
            <p:nvPr/>
          </p:nvSpPr>
          <p:spPr bwMode="auto">
            <a:xfrm>
              <a:off x="8623302" y="3162300"/>
              <a:ext cx="323850" cy="323850"/>
            </a:xfrm>
            <a:custGeom>
              <a:avLst/>
              <a:gdLst/>
              <a:ahLst/>
              <a:cxnLst>
                <a:cxn ang="0">
                  <a:pos x="100" y="0"/>
                </a:cxn>
                <a:cxn ang="0">
                  <a:pos x="0" y="98"/>
                </a:cxn>
                <a:cxn ang="0">
                  <a:pos x="0" y="101"/>
                </a:cxn>
                <a:cxn ang="0">
                  <a:pos x="100" y="201"/>
                </a:cxn>
                <a:cxn ang="0">
                  <a:pos x="201" y="101"/>
                </a:cxn>
                <a:cxn ang="0">
                  <a:pos x="201" y="98"/>
                </a:cxn>
                <a:cxn ang="0">
                  <a:pos x="100" y="0"/>
                </a:cxn>
                <a:cxn ang="0">
                  <a:pos x="165" y="158"/>
                </a:cxn>
                <a:cxn ang="0">
                  <a:pos x="110" y="122"/>
                </a:cxn>
                <a:cxn ang="0">
                  <a:pos x="101" y="124"/>
                </a:cxn>
                <a:cxn ang="0">
                  <a:pos x="80" y="103"/>
                </a:cxn>
                <a:cxn ang="0">
                  <a:pos x="91" y="85"/>
                </a:cxn>
                <a:cxn ang="0">
                  <a:pos x="91" y="17"/>
                </a:cxn>
                <a:cxn ang="0">
                  <a:pos x="105" y="17"/>
                </a:cxn>
                <a:cxn ang="0">
                  <a:pos x="105" y="83"/>
                </a:cxn>
                <a:cxn ang="0">
                  <a:pos x="122" y="103"/>
                </a:cxn>
                <a:cxn ang="0">
                  <a:pos x="120" y="112"/>
                </a:cxn>
                <a:cxn ang="0">
                  <a:pos x="173" y="147"/>
                </a:cxn>
                <a:cxn ang="0">
                  <a:pos x="165" y="158"/>
                </a:cxn>
              </a:cxnLst>
              <a:rect l="0" t="0" r="r" b="b"/>
              <a:pathLst>
                <a:path w="201" h="201">
                  <a:moveTo>
                    <a:pt x="100" y="0"/>
                  </a:moveTo>
                  <a:cubicBezTo>
                    <a:pt x="46" y="0"/>
                    <a:pt x="1" y="44"/>
                    <a:pt x="0" y="98"/>
                  </a:cubicBezTo>
                  <a:cubicBezTo>
                    <a:pt x="0" y="101"/>
                    <a:pt x="0" y="101"/>
                    <a:pt x="0" y="101"/>
                  </a:cubicBezTo>
                  <a:cubicBezTo>
                    <a:pt x="0" y="156"/>
                    <a:pt x="45" y="201"/>
                    <a:pt x="100" y="201"/>
                  </a:cubicBezTo>
                  <a:cubicBezTo>
                    <a:pt x="156" y="201"/>
                    <a:pt x="201" y="156"/>
                    <a:pt x="201" y="101"/>
                  </a:cubicBezTo>
                  <a:cubicBezTo>
                    <a:pt x="201" y="98"/>
                    <a:pt x="201" y="98"/>
                    <a:pt x="201" y="98"/>
                  </a:cubicBezTo>
                  <a:cubicBezTo>
                    <a:pt x="199" y="44"/>
                    <a:pt x="155" y="0"/>
                    <a:pt x="100" y="0"/>
                  </a:cubicBezTo>
                  <a:close/>
                  <a:moveTo>
                    <a:pt x="165" y="158"/>
                  </a:moveTo>
                  <a:cubicBezTo>
                    <a:pt x="110" y="122"/>
                    <a:pt x="110" y="122"/>
                    <a:pt x="110" y="122"/>
                  </a:cubicBezTo>
                  <a:cubicBezTo>
                    <a:pt x="107" y="123"/>
                    <a:pt x="104" y="124"/>
                    <a:pt x="101" y="124"/>
                  </a:cubicBezTo>
                  <a:cubicBezTo>
                    <a:pt x="89" y="124"/>
                    <a:pt x="80" y="115"/>
                    <a:pt x="80" y="103"/>
                  </a:cubicBezTo>
                  <a:cubicBezTo>
                    <a:pt x="80" y="95"/>
                    <a:pt x="85" y="88"/>
                    <a:pt x="91" y="85"/>
                  </a:cubicBezTo>
                  <a:cubicBezTo>
                    <a:pt x="91" y="17"/>
                    <a:pt x="91" y="17"/>
                    <a:pt x="91" y="17"/>
                  </a:cubicBezTo>
                  <a:cubicBezTo>
                    <a:pt x="105" y="17"/>
                    <a:pt x="105" y="17"/>
                    <a:pt x="105" y="17"/>
                  </a:cubicBezTo>
                  <a:cubicBezTo>
                    <a:pt x="105" y="83"/>
                    <a:pt x="105" y="83"/>
                    <a:pt x="105" y="83"/>
                  </a:cubicBezTo>
                  <a:cubicBezTo>
                    <a:pt x="114" y="85"/>
                    <a:pt x="122" y="93"/>
                    <a:pt x="122" y="103"/>
                  </a:cubicBezTo>
                  <a:cubicBezTo>
                    <a:pt x="122" y="106"/>
                    <a:pt x="121" y="109"/>
                    <a:pt x="120" y="112"/>
                  </a:cubicBezTo>
                  <a:cubicBezTo>
                    <a:pt x="173" y="147"/>
                    <a:pt x="173" y="147"/>
                    <a:pt x="173" y="147"/>
                  </a:cubicBezTo>
                  <a:lnTo>
                    <a:pt x="165" y="158"/>
                  </a:lnTo>
                  <a:close/>
                </a:path>
              </a:pathLst>
            </a:custGeom>
            <a:grpFill/>
            <a:ln w="9525">
              <a:noFill/>
              <a:round/>
            </a:ln>
          </p:spPr>
          <p:txBody>
            <a:bodyPr anchor="ctr"/>
            <a:lstStyle/>
            <a:p>
              <a:pPr algn="ctr"/>
              <a:endParaRPr/>
            </a:p>
          </p:txBody>
        </p:sp>
        <p:sp>
          <p:nvSpPr>
            <p:cNvPr id="28" name="Freeform: Shape 14"/>
            <p:cNvSpPr/>
            <p:nvPr/>
          </p:nvSpPr>
          <p:spPr bwMode="auto">
            <a:xfrm>
              <a:off x="8515351" y="3056467"/>
              <a:ext cx="550333" cy="529167"/>
            </a:xfrm>
            <a:custGeom>
              <a:avLst/>
              <a:gdLst/>
              <a:ahLst/>
              <a:cxnLst>
                <a:cxn ang="0">
                  <a:pos x="343" y="312"/>
                </a:cxn>
                <a:cxn ang="0">
                  <a:pos x="343" y="17"/>
                </a:cxn>
                <a:cxn ang="0">
                  <a:pos x="337" y="4"/>
                </a:cxn>
                <a:cxn ang="0">
                  <a:pos x="327" y="0"/>
                </a:cxn>
                <a:cxn ang="0">
                  <a:pos x="17" y="0"/>
                </a:cxn>
                <a:cxn ang="0">
                  <a:pos x="0" y="17"/>
                </a:cxn>
                <a:cxn ang="0">
                  <a:pos x="0" y="312"/>
                </a:cxn>
                <a:cxn ang="0">
                  <a:pos x="17" y="328"/>
                </a:cxn>
                <a:cxn ang="0">
                  <a:pos x="327" y="328"/>
                </a:cxn>
                <a:cxn ang="0">
                  <a:pos x="343" y="312"/>
                </a:cxn>
                <a:cxn ang="0">
                  <a:pos x="280" y="268"/>
                </a:cxn>
                <a:cxn ang="0">
                  <a:pos x="167" y="318"/>
                </a:cxn>
                <a:cxn ang="0">
                  <a:pos x="55" y="268"/>
                </a:cxn>
                <a:cxn ang="0">
                  <a:pos x="15" y="166"/>
                </a:cxn>
                <a:cxn ang="0">
                  <a:pos x="55" y="62"/>
                </a:cxn>
                <a:cxn ang="0">
                  <a:pos x="167" y="13"/>
                </a:cxn>
                <a:cxn ang="0">
                  <a:pos x="279" y="62"/>
                </a:cxn>
                <a:cxn ang="0">
                  <a:pos x="320" y="166"/>
                </a:cxn>
                <a:cxn ang="0">
                  <a:pos x="280" y="268"/>
                </a:cxn>
              </a:cxnLst>
              <a:rect l="0" t="0" r="r" b="b"/>
              <a:pathLst>
                <a:path w="343" h="328">
                  <a:moveTo>
                    <a:pt x="343" y="312"/>
                  </a:moveTo>
                  <a:cubicBezTo>
                    <a:pt x="343" y="17"/>
                    <a:pt x="343" y="17"/>
                    <a:pt x="343" y="17"/>
                  </a:cubicBezTo>
                  <a:cubicBezTo>
                    <a:pt x="343" y="11"/>
                    <a:pt x="341" y="7"/>
                    <a:pt x="337" y="4"/>
                  </a:cubicBezTo>
                  <a:cubicBezTo>
                    <a:pt x="334" y="1"/>
                    <a:pt x="331" y="0"/>
                    <a:pt x="327" y="0"/>
                  </a:cubicBezTo>
                  <a:cubicBezTo>
                    <a:pt x="17" y="0"/>
                    <a:pt x="17" y="0"/>
                    <a:pt x="17" y="0"/>
                  </a:cubicBezTo>
                  <a:cubicBezTo>
                    <a:pt x="8" y="0"/>
                    <a:pt x="0" y="7"/>
                    <a:pt x="0" y="17"/>
                  </a:cubicBezTo>
                  <a:cubicBezTo>
                    <a:pt x="0" y="312"/>
                    <a:pt x="0" y="312"/>
                    <a:pt x="0" y="312"/>
                  </a:cubicBezTo>
                  <a:cubicBezTo>
                    <a:pt x="0" y="321"/>
                    <a:pt x="8" y="328"/>
                    <a:pt x="17" y="328"/>
                  </a:cubicBezTo>
                  <a:cubicBezTo>
                    <a:pt x="327" y="328"/>
                    <a:pt x="327" y="328"/>
                    <a:pt x="327" y="328"/>
                  </a:cubicBezTo>
                  <a:cubicBezTo>
                    <a:pt x="336" y="328"/>
                    <a:pt x="343" y="321"/>
                    <a:pt x="343" y="312"/>
                  </a:cubicBezTo>
                  <a:close/>
                  <a:moveTo>
                    <a:pt x="280" y="268"/>
                  </a:moveTo>
                  <a:cubicBezTo>
                    <a:pt x="252" y="299"/>
                    <a:pt x="212" y="318"/>
                    <a:pt x="167" y="318"/>
                  </a:cubicBezTo>
                  <a:cubicBezTo>
                    <a:pt x="123" y="318"/>
                    <a:pt x="82" y="299"/>
                    <a:pt x="55" y="268"/>
                  </a:cubicBezTo>
                  <a:cubicBezTo>
                    <a:pt x="30" y="241"/>
                    <a:pt x="15" y="205"/>
                    <a:pt x="15" y="166"/>
                  </a:cubicBezTo>
                  <a:cubicBezTo>
                    <a:pt x="15" y="126"/>
                    <a:pt x="30" y="89"/>
                    <a:pt x="55" y="62"/>
                  </a:cubicBezTo>
                  <a:cubicBezTo>
                    <a:pt x="83" y="32"/>
                    <a:pt x="123" y="13"/>
                    <a:pt x="167" y="13"/>
                  </a:cubicBezTo>
                  <a:cubicBezTo>
                    <a:pt x="212" y="13"/>
                    <a:pt x="251" y="32"/>
                    <a:pt x="279" y="62"/>
                  </a:cubicBezTo>
                  <a:cubicBezTo>
                    <a:pt x="304" y="89"/>
                    <a:pt x="320" y="126"/>
                    <a:pt x="320" y="166"/>
                  </a:cubicBezTo>
                  <a:cubicBezTo>
                    <a:pt x="320" y="205"/>
                    <a:pt x="305" y="241"/>
                    <a:pt x="280" y="268"/>
                  </a:cubicBezTo>
                  <a:close/>
                </a:path>
              </a:pathLst>
            </a:custGeom>
            <a:grpFill/>
            <a:ln w="9525">
              <a:noFill/>
              <a:round/>
            </a:ln>
          </p:spPr>
          <p:txBody>
            <a:bodyPr anchor="ctr"/>
            <a:lstStyle/>
            <a:p>
              <a:pPr algn="ctr"/>
              <a:endParaRPr/>
            </a:p>
          </p:txBody>
        </p:sp>
      </p:grpSp>
      <p:sp>
        <p:nvSpPr>
          <p:cNvPr id="10" name="千图PPT彼岸天：ID 8661124库_文本框 45"/>
          <p:cNvSpPr txBox="1"/>
          <p:nvPr>
            <p:custDataLst>
              <p:tags r:id="rId7"/>
            </p:custDataLst>
          </p:nvPr>
        </p:nvSpPr>
        <p:spPr>
          <a:xfrm>
            <a:off x="8982624" y="3087299"/>
            <a:ext cx="1899482" cy="666279"/>
          </a:xfrm>
          <a:prstGeom prst="rect">
            <a:avLst/>
          </a:prstGeom>
        </p:spPr>
        <p:txBody>
          <a:bodyPr vert="horz" wrap="none" lIns="91440" tIns="45720" rIns="91440" bIns="45720">
            <a:normAutofit/>
          </a:bodyPr>
          <a:lstStyle/>
          <a:p>
            <a:pPr marL="0" lvl="0" indent="0" algn="ctr" defTabSz="913765">
              <a:buNone/>
            </a:pPr>
            <a:r>
              <a:rPr lang="zh-CN" altLang="en-US" b="1" dirty="0">
                <a:solidFill>
                  <a:schemeClr val="bg1"/>
                </a:solidFill>
              </a:rPr>
              <a:t>输入标题文本</a:t>
            </a:r>
          </a:p>
        </p:txBody>
      </p:sp>
      <p:grpSp>
        <p:nvGrpSpPr>
          <p:cNvPr id="11" name="千图PPT彼岸天：ID 8661124库_组合 2"/>
          <p:cNvGrpSpPr/>
          <p:nvPr>
            <p:custDataLst>
              <p:tags r:id="rId8"/>
            </p:custDataLst>
          </p:nvPr>
        </p:nvGrpSpPr>
        <p:grpSpPr>
          <a:xfrm>
            <a:off x="1282700" y="4679706"/>
            <a:ext cx="2721391" cy="1537375"/>
            <a:chOff x="1295400" y="4562330"/>
            <a:chExt cx="2721391" cy="1537375"/>
          </a:xfrm>
        </p:grpSpPr>
        <p:sp>
          <p:nvSpPr>
            <p:cNvPr id="21" name="TextBox 52"/>
            <p:cNvSpPr txBox="1"/>
            <p:nvPr/>
          </p:nvSpPr>
          <p:spPr>
            <a:xfrm>
              <a:off x="1295400" y="4562330"/>
              <a:ext cx="2721391" cy="409729"/>
            </a:xfrm>
            <a:prstGeom prst="rect">
              <a:avLst/>
            </a:prstGeom>
          </p:spPr>
          <p:txBody>
            <a:bodyPr vert="horz" wrap="none" lIns="0" tIns="0" rIns="0" bIns="0" anchor="b" anchorCtr="1">
              <a:normAutofit/>
            </a:bodyPr>
            <a:lstStyle/>
            <a:p>
              <a:pPr marL="0" indent="0" algn="ctr">
                <a:spcBef>
                  <a:spcPct val="0"/>
                </a:spcBef>
                <a:buNone/>
              </a:pPr>
              <a:r>
                <a:rPr lang="zh-CN" altLang="en-US" b="1" dirty="0">
                  <a:solidFill>
                    <a:schemeClr val="accent3"/>
                  </a:solidFill>
                </a:rPr>
                <a:t>输入标题文本</a:t>
              </a:r>
            </a:p>
          </p:txBody>
        </p:sp>
        <p:sp>
          <p:nvSpPr>
            <p:cNvPr id="22" name="TextBox 49"/>
            <p:cNvSpPr txBox="1"/>
            <p:nvPr/>
          </p:nvSpPr>
          <p:spPr>
            <a:xfrm>
              <a:off x="1295400" y="4972059"/>
              <a:ext cx="2721391" cy="1127646"/>
            </a:xfrm>
            <a:prstGeom prst="rect">
              <a:avLst/>
            </a:prstGeom>
          </p:spPr>
          <p:txBody>
            <a:bodyPr vert="horz" wrap="square" lIns="0" tIns="0" rIns="0" bIns="0" anchor="t" anchorCtr="1">
              <a:normAutofit/>
            </a:bodyPr>
            <a:lstStyle/>
            <a:p>
              <a:pPr marL="0" lvl="0" indent="0" algn="ctr" defTabSz="913765">
                <a:lnSpc>
                  <a:spcPct val="120000"/>
                </a:lnSpc>
                <a:buNone/>
              </a:pPr>
              <a:r>
                <a:rPr lang="zh-CN" altLang="en-US" sz="1100" dirty="0">
                  <a:solidFill>
                    <a:srgbClr val="FFFFFF"/>
                  </a:solidFill>
                </a:rPr>
                <a:t>请替换文字内容复制你的内容到此</a:t>
              </a:r>
              <a:br>
                <a:rPr lang="zh-CN" altLang="en-US" sz="1100" dirty="0">
                  <a:solidFill>
                    <a:srgbClr val="FFFFFF"/>
                  </a:solidFill>
                </a:rPr>
              </a:br>
              <a:r>
                <a:rPr lang="zh-CN" altLang="en-US" sz="1100" dirty="0">
                  <a:solidFill>
                    <a:srgbClr val="FFFFFF"/>
                  </a:solidFill>
                </a:rPr>
                <a:t>千图网</a:t>
              </a:r>
              <a:r>
                <a:rPr lang="en-US" altLang="zh-CN" sz="1100" dirty="0">
                  <a:solidFill>
                    <a:srgbClr val="FFFFFF"/>
                  </a:solidFill>
                </a:rPr>
                <a:t>58PIC.COM</a:t>
              </a:r>
              <a:endParaRPr lang="zh-CN" altLang="en-US" sz="1100" dirty="0">
                <a:solidFill>
                  <a:srgbClr val="FFFFFF"/>
                </a:solidFill>
              </a:endParaRPr>
            </a:p>
          </p:txBody>
        </p:sp>
      </p:grpSp>
      <p:grpSp>
        <p:nvGrpSpPr>
          <p:cNvPr id="12" name="千图PPT彼岸天：ID 8661124库_组合 53"/>
          <p:cNvGrpSpPr/>
          <p:nvPr>
            <p:custDataLst>
              <p:tags r:id="rId9"/>
            </p:custDataLst>
          </p:nvPr>
        </p:nvGrpSpPr>
        <p:grpSpPr>
          <a:xfrm>
            <a:off x="4693067" y="4679706"/>
            <a:ext cx="2721391" cy="1537375"/>
            <a:chOff x="1295400" y="4562330"/>
            <a:chExt cx="2721391" cy="1537375"/>
          </a:xfrm>
        </p:grpSpPr>
        <p:sp>
          <p:nvSpPr>
            <p:cNvPr id="19" name="TextBox 54"/>
            <p:cNvSpPr txBox="1"/>
            <p:nvPr/>
          </p:nvSpPr>
          <p:spPr>
            <a:xfrm>
              <a:off x="1295400" y="4562330"/>
              <a:ext cx="2721391" cy="409729"/>
            </a:xfrm>
            <a:prstGeom prst="rect">
              <a:avLst/>
            </a:prstGeom>
          </p:spPr>
          <p:txBody>
            <a:bodyPr vert="horz" wrap="none" lIns="0" tIns="0" rIns="0" bIns="0" anchor="b" anchorCtr="1">
              <a:normAutofit/>
            </a:bodyPr>
            <a:lstStyle/>
            <a:p>
              <a:pPr marL="0" indent="0" algn="ctr">
                <a:spcBef>
                  <a:spcPct val="0"/>
                </a:spcBef>
                <a:buNone/>
              </a:pPr>
              <a:r>
                <a:rPr lang="zh-CN" altLang="en-US" b="1" dirty="0">
                  <a:solidFill>
                    <a:schemeClr val="accent2"/>
                  </a:solidFill>
                </a:rPr>
                <a:t>输入标题文本</a:t>
              </a:r>
            </a:p>
          </p:txBody>
        </p:sp>
        <p:sp>
          <p:nvSpPr>
            <p:cNvPr id="20" name="TextBox 55"/>
            <p:cNvSpPr txBox="1"/>
            <p:nvPr/>
          </p:nvSpPr>
          <p:spPr>
            <a:xfrm>
              <a:off x="1295400" y="4972059"/>
              <a:ext cx="2721391" cy="1127646"/>
            </a:xfrm>
            <a:prstGeom prst="rect">
              <a:avLst/>
            </a:prstGeom>
          </p:spPr>
          <p:txBody>
            <a:bodyPr vert="horz" wrap="square" lIns="0" tIns="0" rIns="0" bIns="0" anchor="t" anchorCtr="1">
              <a:normAutofit/>
            </a:bodyPr>
            <a:lstStyle/>
            <a:p>
              <a:pPr marL="0" lvl="0" indent="0" algn="ctr" defTabSz="913765">
                <a:lnSpc>
                  <a:spcPct val="120000"/>
                </a:lnSpc>
                <a:buNone/>
              </a:pPr>
              <a:r>
                <a:rPr lang="zh-CN" altLang="en-US" sz="1100" dirty="0">
                  <a:solidFill>
                    <a:srgbClr val="FFFFFF"/>
                  </a:solidFill>
                </a:rPr>
                <a:t>请替换文字内容复制你的内容到此</a:t>
              </a:r>
              <a:br>
                <a:rPr lang="zh-CN" altLang="en-US" sz="1100" dirty="0">
                  <a:solidFill>
                    <a:srgbClr val="FFFFFF"/>
                  </a:solidFill>
                </a:rPr>
              </a:br>
              <a:r>
                <a:rPr lang="zh-CN" altLang="en-US" sz="1100" dirty="0">
                  <a:solidFill>
                    <a:srgbClr val="FFFFFF"/>
                  </a:solidFill>
                </a:rPr>
                <a:t>千图网</a:t>
              </a:r>
              <a:r>
                <a:rPr lang="en-US" altLang="zh-CN" sz="1100" dirty="0">
                  <a:solidFill>
                    <a:srgbClr val="FFFFFF"/>
                  </a:solidFill>
                </a:rPr>
                <a:t>58PIC.COM</a:t>
              </a:r>
              <a:endParaRPr lang="zh-CN" altLang="en-US" sz="1100" dirty="0">
                <a:solidFill>
                  <a:srgbClr val="FFFFFF"/>
                </a:solidFill>
              </a:endParaRPr>
            </a:p>
          </p:txBody>
        </p:sp>
      </p:grpSp>
      <p:grpSp>
        <p:nvGrpSpPr>
          <p:cNvPr id="13" name="千图PPT彼岸天：ID 8661124库_组合 56"/>
          <p:cNvGrpSpPr/>
          <p:nvPr>
            <p:custDataLst>
              <p:tags r:id="rId10"/>
            </p:custDataLst>
          </p:nvPr>
        </p:nvGrpSpPr>
        <p:grpSpPr>
          <a:xfrm>
            <a:off x="8160715" y="4679706"/>
            <a:ext cx="2721391" cy="1537375"/>
            <a:chOff x="1295400" y="4562330"/>
            <a:chExt cx="2721391" cy="1537375"/>
          </a:xfrm>
        </p:grpSpPr>
        <p:sp>
          <p:nvSpPr>
            <p:cNvPr id="17" name="TextBox 57"/>
            <p:cNvSpPr txBox="1"/>
            <p:nvPr/>
          </p:nvSpPr>
          <p:spPr>
            <a:xfrm>
              <a:off x="1295400" y="4562330"/>
              <a:ext cx="2721391" cy="409729"/>
            </a:xfrm>
            <a:prstGeom prst="rect">
              <a:avLst/>
            </a:prstGeom>
          </p:spPr>
          <p:txBody>
            <a:bodyPr vert="horz" wrap="none" lIns="0" tIns="0" rIns="0" bIns="0" anchor="b" anchorCtr="1">
              <a:normAutofit/>
            </a:bodyPr>
            <a:lstStyle/>
            <a:p>
              <a:pPr marL="0" indent="0" algn="ctr">
                <a:spcBef>
                  <a:spcPct val="0"/>
                </a:spcBef>
                <a:buNone/>
              </a:pPr>
              <a:r>
                <a:rPr lang="zh-CN" altLang="en-US" b="1" dirty="0">
                  <a:solidFill>
                    <a:schemeClr val="accent1"/>
                  </a:solidFill>
                </a:rPr>
                <a:t>输入标题文本</a:t>
              </a:r>
            </a:p>
          </p:txBody>
        </p:sp>
        <p:sp>
          <p:nvSpPr>
            <p:cNvPr id="18" name="TextBox 58"/>
            <p:cNvSpPr txBox="1"/>
            <p:nvPr/>
          </p:nvSpPr>
          <p:spPr>
            <a:xfrm>
              <a:off x="1295400" y="4972059"/>
              <a:ext cx="2721391" cy="1127646"/>
            </a:xfrm>
            <a:prstGeom prst="rect">
              <a:avLst/>
            </a:prstGeom>
          </p:spPr>
          <p:txBody>
            <a:bodyPr vert="horz" wrap="square" lIns="0" tIns="0" rIns="0" bIns="0" anchor="t" anchorCtr="1">
              <a:normAutofit/>
            </a:bodyPr>
            <a:lstStyle/>
            <a:p>
              <a:pPr marL="0" lvl="0" indent="0" algn="ctr" defTabSz="913765">
                <a:lnSpc>
                  <a:spcPct val="120000"/>
                </a:lnSpc>
                <a:buNone/>
              </a:pPr>
              <a:r>
                <a:rPr lang="zh-CN" altLang="en-US" sz="1100" dirty="0">
                  <a:solidFill>
                    <a:srgbClr val="FFFFFF"/>
                  </a:solidFill>
                </a:rPr>
                <a:t>请替换文字内容复制你的内容到此</a:t>
              </a:r>
              <a:br>
                <a:rPr lang="zh-CN" altLang="en-US" sz="1100" dirty="0">
                  <a:solidFill>
                    <a:srgbClr val="FFFFFF"/>
                  </a:solidFill>
                </a:rPr>
              </a:br>
              <a:r>
                <a:rPr lang="zh-CN" altLang="en-US" sz="1100" dirty="0">
                  <a:solidFill>
                    <a:srgbClr val="FFFFFF"/>
                  </a:solidFill>
                </a:rPr>
                <a:t>千图网</a:t>
              </a:r>
              <a:r>
                <a:rPr lang="en-US" altLang="zh-CN" sz="1100" dirty="0">
                  <a:solidFill>
                    <a:srgbClr val="FFFFFF"/>
                  </a:solidFill>
                </a:rPr>
                <a:t>58PIC.COM</a:t>
              </a:r>
              <a:endParaRPr lang="zh-CN" altLang="en-US" sz="1100" dirty="0">
                <a:solidFill>
                  <a:srgbClr val="FFFFFF"/>
                </a:solidFill>
              </a:endParaRPr>
            </a:p>
          </p:txBody>
        </p:sp>
      </p:grpSp>
      <p:sp>
        <p:nvSpPr>
          <p:cNvPr id="14" name="千图PPT彼岸天：ID 8661124库_文本框 48"/>
          <p:cNvSpPr txBox="1"/>
          <p:nvPr>
            <p:custDataLst>
              <p:tags r:id="rId11"/>
            </p:custDataLst>
          </p:nvPr>
        </p:nvSpPr>
        <p:spPr>
          <a:xfrm>
            <a:off x="1282700" y="5266358"/>
            <a:ext cx="2721391" cy="714491"/>
          </a:xfrm>
          <a:prstGeom prst="rect">
            <a:avLst/>
          </a:prstGeom>
        </p:spPr>
        <p:txBody>
          <a:bodyPr vert="horz" wrap="square" lIns="144000" tIns="0" rIns="144000" bIns="0" anchor="t" anchorCtr="0">
            <a:normAutofit/>
          </a:bodyPr>
          <a:lstStyle/>
          <a:p>
            <a:pPr marL="0" lvl="0" indent="0" algn="ctr" defTabSz="913765">
              <a:lnSpc>
                <a:spcPct val="120000"/>
              </a:lnSpc>
              <a:buNone/>
            </a:pPr>
            <a:r>
              <a:rPr lang="zh-CN" altLang="en-US" sz="1100" dirty="0" smtClean="0">
                <a:solidFill>
                  <a:schemeClr val="dk1">
                    <a:lumMod val="100000"/>
                  </a:schemeClr>
                </a:solidFill>
              </a:rPr>
              <a:t>点击此处更换文本点击此处更换文本点击此处更换文本点击此处更换文本</a:t>
            </a:r>
            <a:endParaRPr sz="1100" dirty="0">
              <a:solidFill>
                <a:schemeClr val="dk1">
                  <a:lumMod val="100000"/>
                </a:schemeClr>
              </a:solidFill>
            </a:endParaRPr>
          </a:p>
        </p:txBody>
      </p:sp>
      <p:sp>
        <p:nvSpPr>
          <p:cNvPr id="15" name="千图PPT彼岸天：ID 8661124库_文本框 50"/>
          <p:cNvSpPr txBox="1"/>
          <p:nvPr>
            <p:custDataLst>
              <p:tags r:id="rId12"/>
            </p:custDataLst>
          </p:nvPr>
        </p:nvSpPr>
        <p:spPr>
          <a:xfrm>
            <a:off x="4693067" y="5266358"/>
            <a:ext cx="2721391" cy="714491"/>
          </a:xfrm>
          <a:prstGeom prst="rect">
            <a:avLst/>
          </a:prstGeom>
        </p:spPr>
        <p:txBody>
          <a:bodyPr vert="horz" wrap="square" lIns="144000" tIns="0" rIns="144000" bIns="0" anchor="t" anchorCtr="0">
            <a:normAutofit/>
          </a:bodyPr>
          <a:lstStyle/>
          <a:p>
            <a:pPr marL="0" lvl="0" indent="0" algn="ctr" defTabSz="913765">
              <a:lnSpc>
                <a:spcPct val="120000"/>
              </a:lnSpc>
              <a:buNone/>
            </a:pPr>
            <a:r>
              <a:rPr lang="zh-CN" altLang="en-US" sz="1100" dirty="0" smtClean="0">
                <a:solidFill>
                  <a:schemeClr val="dk1">
                    <a:lumMod val="100000"/>
                  </a:schemeClr>
                </a:solidFill>
              </a:rPr>
              <a:t>点击此处更换文本点击此处更换文本点击此处更换文本点击此处更换文本</a:t>
            </a:r>
            <a:endParaRPr sz="1100" dirty="0">
              <a:solidFill>
                <a:schemeClr val="dk1">
                  <a:lumMod val="100000"/>
                </a:schemeClr>
              </a:solidFill>
            </a:endParaRPr>
          </a:p>
        </p:txBody>
      </p:sp>
      <p:sp>
        <p:nvSpPr>
          <p:cNvPr id="16" name="千图PPT彼岸天：ID 8661124库_文本框 51"/>
          <p:cNvSpPr txBox="1"/>
          <p:nvPr>
            <p:custDataLst>
              <p:tags r:id="rId13"/>
            </p:custDataLst>
          </p:nvPr>
        </p:nvSpPr>
        <p:spPr>
          <a:xfrm>
            <a:off x="8160714" y="5266358"/>
            <a:ext cx="2721391" cy="714491"/>
          </a:xfrm>
          <a:prstGeom prst="rect">
            <a:avLst/>
          </a:prstGeom>
        </p:spPr>
        <p:txBody>
          <a:bodyPr vert="horz" wrap="square" lIns="144000" tIns="0" rIns="144000" bIns="0" anchor="t" anchorCtr="0">
            <a:normAutofit/>
          </a:bodyPr>
          <a:lstStyle/>
          <a:p>
            <a:pPr marL="0" lvl="0" indent="0" algn="ctr" defTabSz="913765">
              <a:lnSpc>
                <a:spcPct val="120000"/>
              </a:lnSpc>
              <a:buNone/>
            </a:pPr>
            <a:r>
              <a:rPr lang="zh-CN" altLang="en-US" sz="1100" dirty="0" smtClean="0">
                <a:solidFill>
                  <a:schemeClr val="dk1">
                    <a:lumMod val="100000"/>
                  </a:schemeClr>
                </a:solidFill>
              </a:rPr>
              <a:t>点击此处更换文本点击此处更换文本点击此处更换文本点击此处更换文本</a:t>
            </a:r>
            <a:endParaRPr sz="1100" dirty="0">
              <a:solidFill>
                <a:schemeClr val="dk1">
                  <a:lumMod val="100000"/>
                </a:schemeClr>
              </a:solidFill>
            </a:endParaRPr>
          </a:p>
        </p:txBody>
      </p:sp>
      <p:sp>
        <p:nvSpPr>
          <p:cNvPr id="2" name="文本框 1"/>
          <p:cNvSpPr txBox="1"/>
          <p:nvPr userDrawn="1"/>
        </p:nvSpPr>
        <p:spPr>
          <a:xfrm>
            <a:off x="4216400" y="314990"/>
            <a:ext cx="3416320" cy="716222"/>
          </a:xfrm>
          <a:prstGeom prst="rect">
            <a:avLst/>
          </a:prstGeom>
          <a:noFill/>
        </p:spPr>
        <p:txBody>
          <a:bodyPr wrap="none" rtlCol="0" anchor="ctr">
            <a:spAutoFit/>
          </a:bodyPr>
          <a:lstStyle/>
          <a:p>
            <a:pPr>
              <a:lnSpc>
                <a:spcPct val="120000"/>
              </a:lnSpc>
            </a:pPr>
            <a:r>
              <a:rPr lang="zh-CN" altLang="en-US" sz="3600" dirty="0">
                <a:solidFill>
                  <a:sysClr val="windowText" lastClr="000000"/>
                </a:solidFill>
                <a:latin typeface="方正卡通简体" panose="03000509000000000000" pitchFamily="2" charset="-122"/>
                <a:ea typeface="方正卡通简体" panose="03000509000000000000" pitchFamily="2" charset="-122"/>
              </a:rPr>
              <a:t>请输入您的标题</a:t>
            </a:r>
          </a:p>
        </p:txBody>
      </p:sp>
    </p:spTree>
  </p:cSld>
  <p:clrMapOvr>
    <a:masterClrMapping/>
  </p:clrMapOvr>
  <mc:AlternateContent xmlns:mc="http://schemas.openxmlformats.org/markup-compatibility/2006" xmlns:p14="http://schemas.microsoft.com/office/powerpoint/2010/main">
    <mc:Choice Requires="p14">
      <p:transition spd="slow" p14:dur="1600" advClick="0" advTm="5000">
        <p14:gallery dir="l"/>
      </p:transition>
    </mc:Choice>
    <mc:Fallback xmlns="">
      <p:transition spd="slow"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528" fill="hold" grpId="0" nodeType="afterEffect" nodePh="1">
                                  <p:stCondLst>
                                    <p:cond delay="0"/>
                                  </p:stCondLst>
                                  <p:endCondLst>
                                    <p:cond evt="begin" delay="0">
                                      <p:tn val="5"/>
                                    </p:cond>
                                  </p:end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fltVal val="0"/>
                                          </p:val>
                                        </p:tav>
                                        <p:tav tm="100000">
                                          <p:val>
                                            <p:strVal val="#ppt_w"/>
                                          </p:val>
                                        </p:tav>
                                      </p:tavLst>
                                    </p:anim>
                                    <p:anim calcmode="lin" valueType="num">
                                      <p:cBhvr>
                                        <p:cTn id="8" dur="500" fill="hold"/>
                                        <p:tgtEl>
                                          <p:spTgt spid="4"/>
                                        </p:tgtEl>
                                        <p:attrNameLst>
                                          <p:attrName>ppt_h</p:attrName>
                                        </p:attrNameLst>
                                      </p:cBhvr>
                                      <p:tavLst>
                                        <p:tav tm="0">
                                          <p:val>
                                            <p:fltVal val="0"/>
                                          </p:val>
                                        </p:tav>
                                        <p:tav tm="100000">
                                          <p:val>
                                            <p:strVal val="#ppt_h"/>
                                          </p:val>
                                        </p:tav>
                                      </p:tavLst>
                                    </p:anim>
                                    <p:anim calcmode="lin" valueType="num">
                                      <p:cBhvr>
                                        <p:cTn id="9" dur="500" fill="hold"/>
                                        <p:tgtEl>
                                          <p:spTgt spid="4"/>
                                        </p:tgtEl>
                                        <p:attrNameLst>
                                          <p:attrName>ppt_x</p:attrName>
                                        </p:attrNameLst>
                                      </p:cBhvr>
                                      <p:tavLst>
                                        <p:tav tm="0">
                                          <p:val>
                                            <p:fltVal val="0.5"/>
                                          </p:val>
                                        </p:tav>
                                        <p:tav tm="100000">
                                          <p:val>
                                            <p:strVal val="#ppt_x"/>
                                          </p:val>
                                        </p:tav>
                                      </p:tavLst>
                                    </p:anim>
                                    <p:anim calcmode="lin" valueType="num">
                                      <p:cBhvr>
                                        <p:cTn id="10" dur="500" fill="hold"/>
                                        <p:tgtEl>
                                          <p:spTgt spid="4"/>
                                        </p:tgtEl>
                                        <p:attrNameLst>
                                          <p:attrName>ppt_y</p:attrName>
                                        </p:attrNameLst>
                                      </p:cBhvr>
                                      <p:tavLst>
                                        <p:tav tm="0">
                                          <p:val>
                                            <p:fltVal val="0.5"/>
                                          </p:val>
                                        </p:tav>
                                        <p:tav tm="100000">
                                          <p:val>
                                            <p:strVal val="#ppt_y"/>
                                          </p:val>
                                        </p:tav>
                                      </p:tavLst>
                                    </p:anim>
                                  </p:childTnLst>
                                </p:cTn>
                              </p:par>
                            </p:childTnLst>
                          </p:cTn>
                        </p:par>
                        <p:par>
                          <p:cTn id="11" fill="hold">
                            <p:stCondLst>
                              <p:cond delay="500"/>
                            </p:stCondLst>
                            <p:childTnLst>
                              <p:par>
                                <p:cTn id="12" presetID="23" presetClass="entr" presetSubtype="528" fill="hold" nodeType="afterEffect">
                                  <p:stCondLst>
                                    <p:cond delay="0"/>
                                  </p:stCondLst>
                                  <p:childTnLst>
                                    <p:set>
                                      <p:cBhvr>
                                        <p:cTn id="13" dur="1" fill="hold">
                                          <p:stCondLst>
                                            <p:cond delay="0"/>
                                          </p:stCondLst>
                                        </p:cTn>
                                        <p:tgtEl>
                                          <p:spTgt spid="5"/>
                                        </p:tgtEl>
                                        <p:attrNameLst>
                                          <p:attrName>style.visibility</p:attrName>
                                        </p:attrNameLst>
                                      </p:cBhvr>
                                      <p:to>
                                        <p:strVal val="visible"/>
                                      </p:to>
                                    </p:set>
                                    <p:anim calcmode="lin" valueType="num">
                                      <p:cBhvr>
                                        <p:cTn id="14" dur="500" fill="hold"/>
                                        <p:tgtEl>
                                          <p:spTgt spid="5"/>
                                        </p:tgtEl>
                                        <p:attrNameLst>
                                          <p:attrName>ppt_w</p:attrName>
                                        </p:attrNameLst>
                                      </p:cBhvr>
                                      <p:tavLst>
                                        <p:tav tm="0">
                                          <p:val>
                                            <p:fltVal val="0"/>
                                          </p:val>
                                        </p:tav>
                                        <p:tav tm="100000">
                                          <p:val>
                                            <p:strVal val="#ppt_w"/>
                                          </p:val>
                                        </p:tav>
                                      </p:tavLst>
                                    </p:anim>
                                    <p:anim calcmode="lin" valueType="num">
                                      <p:cBhvr>
                                        <p:cTn id="15" dur="500" fill="hold"/>
                                        <p:tgtEl>
                                          <p:spTgt spid="5"/>
                                        </p:tgtEl>
                                        <p:attrNameLst>
                                          <p:attrName>ppt_h</p:attrName>
                                        </p:attrNameLst>
                                      </p:cBhvr>
                                      <p:tavLst>
                                        <p:tav tm="0">
                                          <p:val>
                                            <p:fltVal val="0"/>
                                          </p:val>
                                        </p:tav>
                                        <p:tav tm="100000">
                                          <p:val>
                                            <p:strVal val="#ppt_h"/>
                                          </p:val>
                                        </p:tav>
                                      </p:tavLst>
                                    </p:anim>
                                    <p:anim calcmode="lin" valueType="num">
                                      <p:cBhvr>
                                        <p:cTn id="16" dur="500" fill="hold"/>
                                        <p:tgtEl>
                                          <p:spTgt spid="5"/>
                                        </p:tgtEl>
                                        <p:attrNameLst>
                                          <p:attrName>ppt_x</p:attrName>
                                        </p:attrNameLst>
                                      </p:cBhvr>
                                      <p:tavLst>
                                        <p:tav tm="0">
                                          <p:val>
                                            <p:fltVal val="0.5"/>
                                          </p:val>
                                        </p:tav>
                                        <p:tav tm="100000">
                                          <p:val>
                                            <p:strVal val="#ppt_x"/>
                                          </p:val>
                                        </p:tav>
                                      </p:tavLst>
                                    </p:anim>
                                    <p:anim calcmode="lin" valueType="num">
                                      <p:cBhvr>
                                        <p:cTn id="17" dur="500" fill="hold"/>
                                        <p:tgtEl>
                                          <p:spTgt spid="5"/>
                                        </p:tgtEl>
                                        <p:attrNameLst>
                                          <p:attrName>ppt_y</p:attrName>
                                        </p:attrNameLst>
                                      </p:cBhvr>
                                      <p:tavLst>
                                        <p:tav tm="0">
                                          <p:val>
                                            <p:fltVal val="0.5"/>
                                          </p:val>
                                        </p:tav>
                                        <p:tav tm="100000">
                                          <p:val>
                                            <p:strVal val="#ppt_y"/>
                                          </p:val>
                                        </p:tav>
                                      </p:tavLst>
                                    </p:anim>
                                  </p:childTnLst>
                                </p:cTn>
                              </p:par>
                            </p:childTnLst>
                          </p:cTn>
                        </p:par>
                        <p:par>
                          <p:cTn id="18" fill="hold">
                            <p:stCondLst>
                              <p:cond delay="1000"/>
                            </p:stCondLst>
                            <p:childTnLst>
                              <p:par>
                                <p:cTn id="19" presetID="23" presetClass="entr" presetSubtype="528" fill="hold" grpId="0" nodeType="afterEffect">
                                  <p:stCondLst>
                                    <p:cond delay="0"/>
                                  </p:stCondLst>
                                  <p:childTnLst>
                                    <p:set>
                                      <p:cBhvr>
                                        <p:cTn id="20" dur="1" fill="hold">
                                          <p:stCondLst>
                                            <p:cond delay="0"/>
                                          </p:stCondLst>
                                        </p:cTn>
                                        <p:tgtEl>
                                          <p:spTgt spid="6"/>
                                        </p:tgtEl>
                                        <p:attrNameLst>
                                          <p:attrName>style.visibility</p:attrName>
                                        </p:attrNameLst>
                                      </p:cBhvr>
                                      <p:to>
                                        <p:strVal val="visible"/>
                                      </p:to>
                                    </p:set>
                                    <p:anim calcmode="lin" valueType="num">
                                      <p:cBhvr>
                                        <p:cTn id="21" dur="500" fill="hold"/>
                                        <p:tgtEl>
                                          <p:spTgt spid="6"/>
                                        </p:tgtEl>
                                        <p:attrNameLst>
                                          <p:attrName>ppt_w</p:attrName>
                                        </p:attrNameLst>
                                      </p:cBhvr>
                                      <p:tavLst>
                                        <p:tav tm="0">
                                          <p:val>
                                            <p:fltVal val="0"/>
                                          </p:val>
                                        </p:tav>
                                        <p:tav tm="100000">
                                          <p:val>
                                            <p:strVal val="#ppt_w"/>
                                          </p:val>
                                        </p:tav>
                                      </p:tavLst>
                                    </p:anim>
                                    <p:anim calcmode="lin" valueType="num">
                                      <p:cBhvr>
                                        <p:cTn id="22" dur="500" fill="hold"/>
                                        <p:tgtEl>
                                          <p:spTgt spid="6"/>
                                        </p:tgtEl>
                                        <p:attrNameLst>
                                          <p:attrName>ppt_h</p:attrName>
                                        </p:attrNameLst>
                                      </p:cBhvr>
                                      <p:tavLst>
                                        <p:tav tm="0">
                                          <p:val>
                                            <p:fltVal val="0"/>
                                          </p:val>
                                        </p:tav>
                                        <p:tav tm="100000">
                                          <p:val>
                                            <p:strVal val="#ppt_h"/>
                                          </p:val>
                                        </p:tav>
                                      </p:tavLst>
                                    </p:anim>
                                    <p:anim calcmode="lin" valueType="num">
                                      <p:cBhvr>
                                        <p:cTn id="23" dur="500" fill="hold"/>
                                        <p:tgtEl>
                                          <p:spTgt spid="6"/>
                                        </p:tgtEl>
                                        <p:attrNameLst>
                                          <p:attrName>ppt_x</p:attrName>
                                        </p:attrNameLst>
                                      </p:cBhvr>
                                      <p:tavLst>
                                        <p:tav tm="0">
                                          <p:val>
                                            <p:fltVal val="0.5"/>
                                          </p:val>
                                        </p:tav>
                                        <p:tav tm="100000">
                                          <p:val>
                                            <p:strVal val="#ppt_x"/>
                                          </p:val>
                                        </p:tav>
                                      </p:tavLst>
                                    </p:anim>
                                    <p:anim calcmode="lin" valueType="num">
                                      <p:cBhvr>
                                        <p:cTn id="24" dur="500" fill="hold"/>
                                        <p:tgtEl>
                                          <p:spTgt spid="6"/>
                                        </p:tgtEl>
                                        <p:attrNameLst>
                                          <p:attrName>ppt_y</p:attrName>
                                        </p:attrNameLst>
                                      </p:cBhvr>
                                      <p:tavLst>
                                        <p:tav tm="0">
                                          <p:val>
                                            <p:fltVal val="0.5"/>
                                          </p:val>
                                        </p:tav>
                                        <p:tav tm="100000">
                                          <p:val>
                                            <p:strVal val="#ppt_y"/>
                                          </p:val>
                                        </p:tav>
                                      </p:tavLst>
                                    </p:anim>
                                  </p:childTnLst>
                                </p:cTn>
                              </p:par>
                            </p:childTnLst>
                          </p:cTn>
                        </p:par>
                        <p:par>
                          <p:cTn id="25" fill="hold">
                            <p:stCondLst>
                              <p:cond delay="1500"/>
                            </p:stCondLst>
                            <p:childTnLst>
                              <p:par>
                                <p:cTn id="26" presetID="23" presetClass="entr" presetSubtype="528" fill="hold" nodeType="afterEffect">
                                  <p:stCondLst>
                                    <p:cond delay="0"/>
                                  </p:stCondLst>
                                  <p:childTnLst>
                                    <p:set>
                                      <p:cBhvr>
                                        <p:cTn id="27" dur="1" fill="hold">
                                          <p:stCondLst>
                                            <p:cond delay="0"/>
                                          </p:stCondLst>
                                        </p:cTn>
                                        <p:tgtEl>
                                          <p:spTgt spid="7"/>
                                        </p:tgtEl>
                                        <p:attrNameLst>
                                          <p:attrName>style.visibility</p:attrName>
                                        </p:attrNameLst>
                                      </p:cBhvr>
                                      <p:to>
                                        <p:strVal val="visible"/>
                                      </p:to>
                                    </p:set>
                                    <p:anim calcmode="lin" valueType="num">
                                      <p:cBhvr>
                                        <p:cTn id="28" dur="500" fill="hold"/>
                                        <p:tgtEl>
                                          <p:spTgt spid="7"/>
                                        </p:tgtEl>
                                        <p:attrNameLst>
                                          <p:attrName>ppt_w</p:attrName>
                                        </p:attrNameLst>
                                      </p:cBhvr>
                                      <p:tavLst>
                                        <p:tav tm="0">
                                          <p:val>
                                            <p:fltVal val="0"/>
                                          </p:val>
                                        </p:tav>
                                        <p:tav tm="100000">
                                          <p:val>
                                            <p:strVal val="#ppt_w"/>
                                          </p:val>
                                        </p:tav>
                                      </p:tavLst>
                                    </p:anim>
                                    <p:anim calcmode="lin" valueType="num">
                                      <p:cBhvr>
                                        <p:cTn id="29" dur="500" fill="hold"/>
                                        <p:tgtEl>
                                          <p:spTgt spid="7"/>
                                        </p:tgtEl>
                                        <p:attrNameLst>
                                          <p:attrName>ppt_h</p:attrName>
                                        </p:attrNameLst>
                                      </p:cBhvr>
                                      <p:tavLst>
                                        <p:tav tm="0">
                                          <p:val>
                                            <p:fltVal val="0"/>
                                          </p:val>
                                        </p:tav>
                                        <p:tav tm="100000">
                                          <p:val>
                                            <p:strVal val="#ppt_h"/>
                                          </p:val>
                                        </p:tav>
                                      </p:tavLst>
                                    </p:anim>
                                    <p:anim calcmode="lin" valueType="num">
                                      <p:cBhvr>
                                        <p:cTn id="30" dur="500" fill="hold"/>
                                        <p:tgtEl>
                                          <p:spTgt spid="7"/>
                                        </p:tgtEl>
                                        <p:attrNameLst>
                                          <p:attrName>ppt_x</p:attrName>
                                        </p:attrNameLst>
                                      </p:cBhvr>
                                      <p:tavLst>
                                        <p:tav tm="0">
                                          <p:val>
                                            <p:fltVal val="0.5"/>
                                          </p:val>
                                        </p:tav>
                                        <p:tav tm="100000">
                                          <p:val>
                                            <p:strVal val="#ppt_x"/>
                                          </p:val>
                                        </p:tav>
                                      </p:tavLst>
                                    </p:anim>
                                    <p:anim calcmode="lin" valueType="num">
                                      <p:cBhvr>
                                        <p:cTn id="31" dur="500" fill="hold"/>
                                        <p:tgtEl>
                                          <p:spTgt spid="7"/>
                                        </p:tgtEl>
                                        <p:attrNameLst>
                                          <p:attrName>ppt_y</p:attrName>
                                        </p:attrNameLst>
                                      </p:cBhvr>
                                      <p:tavLst>
                                        <p:tav tm="0">
                                          <p:val>
                                            <p:fltVal val="0.5"/>
                                          </p:val>
                                        </p:tav>
                                        <p:tav tm="100000">
                                          <p:val>
                                            <p:strVal val="#ppt_y"/>
                                          </p:val>
                                        </p:tav>
                                      </p:tavLst>
                                    </p:anim>
                                  </p:childTnLst>
                                </p:cTn>
                              </p:par>
                            </p:childTnLst>
                          </p:cTn>
                        </p:par>
                        <p:par>
                          <p:cTn id="32" fill="hold">
                            <p:stCondLst>
                              <p:cond delay="2000"/>
                            </p:stCondLst>
                            <p:childTnLst>
                              <p:par>
                                <p:cTn id="33" presetID="23" presetClass="entr" presetSubtype="528" fill="hold" grpId="0" nodeType="afterEffect">
                                  <p:stCondLst>
                                    <p:cond delay="0"/>
                                  </p:stCondLst>
                                  <p:childTnLst>
                                    <p:set>
                                      <p:cBhvr>
                                        <p:cTn id="34" dur="1" fill="hold">
                                          <p:stCondLst>
                                            <p:cond delay="0"/>
                                          </p:stCondLst>
                                        </p:cTn>
                                        <p:tgtEl>
                                          <p:spTgt spid="8"/>
                                        </p:tgtEl>
                                        <p:attrNameLst>
                                          <p:attrName>style.visibility</p:attrName>
                                        </p:attrNameLst>
                                      </p:cBhvr>
                                      <p:to>
                                        <p:strVal val="visible"/>
                                      </p:to>
                                    </p:set>
                                    <p:anim calcmode="lin" valueType="num">
                                      <p:cBhvr>
                                        <p:cTn id="35" dur="500" fill="hold"/>
                                        <p:tgtEl>
                                          <p:spTgt spid="8"/>
                                        </p:tgtEl>
                                        <p:attrNameLst>
                                          <p:attrName>ppt_w</p:attrName>
                                        </p:attrNameLst>
                                      </p:cBhvr>
                                      <p:tavLst>
                                        <p:tav tm="0">
                                          <p:val>
                                            <p:fltVal val="0"/>
                                          </p:val>
                                        </p:tav>
                                        <p:tav tm="100000">
                                          <p:val>
                                            <p:strVal val="#ppt_w"/>
                                          </p:val>
                                        </p:tav>
                                      </p:tavLst>
                                    </p:anim>
                                    <p:anim calcmode="lin" valueType="num">
                                      <p:cBhvr>
                                        <p:cTn id="36" dur="500" fill="hold"/>
                                        <p:tgtEl>
                                          <p:spTgt spid="8"/>
                                        </p:tgtEl>
                                        <p:attrNameLst>
                                          <p:attrName>ppt_h</p:attrName>
                                        </p:attrNameLst>
                                      </p:cBhvr>
                                      <p:tavLst>
                                        <p:tav tm="0">
                                          <p:val>
                                            <p:fltVal val="0"/>
                                          </p:val>
                                        </p:tav>
                                        <p:tav tm="100000">
                                          <p:val>
                                            <p:strVal val="#ppt_h"/>
                                          </p:val>
                                        </p:tav>
                                      </p:tavLst>
                                    </p:anim>
                                    <p:anim calcmode="lin" valueType="num">
                                      <p:cBhvr>
                                        <p:cTn id="37" dur="500" fill="hold"/>
                                        <p:tgtEl>
                                          <p:spTgt spid="8"/>
                                        </p:tgtEl>
                                        <p:attrNameLst>
                                          <p:attrName>ppt_x</p:attrName>
                                        </p:attrNameLst>
                                      </p:cBhvr>
                                      <p:tavLst>
                                        <p:tav tm="0">
                                          <p:val>
                                            <p:fltVal val="0.5"/>
                                          </p:val>
                                        </p:tav>
                                        <p:tav tm="100000">
                                          <p:val>
                                            <p:strVal val="#ppt_x"/>
                                          </p:val>
                                        </p:tav>
                                      </p:tavLst>
                                    </p:anim>
                                    <p:anim calcmode="lin" valueType="num">
                                      <p:cBhvr>
                                        <p:cTn id="38" dur="500" fill="hold"/>
                                        <p:tgtEl>
                                          <p:spTgt spid="8"/>
                                        </p:tgtEl>
                                        <p:attrNameLst>
                                          <p:attrName>ppt_y</p:attrName>
                                        </p:attrNameLst>
                                      </p:cBhvr>
                                      <p:tavLst>
                                        <p:tav tm="0">
                                          <p:val>
                                            <p:fltVal val="0.5"/>
                                          </p:val>
                                        </p:tav>
                                        <p:tav tm="100000">
                                          <p:val>
                                            <p:strVal val="#ppt_y"/>
                                          </p:val>
                                        </p:tav>
                                      </p:tavLst>
                                    </p:anim>
                                  </p:childTnLst>
                                </p:cTn>
                              </p:par>
                            </p:childTnLst>
                          </p:cTn>
                        </p:par>
                        <p:par>
                          <p:cTn id="39" fill="hold">
                            <p:stCondLst>
                              <p:cond delay="2500"/>
                            </p:stCondLst>
                            <p:childTnLst>
                              <p:par>
                                <p:cTn id="40" presetID="23" presetClass="entr" presetSubtype="528" fill="hold" nodeType="afterEffect">
                                  <p:stCondLst>
                                    <p:cond delay="0"/>
                                  </p:stCondLst>
                                  <p:childTnLst>
                                    <p:set>
                                      <p:cBhvr>
                                        <p:cTn id="41" dur="1" fill="hold">
                                          <p:stCondLst>
                                            <p:cond delay="0"/>
                                          </p:stCondLst>
                                        </p:cTn>
                                        <p:tgtEl>
                                          <p:spTgt spid="9"/>
                                        </p:tgtEl>
                                        <p:attrNameLst>
                                          <p:attrName>style.visibility</p:attrName>
                                        </p:attrNameLst>
                                      </p:cBhvr>
                                      <p:to>
                                        <p:strVal val="visible"/>
                                      </p:to>
                                    </p:set>
                                    <p:anim calcmode="lin" valueType="num">
                                      <p:cBhvr>
                                        <p:cTn id="42" dur="500" fill="hold"/>
                                        <p:tgtEl>
                                          <p:spTgt spid="9"/>
                                        </p:tgtEl>
                                        <p:attrNameLst>
                                          <p:attrName>ppt_w</p:attrName>
                                        </p:attrNameLst>
                                      </p:cBhvr>
                                      <p:tavLst>
                                        <p:tav tm="0">
                                          <p:val>
                                            <p:fltVal val="0"/>
                                          </p:val>
                                        </p:tav>
                                        <p:tav tm="100000">
                                          <p:val>
                                            <p:strVal val="#ppt_w"/>
                                          </p:val>
                                        </p:tav>
                                      </p:tavLst>
                                    </p:anim>
                                    <p:anim calcmode="lin" valueType="num">
                                      <p:cBhvr>
                                        <p:cTn id="43" dur="500" fill="hold"/>
                                        <p:tgtEl>
                                          <p:spTgt spid="9"/>
                                        </p:tgtEl>
                                        <p:attrNameLst>
                                          <p:attrName>ppt_h</p:attrName>
                                        </p:attrNameLst>
                                      </p:cBhvr>
                                      <p:tavLst>
                                        <p:tav tm="0">
                                          <p:val>
                                            <p:fltVal val="0"/>
                                          </p:val>
                                        </p:tav>
                                        <p:tav tm="100000">
                                          <p:val>
                                            <p:strVal val="#ppt_h"/>
                                          </p:val>
                                        </p:tav>
                                      </p:tavLst>
                                    </p:anim>
                                    <p:anim calcmode="lin" valueType="num">
                                      <p:cBhvr>
                                        <p:cTn id="44" dur="500" fill="hold"/>
                                        <p:tgtEl>
                                          <p:spTgt spid="9"/>
                                        </p:tgtEl>
                                        <p:attrNameLst>
                                          <p:attrName>ppt_x</p:attrName>
                                        </p:attrNameLst>
                                      </p:cBhvr>
                                      <p:tavLst>
                                        <p:tav tm="0">
                                          <p:val>
                                            <p:fltVal val="0.5"/>
                                          </p:val>
                                        </p:tav>
                                        <p:tav tm="100000">
                                          <p:val>
                                            <p:strVal val="#ppt_x"/>
                                          </p:val>
                                        </p:tav>
                                      </p:tavLst>
                                    </p:anim>
                                    <p:anim calcmode="lin" valueType="num">
                                      <p:cBhvr>
                                        <p:cTn id="45" dur="500" fill="hold"/>
                                        <p:tgtEl>
                                          <p:spTgt spid="9"/>
                                        </p:tgtEl>
                                        <p:attrNameLst>
                                          <p:attrName>ppt_y</p:attrName>
                                        </p:attrNameLst>
                                      </p:cBhvr>
                                      <p:tavLst>
                                        <p:tav tm="0">
                                          <p:val>
                                            <p:fltVal val="0.5"/>
                                          </p:val>
                                        </p:tav>
                                        <p:tav tm="100000">
                                          <p:val>
                                            <p:strVal val="#ppt_y"/>
                                          </p:val>
                                        </p:tav>
                                      </p:tavLst>
                                    </p:anim>
                                  </p:childTnLst>
                                </p:cTn>
                              </p:par>
                            </p:childTnLst>
                          </p:cTn>
                        </p:par>
                        <p:par>
                          <p:cTn id="46" fill="hold">
                            <p:stCondLst>
                              <p:cond delay="3000"/>
                            </p:stCondLst>
                            <p:childTnLst>
                              <p:par>
                                <p:cTn id="47" presetID="23" presetClass="entr" presetSubtype="528" fill="hold" grpId="0" nodeType="afterEffect">
                                  <p:stCondLst>
                                    <p:cond delay="0"/>
                                  </p:stCondLst>
                                  <p:childTnLst>
                                    <p:set>
                                      <p:cBhvr>
                                        <p:cTn id="48" dur="1" fill="hold">
                                          <p:stCondLst>
                                            <p:cond delay="0"/>
                                          </p:stCondLst>
                                        </p:cTn>
                                        <p:tgtEl>
                                          <p:spTgt spid="10"/>
                                        </p:tgtEl>
                                        <p:attrNameLst>
                                          <p:attrName>style.visibility</p:attrName>
                                        </p:attrNameLst>
                                      </p:cBhvr>
                                      <p:to>
                                        <p:strVal val="visible"/>
                                      </p:to>
                                    </p:set>
                                    <p:anim calcmode="lin" valueType="num">
                                      <p:cBhvr>
                                        <p:cTn id="49" dur="500" fill="hold"/>
                                        <p:tgtEl>
                                          <p:spTgt spid="10"/>
                                        </p:tgtEl>
                                        <p:attrNameLst>
                                          <p:attrName>ppt_w</p:attrName>
                                        </p:attrNameLst>
                                      </p:cBhvr>
                                      <p:tavLst>
                                        <p:tav tm="0">
                                          <p:val>
                                            <p:fltVal val="0"/>
                                          </p:val>
                                        </p:tav>
                                        <p:tav tm="100000">
                                          <p:val>
                                            <p:strVal val="#ppt_w"/>
                                          </p:val>
                                        </p:tav>
                                      </p:tavLst>
                                    </p:anim>
                                    <p:anim calcmode="lin" valueType="num">
                                      <p:cBhvr>
                                        <p:cTn id="50" dur="500" fill="hold"/>
                                        <p:tgtEl>
                                          <p:spTgt spid="10"/>
                                        </p:tgtEl>
                                        <p:attrNameLst>
                                          <p:attrName>ppt_h</p:attrName>
                                        </p:attrNameLst>
                                      </p:cBhvr>
                                      <p:tavLst>
                                        <p:tav tm="0">
                                          <p:val>
                                            <p:fltVal val="0"/>
                                          </p:val>
                                        </p:tav>
                                        <p:tav tm="100000">
                                          <p:val>
                                            <p:strVal val="#ppt_h"/>
                                          </p:val>
                                        </p:tav>
                                      </p:tavLst>
                                    </p:anim>
                                    <p:anim calcmode="lin" valueType="num">
                                      <p:cBhvr>
                                        <p:cTn id="51" dur="500" fill="hold"/>
                                        <p:tgtEl>
                                          <p:spTgt spid="10"/>
                                        </p:tgtEl>
                                        <p:attrNameLst>
                                          <p:attrName>ppt_x</p:attrName>
                                        </p:attrNameLst>
                                      </p:cBhvr>
                                      <p:tavLst>
                                        <p:tav tm="0">
                                          <p:val>
                                            <p:fltVal val="0.5"/>
                                          </p:val>
                                        </p:tav>
                                        <p:tav tm="100000">
                                          <p:val>
                                            <p:strVal val="#ppt_x"/>
                                          </p:val>
                                        </p:tav>
                                      </p:tavLst>
                                    </p:anim>
                                    <p:anim calcmode="lin" valueType="num">
                                      <p:cBhvr>
                                        <p:cTn id="52" dur="500" fill="hold"/>
                                        <p:tgtEl>
                                          <p:spTgt spid="10"/>
                                        </p:tgtEl>
                                        <p:attrNameLst>
                                          <p:attrName>ppt_y</p:attrName>
                                        </p:attrNameLst>
                                      </p:cBhvr>
                                      <p:tavLst>
                                        <p:tav tm="0">
                                          <p:val>
                                            <p:fltVal val="0.5"/>
                                          </p:val>
                                        </p:tav>
                                        <p:tav tm="100000">
                                          <p:val>
                                            <p:strVal val="#ppt_y"/>
                                          </p:val>
                                        </p:tav>
                                      </p:tavLst>
                                    </p:anim>
                                  </p:childTnLst>
                                </p:cTn>
                              </p:par>
                            </p:childTnLst>
                          </p:cTn>
                        </p:par>
                        <p:par>
                          <p:cTn id="53" fill="hold">
                            <p:stCondLst>
                              <p:cond delay="3500"/>
                            </p:stCondLst>
                            <p:childTnLst>
                              <p:par>
                                <p:cTn id="54" presetID="23" presetClass="entr" presetSubtype="528" fill="hold" nodeType="afterEffect">
                                  <p:stCondLst>
                                    <p:cond delay="0"/>
                                  </p:stCondLst>
                                  <p:childTnLst>
                                    <p:set>
                                      <p:cBhvr>
                                        <p:cTn id="55" dur="1" fill="hold">
                                          <p:stCondLst>
                                            <p:cond delay="0"/>
                                          </p:stCondLst>
                                        </p:cTn>
                                        <p:tgtEl>
                                          <p:spTgt spid="11"/>
                                        </p:tgtEl>
                                        <p:attrNameLst>
                                          <p:attrName>style.visibility</p:attrName>
                                        </p:attrNameLst>
                                      </p:cBhvr>
                                      <p:to>
                                        <p:strVal val="visible"/>
                                      </p:to>
                                    </p:set>
                                    <p:anim calcmode="lin" valueType="num">
                                      <p:cBhvr>
                                        <p:cTn id="56" dur="500" fill="hold"/>
                                        <p:tgtEl>
                                          <p:spTgt spid="11"/>
                                        </p:tgtEl>
                                        <p:attrNameLst>
                                          <p:attrName>ppt_w</p:attrName>
                                        </p:attrNameLst>
                                      </p:cBhvr>
                                      <p:tavLst>
                                        <p:tav tm="0">
                                          <p:val>
                                            <p:fltVal val="0"/>
                                          </p:val>
                                        </p:tav>
                                        <p:tav tm="100000">
                                          <p:val>
                                            <p:strVal val="#ppt_w"/>
                                          </p:val>
                                        </p:tav>
                                      </p:tavLst>
                                    </p:anim>
                                    <p:anim calcmode="lin" valueType="num">
                                      <p:cBhvr>
                                        <p:cTn id="57" dur="500" fill="hold"/>
                                        <p:tgtEl>
                                          <p:spTgt spid="11"/>
                                        </p:tgtEl>
                                        <p:attrNameLst>
                                          <p:attrName>ppt_h</p:attrName>
                                        </p:attrNameLst>
                                      </p:cBhvr>
                                      <p:tavLst>
                                        <p:tav tm="0">
                                          <p:val>
                                            <p:fltVal val="0"/>
                                          </p:val>
                                        </p:tav>
                                        <p:tav tm="100000">
                                          <p:val>
                                            <p:strVal val="#ppt_h"/>
                                          </p:val>
                                        </p:tav>
                                      </p:tavLst>
                                    </p:anim>
                                    <p:anim calcmode="lin" valueType="num">
                                      <p:cBhvr>
                                        <p:cTn id="58" dur="500" fill="hold"/>
                                        <p:tgtEl>
                                          <p:spTgt spid="11"/>
                                        </p:tgtEl>
                                        <p:attrNameLst>
                                          <p:attrName>ppt_x</p:attrName>
                                        </p:attrNameLst>
                                      </p:cBhvr>
                                      <p:tavLst>
                                        <p:tav tm="0">
                                          <p:val>
                                            <p:fltVal val="0.5"/>
                                          </p:val>
                                        </p:tav>
                                        <p:tav tm="100000">
                                          <p:val>
                                            <p:strVal val="#ppt_x"/>
                                          </p:val>
                                        </p:tav>
                                      </p:tavLst>
                                    </p:anim>
                                    <p:anim calcmode="lin" valueType="num">
                                      <p:cBhvr>
                                        <p:cTn id="59" dur="500" fill="hold"/>
                                        <p:tgtEl>
                                          <p:spTgt spid="11"/>
                                        </p:tgtEl>
                                        <p:attrNameLst>
                                          <p:attrName>ppt_y</p:attrName>
                                        </p:attrNameLst>
                                      </p:cBhvr>
                                      <p:tavLst>
                                        <p:tav tm="0">
                                          <p:val>
                                            <p:fltVal val="0.5"/>
                                          </p:val>
                                        </p:tav>
                                        <p:tav tm="100000">
                                          <p:val>
                                            <p:strVal val="#ppt_y"/>
                                          </p:val>
                                        </p:tav>
                                      </p:tavLst>
                                    </p:anim>
                                  </p:childTnLst>
                                </p:cTn>
                              </p:par>
                            </p:childTnLst>
                          </p:cTn>
                        </p:par>
                        <p:par>
                          <p:cTn id="60" fill="hold">
                            <p:stCondLst>
                              <p:cond delay="4000"/>
                            </p:stCondLst>
                            <p:childTnLst>
                              <p:par>
                                <p:cTn id="61" presetID="23" presetClass="entr" presetSubtype="528" fill="hold" nodeType="afterEffect">
                                  <p:stCondLst>
                                    <p:cond delay="0"/>
                                  </p:stCondLst>
                                  <p:childTnLst>
                                    <p:set>
                                      <p:cBhvr>
                                        <p:cTn id="62" dur="1" fill="hold">
                                          <p:stCondLst>
                                            <p:cond delay="0"/>
                                          </p:stCondLst>
                                        </p:cTn>
                                        <p:tgtEl>
                                          <p:spTgt spid="12"/>
                                        </p:tgtEl>
                                        <p:attrNameLst>
                                          <p:attrName>style.visibility</p:attrName>
                                        </p:attrNameLst>
                                      </p:cBhvr>
                                      <p:to>
                                        <p:strVal val="visible"/>
                                      </p:to>
                                    </p:set>
                                    <p:anim calcmode="lin" valueType="num">
                                      <p:cBhvr>
                                        <p:cTn id="63" dur="500" fill="hold"/>
                                        <p:tgtEl>
                                          <p:spTgt spid="12"/>
                                        </p:tgtEl>
                                        <p:attrNameLst>
                                          <p:attrName>ppt_w</p:attrName>
                                        </p:attrNameLst>
                                      </p:cBhvr>
                                      <p:tavLst>
                                        <p:tav tm="0">
                                          <p:val>
                                            <p:fltVal val="0"/>
                                          </p:val>
                                        </p:tav>
                                        <p:tav tm="100000">
                                          <p:val>
                                            <p:strVal val="#ppt_w"/>
                                          </p:val>
                                        </p:tav>
                                      </p:tavLst>
                                    </p:anim>
                                    <p:anim calcmode="lin" valueType="num">
                                      <p:cBhvr>
                                        <p:cTn id="64" dur="500" fill="hold"/>
                                        <p:tgtEl>
                                          <p:spTgt spid="12"/>
                                        </p:tgtEl>
                                        <p:attrNameLst>
                                          <p:attrName>ppt_h</p:attrName>
                                        </p:attrNameLst>
                                      </p:cBhvr>
                                      <p:tavLst>
                                        <p:tav tm="0">
                                          <p:val>
                                            <p:fltVal val="0"/>
                                          </p:val>
                                        </p:tav>
                                        <p:tav tm="100000">
                                          <p:val>
                                            <p:strVal val="#ppt_h"/>
                                          </p:val>
                                        </p:tav>
                                      </p:tavLst>
                                    </p:anim>
                                    <p:anim calcmode="lin" valueType="num">
                                      <p:cBhvr>
                                        <p:cTn id="65" dur="500" fill="hold"/>
                                        <p:tgtEl>
                                          <p:spTgt spid="12"/>
                                        </p:tgtEl>
                                        <p:attrNameLst>
                                          <p:attrName>ppt_x</p:attrName>
                                        </p:attrNameLst>
                                      </p:cBhvr>
                                      <p:tavLst>
                                        <p:tav tm="0">
                                          <p:val>
                                            <p:fltVal val="0.5"/>
                                          </p:val>
                                        </p:tav>
                                        <p:tav tm="100000">
                                          <p:val>
                                            <p:strVal val="#ppt_x"/>
                                          </p:val>
                                        </p:tav>
                                      </p:tavLst>
                                    </p:anim>
                                    <p:anim calcmode="lin" valueType="num">
                                      <p:cBhvr>
                                        <p:cTn id="66" dur="500" fill="hold"/>
                                        <p:tgtEl>
                                          <p:spTgt spid="12"/>
                                        </p:tgtEl>
                                        <p:attrNameLst>
                                          <p:attrName>ppt_y</p:attrName>
                                        </p:attrNameLst>
                                      </p:cBhvr>
                                      <p:tavLst>
                                        <p:tav tm="0">
                                          <p:val>
                                            <p:fltVal val="0.5"/>
                                          </p:val>
                                        </p:tav>
                                        <p:tav tm="100000">
                                          <p:val>
                                            <p:strVal val="#ppt_y"/>
                                          </p:val>
                                        </p:tav>
                                      </p:tavLst>
                                    </p:anim>
                                  </p:childTnLst>
                                </p:cTn>
                              </p:par>
                            </p:childTnLst>
                          </p:cTn>
                        </p:par>
                        <p:par>
                          <p:cTn id="67" fill="hold">
                            <p:stCondLst>
                              <p:cond delay="4500"/>
                            </p:stCondLst>
                            <p:childTnLst>
                              <p:par>
                                <p:cTn id="68" presetID="23" presetClass="entr" presetSubtype="528" fill="hold" nodeType="afterEffect">
                                  <p:stCondLst>
                                    <p:cond delay="0"/>
                                  </p:stCondLst>
                                  <p:childTnLst>
                                    <p:set>
                                      <p:cBhvr>
                                        <p:cTn id="69" dur="1" fill="hold">
                                          <p:stCondLst>
                                            <p:cond delay="0"/>
                                          </p:stCondLst>
                                        </p:cTn>
                                        <p:tgtEl>
                                          <p:spTgt spid="13"/>
                                        </p:tgtEl>
                                        <p:attrNameLst>
                                          <p:attrName>style.visibility</p:attrName>
                                        </p:attrNameLst>
                                      </p:cBhvr>
                                      <p:to>
                                        <p:strVal val="visible"/>
                                      </p:to>
                                    </p:set>
                                    <p:anim calcmode="lin" valueType="num">
                                      <p:cBhvr>
                                        <p:cTn id="70" dur="500" fill="hold"/>
                                        <p:tgtEl>
                                          <p:spTgt spid="13"/>
                                        </p:tgtEl>
                                        <p:attrNameLst>
                                          <p:attrName>ppt_w</p:attrName>
                                        </p:attrNameLst>
                                      </p:cBhvr>
                                      <p:tavLst>
                                        <p:tav tm="0">
                                          <p:val>
                                            <p:fltVal val="0"/>
                                          </p:val>
                                        </p:tav>
                                        <p:tav tm="100000">
                                          <p:val>
                                            <p:strVal val="#ppt_w"/>
                                          </p:val>
                                        </p:tav>
                                      </p:tavLst>
                                    </p:anim>
                                    <p:anim calcmode="lin" valueType="num">
                                      <p:cBhvr>
                                        <p:cTn id="71" dur="500" fill="hold"/>
                                        <p:tgtEl>
                                          <p:spTgt spid="13"/>
                                        </p:tgtEl>
                                        <p:attrNameLst>
                                          <p:attrName>ppt_h</p:attrName>
                                        </p:attrNameLst>
                                      </p:cBhvr>
                                      <p:tavLst>
                                        <p:tav tm="0">
                                          <p:val>
                                            <p:fltVal val="0"/>
                                          </p:val>
                                        </p:tav>
                                        <p:tav tm="100000">
                                          <p:val>
                                            <p:strVal val="#ppt_h"/>
                                          </p:val>
                                        </p:tav>
                                      </p:tavLst>
                                    </p:anim>
                                    <p:anim calcmode="lin" valueType="num">
                                      <p:cBhvr>
                                        <p:cTn id="72" dur="500" fill="hold"/>
                                        <p:tgtEl>
                                          <p:spTgt spid="13"/>
                                        </p:tgtEl>
                                        <p:attrNameLst>
                                          <p:attrName>ppt_x</p:attrName>
                                        </p:attrNameLst>
                                      </p:cBhvr>
                                      <p:tavLst>
                                        <p:tav tm="0">
                                          <p:val>
                                            <p:fltVal val="0.5"/>
                                          </p:val>
                                        </p:tav>
                                        <p:tav tm="100000">
                                          <p:val>
                                            <p:strVal val="#ppt_x"/>
                                          </p:val>
                                        </p:tav>
                                      </p:tavLst>
                                    </p:anim>
                                    <p:anim calcmode="lin" valueType="num">
                                      <p:cBhvr>
                                        <p:cTn id="73" dur="500" fill="hold"/>
                                        <p:tgtEl>
                                          <p:spTgt spid="13"/>
                                        </p:tgtEl>
                                        <p:attrNameLst>
                                          <p:attrName>ppt_y</p:attrName>
                                        </p:attrNameLst>
                                      </p:cBhvr>
                                      <p:tavLst>
                                        <p:tav tm="0">
                                          <p:val>
                                            <p:fltVal val="0.5"/>
                                          </p:val>
                                        </p:tav>
                                        <p:tav tm="100000">
                                          <p:val>
                                            <p:strVal val="#ppt_y"/>
                                          </p:val>
                                        </p:tav>
                                      </p:tavLst>
                                    </p:anim>
                                  </p:childTnLst>
                                </p:cTn>
                              </p:par>
                            </p:childTnLst>
                          </p:cTn>
                        </p:par>
                        <p:par>
                          <p:cTn id="74" fill="hold">
                            <p:stCondLst>
                              <p:cond delay="5000"/>
                            </p:stCondLst>
                            <p:childTnLst>
                              <p:par>
                                <p:cTn id="75" presetID="23" presetClass="entr" presetSubtype="528" fill="hold" grpId="0" nodeType="afterEffect">
                                  <p:stCondLst>
                                    <p:cond delay="0"/>
                                  </p:stCondLst>
                                  <p:childTnLst>
                                    <p:set>
                                      <p:cBhvr>
                                        <p:cTn id="76" dur="1" fill="hold">
                                          <p:stCondLst>
                                            <p:cond delay="0"/>
                                          </p:stCondLst>
                                        </p:cTn>
                                        <p:tgtEl>
                                          <p:spTgt spid="14"/>
                                        </p:tgtEl>
                                        <p:attrNameLst>
                                          <p:attrName>style.visibility</p:attrName>
                                        </p:attrNameLst>
                                      </p:cBhvr>
                                      <p:to>
                                        <p:strVal val="visible"/>
                                      </p:to>
                                    </p:set>
                                    <p:anim calcmode="lin" valueType="num">
                                      <p:cBhvr>
                                        <p:cTn id="77" dur="500" fill="hold"/>
                                        <p:tgtEl>
                                          <p:spTgt spid="14"/>
                                        </p:tgtEl>
                                        <p:attrNameLst>
                                          <p:attrName>ppt_w</p:attrName>
                                        </p:attrNameLst>
                                      </p:cBhvr>
                                      <p:tavLst>
                                        <p:tav tm="0">
                                          <p:val>
                                            <p:fltVal val="0"/>
                                          </p:val>
                                        </p:tav>
                                        <p:tav tm="100000">
                                          <p:val>
                                            <p:strVal val="#ppt_w"/>
                                          </p:val>
                                        </p:tav>
                                      </p:tavLst>
                                    </p:anim>
                                    <p:anim calcmode="lin" valueType="num">
                                      <p:cBhvr>
                                        <p:cTn id="78" dur="500" fill="hold"/>
                                        <p:tgtEl>
                                          <p:spTgt spid="14"/>
                                        </p:tgtEl>
                                        <p:attrNameLst>
                                          <p:attrName>ppt_h</p:attrName>
                                        </p:attrNameLst>
                                      </p:cBhvr>
                                      <p:tavLst>
                                        <p:tav tm="0">
                                          <p:val>
                                            <p:fltVal val="0"/>
                                          </p:val>
                                        </p:tav>
                                        <p:tav tm="100000">
                                          <p:val>
                                            <p:strVal val="#ppt_h"/>
                                          </p:val>
                                        </p:tav>
                                      </p:tavLst>
                                    </p:anim>
                                    <p:anim calcmode="lin" valueType="num">
                                      <p:cBhvr>
                                        <p:cTn id="79" dur="500" fill="hold"/>
                                        <p:tgtEl>
                                          <p:spTgt spid="14"/>
                                        </p:tgtEl>
                                        <p:attrNameLst>
                                          <p:attrName>ppt_x</p:attrName>
                                        </p:attrNameLst>
                                      </p:cBhvr>
                                      <p:tavLst>
                                        <p:tav tm="0">
                                          <p:val>
                                            <p:fltVal val="0.5"/>
                                          </p:val>
                                        </p:tav>
                                        <p:tav tm="100000">
                                          <p:val>
                                            <p:strVal val="#ppt_x"/>
                                          </p:val>
                                        </p:tav>
                                      </p:tavLst>
                                    </p:anim>
                                    <p:anim calcmode="lin" valueType="num">
                                      <p:cBhvr>
                                        <p:cTn id="80" dur="500" fill="hold"/>
                                        <p:tgtEl>
                                          <p:spTgt spid="14"/>
                                        </p:tgtEl>
                                        <p:attrNameLst>
                                          <p:attrName>ppt_y</p:attrName>
                                        </p:attrNameLst>
                                      </p:cBhvr>
                                      <p:tavLst>
                                        <p:tav tm="0">
                                          <p:val>
                                            <p:fltVal val="0.5"/>
                                          </p:val>
                                        </p:tav>
                                        <p:tav tm="100000">
                                          <p:val>
                                            <p:strVal val="#ppt_y"/>
                                          </p:val>
                                        </p:tav>
                                      </p:tavLst>
                                    </p:anim>
                                  </p:childTnLst>
                                </p:cTn>
                              </p:par>
                            </p:childTnLst>
                          </p:cTn>
                        </p:par>
                        <p:par>
                          <p:cTn id="81" fill="hold">
                            <p:stCondLst>
                              <p:cond delay="5500"/>
                            </p:stCondLst>
                            <p:childTnLst>
                              <p:par>
                                <p:cTn id="82" presetID="23" presetClass="entr" presetSubtype="528" fill="hold" grpId="0" nodeType="afterEffect">
                                  <p:stCondLst>
                                    <p:cond delay="0"/>
                                  </p:stCondLst>
                                  <p:childTnLst>
                                    <p:set>
                                      <p:cBhvr>
                                        <p:cTn id="83" dur="1" fill="hold">
                                          <p:stCondLst>
                                            <p:cond delay="0"/>
                                          </p:stCondLst>
                                        </p:cTn>
                                        <p:tgtEl>
                                          <p:spTgt spid="15"/>
                                        </p:tgtEl>
                                        <p:attrNameLst>
                                          <p:attrName>style.visibility</p:attrName>
                                        </p:attrNameLst>
                                      </p:cBhvr>
                                      <p:to>
                                        <p:strVal val="visible"/>
                                      </p:to>
                                    </p:set>
                                    <p:anim calcmode="lin" valueType="num">
                                      <p:cBhvr>
                                        <p:cTn id="84" dur="500" fill="hold"/>
                                        <p:tgtEl>
                                          <p:spTgt spid="15"/>
                                        </p:tgtEl>
                                        <p:attrNameLst>
                                          <p:attrName>ppt_w</p:attrName>
                                        </p:attrNameLst>
                                      </p:cBhvr>
                                      <p:tavLst>
                                        <p:tav tm="0">
                                          <p:val>
                                            <p:fltVal val="0"/>
                                          </p:val>
                                        </p:tav>
                                        <p:tav tm="100000">
                                          <p:val>
                                            <p:strVal val="#ppt_w"/>
                                          </p:val>
                                        </p:tav>
                                      </p:tavLst>
                                    </p:anim>
                                    <p:anim calcmode="lin" valueType="num">
                                      <p:cBhvr>
                                        <p:cTn id="85" dur="500" fill="hold"/>
                                        <p:tgtEl>
                                          <p:spTgt spid="15"/>
                                        </p:tgtEl>
                                        <p:attrNameLst>
                                          <p:attrName>ppt_h</p:attrName>
                                        </p:attrNameLst>
                                      </p:cBhvr>
                                      <p:tavLst>
                                        <p:tav tm="0">
                                          <p:val>
                                            <p:fltVal val="0"/>
                                          </p:val>
                                        </p:tav>
                                        <p:tav tm="100000">
                                          <p:val>
                                            <p:strVal val="#ppt_h"/>
                                          </p:val>
                                        </p:tav>
                                      </p:tavLst>
                                    </p:anim>
                                    <p:anim calcmode="lin" valueType="num">
                                      <p:cBhvr>
                                        <p:cTn id="86" dur="500" fill="hold"/>
                                        <p:tgtEl>
                                          <p:spTgt spid="15"/>
                                        </p:tgtEl>
                                        <p:attrNameLst>
                                          <p:attrName>ppt_x</p:attrName>
                                        </p:attrNameLst>
                                      </p:cBhvr>
                                      <p:tavLst>
                                        <p:tav tm="0">
                                          <p:val>
                                            <p:fltVal val="0.5"/>
                                          </p:val>
                                        </p:tav>
                                        <p:tav tm="100000">
                                          <p:val>
                                            <p:strVal val="#ppt_x"/>
                                          </p:val>
                                        </p:tav>
                                      </p:tavLst>
                                    </p:anim>
                                    <p:anim calcmode="lin" valueType="num">
                                      <p:cBhvr>
                                        <p:cTn id="87" dur="500" fill="hold"/>
                                        <p:tgtEl>
                                          <p:spTgt spid="15"/>
                                        </p:tgtEl>
                                        <p:attrNameLst>
                                          <p:attrName>ppt_y</p:attrName>
                                        </p:attrNameLst>
                                      </p:cBhvr>
                                      <p:tavLst>
                                        <p:tav tm="0">
                                          <p:val>
                                            <p:fltVal val="0.5"/>
                                          </p:val>
                                        </p:tav>
                                        <p:tav tm="100000">
                                          <p:val>
                                            <p:strVal val="#ppt_y"/>
                                          </p:val>
                                        </p:tav>
                                      </p:tavLst>
                                    </p:anim>
                                  </p:childTnLst>
                                </p:cTn>
                              </p:par>
                            </p:childTnLst>
                          </p:cTn>
                        </p:par>
                        <p:par>
                          <p:cTn id="88" fill="hold">
                            <p:stCondLst>
                              <p:cond delay="6000"/>
                            </p:stCondLst>
                            <p:childTnLst>
                              <p:par>
                                <p:cTn id="89" presetID="23" presetClass="entr" presetSubtype="528" fill="hold" grpId="0" nodeType="afterEffect">
                                  <p:stCondLst>
                                    <p:cond delay="0"/>
                                  </p:stCondLst>
                                  <p:childTnLst>
                                    <p:set>
                                      <p:cBhvr>
                                        <p:cTn id="90" dur="1" fill="hold">
                                          <p:stCondLst>
                                            <p:cond delay="0"/>
                                          </p:stCondLst>
                                        </p:cTn>
                                        <p:tgtEl>
                                          <p:spTgt spid="16"/>
                                        </p:tgtEl>
                                        <p:attrNameLst>
                                          <p:attrName>style.visibility</p:attrName>
                                        </p:attrNameLst>
                                      </p:cBhvr>
                                      <p:to>
                                        <p:strVal val="visible"/>
                                      </p:to>
                                    </p:set>
                                    <p:anim calcmode="lin" valueType="num">
                                      <p:cBhvr>
                                        <p:cTn id="91" dur="500" fill="hold"/>
                                        <p:tgtEl>
                                          <p:spTgt spid="16"/>
                                        </p:tgtEl>
                                        <p:attrNameLst>
                                          <p:attrName>ppt_w</p:attrName>
                                        </p:attrNameLst>
                                      </p:cBhvr>
                                      <p:tavLst>
                                        <p:tav tm="0">
                                          <p:val>
                                            <p:fltVal val="0"/>
                                          </p:val>
                                        </p:tav>
                                        <p:tav tm="100000">
                                          <p:val>
                                            <p:strVal val="#ppt_w"/>
                                          </p:val>
                                        </p:tav>
                                      </p:tavLst>
                                    </p:anim>
                                    <p:anim calcmode="lin" valueType="num">
                                      <p:cBhvr>
                                        <p:cTn id="92" dur="500" fill="hold"/>
                                        <p:tgtEl>
                                          <p:spTgt spid="16"/>
                                        </p:tgtEl>
                                        <p:attrNameLst>
                                          <p:attrName>ppt_h</p:attrName>
                                        </p:attrNameLst>
                                      </p:cBhvr>
                                      <p:tavLst>
                                        <p:tav tm="0">
                                          <p:val>
                                            <p:fltVal val="0"/>
                                          </p:val>
                                        </p:tav>
                                        <p:tav tm="100000">
                                          <p:val>
                                            <p:strVal val="#ppt_h"/>
                                          </p:val>
                                        </p:tav>
                                      </p:tavLst>
                                    </p:anim>
                                    <p:anim calcmode="lin" valueType="num">
                                      <p:cBhvr>
                                        <p:cTn id="93" dur="500" fill="hold"/>
                                        <p:tgtEl>
                                          <p:spTgt spid="16"/>
                                        </p:tgtEl>
                                        <p:attrNameLst>
                                          <p:attrName>ppt_x</p:attrName>
                                        </p:attrNameLst>
                                      </p:cBhvr>
                                      <p:tavLst>
                                        <p:tav tm="0">
                                          <p:val>
                                            <p:fltVal val="0.5"/>
                                          </p:val>
                                        </p:tav>
                                        <p:tav tm="100000">
                                          <p:val>
                                            <p:strVal val="#ppt_x"/>
                                          </p:val>
                                        </p:tav>
                                      </p:tavLst>
                                    </p:anim>
                                    <p:anim calcmode="lin" valueType="num">
                                      <p:cBhvr>
                                        <p:cTn id="94" dur="500" fill="hold"/>
                                        <p:tgtEl>
                                          <p:spTgt spid="16"/>
                                        </p:tgtEl>
                                        <p:attrNameLst>
                                          <p:attrName>ppt_y</p:attrName>
                                        </p:attrNameLst>
                                      </p:cBhvr>
                                      <p:tavLst>
                                        <p:tav tm="0">
                                          <p:val>
                                            <p:fltVal val="0.5"/>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6" grpId="0"/>
      <p:bldP spid="8" grpId="0"/>
      <p:bldP spid="10" grpId="0"/>
      <p:bldP spid="14" grpId="0"/>
      <p:bldP spid="15" grpId="0"/>
      <p:bldP spid="16"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 name="千图PPT彼岸天：ID 8661124库_Freeform: Shape 42"/>
          <p:cNvSpPr/>
          <p:nvPr>
            <p:custDataLst>
              <p:tags r:id="rId1"/>
            </p:custDataLst>
          </p:nvPr>
        </p:nvSpPr>
        <p:spPr bwMode="auto">
          <a:xfrm rot="13500000">
            <a:off x="3838575" y="3210236"/>
            <a:ext cx="2139950" cy="2139950"/>
          </a:xfrm>
          <a:custGeom>
            <a:avLst/>
            <a:gdLst>
              <a:gd name="T0" fmla="*/ 924540706 w 728"/>
              <a:gd name="T1" fmla="*/ 2147483646 h 727"/>
              <a:gd name="T2" fmla="*/ 2147483646 w 728"/>
              <a:gd name="T3" fmla="*/ 2147483646 h 727"/>
              <a:gd name="T4" fmla="*/ 2147483646 w 728"/>
              <a:gd name="T5" fmla="*/ 2147483646 h 727"/>
              <a:gd name="T6" fmla="*/ 1970050316 w 728"/>
              <a:gd name="T7" fmla="*/ 2147483646 h 727"/>
              <a:gd name="T8" fmla="*/ 1486177638 w 728"/>
              <a:gd name="T9" fmla="*/ 2147483646 h 727"/>
              <a:gd name="T10" fmla="*/ 1970050316 w 728"/>
              <a:gd name="T11" fmla="*/ 1966808323 h 727"/>
              <a:gd name="T12" fmla="*/ 2147483646 w 728"/>
              <a:gd name="T13" fmla="*/ 1481604832 h 727"/>
              <a:gd name="T14" fmla="*/ 2147483646 w 728"/>
              <a:gd name="T15" fmla="*/ 1966808323 h 727"/>
              <a:gd name="T16" fmla="*/ 2147483646 w 728"/>
              <a:gd name="T17" fmla="*/ 2147483646 h 727"/>
              <a:gd name="T18" fmla="*/ 2147483646 w 728"/>
              <a:gd name="T19" fmla="*/ 2147483646 h 727"/>
              <a:gd name="T20" fmla="*/ 2147483646 w 728"/>
              <a:gd name="T21" fmla="*/ 918421210 h 727"/>
              <a:gd name="T22" fmla="*/ 2147483646 w 728"/>
              <a:gd name="T23" fmla="*/ 0 h 727"/>
              <a:gd name="T24" fmla="*/ 924540706 w 728"/>
              <a:gd name="T25" fmla="*/ 918421210 h 727"/>
              <a:gd name="T26" fmla="*/ 0 w 728"/>
              <a:gd name="T27" fmla="*/ 2147483646 h 727"/>
              <a:gd name="T28" fmla="*/ 924540706 w 728"/>
              <a:gd name="T29" fmla="*/ 2147483646 h 727"/>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728" h="727">
                <a:moveTo>
                  <a:pt x="107" y="621"/>
                </a:moveTo>
                <a:cubicBezTo>
                  <a:pt x="176" y="689"/>
                  <a:pt x="267" y="727"/>
                  <a:pt x="364" y="727"/>
                </a:cubicBezTo>
                <a:cubicBezTo>
                  <a:pt x="364" y="556"/>
                  <a:pt x="364" y="556"/>
                  <a:pt x="364" y="556"/>
                </a:cubicBezTo>
                <a:cubicBezTo>
                  <a:pt x="313" y="556"/>
                  <a:pt x="264" y="536"/>
                  <a:pt x="228" y="499"/>
                </a:cubicBezTo>
                <a:cubicBezTo>
                  <a:pt x="192" y="463"/>
                  <a:pt x="172" y="415"/>
                  <a:pt x="172" y="363"/>
                </a:cubicBezTo>
                <a:cubicBezTo>
                  <a:pt x="172" y="312"/>
                  <a:pt x="192" y="264"/>
                  <a:pt x="228" y="227"/>
                </a:cubicBezTo>
                <a:cubicBezTo>
                  <a:pt x="264" y="191"/>
                  <a:pt x="313" y="171"/>
                  <a:pt x="364" y="171"/>
                </a:cubicBezTo>
                <a:cubicBezTo>
                  <a:pt x="415" y="171"/>
                  <a:pt x="464" y="191"/>
                  <a:pt x="500" y="227"/>
                </a:cubicBezTo>
                <a:cubicBezTo>
                  <a:pt x="536" y="264"/>
                  <a:pt x="556" y="312"/>
                  <a:pt x="556" y="363"/>
                </a:cubicBezTo>
                <a:cubicBezTo>
                  <a:pt x="728" y="363"/>
                  <a:pt x="728" y="363"/>
                  <a:pt x="728" y="363"/>
                </a:cubicBezTo>
                <a:cubicBezTo>
                  <a:pt x="728" y="266"/>
                  <a:pt x="690" y="175"/>
                  <a:pt x="621" y="106"/>
                </a:cubicBezTo>
                <a:cubicBezTo>
                  <a:pt x="553" y="38"/>
                  <a:pt x="461" y="0"/>
                  <a:pt x="364" y="0"/>
                </a:cubicBezTo>
                <a:cubicBezTo>
                  <a:pt x="267" y="0"/>
                  <a:pt x="176" y="38"/>
                  <a:pt x="107" y="106"/>
                </a:cubicBezTo>
                <a:cubicBezTo>
                  <a:pt x="38" y="175"/>
                  <a:pt x="0" y="266"/>
                  <a:pt x="0" y="363"/>
                </a:cubicBezTo>
                <a:cubicBezTo>
                  <a:pt x="0" y="461"/>
                  <a:pt x="38" y="552"/>
                  <a:pt x="107" y="621"/>
                </a:cubicBezTo>
                <a:close/>
              </a:path>
            </a:pathLst>
          </a:custGeom>
          <a:solidFill>
            <a:schemeClr val="accent1"/>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33" name="千图PPT彼岸天：ID 8661124库_Freeform: Shape 43"/>
          <p:cNvSpPr/>
          <p:nvPr>
            <p:custDataLst>
              <p:tags r:id="rId2"/>
            </p:custDataLst>
          </p:nvPr>
        </p:nvSpPr>
        <p:spPr bwMode="auto">
          <a:xfrm rot="13500000">
            <a:off x="6175375" y="3210236"/>
            <a:ext cx="2139950" cy="2139950"/>
          </a:xfrm>
          <a:custGeom>
            <a:avLst/>
            <a:gdLst>
              <a:gd name="T0" fmla="*/ 107 w 728"/>
              <a:gd name="T1" fmla="*/ 621 h 727"/>
              <a:gd name="T2" fmla="*/ 364 w 728"/>
              <a:gd name="T3" fmla="*/ 727 h 727"/>
              <a:gd name="T4" fmla="*/ 364 w 728"/>
              <a:gd name="T5" fmla="*/ 556 h 727"/>
              <a:gd name="T6" fmla="*/ 228 w 728"/>
              <a:gd name="T7" fmla="*/ 499 h 727"/>
              <a:gd name="T8" fmla="*/ 172 w 728"/>
              <a:gd name="T9" fmla="*/ 363 h 727"/>
              <a:gd name="T10" fmla="*/ 228 w 728"/>
              <a:gd name="T11" fmla="*/ 227 h 727"/>
              <a:gd name="T12" fmla="*/ 364 w 728"/>
              <a:gd name="T13" fmla="*/ 171 h 727"/>
              <a:gd name="T14" fmla="*/ 500 w 728"/>
              <a:gd name="T15" fmla="*/ 227 h 727"/>
              <a:gd name="T16" fmla="*/ 556 w 728"/>
              <a:gd name="T17" fmla="*/ 363 h 727"/>
              <a:gd name="T18" fmla="*/ 728 w 728"/>
              <a:gd name="T19" fmla="*/ 363 h 727"/>
              <a:gd name="T20" fmla="*/ 621 w 728"/>
              <a:gd name="T21" fmla="*/ 106 h 727"/>
              <a:gd name="T22" fmla="*/ 364 w 728"/>
              <a:gd name="T23" fmla="*/ 0 h 727"/>
              <a:gd name="T24" fmla="*/ 107 w 728"/>
              <a:gd name="T25" fmla="*/ 106 h 727"/>
              <a:gd name="T26" fmla="*/ 0 w 728"/>
              <a:gd name="T27" fmla="*/ 363 h 727"/>
              <a:gd name="T28" fmla="*/ 107 w 728"/>
              <a:gd name="T29" fmla="*/ 621 h 7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728" h="727">
                <a:moveTo>
                  <a:pt x="107" y="621"/>
                </a:moveTo>
                <a:cubicBezTo>
                  <a:pt x="176" y="689"/>
                  <a:pt x="267" y="727"/>
                  <a:pt x="364" y="727"/>
                </a:cubicBezTo>
                <a:cubicBezTo>
                  <a:pt x="364" y="556"/>
                  <a:pt x="364" y="556"/>
                  <a:pt x="364" y="556"/>
                </a:cubicBezTo>
                <a:cubicBezTo>
                  <a:pt x="313" y="556"/>
                  <a:pt x="264" y="536"/>
                  <a:pt x="228" y="499"/>
                </a:cubicBezTo>
                <a:cubicBezTo>
                  <a:pt x="192" y="463"/>
                  <a:pt x="172" y="415"/>
                  <a:pt x="172" y="363"/>
                </a:cubicBezTo>
                <a:cubicBezTo>
                  <a:pt x="172" y="312"/>
                  <a:pt x="192" y="264"/>
                  <a:pt x="228" y="227"/>
                </a:cubicBezTo>
                <a:cubicBezTo>
                  <a:pt x="264" y="191"/>
                  <a:pt x="313" y="171"/>
                  <a:pt x="364" y="171"/>
                </a:cubicBezTo>
                <a:cubicBezTo>
                  <a:pt x="415" y="171"/>
                  <a:pt x="464" y="191"/>
                  <a:pt x="500" y="227"/>
                </a:cubicBezTo>
                <a:cubicBezTo>
                  <a:pt x="536" y="264"/>
                  <a:pt x="556" y="312"/>
                  <a:pt x="556" y="363"/>
                </a:cubicBezTo>
                <a:cubicBezTo>
                  <a:pt x="728" y="363"/>
                  <a:pt x="728" y="363"/>
                  <a:pt x="728" y="363"/>
                </a:cubicBezTo>
                <a:cubicBezTo>
                  <a:pt x="728" y="266"/>
                  <a:pt x="690" y="175"/>
                  <a:pt x="621" y="106"/>
                </a:cubicBezTo>
                <a:cubicBezTo>
                  <a:pt x="553" y="38"/>
                  <a:pt x="461" y="0"/>
                  <a:pt x="364" y="0"/>
                </a:cubicBezTo>
                <a:cubicBezTo>
                  <a:pt x="267" y="0"/>
                  <a:pt x="176" y="38"/>
                  <a:pt x="107" y="106"/>
                </a:cubicBezTo>
                <a:cubicBezTo>
                  <a:pt x="38" y="175"/>
                  <a:pt x="0" y="266"/>
                  <a:pt x="0" y="363"/>
                </a:cubicBezTo>
                <a:cubicBezTo>
                  <a:pt x="0" y="461"/>
                  <a:pt x="38" y="552"/>
                  <a:pt x="107" y="621"/>
                </a:cubicBezTo>
                <a:close/>
              </a:path>
            </a:pathLst>
          </a:custGeom>
          <a:solidFill>
            <a:schemeClr val="accent3"/>
          </a:solidFill>
          <a:ln>
            <a:noFill/>
          </a:ln>
        </p:spPr>
        <p:txBody>
          <a:bodyPr anchor="ctr"/>
          <a:lstStyle/>
          <a:p>
            <a:pPr algn="ctr"/>
            <a:endParaRPr/>
          </a:p>
        </p:txBody>
      </p:sp>
      <p:sp>
        <p:nvSpPr>
          <p:cNvPr id="34" name="千图PPT彼岸天：ID 8661124库_Freeform: Shape 44"/>
          <p:cNvSpPr/>
          <p:nvPr>
            <p:custDataLst>
              <p:tags r:id="rId3"/>
            </p:custDataLst>
          </p:nvPr>
        </p:nvSpPr>
        <p:spPr bwMode="auto">
          <a:xfrm rot="2700000">
            <a:off x="5003800" y="2071998"/>
            <a:ext cx="2139950" cy="2139950"/>
          </a:xfrm>
          <a:custGeom>
            <a:avLst/>
            <a:gdLst>
              <a:gd name="T0" fmla="*/ 924540706 w 728"/>
              <a:gd name="T1" fmla="*/ 2147483646 h 727"/>
              <a:gd name="T2" fmla="*/ 2147483646 w 728"/>
              <a:gd name="T3" fmla="*/ 2147483646 h 727"/>
              <a:gd name="T4" fmla="*/ 2147483646 w 728"/>
              <a:gd name="T5" fmla="*/ 2147483646 h 727"/>
              <a:gd name="T6" fmla="*/ 1970050316 w 728"/>
              <a:gd name="T7" fmla="*/ 2147483646 h 727"/>
              <a:gd name="T8" fmla="*/ 1486177638 w 728"/>
              <a:gd name="T9" fmla="*/ 2147483646 h 727"/>
              <a:gd name="T10" fmla="*/ 1970050316 w 728"/>
              <a:gd name="T11" fmla="*/ 1966811267 h 727"/>
              <a:gd name="T12" fmla="*/ 2147483646 w 728"/>
              <a:gd name="T13" fmla="*/ 1481604832 h 727"/>
              <a:gd name="T14" fmla="*/ 2147483646 w 728"/>
              <a:gd name="T15" fmla="*/ 1966811267 h 727"/>
              <a:gd name="T16" fmla="*/ 2147483646 w 728"/>
              <a:gd name="T17" fmla="*/ 2147483646 h 727"/>
              <a:gd name="T18" fmla="*/ 2147483646 w 728"/>
              <a:gd name="T19" fmla="*/ 2147483646 h 727"/>
              <a:gd name="T20" fmla="*/ 2147483646 w 728"/>
              <a:gd name="T21" fmla="*/ 918421210 h 727"/>
              <a:gd name="T22" fmla="*/ 2147483646 w 728"/>
              <a:gd name="T23" fmla="*/ 0 h 727"/>
              <a:gd name="T24" fmla="*/ 924540706 w 728"/>
              <a:gd name="T25" fmla="*/ 918421210 h 727"/>
              <a:gd name="T26" fmla="*/ 0 w 728"/>
              <a:gd name="T27" fmla="*/ 2147483646 h 727"/>
              <a:gd name="T28" fmla="*/ 924540706 w 728"/>
              <a:gd name="T29" fmla="*/ 2147483646 h 727"/>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728" h="727">
                <a:moveTo>
                  <a:pt x="107" y="621"/>
                </a:moveTo>
                <a:cubicBezTo>
                  <a:pt x="176" y="689"/>
                  <a:pt x="267" y="727"/>
                  <a:pt x="364" y="727"/>
                </a:cubicBezTo>
                <a:cubicBezTo>
                  <a:pt x="364" y="556"/>
                  <a:pt x="364" y="556"/>
                  <a:pt x="364" y="556"/>
                </a:cubicBezTo>
                <a:cubicBezTo>
                  <a:pt x="313" y="556"/>
                  <a:pt x="264" y="536"/>
                  <a:pt x="228" y="499"/>
                </a:cubicBezTo>
                <a:cubicBezTo>
                  <a:pt x="192" y="463"/>
                  <a:pt x="172" y="415"/>
                  <a:pt x="172" y="363"/>
                </a:cubicBezTo>
                <a:cubicBezTo>
                  <a:pt x="172" y="312"/>
                  <a:pt x="192" y="264"/>
                  <a:pt x="228" y="227"/>
                </a:cubicBezTo>
                <a:cubicBezTo>
                  <a:pt x="264" y="191"/>
                  <a:pt x="313" y="171"/>
                  <a:pt x="364" y="171"/>
                </a:cubicBezTo>
                <a:cubicBezTo>
                  <a:pt x="415" y="171"/>
                  <a:pt x="464" y="191"/>
                  <a:pt x="500" y="227"/>
                </a:cubicBezTo>
                <a:cubicBezTo>
                  <a:pt x="536" y="264"/>
                  <a:pt x="556" y="312"/>
                  <a:pt x="556" y="363"/>
                </a:cubicBezTo>
                <a:cubicBezTo>
                  <a:pt x="728" y="363"/>
                  <a:pt x="728" y="363"/>
                  <a:pt x="728" y="363"/>
                </a:cubicBezTo>
                <a:cubicBezTo>
                  <a:pt x="728" y="266"/>
                  <a:pt x="690" y="175"/>
                  <a:pt x="621" y="106"/>
                </a:cubicBezTo>
                <a:cubicBezTo>
                  <a:pt x="553" y="38"/>
                  <a:pt x="461" y="0"/>
                  <a:pt x="364" y="0"/>
                </a:cubicBezTo>
                <a:cubicBezTo>
                  <a:pt x="267" y="0"/>
                  <a:pt x="176" y="38"/>
                  <a:pt x="107" y="106"/>
                </a:cubicBezTo>
                <a:cubicBezTo>
                  <a:pt x="38" y="175"/>
                  <a:pt x="0" y="266"/>
                  <a:pt x="0" y="363"/>
                </a:cubicBezTo>
                <a:cubicBezTo>
                  <a:pt x="0" y="461"/>
                  <a:pt x="38" y="552"/>
                  <a:pt x="107" y="621"/>
                </a:cubicBezTo>
                <a:close/>
              </a:path>
            </a:pathLst>
          </a:custGeom>
          <a:solidFill>
            <a:schemeClr val="accent2"/>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grpSp>
        <p:nvGrpSpPr>
          <p:cNvPr id="35" name="千图PPT彼岸天：ID 8661124库_组合 45"/>
          <p:cNvGrpSpPr/>
          <p:nvPr>
            <p:custDataLst>
              <p:tags r:id="rId4"/>
            </p:custDataLst>
          </p:nvPr>
        </p:nvGrpSpPr>
        <p:grpSpPr bwMode="auto">
          <a:xfrm>
            <a:off x="4105269" y="3397561"/>
            <a:ext cx="493713" cy="492125"/>
            <a:chOff x="7882165" y="3464708"/>
            <a:chExt cx="493000" cy="492388"/>
          </a:xfrm>
        </p:grpSpPr>
        <p:sp>
          <p:nvSpPr>
            <p:cNvPr id="44" name="Oval 46"/>
            <p:cNvSpPr/>
            <p:nvPr/>
          </p:nvSpPr>
          <p:spPr>
            <a:xfrm rot="2700000">
              <a:off x="7882471" y="3464402"/>
              <a:ext cx="492388" cy="493000"/>
            </a:xfrm>
            <a:prstGeom prst="ellipse">
              <a:avLst/>
            </a:prstGeom>
            <a:solidFill>
              <a:srgbClr val="F9F9F9"/>
            </a:solidFill>
            <a:ln w="1333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45" name="TextBox 47"/>
            <p:cNvSpPr txBox="1"/>
            <p:nvPr/>
          </p:nvSpPr>
          <p:spPr>
            <a:xfrm>
              <a:off x="7915544" y="3536183"/>
              <a:ext cx="440509" cy="369529"/>
            </a:xfrm>
            <a:prstGeom prst="rect">
              <a:avLst/>
            </a:prstGeom>
            <a:noFill/>
          </p:spPr>
          <p:txBody>
            <a:bodyPr wrap="none">
              <a:normAutofit/>
            </a:bodyPr>
            <a:lstStyle/>
            <a:p>
              <a:pPr algn="ctr" eaLnBrk="1" fontAlgn="auto" hangingPunct="1">
                <a:defRPr/>
              </a:pPr>
              <a:r>
                <a:rPr lang="id-ID" b="1">
                  <a:solidFill>
                    <a:schemeClr val="accent1"/>
                  </a:solidFill>
                </a:rPr>
                <a:t>01</a:t>
              </a:r>
            </a:p>
          </p:txBody>
        </p:sp>
      </p:grpSp>
      <p:sp>
        <p:nvSpPr>
          <p:cNvPr id="36" name="千图PPT彼岸天：ID 8661124库_椭圆 49"/>
          <p:cNvSpPr/>
          <p:nvPr>
            <p:custDataLst>
              <p:tags r:id="rId5"/>
            </p:custDataLst>
          </p:nvPr>
        </p:nvSpPr>
        <p:spPr bwMode="auto">
          <a:xfrm>
            <a:off x="5827713" y="1889436"/>
            <a:ext cx="492125" cy="492125"/>
          </a:xfrm>
          <a:prstGeom prst="ellipse">
            <a:avLst/>
          </a:prstGeom>
          <a:solidFill>
            <a:schemeClr val="bg1"/>
          </a:solidFill>
          <a:ln w="13335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37" name="千图PPT彼岸天：ID 8661124库_文本框 50"/>
          <p:cNvSpPr txBox="1"/>
          <p:nvPr>
            <p:custDataLst>
              <p:tags r:id="rId6"/>
            </p:custDataLst>
          </p:nvPr>
        </p:nvSpPr>
        <p:spPr bwMode="auto">
          <a:xfrm>
            <a:off x="5852407" y="1951348"/>
            <a:ext cx="441146" cy="369332"/>
          </a:xfrm>
          <a:prstGeom prst="rect">
            <a:avLst/>
          </a:prstGeom>
          <a:noFill/>
        </p:spPr>
        <p:txBody>
          <a:bodyPr wrap="none">
            <a:normAutofit/>
          </a:bodyPr>
          <a:lstStyle/>
          <a:p>
            <a:pPr algn="ctr" eaLnBrk="1" fontAlgn="auto" hangingPunct="1">
              <a:defRPr/>
            </a:pPr>
            <a:r>
              <a:rPr lang="id-ID" b="1">
                <a:solidFill>
                  <a:schemeClr val="accent2"/>
                </a:solidFill>
              </a:rPr>
              <a:t>02</a:t>
            </a:r>
          </a:p>
        </p:txBody>
      </p:sp>
      <p:grpSp>
        <p:nvGrpSpPr>
          <p:cNvPr id="38" name="千图PPT彼岸天：ID 8661124库_组合 51"/>
          <p:cNvGrpSpPr/>
          <p:nvPr>
            <p:custDataLst>
              <p:tags r:id="rId7"/>
            </p:custDataLst>
          </p:nvPr>
        </p:nvGrpSpPr>
        <p:grpSpPr bwMode="auto">
          <a:xfrm>
            <a:off x="7580312" y="3408673"/>
            <a:ext cx="492125" cy="492125"/>
            <a:chOff x="10775450" y="5108091"/>
            <a:chExt cx="491414" cy="492388"/>
          </a:xfrm>
        </p:grpSpPr>
        <p:sp>
          <p:nvSpPr>
            <p:cNvPr id="42" name="Oval 52"/>
            <p:cNvSpPr/>
            <p:nvPr/>
          </p:nvSpPr>
          <p:spPr>
            <a:xfrm rot="2700000">
              <a:off x="10774963" y="5108578"/>
              <a:ext cx="492388" cy="491414"/>
            </a:xfrm>
            <a:prstGeom prst="ellipse">
              <a:avLst/>
            </a:prstGeom>
            <a:solidFill>
              <a:srgbClr val="F9F9F9"/>
            </a:solidFill>
            <a:ln w="13335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43" name="TextBox 53"/>
            <p:cNvSpPr txBox="1"/>
            <p:nvPr/>
          </p:nvSpPr>
          <p:spPr bwMode="auto">
            <a:xfrm>
              <a:off x="10796146" y="5178591"/>
              <a:ext cx="440509" cy="3695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ormAutofit/>
            </a:bodyPr>
            <a:lstStyle/>
            <a:p>
              <a:pPr algn="ctr" eaLnBrk="1" hangingPunct="1">
                <a:spcBef>
                  <a:spcPct val="0"/>
                </a:spcBef>
                <a:buFontTx/>
                <a:buNone/>
              </a:pPr>
              <a:r>
                <a:rPr lang="id-ID" altLang="zh-CN" sz="1800" b="1">
                  <a:solidFill>
                    <a:schemeClr val="accent3"/>
                  </a:solidFill>
                </a:rPr>
                <a:t>03</a:t>
              </a:r>
            </a:p>
          </p:txBody>
        </p:sp>
      </p:grpSp>
      <p:sp>
        <p:nvSpPr>
          <p:cNvPr id="39" name="千图PPT彼岸天：ID 8661124库_Freeform: Shape 83"/>
          <p:cNvSpPr/>
          <p:nvPr>
            <p:custDataLst>
              <p:tags r:id="rId8"/>
            </p:custDataLst>
          </p:nvPr>
        </p:nvSpPr>
        <p:spPr bwMode="auto">
          <a:xfrm>
            <a:off x="6974174" y="3981368"/>
            <a:ext cx="633204" cy="633204"/>
          </a:xfrm>
          <a:custGeom>
            <a:avLst/>
            <a:gdLst>
              <a:gd name="T0" fmla="*/ 184 w 260"/>
              <a:gd name="T1" fmla="*/ 106 h 260"/>
              <a:gd name="T2" fmla="*/ 193 w 260"/>
              <a:gd name="T3" fmla="*/ 143 h 260"/>
              <a:gd name="T4" fmla="*/ 117 w 260"/>
              <a:gd name="T5" fmla="*/ 219 h 260"/>
              <a:gd name="T6" fmla="*/ 42 w 260"/>
              <a:gd name="T7" fmla="*/ 143 h 260"/>
              <a:gd name="T8" fmla="*/ 117 w 260"/>
              <a:gd name="T9" fmla="*/ 66 h 260"/>
              <a:gd name="T10" fmla="*/ 154 w 260"/>
              <a:gd name="T11" fmla="*/ 76 h 260"/>
              <a:gd name="T12" fmla="*/ 183 w 260"/>
              <a:gd name="T13" fmla="*/ 46 h 260"/>
              <a:gd name="T14" fmla="*/ 117 w 260"/>
              <a:gd name="T15" fmla="*/ 25 h 260"/>
              <a:gd name="T16" fmla="*/ 0 w 260"/>
              <a:gd name="T17" fmla="*/ 143 h 260"/>
              <a:gd name="T18" fmla="*/ 117 w 260"/>
              <a:gd name="T19" fmla="*/ 260 h 260"/>
              <a:gd name="T20" fmla="*/ 233 w 260"/>
              <a:gd name="T21" fmla="*/ 143 h 260"/>
              <a:gd name="T22" fmla="*/ 213 w 260"/>
              <a:gd name="T23" fmla="*/ 77 h 260"/>
              <a:gd name="T24" fmla="*/ 184 w 260"/>
              <a:gd name="T25" fmla="*/ 106 h 260"/>
              <a:gd name="T26" fmla="*/ 225 w 260"/>
              <a:gd name="T27" fmla="*/ 35 h 260"/>
              <a:gd name="T28" fmla="*/ 225 w 260"/>
              <a:gd name="T29" fmla="*/ 35 h 260"/>
              <a:gd name="T30" fmla="*/ 225 w 260"/>
              <a:gd name="T31" fmla="*/ 0 h 260"/>
              <a:gd name="T32" fmla="*/ 203 w 260"/>
              <a:gd name="T33" fmla="*/ 23 h 260"/>
              <a:gd name="T34" fmla="*/ 203 w 260"/>
              <a:gd name="T35" fmla="*/ 46 h 260"/>
              <a:gd name="T36" fmla="*/ 139 w 260"/>
              <a:gd name="T37" fmla="*/ 111 h 260"/>
              <a:gd name="T38" fmla="*/ 117 w 260"/>
              <a:gd name="T39" fmla="*/ 104 h 260"/>
              <a:gd name="T40" fmla="*/ 79 w 260"/>
              <a:gd name="T41" fmla="*/ 143 h 260"/>
              <a:gd name="T42" fmla="*/ 117 w 260"/>
              <a:gd name="T43" fmla="*/ 181 h 260"/>
              <a:gd name="T44" fmla="*/ 155 w 260"/>
              <a:gd name="T45" fmla="*/ 143 h 260"/>
              <a:gd name="T46" fmla="*/ 150 w 260"/>
              <a:gd name="T47" fmla="*/ 123 h 260"/>
              <a:gd name="T48" fmla="*/ 215 w 260"/>
              <a:gd name="T49" fmla="*/ 58 h 260"/>
              <a:gd name="T50" fmla="*/ 237 w 260"/>
              <a:gd name="T51" fmla="*/ 58 h 260"/>
              <a:gd name="T52" fmla="*/ 260 w 260"/>
              <a:gd name="T53" fmla="*/ 35 h 260"/>
              <a:gd name="T54" fmla="*/ 225 w 260"/>
              <a:gd name="T55" fmla="*/ 35 h 2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260" h="260">
                <a:moveTo>
                  <a:pt x="184" y="106"/>
                </a:moveTo>
                <a:cubicBezTo>
                  <a:pt x="190" y="117"/>
                  <a:pt x="193" y="129"/>
                  <a:pt x="193" y="143"/>
                </a:cubicBezTo>
                <a:cubicBezTo>
                  <a:pt x="193" y="185"/>
                  <a:pt x="159" y="219"/>
                  <a:pt x="117" y="219"/>
                </a:cubicBezTo>
                <a:cubicBezTo>
                  <a:pt x="76" y="219"/>
                  <a:pt x="42" y="185"/>
                  <a:pt x="42" y="143"/>
                </a:cubicBezTo>
                <a:cubicBezTo>
                  <a:pt x="42" y="100"/>
                  <a:pt x="76" y="66"/>
                  <a:pt x="117" y="66"/>
                </a:cubicBezTo>
                <a:cubicBezTo>
                  <a:pt x="131" y="66"/>
                  <a:pt x="143" y="70"/>
                  <a:pt x="154" y="76"/>
                </a:cubicBezTo>
                <a:cubicBezTo>
                  <a:pt x="183" y="46"/>
                  <a:pt x="183" y="46"/>
                  <a:pt x="183" y="46"/>
                </a:cubicBezTo>
                <a:cubicBezTo>
                  <a:pt x="165" y="33"/>
                  <a:pt x="141" y="25"/>
                  <a:pt x="117" y="25"/>
                </a:cubicBezTo>
                <a:cubicBezTo>
                  <a:pt x="52" y="25"/>
                  <a:pt x="0" y="78"/>
                  <a:pt x="0" y="143"/>
                </a:cubicBezTo>
                <a:cubicBezTo>
                  <a:pt x="0" y="207"/>
                  <a:pt x="52" y="260"/>
                  <a:pt x="117" y="260"/>
                </a:cubicBezTo>
                <a:cubicBezTo>
                  <a:pt x="181" y="260"/>
                  <a:pt x="233" y="207"/>
                  <a:pt x="233" y="143"/>
                </a:cubicBezTo>
                <a:cubicBezTo>
                  <a:pt x="233" y="118"/>
                  <a:pt x="226" y="96"/>
                  <a:pt x="213" y="77"/>
                </a:cubicBezTo>
                <a:cubicBezTo>
                  <a:pt x="184" y="106"/>
                  <a:pt x="184" y="106"/>
                  <a:pt x="184" y="106"/>
                </a:cubicBezTo>
                <a:close/>
                <a:moveTo>
                  <a:pt x="225" y="35"/>
                </a:moveTo>
                <a:cubicBezTo>
                  <a:pt x="225" y="35"/>
                  <a:pt x="225" y="35"/>
                  <a:pt x="225" y="35"/>
                </a:cubicBezTo>
                <a:cubicBezTo>
                  <a:pt x="225" y="0"/>
                  <a:pt x="225" y="0"/>
                  <a:pt x="225" y="0"/>
                </a:cubicBezTo>
                <a:cubicBezTo>
                  <a:pt x="203" y="23"/>
                  <a:pt x="203" y="23"/>
                  <a:pt x="203" y="23"/>
                </a:cubicBezTo>
                <a:cubicBezTo>
                  <a:pt x="203" y="46"/>
                  <a:pt x="203" y="46"/>
                  <a:pt x="203" y="46"/>
                </a:cubicBezTo>
                <a:cubicBezTo>
                  <a:pt x="139" y="111"/>
                  <a:pt x="139" y="111"/>
                  <a:pt x="139" y="111"/>
                </a:cubicBezTo>
                <a:cubicBezTo>
                  <a:pt x="133" y="106"/>
                  <a:pt x="125" y="104"/>
                  <a:pt x="117" y="104"/>
                </a:cubicBezTo>
                <a:cubicBezTo>
                  <a:pt x="96" y="104"/>
                  <a:pt x="79" y="121"/>
                  <a:pt x="79" y="143"/>
                </a:cubicBezTo>
                <a:cubicBezTo>
                  <a:pt x="79" y="164"/>
                  <a:pt x="96" y="181"/>
                  <a:pt x="117" y="181"/>
                </a:cubicBezTo>
                <a:cubicBezTo>
                  <a:pt x="138" y="181"/>
                  <a:pt x="155" y="164"/>
                  <a:pt x="155" y="143"/>
                </a:cubicBezTo>
                <a:cubicBezTo>
                  <a:pt x="155" y="136"/>
                  <a:pt x="154" y="129"/>
                  <a:pt x="150" y="123"/>
                </a:cubicBezTo>
                <a:cubicBezTo>
                  <a:pt x="215" y="58"/>
                  <a:pt x="215" y="58"/>
                  <a:pt x="215" y="58"/>
                </a:cubicBezTo>
                <a:cubicBezTo>
                  <a:pt x="237" y="58"/>
                  <a:pt x="237" y="58"/>
                  <a:pt x="237" y="58"/>
                </a:cubicBezTo>
                <a:cubicBezTo>
                  <a:pt x="260" y="35"/>
                  <a:pt x="260" y="35"/>
                  <a:pt x="260" y="35"/>
                </a:cubicBezTo>
                <a:cubicBezTo>
                  <a:pt x="225" y="35"/>
                  <a:pt x="225" y="35"/>
                  <a:pt x="225" y="35"/>
                </a:cubicBezTo>
                <a:close/>
              </a:path>
            </a:pathLst>
          </a:custGeom>
          <a:solidFill>
            <a:schemeClr val="accent3"/>
          </a:solidFill>
          <a:ln>
            <a:noFill/>
          </a:ln>
        </p:spPr>
        <p:txBody>
          <a:bodyPr anchor="ctr"/>
          <a:lstStyle/>
          <a:p>
            <a:pPr algn="ctr"/>
            <a:endParaRPr/>
          </a:p>
        </p:txBody>
      </p:sp>
      <p:sp>
        <p:nvSpPr>
          <p:cNvPr id="40" name="千图PPT彼岸天：ID 8661124库_Freeform: Shape 84"/>
          <p:cNvSpPr/>
          <p:nvPr>
            <p:custDataLst>
              <p:tags r:id="rId9"/>
            </p:custDataLst>
          </p:nvPr>
        </p:nvSpPr>
        <p:spPr bwMode="auto">
          <a:xfrm>
            <a:off x="4578234" y="3992170"/>
            <a:ext cx="633204" cy="633204"/>
          </a:xfrm>
          <a:custGeom>
            <a:avLst/>
            <a:gdLst>
              <a:gd name="T0" fmla="*/ 116 w 232"/>
              <a:gd name="T1" fmla="*/ 0 h 232"/>
              <a:gd name="T2" fmla="*/ 0 w 232"/>
              <a:gd name="T3" fmla="*/ 116 h 232"/>
              <a:gd name="T4" fmla="*/ 116 w 232"/>
              <a:gd name="T5" fmla="*/ 232 h 232"/>
              <a:gd name="T6" fmla="*/ 232 w 232"/>
              <a:gd name="T7" fmla="*/ 116 h 232"/>
              <a:gd name="T8" fmla="*/ 116 w 232"/>
              <a:gd name="T9" fmla="*/ 0 h 232"/>
              <a:gd name="T10" fmla="*/ 129 w 232"/>
              <a:gd name="T11" fmla="*/ 208 h 232"/>
              <a:gd name="T12" fmla="*/ 129 w 232"/>
              <a:gd name="T13" fmla="*/ 190 h 232"/>
              <a:gd name="T14" fmla="*/ 117 w 232"/>
              <a:gd name="T15" fmla="*/ 178 h 232"/>
              <a:gd name="T16" fmla="*/ 105 w 232"/>
              <a:gd name="T17" fmla="*/ 190 h 232"/>
              <a:gd name="T18" fmla="*/ 105 w 232"/>
              <a:gd name="T19" fmla="*/ 208 h 232"/>
              <a:gd name="T20" fmla="*/ 25 w 232"/>
              <a:gd name="T21" fmla="*/ 129 h 232"/>
              <a:gd name="T22" fmla="*/ 42 w 232"/>
              <a:gd name="T23" fmla="*/ 129 h 232"/>
              <a:gd name="T24" fmla="*/ 53 w 232"/>
              <a:gd name="T25" fmla="*/ 117 h 232"/>
              <a:gd name="T26" fmla="*/ 42 w 232"/>
              <a:gd name="T27" fmla="*/ 105 h 232"/>
              <a:gd name="T28" fmla="*/ 24 w 232"/>
              <a:gd name="T29" fmla="*/ 105 h 232"/>
              <a:gd name="T30" fmla="*/ 104 w 232"/>
              <a:gd name="T31" fmla="*/ 25 h 232"/>
              <a:gd name="T32" fmla="*/ 104 w 232"/>
              <a:gd name="T33" fmla="*/ 41 h 232"/>
              <a:gd name="T34" fmla="*/ 116 w 232"/>
              <a:gd name="T35" fmla="*/ 53 h 232"/>
              <a:gd name="T36" fmla="*/ 128 w 232"/>
              <a:gd name="T37" fmla="*/ 41 h 232"/>
              <a:gd name="T38" fmla="*/ 128 w 232"/>
              <a:gd name="T39" fmla="*/ 25 h 232"/>
              <a:gd name="T40" fmla="*/ 208 w 232"/>
              <a:gd name="T41" fmla="*/ 104 h 232"/>
              <a:gd name="T42" fmla="*/ 190 w 232"/>
              <a:gd name="T43" fmla="*/ 104 h 232"/>
              <a:gd name="T44" fmla="*/ 179 w 232"/>
              <a:gd name="T45" fmla="*/ 116 h 232"/>
              <a:gd name="T46" fmla="*/ 190 w 232"/>
              <a:gd name="T47" fmla="*/ 128 h 232"/>
              <a:gd name="T48" fmla="*/ 208 w 232"/>
              <a:gd name="T49" fmla="*/ 128 h 232"/>
              <a:gd name="T50" fmla="*/ 129 w 232"/>
              <a:gd name="T51" fmla="*/ 208 h 232"/>
              <a:gd name="T52" fmla="*/ 124 w 232"/>
              <a:gd name="T53" fmla="*/ 94 h 232"/>
              <a:gd name="T54" fmla="*/ 70 w 232"/>
              <a:gd name="T55" fmla="*/ 69 h 232"/>
              <a:gd name="T56" fmla="*/ 94 w 232"/>
              <a:gd name="T57" fmla="*/ 124 h 232"/>
              <a:gd name="T58" fmla="*/ 109 w 232"/>
              <a:gd name="T59" fmla="*/ 138 h 232"/>
              <a:gd name="T60" fmla="*/ 163 w 232"/>
              <a:gd name="T61" fmla="*/ 163 h 232"/>
              <a:gd name="T62" fmla="*/ 138 w 232"/>
              <a:gd name="T63" fmla="*/ 108 h 232"/>
              <a:gd name="T64" fmla="*/ 124 w 232"/>
              <a:gd name="T65" fmla="*/ 94 h 232"/>
              <a:gd name="T66" fmla="*/ 123 w 232"/>
              <a:gd name="T67" fmla="*/ 123 h 232"/>
              <a:gd name="T68" fmla="*/ 110 w 232"/>
              <a:gd name="T69" fmla="*/ 123 h 232"/>
              <a:gd name="T70" fmla="*/ 110 w 232"/>
              <a:gd name="T71" fmla="*/ 109 h 232"/>
              <a:gd name="T72" fmla="*/ 123 w 232"/>
              <a:gd name="T73" fmla="*/ 109 h 232"/>
              <a:gd name="T74" fmla="*/ 123 w 232"/>
              <a:gd name="T75" fmla="*/ 123 h 2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232" h="232">
                <a:moveTo>
                  <a:pt x="116" y="0"/>
                </a:moveTo>
                <a:cubicBezTo>
                  <a:pt x="52" y="0"/>
                  <a:pt x="0" y="52"/>
                  <a:pt x="0" y="116"/>
                </a:cubicBezTo>
                <a:cubicBezTo>
                  <a:pt x="0" y="180"/>
                  <a:pt x="52" y="232"/>
                  <a:pt x="116" y="232"/>
                </a:cubicBezTo>
                <a:cubicBezTo>
                  <a:pt x="180" y="232"/>
                  <a:pt x="232" y="180"/>
                  <a:pt x="232" y="116"/>
                </a:cubicBezTo>
                <a:cubicBezTo>
                  <a:pt x="232" y="52"/>
                  <a:pt x="180" y="0"/>
                  <a:pt x="116" y="0"/>
                </a:cubicBezTo>
                <a:close/>
                <a:moveTo>
                  <a:pt x="129" y="208"/>
                </a:moveTo>
                <a:cubicBezTo>
                  <a:pt x="129" y="190"/>
                  <a:pt x="129" y="190"/>
                  <a:pt x="129" y="190"/>
                </a:cubicBezTo>
                <a:cubicBezTo>
                  <a:pt x="129" y="183"/>
                  <a:pt x="123" y="178"/>
                  <a:pt x="117" y="178"/>
                </a:cubicBezTo>
                <a:cubicBezTo>
                  <a:pt x="110" y="178"/>
                  <a:pt x="105" y="183"/>
                  <a:pt x="105" y="190"/>
                </a:cubicBezTo>
                <a:cubicBezTo>
                  <a:pt x="105" y="208"/>
                  <a:pt x="105" y="208"/>
                  <a:pt x="105" y="208"/>
                </a:cubicBezTo>
                <a:cubicBezTo>
                  <a:pt x="63" y="203"/>
                  <a:pt x="30" y="170"/>
                  <a:pt x="25" y="129"/>
                </a:cubicBezTo>
                <a:cubicBezTo>
                  <a:pt x="42" y="129"/>
                  <a:pt x="42" y="129"/>
                  <a:pt x="42" y="129"/>
                </a:cubicBezTo>
                <a:cubicBezTo>
                  <a:pt x="48" y="129"/>
                  <a:pt x="53" y="123"/>
                  <a:pt x="53" y="117"/>
                </a:cubicBezTo>
                <a:cubicBezTo>
                  <a:pt x="53" y="110"/>
                  <a:pt x="48" y="105"/>
                  <a:pt x="42" y="105"/>
                </a:cubicBezTo>
                <a:cubicBezTo>
                  <a:pt x="24" y="105"/>
                  <a:pt x="24" y="105"/>
                  <a:pt x="24" y="105"/>
                </a:cubicBezTo>
                <a:cubicBezTo>
                  <a:pt x="29" y="63"/>
                  <a:pt x="63" y="30"/>
                  <a:pt x="104" y="25"/>
                </a:cubicBezTo>
                <a:cubicBezTo>
                  <a:pt x="104" y="41"/>
                  <a:pt x="104" y="41"/>
                  <a:pt x="104" y="41"/>
                </a:cubicBezTo>
                <a:cubicBezTo>
                  <a:pt x="104" y="47"/>
                  <a:pt x="109" y="53"/>
                  <a:pt x="116" y="53"/>
                </a:cubicBezTo>
                <a:cubicBezTo>
                  <a:pt x="122" y="53"/>
                  <a:pt x="128" y="47"/>
                  <a:pt x="128" y="41"/>
                </a:cubicBezTo>
                <a:cubicBezTo>
                  <a:pt x="128" y="25"/>
                  <a:pt x="128" y="25"/>
                  <a:pt x="128" y="25"/>
                </a:cubicBezTo>
                <a:cubicBezTo>
                  <a:pt x="169" y="30"/>
                  <a:pt x="202" y="63"/>
                  <a:pt x="208" y="104"/>
                </a:cubicBezTo>
                <a:cubicBezTo>
                  <a:pt x="190" y="104"/>
                  <a:pt x="190" y="104"/>
                  <a:pt x="190" y="104"/>
                </a:cubicBezTo>
                <a:cubicBezTo>
                  <a:pt x="184" y="104"/>
                  <a:pt x="179" y="109"/>
                  <a:pt x="179" y="116"/>
                </a:cubicBezTo>
                <a:cubicBezTo>
                  <a:pt x="179" y="122"/>
                  <a:pt x="184" y="128"/>
                  <a:pt x="190" y="128"/>
                </a:cubicBezTo>
                <a:cubicBezTo>
                  <a:pt x="208" y="128"/>
                  <a:pt x="208" y="128"/>
                  <a:pt x="208" y="128"/>
                </a:cubicBezTo>
                <a:cubicBezTo>
                  <a:pt x="203" y="169"/>
                  <a:pt x="170" y="202"/>
                  <a:pt x="129" y="208"/>
                </a:cubicBezTo>
                <a:close/>
                <a:moveTo>
                  <a:pt x="124" y="94"/>
                </a:moveTo>
                <a:cubicBezTo>
                  <a:pt x="70" y="69"/>
                  <a:pt x="70" y="69"/>
                  <a:pt x="70" y="69"/>
                </a:cubicBezTo>
                <a:cubicBezTo>
                  <a:pt x="94" y="124"/>
                  <a:pt x="94" y="124"/>
                  <a:pt x="94" y="124"/>
                </a:cubicBezTo>
                <a:cubicBezTo>
                  <a:pt x="97" y="129"/>
                  <a:pt x="103" y="136"/>
                  <a:pt x="109" y="138"/>
                </a:cubicBezTo>
                <a:cubicBezTo>
                  <a:pt x="163" y="163"/>
                  <a:pt x="163" y="163"/>
                  <a:pt x="163" y="163"/>
                </a:cubicBezTo>
                <a:cubicBezTo>
                  <a:pt x="138" y="108"/>
                  <a:pt x="138" y="108"/>
                  <a:pt x="138" y="108"/>
                </a:cubicBezTo>
                <a:cubicBezTo>
                  <a:pt x="136" y="103"/>
                  <a:pt x="130" y="96"/>
                  <a:pt x="124" y="94"/>
                </a:cubicBezTo>
                <a:close/>
                <a:moveTo>
                  <a:pt x="123" y="123"/>
                </a:moveTo>
                <a:cubicBezTo>
                  <a:pt x="119" y="126"/>
                  <a:pt x="113" y="126"/>
                  <a:pt x="110" y="123"/>
                </a:cubicBezTo>
                <a:cubicBezTo>
                  <a:pt x="106" y="119"/>
                  <a:pt x="106" y="113"/>
                  <a:pt x="110" y="109"/>
                </a:cubicBezTo>
                <a:cubicBezTo>
                  <a:pt x="113" y="106"/>
                  <a:pt x="119" y="106"/>
                  <a:pt x="123" y="109"/>
                </a:cubicBezTo>
                <a:cubicBezTo>
                  <a:pt x="127" y="113"/>
                  <a:pt x="127" y="119"/>
                  <a:pt x="123" y="123"/>
                </a:cubicBezTo>
                <a:close/>
              </a:path>
            </a:pathLst>
          </a:custGeom>
          <a:solidFill>
            <a:schemeClr val="accent1"/>
          </a:solidFill>
          <a:ln>
            <a:noFill/>
          </a:ln>
        </p:spPr>
        <p:txBody>
          <a:bodyPr anchor="ctr"/>
          <a:lstStyle/>
          <a:p>
            <a:pPr algn="ctr"/>
            <a:endParaRPr/>
          </a:p>
        </p:txBody>
      </p:sp>
      <p:sp>
        <p:nvSpPr>
          <p:cNvPr id="41" name="千图PPT彼岸天：ID 8661124库_Freeform: Shape 85"/>
          <p:cNvSpPr/>
          <p:nvPr>
            <p:custDataLst>
              <p:tags r:id="rId10"/>
            </p:custDataLst>
          </p:nvPr>
        </p:nvSpPr>
        <p:spPr bwMode="auto">
          <a:xfrm>
            <a:off x="5748589" y="2815742"/>
            <a:ext cx="633204" cy="633204"/>
          </a:xfrm>
          <a:custGeom>
            <a:avLst/>
            <a:gdLst>
              <a:gd name="T0" fmla="*/ 182 w 236"/>
              <a:gd name="T1" fmla="*/ 109 h 236"/>
              <a:gd name="T2" fmla="*/ 157 w 236"/>
              <a:gd name="T3" fmla="*/ 103 h 236"/>
              <a:gd name="T4" fmla="*/ 134 w 236"/>
              <a:gd name="T5" fmla="*/ 102 h 236"/>
              <a:gd name="T6" fmla="*/ 120 w 236"/>
              <a:gd name="T7" fmla="*/ 114 h 236"/>
              <a:gd name="T8" fmla="*/ 118 w 236"/>
              <a:gd name="T9" fmla="*/ 129 h 236"/>
              <a:gd name="T10" fmla="*/ 122 w 236"/>
              <a:gd name="T11" fmla="*/ 141 h 236"/>
              <a:gd name="T12" fmla="*/ 135 w 236"/>
              <a:gd name="T13" fmla="*/ 156 h 236"/>
              <a:gd name="T14" fmla="*/ 139 w 236"/>
              <a:gd name="T15" fmla="*/ 185 h 236"/>
              <a:gd name="T16" fmla="*/ 152 w 236"/>
              <a:gd name="T17" fmla="*/ 198 h 236"/>
              <a:gd name="T18" fmla="*/ 169 w 236"/>
              <a:gd name="T19" fmla="*/ 180 h 236"/>
              <a:gd name="T20" fmla="*/ 187 w 236"/>
              <a:gd name="T21" fmla="*/ 150 h 236"/>
              <a:gd name="T22" fmla="*/ 200 w 236"/>
              <a:gd name="T23" fmla="*/ 122 h 236"/>
              <a:gd name="T24" fmla="*/ 182 w 236"/>
              <a:gd name="T25" fmla="*/ 109 h 236"/>
              <a:gd name="T26" fmla="*/ 118 w 236"/>
              <a:gd name="T27" fmla="*/ 0 h 236"/>
              <a:gd name="T28" fmla="*/ 0 w 236"/>
              <a:gd name="T29" fmla="*/ 118 h 236"/>
              <a:gd name="T30" fmla="*/ 118 w 236"/>
              <a:gd name="T31" fmla="*/ 236 h 236"/>
              <a:gd name="T32" fmla="*/ 236 w 236"/>
              <a:gd name="T33" fmla="*/ 118 h 236"/>
              <a:gd name="T34" fmla="*/ 118 w 236"/>
              <a:gd name="T35" fmla="*/ 0 h 236"/>
              <a:gd name="T36" fmla="*/ 126 w 236"/>
              <a:gd name="T37" fmla="*/ 212 h 236"/>
              <a:gd name="T38" fmla="*/ 128 w 236"/>
              <a:gd name="T39" fmla="*/ 208 h 236"/>
              <a:gd name="T40" fmla="*/ 125 w 236"/>
              <a:gd name="T41" fmla="*/ 186 h 236"/>
              <a:gd name="T42" fmla="*/ 105 w 236"/>
              <a:gd name="T43" fmla="*/ 186 h 236"/>
              <a:gd name="T44" fmla="*/ 98 w 236"/>
              <a:gd name="T45" fmla="*/ 207 h 236"/>
              <a:gd name="T46" fmla="*/ 102 w 236"/>
              <a:gd name="T47" fmla="*/ 211 h 236"/>
              <a:gd name="T48" fmla="*/ 34 w 236"/>
              <a:gd name="T49" fmla="*/ 161 h 236"/>
              <a:gd name="T50" fmla="*/ 44 w 236"/>
              <a:gd name="T51" fmla="*/ 157 h 236"/>
              <a:gd name="T52" fmla="*/ 44 w 236"/>
              <a:gd name="T53" fmla="*/ 157 h 236"/>
              <a:gd name="T54" fmla="*/ 81 w 236"/>
              <a:gd name="T55" fmla="*/ 142 h 236"/>
              <a:gd name="T56" fmla="*/ 81 w 236"/>
              <a:gd name="T57" fmla="*/ 118 h 236"/>
              <a:gd name="T58" fmla="*/ 55 w 236"/>
              <a:gd name="T59" fmla="*/ 94 h 236"/>
              <a:gd name="T60" fmla="*/ 28 w 236"/>
              <a:gd name="T61" fmla="*/ 90 h 236"/>
              <a:gd name="T62" fmla="*/ 84 w 236"/>
              <a:gd name="T63" fmla="*/ 30 h 236"/>
              <a:gd name="T64" fmla="*/ 84 w 236"/>
              <a:gd name="T65" fmla="*/ 31 h 236"/>
              <a:gd name="T66" fmla="*/ 102 w 236"/>
              <a:gd name="T67" fmla="*/ 56 h 236"/>
              <a:gd name="T68" fmla="*/ 120 w 236"/>
              <a:gd name="T69" fmla="*/ 79 h 236"/>
              <a:gd name="T70" fmla="*/ 131 w 236"/>
              <a:gd name="T71" fmla="*/ 97 h 236"/>
              <a:gd name="T72" fmla="*/ 146 w 236"/>
              <a:gd name="T73" fmla="*/ 88 h 236"/>
              <a:gd name="T74" fmla="*/ 177 w 236"/>
              <a:gd name="T75" fmla="*/ 66 h 236"/>
              <a:gd name="T76" fmla="*/ 190 w 236"/>
              <a:gd name="T77" fmla="*/ 57 h 236"/>
              <a:gd name="T78" fmla="*/ 212 w 236"/>
              <a:gd name="T79" fmla="*/ 118 h 236"/>
              <a:gd name="T80" fmla="*/ 126 w 236"/>
              <a:gd name="T81" fmla="*/ 212 h 2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236" h="236">
                <a:moveTo>
                  <a:pt x="182" y="109"/>
                </a:moveTo>
                <a:cubicBezTo>
                  <a:pt x="172" y="107"/>
                  <a:pt x="161" y="105"/>
                  <a:pt x="157" y="103"/>
                </a:cubicBezTo>
                <a:cubicBezTo>
                  <a:pt x="153" y="102"/>
                  <a:pt x="143" y="101"/>
                  <a:pt x="134" y="102"/>
                </a:cubicBezTo>
                <a:cubicBezTo>
                  <a:pt x="125" y="103"/>
                  <a:pt x="119" y="109"/>
                  <a:pt x="120" y="114"/>
                </a:cubicBezTo>
                <a:cubicBezTo>
                  <a:pt x="121" y="119"/>
                  <a:pt x="120" y="126"/>
                  <a:pt x="118" y="129"/>
                </a:cubicBezTo>
                <a:cubicBezTo>
                  <a:pt x="117" y="132"/>
                  <a:pt x="118" y="138"/>
                  <a:pt x="122" y="141"/>
                </a:cubicBezTo>
                <a:cubicBezTo>
                  <a:pt x="127" y="144"/>
                  <a:pt x="132" y="151"/>
                  <a:pt x="135" y="156"/>
                </a:cubicBezTo>
                <a:cubicBezTo>
                  <a:pt x="138" y="162"/>
                  <a:pt x="140" y="175"/>
                  <a:pt x="139" y="185"/>
                </a:cubicBezTo>
                <a:cubicBezTo>
                  <a:pt x="139" y="195"/>
                  <a:pt x="145" y="201"/>
                  <a:pt x="152" y="198"/>
                </a:cubicBezTo>
                <a:cubicBezTo>
                  <a:pt x="160" y="195"/>
                  <a:pt x="167" y="187"/>
                  <a:pt x="169" y="180"/>
                </a:cubicBezTo>
                <a:cubicBezTo>
                  <a:pt x="171" y="174"/>
                  <a:pt x="179" y="160"/>
                  <a:pt x="187" y="150"/>
                </a:cubicBezTo>
                <a:cubicBezTo>
                  <a:pt x="195" y="140"/>
                  <a:pt x="201" y="127"/>
                  <a:pt x="200" y="122"/>
                </a:cubicBezTo>
                <a:cubicBezTo>
                  <a:pt x="200" y="116"/>
                  <a:pt x="191" y="111"/>
                  <a:pt x="182" y="109"/>
                </a:cubicBezTo>
                <a:close/>
                <a:moveTo>
                  <a:pt x="118" y="0"/>
                </a:moveTo>
                <a:cubicBezTo>
                  <a:pt x="53" y="0"/>
                  <a:pt x="0" y="53"/>
                  <a:pt x="0" y="118"/>
                </a:cubicBezTo>
                <a:cubicBezTo>
                  <a:pt x="0" y="183"/>
                  <a:pt x="53" y="236"/>
                  <a:pt x="118" y="236"/>
                </a:cubicBezTo>
                <a:cubicBezTo>
                  <a:pt x="183" y="236"/>
                  <a:pt x="236" y="183"/>
                  <a:pt x="236" y="118"/>
                </a:cubicBezTo>
                <a:cubicBezTo>
                  <a:pt x="236" y="53"/>
                  <a:pt x="183" y="0"/>
                  <a:pt x="118" y="0"/>
                </a:cubicBezTo>
                <a:close/>
                <a:moveTo>
                  <a:pt x="126" y="212"/>
                </a:moveTo>
                <a:cubicBezTo>
                  <a:pt x="127" y="211"/>
                  <a:pt x="128" y="209"/>
                  <a:pt x="128" y="208"/>
                </a:cubicBezTo>
                <a:cubicBezTo>
                  <a:pt x="130" y="201"/>
                  <a:pt x="128" y="191"/>
                  <a:pt x="125" y="186"/>
                </a:cubicBezTo>
                <a:cubicBezTo>
                  <a:pt x="121" y="181"/>
                  <a:pt x="112" y="181"/>
                  <a:pt x="105" y="186"/>
                </a:cubicBezTo>
                <a:cubicBezTo>
                  <a:pt x="97" y="191"/>
                  <a:pt x="94" y="200"/>
                  <a:pt x="98" y="207"/>
                </a:cubicBezTo>
                <a:cubicBezTo>
                  <a:pt x="99" y="208"/>
                  <a:pt x="100" y="210"/>
                  <a:pt x="102" y="211"/>
                </a:cubicBezTo>
                <a:cubicBezTo>
                  <a:pt x="72" y="206"/>
                  <a:pt x="47" y="187"/>
                  <a:pt x="34" y="161"/>
                </a:cubicBezTo>
                <a:cubicBezTo>
                  <a:pt x="37" y="161"/>
                  <a:pt x="40" y="159"/>
                  <a:pt x="44" y="157"/>
                </a:cubicBezTo>
                <a:cubicBezTo>
                  <a:pt x="44" y="157"/>
                  <a:pt x="44" y="157"/>
                  <a:pt x="44" y="157"/>
                </a:cubicBezTo>
                <a:cubicBezTo>
                  <a:pt x="57" y="148"/>
                  <a:pt x="74" y="141"/>
                  <a:pt x="81" y="142"/>
                </a:cubicBezTo>
                <a:cubicBezTo>
                  <a:pt x="89" y="142"/>
                  <a:pt x="89" y="131"/>
                  <a:pt x="81" y="118"/>
                </a:cubicBezTo>
                <a:cubicBezTo>
                  <a:pt x="74" y="105"/>
                  <a:pt x="62" y="94"/>
                  <a:pt x="55" y="94"/>
                </a:cubicBezTo>
                <a:cubicBezTo>
                  <a:pt x="48" y="94"/>
                  <a:pt x="36" y="92"/>
                  <a:pt x="28" y="90"/>
                </a:cubicBezTo>
                <a:cubicBezTo>
                  <a:pt x="37" y="62"/>
                  <a:pt x="58" y="41"/>
                  <a:pt x="84" y="30"/>
                </a:cubicBezTo>
                <a:cubicBezTo>
                  <a:pt x="84" y="31"/>
                  <a:pt x="84" y="31"/>
                  <a:pt x="84" y="31"/>
                </a:cubicBezTo>
                <a:cubicBezTo>
                  <a:pt x="86" y="39"/>
                  <a:pt x="95" y="50"/>
                  <a:pt x="102" y="56"/>
                </a:cubicBezTo>
                <a:cubicBezTo>
                  <a:pt x="110" y="62"/>
                  <a:pt x="118" y="72"/>
                  <a:pt x="120" y="79"/>
                </a:cubicBezTo>
                <a:cubicBezTo>
                  <a:pt x="122" y="85"/>
                  <a:pt x="127" y="93"/>
                  <a:pt x="131" y="97"/>
                </a:cubicBezTo>
                <a:cubicBezTo>
                  <a:pt x="136" y="100"/>
                  <a:pt x="142" y="96"/>
                  <a:pt x="146" y="88"/>
                </a:cubicBezTo>
                <a:cubicBezTo>
                  <a:pt x="150" y="80"/>
                  <a:pt x="164" y="70"/>
                  <a:pt x="177" y="66"/>
                </a:cubicBezTo>
                <a:cubicBezTo>
                  <a:pt x="183" y="64"/>
                  <a:pt x="187" y="61"/>
                  <a:pt x="190" y="57"/>
                </a:cubicBezTo>
                <a:cubicBezTo>
                  <a:pt x="204" y="74"/>
                  <a:pt x="212" y="95"/>
                  <a:pt x="212" y="118"/>
                </a:cubicBezTo>
                <a:cubicBezTo>
                  <a:pt x="212" y="168"/>
                  <a:pt x="174" y="208"/>
                  <a:pt x="126" y="212"/>
                </a:cubicBezTo>
                <a:close/>
              </a:path>
            </a:pathLst>
          </a:custGeom>
          <a:solidFill>
            <a:schemeClr val="accent2"/>
          </a:solidFill>
          <a:ln>
            <a:noFill/>
          </a:ln>
        </p:spPr>
        <p:txBody>
          <a:bodyPr anchor="ctr"/>
          <a:lstStyle/>
          <a:p>
            <a:pPr algn="ctr"/>
            <a:endParaRPr/>
          </a:p>
        </p:txBody>
      </p:sp>
      <p:grpSp>
        <p:nvGrpSpPr>
          <p:cNvPr id="20" name="千图PPT彼岸天：ID 8661124库_组合 138"/>
          <p:cNvGrpSpPr/>
          <p:nvPr>
            <p:custDataLst>
              <p:tags r:id="rId11"/>
            </p:custDataLst>
          </p:nvPr>
        </p:nvGrpSpPr>
        <p:grpSpPr>
          <a:xfrm>
            <a:off x="8170814" y="2107174"/>
            <a:ext cx="2611177" cy="3463424"/>
            <a:chOff x="1193500" y="1491637"/>
            <a:chExt cx="3761195" cy="3463424"/>
          </a:xfrm>
        </p:grpSpPr>
        <p:grpSp>
          <p:nvGrpSpPr>
            <p:cNvPr id="23" name="Group 141"/>
            <p:cNvGrpSpPr/>
            <p:nvPr/>
          </p:nvGrpSpPr>
          <p:grpSpPr>
            <a:xfrm>
              <a:off x="1193500" y="1491637"/>
              <a:ext cx="3761195" cy="815608"/>
              <a:chOff x="1317257" y="1824875"/>
              <a:chExt cx="3761195" cy="815608"/>
            </a:xfrm>
          </p:grpSpPr>
          <p:sp>
            <p:nvSpPr>
              <p:cNvPr id="30" name="TextBox 148"/>
              <p:cNvSpPr txBox="1"/>
              <p:nvPr/>
            </p:nvSpPr>
            <p:spPr>
              <a:xfrm>
                <a:off x="1317257" y="2132652"/>
                <a:ext cx="3761195" cy="507831"/>
              </a:xfrm>
              <a:prstGeom prst="rect">
                <a:avLst/>
              </a:prstGeom>
              <a:noFill/>
            </p:spPr>
            <p:txBody>
              <a:bodyPr wrap="square" lIns="0" tIns="0" rIns="0" bIns="0">
                <a:normAutofit/>
              </a:bodyPr>
              <a:lstStyle/>
              <a:p>
                <a:pPr algn="r">
                  <a:lnSpc>
                    <a:spcPct val="120000"/>
                  </a:lnSpc>
                </a:pPr>
                <a:r>
                  <a:rPr lang="zh-CN" altLang="en-US" sz="1000" dirty="0" smtClean="0"/>
                  <a:t>点击此处更换文本点击此处更换文本点击此处更换文本点击此处更换文本</a:t>
                </a:r>
                <a:endParaRPr sz="1000" dirty="0"/>
              </a:p>
            </p:txBody>
          </p:sp>
          <p:sp>
            <p:nvSpPr>
              <p:cNvPr id="31" name="Rectangle 149"/>
              <p:cNvSpPr/>
              <p:nvPr/>
            </p:nvSpPr>
            <p:spPr>
              <a:xfrm>
                <a:off x="1317257" y="1824875"/>
                <a:ext cx="3761195" cy="307777"/>
              </a:xfrm>
              <a:prstGeom prst="rect">
                <a:avLst/>
              </a:prstGeom>
            </p:spPr>
            <p:txBody>
              <a:bodyPr wrap="none" lIns="0" tIns="0" rIns="0" bIns="0">
                <a:normAutofit/>
              </a:bodyPr>
              <a:lstStyle/>
              <a:p>
                <a:pPr algn="r"/>
                <a:r>
                  <a:rPr lang="zh-CN" altLang="en-US" sz="1600" b="1" dirty="0">
                    <a:solidFill>
                      <a:schemeClr val="accent1"/>
                    </a:solidFill>
                  </a:rPr>
                  <a:t>输入标题文本</a:t>
                </a:r>
              </a:p>
            </p:txBody>
          </p:sp>
        </p:grpSp>
        <p:grpSp>
          <p:nvGrpSpPr>
            <p:cNvPr id="24" name="Group 142"/>
            <p:cNvGrpSpPr/>
            <p:nvPr/>
          </p:nvGrpSpPr>
          <p:grpSpPr>
            <a:xfrm>
              <a:off x="1193500" y="2815545"/>
              <a:ext cx="3761195" cy="815608"/>
              <a:chOff x="1317257" y="1824875"/>
              <a:chExt cx="3761195" cy="815608"/>
            </a:xfrm>
          </p:grpSpPr>
          <p:sp>
            <p:nvSpPr>
              <p:cNvPr id="28" name="TextBox 146"/>
              <p:cNvSpPr txBox="1"/>
              <p:nvPr/>
            </p:nvSpPr>
            <p:spPr>
              <a:xfrm>
                <a:off x="1317257" y="2132652"/>
                <a:ext cx="3761195" cy="507831"/>
              </a:xfrm>
              <a:prstGeom prst="rect">
                <a:avLst/>
              </a:prstGeom>
              <a:noFill/>
            </p:spPr>
            <p:txBody>
              <a:bodyPr wrap="square" lIns="0" tIns="0" rIns="0" bIns="0">
                <a:normAutofit/>
              </a:bodyPr>
              <a:lstStyle/>
              <a:p>
                <a:pPr algn="r">
                  <a:lnSpc>
                    <a:spcPct val="120000"/>
                  </a:lnSpc>
                </a:pPr>
                <a:r>
                  <a:rPr lang="zh-CN" altLang="en-US" sz="1000" dirty="0" smtClean="0"/>
                  <a:t>点击此处更换文本点击此处更换文本点击此处更换文本点击此处更换文本</a:t>
                </a:r>
                <a:endParaRPr sz="1000" dirty="0"/>
              </a:p>
            </p:txBody>
          </p:sp>
          <p:sp>
            <p:nvSpPr>
              <p:cNvPr id="29" name="Rectangle 147"/>
              <p:cNvSpPr/>
              <p:nvPr/>
            </p:nvSpPr>
            <p:spPr>
              <a:xfrm>
                <a:off x="1317257" y="1824875"/>
                <a:ext cx="3761195" cy="307777"/>
              </a:xfrm>
              <a:prstGeom prst="rect">
                <a:avLst/>
              </a:prstGeom>
            </p:spPr>
            <p:txBody>
              <a:bodyPr wrap="none" lIns="0" tIns="0" rIns="0" bIns="0">
                <a:normAutofit/>
              </a:bodyPr>
              <a:lstStyle/>
              <a:p>
                <a:pPr algn="r"/>
                <a:r>
                  <a:rPr lang="zh-CN" altLang="en-US" sz="1600" b="1" dirty="0">
                    <a:solidFill>
                      <a:schemeClr val="accent2"/>
                    </a:solidFill>
                  </a:rPr>
                  <a:t>输入标题文本</a:t>
                </a:r>
              </a:p>
            </p:txBody>
          </p:sp>
        </p:grpSp>
        <p:grpSp>
          <p:nvGrpSpPr>
            <p:cNvPr id="25" name="Group 143"/>
            <p:cNvGrpSpPr/>
            <p:nvPr/>
          </p:nvGrpSpPr>
          <p:grpSpPr>
            <a:xfrm>
              <a:off x="1193500" y="4139453"/>
              <a:ext cx="3761195" cy="815608"/>
              <a:chOff x="1317257" y="1824875"/>
              <a:chExt cx="3761195" cy="815608"/>
            </a:xfrm>
          </p:grpSpPr>
          <p:sp>
            <p:nvSpPr>
              <p:cNvPr id="26" name="TextBox 144"/>
              <p:cNvSpPr txBox="1"/>
              <p:nvPr/>
            </p:nvSpPr>
            <p:spPr>
              <a:xfrm>
                <a:off x="1317257" y="2132652"/>
                <a:ext cx="3761195" cy="507831"/>
              </a:xfrm>
              <a:prstGeom prst="rect">
                <a:avLst/>
              </a:prstGeom>
              <a:noFill/>
            </p:spPr>
            <p:txBody>
              <a:bodyPr wrap="square" lIns="0" tIns="0" rIns="0" bIns="0">
                <a:normAutofit/>
              </a:bodyPr>
              <a:lstStyle/>
              <a:p>
                <a:pPr algn="r">
                  <a:lnSpc>
                    <a:spcPct val="120000"/>
                  </a:lnSpc>
                </a:pPr>
                <a:r>
                  <a:rPr lang="zh-CN" altLang="en-US" sz="1000" dirty="0" smtClean="0"/>
                  <a:t>点击此处更换文本点击此处更换文本点击此处更换文本点击此处更换文本</a:t>
                </a:r>
                <a:endParaRPr sz="1000" dirty="0"/>
              </a:p>
            </p:txBody>
          </p:sp>
          <p:sp>
            <p:nvSpPr>
              <p:cNvPr id="27" name="Rectangle 145"/>
              <p:cNvSpPr/>
              <p:nvPr/>
            </p:nvSpPr>
            <p:spPr>
              <a:xfrm>
                <a:off x="1317257" y="1824875"/>
                <a:ext cx="3761195" cy="307777"/>
              </a:xfrm>
              <a:prstGeom prst="rect">
                <a:avLst/>
              </a:prstGeom>
            </p:spPr>
            <p:txBody>
              <a:bodyPr wrap="none" lIns="0" tIns="0" rIns="0" bIns="0">
                <a:normAutofit/>
              </a:bodyPr>
              <a:lstStyle/>
              <a:p>
                <a:pPr algn="r"/>
                <a:r>
                  <a:rPr lang="zh-CN" altLang="en-US" sz="1600" b="1" dirty="0">
                    <a:solidFill>
                      <a:schemeClr val="accent5"/>
                    </a:solidFill>
                  </a:rPr>
                  <a:t>输入标题文本</a:t>
                </a:r>
              </a:p>
            </p:txBody>
          </p:sp>
        </p:grpSp>
      </p:grpSp>
      <p:cxnSp>
        <p:nvCxnSpPr>
          <p:cNvPr id="21" name="千图PPT彼岸天：ID 8661124库_直接连接符 139"/>
          <p:cNvCxnSpPr/>
          <p:nvPr>
            <p:custDataLst>
              <p:tags r:id="rId12"/>
            </p:custDataLst>
          </p:nvPr>
        </p:nvCxnSpPr>
        <p:spPr>
          <a:xfrm>
            <a:off x="8472264" y="3120002"/>
            <a:ext cx="2448272" cy="0"/>
          </a:xfrm>
          <a:prstGeom prst="line">
            <a:avLst/>
          </a:prstGeom>
          <a:ln>
            <a:solidFill>
              <a:schemeClr val="tx1">
                <a:lumMod val="20000"/>
                <a:lumOff val="80000"/>
              </a:schemeClr>
            </a:solidFill>
          </a:ln>
        </p:spPr>
        <p:style>
          <a:lnRef idx="1">
            <a:schemeClr val="accent1"/>
          </a:lnRef>
          <a:fillRef idx="0">
            <a:schemeClr val="accent1"/>
          </a:fillRef>
          <a:effectRef idx="0">
            <a:schemeClr val="accent1"/>
          </a:effectRef>
          <a:fontRef idx="minor">
            <a:schemeClr val="tx1"/>
          </a:fontRef>
        </p:style>
      </p:cxnSp>
      <p:cxnSp>
        <p:nvCxnSpPr>
          <p:cNvPr id="22" name="千图PPT彼岸天：ID 8661124库_直接连接符 140"/>
          <p:cNvCxnSpPr/>
          <p:nvPr>
            <p:custDataLst>
              <p:tags r:id="rId13"/>
            </p:custDataLst>
          </p:nvPr>
        </p:nvCxnSpPr>
        <p:spPr>
          <a:xfrm>
            <a:off x="8472264" y="4458749"/>
            <a:ext cx="2448272" cy="0"/>
          </a:xfrm>
          <a:prstGeom prst="line">
            <a:avLst/>
          </a:prstGeom>
          <a:ln>
            <a:solidFill>
              <a:schemeClr val="tx1">
                <a:lumMod val="20000"/>
                <a:lumOff val="80000"/>
              </a:schemeClr>
            </a:solidFill>
          </a:ln>
        </p:spPr>
        <p:style>
          <a:lnRef idx="1">
            <a:schemeClr val="accent1"/>
          </a:lnRef>
          <a:fillRef idx="0">
            <a:schemeClr val="accent1"/>
          </a:fillRef>
          <a:effectRef idx="0">
            <a:schemeClr val="accent1"/>
          </a:effectRef>
          <a:fontRef idx="minor">
            <a:schemeClr val="tx1"/>
          </a:fontRef>
        </p:style>
      </p:cxnSp>
      <p:grpSp>
        <p:nvGrpSpPr>
          <p:cNvPr id="7" name="千图PPT彼岸天：ID 8661124库_组合 151"/>
          <p:cNvGrpSpPr/>
          <p:nvPr>
            <p:custDataLst>
              <p:tags r:id="rId14"/>
            </p:custDataLst>
          </p:nvPr>
        </p:nvGrpSpPr>
        <p:grpSpPr>
          <a:xfrm>
            <a:off x="1410010" y="2107174"/>
            <a:ext cx="2611177" cy="3463424"/>
            <a:chOff x="1193500" y="1491637"/>
            <a:chExt cx="3761195" cy="3463424"/>
          </a:xfrm>
        </p:grpSpPr>
        <p:grpSp>
          <p:nvGrpSpPr>
            <p:cNvPr id="11" name="Group 155"/>
            <p:cNvGrpSpPr/>
            <p:nvPr/>
          </p:nvGrpSpPr>
          <p:grpSpPr>
            <a:xfrm>
              <a:off x="1193500" y="1491637"/>
              <a:ext cx="3761195" cy="815608"/>
              <a:chOff x="1317257" y="1824875"/>
              <a:chExt cx="3761195" cy="815608"/>
            </a:xfrm>
          </p:grpSpPr>
          <p:sp>
            <p:nvSpPr>
              <p:cNvPr id="18" name="TextBox 162"/>
              <p:cNvSpPr txBox="1"/>
              <p:nvPr/>
            </p:nvSpPr>
            <p:spPr>
              <a:xfrm>
                <a:off x="1317257" y="2132652"/>
                <a:ext cx="3761195" cy="507831"/>
              </a:xfrm>
              <a:prstGeom prst="rect">
                <a:avLst/>
              </a:prstGeom>
              <a:noFill/>
            </p:spPr>
            <p:txBody>
              <a:bodyPr wrap="square" lIns="0" tIns="0" rIns="0" bIns="0">
                <a:normAutofit/>
              </a:bodyPr>
              <a:lstStyle/>
              <a:p>
                <a:pPr>
                  <a:lnSpc>
                    <a:spcPct val="120000"/>
                  </a:lnSpc>
                </a:pPr>
                <a:r>
                  <a:rPr lang="zh-CN" altLang="en-US" sz="1000" dirty="0" smtClean="0"/>
                  <a:t>点击此处更换文本点击此处更换文本点击此处更换文本点击此处更换文本</a:t>
                </a:r>
                <a:endParaRPr sz="1000" dirty="0"/>
              </a:p>
            </p:txBody>
          </p:sp>
          <p:sp>
            <p:nvSpPr>
              <p:cNvPr id="19" name="Rectangle 163"/>
              <p:cNvSpPr/>
              <p:nvPr/>
            </p:nvSpPr>
            <p:spPr>
              <a:xfrm>
                <a:off x="1317257" y="1824875"/>
                <a:ext cx="3761195" cy="307777"/>
              </a:xfrm>
              <a:prstGeom prst="rect">
                <a:avLst/>
              </a:prstGeom>
            </p:spPr>
            <p:txBody>
              <a:bodyPr wrap="none" lIns="0" tIns="0" rIns="0" bIns="0">
                <a:normAutofit/>
              </a:bodyPr>
              <a:lstStyle/>
              <a:p>
                <a:r>
                  <a:rPr lang="zh-CN" altLang="en-US" sz="1600" b="1" dirty="0">
                    <a:solidFill>
                      <a:schemeClr val="accent1"/>
                    </a:solidFill>
                  </a:rPr>
                  <a:t>输入标题文本</a:t>
                </a:r>
              </a:p>
            </p:txBody>
          </p:sp>
        </p:grpSp>
        <p:grpSp>
          <p:nvGrpSpPr>
            <p:cNvPr id="12" name="Group 156"/>
            <p:cNvGrpSpPr/>
            <p:nvPr/>
          </p:nvGrpSpPr>
          <p:grpSpPr>
            <a:xfrm>
              <a:off x="1193500" y="2815545"/>
              <a:ext cx="3761195" cy="815608"/>
              <a:chOff x="1317257" y="1824875"/>
              <a:chExt cx="3761195" cy="815608"/>
            </a:xfrm>
          </p:grpSpPr>
          <p:sp>
            <p:nvSpPr>
              <p:cNvPr id="16" name="TextBox 160"/>
              <p:cNvSpPr txBox="1"/>
              <p:nvPr/>
            </p:nvSpPr>
            <p:spPr>
              <a:xfrm>
                <a:off x="1317257" y="2132652"/>
                <a:ext cx="3761195" cy="507831"/>
              </a:xfrm>
              <a:prstGeom prst="rect">
                <a:avLst/>
              </a:prstGeom>
              <a:noFill/>
            </p:spPr>
            <p:txBody>
              <a:bodyPr wrap="square" lIns="0" tIns="0" rIns="0" bIns="0">
                <a:normAutofit/>
              </a:bodyPr>
              <a:lstStyle/>
              <a:p>
                <a:pPr>
                  <a:lnSpc>
                    <a:spcPct val="120000"/>
                  </a:lnSpc>
                </a:pPr>
                <a:r>
                  <a:rPr lang="zh-CN" altLang="en-US" sz="1000" dirty="0" smtClean="0"/>
                  <a:t>点击此处更换文本点击此处更换文本点击此处更换文本点击此处更换文本</a:t>
                </a:r>
                <a:endParaRPr sz="1000" dirty="0"/>
              </a:p>
            </p:txBody>
          </p:sp>
          <p:sp>
            <p:nvSpPr>
              <p:cNvPr id="17" name="Rectangle 161"/>
              <p:cNvSpPr/>
              <p:nvPr/>
            </p:nvSpPr>
            <p:spPr>
              <a:xfrm>
                <a:off x="1317257" y="1824875"/>
                <a:ext cx="3761195" cy="307777"/>
              </a:xfrm>
              <a:prstGeom prst="rect">
                <a:avLst/>
              </a:prstGeom>
            </p:spPr>
            <p:txBody>
              <a:bodyPr wrap="none" lIns="0" tIns="0" rIns="0" bIns="0">
                <a:normAutofit/>
              </a:bodyPr>
              <a:lstStyle/>
              <a:p>
                <a:r>
                  <a:rPr lang="zh-CN" altLang="en-US" sz="1600" b="1" dirty="0">
                    <a:solidFill>
                      <a:schemeClr val="accent2"/>
                    </a:solidFill>
                  </a:rPr>
                  <a:t>输入标题文本</a:t>
                </a:r>
              </a:p>
            </p:txBody>
          </p:sp>
        </p:grpSp>
        <p:grpSp>
          <p:nvGrpSpPr>
            <p:cNvPr id="13" name="Group 157"/>
            <p:cNvGrpSpPr/>
            <p:nvPr/>
          </p:nvGrpSpPr>
          <p:grpSpPr>
            <a:xfrm>
              <a:off x="1193500" y="4139453"/>
              <a:ext cx="3761195" cy="815608"/>
              <a:chOff x="1317257" y="1824875"/>
              <a:chExt cx="3761195" cy="815608"/>
            </a:xfrm>
          </p:grpSpPr>
          <p:sp>
            <p:nvSpPr>
              <p:cNvPr id="14" name="TextBox 158"/>
              <p:cNvSpPr txBox="1"/>
              <p:nvPr/>
            </p:nvSpPr>
            <p:spPr>
              <a:xfrm>
                <a:off x="1317257" y="2132652"/>
                <a:ext cx="3761195" cy="507831"/>
              </a:xfrm>
              <a:prstGeom prst="rect">
                <a:avLst/>
              </a:prstGeom>
              <a:noFill/>
            </p:spPr>
            <p:txBody>
              <a:bodyPr wrap="square" lIns="0" tIns="0" rIns="0" bIns="0">
                <a:normAutofit/>
              </a:bodyPr>
              <a:lstStyle/>
              <a:p>
                <a:pPr>
                  <a:lnSpc>
                    <a:spcPct val="120000"/>
                  </a:lnSpc>
                </a:pPr>
                <a:r>
                  <a:rPr lang="zh-CN" altLang="en-US" sz="1000" dirty="0" smtClean="0"/>
                  <a:t>点击此处更换文本点击此处更换文本点击此处更换文本点击此处更换文本</a:t>
                </a:r>
                <a:endParaRPr sz="1000" dirty="0"/>
              </a:p>
            </p:txBody>
          </p:sp>
          <p:sp>
            <p:nvSpPr>
              <p:cNvPr id="15" name="Rectangle 159"/>
              <p:cNvSpPr/>
              <p:nvPr/>
            </p:nvSpPr>
            <p:spPr>
              <a:xfrm>
                <a:off x="1317257" y="1824875"/>
                <a:ext cx="3761195" cy="307777"/>
              </a:xfrm>
              <a:prstGeom prst="rect">
                <a:avLst/>
              </a:prstGeom>
            </p:spPr>
            <p:txBody>
              <a:bodyPr wrap="none" lIns="0" tIns="0" rIns="0" bIns="0">
                <a:normAutofit/>
              </a:bodyPr>
              <a:lstStyle/>
              <a:p>
                <a:r>
                  <a:rPr lang="zh-CN" altLang="en-US" sz="1600" b="1" dirty="0">
                    <a:solidFill>
                      <a:schemeClr val="accent5"/>
                    </a:solidFill>
                  </a:rPr>
                  <a:t>输入标题文本</a:t>
                </a:r>
              </a:p>
            </p:txBody>
          </p:sp>
        </p:grpSp>
      </p:grpSp>
      <p:grpSp>
        <p:nvGrpSpPr>
          <p:cNvPr id="8" name="千图PPT彼岸天：ID 8661124库_组合 152"/>
          <p:cNvGrpSpPr/>
          <p:nvPr>
            <p:custDataLst>
              <p:tags r:id="rId15"/>
            </p:custDataLst>
          </p:nvPr>
        </p:nvGrpSpPr>
        <p:grpSpPr>
          <a:xfrm>
            <a:off x="1307468" y="3120002"/>
            <a:ext cx="2448272" cy="1338747"/>
            <a:chOff x="1307468" y="2924944"/>
            <a:chExt cx="2448272" cy="1338747"/>
          </a:xfrm>
        </p:grpSpPr>
        <p:cxnSp>
          <p:nvCxnSpPr>
            <p:cNvPr id="9" name="Straight Connector 153"/>
            <p:cNvCxnSpPr/>
            <p:nvPr/>
          </p:nvCxnSpPr>
          <p:spPr>
            <a:xfrm>
              <a:off x="1307468" y="2924944"/>
              <a:ext cx="2448272" cy="0"/>
            </a:xfrm>
            <a:prstGeom prst="line">
              <a:avLst/>
            </a:prstGeom>
            <a:ln>
              <a:solidFill>
                <a:schemeClr val="tx1">
                  <a:lumMod val="20000"/>
                  <a:lumOff val="80000"/>
                </a:schemeClr>
              </a:solidFill>
            </a:ln>
          </p:spPr>
          <p:style>
            <a:lnRef idx="1">
              <a:schemeClr val="accent1"/>
            </a:lnRef>
            <a:fillRef idx="0">
              <a:schemeClr val="accent1"/>
            </a:fillRef>
            <a:effectRef idx="0">
              <a:schemeClr val="accent1"/>
            </a:effectRef>
            <a:fontRef idx="minor">
              <a:schemeClr val="tx1"/>
            </a:fontRef>
          </p:style>
        </p:cxnSp>
        <p:cxnSp>
          <p:nvCxnSpPr>
            <p:cNvPr id="10" name="Straight Connector 154"/>
            <p:cNvCxnSpPr/>
            <p:nvPr/>
          </p:nvCxnSpPr>
          <p:spPr>
            <a:xfrm>
              <a:off x="1307468" y="4263691"/>
              <a:ext cx="2448272" cy="0"/>
            </a:xfrm>
            <a:prstGeom prst="line">
              <a:avLst/>
            </a:prstGeom>
            <a:ln>
              <a:solidFill>
                <a:schemeClr val="tx1">
                  <a:lumMod val="20000"/>
                  <a:lumOff val="80000"/>
                </a:schemeClr>
              </a:solidFill>
            </a:ln>
          </p:spPr>
          <p:style>
            <a:lnRef idx="1">
              <a:schemeClr val="accent1"/>
            </a:lnRef>
            <a:fillRef idx="0">
              <a:schemeClr val="accent1"/>
            </a:fillRef>
            <a:effectRef idx="0">
              <a:schemeClr val="accent1"/>
            </a:effectRef>
            <a:fontRef idx="minor">
              <a:schemeClr val="tx1"/>
            </a:fontRef>
          </p:style>
        </p:cxnSp>
      </p:grpSp>
      <p:sp>
        <p:nvSpPr>
          <p:cNvPr id="6" name="文本框 5"/>
          <p:cNvSpPr txBox="1"/>
          <p:nvPr userDrawn="1"/>
        </p:nvSpPr>
        <p:spPr>
          <a:xfrm>
            <a:off x="4216400" y="314990"/>
            <a:ext cx="3416320" cy="716222"/>
          </a:xfrm>
          <a:prstGeom prst="rect">
            <a:avLst/>
          </a:prstGeom>
          <a:noFill/>
        </p:spPr>
        <p:txBody>
          <a:bodyPr wrap="none" rtlCol="0" anchor="ctr">
            <a:spAutoFit/>
          </a:bodyPr>
          <a:lstStyle/>
          <a:p>
            <a:pPr>
              <a:lnSpc>
                <a:spcPct val="120000"/>
              </a:lnSpc>
            </a:pPr>
            <a:r>
              <a:rPr lang="zh-CN" altLang="en-US" sz="3600" dirty="0">
                <a:solidFill>
                  <a:sysClr val="windowText" lastClr="000000"/>
                </a:solidFill>
                <a:latin typeface="方正卡通简体" panose="03000509000000000000" pitchFamily="2" charset="-122"/>
                <a:ea typeface="方正卡通简体" panose="03000509000000000000" pitchFamily="2" charset="-122"/>
              </a:rPr>
              <a:t>请输入您的标题</a:t>
            </a:r>
          </a:p>
        </p:txBody>
      </p:sp>
    </p:spTree>
  </p:cSld>
  <p:clrMapOvr>
    <a:masterClrMapping/>
  </p:clrMapOvr>
  <mc:AlternateContent xmlns:mc="http://schemas.openxmlformats.org/markup-compatibility/2006" xmlns:p14="http://schemas.microsoft.com/office/powerpoint/2010/main">
    <mc:Choice Requires="p14">
      <p:transition spd="slow" p14:dur="1600" advClick="0" advTm="5000">
        <p14:gallery dir="l"/>
      </p:transition>
    </mc:Choice>
    <mc:Fallback xmlns="">
      <p:transition spd="slow"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528" fill="hold" grpId="0" nodeType="afterEffect">
                                  <p:stCondLst>
                                    <p:cond delay="0"/>
                                  </p:stCondLst>
                                  <p:childTnLst>
                                    <p:set>
                                      <p:cBhvr>
                                        <p:cTn id="6" dur="1" fill="hold">
                                          <p:stCondLst>
                                            <p:cond delay="0"/>
                                          </p:stCondLst>
                                        </p:cTn>
                                        <p:tgtEl>
                                          <p:spTgt spid="32"/>
                                        </p:tgtEl>
                                        <p:attrNameLst>
                                          <p:attrName>style.visibility</p:attrName>
                                        </p:attrNameLst>
                                      </p:cBhvr>
                                      <p:to>
                                        <p:strVal val="visible"/>
                                      </p:to>
                                    </p:set>
                                    <p:anim calcmode="lin" valueType="num">
                                      <p:cBhvr>
                                        <p:cTn id="7" dur="500" fill="hold"/>
                                        <p:tgtEl>
                                          <p:spTgt spid="32"/>
                                        </p:tgtEl>
                                        <p:attrNameLst>
                                          <p:attrName>ppt_w</p:attrName>
                                        </p:attrNameLst>
                                      </p:cBhvr>
                                      <p:tavLst>
                                        <p:tav tm="0">
                                          <p:val>
                                            <p:fltVal val="0"/>
                                          </p:val>
                                        </p:tav>
                                        <p:tav tm="100000">
                                          <p:val>
                                            <p:strVal val="#ppt_w"/>
                                          </p:val>
                                        </p:tav>
                                      </p:tavLst>
                                    </p:anim>
                                    <p:anim calcmode="lin" valueType="num">
                                      <p:cBhvr>
                                        <p:cTn id="8" dur="500" fill="hold"/>
                                        <p:tgtEl>
                                          <p:spTgt spid="32"/>
                                        </p:tgtEl>
                                        <p:attrNameLst>
                                          <p:attrName>ppt_h</p:attrName>
                                        </p:attrNameLst>
                                      </p:cBhvr>
                                      <p:tavLst>
                                        <p:tav tm="0">
                                          <p:val>
                                            <p:fltVal val="0"/>
                                          </p:val>
                                        </p:tav>
                                        <p:tav tm="100000">
                                          <p:val>
                                            <p:strVal val="#ppt_h"/>
                                          </p:val>
                                        </p:tav>
                                      </p:tavLst>
                                    </p:anim>
                                    <p:anim calcmode="lin" valueType="num">
                                      <p:cBhvr>
                                        <p:cTn id="9" dur="500" fill="hold"/>
                                        <p:tgtEl>
                                          <p:spTgt spid="32"/>
                                        </p:tgtEl>
                                        <p:attrNameLst>
                                          <p:attrName>ppt_x</p:attrName>
                                        </p:attrNameLst>
                                      </p:cBhvr>
                                      <p:tavLst>
                                        <p:tav tm="0">
                                          <p:val>
                                            <p:fltVal val="0.5"/>
                                          </p:val>
                                        </p:tav>
                                        <p:tav tm="100000">
                                          <p:val>
                                            <p:strVal val="#ppt_x"/>
                                          </p:val>
                                        </p:tav>
                                      </p:tavLst>
                                    </p:anim>
                                    <p:anim calcmode="lin" valueType="num">
                                      <p:cBhvr>
                                        <p:cTn id="10" dur="500" fill="hold"/>
                                        <p:tgtEl>
                                          <p:spTgt spid="32"/>
                                        </p:tgtEl>
                                        <p:attrNameLst>
                                          <p:attrName>ppt_y</p:attrName>
                                        </p:attrNameLst>
                                      </p:cBhvr>
                                      <p:tavLst>
                                        <p:tav tm="0">
                                          <p:val>
                                            <p:fltVal val="0.5"/>
                                          </p:val>
                                        </p:tav>
                                        <p:tav tm="100000">
                                          <p:val>
                                            <p:strVal val="#ppt_y"/>
                                          </p:val>
                                        </p:tav>
                                      </p:tavLst>
                                    </p:anim>
                                  </p:childTnLst>
                                </p:cTn>
                              </p:par>
                            </p:childTnLst>
                          </p:cTn>
                        </p:par>
                        <p:par>
                          <p:cTn id="11" fill="hold">
                            <p:stCondLst>
                              <p:cond delay="500"/>
                            </p:stCondLst>
                            <p:childTnLst>
                              <p:par>
                                <p:cTn id="12" presetID="23" presetClass="entr" presetSubtype="528" fill="hold" grpId="0" nodeType="afterEffect">
                                  <p:stCondLst>
                                    <p:cond delay="0"/>
                                  </p:stCondLst>
                                  <p:childTnLst>
                                    <p:set>
                                      <p:cBhvr>
                                        <p:cTn id="13" dur="1" fill="hold">
                                          <p:stCondLst>
                                            <p:cond delay="0"/>
                                          </p:stCondLst>
                                        </p:cTn>
                                        <p:tgtEl>
                                          <p:spTgt spid="33"/>
                                        </p:tgtEl>
                                        <p:attrNameLst>
                                          <p:attrName>style.visibility</p:attrName>
                                        </p:attrNameLst>
                                      </p:cBhvr>
                                      <p:to>
                                        <p:strVal val="visible"/>
                                      </p:to>
                                    </p:set>
                                    <p:anim calcmode="lin" valueType="num">
                                      <p:cBhvr>
                                        <p:cTn id="14" dur="500" fill="hold"/>
                                        <p:tgtEl>
                                          <p:spTgt spid="33"/>
                                        </p:tgtEl>
                                        <p:attrNameLst>
                                          <p:attrName>ppt_w</p:attrName>
                                        </p:attrNameLst>
                                      </p:cBhvr>
                                      <p:tavLst>
                                        <p:tav tm="0">
                                          <p:val>
                                            <p:fltVal val="0"/>
                                          </p:val>
                                        </p:tav>
                                        <p:tav tm="100000">
                                          <p:val>
                                            <p:strVal val="#ppt_w"/>
                                          </p:val>
                                        </p:tav>
                                      </p:tavLst>
                                    </p:anim>
                                    <p:anim calcmode="lin" valueType="num">
                                      <p:cBhvr>
                                        <p:cTn id="15" dur="500" fill="hold"/>
                                        <p:tgtEl>
                                          <p:spTgt spid="33"/>
                                        </p:tgtEl>
                                        <p:attrNameLst>
                                          <p:attrName>ppt_h</p:attrName>
                                        </p:attrNameLst>
                                      </p:cBhvr>
                                      <p:tavLst>
                                        <p:tav tm="0">
                                          <p:val>
                                            <p:fltVal val="0"/>
                                          </p:val>
                                        </p:tav>
                                        <p:tav tm="100000">
                                          <p:val>
                                            <p:strVal val="#ppt_h"/>
                                          </p:val>
                                        </p:tav>
                                      </p:tavLst>
                                    </p:anim>
                                    <p:anim calcmode="lin" valueType="num">
                                      <p:cBhvr>
                                        <p:cTn id="16" dur="500" fill="hold"/>
                                        <p:tgtEl>
                                          <p:spTgt spid="33"/>
                                        </p:tgtEl>
                                        <p:attrNameLst>
                                          <p:attrName>ppt_x</p:attrName>
                                        </p:attrNameLst>
                                      </p:cBhvr>
                                      <p:tavLst>
                                        <p:tav tm="0">
                                          <p:val>
                                            <p:fltVal val="0.5"/>
                                          </p:val>
                                        </p:tav>
                                        <p:tav tm="100000">
                                          <p:val>
                                            <p:strVal val="#ppt_x"/>
                                          </p:val>
                                        </p:tav>
                                      </p:tavLst>
                                    </p:anim>
                                    <p:anim calcmode="lin" valueType="num">
                                      <p:cBhvr>
                                        <p:cTn id="17" dur="500" fill="hold"/>
                                        <p:tgtEl>
                                          <p:spTgt spid="33"/>
                                        </p:tgtEl>
                                        <p:attrNameLst>
                                          <p:attrName>ppt_y</p:attrName>
                                        </p:attrNameLst>
                                      </p:cBhvr>
                                      <p:tavLst>
                                        <p:tav tm="0">
                                          <p:val>
                                            <p:fltVal val="0.5"/>
                                          </p:val>
                                        </p:tav>
                                        <p:tav tm="100000">
                                          <p:val>
                                            <p:strVal val="#ppt_y"/>
                                          </p:val>
                                        </p:tav>
                                      </p:tavLst>
                                    </p:anim>
                                  </p:childTnLst>
                                </p:cTn>
                              </p:par>
                            </p:childTnLst>
                          </p:cTn>
                        </p:par>
                        <p:par>
                          <p:cTn id="18" fill="hold">
                            <p:stCondLst>
                              <p:cond delay="1000"/>
                            </p:stCondLst>
                            <p:childTnLst>
                              <p:par>
                                <p:cTn id="19" presetID="23" presetClass="entr" presetSubtype="528" fill="hold" grpId="0" nodeType="afterEffect">
                                  <p:stCondLst>
                                    <p:cond delay="0"/>
                                  </p:stCondLst>
                                  <p:childTnLst>
                                    <p:set>
                                      <p:cBhvr>
                                        <p:cTn id="20" dur="1" fill="hold">
                                          <p:stCondLst>
                                            <p:cond delay="0"/>
                                          </p:stCondLst>
                                        </p:cTn>
                                        <p:tgtEl>
                                          <p:spTgt spid="34"/>
                                        </p:tgtEl>
                                        <p:attrNameLst>
                                          <p:attrName>style.visibility</p:attrName>
                                        </p:attrNameLst>
                                      </p:cBhvr>
                                      <p:to>
                                        <p:strVal val="visible"/>
                                      </p:to>
                                    </p:set>
                                    <p:anim calcmode="lin" valueType="num">
                                      <p:cBhvr>
                                        <p:cTn id="21" dur="500" fill="hold"/>
                                        <p:tgtEl>
                                          <p:spTgt spid="34"/>
                                        </p:tgtEl>
                                        <p:attrNameLst>
                                          <p:attrName>ppt_w</p:attrName>
                                        </p:attrNameLst>
                                      </p:cBhvr>
                                      <p:tavLst>
                                        <p:tav tm="0">
                                          <p:val>
                                            <p:fltVal val="0"/>
                                          </p:val>
                                        </p:tav>
                                        <p:tav tm="100000">
                                          <p:val>
                                            <p:strVal val="#ppt_w"/>
                                          </p:val>
                                        </p:tav>
                                      </p:tavLst>
                                    </p:anim>
                                    <p:anim calcmode="lin" valueType="num">
                                      <p:cBhvr>
                                        <p:cTn id="22" dur="500" fill="hold"/>
                                        <p:tgtEl>
                                          <p:spTgt spid="34"/>
                                        </p:tgtEl>
                                        <p:attrNameLst>
                                          <p:attrName>ppt_h</p:attrName>
                                        </p:attrNameLst>
                                      </p:cBhvr>
                                      <p:tavLst>
                                        <p:tav tm="0">
                                          <p:val>
                                            <p:fltVal val="0"/>
                                          </p:val>
                                        </p:tav>
                                        <p:tav tm="100000">
                                          <p:val>
                                            <p:strVal val="#ppt_h"/>
                                          </p:val>
                                        </p:tav>
                                      </p:tavLst>
                                    </p:anim>
                                    <p:anim calcmode="lin" valueType="num">
                                      <p:cBhvr>
                                        <p:cTn id="23" dur="500" fill="hold"/>
                                        <p:tgtEl>
                                          <p:spTgt spid="34"/>
                                        </p:tgtEl>
                                        <p:attrNameLst>
                                          <p:attrName>ppt_x</p:attrName>
                                        </p:attrNameLst>
                                      </p:cBhvr>
                                      <p:tavLst>
                                        <p:tav tm="0">
                                          <p:val>
                                            <p:fltVal val="0.5"/>
                                          </p:val>
                                        </p:tav>
                                        <p:tav tm="100000">
                                          <p:val>
                                            <p:strVal val="#ppt_x"/>
                                          </p:val>
                                        </p:tav>
                                      </p:tavLst>
                                    </p:anim>
                                    <p:anim calcmode="lin" valueType="num">
                                      <p:cBhvr>
                                        <p:cTn id="24" dur="500" fill="hold"/>
                                        <p:tgtEl>
                                          <p:spTgt spid="34"/>
                                        </p:tgtEl>
                                        <p:attrNameLst>
                                          <p:attrName>ppt_y</p:attrName>
                                        </p:attrNameLst>
                                      </p:cBhvr>
                                      <p:tavLst>
                                        <p:tav tm="0">
                                          <p:val>
                                            <p:fltVal val="0.5"/>
                                          </p:val>
                                        </p:tav>
                                        <p:tav tm="100000">
                                          <p:val>
                                            <p:strVal val="#ppt_y"/>
                                          </p:val>
                                        </p:tav>
                                      </p:tavLst>
                                    </p:anim>
                                  </p:childTnLst>
                                </p:cTn>
                              </p:par>
                            </p:childTnLst>
                          </p:cTn>
                        </p:par>
                        <p:par>
                          <p:cTn id="25" fill="hold">
                            <p:stCondLst>
                              <p:cond delay="1500"/>
                            </p:stCondLst>
                            <p:childTnLst>
                              <p:par>
                                <p:cTn id="26" presetID="23" presetClass="entr" presetSubtype="528" fill="hold" nodeType="afterEffect">
                                  <p:stCondLst>
                                    <p:cond delay="0"/>
                                  </p:stCondLst>
                                  <p:childTnLst>
                                    <p:set>
                                      <p:cBhvr>
                                        <p:cTn id="27" dur="1" fill="hold">
                                          <p:stCondLst>
                                            <p:cond delay="0"/>
                                          </p:stCondLst>
                                        </p:cTn>
                                        <p:tgtEl>
                                          <p:spTgt spid="35"/>
                                        </p:tgtEl>
                                        <p:attrNameLst>
                                          <p:attrName>style.visibility</p:attrName>
                                        </p:attrNameLst>
                                      </p:cBhvr>
                                      <p:to>
                                        <p:strVal val="visible"/>
                                      </p:to>
                                    </p:set>
                                    <p:anim calcmode="lin" valueType="num">
                                      <p:cBhvr>
                                        <p:cTn id="28" dur="500" fill="hold"/>
                                        <p:tgtEl>
                                          <p:spTgt spid="35"/>
                                        </p:tgtEl>
                                        <p:attrNameLst>
                                          <p:attrName>ppt_w</p:attrName>
                                        </p:attrNameLst>
                                      </p:cBhvr>
                                      <p:tavLst>
                                        <p:tav tm="0">
                                          <p:val>
                                            <p:fltVal val="0"/>
                                          </p:val>
                                        </p:tav>
                                        <p:tav tm="100000">
                                          <p:val>
                                            <p:strVal val="#ppt_w"/>
                                          </p:val>
                                        </p:tav>
                                      </p:tavLst>
                                    </p:anim>
                                    <p:anim calcmode="lin" valueType="num">
                                      <p:cBhvr>
                                        <p:cTn id="29" dur="500" fill="hold"/>
                                        <p:tgtEl>
                                          <p:spTgt spid="35"/>
                                        </p:tgtEl>
                                        <p:attrNameLst>
                                          <p:attrName>ppt_h</p:attrName>
                                        </p:attrNameLst>
                                      </p:cBhvr>
                                      <p:tavLst>
                                        <p:tav tm="0">
                                          <p:val>
                                            <p:fltVal val="0"/>
                                          </p:val>
                                        </p:tav>
                                        <p:tav tm="100000">
                                          <p:val>
                                            <p:strVal val="#ppt_h"/>
                                          </p:val>
                                        </p:tav>
                                      </p:tavLst>
                                    </p:anim>
                                    <p:anim calcmode="lin" valueType="num">
                                      <p:cBhvr>
                                        <p:cTn id="30" dur="500" fill="hold"/>
                                        <p:tgtEl>
                                          <p:spTgt spid="35"/>
                                        </p:tgtEl>
                                        <p:attrNameLst>
                                          <p:attrName>ppt_x</p:attrName>
                                        </p:attrNameLst>
                                      </p:cBhvr>
                                      <p:tavLst>
                                        <p:tav tm="0">
                                          <p:val>
                                            <p:fltVal val="0.5"/>
                                          </p:val>
                                        </p:tav>
                                        <p:tav tm="100000">
                                          <p:val>
                                            <p:strVal val="#ppt_x"/>
                                          </p:val>
                                        </p:tav>
                                      </p:tavLst>
                                    </p:anim>
                                    <p:anim calcmode="lin" valueType="num">
                                      <p:cBhvr>
                                        <p:cTn id="31" dur="500" fill="hold"/>
                                        <p:tgtEl>
                                          <p:spTgt spid="35"/>
                                        </p:tgtEl>
                                        <p:attrNameLst>
                                          <p:attrName>ppt_y</p:attrName>
                                        </p:attrNameLst>
                                      </p:cBhvr>
                                      <p:tavLst>
                                        <p:tav tm="0">
                                          <p:val>
                                            <p:fltVal val="0.5"/>
                                          </p:val>
                                        </p:tav>
                                        <p:tav tm="100000">
                                          <p:val>
                                            <p:strVal val="#ppt_y"/>
                                          </p:val>
                                        </p:tav>
                                      </p:tavLst>
                                    </p:anim>
                                  </p:childTnLst>
                                </p:cTn>
                              </p:par>
                            </p:childTnLst>
                          </p:cTn>
                        </p:par>
                        <p:par>
                          <p:cTn id="32" fill="hold">
                            <p:stCondLst>
                              <p:cond delay="2000"/>
                            </p:stCondLst>
                            <p:childTnLst>
                              <p:par>
                                <p:cTn id="33" presetID="23" presetClass="entr" presetSubtype="528" fill="hold" grpId="0" nodeType="afterEffect">
                                  <p:stCondLst>
                                    <p:cond delay="0"/>
                                  </p:stCondLst>
                                  <p:childTnLst>
                                    <p:set>
                                      <p:cBhvr>
                                        <p:cTn id="34" dur="1" fill="hold">
                                          <p:stCondLst>
                                            <p:cond delay="0"/>
                                          </p:stCondLst>
                                        </p:cTn>
                                        <p:tgtEl>
                                          <p:spTgt spid="36"/>
                                        </p:tgtEl>
                                        <p:attrNameLst>
                                          <p:attrName>style.visibility</p:attrName>
                                        </p:attrNameLst>
                                      </p:cBhvr>
                                      <p:to>
                                        <p:strVal val="visible"/>
                                      </p:to>
                                    </p:set>
                                    <p:anim calcmode="lin" valueType="num">
                                      <p:cBhvr>
                                        <p:cTn id="35" dur="500" fill="hold"/>
                                        <p:tgtEl>
                                          <p:spTgt spid="36"/>
                                        </p:tgtEl>
                                        <p:attrNameLst>
                                          <p:attrName>ppt_w</p:attrName>
                                        </p:attrNameLst>
                                      </p:cBhvr>
                                      <p:tavLst>
                                        <p:tav tm="0">
                                          <p:val>
                                            <p:fltVal val="0"/>
                                          </p:val>
                                        </p:tav>
                                        <p:tav tm="100000">
                                          <p:val>
                                            <p:strVal val="#ppt_w"/>
                                          </p:val>
                                        </p:tav>
                                      </p:tavLst>
                                    </p:anim>
                                    <p:anim calcmode="lin" valueType="num">
                                      <p:cBhvr>
                                        <p:cTn id="36" dur="500" fill="hold"/>
                                        <p:tgtEl>
                                          <p:spTgt spid="36"/>
                                        </p:tgtEl>
                                        <p:attrNameLst>
                                          <p:attrName>ppt_h</p:attrName>
                                        </p:attrNameLst>
                                      </p:cBhvr>
                                      <p:tavLst>
                                        <p:tav tm="0">
                                          <p:val>
                                            <p:fltVal val="0"/>
                                          </p:val>
                                        </p:tav>
                                        <p:tav tm="100000">
                                          <p:val>
                                            <p:strVal val="#ppt_h"/>
                                          </p:val>
                                        </p:tav>
                                      </p:tavLst>
                                    </p:anim>
                                    <p:anim calcmode="lin" valueType="num">
                                      <p:cBhvr>
                                        <p:cTn id="37" dur="500" fill="hold"/>
                                        <p:tgtEl>
                                          <p:spTgt spid="36"/>
                                        </p:tgtEl>
                                        <p:attrNameLst>
                                          <p:attrName>ppt_x</p:attrName>
                                        </p:attrNameLst>
                                      </p:cBhvr>
                                      <p:tavLst>
                                        <p:tav tm="0">
                                          <p:val>
                                            <p:fltVal val="0.5"/>
                                          </p:val>
                                        </p:tav>
                                        <p:tav tm="100000">
                                          <p:val>
                                            <p:strVal val="#ppt_x"/>
                                          </p:val>
                                        </p:tav>
                                      </p:tavLst>
                                    </p:anim>
                                    <p:anim calcmode="lin" valueType="num">
                                      <p:cBhvr>
                                        <p:cTn id="38" dur="500" fill="hold"/>
                                        <p:tgtEl>
                                          <p:spTgt spid="36"/>
                                        </p:tgtEl>
                                        <p:attrNameLst>
                                          <p:attrName>ppt_y</p:attrName>
                                        </p:attrNameLst>
                                      </p:cBhvr>
                                      <p:tavLst>
                                        <p:tav tm="0">
                                          <p:val>
                                            <p:fltVal val="0.5"/>
                                          </p:val>
                                        </p:tav>
                                        <p:tav tm="100000">
                                          <p:val>
                                            <p:strVal val="#ppt_y"/>
                                          </p:val>
                                        </p:tav>
                                      </p:tavLst>
                                    </p:anim>
                                  </p:childTnLst>
                                </p:cTn>
                              </p:par>
                            </p:childTnLst>
                          </p:cTn>
                        </p:par>
                        <p:par>
                          <p:cTn id="39" fill="hold">
                            <p:stCondLst>
                              <p:cond delay="2500"/>
                            </p:stCondLst>
                            <p:childTnLst>
                              <p:par>
                                <p:cTn id="40" presetID="23" presetClass="entr" presetSubtype="528" fill="hold" grpId="0" nodeType="afterEffect">
                                  <p:stCondLst>
                                    <p:cond delay="0"/>
                                  </p:stCondLst>
                                  <p:childTnLst>
                                    <p:set>
                                      <p:cBhvr>
                                        <p:cTn id="41" dur="1" fill="hold">
                                          <p:stCondLst>
                                            <p:cond delay="0"/>
                                          </p:stCondLst>
                                        </p:cTn>
                                        <p:tgtEl>
                                          <p:spTgt spid="37"/>
                                        </p:tgtEl>
                                        <p:attrNameLst>
                                          <p:attrName>style.visibility</p:attrName>
                                        </p:attrNameLst>
                                      </p:cBhvr>
                                      <p:to>
                                        <p:strVal val="visible"/>
                                      </p:to>
                                    </p:set>
                                    <p:anim calcmode="lin" valueType="num">
                                      <p:cBhvr>
                                        <p:cTn id="42" dur="500" fill="hold"/>
                                        <p:tgtEl>
                                          <p:spTgt spid="37"/>
                                        </p:tgtEl>
                                        <p:attrNameLst>
                                          <p:attrName>ppt_w</p:attrName>
                                        </p:attrNameLst>
                                      </p:cBhvr>
                                      <p:tavLst>
                                        <p:tav tm="0">
                                          <p:val>
                                            <p:fltVal val="0"/>
                                          </p:val>
                                        </p:tav>
                                        <p:tav tm="100000">
                                          <p:val>
                                            <p:strVal val="#ppt_w"/>
                                          </p:val>
                                        </p:tav>
                                      </p:tavLst>
                                    </p:anim>
                                    <p:anim calcmode="lin" valueType="num">
                                      <p:cBhvr>
                                        <p:cTn id="43" dur="500" fill="hold"/>
                                        <p:tgtEl>
                                          <p:spTgt spid="37"/>
                                        </p:tgtEl>
                                        <p:attrNameLst>
                                          <p:attrName>ppt_h</p:attrName>
                                        </p:attrNameLst>
                                      </p:cBhvr>
                                      <p:tavLst>
                                        <p:tav tm="0">
                                          <p:val>
                                            <p:fltVal val="0"/>
                                          </p:val>
                                        </p:tav>
                                        <p:tav tm="100000">
                                          <p:val>
                                            <p:strVal val="#ppt_h"/>
                                          </p:val>
                                        </p:tav>
                                      </p:tavLst>
                                    </p:anim>
                                    <p:anim calcmode="lin" valueType="num">
                                      <p:cBhvr>
                                        <p:cTn id="44" dur="500" fill="hold"/>
                                        <p:tgtEl>
                                          <p:spTgt spid="37"/>
                                        </p:tgtEl>
                                        <p:attrNameLst>
                                          <p:attrName>ppt_x</p:attrName>
                                        </p:attrNameLst>
                                      </p:cBhvr>
                                      <p:tavLst>
                                        <p:tav tm="0">
                                          <p:val>
                                            <p:fltVal val="0.5"/>
                                          </p:val>
                                        </p:tav>
                                        <p:tav tm="100000">
                                          <p:val>
                                            <p:strVal val="#ppt_x"/>
                                          </p:val>
                                        </p:tav>
                                      </p:tavLst>
                                    </p:anim>
                                    <p:anim calcmode="lin" valueType="num">
                                      <p:cBhvr>
                                        <p:cTn id="45" dur="500" fill="hold"/>
                                        <p:tgtEl>
                                          <p:spTgt spid="37"/>
                                        </p:tgtEl>
                                        <p:attrNameLst>
                                          <p:attrName>ppt_y</p:attrName>
                                        </p:attrNameLst>
                                      </p:cBhvr>
                                      <p:tavLst>
                                        <p:tav tm="0">
                                          <p:val>
                                            <p:fltVal val="0.5"/>
                                          </p:val>
                                        </p:tav>
                                        <p:tav tm="100000">
                                          <p:val>
                                            <p:strVal val="#ppt_y"/>
                                          </p:val>
                                        </p:tav>
                                      </p:tavLst>
                                    </p:anim>
                                  </p:childTnLst>
                                </p:cTn>
                              </p:par>
                            </p:childTnLst>
                          </p:cTn>
                        </p:par>
                        <p:par>
                          <p:cTn id="46" fill="hold">
                            <p:stCondLst>
                              <p:cond delay="3000"/>
                            </p:stCondLst>
                            <p:childTnLst>
                              <p:par>
                                <p:cTn id="47" presetID="23" presetClass="entr" presetSubtype="528" fill="hold" nodeType="afterEffect">
                                  <p:stCondLst>
                                    <p:cond delay="0"/>
                                  </p:stCondLst>
                                  <p:childTnLst>
                                    <p:set>
                                      <p:cBhvr>
                                        <p:cTn id="48" dur="1" fill="hold">
                                          <p:stCondLst>
                                            <p:cond delay="0"/>
                                          </p:stCondLst>
                                        </p:cTn>
                                        <p:tgtEl>
                                          <p:spTgt spid="38"/>
                                        </p:tgtEl>
                                        <p:attrNameLst>
                                          <p:attrName>style.visibility</p:attrName>
                                        </p:attrNameLst>
                                      </p:cBhvr>
                                      <p:to>
                                        <p:strVal val="visible"/>
                                      </p:to>
                                    </p:set>
                                    <p:anim calcmode="lin" valueType="num">
                                      <p:cBhvr>
                                        <p:cTn id="49" dur="500" fill="hold"/>
                                        <p:tgtEl>
                                          <p:spTgt spid="38"/>
                                        </p:tgtEl>
                                        <p:attrNameLst>
                                          <p:attrName>ppt_w</p:attrName>
                                        </p:attrNameLst>
                                      </p:cBhvr>
                                      <p:tavLst>
                                        <p:tav tm="0">
                                          <p:val>
                                            <p:fltVal val="0"/>
                                          </p:val>
                                        </p:tav>
                                        <p:tav tm="100000">
                                          <p:val>
                                            <p:strVal val="#ppt_w"/>
                                          </p:val>
                                        </p:tav>
                                      </p:tavLst>
                                    </p:anim>
                                    <p:anim calcmode="lin" valueType="num">
                                      <p:cBhvr>
                                        <p:cTn id="50" dur="500" fill="hold"/>
                                        <p:tgtEl>
                                          <p:spTgt spid="38"/>
                                        </p:tgtEl>
                                        <p:attrNameLst>
                                          <p:attrName>ppt_h</p:attrName>
                                        </p:attrNameLst>
                                      </p:cBhvr>
                                      <p:tavLst>
                                        <p:tav tm="0">
                                          <p:val>
                                            <p:fltVal val="0"/>
                                          </p:val>
                                        </p:tav>
                                        <p:tav tm="100000">
                                          <p:val>
                                            <p:strVal val="#ppt_h"/>
                                          </p:val>
                                        </p:tav>
                                      </p:tavLst>
                                    </p:anim>
                                    <p:anim calcmode="lin" valueType="num">
                                      <p:cBhvr>
                                        <p:cTn id="51" dur="500" fill="hold"/>
                                        <p:tgtEl>
                                          <p:spTgt spid="38"/>
                                        </p:tgtEl>
                                        <p:attrNameLst>
                                          <p:attrName>ppt_x</p:attrName>
                                        </p:attrNameLst>
                                      </p:cBhvr>
                                      <p:tavLst>
                                        <p:tav tm="0">
                                          <p:val>
                                            <p:fltVal val="0.5"/>
                                          </p:val>
                                        </p:tav>
                                        <p:tav tm="100000">
                                          <p:val>
                                            <p:strVal val="#ppt_x"/>
                                          </p:val>
                                        </p:tav>
                                      </p:tavLst>
                                    </p:anim>
                                    <p:anim calcmode="lin" valueType="num">
                                      <p:cBhvr>
                                        <p:cTn id="52" dur="500" fill="hold"/>
                                        <p:tgtEl>
                                          <p:spTgt spid="38"/>
                                        </p:tgtEl>
                                        <p:attrNameLst>
                                          <p:attrName>ppt_y</p:attrName>
                                        </p:attrNameLst>
                                      </p:cBhvr>
                                      <p:tavLst>
                                        <p:tav tm="0">
                                          <p:val>
                                            <p:fltVal val="0.5"/>
                                          </p:val>
                                        </p:tav>
                                        <p:tav tm="100000">
                                          <p:val>
                                            <p:strVal val="#ppt_y"/>
                                          </p:val>
                                        </p:tav>
                                      </p:tavLst>
                                    </p:anim>
                                  </p:childTnLst>
                                </p:cTn>
                              </p:par>
                            </p:childTnLst>
                          </p:cTn>
                        </p:par>
                        <p:par>
                          <p:cTn id="53" fill="hold">
                            <p:stCondLst>
                              <p:cond delay="3500"/>
                            </p:stCondLst>
                            <p:childTnLst>
                              <p:par>
                                <p:cTn id="54" presetID="23" presetClass="entr" presetSubtype="528" fill="hold" grpId="0" nodeType="afterEffect">
                                  <p:stCondLst>
                                    <p:cond delay="0"/>
                                  </p:stCondLst>
                                  <p:childTnLst>
                                    <p:set>
                                      <p:cBhvr>
                                        <p:cTn id="55" dur="1" fill="hold">
                                          <p:stCondLst>
                                            <p:cond delay="0"/>
                                          </p:stCondLst>
                                        </p:cTn>
                                        <p:tgtEl>
                                          <p:spTgt spid="39"/>
                                        </p:tgtEl>
                                        <p:attrNameLst>
                                          <p:attrName>style.visibility</p:attrName>
                                        </p:attrNameLst>
                                      </p:cBhvr>
                                      <p:to>
                                        <p:strVal val="visible"/>
                                      </p:to>
                                    </p:set>
                                    <p:anim calcmode="lin" valueType="num">
                                      <p:cBhvr>
                                        <p:cTn id="56" dur="500" fill="hold"/>
                                        <p:tgtEl>
                                          <p:spTgt spid="39"/>
                                        </p:tgtEl>
                                        <p:attrNameLst>
                                          <p:attrName>ppt_w</p:attrName>
                                        </p:attrNameLst>
                                      </p:cBhvr>
                                      <p:tavLst>
                                        <p:tav tm="0">
                                          <p:val>
                                            <p:fltVal val="0"/>
                                          </p:val>
                                        </p:tav>
                                        <p:tav tm="100000">
                                          <p:val>
                                            <p:strVal val="#ppt_w"/>
                                          </p:val>
                                        </p:tav>
                                      </p:tavLst>
                                    </p:anim>
                                    <p:anim calcmode="lin" valueType="num">
                                      <p:cBhvr>
                                        <p:cTn id="57" dur="500" fill="hold"/>
                                        <p:tgtEl>
                                          <p:spTgt spid="39"/>
                                        </p:tgtEl>
                                        <p:attrNameLst>
                                          <p:attrName>ppt_h</p:attrName>
                                        </p:attrNameLst>
                                      </p:cBhvr>
                                      <p:tavLst>
                                        <p:tav tm="0">
                                          <p:val>
                                            <p:fltVal val="0"/>
                                          </p:val>
                                        </p:tav>
                                        <p:tav tm="100000">
                                          <p:val>
                                            <p:strVal val="#ppt_h"/>
                                          </p:val>
                                        </p:tav>
                                      </p:tavLst>
                                    </p:anim>
                                    <p:anim calcmode="lin" valueType="num">
                                      <p:cBhvr>
                                        <p:cTn id="58" dur="500" fill="hold"/>
                                        <p:tgtEl>
                                          <p:spTgt spid="39"/>
                                        </p:tgtEl>
                                        <p:attrNameLst>
                                          <p:attrName>ppt_x</p:attrName>
                                        </p:attrNameLst>
                                      </p:cBhvr>
                                      <p:tavLst>
                                        <p:tav tm="0">
                                          <p:val>
                                            <p:fltVal val="0.5"/>
                                          </p:val>
                                        </p:tav>
                                        <p:tav tm="100000">
                                          <p:val>
                                            <p:strVal val="#ppt_x"/>
                                          </p:val>
                                        </p:tav>
                                      </p:tavLst>
                                    </p:anim>
                                    <p:anim calcmode="lin" valueType="num">
                                      <p:cBhvr>
                                        <p:cTn id="59" dur="500" fill="hold"/>
                                        <p:tgtEl>
                                          <p:spTgt spid="39"/>
                                        </p:tgtEl>
                                        <p:attrNameLst>
                                          <p:attrName>ppt_y</p:attrName>
                                        </p:attrNameLst>
                                      </p:cBhvr>
                                      <p:tavLst>
                                        <p:tav tm="0">
                                          <p:val>
                                            <p:fltVal val="0.5"/>
                                          </p:val>
                                        </p:tav>
                                        <p:tav tm="100000">
                                          <p:val>
                                            <p:strVal val="#ppt_y"/>
                                          </p:val>
                                        </p:tav>
                                      </p:tavLst>
                                    </p:anim>
                                  </p:childTnLst>
                                </p:cTn>
                              </p:par>
                            </p:childTnLst>
                          </p:cTn>
                        </p:par>
                        <p:par>
                          <p:cTn id="60" fill="hold">
                            <p:stCondLst>
                              <p:cond delay="4000"/>
                            </p:stCondLst>
                            <p:childTnLst>
                              <p:par>
                                <p:cTn id="61" presetID="23" presetClass="entr" presetSubtype="528" fill="hold" grpId="0" nodeType="afterEffect">
                                  <p:stCondLst>
                                    <p:cond delay="0"/>
                                  </p:stCondLst>
                                  <p:childTnLst>
                                    <p:set>
                                      <p:cBhvr>
                                        <p:cTn id="62" dur="1" fill="hold">
                                          <p:stCondLst>
                                            <p:cond delay="0"/>
                                          </p:stCondLst>
                                        </p:cTn>
                                        <p:tgtEl>
                                          <p:spTgt spid="40"/>
                                        </p:tgtEl>
                                        <p:attrNameLst>
                                          <p:attrName>style.visibility</p:attrName>
                                        </p:attrNameLst>
                                      </p:cBhvr>
                                      <p:to>
                                        <p:strVal val="visible"/>
                                      </p:to>
                                    </p:set>
                                    <p:anim calcmode="lin" valueType="num">
                                      <p:cBhvr>
                                        <p:cTn id="63" dur="500" fill="hold"/>
                                        <p:tgtEl>
                                          <p:spTgt spid="40"/>
                                        </p:tgtEl>
                                        <p:attrNameLst>
                                          <p:attrName>ppt_w</p:attrName>
                                        </p:attrNameLst>
                                      </p:cBhvr>
                                      <p:tavLst>
                                        <p:tav tm="0">
                                          <p:val>
                                            <p:fltVal val="0"/>
                                          </p:val>
                                        </p:tav>
                                        <p:tav tm="100000">
                                          <p:val>
                                            <p:strVal val="#ppt_w"/>
                                          </p:val>
                                        </p:tav>
                                      </p:tavLst>
                                    </p:anim>
                                    <p:anim calcmode="lin" valueType="num">
                                      <p:cBhvr>
                                        <p:cTn id="64" dur="500" fill="hold"/>
                                        <p:tgtEl>
                                          <p:spTgt spid="40"/>
                                        </p:tgtEl>
                                        <p:attrNameLst>
                                          <p:attrName>ppt_h</p:attrName>
                                        </p:attrNameLst>
                                      </p:cBhvr>
                                      <p:tavLst>
                                        <p:tav tm="0">
                                          <p:val>
                                            <p:fltVal val="0"/>
                                          </p:val>
                                        </p:tav>
                                        <p:tav tm="100000">
                                          <p:val>
                                            <p:strVal val="#ppt_h"/>
                                          </p:val>
                                        </p:tav>
                                      </p:tavLst>
                                    </p:anim>
                                    <p:anim calcmode="lin" valueType="num">
                                      <p:cBhvr>
                                        <p:cTn id="65" dur="500" fill="hold"/>
                                        <p:tgtEl>
                                          <p:spTgt spid="40"/>
                                        </p:tgtEl>
                                        <p:attrNameLst>
                                          <p:attrName>ppt_x</p:attrName>
                                        </p:attrNameLst>
                                      </p:cBhvr>
                                      <p:tavLst>
                                        <p:tav tm="0">
                                          <p:val>
                                            <p:fltVal val="0.5"/>
                                          </p:val>
                                        </p:tav>
                                        <p:tav tm="100000">
                                          <p:val>
                                            <p:strVal val="#ppt_x"/>
                                          </p:val>
                                        </p:tav>
                                      </p:tavLst>
                                    </p:anim>
                                    <p:anim calcmode="lin" valueType="num">
                                      <p:cBhvr>
                                        <p:cTn id="66" dur="500" fill="hold"/>
                                        <p:tgtEl>
                                          <p:spTgt spid="40"/>
                                        </p:tgtEl>
                                        <p:attrNameLst>
                                          <p:attrName>ppt_y</p:attrName>
                                        </p:attrNameLst>
                                      </p:cBhvr>
                                      <p:tavLst>
                                        <p:tav tm="0">
                                          <p:val>
                                            <p:fltVal val="0.5"/>
                                          </p:val>
                                        </p:tav>
                                        <p:tav tm="100000">
                                          <p:val>
                                            <p:strVal val="#ppt_y"/>
                                          </p:val>
                                        </p:tav>
                                      </p:tavLst>
                                    </p:anim>
                                  </p:childTnLst>
                                </p:cTn>
                              </p:par>
                            </p:childTnLst>
                          </p:cTn>
                        </p:par>
                        <p:par>
                          <p:cTn id="67" fill="hold">
                            <p:stCondLst>
                              <p:cond delay="4500"/>
                            </p:stCondLst>
                            <p:childTnLst>
                              <p:par>
                                <p:cTn id="68" presetID="23" presetClass="entr" presetSubtype="528" fill="hold" grpId="0" nodeType="afterEffect">
                                  <p:stCondLst>
                                    <p:cond delay="0"/>
                                  </p:stCondLst>
                                  <p:childTnLst>
                                    <p:set>
                                      <p:cBhvr>
                                        <p:cTn id="69" dur="1" fill="hold">
                                          <p:stCondLst>
                                            <p:cond delay="0"/>
                                          </p:stCondLst>
                                        </p:cTn>
                                        <p:tgtEl>
                                          <p:spTgt spid="41"/>
                                        </p:tgtEl>
                                        <p:attrNameLst>
                                          <p:attrName>style.visibility</p:attrName>
                                        </p:attrNameLst>
                                      </p:cBhvr>
                                      <p:to>
                                        <p:strVal val="visible"/>
                                      </p:to>
                                    </p:set>
                                    <p:anim calcmode="lin" valueType="num">
                                      <p:cBhvr>
                                        <p:cTn id="70" dur="500" fill="hold"/>
                                        <p:tgtEl>
                                          <p:spTgt spid="41"/>
                                        </p:tgtEl>
                                        <p:attrNameLst>
                                          <p:attrName>ppt_w</p:attrName>
                                        </p:attrNameLst>
                                      </p:cBhvr>
                                      <p:tavLst>
                                        <p:tav tm="0">
                                          <p:val>
                                            <p:fltVal val="0"/>
                                          </p:val>
                                        </p:tav>
                                        <p:tav tm="100000">
                                          <p:val>
                                            <p:strVal val="#ppt_w"/>
                                          </p:val>
                                        </p:tav>
                                      </p:tavLst>
                                    </p:anim>
                                    <p:anim calcmode="lin" valueType="num">
                                      <p:cBhvr>
                                        <p:cTn id="71" dur="500" fill="hold"/>
                                        <p:tgtEl>
                                          <p:spTgt spid="41"/>
                                        </p:tgtEl>
                                        <p:attrNameLst>
                                          <p:attrName>ppt_h</p:attrName>
                                        </p:attrNameLst>
                                      </p:cBhvr>
                                      <p:tavLst>
                                        <p:tav tm="0">
                                          <p:val>
                                            <p:fltVal val="0"/>
                                          </p:val>
                                        </p:tav>
                                        <p:tav tm="100000">
                                          <p:val>
                                            <p:strVal val="#ppt_h"/>
                                          </p:val>
                                        </p:tav>
                                      </p:tavLst>
                                    </p:anim>
                                    <p:anim calcmode="lin" valueType="num">
                                      <p:cBhvr>
                                        <p:cTn id="72" dur="500" fill="hold"/>
                                        <p:tgtEl>
                                          <p:spTgt spid="41"/>
                                        </p:tgtEl>
                                        <p:attrNameLst>
                                          <p:attrName>ppt_x</p:attrName>
                                        </p:attrNameLst>
                                      </p:cBhvr>
                                      <p:tavLst>
                                        <p:tav tm="0">
                                          <p:val>
                                            <p:fltVal val="0.5"/>
                                          </p:val>
                                        </p:tav>
                                        <p:tav tm="100000">
                                          <p:val>
                                            <p:strVal val="#ppt_x"/>
                                          </p:val>
                                        </p:tav>
                                      </p:tavLst>
                                    </p:anim>
                                    <p:anim calcmode="lin" valueType="num">
                                      <p:cBhvr>
                                        <p:cTn id="73" dur="500" fill="hold"/>
                                        <p:tgtEl>
                                          <p:spTgt spid="41"/>
                                        </p:tgtEl>
                                        <p:attrNameLst>
                                          <p:attrName>ppt_y</p:attrName>
                                        </p:attrNameLst>
                                      </p:cBhvr>
                                      <p:tavLst>
                                        <p:tav tm="0">
                                          <p:val>
                                            <p:fltVal val="0.5"/>
                                          </p:val>
                                        </p:tav>
                                        <p:tav tm="100000">
                                          <p:val>
                                            <p:strVal val="#ppt_y"/>
                                          </p:val>
                                        </p:tav>
                                      </p:tavLst>
                                    </p:anim>
                                  </p:childTnLst>
                                </p:cTn>
                              </p:par>
                            </p:childTnLst>
                          </p:cTn>
                        </p:par>
                        <p:par>
                          <p:cTn id="74" fill="hold">
                            <p:stCondLst>
                              <p:cond delay="5000"/>
                            </p:stCondLst>
                            <p:childTnLst>
                              <p:par>
                                <p:cTn id="75" presetID="23" presetClass="entr" presetSubtype="528" fill="hold" nodeType="afterEffect">
                                  <p:stCondLst>
                                    <p:cond delay="0"/>
                                  </p:stCondLst>
                                  <p:childTnLst>
                                    <p:set>
                                      <p:cBhvr>
                                        <p:cTn id="76" dur="1" fill="hold">
                                          <p:stCondLst>
                                            <p:cond delay="0"/>
                                          </p:stCondLst>
                                        </p:cTn>
                                        <p:tgtEl>
                                          <p:spTgt spid="20"/>
                                        </p:tgtEl>
                                        <p:attrNameLst>
                                          <p:attrName>style.visibility</p:attrName>
                                        </p:attrNameLst>
                                      </p:cBhvr>
                                      <p:to>
                                        <p:strVal val="visible"/>
                                      </p:to>
                                    </p:set>
                                    <p:anim calcmode="lin" valueType="num">
                                      <p:cBhvr>
                                        <p:cTn id="77" dur="500" fill="hold"/>
                                        <p:tgtEl>
                                          <p:spTgt spid="20"/>
                                        </p:tgtEl>
                                        <p:attrNameLst>
                                          <p:attrName>ppt_w</p:attrName>
                                        </p:attrNameLst>
                                      </p:cBhvr>
                                      <p:tavLst>
                                        <p:tav tm="0">
                                          <p:val>
                                            <p:fltVal val="0"/>
                                          </p:val>
                                        </p:tav>
                                        <p:tav tm="100000">
                                          <p:val>
                                            <p:strVal val="#ppt_w"/>
                                          </p:val>
                                        </p:tav>
                                      </p:tavLst>
                                    </p:anim>
                                    <p:anim calcmode="lin" valueType="num">
                                      <p:cBhvr>
                                        <p:cTn id="78" dur="500" fill="hold"/>
                                        <p:tgtEl>
                                          <p:spTgt spid="20"/>
                                        </p:tgtEl>
                                        <p:attrNameLst>
                                          <p:attrName>ppt_h</p:attrName>
                                        </p:attrNameLst>
                                      </p:cBhvr>
                                      <p:tavLst>
                                        <p:tav tm="0">
                                          <p:val>
                                            <p:fltVal val="0"/>
                                          </p:val>
                                        </p:tav>
                                        <p:tav tm="100000">
                                          <p:val>
                                            <p:strVal val="#ppt_h"/>
                                          </p:val>
                                        </p:tav>
                                      </p:tavLst>
                                    </p:anim>
                                    <p:anim calcmode="lin" valueType="num">
                                      <p:cBhvr>
                                        <p:cTn id="79" dur="500" fill="hold"/>
                                        <p:tgtEl>
                                          <p:spTgt spid="20"/>
                                        </p:tgtEl>
                                        <p:attrNameLst>
                                          <p:attrName>ppt_x</p:attrName>
                                        </p:attrNameLst>
                                      </p:cBhvr>
                                      <p:tavLst>
                                        <p:tav tm="0">
                                          <p:val>
                                            <p:fltVal val="0.5"/>
                                          </p:val>
                                        </p:tav>
                                        <p:tav tm="100000">
                                          <p:val>
                                            <p:strVal val="#ppt_x"/>
                                          </p:val>
                                        </p:tav>
                                      </p:tavLst>
                                    </p:anim>
                                    <p:anim calcmode="lin" valueType="num">
                                      <p:cBhvr>
                                        <p:cTn id="80" dur="500" fill="hold"/>
                                        <p:tgtEl>
                                          <p:spTgt spid="20"/>
                                        </p:tgtEl>
                                        <p:attrNameLst>
                                          <p:attrName>ppt_y</p:attrName>
                                        </p:attrNameLst>
                                      </p:cBhvr>
                                      <p:tavLst>
                                        <p:tav tm="0">
                                          <p:val>
                                            <p:fltVal val="0.5"/>
                                          </p:val>
                                        </p:tav>
                                        <p:tav tm="100000">
                                          <p:val>
                                            <p:strVal val="#ppt_y"/>
                                          </p:val>
                                        </p:tav>
                                      </p:tavLst>
                                    </p:anim>
                                  </p:childTnLst>
                                </p:cTn>
                              </p:par>
                            </p:childTnLst>
                          </p:cTn>
                        </p:par>
                        <p:par>
                          <p:cTn id="81" fill="hold">
                            <p:stCondLst>
                              <p:cond delay="5500"/>
                            </p:stCondLst>
                            <p:childTnLst>
                              <p:par>
                                <p:cTn id="82" presetID="23" presetClass="entr" presetSubtype="528" fill="hold" nodeType="afterEffect">
                                  <p:stCondLst>
                                    <p:cond delay="0"/>
                                  </p:stCondLst>
                                  <p:childTnLst>
                                    <p:set>
                                      <p:cBhvr>
                                        <p:cTn id="83" dur="1" fill="hold">
                                          <p:stCondLst>
                                            <p:cond delay="0"/>
                                          </p:stCondLst>
                                        </p:cTn>
                                        <p:tgtEl>
                                          <p:spTgt spid="21"/>
                                        </p:tgtEl>
                                        <p:attrNameLst>
                                          <p:attrName>style.visibility</p:attrName>
                                        </p:attrNameLst>
                                      </p:cBhvr>
                                      <p:to>
                                        <p:strVal val="visible"/>
                                      </p:to>
                                    </p:set>
                                    <p:anim calcmode="lin" valueType="num">
                                      <p:cBhvr>
                                        <p:cTn id="84" dur="500" fill="hold"/>
                                        <p:tgtEl>
                                          <p:spTgt spid="21"/>
                                        </p:tgtEl>
                                        <p:attrNameLst>
                                          <p:attrName>ppt_w</p:attrName>
                                        </p:attrNameLst>
                                      </p:cBhvr>
                                      <p:tavLst>
                                        <p:tav tm="0">
                                          <p:val>
                                            <p:fltVal val="0"/>
                                          </p:val>
                                        </p:tav>
                                        <p:tav tm="100000">
                                          <p:val>
                                            <p:strVal val="#ppt_w"/>
                                          </p:val>
                                        </p:tav>
                                      </p:tavLst>
                                    </p:anim>
                                    <p:anim calcmode="lin" valueType="num">
                                      <p:cBhvr>
                                        <p:cTn id="85" dur="500" fill="hold"/>
                                        <p:tgtEl>
                                          <p:spTgt spid="21"/>
                                        </p:tgtEl>
                                        <p:attrNameLst>
                                          <p:attrName>ppt_h</p:attrName>
                                        </p:attrNameLst>
                                      </p:cBhvr>
                                      <p:tavLst>
                                        <p:tav tm="0">
                                          <p:val>
                                            <p:fltVal val="0"/>
                                          </p:val>
                                        </p:tav>
                                        <p:tav tm="100000">
                                          <p:val>
                                            <p:strVal val="#ppt_h"/>
                                          </p:val>
                                        </p:tav>
                                      </p:tavLst>
                                    </p:anim>
                                    <p:anim calcmode="lin" valueType="num">
                                      <p:cBhvr>
                                        <p:cTn id="86" dur="500" fill="hold"/>
                                        <p:tgtEl>
                                          <p:spTgt spid="21"/>
                                        </p:tgtEl>
                                        <p:attrNameLst>
                                          <p:attrName>ppt_x</p:attrName>
                                        </p:attrNameLst>
                                      </p:cBhvr>
                                      <p:tavLst>
                                        <p:tav tm="0">
                                          <p:val>
                                            <p:fltVal val="0.5"/>
                                          </p:val>
                                        </p:tav>
                                        <p:tav tm="100000">
                                          <p:val>
                                            <p:strVal val="#ppt_x"/>
                                          </p:val>
                                        </p:tav>
                                      </p:tavLst>
                                    </p:anim>
                                    <p:anim calcmode="lin" valueType="num">
                                      <p:cBhvr>
                                        <p:cTn id="87" dur="500" fill="hold"/>
                                        <p:tgtEl>
                                          <p:spTgt spid="21"/>
                                        </p:tgtEl>
                                        <p:attrNameLst>
                                          <p:attrName>ppt_y</p:attrName>
                                        </p:attrNameLst>
                                      </p:cBhvr>
                                      <p:tavLst>
                                        <p:tav tm="0">
                                          <p:val>
                                            <p:fltVal val="0.5"/>
                                          </p:val>
                                        </p:tav>
                                        <p:tav tm="100000">
                                          <p:val>
                                            <p:strVal val="#ppt_y"/>
                                          </p:val>
                                        </p:tav>
                                      </p:tavLst>
                                    </p:anim>
                                  </p:childTnLst>
                                </p:cTn>
                              </p:par>
                            </p:childTnLst>
                          </p:cTn>
                        </p:par>
                        <p:par>
                          <p:cTn id="88" fill="hold">
                            <p:stCondLst>
                              <p:cond delay="6000"/>
                            </p:stCondLst>
                            <p:childTnLst>
                              <p:par>
                                <p:cTn id="89" presetID="23" presetClass="entr" presetSubtype="528" fill="hold" nodeType="afterEffect">
                                  <p:stCondLst>
                                    <p:cond delay="0"/>
                                  </p:stCondLst>
                                  <p:childTnLst>
                                    <p:set>
                                      <p:cBhvr>
                                        <p:cTn id="90" dur="1" fill="hold">
                                          <p:stCondLst>
                                            <p:cond delay="0"/>
                                          </p:stCondLst>
                                        </p:cTn>
                                        <p:tgtEl>
                                          <p:spTgt spid="22"/>
                                        </p:tgtEl>
                                        <p:attrNameLst>
                                          <p:attrName>style.visibility</p:attrName>
                                        </p:attrNameLst>
                                      </p:cBhvr>
                                      <p:to>
                                        <p:strVal val="visible"/>
                                      </p:to>
                                    </p:set>
                                    <p:anim calcmode="lin" valueType="num">
                                      <p:cBhvr>
                                        <p:cTn id="91" dur="500" fill="hold"/>
                                        <p:tgtEl>
                                          <p:spTgt spid="22"/>
                                        </p:tgtEl>
                                        <p:attrNameLst>
                                          <p:attrName>ppt_w</p:attrName>
                                        </p:attrNameLst>
                                      </p:cBhvr>
                                      <p:tavLst>
                                        <p:tav tm="0">
                                          <p:val>
                                            <p:fltVal val="0"/>
                                          </p:val>
                                        </p:tav>
                                        <p:tav tm="100000">
                                          <p:val>
                                            <p:strVal val="#ppt_w"/>
                                          </p:val>
                                        </p:tav>
                                      </p:tavLst>
                                    </p:anim>
                                    <p:anim calcmode="lin" valueType="num">
                                      <p:cBhvr>
                                        <p:cTn id="92" dur="500" fill="hold"/>
                                        <p:tgtEl>
                                          <p:spTgt spid="22"/>
                                        </p:tgtEl>
                                        <p:attrNameLst>
                                          <p:attrName>ppt_h</p:attrName>
                                        </p:attrNameLst>
                                      </p:cBhvr>
                                      <p:tavLst>
                                        <p:tav tm="0">
                                          <p:val>
                                            <p:fltVal val="0"/>
                                          </p:val>
                                        </p:tav>
                                        <p:tav tm="100000">
                                          <p:val>
                                            <p:strVal val="#ppt_h"/>
                                          </p:val>
                                        </p:tav>
                                      </p:tavLst>
                                    </p:anim>
                                    <p:anim calcmode="lin" valueType="num">
                                      <p:cBhvr>
                                        <p:cTn id="93" dur="500" fill="hold"/>
                                        <p:tgtEl>
                                          <p:spTgt spid="22"/>
                                        </p:tgtEl>
                                        <p:attrNameLst>
                                          <p:attrName>ppt_x</p:attrName>
                                        </p:attrNameLst>
                                      </p:cBhvr>
                                      <p:tavLst>
                                        <p:tav tm="0">
                                          <p:val>
                                            <p:fltVal val="0.5"/>
                                          </p:val>
                                        </p:tav>
                                        <p:tav tm="100000">
                                          <p:val>
                                            <p:strVal val="#ppt_x"/>
                                          </p:val>
                                        </p:tav>
                                      </p:tavLst>
                                    </p:anim>
                                    <p:anim calcmode="lin" valueType="num">
                                      <p:cBhvr>
                                        <p:cTn id="94" dur="500" fill="hold"/>
                                        <p:tgtEl>
                                          <p:spTgt spid="22"/>
                                        </p:tgtEl>
                                        <p:attrNameLst>
                                          <p:attrName>ppt_y</p:attrName>
                                        </p:attrNameLst>
                                      </p:cBhvr>
                                      <p:tavLst>
                                        <p:tav tm="0">
                                          <p:val>
                                            <p:fltVal val="0.5"/>
                                          </p:val>
                                        </p:tav>
                                        <p:tav tm="100000">
                                          <p:val>
                                            <p:strVal val="#ppt_y"/>
                                          </p:val>
                                        </p:tav>
                                      </p:tavLst>
                                    </p:anim>
                                  </p:childTnLst>
                                </p:cTn>
                              </p:par>
                            </p:childTnLst>
                          </p:cTn>
                        </p:par>
                        <p:par>
                          <p:cTn id="95" fill="hold">
                            <p:stCondLst>
                              <p:cond delay="6500"/>
                            </p:stCondLst>
                            <p:childTnLst>
                              <p:par>
                                <p:cTn id="96" presetID="23" presetClass="entr" presetSubtype="528" fill="hold" nodeType="afterEffect">
                                  <p:stCondLst>
                                    <p:cond delay="0"/>
                                  </p:stCondLst>
                                  <p:childTnLst>
                                    <p:set>
                                      <p:cBhvr>
                                        <p:cTn id="97" dur="1" fill="hold">
                                          <p:stCondLst>
                                            <p:cond delay="0"/>
                                          </p:stCondLst>
                                        </p:cTn>
                                        <p:tgtEl>
                                          <p:spTgt spid="7"/>
                                        </p:tgtEl>
                                        <p:attrNameLst>
                                          <p:attrName>style.visibility</p:attrName>
                                        </p:attrNameLst>
                                      </p:cBhvr>
                                      <p:to>
                                        <p:strVal val="visible"/>
                                      </p:to>
                                    </p:set>
                                    <p:anim calcmode="lin" valueType="num">
                                      <p:cBhvr>
                                        <p:cTn id="98" dur="500" fill="hold"/>
                                        <p:tgtEl>
                                          <p:spTgt spid="7"/>
                                        </p:tgtEl>
                                        <p:attrNameLst>
                                          <p:attrName>ppt_w</p:attrName>
                                        </p:attrNameLst>
                                      </p:cBhvr>
                                      <p:tavLst>
                                        <p:tav tm="0">
                                          <p:val>
                                            <p:fltVal val="0"/>
                                          </p:val>
                                        </p:tav>
                                        <p:tav tm="100000">
                                          <p:val>
                                            <p:strVal val="#ppt_w"/>
                                          </p:val>
                                        </p:tav>
                                      </p:tavLst>
                                    </p:anim>
                                    <p:anim calcmode="lin" valueType="num">
                                      <p:cBhvr>
                                        <p:cTn id="99" dur="500" fill="hold"/>
                                        <p:tgtEl>
                                          <p:spTgt spid="7"/>
                                        </p:tgtEl>
                                        <p:attrNameLst>
                                          <p:attrName>ppt_h</p:attrName>
                                        </p:attrNameLst>
                                      </p:cBhvr>
                                      <p:tavLst>
                                        <p:tav tm="0">
                                          <p:val>
                                            <p:fltVal val="0"/>
                                          </p:val>
                                        </p:tav>
                                        <p:tav tm="100000">
                                          <p:val>
                                            <p:strVal val="#ppt_h"/>
                                          </p:val>
                                        </p:tav>
                                      </p:tavLst>
                                    </p:anim>
                                    <p:anim calcmode="lin" valueType="num">
                                      <p:cBhvr>
                                        <p:cTn id="100" dur="500" fill="hold"/>
                                        <p:tgtEl>
                                          <p:spTgt spid="7"/>
                                        </p:tgtEl>
                                        <p:attrNameLst>
                                          <p:attrName>ppt_x</p:attrName>
                                        </p:attrNameLst>
                                      </p:cBhvr>
                                      <p:tavLst>
                                        <p:tav tm="0">
                                          <p:val>
                                            <p:fltVal val="0.5"/>
                                          </p:val>
                                        </p:tav>
                                        <p:tav tm="100000">
                                          <p:val>
                                            <p:strVal val="#ppt_x"/>
                                          </p:val>
                                        </p:tav>
                                      </p:tavLst>
                                    </p:anim>
                                    <p:anim calcmode="lin" valueType="num">
                                      <p:cBhvr>
                                        <p:cTn id="101" dur="500" fill="hold"/>
                                        <p:tgtEl>
                                          <p:spTgt spid="7"/>
                                        </p:tgtEl>
                                        <p:attrNameLst>
                                          <p:attrName>ppt_y</p:attrName>
                                        </p:attrNameLst>
                                      </p:cBhvr>
                                      <p:tavLst>
                                        <p:tav tm="0">
                                          <p:val>
                                            <p:fltVal val="0.5"/>
                                          </p:val>
                                        </p:tav>
                                        <p:tav tm="100000">
                                          <p:val>
                                            <p:strVal val="#ppt_y"/>
                                          </p:val>
                                        </p:tav>
                                      </p:tavLst>
                                    </p:anim>
                                  </p:childTnLst>
                                </p:cTn>
                              </p:par>
                            </p:childTnLst>
                          </p:cTn>
                        </p:par>
                        <p:par>
                          <p:cTn id="102" fill="hold">
                            <p:stCondLst>
                              <p:cond delay="7000"/>
                            </p:stCondLst>
                            <p:childTnLst>
                              <p:par>
                                <p:cTn id="103" presetID="23" presetClass="entr" presetSubtype="528" fill="hold" nodeType="afterEffect">
                                  <p:stCondLst>
                                    <p:cond delay="0"/>
                                  </p:stCondLst>
                                  <p:childTnLst>
                                    <p:set>
                                      <p:cBhvr>
                                        <p:cTn id="104" dur="1" fill="hold">
                                          <p:stCondLst>
                                            <p:cond delay="0"/>
                                          </p:stCondLst>
                                        </p:cTn>
                                        <p:tgtEl>
                                          <p:spTgt spid="8"/>
                                        </p:tgtEl>
                                        <p:attrNameLst>
                                          <p:attrName>style.visibility</p:attrName>
                                        </p:attrNameLst>
                                      </p:cBhvr>
                                      <p:to>
                                        <p:strVal val="visible"/>
                                      </p:to>
                                    </p:set>
                                    <p:anim calcmode="lin" valueType="num">
                                      <p:cBhvr>
                                        <p:cTn id="105" dur="500" fill="hold"/>
                                        <p:tgtEl>
                                          <p:spTgt spid="8"/>
                                        </p:tgtEl>
                                        <p:attrNameLst>
                                          <p:attrName>ppt_w</p:attrName>
                                        </p:attrNameLst>
                                      </p:cBhvr>
                                      <p:tavLst>
                                        <p:tav tm="0">
                                          <p:val>
                                            <p:fltVal val="0"/>
                                          </p:val>
                                        </p:tav>
                                        <p:tav tm="100000">
                                          <p:val>
                                            <p:strVal val="#ppt_w"/>
                                          </p:val>
                                        </p:tav>
                                      </p:tavLst>
                                    </p:anim>
                                    <p:anim calcmode="lin" valueType="num">
                                      <p:cBhvr>
                                        <p:cTn id="106" dur="500" fill="hold"/>
                                        <p:tgtEl>
                                          <p:spTgt spid="8"/>
                                        </p:tgtEl>
                                        <p:attrNameLst>
                                          <p:attrName>ppt_h</p:attrName>
                                        </p:attrNameLst>
                                      </p:cBhvr>
                                      <p:tavLst>
                                        <p:tav tm="0">
                                          <p:val>
                                            <p:fltVal val="0"/>
                                          </p:val>
                                        </p:tav>
                                        <p:tav tm="100000">
                                          <p:val>
                                            <p:strVal val="#ppt_h"/>
                                          </p:val>
                                        </p:tav>
                                      </p:tavLst>
                                    </p:anim>
                                    <p:anim calcmode="lin" valueType="num">
                                      <p:cBhvr>
                                        <p:cTn id="107" dur="500" fill="hold"/>
                                        <p:tgtEl>
                                          <p:spTgt spid="8"/>
                                        </p:tgtEl>
                                        <p:attrNameLst>
                                          <p:attrName>ppt_x</p:attrName>
                                        </p:attrNameLst>
                                      </p:cBhvr>
                                      <p:tavLst>
                                        <p:tav tm="0">
                                          <p:val>
                                            <p:fltVal val="0.5"/>
                                          </p:val>
                                        </p:tav>
                                        <p:tav tm="100000">
                                          <p:val>
                                            <p:strVal val="#ppt_x"/>
                                          </p:val>
                                        </p:tav>
                                      </p:tavLst>
                                    </p:anim>
                                    <p:anim calcmode="lin" valueType="num">
                                      <p:cBhvr>
                                        <p:cTn id="108" dur="500" fill="hold"/>
                                        <p:tgtEl>
                                          <p:spTgt spid="8"/>
                                        </p:tgtEl>
                                        <p:attrNameLst>
                                          <p:attrName>ppt_y</p:attrName>
                                        </p:attrNameLst>
                                      </p:cBhvr>
                                      <p:tavLst>
                                        <p:tav tm="0">
                                          <p:val>
                                            <p:fltVal val="0.5"/>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 grpId="0" animBg="1"/>
      <p:bldP spid="33" grpId="0" animBg="1"/>
      <p:bldP spid="34" grpId="0" animBg="1"/>
      <p:bldP spid="36" grpId="0" animBg="1"/>
      <p:bldP spid="37" grpId="0"/>
      <p:bldP spid="39" grpId="0" animBg="1"/>
      <p:bldP spid="40" grpId="0" animBg="1"/>
      <p:bldP spid="41"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PA_矩形 4"/>
          <p:cNvSpPr/>
          <p:nvPr>
            <p:custDataLst>
              <p:tags r:id="rId1"/>
            </p:custDataLst>
          </p:nvPr>
        </p:nvSpPr>
        <p:spPr>
          <a:xfrm>
            <a:off x="2831604" y="3619087"/>
            <a:ext cx="6659195" cy="1200329"/>
          </a:xfrm>
          <a:prstGeom prst="rect">
            <a:avLst/>
          </a:prstGeom>
        </p:spPr>
        <p:txBody>
          <a:bodyPr wrap="none">
            <a:spAutoFit/>
          </a:bodyPr>
          <a:lstStyle/>
          <a:p>
            <a:r>
              <a:rPr lang="zh-CN" altLang="en-US" sz="7200" b="1" dirty="0">
                <a:solidFill>
                  <a:srgbClr val="000000"/>
                </a:solidFill>
                <a:latin typeface="方正有猫在_GBK" panose="02000000000000000000" pitchFamily="2" charset="-122"/>
                <a:ea typeface="方正有猫在_GBK" panose="02000000000000000000" pitchFamily="2" charset="-122"/>
              </a:rPr>
              <a:t>感谢您的观看！</a:t>
            </a:r>
          </a:p>
        </p:txBody>
      </p:sp>
      <p:pic>
        <p:nvPicPr>
          <p:cNvPr id="11" name="图片 10"/>
          <p:cNvPicPr>
            <a:picLocks noChangeAspect="1"/>
          </p:cNvPicPr>
          <p:nvPr/>
        </p:nvPicPr>
        <p:blipFill>
          <a:blip r:embed="rId4" cstate="screen">
            <a:extLst>
              <a:ext uri="{28A0092B-C50C-407E-A947-70E740481C1C}">
                <a14:useLocalDpi xmlns:a14="http://schemas.microsoft.com/office/drawing/2010/main" val="0"/>
              </a:ext>
            </a:extLst>
          </a:blip>
          <a:stretch>
            <a:fillRect/>
          </a:stretch>
        </p:blipFill>
        <p:spPr>
          <a:xfrm rot="983800">
            <a:off x="7507444" y="2638530"/>
            <a:ext cx="2548710" cy="983643"/>
          </a:xfrm>
          <a:prstGeom prst="rect">
            <a:avLst/>
          </a:prstGeom>
        </p:spPr>
      </p:pic>
      <p:pic>
        <p:nvPicPr>
          <p:cNvPr id="13" name="图片 12"/>
          <p:cNvPicPr>
            <a:picLocks noChangeAspect="1"/>
          </p:cNvPicPr>
          <p:nvPr/>
        </p:nvPicPr>
        <p:blipFill>
          <a:blip r:embed="rId5" cstate="screen">
            <a:extLst>
              <a:ext uri="{28A0092B-C50C-407E-A947-70E740481C1C}">
                <a14:useLocalDpi xmlns:a14="http://schemas.microsoft.com/office/drawing/2010/main" val="0"/>
              </a:ext>
            </a:extLst>
          </a:blip>
          <a:stretch>
            <a:fillRect/>
          </a:stretch>
        </p:blipFill>
        <p:spPr>
          <a:xfrm>
            <a:off x="7881258" y="5248459"/>
            <a:ext cx="1609541" cy="1609541"/>
          </a:xfrm>
          <a:prstGeom prst="rect">
            <a:avLst/>
          </a:prstGeom>
        </p:spPr>
      </p:pic>
      <p:pic>
        <p:nvPicPr>
          <p:cNvPr id="15" name="图片 14"/>
          <p:cNvPicPr>
            <a:picLocks noChangeAspect="1"/>
          </p:cNvPicPr>
          <p:nvPr/>
        </p:nvPicPr>
        <p:blipFill>
          <a:blip r:embed="rId6" cstate="screen">
            <a:extLst>
              <a:ext uri="{28A0092B-C50C-407E-A947-70E740481C1C}">
                <a14:useLocalDpi xmlns:a14="http://schemas.microsoft.com/office/drawing/2010/main" val="0"/>
              </a:ext>
            </a:extLst>
          </a:blip>
          <a:stretch>
            <a:fillRect/>
          </a:stretch>
        </p:blipFill>
        <p:spPr>
          <a:xfrm rot="20940739">
            <a:off x="3501262" y="3030438"/>
            <a:ext cx="620657" cy="620657"/>
          </a:xfrm>
          <a:prstGeom prst="rect">
            <a:avLst/>
          </a:prstGeom>
        </p:spPr>
      </p:pic>
      <p:sp>
        <p:nvSpPr>
          <p:cNvPr id="16" name="矩形 15"/>
          <p:cNvSpPr/>
          <p:nvPr/>
        </p:nvSpPr>
        <p:spPr>
          <a:xfrm>
            <a:off x="1393370" y="4645809"/>
            <a:ext cx="8868229" cy="523220"/>
          </a:xfrm>
          <a:prstGeom prst="rect">
            <a:avLst/>
          </a:prstGeom>
        </p:spPr>
        <p:txBody>
          <a:bodyPr wrap="square">
            <a:spAutoFit/>
          </a:bodyPr>
          <a:lstStyle/>
          <a:p>
            <a:pPr algn="ctr"/>
            <a:r>
              <a:rPr lang="zh-CN" altLang="en-US" sz="1400" b="1" dirty="0"/>
              <a:t>Lorem ipsum dolor sit amet, consectetuer adipiscing elit.Aenean commodo ligula eget dolor. Aenean massa. Cum sociis natoque penatibus et magnis dis parturient montes,nascetur ridiculus mus. </a:t>
            </a:r>
          </a:p>
        </p:txBody>
      </p:sp>
      <p:pic>
        <p:nvPicPr>
          <p:cNvPr id="18" name="图片 17"/>
          <p:cNvPicPr>
            <a:picLocks noChangeAspect="1"/>
          </p:cNvPicPr>
          <p:nvPr/>
        </p:nvPicPr>
        <p:blipFill rotWithShape="1">
          <a:blip r:embed="rId7" cstate="screen">
            <a:extLst>
              <a:ext uri="{28A0092B-C50C-407E-A947-70E740481C1C}">
                <a14:useLocalDpi xmlns:a14="http://schemas.microsoft.com/office/drawing/2010/main" val="0"/>
              </a:ext>
            </a:extLst>
          </a:blip>
          <a:srcRect t="15969" b="36156"/>
          <a:stretch>
            <a:fillRect/>
          </a:stretch>
        </p:blipFill>
        <p:spPr>
          <a:xfrm>
            <a:off x="2940313" y="5595586"/>
            <a:ext cx="1742557" cy="834243"/>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1400" advClick="0" advTm="5000">
        <p14:ripple/>
      </p:transition>
    </mc:Choice>
    <mc:Fallback xmlns="">
      <p:transition spd="slow"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37" fill="hold" nodeType="after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barn(outVertical)">
                                      <p:cBhvr>
                                        <p:cTn id="7" dur="500"/>
                                        <p:tgtEl>
                                          <p:spTgt spid="11"/>
                                        </p:tgtEl>
                                      </p:cBhvr>
                                    </p:animEffect>
                                  </p:childTnLst>
                                </p:cTn>
                              </p:par>
                            </p:childTnLst>
                          </p:cTn>
                        </p:par>
                        <p:par>
                          <p:cTn id="8" fill="hold">
                            <p:stCondLst>
                              <p:cond delay="500"/>
                            </p:stCondLst>
                            <p:childTnLst>
                              <p:par>
                                <p:cTn id="9" presetID="38" presetClass="entr" presetSubtype="0" accel="50000" fill="hold" grpId="0" nodeType="afterEffect">
                                  <p:stCondLst>
                                    <p:cond delay="0"/>
                                  </p:stCondLst>
                                  <p:iterate type="lt">
                                    <p:tmPct val="50000"/>
                                  </p:iterate>
                                  <p:childTnLst>
                                    <p:set>
                                      <p:cBhvr>
                                        <p:cTn id="10" dur="1" fill="hold">
                                          <p:stCondLst>
                                            <p:cond delay="0"/>
                                          </p:stCondLst>
                                        </p:cTn>
                                        <p:tgtEl>
                                          <p:spTgt spid="5"/>
                                        </p:tgtEl>
                                        <p:attrNameLst>
                                          <p:attrName>style.visibility</p:attrName>
                                        </p:attrNameLst>
                                      </p:cBhvr>
                                      <p:to>
                                        <p:strVal val="visible"/>
                                      </p:to>
                                    </p:set>
                                    <p:set>
                                      <p:cBhvr>
                                        <p:cTn id="11" dur="455" fill="hold">
                                          <p:stCondLst>
                                            <p:cond delay="0"/>
                                          </p:stCondLst>
                                        </p:cTn>
                                        <p:tgtEl>
                                          <p:spTgt spid="5"/>
                                        </p:tgtEl>
                                        <p:attrNameLst>
                                          <p:attrName>style.rotation</p:attrName>
                                        </p:attrNameLst>
                                      </p:cBhvr>
                                      <p:to>
                                        <p:strVal val="-45.0"/>
                                      </p:to>
                                    </p:set>
                                    <p:anim calcmode="lin" valueType="num">
                                      <p:cBhvr>
                                        <p:cTn id="12" dur="455" fill="hold">
                                          <p:stCondLst>
                                            <p:cond delay="455"/>
                                          </p:stCondLst>
                                        </p:cTn>
                                        <p:tgtEl>
                                          <p:spTgt spid="5"/>
                                        </p:tgtEl>
                                        <p:attrNameLst>
                                          <p:attrName>style.rotation</p:attrName>
                                        </p:attrNameLst>
                                      </p:cBhvr>
                                      <p:tavLst>
                                        <p:tav tm="0">
                                          <p:val>
                                            <p:fltVal val="-45"/>
                                          </p:val>
                                        </p:tav>
                                        <p:tav tm="69900">
                                          <p:val>
                                            <p:fltVal val="45"/>
                                          </p:val>
                                        </p:tav>
                                        <p:tav tm="100000">
                                          <p:val>
                                            <p:fltVal val="0"/>
                                          </p:val>
                                        </p:tav>
                                      </p:tavLst>
                                    </p:anim>
                                    <p:anim calcmode="lin" valueType="num">
                                      <p:cBhvr>
                                        <p:cTn id="13" dur="455" fill="hold">
                                          <p:stCondLst>
                                            <p:cond delay="0"/>
                                          </p:stCondLst>
                                        </p:cTn>
                                        <p:tgtEl>
                                          <p:spTgt spid="5"/>
                                        </p:tgtEl>
                                        <p:attrNameLst>
                                          <p:attrName>ppt_y</p:attrName>
                                        </p:attrNameLst>
                                      </p:cBhvr>
                                      <p:tavLst>
                                        <p:tav tm="0">
                                          <p:val>
                                            <p:strVal val="#ppt_y-1"/>
                                          </p:val>
                                        </p:tav>
                                        <p:tav tm="100000">
                                          <p:val>
                                            <p:strVal val="#ppt_y-(0.354*#ppt_w-0.172*#ppt_h)"/>
                                          </p:val>
                                        </p:tav>
                                      </p:tavLst>
                                    </p:anim>
                                    <p:anim calcmode="lin" valueType="num">
                                      <p:cBhvr>
                                        <p:cTn id="14" dur="156" decel="50000" autoRev="1" fill="hold">
                                          <p:stCondLst>
                                            <p:cond delay="455"/>
                                          </p:stCondLst>
                                        </p:cTn>
                                        <p:tgtEl>
                                          <p:spTgt spid="5"/>
                                        </p:tgtEl>
                                        <p:attrNameLst>
                                          <p:attrName>ppt_y</p:attrName>
                                        </p:attrNameLst>
                                      </p:cBhvr>
                                      <p:tavLst>
                                        <p:tav tm="0">
                                          <p:val>
                                            <p:strVal val="#ppt_y-(0.354*#ppt_w-0.172*#ppt_h)"/>
                                          </p:val>
                                        </p:tav>
                                        <p:tav tm="100000">
                                          <p:val>
                                            <p:strVal val="#ppt_y-(0.354*#ppt_w-0.172*#ppt_h)-#ppt_h/2"/>
                                          </p:val>
                                        </p:tav>
                                      </p:tavLst>
                                    </p:anim>
                                    <p:anim calcmode="lin" valueType="num">
                                      <p:cBhvr>
                                        <p:cTn id="15" dur="136" fill="hold">
                                          <p:stCondLst>
                                            <p:cond delay="864"/>
                                          </p:stCondLst>
                                        </p:cTn>
                                        <p:tgtEl>
                                          <p:spTgt spid="5"/>
                                        </p:tgtEl>
                                        <p:attrNameLst>
                                          <p:attrName>ppt_y</p:attrName>
                                        </p:attrNameLst>
                                      </p:cBhvr>
                                      <p:tavLst>
                                        <p:tav tm="0">
                                          <p:val>
                                            <p:strVal val="#ppt_y-(0.354*#ppt_w-0.172*#ppt_h)"/>
                                          </p:val>
                                        </p:tav>
                                        <p:tav tm="100000">
                                          <p:val>
                                            <p:strVal val="#ppt_y"/>
                                          </p:val>
                                        </p:tav>
                                      </p:tavLst>
                                    </p:anim>
                                  </p:childTnLst>
                                </p:cTn>
                              </p:par>
                            </p:childTnLst>
                          </p:cTn>
                        </p:par>
                        <p:par>
                          <p:cTn id="16" fill="hold">
                            <p:stCondLst>
                              <p:cond delay="4500"/>
                            </p:stCondLst>
                            <p:childTnLst>
                              <p:par>
                                <p:cTn id="17" presetID="42" presetClass="entr" presetSubtype="0" fill="hold" nodeType="afterEffect">
                                  <p:stCondLst>
                                    <p:cond delay="0"/>
                                  </p:stCondLst>
                                  <p:childTnLst>
                                    <p:set>
                                      <p:cBhvr>
                                        <p:cTn id="18" dur="1" fill="hold">
                                          <p:stCondLst>
                                            <p:cond delay="0"/>
                                          </p:stCondLst>
                                        </p:cTn>
                                        <p:tgtEl>
                                          <p:spTgt spid="15"/>
                                        </p:tgtEl>
                                        <p:attrNameLst>
                                          <p:attrName>style.visibility</p:attrName>
                                        </p:attrNameLst>
                                      </p:cBhvr>
                                      <p:to>
                                        <p:strVal val="visible"/>
                                      </p:to>
                                    </p:set>
                                    <p:animEffect transition="in" filter="fade">
                                      <p:cBhvr>
                                        <p:cTn id="19" dur="1000"/>
                                        <p:tgtEl>
                                          <p:spTgt spid="15"/>
                                        </p:tgtEl>
                                      </p:cBhvr>
                                    </p:animEffect>
                                    <p:anim calcmode="lin" valueType="num">
                                      <p:cBhvr>
                                        <p:cTn id="20" dur="1000" fill="hold"/>
                                        <p:tgtEl>
                                          <p:spTgt spid="15"/>
                                        </p:tgtEl>
                                        <p:attrNameLst>
                                          <p:attrName>ppt_x</p:attrName>
                                        </p:attrNameLst>
                                      </p:cBhvr>
                                      <p:tavLst>
                                        <p:tav tm="0">
                                          <p:val>
                                            <p:strVal val="#ppt_x"/>
                                          </p:val>
                                        </p:tav>
                                        <p:tav tm="100000">
                                          <p:val>
                                            <p:strVal val="#ppt_x"/>
                                          </p:val>
                                        </p:tav>
                                      </p:tavLst>
                                    </p:anim>
                                    <p:anim calcmode="lin" valueType="num">
                                      <p:cBhvr>
                                        <p:cTn id="21" dur="1000" fill="hold"/>
                                        <p:tgtEl>
                                          <p:spTgt spid="15"/>
                                        </p:tgtEl>
                                        <p:attrNameLst>
                                          <p:attrName>ppt_y</p:attrName>
                                        </p:attrNameLst>
                                      </p:cBhvr>
                                      <p:tavLst>
                                        <p:tav tm="0">
                                          <p:val>
                                            <p:strVal val="#ppt_y+.1"/>
                                          </p:val>
                                        </p:tav>
                                        <p:tav tm="100000">
                                          <p:val>
                                            <p:strVal val="#ppt_y"/>
                                          </p:val>
                                        </p:tav>
                                      </p:tavLst>
                                    </p:anim>
                                  </p:childTnLst>
                                </p:cTn>
                              </p:par>
                            </p:childTnLst>
                          </p:cTn>
                        </p:par>
                        <p:par>
                          <p:cTn id="22" fill="hold">
                            <p:stCondLst>
                              <p:cond delay="5500"/>
                            </p:stCondLst>
                            <p:childTnLst>
                              <p:par>
                                <p:cTn id="23" presetID="16" presetClass="entr" presetSubtype="37" fill="hold" grpId="0" nodeType="afterEffect">
                                  <p:stCondLst>
                                    <p:cond delay="0"/>
                                  </p:stCondLst>
                                  <p:childTnLst>
                                    <p:set>
                                      <p:cBhvr>
                                        <p:cTn id="24" dur="1" fill="hold">
                                          <p:stCondLst>
                                            <p:cond delay="0"/>
                                          </p:stCondLst>
                                        </p:cTn>
                                        <p:tgtEl>
                                          <p:spTgt spid="16"/>
                                        </p:tgtEl>
                                        <p:attrNameLst>
                                          <p:attrName>style.visibility</p:attrName>
                                        </p:attrNameLst>
                                      </p:cBhvr>
                                      <p:to>
                                        <p:strVal val="visible"/>
                                      </p:to>
                                    </p:set>
                                    <p:animEffect transition="in" filter="barn(outVertical)">
                                      <p:cBhvr>
                                        <p:cTn id="25"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16" grpId="0"/>
    </p:bldLst>
  </p:timing>
</p:sld>
</file>

<file path=ppt/tags/tag1.xml><?xml version="1.0" encoding="utf-8"?>
<p:tagLst xmlns:a="http://schemas.openxmlformats.org/drawingml/2006/main" xmlns:r="http://schemas.openxmlformats.org/officeDocument/2006/relationships" xmlns:p="http://schemas.openxmlformats.org/presentationml/2006/main">
  <p:tag name="PA" val="v4.0.0"/>
</p:tagLst>
</file>

<file path=ppt/tags/tag2.xml><?xml version="1.0" encoding="utf-8"?>
<p:tagLst xmlns:a="http://schemas.openxmlformats.org/drawingml/2006/main" xmlns:r="http://schemas.openxmlformats.org/officeDocument/2006/relationships" xmlns:p="http://schemas.openxmlformats.org/presentationml/2006/main">
  <p:tag name="PA" val="v4.0.0"/>
</p:tagLst>
</file>

<file path=ppt/tags/tag3.xml><?xml version="1.0" encoding="utf-8"?>
<p:tagLst xmlns:a="http://schemas.openxmlformats.org/drawingml/2006/main" xmlns:r="http://schemas.openxmlformats.org/officeDocument/2006/relationships" xmlns:p="http://schemas.openxmlformats.org/presentationml/2006/main">
  <p:tag name="PA" val="v4.0.0"/>
</p:tagLst>
</file>

<file path=ppt/tags/tag4.xml><?xml version="1.0" encoding="utf-8"?>
<p:tagLst xmlns:a="http://schemas.openxmlformats.org/drawingml/2006/main" xmlns:r="http://schemas.openxmlformats.org/officeDocument/2006/relationships" xmlns:p="http://schemas.openxmlformats.org/presentationml/2006/main">
  <p:tag name="PA" val="v4.0.0"/>
</p:tagLst>
</file>

<file path=ppt/tags/tag5.xml><?xml version="1.0" encoding="utf-8"?>
<p:tagLst xmlns:a="http://schemas.openxmlformats.org/drawingml/2006/main" xmlns:r="http://schemas.openxmlformats.org/officeDocument/2006/relationships" xmlns:p="http://schemas.openxmlformats.org/presentationml/2006/main">
  <p:tag name="PA" val="v4.0.0"/>
</p:tagLst>
</file>

<file path=ppt/tags/tag6.xml><?xml version="1.0" encoding="utf-8"?>
<p:tagLst xmlns:a="http://schemas.openxmlformats.org/drawingml/2006/main" xmlns:r="http://schemas.openxmlformats.org/officeDocument/2006/relationships" xmlns:p="http://schemas.openxmlformats.org/presentationml/2006/main">
  <p:tag name="PA" val="v4.0.0"/>
</p:tagLst>
</file>

<file path=ppt/tags/tag7.xml><?xml version="1.0" encoding="utf-8"?>
<p:tagLst xmlns:a="http://schemas.openxmlformats.org/drawingml/2006/main" xmlns:r="http://schemas.openxmlformats.org/officeDocument/2006/relationships" xmlns:p="http://schemas.openxmlformats.org/presentationml/2006/main">
  <p:tag name="PA" val="v4.0.0"/>
</p:tagLst>
</file>

<file path=ppt/tags/tag8.xml><?xml version="1.0" encoding="utf-8"?>
<p:tagLst xmlns:a="http://schemas.openxmlformats.org/drawingml/2006/main" xmlns:r="http://schemas.openxmlformats.org/officeDocument/2006/relationships" xmlns:p="http://schemas.openxmlformats.org/presentationml/2006/main">
  <p:tag name="PA" val="v4.0.0"/>
</p:tagLst>
</file>

<file path=ppt/tags/tag9.xml><?xml version="1.0" encoding="utf-8"?>
<p:tagLst xmlns:a="http://schemas.openxmlformats.org/drawingml/2006/main" xmlns:r="http://schemas.openxmlformats.org/officeDocument/2006/relationships" xmlns:p="http://schemas.openxmlformats.org/presentationml/2006/main">
  <p:tag name="PA" val="v4.0.0"/>
</p:tagLst>
</file>

<file path=ppt/tags/tag10.xml><?xml version="1.0" encoding="utf-8"?>
<p:tagLst xmlns:a="http://schemas.openxmlformats.org/drawingml/2006/main" xmlns:r="http://schemas.openxmlformats.org/officeDocument/2006/relationships" xmlns:p="http://schemas.openxmlformats.org/presentationml/2006/main">
  <p:tag name="PA" val="v4.0.0"/>
</p:tagLst>
</file>

<file path=ppt/tags/tag11.xml><?xml version="1.0" encoding="utf-8"?>
<p:tagLst xmlns:a="http://schemas.openxmlformats.org/drawingml/2006/main" xmlns:r="http://schemas.openxmlformats.org/officeDocument/2006/relationships" xmlns:p="http://schemas.openxmlformats.org/presentationml/2006/main">
  <p:tag name="PA" val="v4.0.0"/>
</p:tagLst>
</file>

<file path=ppt/tags/tag12.xml><?xml version="1.0" encoding="utf-8"?>
<p:tagLst xmlns:a="http://schemas.openxmlformats.org/drawingml/2006/main" xmlns:r="http://schemas.openxmlformats.org/officeDocument/2006/relationships" xmlns:p="http://schemas.openxmlformats.org/presentationml/2006/main">
  <p:tag name="PA" val="v4.0.0"/>
</p:tagLst>
</file>

<file path=ppt/tags/tag13.xml><?xml version="1.0" encoding="utf-8"?>
<p:tagLst xmlns:a="http://schemas.openxmlformats.org/drawingml/2006/main" xmlns:r="http://schemas.openxmlformats.org/officeDocument/2006/relationships" xmlns:p="http://schemas.openxmlformats.org/presentationml/2006/main">
  <p:tag name="PA" val="v4.0.0"/>
</p:tagLst>
</file>

<file path=ppt/tags/tag14.xml><?xml version="1.0" encoding="utf-8"?>
<p:tagLst xmlns:a="http://schemas.openxmlformats.org/drawingml/2006/main" xmlns:r="http://schemas.openxmlformats.org/officeDocument/2006/relationships" xmlns:p="http://schemas.openxmlformats.org/presentationml/2006/main">
  <p:tag name="PA" val="v4.0.0"/>
</p:tagLst>
</file>

<file path=ppt/tags/tag15.xml><?xml version="1.0" encoding="utf-8"?>
<p:tagLst xmlns:a="http://schemas.openxmlformats.org/drawingml/2006/main" xmlns:r="http://schemas.openxmlformats.org/officeDocument/2006/relationships" xmlns:p="http://schemas.openxmlformats.org/presentationml/2006/main">
  <p:tag name="PA" val="v4.0.0"/>
</p:tagLst>
</file>

<file path=ppt/tags/tag16.xml><?xml version="1.0" encoding="utf-8"?>
<p:tagLst xmlns:a="http://schemas.openxmlformats.org/drawingml/2006/main" xmlns:r="http://schemas.openxmlformats.org/officeDocument/2006/relationships" xmlns:p="http://schemas.openxmlformats.org/presentationml/2006/main">
  <p:tag name="PA" val="v4.0.0"/>
</p:tagLst>
</file>

<file path=ppt/tags/tag17.xml><?xml version="1.0" encoding="utf-8"?>
<p:tagLst xmlns:a="http://schemas.openxmlformats.org/drawingml/2006/main" xmlns:r="http://schemas.openxmlformats.org/officeDocument/2006/relationships" xmlns:p="http://schemas.openxmlformats.org/presentationml/2006/main">
  <p:tag name="PA" val="v4.0.0"/>
</p:tagLst>
</file>

<file path=ppt/tags/tag18.xml><?xml version="1.0" encoding="utf-8"?>
<p:tagLst xmlns:a="http://schemas.openxmlformats.org/drawingml/2006/main" xmlns:r="http://schemas.openxmlformats.org/officeDocument/2006/relationships" xmlns:p="http://schemas.openxmlformats.org/presentationml/2006/main">
  <p:tag name="PA" val="v4.0.0"/>
</p:tagLst>
</file>

<file path=ppt/tags/tag19.xml><?xml version="1.0" encoding="utf-8"?>
<p:tagLst xmlns:a="http://schemas.openxmlformats.org/drawingml/2006/main" xmlns:r="http://schemas.openxmlformats.org/officeDocument/2006/relationships" xmlns:p="http://schemas.openxmlformats.org/presentationml/2006/main">
  <p:tag name="PA" val="v4.0.0"/>
</p:tagLst>
</file>

<file path=ppt/tags/tag20.xml><?xml version="1.0" encoding="utf-8"?>
<p:tagLst xmlns:a="http://schemas.openxmlformats.org/drawingml/2006/main" xmlns:r="http://schemas.openxmlformats.org/officeDocument/2006/relationships" xmlns:p="http://schemas.openxmlformats.org/presentationml/2006/main">
  <p:tag name="PA" val="v4.0.0"/>
</p:tagLst>
</file>

<file path=ppt/tags/tag21.xml><?xml version="1.0" encoding="utf-8"?>
<p:tagLst xmlns:a="http://schemas.openxmlformats.org/drawingml/2006/main" xmlns:r="http://schemas.openxmlformats.org/officeDocument/2006/relationships" xmlns:p="http://schemas.openxmlformats.org/presentationml/2006/main">
  <p:tag name="PA" val="v4.0.0"/>
</p:tagLst>
</file>

<file path=ppt/tags/tag22.xml><?xml version="1.0" encoding="utf-8"?>
<p:tagLst xmlns:a="http://schemas.openxmlformats.org/drawingml/2006/main" xmlns:r="http://schemas.openxmlformats.org/officeDocument/2006/relationships" xmlns:p="http://schemas.openxmlformats.org/presentationml/2006/main">
  <p:tag name="PA" val="v4.0.0"/>
</p:tagLst>
</file>

<file path=ppt/tags/tag23.xml><?xml version="1.0" encoding="utf-8"?>
<p:tagLst xmlns:a="http://schemas.openxmlformats.org/drawingml/2006/main" xmlns:r="http://schemas.openxmlformats.org/officeDocument/2006/relationships" xmlns:p="http://schemas.openxmlformats.org/presentationml/2006/main">
  <p:tag name="PA" val="v4.0.0"/>
</p:tagLst>
</file>

<file path=ppt/tags/tag24.xml><?xml version="1.0" encoding="utf-8"?>
<p:tagLst xmlns:a="http://schemas.openxmlformats.org/drawingml/2006/main" xmlns:r="http://schemas.openxmlformats.org/officeDocument/2006/relationships" xmlns:p="http://schemas.openxmlformats.org/presentationml/2006/main">
  <p:tag name="PA" val="v4.0.0"/>
</p:tagLst>
</file>

<file path=ppt/tags/tag25.xml><?xml version="1.0" encoding="utf-8"?>
<p:tagLst xmlns:a="http://schemas.openxmlformats.org/drawingml/2006/main" xmlns:r="http://schemas.openxmlformats.org/officeDocument/2006/relationships" xmlns:p="http://schemas.openxmlformats.org/presentationml/2006/main">
  <p:tag name="PA" val="v4.0.0"/>
</p:tagLst>
</file>

<file path=ppt/tags/tag26.xml><?xml version="1.0" encoding="utf-8"?>
<p:tagLst xmlns:a="http://schemas.openxmlformats.org/drawingml/2006/main" xmlns:r="http://schemas.openxmlformats.org/officeDocument/2006/relationships" xmlns:p="http://schemas.openxmlformats.org/presentationml/2006/main">
  <p:tag name="PA" val="v4.0.0"/>
</p:tagLst>
</file>

<file path=ppt/tags/tag27.xml><?xml version="1.0" encoding="utf-8"?>
<p:tagLst xmlns:a="http://schemas.openxmlformats.org/drawingml/2006/main" xmlns:r="http://schemas.openxmlformats.org/officeDocument/2006/relationships" xmlns:p="http://schemas.openxmlformats.org/presentationml/2006/main">
  <p:tag name="PA" val="v4.0.0"/>
</p:tagLst>
</file>

<file path=ppt/tags/tag28.xml><?xml version="1.0" encoding="utf-8"?>
<p:tagLst xmlns:a="http://schemas.openxmlformats.org/drawingml/2006/main" xmlns:r="http://schemas.openxmlformats.org/officeDocument/2006/relationships" xmlns:p="http://schemas.openxmlformats.org/presentationml/2006/main">
  <p:tag name="PA" val="v4.0.0"/>
</p:tagLst>
</file>

<file path=ppt/tags/tag29.xml><?xml version="1.0" encoding="utf-8"?>
<p:tagLst xmlns:a="http://schemas.openxmlformats.org/drawingml/2006/main" xmlns:r="http://schemas.openxmlformats.org/officeDocument/2006/relationships" xmlns:p="http://schemas.openxmlformats.org/presentationml/2006/main">
  <p:tag name="PA" val="v4.0.0"/>
</p:tagLst>
</file>

<file path=ppt/tags/tag30.xml><?xml version="1.0" encoding="utf-8"?>
<p:tagLst xmlns:a="http://schemas.openxmlformats.org/drawingml/2006/main" xmlns:r="http://schemas.openxmlformats.org/officeDocument/2006/relationships" xmlns:p="http://schemas.openxmlformats.org/presentationml/2006/main">
  <p:tag name="PA" val="v4.0.0"/>
</p:tagLst>
</file>

<file path=ppt/tags/tag31.xml><?xml version="1.0" encoding="utf-8"?>
<p:tagLst xmlns:a="http://schemas.openxmlformats.org/drawingml/2006/main" xmlns:r="http://schemas.openxmlformats.org/officeDocument/2006/relationships" xmlns:p="http://schemas.openxmlformats.org/presentationml/2006/main">
  <p:tag name="PA" val="v4.0.0"/>
</p:tagLst>
</file>

<file path=ppt/tags/tag32.xml><?xml version="1.0" encoding="utf-8"?>
<p:tagLst xmlns:a="http://schemas.openxmlformats.org/drawingml/2006/main" xmlns:r="http://schemas.openxmlformats.org/officeDocument/2006/relationships" xmlns:p="http://schemas.openxmlformats.org/presentationml/2006/main">
  <p:tag name="PA" val="v4.0.0"/>
</p:tagLst>
</file>

<file path=ppt/tags/tag33.xml><?xml version="1.0" encoding="utf-8"?>
<p:tagLst xmlns:a="http://schemas.openxmlformats.org/drawingml/2006/main" xmlns:r="http://schemas.openxmlformats.org/officeDocument/2006/relationships" xmlns:p="http://schemas.openxmlformats.org/presentationml/2006/main">
  <p:tag name="PA" val="v4.0.0"/>
</p:tagLst>
</file>

<file path=ppt/tags/tag34.xml><?xml version="1.0" encoding="utf-8"?>
<p:tagLst xmlns:a="http://schemas.openxmlformats.org/drawingml/2006/main" xmlns:r="http://schemas.openxmlformats.org/officeDocument/2006/relationships" xmlns:p="http://schemas.openxmlformats.org/presentationml/2006/main">
  <p:tag name="PA" val="v4.0.0"/>
</p:tagLst>
</file>

<file path=ppt/tags/tag35.xml><?xml version="1.0" encoding="utf-8"?>
<p:tagLst xmlns:a="http://schemas.openxmlformats.org/drawingml/2006/main" xmlns:r="http://schemas.openxmlformats.org/officeDocument/2006/relationships" xmlns:p="http://schemas.openxmlformats.org/presentationml/2006/main">
  <p:tag name="PA" val="v4.0.0"/>
</p:tagLst>
</file>

<file path=ppt/tags/tag36.xml><?xml version="1.0" encoding="utf-8"?>
<p:tagLst xmlns:a="http://schemas.openxmlformats.org/drawingml/2006/main" xmlns:r="http://schemas.openxmlformats.org/officeDocument/2006/relationships" xmlns:p="http://schemas.openxmlformats.org/presentationml/2006/main">
  <p:tag name="PA" val="v4.0.0"/>
</p:tagLst>
</file>

<file path=ppt/tags/tag37.xml><?xml version="1.0" encoding="utf-8"?>
<p:tagLst xmlns:a="http://schemas.openxmlformats.org/drawingml/2006/main" xmlns:r="http://schemas.openxmlformats.org/officeDocument/2006/relationships" xmlns:p="http://schemas.openxmlformats.org/presentationml/2006/main">
  <p:tag name="PA" val="v4.0.0"/>
</p:tagLst>
</file>

<file path=ppt/tags/tag38.xml><?xml version="1.0" encoding="utf-8"?>
<p:tagLst xmlns:a="http://schemas.openxmlformats.org/drawingml/2006/main" xmlns:r="http://schemas.openxmlformats.org/officeDocument/2006/relationships" xmlns:p="http://schemas.openxmlformats.org/presentationml/2006/main">
  <p:tag name="PA" val="v4.0.0"/>
</p:tagLst>
</file>

<file path=ppt/tags/tag39.xml><?xml version="1.0" encoding="utf-8"?>
<p:tagLst xmlns:a="http://schemas.openxmlformats.org/drawingml/2006/main" xmlns:r="http://schemas.openxmlformats.org/officeDocument/2006/relationships" xmlns:p="http://schemas.openxmlformats.org/presentationml/2006/main">
  <p:tag name="PA" val="v4.0.0"/>
</p:tagLst>
</file>

<file path=ppt/tags/tag40.xml><?xml version="1.0" encoding="utf-8"?>
<p:tagLst xmlns:a="http://schemas.openxmlformats.org/drawingml/2006/main" xmlns:r="http://schemas.openxmlformats.org/officeDocument/2006/relationships" xmlns:p="http://schemas.openxmlformats.org/presentationml/2006/main">
  <p:tag name="PA" val="v4.0.0"/>
</p:tagLst>
</file>

<file path=ppt/tags/tag41.xml><?xml version="1.0" encoding="utf-8"?>
<p:tagLst xmlns:a="http://schemas.openxmlformats.org/drawingml/2006/main" xmlns:r="http://schemas.openxmlformats.org/officeDocument/2006/relationships" xmlns:p="http://schemas.openxmlformats.org/presentationml/2006/main">
  <p:tag name="PA" val="v4.0.0"/>
</p:tagLst>
</file>

<file path=ppt/tags/tag42.xml><?xml version="1.0" encoding="utf-8"?>
<p:tagLst xmlns:a="http://schemas.openxmlformats.org/drawingml/2006/main" xmlns:r="http://schemas.openxmlformats.org/officeDocument/2006/relationships" xmlns:p="http://schemas.openxmlformats.org/presentationml/2006/main">
  <p:tag name="PA" val="v4.0.0"/>
</p:tagLst>
</file>

<file path=ppt/tags/tag43.xml><?xml version="1.0" encoding="utf-8"?>
<p:tagLst xmlns:a="http://schemas.openxmlformats.org/drawingml/2006/main" xmlns:r="http://schemas.openxmlformats.org/officeDocument/2006/relationships" xmlns:p="http://schemas.openxmlformats.org/presentationml/2006/main">
  <p:tag name="PA" val="v4.0.0"/>
</p:tagLst>
</file>

<file path=ppt/tags/tag44.xml><?xml version="1.0" encoding="utf-8"?>
<p:tagLst xmlns:a="http://schemas.openxmlformats.org/drawingml/2006/main" xmlns:r="http://schemas.openxmlformats.org/officeDocument/2006/relationships" xmlns:p="http://schemas.openxmlformats.org/presentationml/2006/main">
  <p:tag name="PA" val="v4.0.0"/>
</p:tagLst>
</file>

<file path=ppt/tags/tag45.xml><?xml version="1.0" encoding="utf-8"?>
<p:tagLst xmlns:a="http://schemas.openxmlformats.org/drawingml/2006/main" xmlns:r="http://schemas.openxmlformats.org/officeDocument/2006/relationships" xmlns:p="http://schemas.openxmlformats.org/presentationml/2006/main">
  <p:tag name="PA" val="v4.0.0"/>
</p:tagLst>
</file>

<file path=ppt/tags/tag46.xml><?xml version="1.0" encoding="utf-8"?>
<p:tagLst xmlns:a="http://schemas.openxmlformats.org/drawingml/2006/main" xmlns:r="http://schemas.openxmlformats.org/officeDocument/2006/relationships" xmlns:p="http://schemas.openxmlformats.org/presentationml/2006/main">
  <p:tag name="PA" val="v4.0.0"/>
</p:tagLst>
</file>

<file path=ppt/tags/tag47.xml><?xml version="1.0" encoding="utf-8"?>
<p:tagLst xmlns:a="http://schemas.openxmlformats.org/drawingml/2006/main" xmlns:r="http://schemas.openxmlformats.org/officeDocument/2006/relationships" xmlns:p="http://schemas.openxmlformats.org/presentationml/2006/main">
  <p:tag name="PA" val="v4.0.0"/>
</p:tagLst>
</file>

<file path=ppt/tags/tag48.xml><?xml version="1.0" encoding="utf-8"?>
<p:tagLst xmlns:a="http://schemas.openxmlformats.org/drawingml/2006/main" xmlns:r="http://schemas.openxmlformats.org/officeDocument/2006/relationships" xmlns:p="http://schemas.openxmlformats.org/presentationml/2006/main">
  <p:tag name="PA" val="v4.0.0"/>
</p:tagLst>
</file>

<file path=ppt/tags/tag49.xml><?xml version="1.0" encoding="utf-8"?>
<p:tagLst xmlns:a="http://schemas.openxmlformats.org/drawingml/2006/main" xmlns:r="http://schemas.openxmlformats.org/officeDocument/2006/relationships" xmlns:p="http://schemas.openxmlformats.org/presentationml/2006/main">
  <p:tag name="PA" val="v4.0.0"/>
</p:tagLst>
</file>

<file path=ppt/tags/tag50.xml><?xml version="1.0" encoding="utf-8"?>
<p:tagLst xmlns:a="http://schemas.openxmlformats.org/drawingml/2006/main" xmlns:r="http://schemas.openxmlformats.org/officeDocument/2006/relationships" xmlns:p="http://schemas.openxmlformats.org/presentationml/2006/main">
  <p:tag name="PA" val="v4.0.0"/>
</p:tagLst>
</file>

<file path=ppt/tags/tag51.xml><?xml version="1.0" encoding="utf-8"?>
<p:tagLst xmlns:a="http://schemas.openxmlformats.org/drawingml/2006/main" xmlns:r="http://schemas.openxmlformats.org/officeDocument/2006/relationships" xmlns:p="http://schemas.openxmlformats.org/presentationml/2006/main">
  <p:tag name="PA" val="v4.0.0"/>
</p:tagLst>
</file>

<file path=ppt/tags/tag52.xml><?xml version="1.0" encoding="utf-8"?>
<p:tagLst xmlns:a="http://schemas.openxmlformats.org/drawingml/2006/main" xmlns:r="http://schemas.openxmlformats.org/officeDocument/2006/relationships" xmlns:p="http://schemas.openxmlformats.org/presentationml/2006/main">
  <p:tag name="PA" val="v4.0.0"/>
</p:tagLst>
</file>

<file path=ppt/tags/tag53.xml><?xml version="1.0" encoding="utf-8"?>
<p:tagLst xmlns:a="http://schemas.openxmlformats.org/drawingml/2006/main" xmlns:r="http://schemas.openxmlformats.org/officeDocument/2006/relationships" xmlns:p="http://schemas.openxmlformats.org/presentationml/2006/main">
  <p:tag name="PA" val="v4.0.0"/>
</p:tagLst>
</file>

<file path=ppt/tags/tag54.xml><?xml version="1.0" encoding="utf-8"?>
<p:tagLst xmlns:a="http://schemas.openxmlformats.org/drawingml/2006/main" xmlns:r="http://schemas.openxmlformats.org/officeDocument/2006/relationships" xmlns:p="http://schemas.openxmlformats.org/presentationml/2006/main">
  <p:tag name="PA" val="v4.0.0"/>
</p:tagLst>
</file>

<file path=ppt/tags/tag55.xml><?xml version="1.0" encoding="utf-8"?>
<p:tagLst xmlns:a="http://schemas.openxmlformats.org/drawingml/2006/main" xmlns:r="http://schemas.openxmlformats.org/officeDocument/2006/relationships" xmlns:p="http://schemas.openxmlformats.org/presentationml/2006/main">
  <p:tag name="PA" val="v4.0.0"/>
</p:tagLst>
</file>

<file path=ppt/tags/tag56.xml><?xml version="1.0" encoding="utf-8"?>
<p:tagLst xmlns:a="http://schemas.openxmlformats.org/drawingml/2006/main" xmlns:r="http://schemas.openxmlformats.org/officeDocument/2006/relationships" xmlns:p="http://schemas.openxmlformats.org/presentationml/2006/main">
  <p:tag name="PA" val="v4.0.0"/>
</p:tagLst>
</file>

<file path=ppt/tags/tag57.xml><?xml version="1.0" encoding="utf-8"?>
<p:tagLst xmlns:a="http://schemas.openxmlformats.org/drawingml/2006/main" xmlns:r="http://schemas.openxmlformats.org/officeDocument/2006/relationships" xmlns:p="http://schemas.openxmlformats.org/presentationml/2006/main">
  <p:tag name="PA" val="v4.0.0"/>
</p:tagLst>
</file>

<file path=ppt/tags/tag58.xml><?xml version="1.0" encoding="utf-8"?>
<p:tagLst xmlns:a="http://schemas.openxmlformats.org/drawingml/2006/main" xmlns:r="http://schemas.openxmlformats.org/officeDocument/2006/relationships" xmlns:p="http://schemas.openxmlformats.org/presentationml/2006/main">
  <p:tag name="PA" val="v4.0.0"/>
</p:tagLst>
</file>

<file path=ppt/tags/tag59.xml><?xml version="1.0" encoding="utf-8"?>
<p:tagLst xmlns:a="http://schemas.openxmlformats.org/drawingml/2006/main" xmlns:r="http://schemas.openxmlformats.org/officeDocument/2006/relationships" xmlns:p="http://schemas.openxmlformats.org/presentationml/2006/main">
  <p:tag name="PA" val="v4.0.0"/>
</p:tagLst>
</file>

<file path=ppt/tags/tag60.xml><?xml version="1.0" encoding="utf-8"?>
<p:tagLst xmlns:a="http://schemas.openxmlformats.org/drawingml/2006/main" xmlns:r="http://schemas.openxmlformats.org/officeDocument/2006/relationships" xmlns:p="http://schemas.openxmlformats.org/presentationml/2006/main">
  <p:tag name="PA" val="v4.0.0"/>
</p:tagLst>
</file>

<file path=ppt/tags/tag61.xml><?xml version="1.0" encoding="utf-8"?>
<p:tagLst xmlns:a="http://schemas.openxmlformats.org/drawingml/2006/main" xmlns:r="http://schemas.openxmlformats.org/officeDocument/2006/relationships" xmlns:p="http://schemas.openxmlformats.org/presentationml/2006/main">
  <p:tag name="PA" val="v4.0.0"/>
</p:tagLst>
</file>

<file path=ppt/tags/tag62.xml><?xml version="1.0" encoding="utf-8"?>
<p:tagLst xmlns:a="http://schemas.openxmlformats.org/drawingml/2006/main" xmlns:r="http://schemas.openxmlformats.org/officeDocument/2006/relationships" xmlns:p="http://schemas.openxmlformats.org/presentationml/2006/main">
  <p:tag name="PA" val="v4.0.0"/>
</p:tagLst>
</file>

<file path=ppt/tags/tag63.xml><?xml version="1.0" encoding="utf-8"?>
<p:tagLst xmlns:a="http://schemas.openxmlformats.org/drawingml/2006/main" xmlns:r="http://schemas.openxmlformats.org/officeDocument/2006/relationships" xmlns:p="http://schemas.openxmlformats.org/presentationml/2006/main">
  <p:tag name="PA" val="v4.0.0"/>
</p:tagLst>
</file>

<file path=ppt/tags/tag64.xml><?xml version="1.0" encoding="utf-8"?>
<p:tagLst xmlns:a="http://schemas.openxmlformats.org/drawingml/2006/main" xmlns:r="http://schemas.openxmlformats.org/officeDocument/2006/relationships" xmlns:p="http://schemas.openxmlformats.org/presentationml/2006/main">
  <p:tag name="PA" val="v4.0.0"/>
</p:tagLst>
</file>

<file path=ppt/tags/tag65.xml><?xml version="1.0" encoding="utf-8"?>
<p:tagLst xmlns:a="http://schemas.openxmlformats.org/drawingml/2006/main" xmlns:r="http://schemas.openxmlformats.org/officeDocument/2006/relationships" xmlns:p="http://schemas.openxmlformats.org/presentationml/2006/main">
  <p:tag name="PA" val="v4.0.0"/>
</p:tagLst>
</file>

<file path=ppt/tags/tag66.xml><?xml version="1.0" encoding="utf-8"?>
<p:tagLst xmlns:a="http://schemas.openxmlformats.org/drawingml/2006/main" xmlns:r="http://schemas.openxmlformats.org/officeDocument/2006/relationships" xmlns:p="http://schemas.openxmlformats.org/presentationml/2006/main">
  <p:tag name="PA" val="v4.0.0"/>
</p:tagLst>
</file>

<file path=ppt/tags/tag67.xml><?xml version="1.0" encoding="utf-8"?>
<p:tagLst xmlns:a="http://schemas.openxmlformats.org/drawingml/2006/main" xmlns:r="http://schemas.openxmlformats.org/officeDocument/2006/relationships" xmlns:p="http://schemas.openxmlformats.org/presentationml/2006/main">
  <p:tag name="PA" val="v4.0.0"/>
</p:tagLst>
</file>

<file path=ppt/tags/tag68.xml><?xml version="1.0" encoding="utf-8"?>
<p:tagLst xmlns:a="http://schemas.openxmlformats.org/drawingml/2006/main" xmlns:r="http://schemas.openxmlformats.org/officeDocument/2006/relationships" xmlns:p="http://schemas.openxmlformats.org/presentationml/2006/main">
  <p:tag name="PA" val="v4.0.0"/>
</p:tagLst>
</file>

<file path=ppt/tags/tag69.xml><?xml version="1.0" encoding="utf-8"?>
<p:tagLst xmlns:a="http://schemas.openxmlformats.org/drawingml/2006/main" xmlns:r="http://schemas.openxmlformats.org/officeDocument/2006/relationships" xmlns:p="http://schemas.openxmlformats.org/presentationml/2006/main">
  <p:tag name="PA" val="v4.0.0"/>
</p:tagLst>
</file>

<file path=ppt/tags/tag70.xml><?xml version="1.0" encoding="utf-8"?>
<p:tagLst xmlns:a="http://schemas.openxmlformats.org/drawingml/2006/main" xmlns:r="http://schemas.openxmlformats.org/officeDocument/2006/relationships" xmlns:p="http://schemas.openxmlformats.org/presentationml/2006/main">
  <p:tag name="PA" val="v4.0.0"/>
</p:tagLst>
</file>

<file path=ppt/tags/tag71.xml><?xml version="1.0" encoding="utf-8"?>
<p:tagLst xmlns:a="http://schemas.openxmlformats.org/drawingml/2006/main" xmlns:r="http://schemas.openxmlformats.org/officeDocument/2006/relationships" xmlns:p="http://schemas.openxmlformats.org/presentationml/2006/main">
  <p:tag name="PA" val="v4.0.0"/>
</p:tagLst>
</file>

<file path=ppt/tags/tag72.xml><?xml version="1.0" encoding="utf-8"?>
<p:tagLst xmlns:a="http://schemas.openxmlformats.org/drawingml/2006/main" xmlns:r="http://schemas.openxmlformats.org/officeDocument/2006/relationships" xmlns:p="http://schemas.openxmlformats.org/presentationml/2006/main">
  <p:tag name="PA" val="v4.0.0"/>
</p:tagLst>
</file>

<file path=ppt/tags/tag73.xml><?xml version="1.0" encoding="utf-8"?>
<p:tagLst xmlns:a="http://schemas.openxmlformats.org/drawingml/2006/main" xmlns:r="http://schemas.openxmlformats.org/officeDocument/2006/relationships" xmlns:p="http://schemas.openxmlformats.org/presentationml/2006/main">
  <p:tag name="PA" val="v4.0.0"/>
</p:tagLst>
</file>

<file path=ppt/tags/tag74.xml><?xml version="1.0" encoding="utf-8"?>
<p:tagLst xmlns:a="http://schemas.openxmlformats.org/drawingml/2006/main" xmlns:r="http://schemas.openxmlformats.org/officeDocument/2006/relationships" xmlns:p="http://schemas.openxmlformats.org/presentationml/2006/main">
  <p:tag name="PA" val="v4.0.0"/>
</p:tagLst>
</file>

<file path=ppt/tags/tag75.xml><?xml version="1.0" encoding="utf-8"?>
<p:tagLst xmlns:a="http://schemas.openxmlformats.org/drawingml/2006/main" xmlns:r="http://schemas.openxmlformats.org/officeDocument/2006/relationships" xmlns:p="http://schemas.openxmlformats.org/presentationml/2006/main">
  <p:tag name="PA" val="v4.0.0"/>
</p:tagLst>
</file>

<file path=ppt/tags/tag76.xml><?xml version="1.0" encoding="utf-8"?>
<p:tagLst xmlns:a="http://schemas.openxmlformats.org/drawingml/2006/main" xmlns:r="http://schemas.openxmlformats.org/officeDocument/2006/relationships" xmlns:p="http://schemas.openxmlformats.org/presentationml/2006/main">
  <p:tag name="PA" val="v4.0.0"/>
</p:tagLst>
</file>

<file path=ppt/tags/tag77.xml><?xml version="1.0" encoding="utf-8"?>
<p:tagLst xmlns:a="http://schemas.openxmlformats.org/drawingml/2006/main" xmlns:r="http://schemas.openxmlformats.org/officeDocument/2006/relationships" xmlns:p="http://schemas.openxmlformats.org/presentationml/2006/main">
  <p:tag name="PA" val="v4.0.0"/>
</p:tagLst>
</file>

<file path=ppt/tags/tag78.xml><?xml version="1.0" encoding="utf-8"?>
<p:tagLst xmlns:a="http://schemas.openxmlformats.org/drawingml/2006/main" xmlns:r="http://schemas.openxmlformats.org/officeDocument/2006/relationships" xmlns:p="http://schemas.openxmlformats.org/presentationml/2006/main">
  <p:tag name="PA" val="v4.0.0"/>
</p:tagLst>
</file>

<file path=ppt/tags/tag79.xml><?xml version="1.0" encoding="utf-8"?>
<p:tagLst xmlns:a="http://schemas.openxmlformats.org/drawingml/2006/main" xmlns:r="http://schemas.openxmlformats.org/officeDocument/2006/relationships" xmlns:p="http://schemas.openxmlformats.org/presentationml/2006/main">
  <p:tag name="PA" val="v4.0.0"/>
</p:tagLst>
</file>

<file path=ppt/tags/tag80.xml><?xml version="1.0" encoding="utf-8"?>
<p:tagLst xmlns:a="http://schemas.openxmlformats.org/drawingml/2006/main" xmlns:r="http://schemas.openxmlformats.org/officeDocument/2006/relationships" xmlns:p="http://schemas.openxmlformats.org/presentationml/2006/main">
  <p:tag name="PA" val="v4.0.0"/>
</p:tagLst>
</file>

<file path=ppt/tags/tag81.xml><?xml version="1.0" encoding="utf-8"?>
<p:tagLst xmlns:a="http://schemas.openxmlformats.org/drawingml/2006/main" xmlns:r="http://schemas.openxmlformats.org/officeDocument/2006/relationships" xmlns:p="http://schemas.openxmlformats.org/presentationml/2006/main">
  <p:tag name="PA" val="v4.0.0"/>
</p:tagLst>
</file>

<file path=ppt/tags/tag82.xml><?xml version="1.0" encoding="utf-8"?>
<p:tagLst xmlns:a="http://schemas.openxmlformats.org/drawingml/2006/main" xmlns:r="http://schemas.openxmlformats.org/officeDocument/2006/relationships" xmlns:p="http://schemas.openxmlformats.org/presentationml/2006/main">
  <p:tag name="PA" val="v4.0.0"/>
</p:tagLst>
</file>

<file path=ppt/tags/tag83.xml><?xml version="1.0" encoding="utf-8"?>
<p:tagLst xmlns:a="http://schemas.openxmlformats.org/drawingml/2006/main" xmlns:r="http://schemas.openxmlformats.org/officeDocument/2006/relationships" xmlns:p="http://schemas.openxmlformats.org/presentationml/2006/main">
  <p:tag name="PA" val="v4.0.0"/>
</p:tagLst>
</file>

<file path=ppt/tags/tag84.xml><?xml version="1.0" encoding="utf-8"?>
<p:tagLst xmlns:a="http://schemas.openxmlformats.org/drawingml/2006/main" xmlns:r="http://schemas.openxmlformats.org/officeDocument/2006/relationships" xmlns:p="http://schemas.openxmlformats.org/presentationml/2006/main">
  <p:tag name="PA" val="v4.0.0"/>
</p:tagLst>
</file>

<file path=ppt/tags/tag85.xml><?xml version="1.0" encoding="utf-8"?>
<p:tagLst xmlns:a="http://schemas.openxmlformats.org/drawingml/2006/main" xmlns:r="http://schemas.openxmlformats.org/officeDocument/2006/relationships" xmlns:p="http://schemas.openxmlformats.org/presentationml/2006/main">
  <p:tag name="PA" val="v4.0.0"/>
</p:tagLst>
</file>

<file path=ppt/tags/tag86.xml><?xml version="1.0" encoding="utf-8"?>
<p:tagLst xmlns:a="http://schemas.openxmlformats.org/drawingml/2006/main" xmlns:r="http://schemas.openxmlformats.org/officeDocument/2006/relationships" xmlns:p="http://schemas.openxmlformats.org/presentationml/2006/main">
  <p:tag name="PA" val="v4.0.0"/>
</p:tagLst>
</file>

<file path=ppt/tags/tag87.xml><?xml version="1.0" encoding="utf-8"?>
<p:tagLst xmlns:a="http://schemas.openxmlformats.org/drawingml/2006/main" xmlns:r="http://schemas.openxmlformats.org/officeDocument/2006/relationships" xmlns:p="http://schemas.openxmlformats.org/presentationml/2006/main">
  <p:tag name="PA" val="v4.0.0"/>
</p:tagLst>
</file>

<file path=ppt/tags/tag88.xml><?xml version="1.0" encoding="utf-8"?>
<p:tagLst xmlns:a="http://schemas.openxmlformats.org/drawingml/2006/main" xmlns:r="http://schemas.openxmlformats.org/officeDocument/2006/relationships" xmlns:p="http://schemas.openxmlformats.org/presentationml/2006/main">
  <p:tag name="PA" val="v4.0.0"/>
</p:tagLst>
</file>

<file path=ppt/tags/tag89.xml><?xml version="1.0" encoding="utf-8"?>
<p:tagLst xmlns:a="http://schemas.openxmlformats.org/drawingml/2006/main" xmlns:r="http://schemas.openxmlformats.org/officeDocument/2006/relationships" xmlns:p="http://schemas.openxmlformats.org/presentationml/2006/main">
  <p:tag name="PA" val="v4.0.0"/>
</p:tagLst>
</file>

<file path=ppt/tags/tag90.xml><?xml version="1.0" encoding="utf-8"?>
<p:tagLst xmlns:a="http://schemas.openxmlformats.org/drawingml/2006/main" xmlns:r="http://schemas.openxmlformats.org/officeDocument/2006/relationships" xmlns:p="http://schemas.openxmlformats.org/presentationml/2006/main">
  <p:tag name="PA" val="v4.0.0"/>
</p:tagLst>
</file>

<file path=ppt/tags/tag91.xml><?xml version="1.0" encoding="utf-8"?>
<p:tagLst xmlns:a="http://schemas.openxmlformats.org/drawingml/2006/main" xmlns:r="http://schemas.openxmlformats.org/officeDocument/2006/relationships" xmlns:p="http://schemas.openxmlformats.org/presentationml/2006/main">
  <p:tag name="PA" val="v4.0.0"/>
</p:tagLst>
</file>

<file path=ppt/tags/tag92.xml><?xml version="1.0" encoding="utf-8"?>
<p:tagLst xmlns:a="http://schemas.openxmlformats.org/drawingml/2006/main" xmlns:r="http://schemas.openxmlformats.org/officeDocument/2006/relationships" xmlns:p="http://schemas.openxmlformats.org/presentationml/2006/main">
  <p:tag name="PA" val="v4.0.0"/>
</p:tagLst>
</file>

<file path=ppt/tags/tag93.xml><?xml version="1.0" encoding="utf-8"?>
<p:tagLst xmlns:a="http://schemas.openxmlformats.org/drawingml/2006/main" xmlns:r="http://schemas.openxmlformats.org/officeDocument/2006/relationships" xmlns:p="http://schemas.openxmlformats.org/presentationml/2006/main">
  <p:tag name="PA" val="v4.0.0"/>
</p:tagLst>
</file>

<file path=ppt/tags/tag94.xml><?xml version="1.0" encoding="utf-8"?>
<p:tagLst xmlns:a="http://schemas.openxmlformats.org/drawingml/2006/main" xmlns:r="http://schemas.openxmlformats.org/officeDocument/2006/relationships" xmlns:p="http://schemas.openxmlformats.org/presentationml/2006/main">
  <p:tag name="PA" val="v4.0.0"/>
</p:tagLst>
</file>

<file path=ppt/tags/tag95.xml><?xml version="1.0" encoding="utf-8"?>
<p:tagLst xmlns:a="http://schemas.openxmlformats.org/drawingml/2006/main" xmlns:r="http://schemas.openxmlformats.org/officeDocument/2006/relationships" xmlns:p="http://schemas.openxmlformats.org/presentationml/2006/main">
  <p:tag name="PA" val="v4.0.0"/>
</p:tagLst>
</file>

<file path=ppt/tags/tag96.xml><?xml version="1.0" encoding="utf-8"?>
<p:tagLst xmlns:a="http://schemas.openxmlformats.org/drawingml/2006/main" xmlns:r="http://schemas.openxmlformats.org/officeDocument/2006/relationships" xmlns:p="http://schemas.openxmlformats.org/presentationml/2006/main">
  <p:tag name="PA" val="v4.0.0"/>
</p:tagLst>
</file>

<file path=ppt/tags/tag97.xml><?xml version="1.0" encoding="utf-8"?>
<p:tagLst xmlns:a="http://schemas.openxmlformats.org/drawingml/2006/main" xmlns:r="http://schemas.openxmlformats.org/officeDocument/2006/relationships" xmlns:p="http://schemas.openxmlformats.org/presentationml/2006/main">
  <p:tag name="PA" val="v4.0.0"/>
</p:tagLst>
</file>

<file path=ppt/tags/tag98.xml><?xml version="1.0" encoding="utf-8"?>
<p:tagLst xmlns:a="http://schemas.openxmlformats.org/drawingml/2006/main" xmlns:r="http://schemas.openxmlformats.org/officeDocument/2006/relationships" xmlns:p="http://schemas.openxmlformats.org/presentationml/2006/main">
  <p:tag name="PA" val="v4.0.0"/>
</p:tagLst>
</file>

<file path=ppt/tags/tag99.xml><?xml version="1.0" encoding="utf-8"?>
<p:tagLst xmlns:a="http://schemas.openxmlformats.org/drawingml/2006/main" xmlns:r="http://schemas.openxmlformats.org/officeDocument/2006/relationships" xmlns:p="http://schemas.openxmlformats.org/presentationml/2006/main">
  <p:tag name="PA" val="v4.0.0"/>
</p:tagLst>
</file>

<file path=ppt/tags/tag100.xml><?xml version="1.0" encoding="utf-8"?>
<p:tagLst xmlns:a="http://schemas.openxmlformats.org/drawingml/2006/main" xmlns:r="http://schemas.openxmlformats.org/officeDocument/2006/relationships" xmlns:p="http://schemas.openxmlformats.org/presentationml/2006/main">
  <p:tag name="PA" val="v4.0.0"/>
</p:tagLst>
</file>

<file path=ppt/tags/tag101.xml><?xml version="1.0" encoding="utf-8"?>
<p:tagLst xmlns:a="http://schemas.openxmlformats.org/drawingml/2006/main" xmlns:r="http://schemas.openxmlformats.org/officeDocument/2006/relationships" xmlns:p="http://schemas.openxmlformats.org/presentationml/2006/main">
  <p:tag name="PA" val="v4.0.0"/>
</p:tagLst>
</file>

<file path=ppt/tags/tag102.xml><?xml version="1.0" encoding="utf-8"?>
<p:tagLst xmlns:a="http://schemas.openxmlformats.org/drawingml/2006/main" xmlns:r="http://schemas.openxmlformats.org/officeDocument/2006/relationships" xmlns:p="http://schemas.openxmlformats.org/presentationml/2006/main">
  <p:tag name="PA" val="v4.0.0"/>
</p:tagLst>
</file>

<file path=ppt/tags/tag103.xml><?xml version="1.0" encoding="utf-8"?>
<p:tagLst xmlns:a="http://schemas.openxmlformats.org/drawingml/2006/main" xmlns:r="http://schemas.openxmlformats.org/officeDocument/2006/relationships" xmlns:p="http://schemas.openxmlformats.org/presentationml/2006/main">
  <p:tag name="PA" val="v4.0.0"/>
</p:tagLst>
</file>

<file path=ppt/tags/tag104.xml><?xml version="1.0" encoding="utf-8"?>
<p:tagLst xmlns:a="http://schemas.openxmlformats.org/drawingml/2006/main" xmlns:r="http://schemas.openxmlformats.org/officeDocument/2006/relationships" xmlns:p="http://schemas.openxmlformats.org/presentationml/2006/main">
  <p:tag name="PA" val="v4.0.0"/>
</p:tagLst>
</file>

<file path=ppt/tags/tag105.xml><?xml version="1.0" encoding="utf-8"?>
<p:tagLst xmlns:a="http://schemas.openxmlformats.org/drawingml/2006/main" xmlns:r="http://schemas.openxmlformats.org/officeDocument/2006/relationships" xmlns:p="http://schemas.openxmlformats.org/presentationml/2006/main">
  <p:tag name="PA" val="v4.0.0"/>
</p:tagLst>
</file>

<file path=ppt/tags/tag106.xml><?xml version="1.0" encoding="utf-8"?>
<p:tagLst xmlns:a="http://schemas.openxmlformats.org/drawingml/2006/main" xmlns:r="http://schemas.openxmlformats.org/officeDocument/2006/relationships" xmlns:p="http://schemas.openxmlformats.org/presentationml/2006/main">
  <p:tag name="PA" val="v4.0.0"/>
</p:tagLst>
</file>

<file path=ppt/tags/tag107.xml><?xml version="1.0" encoding="utf-8"?>
<p:tagLst xmlns:a="http://schemas.openxmlformats.org/drawingml/2006/main" xmlns:r="http://schemas.openxmlformats.org/officeDocument/2006/relationships" xmlns:p="http://schemas.openxmlformats.org/presentationml/2006/main">
  <p:tag name="PA" val="v4.0.0"/>
</p:tagLst>
</file>

<file path=ppt/tags/tag108.xml><?xml version="1.0" encoding="utf-8"?>
<p:tagLst xmlns:a="http://schemas.openxmlformats.org/drawingml/2006/main" xmlns:r="http://schemas.openxmlformats.org/officeDocument/2006/relationships" xmlns:p="http://schemas.openxmlformats.org/presentationml/2006/main">
  <p:tag name="PA" val="v4.0.0"/>
</p:tagLst>
</file>

<file path=ppt/tags/tag109.xml><?xml version="1.0" encoding="utf-8"?>
<p:tagLst xmlns:a="http://schemas.openxmlformats.org/drawingml/2006/main" xmlns:r="http://schemas.openxmlformats.org/officeDocument/2006/relationships" xmlns:p="http://schemas.openxmlformats.org/presentationml/2006/main">
  <p:tag name="PA" val="v4.0.0"/>
</p:tagLst>
</file>

<file path=ppt/tags/tag110.xml><?xml version="1.0" encoding="utf-8"?>
<p:tagLst xmlns:a="http://schemas.openxmlformats.org/drawingml/2006/main" xmlns:r="http://schemas.openxmlformats.org/officeDocument/2006/relationships" xmlns:p="http://schemas.openxmlformats.org/presentationml/2006/main">
  <p:tag name="PA" val="v4.0.0"/>
</p:tagLst>
</file>

<file path=ppt/tags/tag111.xml><?xml version="1.0" encoding="utf-8"?>
<p:tagLst xmlns:a="http://schemas.openxmlformats.org/drawingml/2006/main" xmlns:r="http://schemas.openxmlformats.org/officeDocument/2006/relationships" xmlns:p="http://schemas.openxmlformats.org/presentationml/2006/main">
  <p:tag name="PA" val="v4.0.0"/>
</p:tagLst>
</file>

<file path=ppt/tags/tag112.xml><?xml version="1.0" encoding="utf-8"?>
<p:tagLst xmlns:a="http://schemas.openxmlformats.org/drawingml/2006/main" xmlns:r="http://schemas.openxmlformats.org/officeDocument/2006/relationships" xmlns:p="http://schemas.openxmlformats.org/presentationml/2006/main">
  <p:tag name="PA" val="v4.0.0"/>
</p:tagLst>
</file>

<file path=ppt/tags/tag113.xml><?xml version="1.0" encoding="utf-8"?>
<p:tagLst xmlns:a="http://schemas.openxmlformats.org/drawingml/2006/main" xmlns:r="http://schemas.openxmlformats.org/officeDocument/2006/relationships" xmlns:p="http://schemas.openxmlformats.org/presentationml/2006/main">
  <p:tag name="PA" val="v4.0.0"/>
</p:tagLst>
</file>

<file path=ppt/tags/tag114.xml><?xml version="1.0" encoding="utf-8"?>
<p:tagLst xmlns:a="http://schemas.openxmlformats.org/drawingml/2006/main" xmlns:r="http://schemas.openxmlformats.org/officeDocument/2006/relationships" xmlns:p="http://schemas.openxmlformats.org/presentationml/2006/main">
  <p:tag name="PA" val="v4.0.0"/>
</p:tagLst>
</file>

<file path=ppt/tags/tag115.xml><?xml version="1.0" encoding="utf-8"?>
<p:tagLst xmlns:a="http://schemas.openxmlformats.org/drawingml/2006/main" xmlns:r="http://schemas.openxmlformats.org/officeDocument/2006/relationships" xmlns:p="http://schemas.openxmlformats.org/presentationml/2006/main">
  <p:tag name="PA" val="v4.0.0"/>
</p:tagLst>
</file>

<file path=ppt/tags/tag116.xml><?xml version="1.0" encoding="utf-8"?>
<p:tagLst xmlns:a="http://schemas.openxmlformats.org/drawingml/2006/main" xmlns:r="http://schemas.openxmlformats.org/officeDocument/2006/relationships" xmlns:p="http://schemas.openxmlformats.org/presentationml/2006/main">
  <p:tag name="PA" val="v4.0.0"/>
</p:tagLst>
</file>

<file path=ppt/tags/tag117.xml><?xml version="1.0" encoding="utf-8"?>
<p:tagLst xmlns:a="http://schemas.openxmlformats.org/drawingml/2006/main" xmlns:r="http://schemas.openxmlformats.org/officeDocument/2006/relationships" xmlns:p="http://schemas.openxmlformats.org/presentationml/2006/main">
  <p:tag name="PA" val="v4.0.0"/>
</p:tagLst>
</file>

<file path=ppt/tags/tag118.xml><?xml version="1.0" encoding="utf-8"?>
<p:tagLst xmlns:a="http://schemas.openxmlformats.org/drawingml/2006/main" xmlns:r="http://schemas.openxmlformats.org/officeDocument/2006/relationships" xmlns:p="http://schemas.openxmlformats.org/presentationml/2006/main">
  <p:tag name="PA" val="v4.0.0"/>
</p:tagLst>
</file>

<file path=ppt/tags/tag119.xml><?xml version="1.0" encoding="utf-8"?>
<p:tagLst xmlns:a="http://schemas.openxmlformats.org/drawingml/2006/main" xmlns:r="http://schemas.openxmlformats.org/officeDocument/2006/relationships" xmlns:p="http://schemas.openxmlformats.org/presentationml/2006/main">
  <p:tag name="PA" val="v4.0.0"/>
</p:tagLst>
</file>

<file path=ppt/tags/tag120.xml><?xml version="1.0" encoding="utf-8"?>
<p:tagLst xmlns:a="http://schemas.openxmlformats.org/drawingml/2006/main" xmlns:r="http://schemas.openxmlformats.org/officeDocument/2006/relationships" xmlns:p="http://schemas.openxmlformats.org/presentationml/2006/main">
  <p:tag name="PA" val="v4.0.0"/>
</p:tagLst>
</file>

<file path=ppt/tags/tag121.xml><?xml version="1.0" encoding="utf-8"?>
<p:tagLst xmlns:a="http://schemas.openxmlformats.org/drawingml/2006/main" xmlns:r="http://schemas.openxmlformats.org/officeDocument/2006/relationships" xmlns:p="http://schemas.openxmlformats.org/presentationml/2006/main">
  <p:tag name="PA" val="v4.0.0"/>
</p:tagLst>
</file>

<file path=ppt/tags/tag122.xml><?xml version="1.0" encoding="utf-8"?>
<p:tagLst xmlns:a="http://schemas.openxmlformats.org/drawingml/2006/main" xmlns:r="http://schemas.openxmlformats.org/officeDocument/2006/relationships" xmlns:p="http://schemas.openxmlformats.org/presentationml/2006/main">
  <p:tag name="PA" val="v4.0.0"/>
</p:tagLst>
</file>

<file path=ppt/tags/tag123.xml><?xml version="1.0" encoding="utf-8"?>
<p:tagLst xmlns:a="http://schemas.openxmlformats.org/drawingml/2006/main" xmlns:r="http://schemas.openxmlformats.org/officeDocument/2006/relationships" xmlns:p="http://schemas.openxmlformats.org/presentationml/2006/main">
  <p:tag name="PA" val="v4.0.0"/>
</p:tagLst>
</file>

<file path=ppt/tags/tag124.xml><?xml version="1.0" encoding="utf-8"?>
<p:tagLst xmlns:a="http://schemas.openxmlformats.org/drawingml/2006/main" xmlns:r="http://schemas.openxmlformats.org/officeDocument/2006/relationships" xmlns:p="http://schemas.openxmlformats.org/presentationml/2006/main">
  <p:tag name="PA" val="v4.0.0"/>
</p:tagLst>
</file>

<file path=ppt/tags/tag125.xml><?xml version="1.0" encoding="utf-8"?>
<p:tagLst xmlns:a="http://schemas.openxmlformats.org/drawingml/2006/main" xmlns:r="http://schemas.openxmlformats.org/officeDocument/2006/relationships" xmlns:p="http://schemas.openxmlformats.org/presentationml/2006/main">
  <p:tag name="PA" val="v4.0.0"/>
</p:tagLst>
</file>

<file path=ppt/tags/tag126.xml><?xml version="1.0" encoding="utf-8"?>
<p:tagLst xmlns:a="http://schemas.openxmlformats.org/drawingml/2006/main" xmlns:r="http://schemas.openxmlformats.org/officeDocument/2006/relationships" xmlns:p="http://schemas.openxmlformats.org/presentationml/2006/main">
  <p:tag name="PA" val="v4.0.0"/>
</p:tagLst>
</file>

<file path=ppt/tags/tag127.xml><?xml version="1.0" encoding="utf-8"?>
<p:tagLst xmlns:a="http://schemas.openxmlformats.org/drawingml/2006/main" xmlns:r="http://schemas.openxmlformats.org/officeDocument/2006/relationships" xmlns:p="http://schemas.openxmlformats.org/presentationml/2006/main">
  <p:tag name="PA" val="v4.0.0"/>
</p:tagLst>
</file>

<file path=ppt/tags/tag128.xml><?xml version="1.0" encoding="utf-8"?>
<p:tagLst xmlns:a="http://schemas.openxmlformats.org/drawingml/2006/main" xmlns:r="http://schemas.openxmlformats.org/officeDocument/2006/relationships" xmlns:p="http://schemas.openxmlformats.org/presentationml/2006/main">
  <p:tag name="PA" val="v4.0.0"/>
</p:tagLst>
</file>

<file path=ppt/tags/tag129.xml><?xml version="1.0" encoding="utf-8"?>
<p:tagLst xmlns:a="http://schemas.openxmlformats.org/drawingml/2006/main" xmlns:r="http://schemas.openxmlformats.org/officeDocument/2006/relationships" xmlns:p="http://schemas.openxmlformats.org/presentationml/2006/main">
  <p:tag name="PA" val="v4.0.0"/>
</p:tagLst>
</file>

<file path=ppt/tags/tag130.xml><?xml version="1.0" encoding="utf-8"?>
<p:tagLst xmlns:a="http://schemas.openxmlformats.org/drawingml/2006/main" xmlns:r="http://schemas.openxmlformats.org/officeDocument/2006/relationships" xmlns:p="http://schemas.openxmlformats.org/presentationml/2006/main">
  <p:tag name="PA" val="v4.0.0"/>
</p:tagLst>
</file>

<file path=ppt/tags/tag131.xml><?xml version="1.0" encoding="utf-8"?>
<p:tagLst xmlns:a="http://schemas.openxmlformats.org/drawingml/2006/main" xmlns:r="http://schemas.openxmlformats.org/officeDocument/2006/relationships" xmlns:p="http://schemas.openxmlformats.org/presentationml/2006/main">
  <p:tag name="PA" val="v4.0.0"/>
</p:tagLst>
</file>

<file path=ppt/tags/tag132.xml><?xml version="1.0" encoding="utf-8"?>
<p:tagLst xmlns:a="http://schemas.openxmlformats.org/drawingml/2006/main" xmlns:r="http://schemas.openxmlformats.org/officeDocument/2006/relationships" xmlns:p="http://schemas.openxmlformats.org/presentationml/2006/main">
  <p:tag name="PA" val="v4.0.0"/>
</p:tagLst>
</file>

<file path=ppt/tags/tag133.xml><?xml version="1.0" encoding="utf-8"?>
<p:tagLst xmlns:a="http://schemas.openxmlformats.org/drawingml/2006/main" xmlns:r="http://schemas.openxmlformats.org/officeDocument/2006/relationships" xmlns:p="http://schemas.openxmlformats.org/presentationml/2006/main">
  <p:tag name="PA" val="v4.0.0"/>
</p:tagLst>
</file>

<file path=ppt/tags/tag134.xml><?xml version="1.0" encoding="utf-8"?>
<p:tagLst xmlns:a="http://schemas.openxmlformats.org/drawingml/2006/main" xmlns:r="http://schemas.openxmlformats.org/officeDocument/2006/relationships" xmlns:p="http://schemas.openxmlformats.org/presentationml/2006/main">
  <p:tag name="PA" val="v4.0.0"/>
</p:tagLst>
</file>

<file path=ppt/tags/tag135.xml><?xml version="1.0" encoding="utf-8"?>
<p:tagLst xmlns:a="http://schemas.openxmlformats.org/drawingml/2006/main" xmlns:r="http://schemas.openxmlformats.org/officeDocument/2006/relationships" xmlns:p="http://schemas.openxmlformats.org/presentationml/2006/main">
  <p:tag name="PA" val="v4.0.0"/>
</p:tagLst>
</file>

<file path=ppt/tags/tag136.xml><?xml version="1.0" encoding="utf-8"?>
<p:tagLst xmlns:a="http://schemas.openxmlformats.org/drawingml/2006/main" xmlns:r="http://schemas.openxmlformats.org/officeDocument/2006/relationships" xmlns:p="http://schemas.openxmlformats.org/presentationml/2006/main">
  <p:tag name="PA" val="v4.0.0"/>
</p:tagLst>
</file>

<file path=ppt/tags/tag137.xml><?xml version="1.0" encoding="utf-8"?>
<p:tagLst xmlns:a="http://schemas.openxmlformats.org/drawingml/2006/main" xmlns:r="http://schemas.openxmlformats.org/officeDocument/2006/relationships" xmlns:p="http://schemas.openxmlformats.org/presentationml/2006/main">
  <p:tag name="PA" val="v4.0.0"/>
</p:tagLst>
</file>

<file path=ppt/tags/tag138.xml><?xml version="1.0" encoding="utf-8"?>
<p:tagLst xmlns:a="http://schemas.openxmlformats.org/drawingml/2006/main" xmlns:r="http://schemas.openxmlformats.org/officeDocument/2006/relationships" xmlns:p="http://schemas.openxmlformats.org/presentationml/2006/main">
  <p:tag name="PA" val="v4.0.0"/>
</p:tagLst>
</file>

<file path=ppt/tags/tag139.xml><?xml version="1.0" encoding="utf-8"?>
<p:tagLst xmlns:a="http://schemas.openxmlformats.org/drawingml/2006/main" xmlns:r="http://schemas.openxmlformats.org/officeDocument/2006/relationships" xmlns:p="http://schemas.openxmlformats.org/presentationml/2006/main">
  <p:tag name="PA" val="v4.0.0"/>
</p:tagLst>
</file>

<file path=ppt/tags/tag140.xml><?xml version="1.0" encoding="utf-8"?>
<p:tagLst xmlns:a="http://schemas.openxmlformats.org/drawingml/2006/main" xmlns:r="http://schemas.openxmlformats.org/officeDocument/2006/relationships" xmlns:p="http://schemas.openxmlformats.org/presentationml/2006/main">
  <p:tag name="PA" val="v4.0.0"/>
</p:tagLst>
</file>

<file path=ppt/tags/tag141.xml><?xml version="1.0" encoding="utf-8"?>
<p:tagLst xmlns:a="http://schemas.openxmlformats.org/drawingml/2006/main" xmlns:r="http://schemas.openxmlformats.org/officeDocument/2006/relationships" xmlns:p="http://schemas.openxmlformats.org/presentationml/2006/main">
  <p:tag name="PA" val="v4.0.0"/>
</p:tagLst>
</file>

<file path=ppt/tags/tag142.xml><?xml version="1.0" encoding="utf-8"?>
<p:tagLst xmlns:a="http://schemas.openxmlformats.org/drawingml/2006/main" xmlns:r="http://schemas.openxmlformats.org/officeDocument/2006/relationships" xmlns:p="http://schemas.openxmlformats.org/presentationml/2006/main">
  <p:tag name="PA" val="v4.0.0"/>
</p:tagLst>
</file>

<file path=ppt/tags/tag143.xml><?xml version="1.0" encoding="utf-8"?>
<p:tagLst xmlns:a="http://schemas.openxmlformats.org/drawingml/2006/main" xmlns:r="http://schemas.openxmlformats.org/officeDocument/2006/relationships" xmlns:p="http://schemas.openxmlformats.org/presentationml/2006/main">
  <p:tag name="PA" val="v4.0.0"/>
</p:tagLst>
</file>

<file path=ppt/tags/tag144.xml><?xml version="1.0" encoding="utf-8"?>
<p:tagLst xmlns:a="http://schemas.openxmlformats.org/drawingml/2006/main" xmlns:r="http://schemas.openxmlformats.org/officeDocument/2006/relationships" xmlns:p="http://schemas.openxmlformats.org/presentationml/2006/main">
  <p:tag name="PA" val="v4.0.0"/>
</p:tagLst>
</file>

<file path=ppt/tags/tag145.xml><?xml version="1.0" encoding="utf-8"?>
<p:tagLst xmlns:a="http://schemas.openxmlformats.org/drawingml/2006/main" xmlns:r="http://schemas.openxmlformats.org/officeDocument/2006/relationships" xmlns:p="http://schemas.openxmlformats.org/presentationml/2006/main">
  <p:tag name="PA" val="v4.0.0"/>
</p:tagLst>
</file>

<file path=ppt/tags/tag146.xml><?xml version="1.0" encoding="utf-8"?>
<p:tagLst xmlns:a="http://schemas.openxmlformats.org/drawingml/2006/main" xmlns:r="http://schemas.openxmlformats.org/officeDocument/2006/relationships" xmlns:p="http://schemas.openxmlformats.org/presentationml/2006/main">
  <p:tag name="PA" val="v4.0.0"/>
</p:tagLst>
</file>

<file path=ppt/tags/tag147.xml><?xml version="1.0" encoding="utf-8"?>
<p:tagLst xmlns:a="http://schemas.openxmlformats.org/drawingml/2006/main" xmlns:r="http://schemas.openxmlformats.org/officeDocument/2006/relationships" xmlns:p="http://schemas.openxmlformats.org/presentationml/2006/main">
  <p:tag name="PA" val="v4.0.0"/>
</p:tagLst>
</file>

<file path=ppt/tags/tag148.xml><?xml version="1.0" encoding="utf-8"?>
<p:tagLst xmlns:a="http://schemas.openxmlformats.org/drawingml/2006/main" xmlns:r="http://schemas.openxmlformats.org/officeDocument/2006/relationships" xmlns:p="http://schemas.openxmlformats.org/presentationml/2006/main">
  <p:tag name="PA" val="v4.0.0"/>
</p:tagLst>
</file>

<file path=ppt/tags/tag149.xml><?xml version="1.0" encoding="utf-8"?>
<p:tagLst xmlns:a="http://schemas.openxmlformats.org/drawingml/2006/main" xmlns:r="http://schemas.openxmlformats.org/officeDocument/2006/relationships" xmlns:p="http://schemas.openxmlformats.org/presentationml/2006/main">
  <p:tag name="PA" val="v4.0.0"/>
</p:tagLst>
</file>

<file path=ppt/tags/tag150.xml><?xml version="1.0" encoding="utf-8"?>
<p:tagLst xmlns:a="http://schemas.openxmlformats.org/drawingml/2006/main" xmlns:r="http://schemas.openxmlformats.org/officeDocument/2006/relationships" xmlns:p="http://schemas.openxmlformats.org/presentationml/2006/main">
  <p:tag name="PA" val="v4.0.0"/>
</p:tagLst>
</file>

<file path=ppt/tags/tag151.xml><?xml version="1.0" encoding="utf-8"?>
<p:tagLst xmlns:a="http://schemas.openxmlformats.org/drawingml/2006/main" xmlns:r="http://schemas.openxmlformats.org/officeDocument/2006/relationships" xmlns:p="http://schemas.openxmlformats.org/presentationml/2006/main">
  <p:tag name="PA" val="v4.0.0"/>
</p:tagLst>
</file>

<file path=ppt/tags/tag152.xml><?xml version="1.0" encoding="utf-8"?>
<p:tagLst xmlns:a="http://schemas.openxmlformats.org/drawingml/2006/main" xmlns:r="http://schemas.openxmlformats.org/officeDocument/2006/relationships" xmlns:p="http://schemas.openxmlformats.org/presentationml/2006/main">
  <p:tag name="PA" val="v4.0.0"/>
</p:tagLst>
</file>

<file path=ppt/tags/tag153.xml><?xml version="1.0" encoding="utf-8"?>
<p:tagLst xmlns:a="http://schemas.openxmlformats.org/drawingml/2006/main" xmlns:r="http://schemas.openxmlformats.org/officeDocument/2006/relationships" xmlns:p="http://schemas.openxmlformats.org/presentationml/2006/main">
  <p:tag name="PA" val="v4.0.0"/>
</p:tagLst>
</file>

<file path=ppt/tags/tag154.xml><?xml version="1.0" encoding="utf-8"?>
<p:tagLst xmlns:a="http://schemas.openxmlformats.org/drawingml/2006/main" xmlns:r="http://schemas.openxmlformats.org/officeDocument/2006/relationships" xmlns:p="http://schemas.openxmlformats.org/presentationml/2006/main">
  <p:tag name="PA" val="v4.0.0"/>
</p:tagLst>
</file>

<file path=ppt/tags/tag155.xml><?xml version="1.0" encoding="utf-8"?>
<p:tagLst xmlns:a="http://schemas.openxmlformats.org/drawingml/2006/main" xmlns:r="http://schemas.openxmlformats.org/officeDocument/2006/relationships" xmlns:p="http://schemas.openxmlformats.org/presentationml/2006/main">
  <p:tag name="PA" val="v4.0.0"/>
</p:tagLst>
</file>

<file path=ppt/tags/tag156.xml><?xml version="1.0" encoding="utf-8"?>
<p:tagLst xmlns:a="http://schemas.openxmlformats.org/drawingml/2006/main" xmlns:r="http://schemas.openxmlformats.org/officeDocument/2006/relationships" xmlns:p="http://schemas.openxmlformats.org/presentationml/2006/main">
  <p:tag name="PA" val="v4.0.0"/>
</p:tagLst>
</file>

<file path=ppt/theme/theme1.xml><?xml version="1.0" encoding="utf-8"?>
<a:theme xmlns:a="http://schemas.openxmlformats.org/drawingml/2006/main" name="PPT定制1801380800">
  <a:themeElements>
    <a:clrScheme name="0">
      <a:dk1>
        <a:srgbClr val="000000"/>
      </a:dk1>
      <a:lt1>
        <a:srgbClr val="FFFFFF"/>
      </a:lt1>
      <a:dk2>
        <a:srgbClr val="44546A"/>
      </a:dk2>
      <a:lt2>
        <a:srgbClr val="E7E6E6"/>
      </a:lt2>
      <a:accent1>
        <a:srgbClr val="005A72"/>
      </a:accent1>
      <a:accent2>
        <a:srgbClr val="1C6D88"/>
      </a:accent2>
      <a:accent3>
        <a:srgbClr val="7296C0"/>
      </a:accent3>
      <a:accent4>
        <a:srgbClr val="1C6D88"/>
      </a:accent4>
      <a:accent5>
        <a:srgbClr val="1E6871"/>
      </a:accent5>
      <a:accent6>
        <a:srgbClr val="7296C0"/>
      </a:accent6>
      <a:hlink>
        <a:srgbClr val="0563C1"/>
      </a:hlink>
      <a:folHlink>
        <a:srgbClr val="954F72"/>
      </a:folHlink>
    </a:clrScheme>
    <a:fontScheme name="Arial+微软雅黑">
      <a:majorFont>
        <a:latin typeface="Arial"/>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txDef>
      <a:spPr>
        <a:noFill/>
      </a:spPr>
      <a:bodyPr wrap="none" rtlCol="0" anchor="ctr">
        <a:spAutoFit/>
      </a:bodyPr>
      <a:lstStyle>
        <a:defPPr>
          <a:lnSpc>
            <a:spcPct val="120000"/>
          </a:lnSpc>
          <a:defRPr dirty="0" smtClean="0">
            <a:solidFill>
              <a:schemeClr val="tx1">
                <a:lumMod val="75000"/>
                <a:lumOff val="25000"/>
              </a:schemeClr>
            </a:solidFill>
          </a:defRPr>
        </a:defPPr>
      </a:lstStyle>
    </a:txDef>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千图</Template>
  <TotalTime>2</TotalTime>
  <Words>1744</Words>
  <Application>Microsoft Office PowerPoint</Application>
  <PresentationFormat>自定义</PresentationFormat>
  <Paragraphs>222</Paragraphs>
  <Slides>24</Slides>
  <Notes>24</Notes>
  <HiddenSlides>0</HiddenSlides>
  <MMClips>1</MMClips>
  <ScaleCrop>false</ScaleCrop>
  <HeadingPairs>
    <vt:vector size="4" baseType="variant">
      <vt:variant>
        <vt:lpstr>主题</vt:lpstr>
      </vt:variant>
      <vt:variant>
        <vt:i4>1</vt:i4>
      </vt:variant>
      <vt:variant>
        <vt:lpstr>幻灯片标题</vt:lpstr>
      </vt:variant>
      <vt:variant>
        <vt:i4>24</vt:i4>
      </vt:variant>
    </vt:vector>
  </HeadingPairs>
  <TitlesOfParts>
    <vt:vector size="25" baseType="lpstr">
      <vt:lpstr>PPT定制1801380800</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演示文稿9</dc:title>
  <dc:creator>柚子设计</dc:creator>
  <cp:keywords>MC-PPT模板</cp:keywords>
  <cp:lastModifiedBy>Sky123.Org</cp:lastModifiedBy>
  <cp:revision>13</cp:revision>
  <dcterms:created xsi:type="dcterms:W3CDTF">2017-11-01T03:29:00Z</dcterms:created>
  <dcterms:modified xsi:type="dcterms:W3CDTF">2018-01-12T07:34:58Z</dcterms:modified>
  <cp:category>模板</cp:category>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2052-10.1.0.7023</vt:lpwstr>
  </property>
</Properties>
</file>