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274" r:id="rId2"/>
    <p:sldId id="3299" r:id="rId3"/>
    <p:sldId id="3298" r:id="rId4"/>
    <p:sldId id="3295" r:id="rId5"/>
    <p:sldId id="3264" r:id="rId6"/>
    <p:sldId id="3283" r:id="rId7"/>
    <p:sldId id="3305" r:id="rId8"/>
    <p:sldId id="3309" r:id="rId9"/>
    <p:sldId id="3306" r:id="rId10"/>
    <p:sldId id="3284" r:id="rId11"/>
    <p:sldId id="3285" r:id="rId12"/>
    <p:sldId id="3307" r:id="rId13"/>
    <p:sldId id="3310" r:id="rId14"/>
    <p:sldId id="3308" r:id="rId15"/>
    <p:sldId id="3286" r:id="rId16"/>
    <p:sldId id="3287" r:id="rId17"/>
    <p:sldId id="3289" r:id="rId18"/>
    <p:sldId id="3311" r:id="rId19"/>
    <p:sldId id="3288" r:id="rId20"/>
    <p:sldId id="3290" r:id="rId21"/>
    <p:sldId id="3291" r:id="rId22"/>
    <p:sldId id="3312"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0000"/>
    <a:srgbClr val="0FC7D3"/>
    <a:srgbClr val="EC206C"/>
    <a:srgbClr val="BC148E"/>
    <a:srgbClr val="0A1A3B"/>
    <a:srgbClr val="CE000D"/>
    <a:srgbClr val="FE67BE"/>
    <a:srgbClr val="84004C"/>
    <a:srgbClr val="8B2FC3"/>
    <a:srgbClr val="C924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32" autoAdjust="0"/>
    <p:restoredTop sz="92986" autoAdjust="0"/>
  </p:normalViewPr>
  <p:slideViewPr>
    <p:cSldViewPr>
      <p:cViewPr varScale="1">
        <p:scale>
          <a:sx n="67" d="100"/>
          <a:sy n="67" d="100"/>
        </p:scale>
        <p:origin x="662" y="67"/>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c:ext xmlns:c16="http://schemas.microsoft.com/office/drawing/2014/chart" uri="{C3380CC4-5D6E-409C-BE32-E72D297353CC}">
                <c16:uniqueId val="{00000001-AB9B-4A7E-AE6F-A694E51C39C9}"/>
              </c:ext>
            </c:extLst>
          </c:dPt>
          <c:dPt>
            <c:idx val="1"/>
            <c:bubble3D val="0"/>
            <c:spPr>
              <a:solidFill>
                <a:schemeClr val="accent3"/>
              </a:solidFill>
              <a:ln w="19050">
                <a:noFill/>
              </a:ln>
              <a:effectLst/>
            </c:spPr>
            <c:extLst>
              <c:ext xmlns:c16="http://schemas.microsoft.com/office/drawing/2014/chart" uri="{C3380CC4-5D6E-409C-BE32-E72D297353CC}">
                <c16:uniqueId val="{00000003-AB9B-4A7E-AE6F-A694E51C39C9}"/>
              </c:ext>
            </c:extLst>
          </c:dPt>
          <c:dPt>
            <c:idx val="2"/>
            <c:bubble3D val="0"/>
            <c:spPr>
              <a:solidFill>
                <a:schemeClr val="accent4"/>
              </a:solidFill>
              <a:ln w="19050">
                <a:noFill/>
              </a:ln>
              <a:effectLst/>
            </c:spPr>
            <c:extLst>
              <c:ext xmlns:c16="http://schemas.microsoft.com/office/drawing/2014/chart" uri="{C3380CC4-5D6E-409C-BE32-E72D297353CC}">
                <c16:uniqueId val="{00000005-AB9B-4A7E-AE6F-A694E51C39C9}"/>
              </c:ext>
            </c:extLst>
          </c:dPt>
          <c:dPt>
            <c:idx val="3"/>
            <c:bubble3D val="0"/>
            <c:spPr>
              <a:solidFill>
                <a:schemeClr val="accent5"/>
              </a:solidFill>
              <a:ln w="19050">
                <a:noFill/>
              </a:ln>
              <a:effectLst/>
            </c:spPr>
            <c:extLst>
              <c:ext xmlns:c16="http://schemas.microsoft.com/office/drawing/2014/chart" uri="{C3380CC4-5D6E-409C-BE32-E72D297353CC}">
                <c16:uniqueId val="{00000007-AB9B-4A7E-AE6F-A694E51C39C9}"/>
              </c:ext>
            </c:extLst>
          </c:dPt>
          <c:dLbls>
            <c:dLbl>
              <c:idx val="0"/>
              <c:layout>
                <c:manualLayout>
                  <c:x val="0.13815790449632923"/>
                  <c:y val="0"/>
                </c:manualLayout>
              </c:layout>
              <c:tx>
                <c:rich>
                  <a:bodyPr/>
                  <a:lstStyle/>
                  <a:p>
                    <a:r>
                      <a:rPr lang="zh-CN" altLang="en-US" dirty="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B9B-4A7E-AE6F-A694E51C39C9}"/>
                </c:ext>
              </c:extLst>
            </c:dLbl>
            <c:dLbl>
              <c:idx val="1"/>
              <c:layout>
                <c:manualLayout>
                  <c:x val="-0.19983036402654603"/>
                  <c:y val="5.3824406432990975E-2"/>
                </c:manualLayout>
              </c:layout>
              <c:tx>
                <c:rich>
                  <a:bodyPr/>
                  <a:lstStyle/>
                  <a:p>
                    <a:r>
                      <a:rPr lang="zh-CN" altLang="en-US" dirty="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B9B-4A7E-AE6F-A694E51C39C9}"/>
                </c:ext>
              </c:extLst>
            </c:dLbl>
            <c:dLbl>
              <c:idx val="2"/>
              <c:layout>
                <c:manualLayout>
                  <c:x val="-0.16872308998161573"/>
                  <c:y val="0"/>
                </c:manualLayout>
              </c:layout>
              <c:tx>
                <c:rich>
                  <a:bodyPr/>
                  <a:lstStyle/>
                  <a:p>
                    <a:r>
                      <a:rPr lang="zh-CN" altLang="en-US" dirty="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B9B-4A7E-AE6F-A694E51C39C9}"/>
                </c:ext>
              </c:extLst>
            </c:dLbl>
            <c:dLbl>
              <c:idx val="3"/>
              <c:layout>
                <c:manualLayout>
                  <c:x val="-0.24971825018320967"/>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a:solidFill>
                          <a:schemeClr val="accent5"/>
                        </a:solidFill>
                      </a:rPr>
                      <a:t>文字内容</a:t>
                    </a:r>
                    <a:r>
                      <a:rPr lang="zh-CN" altLang="en-US" sz="1800" b="0" i="0" u="none" strike="noStrike" kern="1200" baseline="0" dirty="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c:ext xmlns:c15="http://schemas.microsoft.com/office/drawing/2012/chart" uri="{CE6537A1-D6FC-4f65-9D91-7224C49458BB}">
                  <c15:layout>
                    <c:manualLayout>
                      <c:w val="0.25745236275216626"/>
                      <c:h val="0.1930249424711262"/>
                    </c:manualLayout>
                  </c15:layout>
                  <c15:dlblFieldTable/>
                  <c15:showDataLabelsRange val="0"/>
                </c:ext>
                <c:ext xmlns:c16="http://schemas.microsoft.com/office/drawing/2014/chart" uri="{C3380CC4-5D6E-409C-BE32-E72D297353CC}">
                  <c16:uniqueId val="{00000007-AB9B-4A7E-AE6F-A694E51C39C9}"/>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 xmlns:c16="http://schemas.microsoft.com/office/drawing/2014/chart" uri="{C3380CC4-5D6E-409C-BE32-E72D297353CC}">
              <c16:uniqueId val="{00000008-AB9B-4A7E-AE6F-A694E51C39C9}"/>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3"/>
          <c:w val="6.7702007702854783E-2"/>
          <c:h val="0.3476864550343866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51AC-40D8-9569-AE9C9D77FC5D}"/>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51AC-40D8-9569-AE9C9D77FC5D}"/>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51AC-40D8-9569-AE9C9D77FC5D}"/>
            </c:ext>
          </c:extLst>
        </c:ser>
        <c:dLbls>
          <c:showLegendKey val="0"/>
          <c:showVal val="0"/>
          <c:showCatName val="0"/>
          <c:showSerName val="0"/>
          <c:showPercent val="0"/>
          <c:showBubbleSize val="0"/>
        </c:dLbls>
        <c:gapWidth val="150"/>
        <c:overlap val="100"/>
        <c:axId val="1442564496"/>
        <c:axId val="1442565056"/>
      </c:barChart>
      <c:catAx>
        <c:axId val="1442564496"/>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442565056"/>
        <c:crosses val="autoZero"/>
        <c:auto val="1"/>
        <c:lblAlgn val="ctr"/>
        <c:lblOffset val="100"/>
        <c:noMultiLvlLbl val="0"/>
      </c:catAx>
      <c:valAx>
        <c:axId val="1442565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442564496"/>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2018/2/27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2018/2/27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673361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159924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a:t>
            </a:fld>
            <a:endParaRPr lang="zh-CN" altLang="en-US"/>
          </a:p>
        </p:txBody>
      </p:sp>
    </p:spTree>
    <p:extLst>
      <p:ext uri="{BB962C8B-B14F-4D97-AF65-F5344CB8AC3E}">
        <p14:creationId xmlns:p14="http://schemas.microsoft.com/office/powerpoint/2010/main" val="1251926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91595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55222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69543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7</a:t>
            </a:fld>
            <a:endParaRPr lang="zh-CN" altLang="en-US"/>
          </a:p>
        </p:txBody>
      </p:sp>
    </p:spTree>
    <p:extLst>
      <p:ext uri="{BB962C8B-B14F-4D97-AF65-F5344CB8AC3E}">
        <p14:creationId xmlns:p14="http://schemas.microsoft.com/office/powerpoint/2010/main" val="833944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3100698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820300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471377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11</a:t>
            </a:fld>
            <a:endParaRPr lang="en-GB"/>
          </a:p>
        </p:txBody>
      </p:sp>
    </p:spTree>
    <p:extLst>
      <p:ext uri="{BB962C8B-B14F-4D97-AF65-F5344CB8AC3E}">
        <p14:creationId xmlns:p14="http://schemas.microsoft.com/office/powerpoint/2010/main" val="581469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12</a:t>
            </a:fld>
            <a:endParaRPr lang="zh-CN" altLang="en-US"/>
          </a:p>
        </p:txBody>
      </p:sp>
    </p:spTree>
    <p:extLst>
      <p:ext uri="{BB962C8B-B14F-4D97-AF65-F5344CB8AC3E}">
        <p14:creationId xmlns:p14="http://schemas.microsoft.com/office/powerpoint/2010/main" val="4056408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1272025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527743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1309037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005802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431829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128298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154486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313684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0505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759006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29380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2018/2/27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 id="214748398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452711" y="2033444"/>
            <a:ext cx="760866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cap="all" dirty="0">
                <a:solidFill>
                  <a:srgbClr val="FF0000"/>
                </a:solidFill>
                <a:latin typeface="叶根友毛笔行书2.0版" panose="02010601030101010101" pitchFamily="2" charset="-122"/>
                <a:ea typeface="叶根友毛笔行书2.0版" panose="02010601030101010101" pitchFamily="2" charset="-122"/>
                <a:cs typeface="Arial" panose="020B0604020202020204" pitchFamily="34" charset="0"/>
              </a:rPr>
              <a:t>感恩父母 感谢有你</a:t>
            </a:r>
          </a:p>
        </p:txBody>
      </p:sp>
      <p:sp>
        <p:nvSpPr>
          <p:cNvPr id="11" name="矩形 259"/>
          <p:cNvSpPr>
            <a:spLocks noChangeArrowheads="1"/>
          </p:cNvSpPr>
          <p:nvPr/>
        </p:nvSpPr>
        <p:spPr bwMode="auto">
          <a:xfrm>
            <a:off x="1449164" y="3166567"/>
            <a:ext cx="56157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cap="all" dirty="0">
                <a:solidFill>
                  <a:srgbClr val="FF0000"/>
                </a:solidFill>
                <a:cs typeface="Arial" panose="020B0604020202020204" pitchFamily="34" charset="0"/>
              </a:rPr>
              <a:t>Thanksgiving parents thank you</a:t>
            </a:r>
            <a:endParaRPr lang="zh-CN" altLang="en-US" sz="2000" cap="all" dirty="0">
              <a:solidFill>
                <a:srgbClr val="FF0000"/>
              </a:solidFill>
              <a:cs typeface="Arial" panose="020B0604020202020204" pitchFamily="34" charset="0"/>
            </a:endParaRPr>
          </a:p>
        </p:txBody>
      </p:sp>
      <p:pic>
        <p:nvPicPr>
          <p:cNvPr id="3" name="时间都去哪儿了">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109006"/>
            <a:ext cx="609600" cy="609600"/>
          </a:xfrm>
          <a:prstGeom prst="rect">
            <a:avLst/>
          </a:prstGeom>
        </p:spPr>
      </p:pic>
    </p:spTree>
    <p:extLst>
      <p:ext uri="{BB962C8B-B14F-4D97-AF65-F5344CB8AC3E}">
        <p14:creationId xmlns:p14="http://schemas.microsoft.com/office/powerpoint/2010/main" val="22374811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3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anim calcmode="lin" valueType="num">
                                      <p:cBhvr>
                                        <p:cTn id="2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1"/>
                                        </p:tgtEl>
                                      </p:cBhvr>
                                    </p:animEffect>
                                  </p:childTnLst>
                                </p:cTn>
                              </p:par>
                            </p:childTnLst>
                          </p:cTn>
                        </p:par>
                        <p:par>
                          <p:cTn id="32" fill="hold">
                            <p:stCondLst>
                              <p:cond delay="36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1"/>
                                        </p:tgtEl>
                                      </p:cBhvr>
                                    </p:animEffect>
                                    <p:animScale>
                                      <p:cBhvr>
                                        <p:cTn id="35"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3"/>
                </p:tgtEl>
              </p:cMediaNode>
            </p:audio>
          </p:childTnLst>
        </p:cTn>
      </p:par>
    </p:tnLst>
    <p:bldLst>
      <p:bldP spid="2" grpId="0" animBg="1"/>
      <p:bldP spid="8" grpId="0"/>
      <p:bldP spid="8" grpId="1"/>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89" y="2130821"/>
            <a:ext cx="12855223" cy="510138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171508" y="695641"/>
            <a:ext cx="2515737" cy="647764"/>
            <a:chOff x="4071938" y="642938"/>
            <a:chExt cx="2386012" cy="614362"/>
          </a:xfrm>
        </p:grpSpPr>
        <p:cxnSp>
          <p:nvCxnSpPr>
            <p:cNvPr id="9" name="直接连接符 8"/>
            <p:cNvCxnSpPr/>
            <p:nvPr/>
          </p:nvCxnSpPr>
          <p:spPr>
            <a:xfrm>
              <a:off x="4071938" y="642938"/>
              <a:ext cx="2386012"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071938" y="1257300"/>
              <a:ext cx="2386012"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4881562" y="678789"/>
            <a:ext cx="3095272" cy="646171"/>
          </a:xfrm>
          <a:prstGeom prst="rect">
            <a:avLst/>
          </a:prstGeom>
          <a:noFill/>
        </p:spPr>
        <p:txBody>
          <a:bodyPr wrap="square" rtlCol="0">
            <a:spAutoFit/>
          </a:bodyPr>
          <a:lstStyle/>
          <a:p>
            <a:pPr algn="ctr"/>
            <a:r>
              <a:rPr lang="zh-CN" altLang="en-US" sz="3600" dirty="0">
                <a:solidFill>
                  <a:schemeClr val="accent1"/>
                </a:solidFill>
                <a:latin typeface="微软雅黑" panose="020B0503020204020204" pitchFamily="34" charset="-122"/>
                <a:ea typeface="微软雅黑" panose="020B0503020204020204" pitchFamily="34" charset="-122"/>
              </a:rPr>
              <a:t>目录</a:t>
            </a:r>
            <a:endParaRPr lang="zh-HK" altLang="en-US" sz="3600"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1942" y="7066496"/>
            <a:ext cx="12854870" cy="1657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accent1"/>
              </a:solidFill>
            </a:endParaRPr>
          </a:p>
        </p:txBody>
      </p:sp>
      <p:sp>
        <p:nvSpPr>
          <p:cNvPr id="15" name="矩形 14"/>
          <p:cNvSpPr/>
          <p:nvPr/>
        </p:nvSpPr>
        <p:spPr>
          <a:xfrm>
            <a:off x="1942" y="2047965"/>
            <a:ext cx="12854870" cy="1657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2" name="文本框 31"/>
          <p:cNvSpPr txBox="1"/>
          <p:nvPr/>
        </p:nvSpPr>
        <p:spPr>
          <a:xfrm>
            <a:off x="1678023" y="5387545"/>
            <a:ext cx="1880993" cy="338470"/>
          </a:xfrm>
          <a:prstGeom prst="rect">
            <a:avLst/>
          </a:prstGeom>
          <a:noFill/>
        </p:spPr>
        <p:txBody>
          <a:bodyPr wrap="square" rtlCol="0">
            <a:spAutoFit/>
          </a:bodyPr>
          <a:lstStyle/>
          <a:p>
            <a:r>
              <a:rPr lang="zh-CN" altLang="en-US" sz="1600" dirty="0">
                <a:solidFill>
                  <a:schemeClr val="accent1"/>
                </a:solidFill>
                <a:ea typeface="微软雅黑" panose="020B0503020204020204" pitchFamily="34" charset="-122"/>
              </a:rPr>
              <a:t>请替换文字内容</a:t>
            </a:r>
          </a:p>
        </p:txBody>
      </p:sp>
      <p:sp>
        <p:nvSpPr>
          <p:cNvPr id="27" name="椭圆 26"/>
          <p:cNvSpPr/>
          <p:nvPr/>
        </p:nvSpPr>
        <p:spPr>
          <a:xfrm>
            <a:off x="1927558" y="3688324"/>
            <a:ext cx="1209938" cy="1209938"/>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218" b="1" dirty="0">
                <a:solidFill>
                  <a:schemeClr val="accent1"/>
                </a:solidFill>
                <a:latin typeface="微软雅黑" panose="020B0503020204020204" pitchFamily="34" charset="-122"/>
                <a:ea typeface="微软雅黑" panose="020B0503020204020204" pitchFamily="34" charset="-122"/>
              </a:rPr>
              <a:t>01</a:t>
            </a:r>
            <a:endParaRPr lang="zh-HK" altLang="en-US" sz="4218" b="1" dirty="0">
              <a:solidFill>
                <a:schemeClr val="accent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239521" y="5387545"/>
            <a:ext cx="1880993" cy="338470"/>
          </a:xfrm>
          <a:prstGeom prst="rect">
            <a:avLst/>
          </a:prstGeom>
          <a:noFill/>
        </p:spPr>
        <p:txBody>
          <a:bodyPr wrap="square" rtlCol="0">
            <a:spAutoFit/>
          </a:bodyPr>
          <a:lstStyle/>
          <a:p>
            <a:r>
              <a:rPr lang="zh-CN" altLang="en-US" sz="1600" dirty="0">
                <a:solidFill>
                  <a:schemeClr val="accent1"/>
                </a:solidFill>
                <a:ea typeface="微软雅黑" panose="020B0503020204020204" pitchFamily="34" charset="-122"/>
              </a:rPr>
              <a:t>请替换文字内容</a:t>
            </a:r>
          </a:p>
        </p:txBody>
      </p:sp>
      <p:sp>
        <p:nvSpPr>
          <p:cNvPr id="18" name="椭圆 17"/>
          <p:cNvSpPr/>
          <p:nvPr/>
        </p:nvSpPr>
        <p:spPr>
          <a:xfrm>
            <a:off x="4489055" y="3688324"/>
            <a:ext cx="1209938" cy="1209938"/>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218" b="1" dirty="0">
                <a:solidFill>
                  <a:schemeClr val="accent1"/>
                </a:solidFill>
                <a:latin typeface="微软雅黑" panose="020B0503020204020204" pitchFamily="34" charset="-122"/>
                <a:ea typeface="微软雅黑" panose="020B0503020204020204" pitchFamily="34" charset="-122"/>
              </a:rPr>
              <a:t>02</a:t>
            </a:r>
            <a:endParaRPr lang="zh-HK" altLang="en-US" sz="4218" b="1"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755763" y="5387545"/>
            <a:ext cx="1880993" cy="338470"/>
          </a:xfrm>
          <a:prstGeom prst="rect">
            <a:avLst/>
          </a:prstGeom>
          <a:noFill/>
        </p:spPr>
        <p:txBody>
          <a:bodyPr wrap="square" rtlCol="0">
            <a:spAutoFit/>
          </a:bodyPr>
          <a:lstStyle/>
          <a:p>
            <a:r>
              <a:rPr lang="zh-CN" altLang="en-US" sz="1600" dirty="0">
                <a:solidFill>
                  <a:schemeClr val="accent1"/>
                </a:solidFill>
                <a:ea typeface="微软雅黑" panose="020B0503020204020204" pitchFamily="34" charset="-122"/>
              </a:rPr>
              <a:t>请替换文字内容</a:t>
            </a:r>
          </a:p>
        </p:txBody>
      </p:sp>
      <p:sp>
        <p:nvSpPr>
          <p:cNvPr id="20" name="椭圆 19"/>
          <p:cNvSpPr/>
          <p:nvPr/>
        </p:nvSpPr>
        <p:spPr>
          <a:xfrm>
            <a:off x="7005298" y="3688324"/>
            <a:ext cx="1209938" cy="1209938"/>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218" b="1" dirty="0">
                <a:solidFill>
                  <a:schemeClr val="accent1"/>
                </a:solidFill>
                <a:latin typeface="微软雅黑" panose="020B0503020204020204" pitchFamily="34" charset="-122"/>
                <a:ea typeface="微软雅黑" panose="020B0503020204020204" pitchFamily="34" charset="-122"/>
              </a:rPr>
              <a:t>03</a:t>
            </a:r>
            <a:endParaRPr lang="zh-HK" altLang="en-US" sz="4218" b="1" dirty="0">
              <a:solidFill>
                <a:schemeClr val="accent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9317261" y="5387545"/>
            <a:ext cx="1880993" cy="338470"/>
          </a:xfrm>
          <a:prstGeom prst="rect">
            <a:avLst/>
          </a:prstGeom>
          <a:noFill/>
        </p:spPr>
        <p:txBody>
          <a:bodyPr wrap="square" rtlCol="0">
            <a:spAutoFit/>
          </a:bodyPr>
          <a:lstStyle/>
          <a:p>
            <a:r>
              <a:rPr lang="zh-CN" altLang="en-US" sz="1600" dirty="0">
                <a:solidFill>
                  <a:schemeClr val="accent1"/>
                </a:solidFill>
                <a:ea typeface="微软雅黑" panose="020B0503020204020204" pitchFamily="34" charset="-122"/>
              </a:rPr>
              <a:t>请替换文字内容</a:t>
            </a:r>
          </a:p>
        </p:txBody>
      </p:sp>
      <p:sp>
        <p:nvSpPr>
          <p:cNvPr id="23" name="椭圆 22"/>
          <p:cNvSpPr/>
          <p:nvPr/>
        </p:nvSpPr>
        <p:spPr>
          <a:xfrm>
            <a:off x="9566795" y="3688324"/>
            <a:ext cx="1209938" cy="1209938"/>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218" b="1" dirty="0">
                <a:solidFill>
                  <a:schemeClr val="accent1"/>
                </a:solidFill>
                <a:latin typeface="微软雅黑" panose="020B0503020204020204" pitchFamily="34" charset="-122"/>
                <a:ea typeface="微软雅黑" panose="020B0503020204020204" pitchFamily="34" charset="-122"/>
              </a:rPr>
              <a:t>04</a:t>
            </a:r>
            <a:endParaRPr lang="zh-HK" altLang="en-US" sz="4218"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116795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childTnLst>
                          </p:cTn>
                        </p:par>
                        <p:par>
                          <p:cTn id="14" fill="hold">
                            <p:stCondLst>
                              <p:cond delay="1000"/>
                            </p:stCondLst>
                            <p:childTnLst>
                              <p:par>
                                <p:cTn id="15" presetID="6"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750"/>
                                        <p:tgtEl>
                                          <p:spTgt spid="3"/>
                                        </p:tgtEl>
                                      </p:cBhvr>
                                    </p:animEffect>
                                  </p:childTnLst>
                                </p:cTn>
                              </p:par>
                            </p:childTnLst>
                          </p:cTn>
                        </p:par>
                        <p:par>
                          <p:cTn id="18" fill="hold">
                            <p:stCondLst>
                              <p:cond delay="175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par>
                          <p:cTn id="25" fill="hold">
                            <p:stCondLst>
                              <p:cond delay="2250"/>
                            </p:stCondLst>
                            <p:childTnLst>
                              <p:par>
                                <p:cTn id="26" presetID="15"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ppt_w</p:attrName>
                                        </p:attrNameLst>
                                      </p:cBhvr>
                                      <p:tavLst>
                                        <p:tav tm="0">
                                          <p:val>
                                            <p:fltVal val="0"/>
                                          </p:val>
                                        </p:tav>
                                        <p:tav tm="100000">
                                          <p:val>
                                            <p:strVal val="#ppt_w"/>
                                          </p:val>
                                        </p:tav>
                                      </p:tavLst>
                                    </p:anim>
                                    <p:anim calcmode="lin" valueType="num">
                                      <p:cBhvr>
                                        <p:cTn id="29" dur="1000" fill="hold"/>
                                        <p:tgtEl>
                                          <p:spTgt spid="27"/>
                                        </p:tgtEl>
                                        <p:attrNameLst>
                                          <p:attrName>ppt_h</p:attrName>
                                        </p:attrNameLst>
                                      </p:cBhvr>
                                      <p:tavLst>
                                        <p:tav tm="0">
                                          <p:val>
                                            <p:fltVal val="0"/>
                                          </p:val>
                                        </p:tav>
                                        <p:tav tm="100000">
                                          <p:val>
                                            <p:strVal val="#ppt_h"/>
                                          </p:val>
                                        </p:tav>
                                      </p:tavLst>
                                    </p:anim>
                                    <p:anim calcmode="lin" valueType="num">
                                      <p:cBhvr>
                                        <p:cTn id="30"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27"/>
                                        </p:tgtEl>
                                        <p:attrNameLst>
                                          <p:attrName>ppt_y</p:attrName>
                                        </p:attrNameLst>
                                      </p:cBhvr>
                                      <p:tavLst>
                                        <p:tav tm="0" fmla="#ppt_y+(sin(-2*pi*(1-$))*-#ppt_x+cos(-2*pi*(1-$))*(1-#ppt_y))*(1-$)">
                                          <p:val>
                                            <p:fltVal val="0"/>
                                          </p:val>
                                        </p:tav>
                                        <p:tav tm="100000">
                                          <p:val>
                                            <p:fltVal val="1"/>
                                          </p:val>
                                        </p:tav>
                                      </p:tavLst>
                                    </p:anim>
                                  </p:childTnLst>
                                </p:cTn>
                              </p:par>
                              <p:par>
                                <p:cTn id="32" presetID="15" presetClass="entr" presetSubtype="0" fill="hold" grpId="0" nodeType="withEffect">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fltVal val="0"/>
                                          </p:val>
                                        </p:tav>
                                        <p:tav tm="100000">
                                          <p:val>
                                            <p:strVal val="#ppt_w"/>
                                          </p:val>
                                        </p:tav>
                                      </p:tavLst>
                                    </p:anim>
                                    <p:anim calcmode="lin" valueType="num">
                                      <p:cBhvr>
                                        <p:cTn id="35" dur="1000" fill="hold"/>
                                        <p:tgtEl>
                                          <p:spTgt spid="18"/>
                                        </p:tgtEl>
                                        <p:attrNameLst>
                                          <p:attrName>ppt_h</p:attrName>
                                        </p:attrNameLst>
                                      </p:cBhvr>
                                      <p:tavLst>
                                        <p:tav tm="0">
                                          <p:val>
                                            <p:fltVal val="0"/>
                                          </p:val>
                                        </p:tav>
                                        <p:tav tm="100000">
                                          <p:val>
                                            <p:strVal val="#ppt_h"/>
                                          </p:val>
                                        </p:tav>
                                      </p:tavLst>
                                    </p:anim>
                                    <p:anim calcmode="lin" valueType="num">
                                      <p:cBhvr>
                                        <p:cTn id="36"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18"/>
                                        </p:tgtEl>
                                        <p:attrNameLst>
                                          <p:attrName>ppt_y</p:attrName>
                                        </p:attrNameLst>
                                      </p:cBhvr>
                                      <p:tavLst>
                                        <p:tav tm="0" fmla="#ppt_y+(sin(-2*pi*(1-$))*-#ppt_x+cos(-2*pi*(1-$))*(1-#ppt_y))*(1-$)">
                                          <p:val>
                                            <p:fltVal val="0"/>
                                          </p:val>
                                        </p:tav>
                                        <p:tav tm="100000">
                                          <p:val>
                                            <p:fltVal val="1"/>
                                          </p:val>
                                        </p:tav>
                                      </p:tavLst>
                                    </p:anim>
                                  </p:childTnLst>
                                </p:cTn>
                              </p:par>
                              <p:par>
                                <p:cTn id="38" presetID="15" presetClass="entr" presetSubtype="0" fill="hold" grpId="0" nodeType="withEffect">
                                  <p:stCondLst>
                                    <p:cond delay="50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0" fill="hold"/>
                                        <p:tgtEl>
                                          <p:spTgt spid="20"/>
                                        </p:tgtEl>
                                        <p:attrNameLst>
                                          <p:attrName>ppt_w</p:attrName>
                                        </p:attrNameLst>
                                      </p:cBhvr>
                                      <p:tavLst>
                                        <p:tav tm="0">
                                          <p:val>
                                            <p:fltVal val="0"/>
                                          </p:val>
                                        </p:tav>
                                        <p:tav tm="100000">
                                          <p:val>
                                            <p:strVal val="#ppt_w"/>
                                          </p:val>
                                        </p:tav>
                                      </p:tavLst>
                                    </p:anim>
                                    <p:anim calcmode="lin" valueType="num">
                                      <p:cBhvr>
                                        <p:cTn id="41" dur="1000" fill="hold"/>
                                        <p:tgtEl>
                                          <p:spTgt spid="20"/>
                                        </p:tgtEl>
                                        <p:attrNameLst>
                                          <p:attrName>ppt_h</p:attrName>
                                        </p:attrNameLst>
                                      </p:cBhvr>
                                      <p:tavLst>
                                        <p:tav tm="0">
                                          <p:val>
                                            <p:fltVal val="0"/>
                                          </p:val>
                                        </p:tav>
                                        <p:tav tm="100000">
                                          <p:val>
                                            <p:strVal val="#ppt_h"/>
                                          </p:val>
                                        </p:tav>
                                      </p:tavLst>
                                    </p:anim>
                                    <p:anim calcmode="lin" valueType="num">
                                      <p:cBhvr>
                                        <p:cTn id="42"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20"/>
                                        </p:tgtEl>
                                        <p:attrNameLst>
                                          <p:attrName>ppt_y</p:attrName>
                                        </p:attrNameLst>
                                      </p:cBhvr>
                                      <p:tavLst>
                                        <p:tav tm="0" fmla="#ppt_y+(sin(-2*pi*(1-$))*-#ppt_x+cos(-2*pi*(1-$))*(1-#ppt_y))*(1-$)">
                                          <p:val>
                                            <p:fltVal val="0"/>
                                          </p:val>
                                        </p:tav>
                                        <p:tav tm="100000">
                                          <p:val>
                                            <p:fltVal val="1"/>
                                          </p:val>
                                        </p:tav>
                                      </p:tavLst>
                                    </p:anim>
                                  </p:childTnLst>
                                </p:cTn>
                              </p:par>
                              <p:par>
                                <p:cTn id="44" presetID="15" presetClass="entr" presetSubtype="0" fill="hold" grpId="0" nodeType="withEffect">
                                  <p:stCondLst>
                                    <p:cond delay="750"/>
                                  </p:stCondLst>
                                  <p:childTnLst>
                                    <p:set>
                                      <p:cBhvr>
                                        <p:cTn id="45" dur="1" fill="hold">
                                          <p:stCondLst>
                                            <p:cond delay="0"/>
                                          </p:stCondLst>
                                        </p:cTn>
                                        <p:tgtEl>
                                          <p:spTgt spid="23"/>
                                        </p:tgtEl>
                                        <p:attrNameLst>
                                          <p:attrName>style.visibility</p:attrName>
                                        </p:attrNameLst>
                                      </p:cBhvr>
                                      <p:to>
                                        <p:strVal val="visible"/>
                                      </p:to>
                                    </p:set>
                                    <p:anim calcmode="lin" valueType="num">
                                      <p:cBhvr>
                                        <p:cTn id="46" dur="1000" fill="hold"/>
                                        <p:tgtEl>
                                          <p:spTgt spid="23"/>
                                        </p:tgtEl>
                                        <p:attrNameLst>
                                          <p:attrName>ppt_w</p:attrName>
                                        </p:attrNameLst>
                                      </p:cBhvr>
                                      <p:tavLst>
                                        <p:tav tm="0">
                                          <p:val>
                                            <p:fltVal val="0"/>
                                          </p:val>
                                        </p:tav>
                                        <p:tav tm="100000">
                                          <p:val>
                                            <p:strVal val="#ppt_w"/>
                                          </p:val>
                                        </p:tav>
                                      </p:tavLst>
                                    </p:anim>
                                    <p:anim calcmode="lin" valueType="num">
                                      <p:cBhvr>
                                        <p:cTn id="47" dur="1000" fill="hold"/>
                                        <p:tgtEl>
                                          <p:spTgt spid="23"/>
                                        </p:tgtEl>
                                        <p:attrNameLst>
                                          <p:attrName>ppt_h</p:attrName>
                                        </p:attrNameLst>
                                      </p:cBhvr>
                                      <p:tavLst>
                                        <p:tav tm="0">
                                          <p:val>
                                            <p:fltVal val="0"/>
                                          </p:val>
                                        </p:tav>
                                        <p:tav tm="100000">
                                          <p:val>
                                            <p:strVal val="#ppt_h"/>
                                          </p:val>
                                        </p:tav>
                                      </p:tavLst>
                                    </p:anim>
                                    <p:anim calcmode="lin" valueType="num">
                                      <p:cBhvr>
                                        <p:cTn id="48"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down)">
                                      <p:cBhvr>
                                        <p:cTn id="53" dur="500"/>
                                        <p:tgtEl>
                                          <p:spTgt spid="32"/>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down)">
                                      <p:cBhvr>
                                        <p:cTn id="57" dur="500"/>
                                        <p:tgtEl>
                                          <p:spTgt spid="17"/>
                                        </p:tgtEl>
                                      </p:cBhvr>
                                    </p:animEffect>
                                  </p:childTnLst>
                                </p:cTn>
                              </p:par>
                            </p:childTnLst>
                          </p:cTn>
                        </p:par>
                        <p:par>
                          <p:cTn id="58" fill="hold">
                            <p:stCondLst>
                              <p:cond delay="5000"/>
                            </p:stCondLst>
                            <p:childTnLst>
                              <p:par>
                                <p:cTn id="59" presetID="22" presetClass="entr" presetSubtype="4"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00"/>
                                        <p:tgtEl>
                                          <p:spTgt spid="19"/>
                                        </p:tgtEl>
                                      </p:cBhvr>
                                    </p:animEffect>
                                  </p:childTnLst>
                                </p:cTn>
                              </p:par>
                            </p:childTnLst>
                          </p:cTn>
                        </p:par>
                        <p:par>
                          <p:cTn id="62" fill="hold">
                            <p:stCondLst>
                              <p:cond delay="5500"/>
                            </p:stCondLst>
                            <p:childTnLst>
                              <p:par>
                                <p:cTn id="63" presetID="22" presetClass="entr" presetSubtype="4"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wipe(down)">
                                      <p:cBhvr>
                                        <p:cTn id="6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p:bldP spid="5" grpId="0" animBg="1"/>
      <p:bldP spid="15" grpId="0" animBg="1"/>
      <p:bldP spid="32" grpId="0"/>
      <p:bldP spid="27" grpId="0" animBg="1"/>
      <p:bldP spid="17" grpId="0"/>
      <p:bldP spid="18" grpId="0" animBg="1"/>
      <p:bldP spid="19" grpId="0"/>
      <p:bldP spid="20" grpId="0" animBg="1"/>
      <p:bldP spid="22" grpId="0"/>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4" y="447"/>
            <a:ext cx="12857163" cy="7232468"/>
          </a:xfrm>
          <a:prstGeom prst="rect">
            <a:avLst/>
          </a:prstGeom>
          <a:blipFill dpi="0" rotWithShape="1">
            <a:blip r:embed="rId3">
              <a:extLst>
                <a:ext uri="{28A0092B-C50C-407E-A947-70E740481C1C}">
                  <a14:useLocalDpi xmlns:a14="http://schemas.microsoft.com/office/drawing/2010/main" val="0"/>
                </a:ext>
              </a:extLst>
            </a:blip>
            <a:srcRect/>
            <a:stretch>
              <a:fillRect l="-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149" y="449"/>
            <a:ext cx="5881809" cy="7232466"/>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alpha val="60000"/>
            </a:schemeClr>
          </a:solidFill>
          <a:ln>
            <a:noFill/>
          </a:ln>
          <a:effectLst/>
          <a:extLst/>
        </p:spPr>
        <p:txBody>
          <a:bodyPr vert="horz" wrap="square" lIns="45311" tIns="22656" rIns="45311" bIns="22656"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592" y="2180318"/>
            <a:ext cx="2506612" cy="353493"/>
          </a:xfrm>
          <a:prstGeom prst="rect">
            <a:avLst/>
          </a:prstGeom>
          <a:noFill/>
        </p:spPr>
        <p:txBody>
          <a:bodyPr wrap="square" lIns="45311" tIns="22656" rIns="45311" bIns="22656" rtlCol="0">
            <a:spAutoFit/>
          </a:bodyPr>
          <a:lstStyle/>
          <a:p>
            <a:pPr>
              <a:tabLst>
                <a:tab pos="990501"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592" y="1905558"/>
            <a:ext cx="2647861" cy="261172"/>
          </a:xfrm>
          <a:prstGeom prst="rect">
            <a:avLst/>
          </a:prstGeom>
          <a:noFill/>
        </p:spPr>
        <p:txBody>
          <a:bodyPr wrap="square" lIns="45311" tIns="22656" rIns="45311" bIns="22656"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632" y="3600657"/>
            <a:ext cx="1213866" cy="2230840"/>
          </a:xfrm>
          <a:prstGeom prst="rect">
            <a:avLst/>
          </a:prstGeom>
          <a:noFill/>
        </p:spPr>
        <p:txBody>
          <a:bodyPr wrap="none" lIns="45311" tIns="22656" rIns="45311" bIns="22656" rtlCol="0">
            <a:spAutoFit/>
          </a:bodyPr>
          <a:lstStyle/>
          <a:p>
            <a:r>
              <a:rPr lang="en-US" altLang="zh-CN" sz="14199" spc="-149" dirty="0">
                <a:solidFill>
                  <a:schemeClr val="bg1"/>
                </a:solidFill>
                <a:latin typeface="Agency FB" panose="020B0503020202020204" pitchFamily="34" charset="0"/>
                <a:ea typeface="微软雅黑" panose="020B0503020204020204" pitchFamily="34" charset="-122"/>
                <a:cs typeface="Raavi" pitchFamily="34" charset="0"/>
              </a:rPr>
              <a:t>01</a:t>
            </a:r>
            <a:endParaRPr lang="zh-CN" altLang="en-US" sz="14199"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326944144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6" name="Rectangle 38" descr="library"/>
          <p:cNvSpPr>
            <a:spLocks noChangeArrowheads="1"/>
          </p:cNvSpPr>
          <p:nvPr/>
        </p:nvSpPr>
        <p:spPr bwMode="auto">
          <a:xfrm>
            <a:off x="0" y="0"/>
            <a:ext cx="12858750" cy="495399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2" name="Freeform 44"/>
          <p:cNvSpPr>
            <a:spLocks/>
          </p:cNvSpPr>
          <p:nvPr/>
        </p:nvSpPr>
        <p:spPr bwMode="auto">
          <a:xfrm>
            <a:off x="1415355"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3" name="Freeform 45"/>
          <p:cNvSpPr>
            <a:spLocks/>
          </p:cNvSpPr>
          <p:nvPr/>
        </p:nvSpPr>
        <p:spPr bwMode="auto">
          <a:xfrm>
            <a:off x="1415355"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1"/>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4" name="Freeform 46"/>
          <p:cNvSpPr>
            <a:spLocks noEditPoints="1"/>
          </p:cNvSpPr>
          <p:nvPr/>
        </p:nvSpPr>
        <p:spPr bwMode="auto">
          <a:xfrm>
            <a:off x="1605113" y="4520903"/>
            <a:ext cx="290215" cy="290215"/>
          </a:xfrm>
          <a:custGeom>
            <a:avLst/>
            <a:gdLst>
              <a:gd name="T0" fmla="*/ 51 w 64"/>
              <a:gd name="T1" fmla="*/ 47 h 64"/>
              <a:gd name="T2" fmla="*/ 58 w 64"/>
              <a:gd name="T3" fmla="*/ 29 h 64"/>
              <a:gd name="T4" fmla="*/ 56 w 64"/>
              <a:gd name="T5" fmla="*/ 18 h 64"/>
              <a:gd name="T6" fmla="*/ 50 w 64"/>
              <a:gd name="T7" fmla="*/ 8 h 64"/>
              <a:gd name="T8" fmla="*/ 40 w 64"/>
              <a:gd name="T9" fmla="*/ 2 h 64"/>
              <a:gd name="T10" fmla="*/ 9 w 64"/>
              <a:gd name="T11" fmla="*/ 8 h 64"/>
              <a:gd name="T12" fmla="*/ 0 w 64"/>
              <a:gd name="T13" fmla="*/ 29 h 64"/>
              <a:gd name="T14" fmla="*/ 3 w 64"/>
              <a:gd name="T15" fmla="*/ 40 h 64"/>
              <a:gd name="T16" fmla="*/ 9 w 64"/>
              <a:gd name="T17" fmla="*/ 49 h 64"/>
              <a:gd name="T18" fmla="*/ 29 w 64"/>
              <a:gd name="T19" fmla="*/ 58 h 64"/>
              <a:gd name="T20" fmla="*/ 48 w 64"/>
              <a:gd name="T21" fmla="*/ 51 h 64"/>
              <a:gd name="T22" fmla="*/ 63 w 64"/>
              <a:gd name="T23" fmla="*/ 62 h 64"/>
              <a:gd name="T24" fmla="*/ 46 w 64"/>
              <a:gd name="T25" fmla="*/ 46 h 64"/>
              <a:gd name="T26" fmla="*/ 46 w 64"/>
              <a:gd name="T27" fmla="*/ 46 h 64"/>
              <a:gd name="T28" fmla="*/ 38 w 64"/>
              <a:gd name="T29" fmla="*/ 51 h 64"/>
              <a:gd name="T30" fmla="*/ 20 w 64"/>
              <a:gd name="T31" fmla="*/ 51 h 64"/>
              <a:gd name="T32" fmla="*/ 13 w 64"/>
              <a:gd name="T33" fmla="*/ 46 h 64"/>
              <a:gd name="T34" fmla="*/ 7 w 64"/>
              <a:gd name="T35" fmla="*/ 38 h 64"/>
              <a:gd name="T36" fmla="*/ 7 w 64"/>
              <a:gd name="T37" fmla="*/ 20 h 64"/>
              <a:gd name="T38" fmla="*/ 29 w 64"/>
              <a:gd name="T39" fmla="*/ 5 h 64"/>
              <a:gd name="T40" fmla="*/ 38 w 64"/>
              <a:gd name="T41" fmla="*/ 7 h 64"/>
              <a:gd name="T42" fmla="*/ 46 w 64"/>
              <a:gd name="T43" fmla="*/ 12 h 64"/>
              <a:gd name="T44" fmla="*/ 51 w 64"/>
              <a:gd name="T45" fmla="*/ 20 h 64"/>
              <a:gd name="T46" fmla="*/ 51 w 64"/>
              <a:gd name="T47" fmla="*/ 38 h 64"/>
              <a:gd name="T48" fmla="*/ 22 w 64"/>
              <a:gd name="T49" fmla="*/ 12 h 64"/>
              <a:gd name="T50" fmla="*/ 19 w 64"/>
              <a:gd name="T51" fmla="*/ 13 h 64"/>
              <a:gd name="T52" fmla="*/ 16 w 64"/>
              <a:gd name="T53" fmla="*/ 16 h 64"/>
              <a:gd name="T54" fmla="*/ 14 w 64"/>
              <a:gd name="T55" fmla="*/ 18 h 64"/>
              <a:gd name="T56" fmla="*/ 12 w 64"/>
              <a:gd name="T57" fmla="*/ 22 h 64"/>
              <a:gd name="T58" fmla="*/ 15 w 64"/>
              <a:gd name="T59" fmla="*/ 23 h 64"/>
              <a:gd name="T60" fmla="*/ 18 w 64"/>
              <a:gd name="T61" fmla="*/ 18 h 64"/>
              <a:gd name="T62" fmla="*/ 23 w 64"/>
              <a:gd name="T63" fmla="*/ 15 h 64"/>
              <a:gd name="T64" fmla="*/ 22 w 64"/>
              <a:gd name="T65" fmla="*/ 12 h 64"/>
              <a:gd name="T66" fmla="*/ 46 w 64"/>
              <a:gd name="T67" fmla="*/ 27 h 64"/>
              <a:gd name="T68" fmla="*/ 44 w 64"/>
              <a:gd name="T69" fmla="*/ 35 h 64"/>
              <a:gd name="T70" fmla="*/ 40 w 64"/>
              <a:gd name="T71" fmla="*/ 40 h 64"/>
              <a:gd name="T72" fmla="*/ 29 w 64"/>
              <a:gd name="T73" fmla="*/ 44 h 64"/>
              <a:gd name="T74" fmla="*/ 29 w 64"/>
              <a:gd name="T75" fmla="*/ 48 h 64"/>
              <a:gd name="T76" fmla="*/ 42 w 64"/>
              <a:gd name="T77" fmla="*/ 42 h 64"/>
              <a:gd name="T78" fmla="*/ 46 w 64"/>
              <a:gd name="T79" fmla="*/ 36 h 64"/>
              <a:gd name="T80" fmla="*/ 46 w 64"/>
              <a:gd name="T81"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63" y="59"/>
                </a:moveTo>
                <a:cubicBezTo>
                  <a:pt x="51" y="47"/>
                  <a:pt x="51" y="47"/>
                  <a:pt x="51" y="47"/>
                </a:cubicBezTo>
                <a:cubicBezTo>
                  <a:pt x="53" y="45"/>
                  <a:pt x="55" y="43"/>
                  <a:pt x="56" y="40"/>
                </a:cubicBezTo>
                <a:cubicBezTo>
                  <a:pt x="57" y="37"/>
                  <a:pt x="58" y="33"/>
                  <a:pt x="58" y="29"/>
                </a:cubicBezTo>
                <a:cubicBezTo>
                  <a:pt x="58" y="25"/>
                  <a:pt x="57" y="21"/>
                  <a:pt x="56" y="18"/>
                </a:cubicBezTo>
                <a:cubicBezTo>
                  <a:pt x="56" y="18"/>
                  <a:pt x="56" y="18"/>
                  <a:pt x="56" y="18"/>
                </a:cubicBezTo>
                <a:cubicBezTo>
                  <a:pt x="54" y="14"/>
                  <a:pt x="52" y="11"/>
                  <a:pt x="50" y="9"/>
                </a:cubicBezTo>
                <a:cubicBezTo>
                  <a:pt x="50" y="8"/>
                  <a:pt x="50" y="8"/>
                  <a:pt x="50" y="8"/>
                </a:cubicBezTo>
                <a:cubicBezTo>
                  <a:pt x="47" y="6"/>
                  <a:pt x="44" y="4"/>
                  <a:pt x="40" y="2"/>
                </a:cubicBezTo>
                <a:cubicBezTo>
                  <a:pt x="40" y="2"/>
                  <a:pt x="40" y="2"/>
                  <a:pt x="40" y="2"/>
                </a:cubicBezTo>
                <a:cubicBezTo>
                  <a:pt x="37" y="1"/>
                  <a:pt x="33" y="0"/>
                  <a:pt x="29" y="0"/>
                </a:cubicBezTo>
                <a:cubicBezTo>
                  <a:pt x="21" y="0"/>
                  <a:pt x="14" y="3"/>
                  <a:pt x="9" y="8"/>
                </a:cubicBezTo>
                <a:cubicBezTo>
                  <a:pt x="6" y="11"/>
                  <a:pt x="4" y="14"/>
                  <a:pt x="3" y="18"/>
                </a:cubicBezTo>
                <a:cubicBezTo>
                  <a:pt x="1" y="21"/>
                  <a:pt x="0" y="25"/>
                  <a:pt x="0" y="29"/>
                </a:cubicBezTo>
                <a:cubicBezTo>
                  <a:pt x="0" y="33"/>
                  <a:pt x="1" y="36"/>
                  <a:pt x="2" y="40"/>
                </a:cubicBezTo>
                <a:cubicBezTo>
                  <a:pt x="3" y="40"/>
                  <a:pt x="3" y="40"/>
                  <a:pt x="3" y="40"/>
                </a:cubicBezTo>
                <a:cubicBezTo>
                  <a:pt x="4" y="43"/>
                  <a:pt x="6" y="47"/>
                  <a:pt x="9" y="49"/>
                </a:cubicBezTo>
                <a:cubicBezTo>
                  <a:pt x="9" y="49"/>
                  <a:pt x="9" y="49"/>
                  <a:pt x="9" y="49"/>
                </a:cubicBezTo>
                <a:cubicBezTo>
                  <a:pt x="11" y="52"/>
                  <a:pt x="15" y="54"/>
                  <a:pt x="18" y="56"/>
                </a:cubicBezTo>
                <a:cubicBezTo>
                  <a:pt x="22" y="57"/>
                  <a:pt x="25" y="58"/>
                  <a:pt x="29" y="58"/>
                </a:cubicBezTo>
                <a:cubicBezTo>
                  <a:pt x="33" y="58"/>
                  <a:pt x="37" y="57"/>
                  <a:pt x="40" y="56"/>
                </a:cubicBezTo>
                <a:cubicBezTo>
                  <a:pt x="43" y="54"/>
                  <a:pt x="45" y="53"/>
                  <a:pt x="48" y="51"/>
                </a:cubicBezTo>
                <a:cubicBezTo>
                  <a:pt x="59" y="63"/>
                  <a:pt x="59" y="63"/>
                  <a:pt x="59" y="63"/>
                </a:cubicBezTo>
                <a:cubicBezTo>
                  <a:pt x="60" y="64"/>
                  <a:pt x="62" y="64"/>
                  <a:pt x="63" y="62"/>
                </a:cubicBezTo>
                <a:cubicBezTo>
                  <a:pt x="64" y="61"/>
                  <a:pt x="64" y="60"/>
                  <a:pt x="63" y="59"/>
                </a:cubicBezTo>
                <a:close/>
                <a:moveTo>
                  <a:pt x="46" y="46"/>
                </a:moveTo>
                <a:cubicBezTo>
                  <a:pt x="46" y="46"/>
                  <a:pt x="46" y="46"/>
                  <a:pt x="46" y="46"/>
                </a:cubicBezTo>
                <a:cubicBezTo>
                  <a:pt x="46" y="46"/>
                  <a:pt x="46" y="46"/>
                  <a:pt x="46" y="46"/>
                </a:cubicBezTo>
                <a:cubicBezTo>
                  <a:pt x="46" y="46"/>
                  <a:pt x="46" y="46"/>
                  <a:pt x="46" y="46"/>
                </a:cubicBezTo>
                <a:cubicBezTo>
                  <a:pt x="44" y="48"/>
                  <a:pt x="41" y="49"/>
                  <a:pt x="38" y="51"/>
                </a:cubicBezTo>
                <a:cubicBezTo>
                  <a:pt x="35" y="52"/>
                  <a:pt x="32" y="52"/>
                  <a:pt x="29" y="52"/>
                </a:cubicBezTo>
                <a:cubicBezTo>
                  <a:pt x="26" y="52"/>
                  <a:pt x="23" y="52"/>
                  <a:pt x="20" y="51"/>
                </a:cubicBezTo>
                <a:cubicBezTo>
                  <a:pt x="17" y="49"/>
                  <a:pt x="15" y="48"/>
                  <a:pt x="13" y="46"/>
                </a:cubicBezTo>
                <a:cubicBezTo>
                  <a:pt x="13" y="46"/>
                  <a:pt x="13" y="46"/>
                  <a:pt x="13" y="46"/>
                </a:cubicBezTo>
                <a:cubicBezTo>
                  <a:pt x="10" y="43"/>
                  <a:pt x="9" y="41"/>
                  <a:pt x="7" y="38"/>
                </a:cubicBezTo>
                <a:cubicBezTo>
                  <a:pt x="7" y="38"/>
                  <a:pt x="7" y="38"/>
                  <a:pt x="7" y="38"/>
                </a:cubicBezTo>
                <a:cubicBezTo>
                  <a:pt x="6" y="35"/>
                  <a:pt x="6" y="32"/>
                  <a:pt x="6" y="29"/>
                </a:cubicBezTo>
                <a:cubicBezTo>
                  <a:pt x="6" y="26"/>
                  <a:pt x="6" y="23"/>
                  <a:pt x="7" y="20"/>
                </a:cubicBezTo>
                <a:cubicBezTo>
                  <a:pt x="9" y="17"/>
                  <a:pt x="10" y="14"/>
                  <a:pt x="13" y="12"/>
                </a:cubicBezTo>
                <a:cubicBezTo>
                  <a:pt x="17" y="8"/>
                  <a:pt x="23" y="5"/>
                  <a:pt x="29" y="5"/>
                </a:cubicBezTo>
                <a:cubicBezTo>
                  <a:pt x="32" y="5"/>
                  <a:pt x="35" y="6"/>
                  <a:pt x="38" y="7"/>
                </a:cubicBezTo>
                <a:cubicBezTo>
                  <a:pt x="38" y="7"/>
                  <a:pt x="38" y="7"/>
                  <a:pt x="38" y="7"/>
                </a:cubicBezTo>
                <a:cubicBezTo>
                  <a:pt x="41" y="8"/>
                  <a:pt x="44" y="10"/>
                  <a:pt x="46" y="12"/>
                </a:cubicBezTo>
                <a:cubicBezTo>
                  <a:pt x="46" y="12"/>
                  <a:pt x="46" y="12"/>
                  <a:pt x="46" y="12"/>
                </a:cubicBezTo>
                <a:cubicBezTo>
                  <a:pt x="48" y="15"/>
                  <a:pt x="50" y="17"/>
                  <a:pt x="51" y="20"/>
                </a:cubicBezTo>
                <a:cubicBezTo>
                  <a:pt x="51" y="20"/>
                  <a:pt x="51" y="20"/>
                  <a:pt x="51" y="20"/>
                </a:cubicBezTo>
                <a:cubicBezTo>
                  <a:pt x="52" y="23"/>
                  <a:pt x="53" y="26"/>
                  <a:pt x="53" y="29"/>
                </a:cubicBezTo>
                <a:cubicBezTo>
                  <a:pt x="53" y="32"/>
                  <a:pt x="52" y="35"/>
                  <a:pt x="51" y="38"/>
                </a:cubicBezTo>
                <a:cubicBezTo>
                  <a:pt x="50" y="41"/>
                  <a:pt x="48" y="43"/>
                  <a:pt x="46" y="46"/>
                </a:cubicBezTo>
                <a:close/>
                <a:moveTo>
                  <a:pt x="22" y="12"/>
                </a:moveTo>
                <a:cubicBezTo>
                  <a:pt x="22" y="12"/>
                  <a:pt x="22" y="12"/>
                  <a:pt x="22" y="12"/>
                </a:cubicBezTo>
                <a:cubicBezTo>
                  <a:pt x="21" y="12"/>
                  <a:pt x="20" y="13"/>
                  <a:pt x="19" y="13"/>
                </a:cubicBezTo>
                <a:cubicBezTo>
                  <a:pt x="18" y="14"/>
                  <a:pt x="17" y="15"/>
                  <a:pt x="16" y="16"/>
                </a:cubicBezTo>
                <a:cubicBezTo>
                  <a:pt x="16" y="16"/>
                  <a:pt x="16" y="16"/>
                  <a:pt x="16" y="16"/>
                </a:cubicBezTo>
                <a:cubicBezTo>
                  <a:pt x="16" y="16"/>
                  <a:pt x="16" y="16"/>
                  <a:pt x="16" y="16"/>
                </a:cubicBezTo>
                <a:cubicBezTo>
                  <a:pt x="15" y="17"/>
                  <a:pt x="14" y="17"/>
                  <a:pt x="14" y="18"/>
                </a:cubicBezTo>
                <a:cubicBezTo>
                  <a:pt x="14" y="18"/>
                  <a:pt x="14" y="18"/>
                  <a:pt x="14" y="18"/>
                </a:cubicBezTo>
                <a:cubicBezTo>
                  <a:pt x="13" y="19"/>
                  <a:pt x="12" y="20"/>
                  <a:pt x="12" y="22"/>
                </a:cubicBezTo>
                <a:cubicBezTo>
                  <a:pt x="12" y="22"/>
                  <a:pt x="12" y="23"/>
                  <a:pt x="13" y="24"/>
                </a:cubicBezTo>
                <a:cubicBezTo>
                  <a:pt x="14" y="24"/>
                  <a:pt x="15" y="24"/>
                  <a:pt x="15" y="23"/>
                </a:cubicBezTo>
                <a:cubicBezTo>
                  <a:pt x="15" y="22"/>
                  <a:pt x="16" y="21"/>
                  <a:pt x="16" y="20"/>
                </a:cubicBezTo>
                <a:cubicBezTo>
                  <a:pt x="17" y="19"/>
                  <a:pt x="18" y="19"/>
                  <a:pt x="18" y="18"/>
                </a:cubicBezTo>
                <a:cubicBezTo>
                  <a:pt x="19" y="17"/>
                  <a:pt x="20" y="17"/>
                  <a:pt x="21" y="16"/>
                </a:cubicBezTo>
                <a:cubicBezTo>
                  <a:pt x="21" y="15"/>
                  <a:pt x="22" y="15"/>
                  <a:pt x="23" y="15"/>
                </a:cubicBezTo>
                <a:cubicBezTo>
                  <a:pt x="24" y="14"/>
                  <a:pt x="24" y="13"/>
                  <a:pt x="24" y="13"/>
                </a:cubicBezTo>
                <a:cubicBezTo>
                  <a:pt x="24" y="12"/>
                  <a:pt x="23" y="11"/>
                  <a:pt x="22" y="12"/>
                </a:cubicBezTo>
                <a:close/>
                <a:moveTo>
                  <a:pt x="46" y="27"/>
                </a:moveTo>
                <a:cubicBezTo>
                  <a:pt x="46" y="27"/>
                  <a:pt x="46" y="27"/>
                  <a:pt x="46" y="27"/>
                </a:cubicBezTo>
                <a:cubicBezTo>
                  <a:pt x="45" y="27"/>
                  <a:pt x="45" y="28"/>
                  <a:pt x="45" y="29"/>
                </a:cubicBezTo>
                <a:cubicBezTo>
                  <a:pt x="45" y="31"/>
                  <a:pt x="44" y="33"/>
                  <a:pt x="44" y="35"/>
                </a:cubicBezTo>
                <a:cubicBezTo>
                  <a:pt x="44" y="35"/>
                  <a:pt x="44" y="35"/>
                  <a:pt x="44" y="35"/>
                </a:cubicBezTo>
                <a:cubicBezTo>
                  <a:pt x="43" y="37"/>
                  <a:pt x="42" y="38"/>
                  <a:pt x="40" y="40"/>
                </a:cubicBezTo>
                <a:cubicBezTo>
                  <a:pt x="39" y="41"/>
                  <a:pt x="37" y="42"/>
                  <a:pt x="35" y="43"/>
                </a:cubicBezTo>
                <a:cubicBezTo>
                  <a:pt x="33" y="44"/>
                  <a:pt x="31" y="44"/>
                  <a:pt x="29" y="44"/>
                </a:cubicBezTo>
                <a:cubicBezTo>
                  <a:pt x="28" y="44"/>
                  <a:pt x="28" y="45"/>
                  <a:pt x="28" y="46"/>
                </a:cubicBezTo>
                <a:cubicBezTo>
                  <a:pt x="28" y="47"/>
                  <a:pt x="28" y="48"/>
                  <a:pt x="29" y="48"/>
                </a:cubicBezTo>
                <a:cubicBezTo>
                  <a:pt x="32" y="48"/>
                  <a:pt x="34" y="47"/>
                  <a:pt x="36" y="46"/>
                </a:cubicBezTo>
                <a:cubicBezTo>
                  <a:pt x="39" y="45"/>
                  <a:pt x="41" y="44"/>
                  <a:pt x="42" y="42"/>
                </a:cubicBezTo>
                <a:cubicBezTo>
                  <a:pt x="44" y="40"/>
                  <a:pt x="46" y="38"/>
                  <a:pt x="46" y="36"/>
                </a:cubicBezTo>
                <a:cubicBezTo>
                  <a:pt x="46" y="36"/>
                  <a:pt x="46" y="36"/>
                  <a:pt x="46" y="36"/>
                </a:cubicBezTo>
                <a:cubicBezTo>
                  <a:pt x="47" y="34"/>
                  <a:pt x="48" y="31"/>
                  <a:pt x="48" y="29"/>
                </a:cubicBezTo>
                <a:cubicBezTo>
                  <a:pt x="48" y="28"/>
                  <a:pt x="47" y="27"/>
                  <a:pt x="46"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6" name="Freeform 48"/>
          <p:cNvSpPr>
            <a:spLocks/>
          </p:cNvSpPr>
          <p:nvPr/>
        </p:nvSpPr>
        <p:spPr bwMode="auto">
          <a:xfrm>
            <a:off x="2442269" y="4951759"/>
            <a:ext cx="750094" cy="89297"/>
          </a:xfrm>
          <a:custGeom>
            <a:avLst/>
            <a:gdLst>
              <a:gd name="T0" fmla="*/ 336 w 336"/>
              <a:gd name="T1" fmla="*/ 0 h 40"/>
              <a:gd name="T2" fmla="*/ 0 w 336"/>
              <a:gd name="T3" fmla="*/ 0 h 40"/>
              <a:gd name="T4" fmla="*/ 0 w 336"/>
              <a:gd name="T5" fmla="*/ 40 h 40"/>
              <a:gd name="T6" fmla="*/ 299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299"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7" name="Freeform 49"/>
          <p:cNvSpPr>
            <a:spLocks/>
          </p:cNvSpPr>
          <p:nvPr/>
        </p:nvSpPr>
        <p:spPr bwMode="auto">
          <a:xfrm>
            <a:off x="2442270" y="4286498"/>
            <a:ext cx="667495"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2"/>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8" name="Freeform 50"/>
          <p:cNvSpPr>
            <a:spLocks noEditPoints="1"/>
          </p:cNvSpPr>
          <p:nvPr/>
        </p:nvSpPr>
        <p:spPr bwMode="auto">
          <a:xfrm>
            <a:off x="2649886" y="4507508"/>
            <a:ext cx="252263" cy="312539"/>
          </a:xfrm>
          <a:custGeom>
            <a:avLst/>
            <a:gdLst>
              <a:gd name="T0" fmla="*/ 26 w 56"/>
              <a:gd name="T1" fmla="*/ 45 h 69"/>
              <a:gd name="T2" fmla="*/ 25 w 56"/>
              <a:gd name="T3" fmla="*/ 45 h 69"/>
              <a:gd name="T4" fmla="*/ 5 w 56"/>
              <a:gd name="T5" fmla="*/ 45 h 69"/>
              <a:gd name="T6" fmla="*/ 0 w 56"/>
              <a:gd name="T7" fmla="*/ 35 h 69"/>
              <a:gd name="T8" fmla="*/ 5 w 56"/>
              <a:gd name="T9" fmla="*/ 24 h 69"/>
              <a:gd name="T10" fmla="*/ 15 w 56"/>
              <a:gd name="T11" fmla="*/ 20 h 69"/>
              <a:gd name="T12" fmla="*/ 26 w 56"/>
              <a:gd name="T13" fmla="*/ 24 h 69"/>
              <a:gd name="T14" fmla="*/ 34 w 56"/>
              <a:gd name="T15" fmla="*/ 11 h 69"/>
              <a:gd name="T16" fmla="*/ 45 w 56"/>
              <a:gd name="T17" fmla="*/ 0 h 69"/>
              <a:gd name="T18" fmla="*/ 56 w 56"/>
              <a:gd name="T19" fmla="*/ 11 h 69"/>
              <a:gd name="T20" fmla="*/ 45 w 56"/>
              <a:gd name="T21" fmla="*/ 22 h 69"/>
              <a:gd name="T22" fmla="*/ 28 w 56"/>
              <a:gd name="T23" fmla="*/ 27 h 69"/>
              <a:gd name="T24" fmla="*/ 28 w 56"/>
              <a:gd name="T25" fmla="*/ 43 h 69"/>
              <a:gd name="T26" fmla="*/ 45 w 56"/>
              <a:gd name="T27" fmla="*/ 48 h 69"/>
              <a:gd name="T28" fmla="*/ 56 w 56"/>
              <a:gd name="T29" fmla="*/ 58 h 69"/>
              <a:gd name="T30" fmla="*/ 53 w 56"/>
              <a:gd name="T31" fmla="*/ 66 h 69"/>
              <a:gd name="T32" fmla="*/ 38 w 56"/>
              <a:gd name="T33" fmla="*/ 66 h 69"/>
              <a:gd name="T34" fmla="*/ 36 w 56"/>
              <a:gd name="T35" fmla="*/ 53 h 69"/>
              <a:gd name="T36" fmla="*/ 49 w 56"/>
              <a:gd name="T37" fmla="*/ 55 h 69"/>
              <a:gd name="T38" fmla="*/ 41 w 56"/>
              <a:gd name="T39" fmla="*/ 55 h 69"/>
              <a:gd name="T40" fmla="*/ 41 w 56"/>
              <a:gd name="T41" fmla="*/ 62 h 69"/>
              <a:gd name="T42" fmla="*/ 49 w 56"/>
              <a:gd name="T43" fmla="*/ 62 h 69"/>
              <a:gd name="T44" fmla="*/ 51 w 56"/>
              <a:gd name="T45" fmla="*/ 58 h 69"/>
              <a:gd name="T46" fmla="*/ 22 w 56"/>
              <a:gd name="T47" fmla="*/ 28 h 69"/>
              <a:gd name="T48" fmla="*/ 15 w 56"/>
              <a:gd name="T49" fmla="*/ 25 h 69"/>
              <a:gd name="T50" fmla="*/ 8 w 56"/>
              <a:gd name="T51" fmla="*/ 28 h 69"/>
              <a:gd name="T52" fmla="*/ 8 w 56"/>
              <a:gd name="T53" fmla="*/ 41 h 69"/>
              <a:gd name="T54" fmla="*/ 15 w 56"/>
              <a:gd name="T55" fmla="*/ 44 h 69"/>
              <a:gd name="T56" fmla="*/ 22 w 56"/>
              <a:gd name="T57" fmla="*/ 41 h 69"/>
              <a:gd name="T58" fmla="*/ 22 w 56"/>
              <a:gd name="T59" fmla="*/ 28 h 69"/>
              <a:gd name="T60" fmla="*/ 49 w 56"/>
              <a:gd name="T61" fmla="*/ 7 h 69"/>
              <a:gd name="T62" fmla="*/ 45 w 56"/>
              <a:gd name="T63" fmla="*/ 6 h 69"/>
              <a:gd name="T64" fmla="*/ 40 w 56"/>
              <a:gd name="T65" fmla="*/ 11 h 69"/>
              <a:gd name="T66" fmla="*/ 45 w 56"/>
              <a:gd name="T67" fmla="*/ 16 h 69"/>
              <a:gd name="T68" fmla="*/ 51 w 56"/>
              <a:gd name="T69"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9">
                <a:moveTo>
                  <a:pt x="36" y="53"/>
                </a:moveTo>
                <a:cubicBezTo>
                  <a:pt x="26" y="45"/>
                  <a:pt x="26" y="45"/>
                  <a:pt x="26" y="45"/>
                </a:cubicBezTo>
                <a:cubicBezTo>
                  <a:pt x="26" y="45"/>
                  <a:pt x="26" y="45"/>
                  <a:pt x="26" y="45"/>
                </a:cubicBezTo>
                <a:cubicBezTo>
                  <a:pt x="25" y="45"/>
                  <a:pt x="25" y="45"/>
                  <a:pt x="25" y="45"/>
                </a:cubicBezTo>
                <a:cubicBezTo>
                  <a:pt x="23" y="48"/>
                  <a:pt x="19" y="50"/>
                  <a:pt x="15" y="50"/>
                </a:cubicBezTo>
                <a:cubicBezTo>
                  <a:pt x="11" y="50"/>
                  <a:pt x="7" y="48"/>
                  <a:pt x="5" y="45"/>
                </a:cubicBezTo>
                <a:cubicBezTo>
                  <a:pt x="4" y="45"/>
                  <a:pt x="4" y="45"/>
                  <a:pt x="4" y="45"/>
                </a:cubicBezTo>
                <a:cubicBezTo>
                  <a:pt x="2" y="42"/>
                  <a:pt x="0" y="39"/>
                  <a:pt x="0" y="35"/>
                </a:cubicBezTo>
                <a:cubicBezTo>
                  <a:pt x="0" y="31"/>
                  <a:pt x="2" y="27"/>
                  <a:pt x="5" y="24"/>
                </a:cubicBezTo>
                <a:cubicBezTo>
                  <a:pt x="5" y="24"/>
                  <a:pt x="5" y="24"/>
                  <a:pt x="5" y="24"/>
                </a:cubicBezTo>
                <a:cubicBezTo>
                  <a:pt x="5" y="24"/>
                  <a:pt x="5" y="24"/>
                  <a:pt x="5" y="24"/>
                </a:cubicBezTo>
                <a:cubicBezTo>
                  <a:pt x="7" y="21"/>
                  <a:pt x="11" y="20"/>
                  <a:pt x="15" y="20"/>
                </a:cubicBezTo>
                <a:cubicBezTo>
                  <a:pt x="19" y="20"/>
                  <a:pt x="23" y="21"/>
                  <a:pt x="26" y="24"/>
                </a:cubicBezTo>
                <a:cubicBezTo>
                  <a:pt x="26" y="24"/>
                  <a:pt x="26" y="24"/>
                  <a:pt x="26" y="24"/>
                </a:cubicBezTo>
                <a:cubicBezTo>
                  <a:pt x="36" y="16"/>
                  <a:pt x="36" y="16"/>
                  <a:pt x="36" y="16"/>
                </a:cubicBezTo>
                <a:cubicBezTo>
                  <a:pt x="35" y="15"/>
                  <a:pt x="34" y="13"/>
                  <a:pt x="34" y="11"/>
                </a:cubicBezTo>
                <a:cubicBezTo>
                  <a:pt x="34" y="8"/>
                  <a:pt x="36" y="5"/>
                  <a:pt x="38" y="3"/>
                </a:cubicBezTo>
                <a:cubicBezTo>
                  <a:pt x="39" y="1"/>
                  <a:pt x="42" y="0"/>
                  <a:pt x="45" y="0"/>
                </a:cubicBezTo>
                <a:cubicBezTo>
                  <a:pt x="48" y="0"/>
                  <a:pt x="51" y="1"/>
                  <a:pt x="53" y="3"/>
                </a:cubicBezTo>
                <a:cubicBezTo>
                  <a:pt x="55" y="5"/>
                  <a:pt x="56" y="8"/>
                  <a:pt x="56" y="11"/>
                </a:cubicBezTo>
                <a:cubicBezTo>
                  <a:pt x="56" y="14"/>
                  <a:pt x="55" y="17"/>
                  <a:pt x="53" y="19"/>
                </a:cubicBezTo>
                <a:cubicBezTo>
                  <a:pt x="51" y="21"/>
                  <a:pt x="48" y="22"/>
                  <a:pt x="45" y="22"/>
                </a:cubicBezTo>
                <a:cubicBezTo>
                  <a:pt x="42" y="22"/>
                  <a:pt x="40" y="21"/>
                  <a:pt x="38" y="19"/>
                </a:cubicBezTo>
                <a:cubicBezTo>
                  <a:pt x="28" y="27"/>
                  <a:pt x="28" y="27"/>
                  <a:pt x="28" y="27"/>
                </a:cubicBezTo>
                <a:cubicBezTo>
                  <a:pt x="29" y="29"/>
                  <a:pt x="30" y="32"/>
                  <a:pt x="30" y="35"/>
                </a:cubicBezTo>
                <a:cubicBezTo>
                  <a:pt x="30" y="38"/>
                  <a:pt x="29" y="40"/>
                  <a:pt x="28" y="43"/>
                </a:cubicBezTo>
                <a:cubicBezTo>
                  <a:pt x="38" y="51"/>
                  <a:pt x="38" y="51"/>
                  <a:pt x="38" y="51"/>
                </a:cubicBezTo>
                <a:cubicBezTo>
                  <a:pt x="40" y="49"/>
                  <a:pt x="42" y="48"/>
                  <a:pt x="45" y="48"/>
                </a:cubicBezTo>
                <a:cubicBezTo>
                  <a:pt x="48" y="48"/>
                  <a:pt x="51" y="49"/>
                  <a:pt x="53" y="51"/>
                </a:cubicBezTo>
                <a:cubicBezTo>
                  <a:pt x="55" y="53"/>
                  <a:pt x="56" y="55"/>
                  <a:pt x="56" y="58"/>
                </a:cubicBezTo>
                <a:cubicBezTo>
                  <a:pt x="56" y="61"/>
                  <a:pt x="55" y="64"/>
                  <a:pt x="53" y="66"/>
                </a:cubicBezTo>
                <a:cubicBezTo>
                  <a:pt x="53" y="66"/>
                  <a:pt x="53" y="66"/>
                  <a:pt x="53" y="66"/>
                </a:cubicBezTo>
                <a:cubicBezTo>
                  <a:pt x="51" y="68"/>
                  <a:pt x="48" y="69"/>
                  <a:pt x="45" y="69"/>
                </a:cubicBezTo>
                <a:cubicBezTo>
                  <a:pt x="42" y="69"/>
                  <a:pt x="39" y="68"/>
                  <a:pt x="38" y="66"/>
                </a:cubicBezTo>
                <a:cubicBezTo>
                  <a:pt x="36" y="64"/>
                  <a:pt x="34" y="61"/>
                  <a:pt x="34" y="58"/>
                </a:cubicBezTo>
                <a:cubicBezTo>
                  <a:pt x="34" y="56"/>
                  <a:pt x="35" y="55"/>
                  <a:pt x="36" y="53"/>
                </a:cubicBezTo>
                <a:close/>
                <a:moveTo>
                  <a:pt x="49" y="55"/>
                </a:moveTo>
                <a:cubicBezTo>
                  <a:pt x="49" y="55"/>
                  <a:pt x="49" y="55"/>
                  <a:pt x="49" y="55"/>
                </a:cubicBezTo>
                <a:cubicBezTo>
                  <a:pt x="48" y="54"/>
                  <a:pt x="47" y="53"/>
                  <a:pt x="45" y="53"/>
                </a:cubicBezTo>
                <a:cubicBezTo>
                  <a:pt x="44" y="53"/>
                  <a:pt x="42" y="54"/>
                  <a:pt x="41" y="55"/>
                </a:cubicBezTo>
                <a:cubicBezTo>
                  <a:pt x="40" y="55"/>
                  <a:pt x="40" y="57"/>
                  <a:pt x="40" y="58"/>
                </a:cubicBezTo>
                <a:cubicBezTo>
                  <a:pt x="40" y="60"/>
                  <a:pt x="40" y="61"/>
                  <a:pt x="41" y="62"/>
                </a:cubicBezTo>
                <a:cubicBezTo>
                  <a:pt x="42" y="63"/>
                  <a:pt x="44" y="64"/>
                  <a:pt x="45" y="64"/>
                </a:cubicBezTo>
                <a:cubicBezTo>
                  <a:pt x="47" y="64"/>
                  <a:pt x="48" y="63"/>
                  <a:pt x="49" y="62"/>
                </a:cubicBezTo>
                <a:cubicBezTo>
                  <a:pt x="49" y="62"/>
                  <a:pt x="49" y="62"/>
                  <a:pt x="49" y="62"/>
                </a:cubicBezTo>
                <a:cubicBezTo>
                  <a:pt x="50" y="61"/>
                  <a:pt x="51" y="60"/>
                  <a:pt x="51" y="58"/>
                </a:cubicBezTo>
                <a:cubicBezTo>
                  <a:pt x="51" y="57"/>
                  <a:pt x="50" y="55"/>
                  <a:pt x="49" y="55"/>
                </a:cubicBezTo>
                <a:close/>
                <a:moveTo>
                  <a:pt x="22" y="28"/>
                </a:moveTo>
                <a:cubicBezTo>
                  <a:pt x="22" y="28"/>
                  <a:pt x="22" y="28"/>
                  <a:pt x="22" y="28"/>
                </a:cubicBezTo>
                <a:cubicBezTo>
                  <a:pt x="20" y="26"/>
                  <a:pt x="18" y="25"/>
                  <a:pt x="15" y="25"/>
                </a:cubicBezTo>
                <a:cubicBezTo>
                  <a:pt x="12" y="25"/>
                  <a:pt x="10" y="26"/>
                  <a:pt x="8" y="28"/>
                </a:cubicBezTo>
                <a:cubicBezTo>
                  <a:pt x="8" y="28"/>
                  <a:pt x="8" y="28"/>
                  <a:pt x="8" y="28"/>
                </a:cubicBezTo>
                <a:cubicBezTo>
                  <a:pt x="7" y="30"/>
                  <a:pt x="5" y="32"/>
                  <a:pt x="5" y="35"/>
                </a:cubicBezTo>
                <a:cubicBezTo>
                  <a:pt x="5" y="37"/>
                  <a:pt x="6" y="40"/>
                  <a:pt x="8" y="41"/>
                </a:cubicBezTo>
                <a:cubicBezTo>
                  <a:pt x="8" y="41"/>
                  <a:pt x="8" y="41"/>
                  <a:pt x="8" y="41"/>
                </a:cubicBezTo>
                <a:cubicBezTo>
                  <a:pt x="10" y="43"/>
                  <a:pt x="12" y="44"/>
                  <a:pt x="15" y="44"/>
                </a:cubicBezTo>
                <a:cubicBezTo>
                  <a:pt x="18" y="44"/>
                  <a:pt x="20" y="43"/>
                  <a:pt x="22" y="42"/>
                </a:cubicBezTo>
                <a:cubicBezTo>
                  <a:pt x="22" y="41"/>
                  <a:pt x="22" y="41"/>
                  <a:pt x="22" y="41"/>
                </a:cubicBezTo>
                <a:cubicBezTo>
                  <a:pt x="24" y="40"/>
                  <a:pt x="25" y="37"/>
                  <a:pt x="25" y="35"/>
                </a:cubicBezTo>
                <a:cubicBezTo>
                  <a:pt x="25" y="32"/>
                  <a:pt x="24" y="30"/>
                  <a:pt x="22" y="28"/>
                </a:cubicBezTo>
                <a:cubicBezTo>
                  <a:pt x="22" y="28"/>
                  <a:pt x="22" y="28"/>
                  <a:pt x="22" y="28"/>
                </a:cubicBezTo>
                <a:close/>
                <a:moveTo>
                  <a:pt x="49" y="7"/>
                </a:moveTo>
                <a:cubicBezTo>
                  <a:pt x="49" y="7"/>
                  <a:pt x="49" y="7"/>
                  <a:pt x="49" y="7"/>
                </a:cubicBezTo>
                <a:cubicBezTo>
                  <a:pt x="48" y="6"/>
                  <a:pt x="47" y="6"/>
                  <a:pt x="45" y="6"/>
                </a:cubicBezTo>
                <a:cubicBezTo>
                  <a:pt x="44" y="6"/>
                  <a:pt x="42" y="6"/>
                  <a:pt x="41" y="7"/>
                </a:cubicBezTo>
                <a:cubicBezTo>
                  <a:pt x="40" y="8"/>
                  <a:pt x="40" y="9"/>
                  <a:pt x="40" y="11"/>
                </a:cubicBezTo>
                <a:cubicBezTo>
                  <a:pt x="40" y="12"/>
                  <a:pt x="40" y="14"/>
                  <a:pt x="41" y="15"/>
                </a:cubicBezTo>
                <a:cubicBezTo>
                  <a:pt x="42" y="16"/>
                  <a:pt x="44" y="16"/>
                  <a:pt x="45" y="16"/>
                </a:cubicBezTo>
                <a:cubicBezTo>
                  <a:pt x="47" y="16"/>
                  <a:pt x="48" y="16"/>
                  <a:pt x="49" y="15"/>
                </a:cubicBezTo>
                <a:cubicBezTo>
                  <a:pt x="50" y="14"/>
                  <a:pt x="51" y="12"/>
                  <a:pt x="51" y="11"/>
                </a:cubicBezTo>
                <a:cubicBezTo>
                  <a:pt x="51" y="9"/>
                  <a:pt x="50" y="8"/>
                  <a:pt x="4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0" name="Freeform 52"/>
          <p:cNvSpPr>
            <a:spLocks/>
          </p:cNvSpPr>
          <p:nvPr/>
        </p:nvSpPr>
        <p:spPr bwMode="auto">
          <a:xfrm>
            <a:off x="5518547"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1" name="Freeform 53"/>
          <p:cNvSpPr>
            <a:spLocks/>
          </p:cNvSpPr>
          <p:nvPr/>
        </p:nvSpPr>
        <p:spPr bwMode="auto">
          <a:xfrm>
            <a:off x="5518547"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5"/>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2" name="Freeform 54"/>
          <p:cNvSpPr>
            <a:spLocks noEditPoints="1"/>
          </p:cNvSpPr>
          <p:nvPr/>
        </p:nvSpPr>
        <p:spPr bwMode="auto">
          <a:xfrm>
            <a:off x="5735093" y="4543227"/>
            <a:ext cx="234404" cy="241102"/>
          </a:xfrm>
          <a:custGeom>
            <a:avLst/>
            <a:gdLst>
              <a:gd name="T0" fmla="*/ 3 w 52"/>
              <a:gd name="T1" fmla="*/ 1 h 53"/>
              <a:gd name="T2" fmla="*/ 50 w 52"/>
              <a:gd name="T3" fmla="*/ 16 h 53"/>
              <a:gd name="T4" fmla="*/ 52 w 52"/>
              <a:gd name="T5" fmla="*/ 20 h 53"/>
              <a:gd name="T6" fmla="*/ 51 w 52"/>
              <a:gd name="T7" fmla="*/ 21 h 53"/>
              <a:gd name="T8" fmla="*/ 51 w 52"/>
              <a:gd name="T9" fmla="*/ 21 h 53"/>
              <a:gd name="T10" fmla="*/ 37 w 52"/>
              <a:gd name="T11" fmla="*/ 28 h 53"/>
              <a:gd name="T12" fmla="*/ 50 w 52"/>
              <a:gd name="T13" fmla="*/ 42 h 53"/>
              <a:gd name="T14" fmla="*/ 50 w 52"/>
              <a:gd name="T15" fmla="*/ 45 h 53"/>
              <a:gd name="T16" fmla="*/ 45 w 52"/>
              <a:gd name="T17" fmla="*/ 51 h 53"/>
              <a:gd name="T18" fmla="*/ 41 w 52"/>
              <a:gd name="T19" fmla="*/ 51 h 53"/>
              <a:gd name="T20" fmla="*/ 41 w 52"/>
              <a:gd name="T21" fmla="*/ 51 h 53"/>
              <a:gd name="T22" fmla="*/ 28 w 52"/>
              <a:gd name="T23" fmla="*/ 38 h 53"/>
              <a:gd name="T24" fmla="*/ 20 w 52"/>
              <a:gd name="T25" fmla="*/ 51 h 53"/>
              <a:gd name="T26" fmla="*/ 17 w 52"/>
              <a:gd name="T27" fmla="*/ 53 h 53"/>
              <a:gd name="T28" fmla="*/ 16 w 52"/>
              <a:gd name="T29" fmla="*/ 51 h 53"/>
              <a:gd name="T30" fmla="*/ 0 w 52"/>
              <a:gd name="T31" fmla="*/ 4 h 53"/>
              <a:gd name="T32" fmla="*/ 2 w 52"/>
              <a:gd name="T33" fmla="*/ 1 h 53"/>
              <a:gd name="T34" fmla="*/ 3 w 52"/>
              <a:gd name="T35" fmla="*/ 1 h 53"/>
              <a:gd name="T36" fmla="*/ 43 w 52"/>
              <a:gd name="T37" fmla="*/ 19 h 53"/>
              <a:gd name="T38" fmla="*/ 43 w 52"/>
              <a:gd name="T39" fmla="*/ 19 h 53"/>
              <a:gd name="T40" fmla="*/ 7 w 52"/>
              <a:gd name="T41" fmla="*/ 7 h 53"/>
              <a:gd name="T42" fmla="*/ 19 w 52"/>
              <a:gd name="T43" fmla="*/ 43 h 53"/>
              <a:gd name="T44" fmla="*/ 25 w 52"/>
              <a:gd name="T45" fmla="*/ 32 h 53"/>
              <a:gd name="T46" fmla="*/ 25 w 52"/>
              <a:gd name="T47" fmla="*/ 31 h 53"/>
              <a:gd name="T48" fmla="*/ 29 w 52"/>
              <a:gd name="T49" fmla="*/ 31 h 53"/>
              <a:gd name="T50" fmla="*/ 43 w 52"/>
              <a:gd name="T51" fmla="*/ 45 h 53"/>
              <a:gd name="T52" fmla="*/ 45 w 52"/>
              <a:gd name="T53" fmla="*/ 43 h 53"/>
              <a:gd name="T54" fmla="*/ 31 w 52"/>
              <a:gd name="T55" fmla="*/ 30 h 53"/>
              <a:gd name="T56" fmla="*/ 30 w 52"/>
              <a:gd name="T57" fmla="*/ 29 h 53"/>
              <a:gd name="T58" fmla="*/ 31 w 52"/>
              <a:gd name="T59" fmla="*/ 25 h 53"/>
              <a:gd name="T60" fmla="*/ 43 w 52"/>
              <a:gd name="T61"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53">
                <a:moveTo>
                  <a:pt x="3" y="1"/>
                </a:moveTo>
                <a:cubicBezTo>
                  <a:pt x="50" y="16"/>
                  <a:pt x="50" y="16"/>
                  <a:pt x="50" y="16"/>
                </a:cubicBezTo>
                <a:cubicBezTo>
                  <a:pt x="52" y="17"/>
                  <a:pt x="52" y="18"/>
                  <a:pt x="52" y="20"/>
                </a:cubicBezTo>
                <a:cubicBezTo>
                  <a:pt x="52" y="20"/>
                  <a:pt x="51" y="21"/>
                  <a:pt x="51" y="21"/>
                </a:cubicBezTo>
                <a:cubicBezTo>
                  <a:pt x="51" y="21"/>
                  <a:pt x="51" y="21"/>
                  <a:pt x="51" y="21"/>
                </a:cubicBezTo>
                <a:cubicBezTo>
                  <a:pt x="37" y="28"/>
                  <a:pt x="37" y="28"/>
                  <a:pt x="37" y="28"/>
                </a:cubicBezTo>
                <a:cubicBezTo>
                  <a:pt x="50" y="42"/>
                  <a:pt x="50" y="42"/>
                  <a:pt x="50" y="42"/>
                </a:cubicBezTo>
                <a:cubicBezTo>
                  <a:pt x="51" y="43"/>
                  <a:pt x="51" y="44"/>
                  <a:pt x="50" y="45"/>
                </a:cubicBezTo>
                <a:cubicBezTo>
                  <a:pt x="45" y="51"/>
                  <a:pt x="45" y="51"/>
                  <a:pt x="45" y="51"/>
                </a:cubicBezTo>
                <a:cubicBezTo>
                  <a:pt x="44" y="52"/>
                  <a:pt x="42" y="52"/>
                  <a:pt x="41" y="51"/>
                </a:cubicBezTo>
                <a:cubicBezTo>
                  <a:pt x="41" y="51"/>
                  <a:pt x="41" y="51"/>
                  <a:pt x="41" y="51"/>
                </a:cubicBezTo>
                <a:cubicBezTo>
                  <a:pt x="28" y="38"/>
                  <a:pt x="28" y="38"/>
                  <a:pt x="28" y="38"/>
                </a:cubicBezTo>
                <a:cubicBezTo>
                  <a:pt x="20" y="51"/>
                  <a:pt x="20" y="51"/>
                  <a:pt x="20" y="51"/>
                </a:cubicBezTo>
                <a:cubicBezTo>
                  <a:pt x="20" y="53"/>
                  <a:pt x="18" y="53"/>
                  <a:pt x="17" y="53"/>
                </a:cubicBezTo>
                <a:cubicBezTo>
                  <a:pt x="16" y="52"/>
                  <a:pt x="16" y="52"/>
                  <a:pt x="16" y="51"/>
                </a:cubicBezTo>
                <a:cubicBezTo>
                  <a:pt x="0" y="4"/>
                  <a:pt x="0" y="4"/>
                  <a:pt x="0" y="4"/>
                </a:cubicBezTo>
                <a:cubicBezTo>
                  <a:pt x="0" y="3"/>
                  <a:pt x="0" y="1"/>
                  <a:pt x="2" y="1"/>
                </a:cubicBezTo>
                <a:cubicBezTo>
                  <a:pt x="2" y="0"/>
                  <a:pt x="3" y="0"/>
                  <a:pt x="3" y="1"/>
                </a:cubicBezTo>
                <a:close/>
                <a:moveTo>
                  <a:pt x="43" y="19"/>
                </a:moveTo>
                <a:cubicBezTo>
                  <a:pt x="43" y="19"/>
                  <a:pt x="43" y="19"/>
                  <a:pt x="43" y="19"/>
                </a:cubicBezTo>
                <a:cubicBezTo>
                  <a:pt x="7" y="7"/>
                  <a:pt x="7" y="7"/>
                  <a:pt x="7" y="7"/>
                </a:cubicBezTo>
                <a:cubicBezTo>
                  <a:pt x="19" y="43"/>
                  <a:pt x="19" y="43"/>
                  <a:pt x="19" y="43"/>
                </a:cubicBezTo>
                <a:cubicBezTo>
                  <a:pt x="25" y="32"/>
                  <a:pt x="25" y="32"/>
                  <a:pt x="25" y="32"/>
                </a:cubicBezTo>
                <a:cubicBezTo>
                  <a:pt x="25" y="32"/>
                  <a:pt x="25" y="32"/>
                  <a:pt x="25" y="31"/>
                </a:cubicBezTo>
                <a:cubicBezTo>
                  <a:pt x="26" y="30"/>
                  <a:pt x="28" y="30"/>
                  <a:pt x="29" y="31"/>
                </a:cubicBezTo>
                <a:cubicBezTo>
                  <a:pt x="43" y="45"/>
                  <a:pt x="43" y="45"/>
                  <a:pt x="43" y="45"/>
                </a:cubicBezTo>
                <a:cubicBezTo>
                  <a:pt x="45" y="43"/>
                  <a:pt x="45" y="43"/>
                  <a:pt x="45" y="43"/>
                </a:cubicBezTo>
                <a:cubicBezTo>
                  <a:pt x="31" y="30"/>
                  <a:pt x="31" y="30"/>
                  <a:pt x="31" y="30"/>
                </a:cubicBezTo>
                <a:cubicBezTo>
                  <a:pt x="31" y="29"/>
                  <a:pt x="30" y="29"/>
                  <a:pt x="30" y="29"/>
                </a:cubicBezTo>
                <a:cubicBezTo>
                  <a:pt x="30" y="28"/>
                  <a:pt x="30" y="26"/>
                  <a:pt x="31" y="25"/>
                </a:cubicBezTo>
                <a:cubicBezTo>
                  <a:pt x="43" y="19"/>
                  <a:pt x="43" y="19"/>
                  <a:pt x="4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4" name="Freeform 56"/>
          <p:cNvSpPr>
            <a:spLocks/>
          </p:cNvSpPr>
          <p:nvPr/>
        </p:nvSpPr>
        <p:spPr bwMode="auto">
          <a:xfrm>
            <a:off x="4491633"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5" name="Freeform 57"/>
          <p:cNvSpPr>
            <a:spLocks/>
          </p:cNvSpPr>
          <p:nvPr/>
        </p:nvSpPr>
        <p:spPr bwMode="auto">
          <a:xfrm>
            <a:off x="4491633"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4"/>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6" name="Freeform 58"/>
          <p:cNvSpPr>
            <a:spLocks noEditPoints="1"/>
          </p:cNvSpPr>
          <p:nvPr/>
        </p:nvSpPr>
        <p:spPr bwMode="auto">
          <a:xfrm>
            <a:off x="4719340" y="4511973"/>
            <a:ext cx="216546" cy="303609"/>
          </a:xfrm>
          <a:custGeom>
            <a:avLst/>
            <a:gdLst>
              <a:gd name="T0" fmla="*/ 42 w 48"/>
              <a:gd name="T1" fmla="*/ 18 h 67"/>
              <a:gd name="T2" fmla="*/ 37 w 48"/>
              <a:gd name="T3" fmla="*/ 31 h 67"/>
              <a:gd name="T4" fmla="*/ 37 w 48"/>
              <a:gd name="T5" fmla="*/ 31 h 67"/>
              <a:gd name="T6" fmla="*/ 46 w 48"/>
              <a:gd name="T7" fmla="*/ 43 h 67"/>
              <a:gd name="T8" fmla="*/ 48 w 48"/>
              <a:gd name="T9" fmla="*/ 51 h 67"/>
              <a:gd name="T10" fmla="*/ 46 w 48"/>
              <a:gd name="T11" fmla="*/ 60 h 67"/>
              <a:gd name="T12" fmla="*/ 43 w 48"/>
              <a:gd name="T13" fmla="*/ 62 h 67"/>
              <a:gd name="T14" fmla="*/ 37 w 48"/>
              <a:gd name="T15" fmla="*/ 64 h 67"/>
              <a:gd name="T16" fmla="*/ 35 w 48"/>
              <a:gd name="T17" fmla="*/ 67 h 67"/>
              <a:gd name="T18" fmla="*/ 11 w 48"/>
              <a:gd name="T19" fmla="*/ 64 h 67"/>
              <a:gd name="T20" fmla="*/ 11 w 48"/>
              <a:gd name="T21" fmla="*/ 62 h 67"/>
              <a:gd name="T22" fmla="*/ 5 w 48"/>
              <a:gd name="T23" fmla="*/ 62 h 67"/>
              <a:gd name="T24" fmla="*/ 0 w 48"/>
              <a:gd name="T25" fmla="*/ 56 h 67"/>
              <a:gd name="T26" fmla="*/ 2 w 48"/>
              <a:gd name="T27" fmla="*/ 43 h 67"/>
              <a:gd name="T28" fmla="*/ 11 w 48"/>
              <a:gd name="T29" fmla="*/ 31 h 67"/>
              <a:gd name="T30" fmla="*/ 6 w 48"/>
              <a:gd name="T31" fmla="*/ 18 h 67"/>
              <a:gd name="T32" fmla="*/ 13 w 48"/>
              <a:gd name="T33" fmla="*/ 57 h 67"/>
              <a:gd name="T34" fmla="*/ 13 w 48"/>
              <a:gd name="T35" fmla="*/ 50 h 67"/>
              <a:gd name="T36" fmla="*/ 16 w 48"/>
              <a:gd name="T37" fmla="*/ 50 h 67"/>
              <a:gd name="T38" fmla="*/ 16 w 48"/>
              <a:gd name="T39" fmla="*/ 59 h 67"/>
              <a:gd name="T40" fmla="*/ 32 w 48"/>
              <a:gd name="T41" fmla="*/ 62 h 67"/>
              <a:gd name="T42" fmla="*/ 32 w 48"/>
              <a:gd name="T43" fmla="*/ 59 h 67"/>
              <a:gd name="T44" fmla="*/ 32 w 48"/>
              <a:gd name="T45" fmla="*/ 50 h 67"/>
              <a:gd name="T46" fmla="*/ 35 w 48"/>
              <a:gd name="T47" fmla="*/ 50 h 67"/>
              <a:gd name="T48" fmla="*/ 42 w 48"/>
              <a:gd name="T49" fmla="*/ 57 h 67"/>
              <a:gd name="T50" fmla="*/ 42 w 48"/>
              <a:gd name="T51" fmla="*/ 51 h 67"/>
              <a:gd name="T52" fmla="*/ 41 w 48"/>
              <a:gd name="T53" fmla="*/ 45 h 67"/>
              <a:gd name="T54" fmla="*/ 32 w 48"/>
              <a:gd name="T55" fmla="*/ 34 h 67"/>
              <a:gd name="T56" fmla="*/ 16 w 48"/>
              <a:gd name="T57" fmla="*/ 34 h 67"/>
              <a:gd name="T58" fmla="*/ 6 w 48"/>
              <a:gd name="T59" fmla="*/ 51 h 67"/>
              <a:gd name="T60" fmla="*/ 6 w 48"/>
              <a:gd name="T61" fmla="*/ 57 h 67"/>
              <a:gd name="T62" fmla="*/ 24 w 48"/>
              <a:gd name="T63" fmla="*/ 6 h 67"/>
              <a:gd name="T64" fmla="*/ 11 w 48"/>
              <a:gd name="T65" fmla="*/ 18 h 67"/>
              <a:gd name="T66" fmla="*/ 37 w 48"/>
              <a:gd name="T67"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7">
                <a:moveTo>
                  <a:pt x="24" y="0"/>
                </a:moveTo>
                <a:cubicBezTo>
                  <a:pt x="34" y="0"/>
                  <a:pt x="42" y="8"/>
                  <a:pt x="42" y="18"/>
                </a:cubicBezTo>
                <a:cubicBezTo>
                  <a:pt x="42" y="23"/>
                  <a:pt x="40" y="28"/>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40" y="35"/>
                  <a:pt x="44" y="38"/>
                  <a:pt x="46" y="43"/>
                </a:cubicBezTo>
                <a:cubicBezTo>
                  <a:pt x="46" y="43"/>
                  <a:pt x="46" y="43"/>
                  <a:pt x="46" y="43"/>
                </a:cubicBezTo>
                <a:cubicBezTo>
                  <a:pt x="47" y="45"/>
                  <a:pt x="48" y="48"/>
                  <a:pt x="48" y="51"/>
                </a:cubicBezTo>
                <a:cubicBezTo>
                  <a:pt x="48" y="56"/>
                  <a:pt x="48" y="56"/>
                  <a:pt x="48" y="56"/>
                </a:cubicBezTo>
                <a:cubicBezTo>
                  <a:pt x="48" y="57"/>
                  <a:pt x="47" y="59"/>
                  <a:pt x="46" y="60"/>
                </a:cubicBezTo>
                <a:cubicBezTo>
                  <a:pt x="46" y="61"/>
                  <a:pt x="44" y="62"/>
                  <a:pt x="43" y="62"/>
                </a:cubicBezTo>
                <a:cubicBezTo>
                  <a:pt x="43" y="62"/>
                  <a:pt x="43" y="62"/>
                  <a:pt x="43" y="62"/>
                </a:cubicBezTo>
                <a:cubicBezTo>
                  <a:pt x="37" y="62"/>
                  <a:pt x="37" y="62"/>
                  <a:pt x="37" y="62"/>
                </a:cubicBezTo>
                <a:cubicBezTo>
                  <a:pt x="37" y="64"/>
                  <a:pt x="37" y="64"/>
                  <a:pt x="37" y="64"/>
                </a:cubicBezTo>
                <a:cubicBezTo>
                  <a:pt x="37" y="66"/>
                  <a:pt x="36" y="67"/>
                  <a:pt x="35" y="67"/>
                </a:cubicBezTo>
                <a:cubicBezTo>
                  <a:pt x="35" y="67"/>
                  <a:pt x="35" y="67"/>
                  <a:pt x="35" y="67"/>
                </a:cubicBezTo>
                <a:cubicBezTo>
                  <a:pt x="13" y="67"/>
                  <a:pt x="13" y="67"/>
                  <a:pt x="13" y="67"/>
                </a:cubicBezTo>
                <a:cubicBezTo>
                  <a:pt x="12" y="67"/>
                  <a:pt x="11" y="66"/>
                  <a:pt x="11" y="64"/>
                </a:cubicBezTo>
                <a:cubicBezTo>
                  <a:pt x="11" y="64"/>
                  <a:pt x="11" y="64"/>
                  <a:pt x="11" y="64"/>
                </a:cubicBezTo>
                <a:cubicBezTo>
                  <a:pt x="11" y="62"/>
                  <a:pt x="11" y="62"/>
                  <a:pt x="11" y="62"/>
                </a:cubicBezTo>
                <a:cubicBezTo>
                  <a:pt x="5" y="62"/>
                  <a:pt x="5" y="62"/>
                  <a:pt x="5" y="62"/>
                </a:cubicBezTo>
                <a:cubicBezTo>
                  <a:pt x="5" y="62"/>
                  <a:pt x="5" y="62"/>
                  <a:pt x="5" y="62"/>
                </a:cubicBezTo>
                <a:cubicBezTo>
                  <a:pt x="3" y="62"/>
                  <a:pt x="2" y="61"/>
                  <a:pt x="2" y="60"/>
                </a:cubicBezTo>
                <a:cubicBezTo>
                  <a:pt x="1" y="59"/>
                  <a:pt x="0" y="57"/>
                  <a:pt x="0" y="56"/>
                </a:cubicBezTo>
                <a:cubicBezTo>
                  <a:pt x="0" y="51"/>
                  <a:pt x="0" y="51"/>
                  <a:pt x="0" y="51"/>
                </a:cubicBezTo>
                <a:cubicBezTo>
                  <a:pt x="0" y="48"/>
                  <a:pt x="1" y="45"/>
                  <a:pt x="2" y="43"/>
                </a:cubicBezTo>
                <a:cubicBezTo>
                  <a:pt x="4" y="38"/>
                  <a:pt x="8" y="35"/>
                  <a:pt x="11" y="31"/>
                </a:cubicBezTo>
                <a:cubicBezTo>
                  <a:pt x="11" y="31"/>
                  <a:pt x="11" y="31"/>
                  <a:pt x="11" y="31"/>
                </a:cubicBezTo>
                <a:cubicBezTo>
                  <a:pt x="11" y="31"/>
                  <a:pt x="11" y="31"/>
                  <a:pt x="11" y="31"/>
                </a:cubicBezTo>
                <a:cubicBezTo>
                  <a:pt x="8" y="28"/>
                  <a:pt x="6" y="23"/>
                  <a:pt x="6" y="18"/>
                </a:cubicBezTo>
                <a:cubicBezTo>
                  <a:pt x="6" y="8"/>
                  <a:pt x="14" y="0"/>
                  <a:pt x="24" y="0"/>
                </a:cubicBezTo>
                <a:close/>
                <a:moveTo>
                  <a:pt x="13" y="57"/>
                </a:moveTo>
                <a:cubicBezTo>
                  <a:pt x="13" y="57"/>
                  <a:pt x="13" y="57"/>
                  <a:pt x="13" y="57"/>
                </a:cubicBezTo>
                <a:cubicBezTo>
                  <a:pt x="13" y="50"/>
                  <a:pt x="13" y="50"/>
                  <a:pt x="13" y="50"/>
                </a:cubicBezTo>
                <a:cubicBezTo>
                  <a:pt x="13" y="49"/>
                  <a:pt x="13" y="48"/>
                  <a:pt x="14" y="48"/>
                </a:cubicBezTo>
                <a:cubicBezTo>
                  <a:pt x="15" y="48"/>
                  <a:pt x="16" y="49"/>
                  <a:pt x="16" y="50"/>
                </a:cubicBezTo>
                <a:cubicBezTo>
                  <a:pt x="16" y="59"/>
                  <a:pt x="16" y="59"/>
                  <a:pt x="16" y="59"/>
                </a:cubicBezTo>
                <a:cubicBezTo>
                  <a:pt x="16" y="59"/>
                  <a:pt x="16" y="59"/>
                  <a:pt x="16" y="59"/>
                </a:cubicBezTo>
                <a:cubicBezTo>
                  <a:pt x="16" y="62"/>
                  <a:pt x="16" y="62"/>
                  <a:pt x="16" y="62"/>
                </a:cubicBezTo>
                <a:cubicBezTo>
                  <a:pt x="32" y="62"/>
                  <a:pt x="32" y="62"/>
                  <a:pt x="32" y="62"/>
                </a:cubicBezTo>
                <a:cubicBezTo>
                  <a:pt x="32" y="59"/>
                  <a:pt x="32" y="59"/>
                  <a:pt x="32" y="59"/>
                </a:cubicBezTo>
                <a:cubicBezTo>
                  <a:pt x="32" y="59"/>
                  <a:pt x="32" y="59"/>
                  <a:pt x="32" y="59"/>
                </a:cubicBezTo>
                <a:cubicBezTo>
                  <a:pt x="32" y="59"/>
                  <a:pt x="32" y="59"/>
                  <a:pt x="32" y="59"/>
                </a:cubicBezTo>
                <a:cubicBezTo>
                  <a:pt x="32" y="50"/>
                  <a:pt x="32" y="50"/>
                  <a:pt x="32" y="50"/>
                </a:cubicBezTo>
                <a:cubicBezTo>
                  <a:pt x="32" y="49"/>
                  <a:pt x="33" y="48"/>
                  <a:pt x="34" y="48"/>
                </a:cubicBezTo>
                <a:cubicBezTo>
                  <a:pt x="35" y="48"/>
                  <a:pt x="35" y="49"/>
                  <a:pt x="35" y="50"/>
                </a:cubicBezTo>
                <a:cubicBezTo>
                  <a:pt x="35" y="57"/>
                  <a:pt x="35" y="57"/>
                  <a:pt x="35" y="57"/>
                </a:cubicBezTo>
                <a:cubicBezTo>
                  <a:pt x="42" y="57"/>
                  <a:pt x="42" y="57"/>
                  <a:pt x="42" y="57"/>
                </a:cubicBezTo>
                <a:cubicBezTo>
                  <a:pt x="42" y="57"/>
                  <a:pt x="42" y="56"/>
                  <a:pt x="42" y="56"/>
                </a:cubicBezTo>
                <a:cubicBezTo>
                  <a:pt x="42" y="51"/>
                  <a:pt x="42" y="51"/>
                  <a:pt x="42" y="51"/>
                </a:cubicBezTo>
                <a:cubicBezTo>
                  <a:pt x="42" y="49"/>
                  <a:pt x="42" y="47"/>
                  <a:pt x="41" y="45"/>
                </a:cubicBezTo>
                <a:cubicBezTo>
                  <a:pt x="41" y="45"/>
                  <a:pt x="41" y="45"/>
                  <a:pt x="41" y="45"/>
                </a:cubicBezTo>
                <a:cubicBezTo>
                  <a:pt x="41" y="45"/>
                  <a:pt x="41" y="45"/>
                  <a:pt x="41" y="45"/>
                </a:cubicBezTo>
                <a:cubicBezTo>
                  <a:pt x="40" y="41"/>
                  <a:pt x="35" y="37"/>
                  <a:pt x="32" y="34"/>
                </a:cubicBezTo>
                <a:cubicBezTo>
                  <a:pt x="30" y="36"/>
                  <a:pt x="27" y="37"/>
                  <a:pt x="24" y="37"/>
                </a:cubicBezTo>
                <a:cubicBezTo>
                  <a:pt x="21" y="37"/>
                  <a:pt x="18" y="36"/>
                  <a:pt x="16" y="34"/>
                </a:cubicBezTo>
                <a:cubicBezTo>
                  <a:pt x="13" y="37"/>
                  <a:pt x="8" y="41"/>
                  <a:pt x="7" y="45"/>
                </a:cubicBezTo>
                <a:cubicBezTo>
                  <a:pt x="6" y="47"/>
                  <a:pt x="6" y="49"/>
                  <a:pt x="6" y="51"/>
                </a:cubicBezTo>
                <a:cubicBezTo>
                  <a:pt x="6" y="56"/>
                  <a:pt x="6" y="56"/>
                  <a:pt x="6" y="56"/>
                </a:cubicBezTo>
                <a:cubicBezTo>
                  <a:pt x="6" y="56"/>
                  <a:pt x="6" y="57"/>
                  <a:pt x="6" y="57"/>
                </a:cubicBezTo>
                <a:cubicBezTo>
                  <a:pt x="13" y="57"/>
                  <a:pt x="13" y="57"/>
                  <a:pt x="13" y="57"/>
                </a:cubicBezTo>
                <a:close/>
                <a:moveTo>
                  <a:pt x="24" y="6"/>
                </a:moveTo>
                <a:cubicBezTo>
                  <a:pt x="24" y="6"/>
                  <a:pt x="24" y="6"/>
                  <a:pt x="24" y="6"/>
                </a:cubicBezTo>
                <a:cubicBezTo>
                  <a:pt x="17" y="6"/>
                  <a:pt x="11" y="11"/>
                  <a:pt x="11" y="18"/>
                </a:cubicBezTo>
                <a:cubicBezTo>
                  <a:pt x="11" y="26"/>
                  <a:pt x="17" y="31"/>
                  <a:pt x="24" y="31"/>
                </a:cubicBezTo>
                <a:cubicBezTo>
                  <a:pt x="31" y="31"/>
                  <a:pt x="37" y="26"/>
                  <a:pt x="37" y="18"/>
                </a:cubicBezTo>
                <a:cubicBezTo>
                  <a:pt x="37" y="11"/>
                  <a:pt x="31" y="6"/>
                  <a:pt x="2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8" name="Freeform 60"/>
          <p:cNvSpPr>
            <a:spLocks/>
          </p:cNvSpPr>
          <p:nvPr/>
        </p:nvSpPr>
        <p:spPr bwMode="auto">
          <a:xfrm>
            <a:off x="3466952"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9" name="Freeform 61"/>
          <p:cNvSpPr>
            <a:spLocks/>
          </p:cNvSpPr>
          <p:nvPr/>
        </p:nvSpPr>
        <p:spPr bwMode="auto">
          <a:xfrm>
            <a:off x="3466952"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3"/>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70" name="Freeform 62"/>
          <p:cNvSpPr>
            <a:spLocks noEditPoints="1"/>
          </p:cNvSpPr>
          <p:nvPr/>
        </p:nvSpPr>
        <p:spPr bwMode="auto">
          <a:xfrm>
            <a:off x="3656708" y="4520903"/>
            <a:ext cx="290215" cy="285750"/>
          </a:xfrm>
          <a:custGeom>
            <a:avLst/>
            <a:gdLst>
              <a:gd name="T0" fmla="*/ 50 w 64"/>
              <a:gd name="T1" fmla="*/ 3 h 63"/>
              <a:gd name="T2" fmla="*/ 43 w 64"/>
              <a:gd name="T3" fmla="*/ 0 h 63"/>
              <a:gd name="T4" fmla="*/ 1 w 64"/>
              <a:gd name="T5" fmla="*/ 38 h 63"/>
              <a:gd name="T6" fmla="*/ 1 w 64"/>
              <a:gd name="T7" fmla="*/ 38 h 63"/>
              <a:gd name="T8" fmla="*/ 1 w 64"/>
              <a:gd name="T9" fmla="*/ 38 h 63"/>
              <a:gd name="T10" fmla="*/ 1 w 64"/>
              <a:gd name="T11" fmla="*/ 38 h 63"/>
              <a:gd name="T12" fmla="*/ 1 w 64"/>
              <a:gd name="T13" fmla="*/ 38 h 63"/>
              <a:gd name="T14" fmla="*/ 1 w 64"/>
              <a:gd name="T15" fmla="*/ 38 h 63"/>
              <a:gd name="T16" fmla="*/ 1 w 64"/>
              <a:gd name="T17" fmla="*/ 38 h 63"/>
              <a:gd name="T18" fmla="*/ 1 w 64"/>
              <a:gd name="T19" fmla="*/ 38 h 63"/>
              <a:gd name="T20" fmla="*/ 0 w 64"/>
              <a:gd name="T21" fmla="*/ 38 h 63"/>
              <a:gd name="T22" fmla="*/ 0 w 64"/>
              <a:gd name="T23" fmla="*/ 39 h 63"/>
              <a:gd name="T24" fmla="*/ 0 w 64"/>
              <a:gd name="T25" fmla="*/ 39 h 63"/>
              <a:gd name="T26" fmla="*/ 0 w 64"/>
              <a:gd name="T27" fmla="*/ 39 h 63"/>
              <a:gd name="T28" fmla="*/ 0 w 64"/>
              <a:gd name="T29" fmla="*/ 39 h 63"/>
              <a:gd name="T30" fmla="*/ 0 w 64"/>
              <a:gd name="T31" fmla="*/ 39 h 63"/>
              <a:gd name="T32" fmla="*/ 0 w 64"/>
              <a:gd name="T33" fmla="*/ 39 h 63"/>
              <a:gd name="T34" fmla="*/ 0 w 64"/>
              <a:gd name="T35" fmla="*/ 39 h 63"/>
              <a:gd name="T36" fmla="*/ 0 w 64"/>
              <a:gd name="T37" fmla="*/ 39 h 63"/>
              <a:gd name="T38" fmla="*/ 0 w 64"/>
              <a:gd name="T39" fmla="*/ 39 h 63"/>
              <a:gd name="T40" fmla="*/ 24 w 64"/>
              <a:gd name="T41" fmla="*/ 63 h 63"/>
              <a:gd name="T42" fmla="*/ 24 w 64"/>
              <a:gd name="T43" fmla="*/ 63 h 63"/>
              <a:gd name="T44" fmla="*/ 25 w 64"/>
              <a:gd name="T45" fmla="*/ 63 h 63"/>
              <a:gd name="T46" fmla="*/ 25 w 64"/>
              <a:gd name="T47" fmla="*/ 63 h 63"/>
              <a:gd name="T48" fmla="*/ 25 w 64"/>
              <a:gd name="T49" fmla="*/ 63 h 63"/>
              <a:gd name="T50" fmla="*/ 25 w 64"/>
              <a:gd name="T51" fmla="*/ 63 h 63"/>
              <a:gd name="T52" fmla="*/ 25 w 64"/>
              <a:gd name="T53" fmla="*/ 63 h 63"/>
              <a:gd name="T54" fmla="*/ 26 w 64"/>
              <a:gd name="T55" fmla="*/ 63 h 63"/>
              <a:gd name="T56" fmla="*/ 26 w 64"/>
              <a:gd name="T57" fmla="*/ 63 h 63"/>
              <a:gd name="T58" fmla="*/ 26 w 64"/>
              <a:gd name="T59" fmla="*/ 63 h 63"/>
              <a:gd name="T60" fmla="*/ 61 w 64"/>
              <a:gd name="T61" fmla="*/ 28 h 63"/>
              <a:gd name="T62" fmla="*/ 32 w 64"/>
              <a:gd name="T63" fmla="*/ 15 h 63"/>
              <a:gd name="T64" fmla="*/ 10 w 64"/>
              <a:gd name="T65" fmla="*/ 43 h 63"/>
              <a:gd name="T66" fmla="*/ 6 w 64"/>
              <a:gd name="T67" fmla="*/ 58 h 63"/>
              <a:gd name="T68" fmla="*/ 18 w 64"/>
              <a:gd name="T69" fmla="*/ 58 h 63"/>
              <a:gd name="T70" fmla="*/ 12 w 64"/>
              <a:gd name="T71" fmla="*/ 45 h 63"/>
              <a:gd name="T72" fmla="*/ 19 w 64"/>
              <a:gd name="T73" fmla="*/ 52 h 63"/>
              <a:gd name="T74" fmla="*/ 24 w 64"/>
              <a:gd name="T75" fmla="*/ 57 h 63"/>
              <a:gd name="T76" fmla="*/ 49 w 64"/>
              <a:gd name="T77" fmla="*/ 32 h 63"/>
              <a:gd name="T78" fmla="*/ 58 w 64"/>
              <a:gd name="T79" fmla="*/ 21 h 63"/>
              <a:gd name="T80" fmla="*/ 53 w 64"/>
              <a:gd name="T81" fmla="*/ 28 h 63"/>
              <a:gd name="T82" fmla="*/ 37 w 64"/>
              <a:gd name="T83" fmla="*/ 9 h 63"/>
              <a:gd name="T84" fmla="*/ 43 w 64"/>
              <a:gd name="T85" fmla="*/ 5 h 63"/>
              <a:gd name="T86" fmla="*/ 58 w 64"/>
              <a:gd name="T87" fmla="*/ 2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64" y="21"/>
                </a:moveTo>
                <a:cubicBezTo>
                  <a:pt x="64" y="18"/>
                  <a:pt x="63" y="16"/>
                  <a:pt x="61" y="14"/>
                </a:cubicBezTo>
                <a:cubicBezTo>
                  <a:pt x="50" y="3"/>
                  <a:pt x="50" y="3"/>
                  <a:pt x="50" y="3"/>
                </a:cubicBezTo>
                <a:cubicBezTo>
                  <a:pt x="48" y="1"/>
                  <a:pt x="45" y="0"/>
                  <a:pt x="43" y="0"/>
                </a:cubicBezTo>
                <a:cubicBezTo>
                  <a:pt x="43" y="0"/>
                  <a:pt x="43" y="0"/>
                  <a:pt x="43" y="0"/>
                </a:cubicBezTo>
                <a:cubicBezTo>
                  <a:pt x="43" y="0"/>
                  <a:pt x="43" y="0"/>
                  <a:pt x="43" y="0"/>
                </a:cubicBezTo>
                <a:cubicBezTo>
                  <a:pt x="40" y="0"/>
                  <a:pt x="38" y="1"/>
                  <a:pt x="36" y="3"/>
                </a:cubicBezTo>
                <a:cubicBezTo>
                  <a:pt x="24" y="14"/>
                  <a:pt x="13" y="26"/>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0" y="38"/>
                  <a:pt x="0" y="38"/>
                  <a:pt x="0" y="38"/>
                </a:cubicBezTo>
                <a:cubicBezTo>
                  <a:pt x="0" y="38"/>
                  <a:pt x="0" y="38"/>
                  <a:pt x="0" y="38"/>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61"/>
                  <a:pt x="0" y="61"/>
                  <a:pt x="0" y="61"/>
                </a:cubicBezTo>
                <a:cubicBezTo>
                  <a:pt x="0" y="62"/>
                  <a:pt x="1" y="63"/>
                  <a:pt x="3" y="63"/>
                </a:cubicBezTo>
                <a:cubicBezTo>
                  <a:pt x="24" y="63"/>
                  <a:pt x="24" y="63"/>
                  <a:pt x="24" y="63"/>
                </a:cubicBezTo>
                <a:cubicBezTo>
                  <a:pt x="24" y="63"/>
                  <a:pt x="24" y="63"/>
                  <a:pt x="24" y="63"/>
                </a:cubicBezTo>
                <a:cubicBezTo>
                  <a:pt x="24" y="63"/>
                  <a:pt x="24" y="63"/>
                  <a:pt x="24" y="63"/>
                </a:cubicBezTo>
                <a:cubicBezTo>
                  <a:pt x="24" y="63"/>
                  <a:pt x="24" y="63"/>
                  <a:pt x="24" y="63"/>
                </a:cubicBezTo>
                <a:cubicBezTo>
                  <a:pt x="24" y="63"/>
                  <a:pt x="24" y="63"/>
                  <a:pt x="24"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38" y="51"/>
                  <a:pt x="49" y="39"/>
                  <a:pt x="61" y="28"/>
                </a:cubicBezTo>
                <a:cubicBezTo>
                  <a:pt x="63" y="26"/>
                  <a:pt x="64" y="23"/>
                  <a:pt x="64" y="21"/>
                </a:cubicBezTo>
                <a:cubicBezTo>
                  <a:pt x="64" y="21"/>
                  <a:pt x="64" y="21"/>
                  <a:pt x="64" y="21"/>
                </a:cubicBezTo>
                <a:close/>
                <a:moveTo>
                  <a:pt x="32" y="15"/>
                </a:moveTo>
                <a:cubicBezTo>
                  <a:pt x="32" y="15"/>
                  <a:pt x="32" y="15"/>
                  <a:pt x="32" y="15"/>
                </a:cubicBezTo>
                <a:cubicBezTo>
                  <a:pt x="35" y="18"/>
                  <a:pt x="35" y="18"/>
                  <a:pt x="35" y="18"/>
                </a:cubicBezTo>
                <a:cubicBezTo>
                  <a:pt x="10" y="43"/>
                  <a:pt x="10" y="43"/>
                  <a:pt x="10" y="43"/>
                </a:cubicBezTo>
                <a:cubicBezTo>
                  <a:pt x="7" y="40"/>
                  <a:pt x="7" y="40"/>
                  <a:pt x="7" y="40"/>
                </a:cubicBezTo>
                <a:cubicBezTo>
                  <a:pt x="32" y="15"/>
                  <a:pt x="32" y="15"/>
                  <a:pt x="32" y="15"/>
                </a:cubicBezTo>
                <a:close/>
                <a:moveTo>
                  <a:pt x="6" y="58"/>
                </a:moveTo>
                <a:cubicBezTo>
                  <a:pt x="6" y="58"/>
                  <a:pt x="6" y="58"/>
                  <a:pt x="6" y="58"/>
                </a:cubicBezTo>
                <a:cubicBezTo>
                  <a:pt x="6" y="46"/>
                  <a:pt x="6" y="46"/>
                  <a:pt x="6" y="46"/>
                </a:cubicBezTo>
                <a:cubicBezTo>
                  <a:pt x="18" y="58"/>
                  <a:pt x="18" y="58"/>
                  <a:pt x="18" y="58"/>
                </a:cubicBezTo>
                <a:cubicBezTo>
                  <a:pt x="6" y="58"/>
                  <a:pt x="6" y="58"/>
                  <a:pt x="6" y="58"/>
                </a:cubicBezTo>
                <a:close/>
                <a:moveTo>
                  <a:pt x="12" y="45"/>
                </a:moveTo>
                <a:cubicBezTo>
                  <a:pt x="12" y="45"/>
                  <a:pt x="12" y="45"/>
                  <a:pt x="12" y="45"/>
                </a:cubicBezTo>
                <a:cubicBezTo>
                  <a:pt x="37" y="20"/>
                  <a:pt x="37" y="20"/>
                  <a:pt x="37" y="20"/>
                </a:cubicBezTo>
                <a:cubicBezTo>
                  <a:pt x="44" y="27"/>
                  <a:pt x="44" y="27"/>
                  <a:pt x="44" y="27"/>
                </a:cubicBezTo>
                <a:cubicBezTo>
                  <a:pt x="19" y="52"/>
                  <a:pt x="19" y="52"/>
                  <a:pt x="19" y="52"/>
                </a:cubicBezTo>
                <a:cubicBezTo>
                  <a:pt x="12" y="45"/>
                  <a:pt x="12" y="45"/>
                  <a:pt x="12" y="45"/>
                </a:cubicBezTo>
                <a:close/>
                <a:moveTo>
                  <a:pt x="24" y="57"/>
                </a:moveTo>
                <a:cubicBezTo>
                  <a:pt x="24" y="57"/>
                  <a:pt x="24" y="57"/>
                  <a:pt x="24" y="57"/>
                </a:cubicBezTo>
                <a:cubicBezTo>
                  <a:pt x="21" y="54"/>
                  <a:pt x="21" y="54"/>
                  <a:pt x="21" y="54"/>
                </a:cubicBezTo>
                <a:cubicBezTo>
                  <a:pt x="46" y="29"/>
                  <a:pt x="46" y="29"/>
                  <a:pt x="46" y="29"/>
                </a:cubicBezTo>
                <a:cubicBezTo>
                  <a:pt x="49" y="32"/>
                  <a:pt x="49" y="32"/>
                  <a:pt x="49" y="32"/>
                </a:cubicBezTo>
                <a:cubicBezTo>
                  <a:pt x="24" y="57"/>
                  <a:pt x="24" y="57"/>
                  <a:pt x="24" y="57"/>
                </a:cubicBezTo>
                <a:close/>
                <a:moveTo>
                  <a:pt x="58" y="21"/>
                </a:moveTo>
                <a:cubicBezTo>
                  <a:pt x="58" y="21"/>
                  <a:pt x="58" y="21"/>
                  <a:pt x="58" y="21"/>
                </a:cubicBezTo>
                <a:cubicBezTo>
                  <a:pt x="58" y="21"/>
                  <a:pt x="58" y="21"/>
                  <a:pt x="58" y="21"/>
                </a:cubicBezTo>
                <a:cubicBezTo>
                  <a:pt x="58" y="22"/>
                  <a:pt x="58" y="23"/>
                  <a:pt x="57" y="24"/>
                </a:cubicBezTo>
                <a:cubicBezTo>
                  <a:pt x="53" y="28"/>
                  <a:pt x="53" y="28"/>
                  <a:pt x="53" y="28"/>
                </a:cubicBezTo>
                <a:cubicBezTo>
                  <a:pt x="35" y="11"/>
                  <a:pt x="35" y="11"/>
                  <a:pt x="35" y="11"/>
                </a:cubicBezTo>
                <a:cubicBezTo>
                  <a:pt x="36" y="11"/>
                  <a:pt x="36" y="11"/>
                  <a:pt x="36" y="11"/>
                </a:cubicBezTo>
                <a:cubicBezTo>
                  <a:pt x="37" y="9"/>
                  <a:pt x="37" y="9"/>
                  <a:pt x="37" y="9"/>
                </a:cubicBezTo>
                <a:cubicBezTo>
                  <a:pt x="40" y="7"/>
                  <a:pt x="40" y="7"/>
                  <a:pt x="40" y="7"/>
                </a:cubicBezTo>
                <a:cubicBezTo>
                  <a:pt x="41" y="6"/>
                  <a:pt x="42" y="5"/>
                  <a:pt x="43" y="5"/>
                </a:cubicBezTo>
                <a:cubicBezTo>
                  <a:pt x="43" y="5"/>
                  <a:pt x="43" y="5"/>
                  <a:pt x="43" y="5"/>
                </a:cubicBezTo>
                <a:cubicBezTo>
                  <a:pt x="44" y="5"/>
                  <a:pt x="45" y="6"/>
                  <a:pt x="46" y="7"/>
                </a:cubicBezTo>
                <a:cubicBezTo>
                  <a:pt x="57" y="18"/>
                  <a:pt x="57" y="18"/>
                  <a:pt x="57" y="18"/>
                </a:cubicBezTo>
                <a:cubicBezTo>
                  <a:pt x="58" y="18"/>
                  <a:pt x="58" y="20"/>
                  <a:pt x="58" y="21"/>
                </a:cubicBezTo>
                <a:cubicBezTo>
                  <a:pt x="58" y="21"/>
                  <a:pt x="58" y="21"/>
                  <a:pt x="5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155657" y="5693098"/>
            <a:ext cx="5032618" cy="498598"/>
          </a:xfrm>
          <a:prstGeom prst="rect">
            <a:avLst/>
          </a:prstGeom>
          <a:noFill/>
        </p:spPr>
        <p:txBody>
          <a:bodyPr wrap="square" lIns="0" tIns="0" rIns="0" bIns="0" rtlCol="0">
            <a:spAutoFit/>
          </a:bodyPr>
          <a:lstStyle/>
          <a:p>
            <a:pPr>
              <a:lnSpc>
                <a:spcPct val="120000"/>
              </a:lnSpc>
            </a:pPr>
            <a:r>
              <a:rPr lang="en-US"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155656" y="5402713"/>
            <a:ext cx="1436291" cy="246221"/>
          </a:xfrm>
          <a:prstGeom prst="rect">
            <a:avLst/>
          </a:prstGeom>
          <a:noFill/>
        </p:spPr>
        <p:txBody>
          <a:bodyPr wrap="none" lIns="0" tIns="0" rIns="0" bIns="0" rtlCol="0">
            <a:spAutoFit/>
          </a:bodyPr>
          <a:lstStyle/>
          <a:p>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6824988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46"/>
                                        </p:tgtEl>
                                        <p:attrNameLst>
                                          <p:attrName>style.visibility</p:attrName>
                                        </p:attrNameLst>
                                      </p:cBhvr>
                                      <p:to>
                                        <p:strVal val="visible"/>
                                      </p:to>
                                    </p:set>
                                    <p:animEffect transition="in" filter="wipe(up)">
                                      <p:cBhvr>
                                        <p:cTn id="7" dur="500"/>
                                        <p:tgtEl>
                                          <p:spTgt spid="174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52"/>
                                        </p:tgtEl>
                                        <p:attrNameLst>
                                          <p:attrName>style.visibility</p:attrName>
                                        </p:attrNameLst>
                                      </p:cBhvr>
                                      <p:to>
                                        <p:strVal val="visible"/>
                                      </p:to>
                                    </p:set>
                                    <p:animEffect transition="in" filter="wipe(up)">
                                      <p:cBhvr>
                                        <p:cTn id="11" dur="500"/>
                                        <p:tgtEl>
                                          <p:spTgt spid="1745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7453"/>
                                        </p:tgtEl>
                                        <p:attrNameLst>
                                          <p:attrName>style.visibility</p:attrName>
                                        </p:attrNameLst>
                                      </p:cBhvr>
                                      <p:to>
                                        <p:strVal val="visible"/>
                                      </p:to>
                                    </p:set>
                                    <p:animEffect transition="in" filter="wipe(down)">
                                      <p:cBhvr>
                                        <p:cTn id="14" dur="500"/>
                                        <p:tgtEl>
                                          <p:spTgt spid="1745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454"/>
                                        </p:tgtEl>
                                        <p:attrNameLst>
                                          <p:attrName>style.visibility</p:attrName>
                                        </p:attrNameLst>
                                      </p:cBhvr>
                                      <p:to>
                                        <p:strVal val="visible"/>
                                      </p:to>
                                    </p:set>
                                    <p:animEffect transition="in" filter="fade">
                                      <p:cBhvr>
                                        <p:cTn id="18" dur="500"/>
                                        <p:tgtEl>
                                          <p:spTgt spid="17454"/>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7456"/>
                                        </p:tgtEl>
                                        <p:attrNameLst>
                                          <p:attrName>style.visibility</p:attrName>
                                        </p:attrNameLst>
                                      </p:cBhvr>
                                      <p:to>
                                        <p:strVal val="visible"/>
                                      </p:to>
                                    </p:set>
                                    <p:animEffect transition="in" filter="wipe(up)">
                                      <p:cBhvr>
                                        <p:cTn id="22" dur="500"/>
                                        <p:tgtEl>
                                          <p:spTgt spid="17456"/>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7457"/>
                                        </p:tgtEl>
                                        <p:attrNameLst>
                                          <p:attrName>style.visibility</p:attrName>
                                        </p:attrNameLst>
                                      </p:cBhvr>
                                      <p:to>
                                        <p:strVal val="visible"/>
                                      </p:to>
                                    </p:set>
                                    <p:animEffect transition="in" filter="wipe(down)">
                                      <p:cBhvr>
                                        <p:cTn id="25" dur="500"/>
                                        <p:tgtEl>
                                          <p:spTgt spid="1745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7458"/>
                                        </p:tgtEl>
                                        <p:attrNameLst>
                                          <p:attrName>style.visibility</p:attrName>
                                        </p:attrNameLst>
                                      </p:cBhvr>
                                      <p:to>
                                        <p:strVal val="visible"/>
                                      </p:to>
                                    </p:set>
                                    <p:animEffect transition="in" filter="fade">
                                      <p:cBhvr>
                                        <p:cTn id="29" dur="500"/>
                                        <p:tgtEl>
                                          <p:spTgt spid="1745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7468"/>
                                        </p:tgtEl>
                                        <p:attrNameLst>
                                          <p:attrName>style.visibility</p:attrName>
                                        </p:attrNameLst>
                                      </p:cBhvr>
                                      <p:to>
                                        <p:strVal val="visible"/>
                                      </p:to>
                                    </p:set>
                                    <p:animEffect transition="in" filter="wipe(up)">
                                      <p:cBhvr>
                                        <p:cTn id="33" dur="500"/>
                                        <p:tgtEl>
                                          <p:spTgt spid="17468"/>
                                        </p:tgtEl>
                                      </p:cBhvr>
                                    </p:animEffect>
                                  </p:childTnLst>
                                </p:cTn>
                              </p:par>
                              <p:par>
                                <p:cTn id="34" presetID="22" presetClass="entr" presetSubtype="4" fill="hold" grpId="0" nodeType="withEffect">
                                  <p:stCondLst>
                                    <p:cond delay="250"/>
                                  </p:stCondLst>
                                  <p:childTnLst>
                                    <p:set>
                                      <p:cBhvr>
                                        <p:cTn id="35" dur="1" fill="hold">
                                          <p:stCondLst>
                                            <p:cond delay="0"/>
                                          </p:stCondLst>
                                        </p:cTn>
                                        <p:tgtEl>
                                          <p:spTgt spid="17469"/>
                                        </p:tgtEl>
                                        <p:attrNameLst>
                                          <p:attrName>style.visibility</p:attrName>
                                        </p:attrNameLst>
                                      </p:cBhvr>
                                      <p:to>
                                        <p:strVal val="visible"/>
                                      </p:to>
                                    </p:set>
                                    <p:animEffect transition="in" filter="wipe(down)">
                                      <p:cBhvr>
                                        <p:cTn id="36" dur="500"/>
                                        <p:tgtEl>
                                          <p:spTgt spid="17469"/>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17470"/>
                                        </p:tgtEl>
                                        <p:attrNameLst>
                                          <p:attrName>style.visibility</p:attrName>
                                        </p:attrNameLst>
                                      </p:cBhvr>
                                      <p:to>
                                        <p:strVal val="visible"/>
                                      </p:to>
                                    </p:set>
                                    <p:animEffect transition="in" filter="fade">
                                      <p:cBhvr>
                                        <p:cTn id="40" dur="500"/>
                                        <p:tgtEl>
                                          <p:spTgt spid="17470"/>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464"/>
                                        </p:tgtEl>
                                        <p:attrNameLst>
                                          <p:attrName>style.visibility</p:attrName>
                                        </p:attrNameLst>
                                      </p:cBhvr>
                                      <p:to>
                                        <p:strVal val="visible"/>
                                      </p:to>
                                    </p:set>
                                    <p:animEffect transition="in" filter="wipe(up)">
                                      <p:cBhvr>
                                        <p:cTn id="44" dur="500"/>
                                        <p:tgtEl>
                                          <p:spTgt spid="17464"/>
                                        </p:tgtEl>
                                      </p:cBhvr>
                                    </p:animEffect>
                                  </p:childTnLst>
                                </p:cTn>
                              </p:par>
                              <p:par>
                                <p:cTn id="45" presetID="22" presetClass="entr" presetSubtype="4" fill="hold" grpId="0" nodeType="withEffect">
                                  <p:stCondLst>
                                    <p:cond delay="250"/>
                                  </p:stCondLst>
                                  <p:childTnLst>
                                    <p:set>
                                      <p:cBhvr>
                                        <p:cTn id="46" dur="1" fill="hold">
                                          <p:stCondLst>
                                            <p:cond delay="0"/>
                                          </p:stCondLst>
                                        </p:cTn>
                                        <p:tgtEl>
                                          <p:spTgt spid="17465"/>
                                        </p:tgtEl>
                                        <p:attrNameLst>
                                          <p:attrName>style.visibility</p:attrName>
                                        </p:attrNameLst>
                                      </p:cBhvr>
                                      <p:to>
                                        <p:strVal val="visible"/>
                                      </p:to>
                                    </p:set>
                                    <p:animEffect transition="in" filter="wipe(down)">
                                      <p:cBhvr>
                                        <p:cTn id="47" dur="500"/>
                                        <p:tgtEl>
                                          <p:spTgt spid="1746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7466"/>
                                        </p:tgtEl>
                                        <p:attrNameLst>
                                          <p:attrName>style.visibility</p:attrName>
                                        </p:attrNameLst>
                                      </p:cBhvr>
                                      <p:to>
                                        <p:strVal val="visible"/>
                                      </p:to>
                                    </p:set>
                                    <p:animEffect transition="in" filter="fade">
                                      <p:cBhvr>
                                        <p:cTn id="51" dur="500"/>
                                        <p:tgtEl>
                                          <p:spTgt spid="17466"/>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7460"/>
                                        </p:tgtEl>
                                        <p:attrNameLst>
                                          <p:attrName>style.visibility</p:attrName>
                                        </p:attrNameLst>
                                      </p:cBhvr>
                                      <p:to>
                                        <p:strVal val="visible"/>
                                      </p:to>
                                    </p:set>
                                    <p:animEffect transition="in" filter="wipe(up)">
                                      <p:cBhvr>
                                        <p:cTn id="55" dur="500"/>
                                        <p:tgtEl>
                                          <p:spTgt spid="17460"/>
                                        </p:tgtEl>
                                      </p:cBhvr>
                                    </p:animEffect>
                                  </p:childTnLst>
                                </p:cTn>
                              </p:par>
                              <p:par>
                                <p:cTn id="56" presetID="22" presetClass="entr" presetSubtype="4" fill="hold" grpId="0" nodeType="withEffect">
                                  <p:stCondLst>
                                    <p:cond delay="250"/>
                                  </p:stCondLst>
                                  <p:childTnLst>
                                    <p:set>
                                      <p:cBhvr>
                                        <p:cTn id="57" dur="1" fill="hold">
                                          <p:stCondLst>
                                            <p:cond delay="0"/>
                                          </p:stCondLst>
                                        </p:cTn>
                                        <p:tgtEl>
                                          <p:spTgt spid="17461"/>
                                        </p:tgtEl>
                                        <p:attrNameLst>
                                          <p:attrName>style.visibility</p:attrName>
                                        </p:attrNameLst>
                                      </p:cBhvr>
                                      <p:to>
                                        <p:strVal val="visible"/>
                                      </p:to>
                                    </p:set>
                                    <p:animEffect transition="in" filter="wipe(down)">
                                      <p:cBhvr>
                                        <p:cTn id="58" dur="500"/>
                                        <p:tgtEl>
                                          <p:spTgt spid="17461"/>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17462"/>
                                        </p:tgtEl>
                                        <p:attrNameLst>
                                          <p:attrName>style.visibility</p:attrName>
                                        </p:attrNameLst>
                                      </p:cBhvr>
                                      <p:to>
                                        <p:strVal val="visible"/>
                                      </p:to>
                                    </p:set>
                                    <p:animEffect transition="in" filter="fade">
                                      <p:cBhvr>
                                        <p:cTn id="62" dur="500"/>
                                        <p:tgtEl>
                                          <p:spTgt spid="17462"/>
                                        </p:tgtEl>
                                      </p:cBhvr>
                                    </p:animEffect>
                                  </p:childTnLst>
                                </p:cTn>
                              </p:par>
                            </p:childTnLst>
                          </p:cTn>
                        </p:par>
                        <p:par>
                          <p:cTn id="63" fill="hold">
                            <p:stCondLst>
                              <p:cond delay="6750"/>
                            </p:stCondLst>
                            <p:childTnLst>
                              <p:par>
                                <p:cTn id="64" presetID="12" presetClass="entr" presetSubtype="4"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up)">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6" grpId="0" animBg="1"/>
      <p:bldP spid="17452" grpId="0" animBg="1"/>
      <p:bldP spid="17453" grpId="0" animBg="1"/>
      <p:bldP spid="17454" grpId="0" animBg="1"/>
      <p:bldP spid="17456" grpId="0" animBg="1"/>
      <p:bldP spid="17457" grpId="0" animBg="1"/>
      <p:bldP spid="17458" grpId="0" animBg="1"/>
      <p:bldP spid="17460" grpId="0" animBg="1"/>
      <p:bldP spid="17461" grpId="0" animBg="1"/>
      <p:bldP spid="17462" grpId="0" animBg="1"/>
      <p:bldP spid="17464" grpId="0" animBg="1"/>
      <p:bldP spid="17465" grpId="0" animBg="1"/>
      <p:bldP spid="17466" grpId="0" animBg="1"/>
      <p:bldP spid="17468" grpId="0" animBg="1"/>
      <p:bldP spid="17469" grpId="0" animBg="1"/>
      <p:bldP spid="17470" grpId="0" animBg="1"/>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7343991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tx2">
                <a:lumMod val="60000"/>
                <a:lumOff val="4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664769" y="2456175"/>
            <a:ext cx="1441420" cy="328551"/>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659844" y="2720726"/>
            <a:ext cx="4744767" cy="38779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6" name="Donut 65"/>
          <p:cNvSpPr/>
          <p:nvPr/>
        </p:nvSpPr>
        <p:spPr>
          <a:xfrm>
            <a:off x="1747893" y="385350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953649" y="405094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925298" y="5576090"/>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664852" y="557356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654720" y="406380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421297" y="5370545"/>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742473" y="5370696"/>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415591" y="385350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490546" y="4161509"/>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490546" y="389228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5188550" y="416151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5188550" y="389228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490546" y="5687456"/>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490546" y="540165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5188550" y="5687456"/>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5188550" y="5401656"/>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694774" y="4588309"/>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694774" y="6111854"/>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359086" y="4588309"/>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352957" y="6111854"/>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998422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2140161"/>
            <a:ext cx="4227256" cy="29523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5747" y="2140161"/>
            <a:ext cx="4227256" cy="29523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630701" y="2140161"/>
            <a:ext cx="4227256" cy="29523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95" y="1993267"/>
            <a:ext cx="1285716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5" y="5193667"/>
            <a:ext cx="1285716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2"/>
          <p:cNvSpPr txBox="1"/>
          <p:nvPr/>
        </p:nvSpPr>
        <p:spPr>
          <a:xfrm>
            <a:off x="4845199" y="1132839"/>
            <a:ext cx="8352209" cy="799001"/>
          </a:xfrm>
          <a:prstGeom prst="rect">
            <a:avLst/>
          </a:prstGeom>
          <a:noFill/>
        </p:spPr>
        <p:txBody>
          <a:bodyPr wrap="square" rtlCol="0">
            <a:spAutoFit/>
          </a:bodyPr>
          <a:lstStyle/>
          <a:p>
            <a:pPr>
              <a:lnSpc>
                <a:spcPct val="130000"/>
              </a:lnSpc>
            </a:pPr>
            <a:r>
              <a:rPr lang="en-US" altLang="zh-CN"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956767" y="5704609"/>
            <a:ext cx="7673934" cy="923330"/>
          </a:xfrm>
          <a:prstGeom prst="rect">
            <a:avLst/>
          </a:prstGeom>
          <a:noFill/>
        </p:spPr>
        <p:txBody>
          <a:bodyPr wrap="square" rtlCol="0">
            <a:spAutoFit/>
          </a:bodyPr>
          <a:lstStyle/>
          <a:p>
            <a:pPr algn="just">
              <a:lnSpc>
                <a:spcPct val="150000"/>
              </a:lnSpc>
            </a:pPr>
            <a:r>
              <a:rPr lang="zh-CN" altLang="en-US" sz="2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点击添加标题文字，修改文字内容，也可以直接复制你的内容到此。</a:t>
            </a:r>
            <a:endParaRPr lang="en-US" sz="11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456167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0-#ppt_w/2"/>
                                          </p:val>
                                        </p:tav>
                                        <p:tav tm="100000">
                                          <p:val>
                                            <p:strVal val="#ppt_x"/>
                                          </p:val>
                                        </p:tav>
                                      </p:tavLst>
                                    </p:anim>
                                    <p:anim calcmode="lin" valueType="num">
                                      <p:cBhvr additive="base">
                                        <p:cTn id="41" dur="250" fill="hold"/>
                                        <p:tgtEl>
                                          <p:spTgt spid="9"/>
                                        </p:tgtEl>
                                        <p:attrNameLst>
                                          <p:attrName>ppt_y</p:attrName>
                                        </p:attrNameLst>
                                      </p:cBhvr>
                                      <p:tavLst>
                                        <p:tav tm="0">
                                          <p:val>
                                            <p:strVal val="#ppt_y"/>
                                          </p:val>
                                        </p:tav>
                                        <p:tav tm="100000">
                                          <p:val>
                                            <p:strVal val="#ppt_y"/>
                                          </p:val>
                                        </p:tav>
                                      </p:tavLst>
                                    </p:anim>
                                  </p:childTnLst>
                                </p:cTn>
                              </p:par>
                            </p:childTnLst>
                          </p:cTn>
                        </p:par>
                        <p:par>
                          <p:cTn id="42" fill="hold">
                            <p:stCondLst>
                              <p:cond delay="75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0-#ppt_w/2"/>
                                          </p:val>
                                        </p:tav>
                                        <p:tav tm="100000">
                                          <p:val>
                                            <p:strVal val="#ppt_x"/>
                                          </p:val>
                                        </p:tav>
                                      </p:tavLst>
                                    </p:anim>
                                    <p:anim calcmode="lin" valueType="num">
                                      <p:cBhvr additive="base">
                                        <p:cTn id="46"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4" y="447"/>
            <a:ext cx="12857163" cy="7232468"/>
          </a:xfrm>
          <a:prstGeom prst="rect">
            <a:avLst/>
          </a:prstGeom>
          <a:blipFill dpi="0" rotWithShape="1">
            <a:blip r:embed="rId3">
              <a:extLst>
                <a:ext uri="{28A0092B-C50C-407E-A947-70E740481C1C}">
                  <a14:useLocalDpi xmlns:a14="http://schemas.microsoft.com/office/drawing/2010/main" val="0"/>
                </a:ext>
              </a:extLst>
            </a:blip>
            <a:srcRect/>
            <a:stretch>
              <a:fillRect l="-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149" y="449"/>
            <a:ext cx="5881809" cy="7232466"/>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alpha val="60000"/>
            </a:schemeClr>
          </a:solidFill>
          <a:ln>
            <a:noFill/>
          </a:ln>
          <a:effectLst/>
          <a:extLst/>
        </p:spPr>
        <p:txBody>
          <a:bodyPr vert="horz" wrap="square" lIns="45311" tIns="22656" rIns="45311" bIns="22656"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592" y="2180318"/>
            <a:ext cx="2506612" cy="353493"/>
          </a:xfrm>
          <a:prstGeom prst="rect">
            <a:avLst/>
          </a:prstGeom>
          <a:noFill/>
        </p:spPr>
        <p:txBody>
          <a:bodyPr wrap="square" lIns="45311" tIns="22656" rIns="45311" bIns="22656" rtlCol="0">
            <a:spAutoFit/>
          </a:bodyPr>
          <a:lstStyle/>
          <a:p>
            <a:pPr>
              <a:tabLst>
                <a:tab pos="990501"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592" y="1905558"/>
            <a:ext cx="2647861" cy="261172"/>
          </a:xfrm>
          <a:prstGeom prst="rect">
            <a:avLst/>
          </a:prstGeom>
          <a:noFill/>
        </p:spPr>
        <p:txBody>
          <a:bodyPr wrap="square" lIns="45311" tIns="22656" rIns="45311" bIns="22656"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632" y="3600657"/>
            <a:ext cx="1553702" cy="2230840"/>
          </a:xfrm>
          <a:prstGeom prst="rect">
            <a:avLst/>
          </a:prstGeom>
          <a:noFill/>
        </p:spPr>
        <p:txBody>
          <a:bodyPr wrap="none" lIns="45311" tIns="22656" rIns="45311" bIns="22656" rtlCol="0">
            <a:spAutoFit/>
          </a:bodyPr>
          <a:lstStyle/>
          <a:p>
            <a:r>
              <a:rPr lang="en-US" altLang="zh-CN" sz="14199" spc="-149" dirty="0">
                <a:solidFill>
                  <a:schemeClr val="bg1"/>
                </a:solidFill>
                <a:latin typeface="Agency FB" panose="020B0503020202020204" pitchFamily="34" charset="0"/>
                <a:ea typeface="微软雅黑" panose="020B0503020204020204" pitchFamily="34" charset="-122"/>
                <a:cs typeface="Raavi" pitchFamily="34" charset="0"/>
              </a:rPr>
              <a:t>02</a:t>
            </a:r>
            <a:endParaRPr lang="zh-CN" altLang="en-US" sz="14199"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112646685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289" y="-28575"/>
            <a:ext cx="12873039" cy="72612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11040035" y="-13448"/>
            <a:ext cx="95414" cy="7214347"/>
          </a:xfrm>
          <a:prstGeom prst="rect">
            <a:avLst/>
          </a:prstGeom>
          <a:solidFill>
            <a:schemeClr val="accent4">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6965576" y="-40342"/>
            <a:ext cx="79048" cy="7272991"/>
          </a:xfrm>
          <a:prstGeom prst="rect">
            <a:avLst/>
          </a:prstGeom>
          <a:solidFill>
            <a:schemeClr val="accent3">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14289" y="4131655"/>
            <a:ext cx="12872687" cy="58765"/>
          </a:xfrm>
          <a:prstGeom prst="rect">
            <a:avLst/>
          </a:prstGeom>
          <a:solidFill>
            <a:schemeClr val="accent2">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2976588" y="2796536"/>
            <a:ext cx="3988988" cy="1335119"/>
          </a:xfrm>
          <a:prstGeom prst="rect">
            <a:avLst/>
          </a:prstGeom>
          <a:solidFill>
            <a:schemeClr val="accent1">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2" name="TextBox 32"/>
          <p:cNvSpPr txBox="1"/>
          <p:nvPr/>
        </p:nvSpPr>
        <p:spPr>
          <a:xfrm>
            <a:off x="4110581" y="3037110"/>
            <a:ext cx="2664296" cy="1015663"/>
          </a:xfrm>
          <a:prstGeom prst="rect">
            <a:avLst/>
          </a:prstGeom>
          <a:noFill/>
        </p:spPr>
        <p:txBody>
          <a:bodyPr wrap="square" rtlCol="0">
            <a:spAutoFit/>
          </a:bodyPr>
          <a:lstStyle/>
          <a:p>
            <a:pPr algn="r"/>
            <a:r>
              <a:rPr lang="en-US" altLang="zh-CN" sz="2400" dirty="0">
                <a:solidFill>
                  <a:schemeClr val="bg1"/>
                </a:solidFill>
                <a:ea typeface="微软雅黑" panose="020B0503020204020204" pitchFamily="34" charset="-122"/>
              </a:rPr>
              <a:t>ADD RELATED</a:t>
            </a:r>
          </a:p>
          <a:p>
            <a:pPr algn="r"/>
            <a:r>
              <a:rPr lang="en-US" altLang="zh-CN" sz="3600" dirty="0">
                <a:solidFill>
                  <a:schemeClr val="bg1"/>
                </a:solidFill>
                <a:latin typeface="Impact" panose="020B0806030902050204" pitchFamily="34" charset="0"/>
                <a:ea typeface="微软雅黑" panose="020B0503020204020204" pitchFamily="34" charset="-122"/>
              </a:rPr>
              <a:t>TITLE WORDS</a:t>
            </a:r>
            <a:endParaRPr lang="zh-CN" altLang="en-US" sz="36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310365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0"/>
                                        </p:tgtEl>
                                        <p:attrNameLst>
                                          <p:attrName>ppt_x</p:attrName>
                                          <p:attrName>ppt_y</p:attrName>
                                        </p:attrNameLst>
                                      </p:cBhvr>
                                    </p:animMotion>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50" fill="hold"/>
                                        <p:tgtEl>
                                          <p:spTgt spid="12"/>
                                        </p:tgtEl>
                                        <p:attrNameLst>
                                          <p:attrName>ppt_x</p:attrName>
                                        </p:attrNameLst>
                                      </p:cBhvr>
                                      <p:tavLst>
                                        <p:tav tm="0">
                                          <p:val>
                                            <p:strVal val="0-#ppt_w/2"/>
                                          </p:val>
                                        </p:tav>
                                        <p:tav tm="100000">
                                          <p:val>
                                            <p:strVal val="#ppt_x"/>
                                          </p:val>
                                        </p:tav>
                                      </p:tavLst>
                                    </p:anim>
                                    <p:anim calcmode="lin" valueType="num">
                                      <p:cBhvr additive="base">
                                        <p:cTn id="30"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9017726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6874327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293471" y="1528093"/>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7293471" y="2801614"/>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7293471" y="4075135"/>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7293471" y="5348655"/>
            <a:ext cx="3744416" cy="969496"/>
          </a:xfrm>
          <a:prstGeom prst="rect">
            <a:avLst/>
          </a:prstGeom>
          <a:noFill/>
        </p:spPr>
        <p:txBody>
          <a:bodyPr wrap="square" rtlCol="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7891476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4" y="447"/>
            <a:ext cx="12857163" cy="7232468"/>
          </a:xfrm>
          <a:prstGeom prst="rect">
            <a:avLst/>
          </a:prstGeom>
          <a:blipFill dpi="0" rotWithShape="1">
            <a:blip r:embed="rId3">
              <a:extLst>
                <a:ext uri="{28A0092B-C50C-407E-A947-70E740481C1C}">
                  <a14:useLocalDpi xmlns:a14="http://schemas.microsoft.com/office/drawing/2010/main" val="0"/>
                </a:ext>
              </a:extLst>
            </a:blip>
            <a:srcRect/>
            <a:stretch>
              <a:fillRect l="-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149" y="449"/>
            <a:ext cx="5881809" cy="7232466"/>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alpha val="60000"/>
            </a:schemeClr>
          </a:solidFill>
          <a:ln>
            <a:noFill/>
          </a:ln>
          <a:effectLst/>
          <a:extLst/>
        </p:spPr>
        <p:txBody>
          <a:bodyPr vert="horz" wrap="square" lIns="45311" tIns="22656" rIns="45311" bIns="22656"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592" y="2180318"/>
            <a:ext cx="2506612" cy="353493"/>
          </a:xfrm>
          <a:prstGeom prst="rect">
            <a:avLst/>
          </a:prstGeom>
          <a:noFill/>
        </p:spPr>
        <p:txBody>
          <a:bodyPr wrap="square" lIns="45311" tIns="22656" rIns="45311" bIns="22656" rtlCol="0">
            <a:spAutoFit/>
          </a:bodyPr>
          <a:lstStyle/>
          <a:p>
            <a:pPr>
              <a:tabLst>
                <a:tab pos="990501"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592" y="1905558"/>
            <a:ext cx="2647861" cy="261172"/>
          </a:xfrm>
          <a:prstGeom prst="rect">
            <a:avLst/>
          </a:prstGeom>
          <a:noFill/>
        </p:spPr>
        <p:txBody>
          <a:bodyPr wrap="square" lIns="45311" tIns="22656" rIns="45311" bIns="22656"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632" y="3600657"/>
            <a:ext cx="1611410" cy="2230840"/>
          </a:xfrm>
          <a:prstGeom prst="rect">
            <a:avLst/>
          </a:prstGeom>
          <a:noFill/>
        </p:spPr>
        <p:txBody>
          <a:bodyPr wrap="none" lIns="45311" tIns="22656" rIns="45311" bIns="22656" rtlCol="0">
            <a:spAutoFit/>
          </a:bodyPr>
          <a:lstStyle/>
          <a:p>
            <a:r>
              <a:rPr lang="en-US" altLang="zh-CN" sz="14199" spc="-149" dirty="0">
                <a:solidFill>
                  <a:schemeClr val="bg1"/>
                </a:solidFill>
                <a:latin typeface="Agency FB" panose="020B0503020202020204" pitchFamily="34" charset="0"/>
                <a:ea typeface="微软雅黑" panose="020B0503020204020204" pitchFamily="34" charset="-122"/>
                <a:cs typeface="Raavi" pitchFamily="34" charset="0"/>
              </a:rPr>
              <a:t>03</a:t>
            </a:r>
            <a:endParaRPr lang="zh-CN" altLang="en-US" sz="14199"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257707489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2744" y="1142872"/>
            <a:ext cx="3481629" cy="474370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41036" y="1477583"/>
            <a:ext cx="3270588" cy="440899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7" name="AutoShape 1"/>
          <p:cNvSpPr>
            <a:spLocks/>
          </p:cNvSpPr>
          <p:nvPr/>
        </p:nvSpPr>
        <p:spPr bwMode="auto">
          <a:xfrm>
            <a:off x="3755080" y="5886574"/>
            <a:ext cx="2607326"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18" name="AutoShape 2"/>
          <p:cNvSpPr>
            <a:spLocks/>
          </p:cNvSpPr>
          <p:nvPr/>
        </p:nvSpPr>
        <p:spPr bwMode="auto">
          <a:xfrm>
            <a:off x="8509877" y="1179356"/>
            <a:ext cx="4184193" cy="4707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0" name="AutoShape 4"/>
          <p:cNvSpPr>
            <a:spLocks/>
          </p:cNvSpPr>
          <p:nvPr/>
        </p:nvSpPr>
        <p:spPr bwMode="auto">
          <a:xfrm>
            <a:off x="3822052" y="3013605"/>
            <a:ext cx="2549282"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2" name="AutoShape 6"/>
          <p:cNvSpPr>
            <a:spLocks/>
          </p:cNvSpPr>
          <p:nvPr/>
        </p:nvSpPr>
        <p:spPr bwMode="auto">
          <a:xfrm>
            <a:off x="1746012" y="5886574"/>
            <a:ext cx="2111755"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3" name="AutoShape 7"/>
          <p:cNvSpPr>
            <a:spLocks/>
          </p:cNvSpPr>
          <p:nvPr/>
        </p:nvSpPr>
        <p:spPr bwMode="auto">
          <a:xfrm>
            <a:off x="6366872" y="5886574"/>
            <a:ext cx="216533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4" name="AutoShape 8"/>
          <p:cNvSpPr>
            <a:spLocks/>
          </p:cNvSpPr>
          <p:nvPr/>
        </p:nvSpPr>
        <p:spPr bwMode="auto">
          <a:xfrm>
            <a:off x="8523272" y="5886575"/>
            <a:ext cx="255375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5" name="AutoShape 9"/>
          <p:cNvSpPr>
            <a:spLocks/>
          </p:cNvSpPr>
          <p:nvPr/>
        </p:nvSpPr>
        <p:spPr bwMode="auto">
          <a:xfrm>
            <a:off x="4031886" y="4600770"/>
            <a:ext cx="2176493"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a:spLocks/>
          </p:cNvSpPr>
          <p:nvPr/>
        </p:nvSpPr>
        <p:spPr bwMode="auto">
          <a:xfrm>
            <a:off x="3991705" y="4386469"/>
            <a:ext cx="2122917"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27" name="AutoShape 11"/>
          <p:cNvSpPr>
            <a:spLocks/>
          </p:cNvSpPr>
          <p:nvPr/>
        </p:nvSpPr>
        <p:spPr bwMode="auto">
          <a:xfrm>
            <a:off x="8737573" y="4600770"/>
            <a:ext cx="2178724"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a:spLocks/>
          </p:cNvSpPr>
          <p:nvPr/>
        </p:nvSpPr>
        <p:spPr bwMode="auto">
          <a:xfrm>
            <a:off x="8699624" y="4386469"/>
            <a:ext cx="2122916"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32" name="AutoShape 16"/>
          <p:cNvSpPr>
            <a:spLocks/>
          </p:cNvSpPr>
          <p:nvPr/>
        </p:nvSpPr>
        <p:spPr bwMode="auto">
          <a:xfrm>
            <a:off x="399170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869962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467953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4"/>
            <a:ext cx="2117321" cy="650803"/>
            <a:chOff x="1044259" y="4741945"/>
            <a:chExt cx="2836326" cy="558296"/>
          </a:xfrm>
        </p:grpSpPr>
        <p:sp>
          <p:nvSpPr>
            <p:cNvPr id="30" name="Rectangle 29"/>
            <p:cNvSpPr/>
            <p:nvPr/>
          </p:nvSpPr>
          <p:spPr>
            <a:xfrm>
              <a:off x="1066956" y="4931701"/>
              <a:ext cx="2813629" cy="368540"/>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044259" y="4741945"/>
              <a:ext cx="2273825" cy="221784"/>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323276" y="4741945"/>
              <a:ext cx="1921460" cy="221785"/>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67569"/>
            <a:chOff x="7552274" y="4727562"/>
            <a:chExt cx="2836326" cy="572680"/>
          </a:xfrm>
        </p:grpSpPr>
        <p:sp>
          <p:nvSpPr>
            <p:cNvPr id="34" name="Rectangle 33"/>
            <p:cNvSpPr/>
            <p:nvPr/>
          </p:nvSpPr>
          <p:spPr>
            <a:xfrm>
              <a:off x="7574971" y="4931701"/>
              <a:ext cx="2813629" cy="36854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7552274" y="4727562"/>
              <a:ext cx="1745295" cy="221784"/>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071695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3" name="Content Placeholder 2"/>
          <p:cNvSpPr txBox="1">
            <a:spLocks/>
          </p:cNvSpPr>
          <p:nvPr/>
        </p:nvSpPr>
        <p:spPr>
          <a:xfrm>
            <a:off x="1813592" y="4244212"/>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4" name="Content Placeholder 2"/>
          <p:cNvSpPr txBox="1">
            <a:spLocks/>
          </p:cNvSpPr>
          <p:nvPr/>
        </p:nvSpPr>
        <p:spPr>
          <a:xfrm>
            <a:off x="1829371" y="5126097"/>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798317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266751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7" name="Rectangle 50"/>
          <p:cNvSpPr/>
          <p:nvPr/>
        </p:nvSpPr>
        <p:spPr>
          <a:xfrm>
            <a:off x="285757" y="3546089"/>
            <a:ext cx="2207044" cy="429605"/>
          </a:xfrm>
          <a:prstGeom prst="rect">
            <a:avLst/>
          </a:prstGeom>
        </p:spPr>
        <p:txBody>
          <a:bodyPr wrap="square" lIns="0" tIns="0" rIns="0" bIns="0">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1149898" y="3246685"/>
            <a:ext cx="1342903" cy="236219"/>
          </a:xfrm>
          <a:prstGeom prst="rect">
            <a:avLst/>
          </a:prstGeom>
          <a:noFill/>
        </p:spPr>
        <p:txBody>
          <a:bodyPr wrap="squar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85757" y="5403918"/>
            <a:ext cx="2207044" cy="429605"/>
          </a:xfrm>
          <a:prstGeom prst="rect">
            <a:avLst/>
          </a:prstGeom>
        </p:spPr>
        <p:txBody>
          <a:bodyPr wrap="square" lIns="0" tIns="0" rIns="0" bIns="0">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1149898" y="5104514"/>
            <a:ext cx="1342903" cy="236219"/>
          </a:xfrm>
          <a:prstGeom prst="rect">
            <a:avLst/>
          </a:prstGeom>
          <a:noFill/>
        </p:spPr>
        <p:txBody>
          <a:bodyPr wrap="squar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807838"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50"/>
          <p:cNvSpPr/>
          <p:nvPr/>
        </p:nvSpPr>
        <p:spPr>
          <a:xfrm>
            <a:off x="4277186" y="2573632"/>
            <a:ext cx="2207044" cy="429605"/>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4277186" y="2274228"/>
            <a:ext cx="1342903" cy="236219"/>
          </a:xfrm>
          <a:prstGeom prst="rect">
            <a:avLst/>
          </a:prstGeom>
          <a:noFill/>
        </p:spPr>
        <p:txBody>
          <a:bodyPr wrap="squar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4277186" y="4431461"/>
            <a:ext cx="2207044" cy="429605"/>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4277186" y="4132057"/>
            <a:ext cx="1342903" cy="236219"/>
          </a:xfrm>
          <a:prstGeom prst="rect">
            <a:avLst/>
          </a:prstGeom>
          <a:noFill/>
        </p:spPr>
        <p:txBody>
          <a:bodyPr wrap="squar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795061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iterate>
                                    <p:tmAbs val="0"/>
                                  </p:iterate>
                                  <p:childTnLst>
                                    <p:set>
                                      <p:cBhvr>
                                        <p:cTn id="11" fill="hold"/>
                                        <p:tgtEl>
                                          <p:spTgt spid="1954"/>
                                        </p:tgtEl>
                                        <p:attrNameLst>
                                          <p:attrName>style.visibility</p:attrName>
                                        </p:attrNameLst>
                                      </p:cBhvr>
                                      <p:to>
                                        <p:strVal val="visible"/>
                                      </p:to>
                                    </p:set>
                                    <p:anim calcmode="lin" valueType="num">
                                      <p:cBhvr>
                                        <p:cTn id="12" dur="750" fill="hold"/>
                                        <p:tgtEl>
                                          <p:spTgt spid="1954"/>
                                        </p:tgtEl>
                                        <p:attrNameLst>
                                          <p:attrName>ppt_w</p:attrName>
                                        </p:attrNameLst>
                                      </p:cBhvr>
                                      <p:tavLst>
                                        <p:tav tm="0">
                                          <p:val>
                                            <p:fltVal val="0"/>
                                          </p:val>
                                        </p:tav>
                                        <p:tav tm="100000">
                                          <p:val>
                                            <p:strVal val="#ppt_w"/>
                                          </p:val>
                                        </p:tav>
                                      </p:tavLst>
                                    </p:anim>
                                    <p:anim calcmode="lin" valueType="num">
                                      <p:cBhvr>
                                        <p:cTn id="13" dur="750" fill="hold"/>
                                        <p:tgtEl>
                                          <p:spTgt spid="1954"/>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7" grpId="0"/>
      <p:bldP spid="38" grpId="0"/>
      <p:bldP spid="41" grpId="0"/>
      <p:bldP spid="42" grpId="0"/>
      <p:bldP spid="27" grpId="0" animBg="1"/>
      <p:bldP spid="35" grpId="0"/>
      <p:bldP spid="36"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4" y="447"/>
            <a:ext cx="12857163" cy="7232468"/>
          </a:xfrm>
          <a:prstGeom prst="rect">
            <a:avLst/>
          </a:prstGeom>
          <a:blipFill dpi="0" rotWithShape="1">
            <a:blip r:embed="rId3">
              <a:extLst>
                <a:ext uri="{28A0092B-C50C-407E-A947-70E740481C1C}">
                  <a14:useLocalDpi xmlns:a14="http://schemas.microsoft.com/office/drawing/2010/main" val="0"/>
                </a:ext>
              </a:extLst>
            </a:blip>
            <a:srcRect/>
            <a:stretch>
              <a:fillRect l="-2" r="-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
          <p:cNvSpPr>
            <a:spLocks/>
          </p:cNvSpPr>
          <p:nvPr/>
        </p:nvSpPr>
        <p:spPr bwMode="auto">
          <a:xfrm>
            <a:off x="6976149" y="449"/>
            <a:ext cx="5881809" cy="7232466"/>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alpha val="60000"/>
            </a:schemeClr>
          </a:solidFill>
          <a:ln>
            <a:noFill/>
          </a:ln>
          <a:effectLst/>
          <a:extLst/>
        </p:spPr>
        <p:txBody>
          <a:bodyPr vert="horz" wrap="square" lIns="45311" tIns="22656" rIns="45311" bIns="22656" numCol="1" anchor="t" anchorCtr="0" compatLnSpc="1">
            <a:prstTxWarp prst="textNoShape">
              <a:avLst/>
            </a:prstTxWarp>
          </a:bodyPr>
          <a:lstStyle/>
          <a:p>
            <a:endParaRPr lang="zh-CN" altLang="en-US">
              <a:ea typeface="微软雅黑" panose="020B0503020204020204" pitchFamily="34" charset="-122"/>
            </a:endParaRPr>
          </a:p>
        </p:txBody>
      </p:sp>
      <p:sp>
        <p:nvSpPr>
          <p:cNvPr id="45" name="TextBox 44"/>
          <p:cNvSpPr txBox="1"/>
          <p:nvPr/>
        </p:nvSpPr>
        <p:spPr>
          <a:xfrm>
            <a:off x="9179592" y="2180318"/>
            <a:ext cx="2506612" cy="353493"/>
          </a:xfrm>
          <a:prstGeom prst="rect">
            <a:avLst/>
          </a:prstGeom>
          <a:noFill/>
        </p:spPr>
        <p:txBody>
          <a:bodyPr wrap="square" lIns="45311" tIns="22656" rIns="45311" bIns="22656" rtlCol="0">
            <a:spAutoFit/>
          </a:bodyPr>
          <a:lstStyle/>
          <a:p>
            <a:pPr>
              <a:tabLst>
                <a:tab pos="990501" algn="l"/>
              </a:tabLst>
            </a:pPr>
            <a:r>
              <a:rPr lang="zh-CN" altLang="en-US"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rPr>
              <a:t>添加相关标题文字</a:t>
            </a:r>
            <a:endParaRPr lang="en-SG" altLang="zh-CN" sz="2000" dirty="0">
              <a:ln w="12700" cmpd="sng">
                <a:noFill/>
                <a:prstDash val="solid"/>
              </a:ln>
              <a:solidFill>
                <a:schemeClr val="bg1"/>
              </a:solidFill>
              <a:latin typeface="微软雅黑" panose="020B0503020204020204" pitchFamily="34" charset="-122"/>
              <a:ea typeface="微软雅黑" panose="020B0503020204020204" pitchFamily="34" charset="-122"/>
              <a:cs typeface="华文黑体"/>
            </a:endParaRPr>
          </a:p>
        </p:txBody>
      </p:sp>
      <p:sp>
        <p:nvSpPr>
          <p:cNvPr id="46" name="TextBox 45"/>
          <p:cNvSpPr txBox="1"/>
          <p:nvPr/>
        </p:nvSpPr>
        <p:spPr>
          <a:xfrm>
            <a:off x="9179592" y="1905558"/>
            <a:ext cx="2647861" cy="261172"/>
          </a:xfrm>
          <a:prstGeom prst="rect">
            <a:avLst/>
          </a:prstGeom>
          <a:noFill/>
        </p:spPr>
        <p:txBody>
          <a:bodyPr wrap="square" lIns="45311" tIns="22656" rIns="45311" bIns="22656" rtlCol="0">
            <a:spAutoFit/>
          </a:bodyPr>
          <a:lstStyle/>
          <a:p>
            <a:r>
              <a:rPr lang="en-US" altLang="zh-CN" sz="1400" dirty="0">
                <a:solidFill>
                  <a:schemeClr val="bg1"/>
                </a:solidFill>
                <a:latin typeface="+mj-lt"/>
                <a:ea typeface="微软雅黑" panose="020B0503020204020204" pitchFamily="34" charset="-122"/>
                <a:cs typeface="Microsoft Himalaya" panose="01010100010101010101" pitchFamily="2" charset="0"/>
              </a:rPr>
              <a:t>ADD RELATED TITLE WORDS</a:t>
            </a:r>
            <a:endParaRPr lang="zh-CN" altLang="en-US" sz="1400" dirty="0">
              <a:solidFill>
                <a:schemeClr val="bg1"/>
              </a:solidFill>
              <a:latin typeface="+mj-lt"/>
              <a:ea typeface="微软雅黑" panose="020B0503020204020204" pitchFamily="34" charset="-122"/>
              <a:cs typeface="Microsoft Himalaya" panose="01010100010101010101" pitchFamily="2" charset="0"/>
            </a:endParaRPr>
          </a:p>
        </p:txBody>
      </p:sp>
      <p:sp>
        <p:nvSpPr>
          <p:cNvPr id="70" name="TextBox 69"/>
          <p:cNvSpPr txBox="1"/>
          <p:nvPr/>
        </p:nvSpPr>
        <p:spPr>
          <a:xfrm>
            <a:off x="8193632" y="3600657"/>
            <a:ext cx="1540878" cy="2230840"/>
          </a:xfrm>
          <a:prstGeom prst="rect">
            <a:avLst/>
          </a:prstGeom>
          <a:noFill/>
        </p:spPr>
        <p:txBody>
          <a:bodyPr wrap="none" lIns="45311" tIns="22656" rIns="45311" bIns="22656" rtlCol="0">
            <a:spAutoFit/>
          </a:bodyPr>
          <a:lstStyle/>
          <a:p>
            <a:r>
              <a:rPr lang="en-US" altLang="zh-CN" sz="14199" spc="-149" dirty="0">
                <a:solidFill>
                  <a:schemeClr val="bg1"/>
                </a:solidFill>
                <a:latin typeface="Agency FB" panose="020B0503020202020204" pitchFamily="34" charset="0"/>
                <a:ea typeface="微软雅黑" panose="020B0503020204020204" pitchFamily="34" charset="-122"/>
                <a:cs typeface="Raavi" pitchFamily="34" charset="0"/>
              </a:rPr>
              <a:t>04</a:t>
            </a:r>
            <a:endParaRPr lang="zh-CN" altLang="en-US" sz="14199" spc="-149" dirty="0">
              <a:solidFill>
                <a:schemeClr val="bg1"/>
              </a:solidFill>
              <a:latin typeface="Agency FB" panose="020B0503020202020204" pitchFamily="34" charset="0"/>
              <a:ea typeface="微软雅黑" panose="020B0503020204020204" pitchFamily="34" charset="-122"/>
              <a:cs typeface="Raavi" pitchFamily="34" charset="0"/>
            </a:endParaRPr>
          </a:p>
        </p:txBody>
      </p:sp>
    </p:spTree>
    <p:extLst>
      <p:ext uri="{BB962C8B-B14F-4D97-AF65-F5344CB8AC3E}">
        <p14:creationId xmlns:p14="http://schemas.microsoft.com/office/powerpoint/2010/main" val="159948661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randombar(horizontal)">
                                      <p:cBhvr>
                                        <p:cTn id="20" dur="500"/>
                                        <p:tgtEl>
                                          <p:spTgt spid="4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randombar(horizontal)">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5" grpId="0"/>
      <p:bldP spid="46"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442200" y="2341915"/>
          <a:ext cx="6320911" cy="256692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8980393" y="2900894"/>
            <a:ext cx="284048" cy="28404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9429612" y="2864493"/>
            <a:ext cx="1964506" cy="443198"/>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8980393" y="3508281"/>
            <a:ext cx="284048" cy="28404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441056" y="3483177"/>
            <a:ext cx="1952658" cy="443198"/>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8980393" y="4115669"/>
            <a:ext cx="284048" cy="284048"/>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9441056" y="4101861"/>
            <a:ext cx="1952658" cy="443198"/>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481522" y="5418213"/>
            <a:ext cx="9935028" cy="4431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800" dirty="0">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p>
        </p:txBody>
      </p:sp>
      <p:cxnSp>
        <p:nvCxnSpPr>
          <p:cNvPr id="13" name="Straight Connector 12"/>
          <p:cNvCxnSpPr/>
          <p:nvPr/>
        </p:nvCxnSpPr>
        <p:spPr>
          <a:xfrm>
            <a:off x="1481522" y="5179678"/>
            <a:ext cx="9935028"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8258211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a:grpSpLocks/>
          </p:cNvGrpSpPr>
          <p:nvPr/>
        </p:nvGrpSpPr>
        <p:grpSpPr bwMode="auto">
          <a:xfrm>
            <a:off x="1964879" y="2968253"/>
            <a:ext cx="3806834" cy="2532604"/>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97"/>
          <p:cNvGrpSpPr>
            <a:grpSpLocks/>
          </p:cNvGrpSpPr>
          <p:nvPr/>
        </p:nvGrpSpPr>
        <p:grpSpPr bwMode="auto">
          <a:xfrm>
            <a:off x="3127916" y="2770578"/>
            <a:ext cx="1491886" cy="1122881"/>
            <a:chOff x="3260" y="1752"/>
            <a:chExt cx="1035" cy="779"/>
          </a:xfrm>
        </p:grpSpPr>
        <p:grpSp>
          <p:nvGrpSpPr>
            <p:cNvPr id="70"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2" name="Group 196"/>
          <p:cNvGrpSpPr>
            <a:grpSpLocks/>
          </p:cNvGrpSpPr>
          <p:nvPr/>
        </p:nvGrpSpPr>
        <p:grpSpPr bwMode="auto">
          <a:xfrm>
            <a:off x="2009566" y="3105649"/>
            <a:ext cx="1589904" cy="1239636"/>
            <a:chOff x="2670" y="2002"/>
            <a:chExt cx="1103" cy="860"/>
          </a:xfrm>
        </p:grpSpPr>
        <p:grpSp>
          <p:nvGrpSpPr>
            <p:cNvPr id="65"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3" name="Group 195"/>
          <p:cNvGrpSpPr>
            <a:grpSpLocks/>
          </p:cNvGrpSpPr>
          <p:nvPr/>
        </p:nvGrpSpPr>
        <p:grpSpPr bwMode="auto">
          <a:xfrm>
            <a:off x="3884873" y="3110952"/>
            <a:ext cx="1589905" cy="1236751"/>
            <a:chOff x="3794" y="1997"/>
            <a:chExt cx="1103" cy="858"/>
          </a:xfrm>
        </p:grpSpPr>
        <p:grpSp>
          <p:nvGrpSpPr>
            <p:cNvPr id="60"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4" name="Group 186"/>
          <p:cNvGrpSpPr>
            <a:grpSpLocks/>
          </p:cNvGrpSpPr>
          <p:nvPr/>
        </p:nvGrpSpPr>
        <p:grpSpPr bwMode="auto">
          <a:xfrm>
            <a:off x="3030102" y="3515998"/>
            <a:ext cx="1699453" cy="1376572"/>
            <a:chOff x="3201" y="2278"/>
            <a:chExt cx="1179" cy="955"/>
          </a:xfrm>
        </p:grpSpPr>
        <p:grpSp>
          <p:nvGrpSpPr>
            <p:cNvPr id="55"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8" name="Group 77"/>
          <p:cNvGrpSpPr/>
          <p:nvPr/>
        </p:nvGrpSpPr>
        <p:grpSpPr>
          <a:xfrm>
            <a:off x="6371917" y="2929363"/>
            <a:ext cx="2344944" cy="1045420"/>
            <a:chOff x="837185" y="862698"/>
            <a:chExt cx="1817401" cy="1151352"/>
          </a:xfrm>
        </p:grpSpPr>
        <p:sp>
          <p:nvSpPr>
            <p:cNvPr id="79" name="Rectangle 1436"/>
            <p:cNvSpPr>
              <a:spLocks noChangeArrowheads="1"/>
            </p:cNvSpPr>
            <p:nvPr/>
          </p:nvSpPr>
          <p:spPr bwMode="auto">
            <a:xfrm>
              <a:off x="1279470"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3"/>
              <a:ext cx="180648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82" name="Group 81"/>
          <p:cNvGrpSpPr/>
          <p:nvPr/>
        </p:nvGrpSpPr>
        <p:grpSpPr>
          <a:xfrm>
            <a:off x="9015714" y="2929363"/>
            <a:ext cx="2322170" cy="1045420"/>
            <a:chOff x="817796" y="862698"/>
            <a:chExt cx="1799750" cy="1151352"/>
          </a:xfrm>
        </p:grpSpPr>
        <p:sp>
          <p:nvSpPr>
            <p:cNvPr id="83" name="Rectangle 1436"/>
            <p:cNvSpPr>
              <a:spLocks noChangeArrowheads="1"/>
            </p:cNvSpPr>
            <p:nvPr/>
          </p:nvSpPr>
          <p:spPr bwMode="auto">
            <a:xfrm>
              <a:off x="1240590"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3"/>
              <a:ext cx="176944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86" name="Group 85"/>
          <p:cNvGrpSpPr/>
          <p:nvPr/>
        </p:nvGrpSpPr>
        <p:grpSpPr>
          <a:xfrm>
            <a:off x="6351855" y="4154294"/>
            <a:ext cx="2365007" cy="1014259"/>
            <a:chOff x="821636" y="862698"/>
            <a:chExt cx="1832950" cy="1117034"/>
          </a:xfrm>
        </p:grpSpPr>
        <p:sp>
          <p:nvSpPr>
            <p:cNvPr id="87" name="Rectangle 1436"/>
            <p:cNvSpPr>
              <a:spLocks noChangeArrowheads="1"/>
            </p:cNvSpPr>
            <p:nvPr/>
          </p:nvSpPr>
          <p:spPr bwMode="auto">
            <a:xfrm>
              <a:off x="1299893"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5"/>
              <a:ext cx="180648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90" name="Group 89"/>
          <p:cNvGrpSpPr/>
          <p:nvPr/>
        </p:nvGrpSpPr>
        <p:grpSpPr>
          <a:xfrm>
            <a:off x="9015715" y="4154294"/>
            <a:ext cx="2322169" cy="1014259"/>
            <a:chOff x="817796" y="862698"/>
            <a:chExt cx="1799750" cy="1117034"/>
          </a:xfrm>
        </p:grpSpPr>
        <p:sp>
          <p:nvSpPr>
            <p:cNvPr id="91" name="Rectangle 1436"/>
            <p:cNvSpPr>
              <a:spLocks noChangeArrowheads="1"/>
            </p:cNvSpPr>
            <p:nvPr/>
          </p:nvSpPr>
          <p:spPr bwMode="auto">
            <a:xfrm>
              <a:off x="1260081"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4000"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7313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sp>
        <p:nvSpPr>
          <p:cNvPr id="4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7575525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58532"/>
          </a:xfrm>
          <a:prstGeom prst="rect">
            <a:avLst/>
          </a:prstGeom>
        </p:spPr>
        <p:txBody>
          <a:bodyPr wrap="none" lIns="0" tIns="0" rIns="0" bIns="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34%</a:t>
            </a: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28%</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926279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452711" y="2033444"/>
            <a:ext cx="760866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cap="all" dirty="0">
                <a:solidFill>
                  <a:srgbClr val="FF0000"/>
                </a:solidFill>
                <a:latin typeface="叶根友毛笔行书2.0版" panose="02010601030101010101" pitchFamily="2" charset="-122"/>
                <a:ea typeface="叶根友毛笔行书2.0版" panose="02010601030101010101" pitchFamily="2" charset="-122"/>
                <a:cs typeface="Arial" panose="020B0604020202020204" pitchFamily="34" charset="0"/>
              </a:rPr>
              <a:t>感谢聆听 批评指导</a:t>
            </a:r>
          </a:p>
        </p:txBody>
      </p:sp>
      <p:sp>
        <p:nvSpPr>
          <p:cNvPr id="11" name="矩形 259"/>
          <p:cNvSpPr>
            <a:spLocks noChangeArrowheads="1"/>
          </p:cNvSpPr>
          <p:nvPr/>
        </p:nvSpPr>
        <p:spPr bwMode="auto">
          <a:xfrm>
            <a:off x="1449164" y="3166567"/>
            <a:ext cx="56157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cap="all" dirty="0">
                <a:solidFill>
                  <a:srgbClr val="FF0000"/>
                </a:solidFill>
                <a:cs typeface="Arial" panose="020B0604020202020204" pitchFamily="34" charset="0"/>
              </a:rPr>
              <a:t>Thanksgiving parents thank you</a:t>
            </a:r>
            <a:endParaRPr lang="zh-CN" altLang="en-US" sz="2000" cap="all" dirty="0">
              <a:solidFill>
                <a:srgbClr val="FF0000"/>
              </a:solidFill>
              <a:cs typeface="Arial" panose="020B0604020202020204" pitchFamily="34" charset="0"/>
            </a:endParaRPr>
          </a:p>
        </p:txBody>
      </p:sp>
    </p:spTree>
    <p:extLst>
      <p:ext uri="{BB962C8B-B14F-4D97-AF65-F5344CB8AC3E}">
        <p14:creationId xmlns:p14="http://schemas.microsoft.com/office/powerpoint/2010/main" val="53618553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
                                        </p:tgtEl>
                                        <p:attrNameLst>
                                          <p:attrName>ppt_y</p:attrName>
                                        </p:attrNameLst>
                                      </p:cBhvr>
                                      <p:tavLst>
                                        <p:tav tm="0">
                                          <p:val>
                                            <p:strVal val="#ppt_y"/>
                                          </p:val>
                                        </p:tav>
                                        <p:tav tm="100000">
                                          <p:val>
                                            <p:strVal val="#ppt_y"/>
                                          </p:val>
                                        </p:tav>
                                      </p:tavLst>
                                    </p:anim>
                                    <p:anim calcmode="lin" valueType="num">
                                      <p:cBhvr>
                                        <p:cTn id="1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8"/>
                                        </p:tgtEl>
                                      </p:cBhvr>
                                    </p:animEffect>
                                    <p:animScale>
                                      <p:cBhvr>
                                        <p:cTn id="20" dur="250" autoRev="1" fill="hold"/>
                                        <p:tgtEl>
                                          <p:spTgt spid="8"/>
                                        </p:tgtEl>
                                      </p:cBhvr>
                                      <p:by x="105000" y="105000"/>
                                    </p:animScale>
                                  </p:childTnLst>
                                </p:cTn>
                              </p:par>
                            </p:childTnLst>
                          </p:cTn>
                        </p:par>
                        <p:par>
                          <p:cTn id="21" fill="hold">
                            <p:stCondLst>
                              <p:cond delay="18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365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1"/>
                                        </p:tgtEl>
                                      </p:cBhvr>
                                    </p:animEffect>
                                    <p:animScale>
                                      <p:cBhvr>
                                        <p:cTn id="32"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8" grpId="1"/>
      <p:bldP spid="11" grpId="0"/>
      <p:bldP spid="11"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9126106-B43D-405F-A6B3-6563F531CD70"/>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374.pptx"/>
</p:tagLst>
</file>

<file path=ppt/theme/theme1.xml><?xml version="1.0" encoding="utf-8"?>
<a:theme xmlns:a="http://schemas.openxmlformats.org/drawingml/2006/main" name="1_自定义设计方案">
  <a:themeElements>
    <a:clrScheme name="自定义 401">
      <a:dk1>
        <a:sysClr val="windowText" lastClr="000000"/>
      </a:dk1>
      <a:lt1>
        <a:sysClr val="window" lastClr="FFFFFF"/>
      </a:lt1>
      <a:dk2>
        <a:srgbClr val="44546A"/>
      </a:dk2>
      <a:lt2>
        <a:srgbClr val="E7E6E6"/>
      </a:lt2>
      <a:accent1>
        <a:srgbClr val="FE406F"/>
      </a:accent1>
      <a:accent2>
        <a:srgbClr val="FBB8DC"/>
      </a:accent2>
      <a:accent3>
        <a:srgbClr val="FE406F"/>
      </a:accent3>
      <a:accent4>
        <a:srgbClr val="FBB8DC"/>
      </a:accent4>
      <a:accent5>
        <a:srgbClr val="FE406F"/>
      </a:accent5>
      <a:accent6>
        <a:srgbClr val="FBB8DC"/>
      </a:accent6>
      <a:hlink>
        <a:srgbClr val="FE406F"/>
      </a:hlink>
      <a:folHlink>
        <a:srgbClr val="FBB8D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2071</Words>
  <Application>Microsoft Office PowerPoint</Application>
  <PresentationFormat>自定义</PresentationFormat>
  <Paragraphs>201</Paragraphs>
  <Slides>22</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新細明體</vt:lpstr>
      <vt:lpstr>STIXGeneral-Bold</vt:lpstr>
      <vt:lpstr>华文黑体</vt:lpstr>
      <vt:lpstr>宋体</vt:lpstr>
      <vt:lpstr>微软雅黑</vt:lpstr>
      <vt:lpstr>叶根友毛笔行书2.0版</vt:lpstr>
      <vt:lpstr>Agency FB</vt:lpstr>
      <vt:lpstr>Arial</vt:lpstr>
      <vt:lpstr>Calibri</vt:lpstr>
      <vt:lpstr>Calibri Light</vt:lpstr>
      <vt:lpstr>FontAwesome</vt:lpstr>
      <vt:lpstr>Impact</vt:lpstr>
      <vt:lpstr>Lato Regular</vt:lpstr>
      <vt:lpstr>Microsoft Himalaya</vt:lpstr>
      <vt:lpstr>Raavi</vt:lpstr>
      <vt:lpstr>Verdana</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bt374.pptx</dc:title>
  <dc:creator/>
  <cp:lastModifiedBy/>
  <cp:revision>1</cp:revision>
  <dcterms:created xsi:type="dcterms:W3CDTF">2016-10-17T14:00:15Z</dcterms:created>
  <dcterms:modified xsi:type="dcterms:W3CDTF">2018-02-27T02:16:09Z</dcterms:modified>
</cp:coreProperties>
</file>